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40" r:id="rId1"/>
  </p:sldMasterIdLst>
  <p:notesMasterIdLst>
    <p:notesMasterId r:id="rId3"/>
  </p:notesMasterIdLst>
  <p:sldIdLst>
    <p:sldId id="300" r:id="rId2"/>
  </p:sldIdLst>
  <p:sldSz cx="32399288" cy="41400413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A736"/>
    <a:srgbClr val="CC66FF"/>
    <a:srgbClr val="66FFFF"/>
    <a:srgbClr val="33CCCC"/>
    <a:srgbClr val="66CCFF"/>
    <a:srgbClr val="FF33CC"/>
    <a:srgbClr val="F0D8B9"/>
    <a:srgbClr val="004BE2"/>
    <a:srgbClr val="E364E6"/>
    <a:srgbClr val="00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4191" autoAdjust="0"/>
    <p:restoredTop sz="94660"/>
  </p:normalViewPr>
  <p:slideViewPr>
    <p:cSldViewPr snapToGrid="0">
      <p:cViewPr>
        <p:scale>
          <a:sx n="30" d="100"/>
          <a:sy n="30" d="100"/>
        </p:scale>
        <p:origin x="1048" y="-8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NZ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212661-3CB9-4299-8C38-C2ECE98F736F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089150" y="1241425"/>
            <a:ext cx="261937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NZ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B1F99A-BE92-4E9D-9129-6AE6A9EC0867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363908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1pPr>
    <a:lvl2pPr marL="1097010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2pPr>
    <a:lvl3pPr marL="219402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3pPr>
    <a:lvl4pPr marL="329103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4pPr>
    <a:lvl5pPr marL="438804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5pPr>
    <a:lvl6pPr marL="5485053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6pPr>
    <a:lvl7pPr marL="6582064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7pPr>
    <a:lvl8pPr marL="7679076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8pPr>
    <a:lvl9pPr marL="8776087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29947" y="6775487"/>
            <a:ext cx="27539395" cy="14413477"/>
          </a:xfrm>
        </p:spPr>
        <p:txBody>
          <a:bodyPr anchor="b"/>
          <a:lstStyle>
            <a:lvl1pPr algn="ctr">
              <a:defRPr sz="2125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9911" y="21744803"/>
            <a:ext cx="24299466" cy="9995513"/>
          </a:xfrm>
        </p:spPr>
        <p:txBody>
          <a:bodyPr/>
          <a:lstStyle>
            <a:lvl1pPr marL="0" indent="0" algn="ctr">
              <a:buNone/>
              <a:defRPr sz="8504"/>
            </a:lvl1pPr>
            <a:lvl2pPr marL="1619951" indent="0" algn="ctr">
              <a:buNone/>
              <a:defRPr sz="7086"/>
            </a:lvl2pPr>
            <a:lvl3pPr marL="3239902" indent="0" algn="ctr">
              <a:buNone/>
              <a:defRPr sz="6378"/>
            </a:lvl3pPr>
            <a:lvl4pPr marL="4859853" indent="0" algn="ctr">
              <a:buNone/>
              <a:defRPr sz="5669"/>
            </a:lvl4pPr>
            <a:lvl5pPr marL="6479804" indent="0" algn="ctr">
              <a:buNone/>
              <a:defRPr sz="5669"/>
            </a:lvl5pPr>
            <a:lvl6pPr marL="8099755" indent="0" algn="ctr">
              <a:buNone/>
              <a:defRPr sz="5669"/>
            </a:lvl6pPr>
            <a:lvl7pPr marL="9719706" indent="0" algn="ctr">
              <a:buNone/>
              <a:defRPr sz="5669"/>
            </a:lvl7pPr>
            <a:lvl8pPr marL="11339657" indent="0" algn="ctr">
              <a:buNone/>
              <a:defRPr sz="5669"/>
            </a:lvl8pPr>
            <a:lvl9pPr marL="12959608" indent="0" algn="ctr">
              <a:buNone/>
              <a:defRPr sz="5669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15747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87812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3185742" y="2204189"/>
            <a:ext cx="6986096" cy="3508493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27453" y="2204189"/>
            <a:ext cx="20553298" cy="3508493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4526399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7432004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10578" y="10321365"/>
            <a:ext cx="27944386" cy="17221419"/>
          </a:xfrm>
        </p:spPr>
        <p:txBody>
          <a:bodyPr anchor="b"/>
          <a:lstStyle>
            <a:lvl1pPr>
              <a:defRPr sz="2125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10578" y="27705705"/>
            <a:ext cx="27944386" cy="9056337"/>
          </a:xfrm>
        </p:spPr>
        <p:txBody>
          <a:bodyPr/>
          <a:lstStyle>
            <a:lvl1pPr marL="0" indent="0">
              <a:buNone/>
              <a:defRPr sz="8504">
                <a:solidFill>
                  <a:schemeClr val="tx1"/>
                </a:solidFill>
              </a:defRPr>
            </a:lvl1pPr>
            <a:lvl2pPr marL="1619951" indent="0">
              <a:buNone/>
              <a:defRPr sz="7086">
                <a:solidFill>
                  <a:schemeClr val="tx1">
                    <a:tint val="75000"/>
                  </a:schemeClr>
                </a:solidFill>
              </a:defRPr>
            </a:lvl2pPr>
            <a:lvl3pPr marL="3239902" indent="0">
              <a:buNone/>
              <a:defRPr sz="6378">
                <a:solidFill>
                  <a:schemeClr val="tx1">
                    <a:tint val="75000"/>
                  </a:schemeClr>
                </a:solidFill>
              </a:defRPr>
            </a:lvl3pPr>
            <a:lvl4pPr marL="4859853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4pPr>
            <a:lvl5pPr marL="6479804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5pPr>
            <a:lvl6pPr marL="8099755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6pPr>
            <a:lvl7pPr marL="9719706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7pPr>
            <a:lvl8pPr marL="11339657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8pPr>
            <a:lvl9pPr marL="12959608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5322048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27451" y="11020943"/>
            <a:ext cx="13769697" cy="262681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402140" y="11020943"/>
            <a:ext cx="13769697" cy="262681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667628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204198"/>
            <a:ext cx="27944386" cy="800216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31675" y="10148854"/>
            <a:ext cx="13706415" cy="4973797"/>
          </a:xfrm>
        </p:spPr>
        <p:txBody>
          <a:bodyPr anchor="b"/>
          <a:lstStyle>
            <a:lvl1pPr marL="0" indent="0">
              <a:buNone/>
              <a:defRPr sz="8504" b="1"/>
            </a:lvl1pPr>
            <a:lvl2pPr marL="1619951" indent="0">
              <a:buNone/>
              <a:defRPr sz="7086" b="1"/>
            </a:lvl2pPr>
            <a:lvl3pPr marL="3239902" indent="0">
              <a:buNone/>
              <a:defRPr sz="6378" b="1"/>
            </a:lvl3pPr>
            <a:lvl4pPr marL="4859853" indent="0">
              <a:buNone/>
              <a:defRPr sz="5669" b="1"/>
            </a:lvl4pPr>
            <a:lvl5pPr marL="6479804" indent="0">
              <a:buNone/>
              <a:defRPr sz="5669" b="1"/>
            </a:lvl5pPr>
            <a:lvl6pPr marL="8099755" indent="0">
              <a:buNone/>
              <a:defRPr sz="5669" b="1"/>
            </a:lvl6pPr>
            <a:lvl7pPr marL="9719706" indent="0">
              <a:buNone/>
              <a:defRPr sz="5669" b="1"/>
            </a:lvl7pPr>
            <a:lvl8pPr marL="11339657" indent="0">
              <a:buNone/>
              <a:defRPr sz="5669" b="1"/>
            </a:lvl8pPr>
            <a:lvl9pPr marL="12959608" indent="0">
              <a:buNone/>
              <a:defRPr sz="566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31675" y="15122651"/>
            <a:ext cx="13706415" cy="2224314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6402142" y="10148854"/>
            <a:ext cx="13773917" cy="4973797"/>
          </a:xfrm>
        </p:spPr>
        <p:txBody>
          <a:bodyPr anchor="b"/>
          <a:lstStyle>
            <a:lvl1pPr marL="0" indent="0">
              <a:buNone/>
              <a:defRPr sz="8504" b="1"/>
            </a:lvl1pPr>
            <a:lvl2pPr marL="1619951" indent="0">
              <a:buNone/>
              <a:defRPr sz="7086" b="1"/>
            </a:lvl2pPr>
            <a:lvl3pPr marL="3239902" indent="0">
              <a:buNone/>
              <a:defRPr sz="6378" b="1"/>
            </a:lvl3pPr>
            <a:lvl4pPr marL="4859853" indent="0">
              <a:buNone/>
              <a:defRPr sz="5669" b="1"/>
            </a:lvl4pPr>
            <a:lvl5pPr marL="6479804" indent="0">
              <a:buNone/>
              <a:defRPr sz="5669" b="1"/>
            </a:lvl5pPr>
            <a:lvl6pPr marL="8099755" indent="0">
              <a:buNone/>
              <a:defRPr sz="5669" b="1"/>
            </a:lvl6pPr>
            <a:lvl7pPr marL="9719706" indent="0">
              <a:buNone/>
              <a:defRPr sz="5669" b="1"/>
            </a:lvl7pPr>
            <a:lvl8pPr marL="11339657" indent="0">
              <a:buNone/>
              <a:defRPr sz="5669" b="1"/>
            </a:lvl8pPr>
            <a:lvl9pPr marL="12959608" indent="0">
              <a:buNone/>
              <a:defRPr sz="566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6402142" y="15122651"/>
            <a:ext cx="13773917" cy="2224314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6338445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1013735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8326308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760028"/>
            <a:ext cx="10449614" cy="9660096"/>
          </a:xfrm>
        </p:spPr>
        <p:txBody>
          <a:bodyPr anchor="b"/>
          <a:lstStyle>
            <a:lvl1pPr>
              <a:defRPr sz="1133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73917" y="5960902"/>
            <a:ext cx="16402140" cy="29421127"/>
          </a:xfrm>
        </p:spPr>
        <p:txBody>
          <a:bodyPr/>
          <a:lstStyle>
            <a:lvl1pPr>
              <a:defRPr sz="11338"/>
            </a:lvl1pPr>
            <a:lvl2pPr>
              <a:defRPr sz="9921"/>
            </a:lvl2pPr>
            <a:lvl3pPr>
              <a:defRPr sz="8504"/>
            </a:lvl3pPr>
            <a:lvl4pPr>
              <a:defRPr sz="7086"/>
            </a:lvl4pPr>
            <a:lvl5pPr>
              <a:defRPr sz="7086"/>
            </a:lvl5pPr>
            <a:lvl6pPr>
              <a:defRPr sz="7086"/>
            </a:lvl6pPr>
            <a:lvl7pPr>
              <a:defRPr sz="7086"/>
            </a:lvl7pPr>
            <a:lvl8pPr>
              <a:defRPr sz="7086"/>
            </a:lvl8pPr>
            <a:lvl9pPr>
              <a:defRPr sz="7086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31671" y="12420124"/>
            <a:ext cx="10449614" cy="23009816"/>
          </a:xfrm>
        </p:spPr>
        <p:txBody>
          <a:bodyPr/>
          <a:lstStyle>
            <a:lvl1pPr marL="0" indent="0">
              <a:buNone/>
              <a:defRPr sz="5669"/>
            </a:lvl1pPr>
            <a:lvl2pPr marL="1619951" indent="0">
              <a:buNone/>
              <a:defRPr sz="4960"/>
            </a:lvl2pPr>
            <a:lvl3pPr marL="3239902" indent="0">
              <a:buNone/>
              <a:defRPr sz="4252"/>
            </a:lvl3pPr>
            <a:lvl4pPr marL="4859853" indent="0">
              <a:buNone/>
              <a:defRPr sz="3543"/>
            </a:lvl4pPr>
            <a:lvl5pPr marL="6479804" indent="0">
              <a:buNone/>
              <a:defRPr sz="3543"/>
            </a:lvl5pPr>
            <a:lvl6pPr marL="8099755" indent="0">
              <a:buNone/>
              <a:defRPr sz="3543"/>
            </a:lvl6pPr>
            <a:lvl7pPr marL="9719706" indent="0">
              <a:buNone/>
              <a:defRPr sz="3543"/>
            </a:lvl7pPr>
            <a:lvl8pPr marL="11339657" indent="0">
              <a:buNone/>
              <a:defRPr sz="3543"/>
            </a:lvl8pPr>
            <a:lvl9pPr marL="12959608" indent="0">
              <a:buNone/>
              <a:defRPr sz="354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1382847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760028"/>
            <a:ext cx="10449614" cy="9660096"/>
          </a:xfrm>
        </p:spPr>
        <p:txBody>
          <a:bodyPr anchor="b"/>
          <a:lstStyle>
            <a:lvl1pPr>
              <a:defRPr sz="1133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3773917" y="5960902"/>
            <a:ext cx="16402140" cy="29421127"/>
          </a:xfrm>
        </p:spPr>
        <p:txBody>
          <a:bodyPr anchor="t"/>
          <a:lstStyle>
            <a:lvl1pPr marL="0" indent="0">
              <a:buNone/>
              <a:defRPr sz="11338"/>
            </a:lvl1pPr>
            <a:lvl2pPr marL="1619951" indent="0">
              <a:buNone/>
              <a:defRPr sz="9921"/>
            </a:lvl2pPr>
            <a:lvl3pPr marL="3239902" indent="0">
              <a:buNone/>
              <a:defRPr sz="8504"/>
            </a:lvl3pPr>
            <a:lvl4pPr marL="4859853" indent="0">
              <a:buNone/>
              <a:defRPr sz="7086"/>
            </a:lvl4pPr>
            <a:lvl5pPr marL="6479804" indent="0">
              <a:buNone/>
              <a:defRPr sz="7086"/>
            </a:lvl5pPr>
            <a:lvl6pPr marL="8099755" indent="0">
              <a:buNone/>
              <a:defRPr sz="7086"/>
            </a:lvl6pPr>
            <a:lvl7pPr marL="9719706" indent="0">
              <a:buNone/>
              <a:defRPr sz="7086"/>
            </a:lvl7pPr>
            <a:lvl8pPr marL="11339657" indent="0">
              <a:buNone/>
              <a:defRPr sz="7086"/>
            </a:lvl8pPr>
            <a:lvl9pPr marL="12959608" indent="0">
              <a:buNone/>
              <a:defRPr sz="7086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31671" y="12420124"/>
            <a:ext cx="10449614" cy="23009816"/>
          </a:xfrm>
        </p:spPr>
        <p:txBody>
          <a:bodyPr/>
          <a:lstStyle>
            <a:lvl1pPr marL="0" indent="0">
              <a:buNone/>
              <a:defRPr sz="5669"/>
            </a:lvl1pPr>
            <a:lvl2pPr marL="1619951" indent="0">
              <a:buNone/>
              <a:defRPr sz="4960"/>
            </a:lvl2pPr>
            <a:lvl3pPr marL="3239902" indent="0">
              <a:buNone/>
              <a:defRPr sz="4252"/>
            </a:lvl3pPr>
            <a:lvl4pPr marL="4859853" indent="0">
              <a:buNone/>
              <a:defRPr sz="3543"/>
            </a:lvl4pPr>
            <a:lvl5pPr marL="6479804" indent="0">
              <a:buNone/>
              <a:defRPr sz="3543"/>
            </a:lvl5pPr>
            <a:lvl6pPr marL="8099755" indent="0">
              <a:buNone/>
              <a:defRPr sz="3543"/>
            </a:lvl6pPr>
            <a:lvl7pPr marL="9719706" indent="0">
              <a:buNone/>
              <a:defRPr sz="3543"/>
            </a:lvl7pPr>
            <a:lvl8pPr marL="11339657" indent="0">
              <a:buNone/>
              <a:defRPr sz="3543"/>
            </a:lvl8pPr>
            <a:lvl9pPr marL="12959608" indent="0">
              <a:buNone/>
              <a:defRPr sz="354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6483022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27451" y="2204198"/>
            <a:ext cx="27944386" cy="800216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27451" y="11020943"/>
            <a:ext cx="27944386" cy="262681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27451" y="38372058"/>
            <a:ext cx="728984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B92D08-030C-4CCC-B51A-F0F106CF0689}" type="datetimeFigureOut">
              <a:rPr lang="en-NZ" smtClean="0"/>
              <a:t>7/07/2019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732264" y="38372058"/>
            <a:ext cx="1093476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2881997" y="38372058"/>
            <a:ext cx="728984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533661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l" defTabSz="3239902" rtl="0" eaLnBrk="1" latinLnBrk="0" hangingPunct="1">
        <a:lnSpc>
          <a:spcPct val="90000"/>
        </a:lnSpc>
        <a:spcBef>
          <a:spcPct val="0"/>
        </a:spcBef>
        <a:buNone/>
        <a:defRPr sz="1559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809976" indent="-809976" algn="l" defTabSz="3239902" rtl="0" eaLnBrk="1" latinLnBrk="0" hangingPunct="1">
        <a:lnSpc>
          <a:spcPct val="90000"/>
        </a:lnSpc>
        <a:spcBef>
          <a:spcPts val="3543"/>
        </a:spcBef>
        <a:buFont typeface="Arial" panose="020B0604020202020204" pitchFamily="34" charset="0"/>
        <a:buChar char="•"/>
        <a:defRPr sz="9921" kern="1200">
          <a:solidFill>
            <a:schemeClr val="tx1"/>
          </a:solidFill>
          <a:latin typeface="+mn-lt"/>
          <a:ea typeface="+mn-ea"/>
          <a:cs typeface="+mn-cs"/>
        </a:defRPr>
      </a:lvl1pPr>
      <a:lvl2pPr marL="2429927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8504" kern="1200">
          <a:solidFill>
            <a:schemeClr val="tx1"/>
          </a:solidFill>
          <a:latin typeface="+mn-lt"/>
          <a:ea typeface="+mn-ea"/>
          <a:cs typeface="+mn-cs"/>
        </a:defRPr>
      </a:lvl2pPr>
      <a:lvl3pPr marL="4049878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7086" kern="1200">
          <a:solidFill>
            <a:schemeClr val="tx1"/>
          </a:solidFill>
          <a:latin typeface="+mn-lt"/>
          <a:ea typeface="+mn-ea"/>
          <a:cs typeface="+mn-cs"/>
        </a:defRPr>
      </a:lvl3pPr>
      <a:lvl4pPr marL="5669829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4pPr>
      <a:lvl5pPr marL="7289780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5pPr>
      <a:lvl6pPr marL="8909731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6pPr>
      <a:lvl7pPr marL="10529682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7pPr>
      <a:lvl8pPr marL="12149633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8pPr>
      <a:lvl9pPr marL="13769584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1pPr>
      <a:lvl2pPr marL="1619951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2pPr>
      <a:lvl3pPr marL="3239902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3pPr>
      <a:lvl4pPr marL="4859853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4pPr>
      <a:lvl5pPr marL="6479804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5pPr>
      <a:lvl6pPr marL="8099755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6pPr>
      <a:lvl7pPr marL="9719706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7pPr>
      <a:lvl8pPr marL="11339657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8pPr>
      <a:lvl9pPr marL="12959608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" name="Group 1827"/>
          <p:cNvGrpSpPr/>
          <p:nvPr/>
        </p:nvGrpSpPr>
        <p:grpSpPr>
          <a:xfrm>
            <a:off x="16755006" y="25088795"/>
            <a:ext cx="1280653" cy="584968"/>
            <a:chOff x="14961921" y="26129907"/>
            <a:chExt cx="1280653" cy="584968"/>
          </a:xfrm>
        </p:grpSpPr>
        <p:grpSp>
          <p:nvGrpSpPr>
            <p:cNvPr id="1829" name="Group 1828"/>
            <p:cNvGrpSpPr/>
            <p:nvPr/>
          </p:nvGrpSpPr>
          <p:grpSpPr>
            <a:xfrm>
              <a:off x="14961921" y="26129907"/>
              <a:ext cx="1280653" cy="584968"/>
              <a:chOff x="14961921" y="26129907"/>
              <a:chExt cx="1280653" cy="584968"/>
            </a:xfrm>
          </p:grpSpPr>
          <p:sp>
            <p:nvSpPr>
              <p:cNvPr id="1832" name="TextBox 1831"/>
              <p:cNvSpPr txBox="1"/>
              <p:nvPr/>
            </p:nvSpPr>
            <p:spPr>
              <a:xfrm>
                <a:off x="14961921" y="26129907"/>
                <a:ext cx="865287" cy="5849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NZ" sz="1067" b="1" dirty="0"/>
                  <a:t>i</a:t>
                </a:r>
                <a:r>
                  <a:rPr lang="en-NZ" sz="1067" b="1" dirty="0" smtClean="0"/>
                  <a:t>nferior </a:t>
                </a:r>
                <a:r>
                  <a:rPr lang="en-NZ" sz="1067" b="1" dirty="0"/>
                  <a:t>mesenteric ganglion</a:t>
                </a:r>
              </a:p>
            </p:txBody>
          </p:sp>
          <p:grpSp>
            <p:nvGrpSpPr>
              <p:cNvPr id="1833" name="Group 1832"/>
              <p:cNvGrpSpPr>
                <a:grpSpLocks noChangeAspect="1"/>
              </p:cNvGrpSpPr>
              <p:nvPr/>
            </p:nvGrpSpPr>
            <p:grpSpPr>
              <a:xfrm>
                <a:off x="15852907" y="26230213"/>
                <a:ext cx="389667" cy="342793"/>
                <a:chOff x="6608662" y="1703119"/>
                <a:chExt cx="1340597" cy="1179337"/>
              </a:xfrm>
            </p:grpSpPr>
            <p:sp>
              <p:nvSpPr>
                <p:cNvPr id="1835" name="Rectangle 51"/>
                <p:cNvSpPr/>
                <p:nvPr/>
              </p:nvSpPr>
              <p:spPr>
                <a:xfrm rot="263988">
                  <a:off x="6608662" y="1703119"/>
                  <a:ext cx="969716" cy="995576"/>
                </a:xfrm>
                <a:custGeom>
                  <a:avLst/>
                  <a:gdLst>
                    <a:gd name="connsiteX0" fmla="*/ 0 w 299006"/>
                    <a:gd name="connsiteY0" fmla="*/ 0 h 587231"/>
                    <a:gd name="connsiteX1" fmla="*/ 299006 w 299006"/>
                    <a:gd name="connsiteY1" fmla="*/ 0 h 587231"/>
                    <a:gd name="connsiteX2" fmla="*/ 299006 w 299006"/>
                    <a:gd name="connsiteY2" fmla="*/ 587231 h 587231"/>
                    <a:gd name="connsiteX3" fmla="*/ 0 w 299006"/>
                    <a:gd name="connsiteY3" fmla="*/ 587231 h 587231"/>
                    <a:gd name="connsiteX4" fmla="*/ 0 w 299006"/>
                    <a:gd name="connsiteY4" fmla="*/ 0 h 587231"/>
                    <a:gd name="connsiteX0" fmla="*/ 0 w 328609"/>
                    <a:gd name="connsiteY0" fmla="*/ 6579 h 587231"/>
                    <a:gd name="connsiteX1" fmla="*/ 328609 w 328609"/>
                    <a:gd name="connsiteY1" fmla="*/ 0 h 587231"/>
                    <a:gd name="connsiteX2" fmla="*/ 328609 w 328609"/>
                    <a:gd name="connsiteY2" fmla="*/ 587231 h 587231"/>
                    <a:gd name="connsiteX3" fmla="*/ 29603 w 328609"/>
                    <a:gd name="connsiteY3" fmla="*/ 587231 h 587231"/>
                    <a:gd name="connsiteX4" fmla="*/ 0 w 328609"/>
                    <a:gd name="connsiteY4" fmla="*/ 6579 h 587231"/>
                    <a:gd name="connsiteX0" fmla="*/ 4933 w 333542"/>
                    <a:gd name="connsiteY0" fmla="*/ 6579 h 593809"/>
                    <a:gd name="connsiteX1" fmla="*/ 333542 w 333542"/>
                    <a:gd name="connsiteY1" fmla="*/ 0 h 593809"/>
                    <a:gd name="connsiteX2" fmla="*/ 333542 w 333542"/>
                    <a:gd name="connsiteY2" fmla="*/ 587231 h 593809"/>
                    <a:gd name="connsiteX3" fmla="*/ 0 w 333542"/>
                    <a:gd name="connsiteY3" fmla="*/ 593809 h 593809"/>
                    <a:gd name="connsiteX4" fmla="*/ 4933 w 333542"/>
                    <a:gd name="connsiteY4" fmla="*/ 6579 h 593809"/>
                    <a:gd name="connsiteX0" fmla="*/ 95396 w 424005"/>
                    <a:gd name="connsiteY0" fmla="*/ 6579 h 593809"/>
                    <a:gd name="connsiteX1" fmla="*/ 424005 w 424005"/>
                    <a:gd name="connsiteY1" fmla="*/ 0 h 593809"/>
                    <a:gd name="connsiteX2" fmla="*/ 424005 w 424005"/>
                    <a:gd name="connsiteY2" fmla="*/ 587231 h 593809"/>
                    <a:gd name="connsiteX3" fmla="*/ 90463 w 424005"/>
                    <a:gd name="connsiteY3" fmla="*/ 593809 h 593809"/>
                    <a:gd name="connsiteX4" fmla="*/ 95396 w 424005"/>
                    <a:gd name="connsiteY4" fmla="*/ 6579 h 593809"/>
                    <a:gd name="connsiteX0" fmla="*/ 122498 w 451107"/>
                    <a:gd name="connsiteY0" fmla="*/ 6579 h 593809"/>
                    <a:gd name="connsiteX1" fmla="*/ 451107 w 451107"/>
                    <a:gd name="connsiteY1" fmla="*/ 0 h 593809"/>
                    <a:gd name="connsiteX2" fmla="*/ 451107 w 451107"/>
                    <a:gd name="connsiteY2" fmla="*/ 587231 h 593809"/>
                    <a:gd name="connsiteX3" fmla="*/ 117565 w 451107"/>
                    <a:gd name="connsiteY3" fmla="*/ 593809 h 593809"/>
                    <a:gd name="connsiteX4" fmla="*/ 122498 w 451107"/>
                    <a:gd name="connsiteY4" fmla="*/ 6579 h 593809"/>
                    <a:gd name="connsiteX0" fmla="*/ 123506 w 452115"/>
                    <a:gd name="connsiteY0" fmla="*/ 6579 h 593809"/>
                    <a:gd name="connsiteX1" fmla="*/ 452115 w 452115"/>
                    <a:gd name="connsiteY1" fmla="*/ 0 h 593809"/>
                    <a:gd name="connsiteX2" fmla="*/ 452115 w 452115"/>
                    <a:gd name="connsiteY2" fmla="*/ 587231 h 593809"/>
                    <a:gd name="connsiteX3" fmla="*/ 118573 w 452115"/>
                    <a:gd name="connsiteY3" fmla="*/ 593809 h 593809"/>
                    <a:gd name="connsiteX4" fmla="*/ 123506 w 452115"/>
                    <a:gd name="connsiteY4" fmla="*/ 6579 h 593809"/>
                    <a:gd name="connsiteX0" fmla="*/ 123506 w 461983"/>
                    <a:gd name="connsiteY0" fmla="*/ 1645 h 588875"/>
                    <a:gd name="connsiteX1" fmla="*/ 461983 w 461983"/>
                    <a:gd name="connsiteY1" fmla="*/ 0 h 588875"/>
                    <a:gd name="connsiteX2" fmla="*/ 452115 w 461983"/>
                    <a:gd name="connsiteY2" fmla="*/ 582297 h 588875"/>
                    <a:gd name="connsiteX3" fmla="*/ 118573 w 461983"/>
                    <a:gd name="connsiteY3" fmla="*/ 588875 h 588875"/>
                    <a:gd name="connsiteX4" fmla="*/ 123506 w 461983"/>
                    <a:gd name="connsiteY4" fmla="*/ 1645 h 588875"/>
                    <a:gd name="connsiteX0" fmla="*/ 123506 w 452115"/>
                    <a:gd name="connsiteY0" fmla="*/ 0 h 587230"/>
                    <a:gd name="connsiteX1" fmla="*/ 452115 w 452115"/>
                    <a:gd name="connsiteY1" fmla="*/ 4933 h 587230"/>
                    <a:gd name="connsiteX2" fmla="*/ 452115 w 452115"/>
                    <a:gd name="connsiteY2" fmla="*/ 580652 h 587230"/>
                    <a:gd name="connsiteX3" fmla="*/ 118573 w 452115"/>
                    <a:gd name="connsiteY3" fmla="*/ 587230 h 587230"/>
                    <a:gd name="connsiteX4" fmla="*/ 123506 w 452115"/>
                    <a:gd name="connsiteY4" fmla="*/ 0 h 587230"/>
                    <a:gd name="connsiteX0" fmla="*/ 123506 w 452115"/>
                    <a:gd name="connsiteY0" fmla="*/ 11393 h 598623"/>
                    <a:gd name="connsiteX1" fmla="*/ 452115 w 452115"/>
                    <a:gd name="connsiteY1" fmla="*/ 16326 h 598623"/>
                    <a:gd name="connsiteX2" fmla="*/ 452115 w 452115"/>
                    <a:gd name="connsiteY2" fmla="*/ 592045 h 598623"/>
                    <a:gd name="connsiteX3" fmla="*/ 118573 w 452115"/>
                    <a:gd name="connsiteY3" fmla="*/ 598623 h 598623"/>
                    <a:gd name="connsiteX4" fmla="*/ 123506 w 452115"/>
                    <a:gd name="connsiteY4" fmla="*/ 11393 h 598623"/>
                    <a:gd name="connsiteX0" fmla="*/ 123506 w 452115"/>
                    <a:gd name="connsiteY0" fmla="*/ 22264 h 609494"/>
                    <a:gd name="connsiteX1" fmla="*/ 452115 w 452115"/>
                    <a:gd name="connsiteY1" fmla="*/ 27197 h 609494"/>
                    <a:gd name="connsiteX2" fmla="*/ 452115 w 452115"/>
                    <a:gd name="connsiteY2" fmla="*/ 602916 h 609494"/>
                    <a:gd name="connsiteX3" fmla="*/ 118573 w 452115"/>
                    <a:gd name="connsiteY3" fmla="*/ 609494 h 609494"/>
                    <a:gd name="connsiteX4" fmla="*/ 123506 w 452115"/>
                    <a:gd name="connsiteY4" fmla="*/ 22264 h 609494"/>
                    <a:gd name="connsiteX0" fmla="*/ 123506 w 471850"/>
                    <a:gd name="connsiteY0" fmla="*/ 22264 h 609494"/>
                    <a:gd name="connsiteX1" fmla="*/ 452115 w 471850"/>
                    <a:gd name="connsiteY1" fmla="*/ 27197 h 609494"/>
                    <a:gd name="connsiteX2" fmla="*/ 471850 w 471850"/>
                    <a:gd name="connsiteY2" fmla="*/ 601272 h 609494"/>
                    <a:gd name="connsiteX3" fmla="*/ 118573 w 471850"/>
                    <a:gd name="connsiteY3" fmla="*/ 609494 h 609494"/>
                    <a:gd name="connsiteX4" fmla="*/ 123506 w 471850"/>
                    <a:gd name="connsiteY4" fmla="*/ 22264 h 609494"/>
                    <a:gd name="connsiteX0" fmla="*/ 123506 w 508720"/>
                    <a:gd name="connsiteY0" fmla="*/ 22264 h 609494"/>
                    <a:gd name="connsiteX1" fmla="*/ 452115 w 508720"/>
                    <a:gd name="connsiteY1" fmla="*/ 27197 h 609494"/>
                    <a:gd name="connsiteX2" fmla="*/ 471850 w 508720"/>
                    <a:gd name="connsiteY2" fmla="*/ 601272 h 609494"/>
                    <a:gd name="connsiteX3" fmla="*/ 118573 w 508720"/>
                    <a:gd name="connsiteY3" fmla="*/ 609494 h 609494"/>
                    <a:gd name="connsiteX4" fmla="*/ 123506 w 508720"/>
                    <a:gd name="connsiteY4" fmla="*/ 22264 h 609494"/>
                    <a:gd name="connsiteX0" fmla="*/ 123506 w 542175"/>
                    <a:gd name="connsiteY0" fmla="*/ 22264 h 609494"/>
                    <a:gd name="connsiteX1" fmla="*/ 452115 w 542175"/>
                    <a:gd name="connsiteY1" fmla="*/ 27197 h 609494"/>
                    <a:gd name="connsiteX2" fmla="*/ 471850 w 542175"/>
                    <a:gd name="connsiteY2" fmla="*/ 601272 h 609494"/>
                    <a:gd name="connsiteX3" fmla="*/ 118573 w 542175"/>
                    <a:gd name="connsiteY3" fmla="*/ 609494 h 609494"/>
                    <a:gd name="connsiteX4" fmla="*/ 123506 w 542175"/>
                    <a:gd name="connsiteY4" fmla="*/ 22264 h 609494"/>
                    <a:gd name="connsiteX0" fmla="*/ 111068 w 529737"/>
                    <a:gd name="connsiteY0" fmla="*/ 22264 h 609494"/>
                    <a:gd name="connsiteX1" fmla="*/ 439677 w 529737"/>
                    <a:gd name="connsiteY1" fmla="*/ 27197 h 609494"/>
                    <a:gd name="connsiteX2" fmla="*/ 459412 w 529737"/>
                    <a:gd name="connsiteY2" fmla="*/ 601272 h 609494"/>
                    <a:gd name="connsiteX3" fmla="*/ 106135 w 529737"/>
                    <a:gd name="connsiteY3" fmla="*/ 609494 h 609494"/>
                    <a:gd name="connsiteX4" fmla="*/ 111068 w 529737"/>
                    <a:gd name="connsiteY4" fmla="*/ 22264 h 609494"/>
                    <a:gd name="connsiteX0" fmla="*/ 111068 w 534172"/>
                    <a:gd name="connsiteY0" fmla="*/ 22264 h 609494"/>
                    <a:gd name="connsiteX1" fmla="*/ 439677 w 534172"/>
                    <a:gd name="connsiteY1" fmla="*/ 27197 h 609494"/>
                    <a:gd name="connsiteX2" fmla="*/ 459412 w 534172"/>
                    <a:gd name="connsiteY2" fmla="*/ 601272 h 609494"/>
                    <a:gd name="connsiteX3" fmla="*/ 106135 w 534172"/>
                    <a:gd name="connsiteY3" fmla="*/ 609494 h 609494"/>
                    <a:gd name="connsiteX4" fmla="*/ 111068 w 534172"/>
                    <a:gd name="connsiteY4" fmla="*/ 22264 h 609494"/>
                    <a:gd name="connsiteX0" fmla="*/ 111068 w 534172"/>
                    <a:gd name="connsiteY0" fmla="*/ 22264 h 615084"/>
                    <a:gd name="connsiteX1" fmla="*/ 439677 w 534172"/>
                    <a:gd name="connsiteY1" fmla="*/ 27197 h 615084"/>
                    <a:gd name="connsiteX2" fmla="*/ 459412 w 534172"/>
                    <a:gd name="connsiteY2" fmla="*/ 601272 h 615084"/>
                    <a:gd name="connsiteX3" fmla="*/ 106135 w 534172"/>
                    <a:gd name="connsiteY3" fmla="*/ 609494 h 615084"/>
                    <a:gd name="connsiteX4" fmla="*/ 111068 w 534172"/>
                    <a:gd name="connsiteY4" fmla="*/ 22264 h 615084"/>
                    <a:gd name="connsiteX0" fmla="*/ 111068 w 534172"/>
                    <a:gd name="connsiteY0" fmla="*/ 22264 h 622050"/>
                    <a:gd name="connsiteX1" fmla="*/ 439677 w 534172"/>
                    <a:gd name="connsiteY1" fmla="*/ 27197 h 622050"/>
                    <a:gd name="connsiteX2" fmla="*/ 459412 w 534172"/>
                    <a:gd name="connsiteY2" fmla="*/ 601272 h 622050"/>
                    <a:gd name="connsiteX3" fmla="*/ 106135 w 534172"/>
                    <a:gd name="connsiteY3" fmla="*/ 609494 h 622050"/>
                    <a:gd name="connsiteX4" fmla="*/ 111068 w 534172"/>
                    <a:gd name="connsiteY4" fmla="*/ 22264 h 622050"/>
                    <a:gd name="connsiteX0" fmla="*/ 111068 w 534172"/>
                    <a:gd name="connsiteY0" fmla="*/ 22264 h 625332"/>
                    <a:gd name="connsiteX1" fmla="*/ 439677 w 534172"/>
                    <a:gd name="connsiteY1" fmla="*/ 27197 h 625332"/>
                    <a:gd name="connsiteX2" fmla="*/ 459412 w 534172"/>
                    <a:gd name="connsiteY2" fmla="*/ 601272 h 625332"/>
                    <a:gd name="connsiteX3" fmla="*/ 106135 w 534172"/>
                    <a:gd name="connsiteY3" fmla="*/ 609494 h 625332"/>
                    <a:gd name="connsiteX4" fmla="*/ 111068 w 534172"/>
                    <a:gd name="connsiteY4" fmla="*/ 22264 h 625332"/>
                    <a:gd name="connsiteX0" fmla="*/ 128240 w 523959"/>
                    <a:gd name="connsiteY0" fmla="*/ 73759 h 607729"/>
                    <a:gd name="connsiteX1" fmla="*/ 429464 w 523959"/>
                    <a:gd name="connsiteY1" fmla="*/ 9594 h 607729"/>
                    <a:gd name="connsiteX2" fmla="*/ 449199 w 523959"/>
                    <a:gd name="connsiteY2" fmla="*/ 583669 h 607729"/>
                    <a:gd name="connsiteX3" fmla="*/ 95922 w 523959"/>
                    <a:gd name="connsiteY3" fmla="*/ 591891 h 607729"/>
                    <a:gd name="connsiteX4" fmla="*/ 128240 w 523959"/>
                    <a:gd name="connsiteY4" fmla="*/ 73759 h 607729"/>
                    <a:gd name="connsiteX0" fmla="*/ 113232 w 532733"/>
                    <a:gd name="connsiteY0" fmla="*/ 56656 h 610122"/>
                    <a:gd name="connsiteX1" fmla="*/ 438238 w 532733"/>
                    <a:gd name="connsiteY1" fmla="*/ 11987 h 610122"/>
                    <a:gd name="connsiteX2" fmla="*/ 457973 w 532733"/>
                    <a:gd name="connsiteY2" fmla="*/ 586062 h 610122"/>
                    <a:gd name="connsiteX3" fmla="*/ 104696 w 532733"/>
                    <a:gd name="connsiteY3" fmla="*/ 594284 h 610122"/>
                    <a:gd name="connsiteX4" fmla="*/ 113232 w 532733"/>
                    <a:gd name="connsiteY4" fmla="*/ 56656 h 610122"/>
                    <a:gd name="connsiteX0" fmla="*/ 100025 w 519526"/>
                    <a:gd name="connsiteY0" fmla="*/ 56656 h 610122"/>
                    <a:gd name="connsiteX1" fmla="*/ 425031 w 519526"/>
                    <a:gd name="connsiteY1" fmla="*/ 11987 h 610122"/>
                    <a:gd name="connsiteX2" fmla="*/ 444766 w 519526"/>
                    <a:gd name="connsiteY2" fmla="*/ 586062 h 610122"/>
                    <a:gd name="connsiteX3" fmla="*/ 91489 w 519526"/>
                    <a:gd name="connsiteY3" fmla="*/ 594284 h 610122"/>
                    <a:gd name="connsiteX4" fmla="*/ 100025 w 519526"/>
                    <a:gd name="connsiteY4" fmla="*/ 56656 h 610122"/>
                    <a:gd name="connsiteX0" fmla="*/ 94286 w 513787"/>
                    <a:gd name="connsiteY0" fmla="*/ 56656 h 597356"/>
                    <a:gd name="connsiteX1" fmla="*/ 419292 w 513787"/>
                    <a:gd name="connsiteY1" fmla="*/ 11987 h 597356"/>
                    <a:gd name="connsiteX2" fmla="*/ 439027 w 513787"/>
                    <a:gd name="connsiteY2" fmla="*/ 586062 h 597356"/>
                    <a:gd name="connsiteX3" fmla="*/ 94437 w 513787"/>
                    <a:gd name="connsiteY3" fmla="*/ 558092 h 597356"/>
                    <a:gd name="connsiteX4" fmla="*/ 94286 w 513787"/>
                    <a:gd name="connsiteY4" fmla="*/ 56656 h 597356"/>
                    <a:gd name="connsiteX0" fmla="*/ 65946 w 485447"/>
                    <a:gd name="connsiteY0" fmla="*/ 56656 h 604960"/>
                    <a:gd name="connsiteX1" fmla="*/ 390952 w 485447"/>
                    <a:gd name="connsiteY1" fmla="*/ 11987 h 604960"/>
                    <a:gd name="connsiteX2" fmla="*/ 410687 w 485447"/>
                    <a:gd name="connsiteY2" fmla="*/ 586062 h 604960"/>
                    <a:gd name="connsiteX3" fmla="*/ 114050 w 485447"/>
                    <a:gd name="connsiteY3" fmla="*/ 584074 h 604960"/>
                    <a:gd name="connsiteX4" fmla="*/ 65946 w 485447"/>
                    <a:gd name="connsiteY4" fmla="*/ 56656 h 604960"/>
                    <a:gd name="connsiteX0" fmla="*/ 79028 w 498529"/>
                    <a:gd name="connsiteY0" fmla="*/ 56656 h 604960"/>
                    <a:gd name="connsiteX1" fmla="*/ 404034 w 498529"/>
                    <a:gd name="connsiteY1" fmla="*/ 11987 h 604960"/>
                    <a:gd name="connsiteX2" fmla="*/ 423769 w 498529"/>
                    <a:gd name="connsiteY2" fmla="*/ 586062 h 604960"/>
                    <a:gd name="connsiteX3" fmla="*/ 127132 w 498529"/>
                    <a:gd name="connsiteY3" fmla="*/ 584074 h 604960"/>
                    <a:gd name="connsiteX4" fmla="*/ 79028 w 498529"/>
                    <a:gd name="connsiteY4" fmla="*/ 56656 h 604960"/>
                    <a:gd name="connsiteX0" fmla="*/ 79028 w 473972"/>
                    <a:gd name="connsiteY0" fmla="*/ 56656 h 605451"/>
                    <a:gd name="connsiteX1" fmla="*/ 404034 w 473972"/>
                    <a:gd name="connsiteY1" fmla="*/ 11987 h 605451"/>
                    <a:gd name="connsiteX2" fmla="*/ 367915 w 473972"/>
                    <a:gd name="connsiteY2" fmla="*/ 586921 h 605451"/>
                    <a:gd name="connsiteX3" fmla="*/ 127132 w 473972"/>
                    <a:gd name="connsiteY3" fmla="*/ 584074 h 605451"/>
                    <a:gd name="connsiteX4" fmla="*/ 79028 w 473972"/>
                    <a:gd name="connsiteY4" fmla="*/ 56656 h 605451"/>
                    <a:gd name="connsiteX0" fmla="*/ 79028 w 473972"/>
                    <a:gd name="connsiteY0" fmla="*/ 56656 h 620392"/>
                    <a:gd name="connsiteX1" fmla="*/ 404034 w 473972"/>
                    <a:gd name="connsiteY1" fmla="*/ 11987 h 620392"/>
                    <a:gd name="connsiteX2" fmla="*/ 367915 w 473972"/>
                    <a:gd name="connsiteY2" fmla="*/ 586921 h 620392"/>
                    <a:gd name="connsiteX3" fmla="*/ 127132 w 473972"/>
                    <a:gd name="connsiteY3" fmla="*/ 584074 h 620392"/>
                    <a:gd name="connsiteX4" fmla="*/ 79028 w 473972"/>
                    <a:gd name="connsiteY4" fmla="*/ 56656 h 620392"/>
                    <a:gd name="connsiteX0" fmla="*/ 79028 w 473972"/>
                    <a:gd name="connsiteY0" fmla="*/ 56656 h 627887"/>
                    <a:gd name="connsiteX1" fmla="*/ 404034 w 473972"/>
                    <a:gd name="connsiteY1" fmla="*/ 11987 h 627887"/>
                    <a:gd name="connsiteX2" fmla="*/ 367915 w 473972"/>
                    <a:gd name="connsiteY2" fmla="*/ 586921 h 627887"/>
                    <a:gd name="connsiteX3" fmla="*/ 127132 w 473972"/>
                    <a:gd name="connsiteY3" fmla="*/ 584074 h 627887"/>
                    <a:gd name="connsiteX4" fmla="*/ 79028 w 473972"/>
                    <a:gd name="connsiteY4" fmla="*/ 56656 h 627887"/>
                    <a:gd name="connsiteX0" fmla="*/ 79028 w 489696"/>
                    <a:gd name="connsiteY0" fmla="*/ 56656 h 627887"/>
                    <a:gd name="connsiteX1" fmla="*/ 404034 w 489696"/>
                    <a:gd name="connsiteY1" fmla="*/ 11987 h 627887"/>
                    <a:gd name="connsiteX2" fmla="*/ 367915 w 489696"/>
                    <a:gd name="connsiteY2" fmla="*/ 586921 h 627887"/>
                    <a:gd name="connsiteX3" fmla="*/ 127132 w 489696"/>
                    <a:gd name="connsiteY3" fmla="*/ 584074 h 627887"/>
                    <a:gd name="connsiteX4" fmla="*/ 79028 w 489696"/>
                    <a:gd name="connsiteY4" fmla="*/ 56656 h 627887"/>
                    <a:gd name="connsiteX0" fmla="*/ 79028 w 483734"/>
                    <a:gd name="connsiteY0" fmla="*/ 56656 h 627887"/>
                    <a:gd name="connsiteX1" fmla="*/ 404034 w 483734"/>
                    <a:gd name="connsiteY1" fmla="*/ 11987 h 627887"/>
                    <a:gd name="connsiteX2" fmla="*/ 367915 w 483734"/>
                    <a:gd name="connsiteY2" fmla="*/ 586921 h 627887"/>
                    <a:gd name="connsiteX3" fmla="*/ 127132 w 483734"/>
                    <a:gd name="connsiteY3" fmla="*/ 584074 h 627887"/>
                    <a:gd name="connsiteX4" fmla="*/ 79028 w 483734"/>
                    <a:gd name="connsiteY4" fmla="*/ 56656 h 627887"/>
                    <a:gd name="connsiteX0" fmla="*/ 79028 w 450580"/>
                    <a:gd name="connsiteY0" fmla="*/ 34736 h 605967"/>
                    <a:gd name="connsiteX1" fmla="*/ 336715 w 450580"/>
                    <a:gd name="connsiteY1" fmla="*/ 18178 h 605967"/>
                    <a:gd name="connsiteX2" fmla="*/ 367915 w 450580"/>
                    <a:gd name="connsiteY2" fmla="*/ 565001 h 605967"/>
                    <a:gd name="connsiteX3" fmla="*/ 127132 w 450580"/>
                    <a:gd name="connsiteY3" fmla="*/ 562154 h 605967"/>
                    <a:gd name="connsiteX4" fmla="*/ 79028 w 450580"/>
                    <a:gd name="connsiteY4" fmla="*/ 34736 h 605967"/>
                    <a:gd name="connsiteX0" fmla="*/ 79028 w 446046"/>
                    <a:gd name="connsiteY0" fmla="*/ 30195 h 601426"/>
                    <a:gd name="connsiteX1" fmla="*/ 324836 w 446046"/>
                    <a:gd name="connsiteY1" fmla="*/ 20559 h 601426"/>
                    <a:gd name="connsiteX2" fmla="*/ 367915 w 446046"/>
                    <a:gd name="connsiteY2" fmla="*/ 560460 h 601426"/>
                    <a:gd name="connsiteX3" fmla="*/ 127132 w 446046"/>
                    <a:gd name="connsiteY3" fmla="*/ 557613 h 601426"/>
                    <a:gd name="connsiteX4" fmla="*/ 79028 w 446046"/>
                    <a:gd name="connsiteY4" fmla="*/ 30195 h 601426"/>
                    <a:gd name="connsiteX0" fmla="*/ 79028 w 446047"/>
                    <a:gd name="connsiteY0" fmla="*/ 37546 h 608777"/>
                    <a:gd name="connsiteX1" fmla="*/ 324836 w 446047"/>
                    <a:gd name="connsiteY1" fmla="*/ 27910 h 608777"/>
                    <a:gd name="connsiteX2" fmla="*/ 367915 w 446047"/>
                    <a:gd name="connsiteY2" fmla="*/ 567811 h 608777"/>
                    <a:gd name="connsiteX3" fmla="*/ 127132 w 446047"/>
                    <a:gd name="connsiteY3" fmla="*/ 564964 h 608777"/>
                    <a:gd name="connsiteX4" fmla="*/ 79028 w 446047"/>
                    <a:gd name="connsiteY4" fmla="*/ 37546 h 608777"/>
                    <a:gd name="connsiteX0" fmla="*/ 79028 w 446047"/>
                    <a:gd name="connsiteY0" fmla="*/ 40421 h 611652"/>
                    <a:gd name="connsiteX1" fmla="*/ 324836 w 446047"/>
                    <a:gd name="connsiteY1" fmla="*/ 30785 h 611652"/>
                    <a:gd name="connsiteX2" fmla="*/ 367915 w 446047"/>
                    <a:gd name="connsiteY2" fmla="*/ 570686 h 611652"/>
                    <a:gd name="connsiteX3" fmla="*/ 127132 w 446047"/>
                    <a:gd name="connsiteY3" fmla="*/ 567839 h 611652"/>
                    <a:gd name="connsiteX4" fmla="*/ 79028 w 446047"/>
                    <a:gd name="connsiteY4" fmla="*/ 40421 h 611652"/>
                    <a:gd name="connsiteX0" fmla="*/ 79028 w 465365"/>
                    <a:gd name="connsiteY0" fmla="*/ 40421 h 611652"/>
                    <a:gd name="connsiteX1" fmla="*/ 324836 w 465365"/>
                    <a:gd name="connsiteY1" fmla="*/ 30785 h 611652"/>
                    <a:gd name="connsiteX2" fmla="*/ 367915 w 465365"/>
                    <a:gd name="connsiteY2" fmla="*/ 570686 h 611652"/>
                    <a:gd name="connsiteX3" fmla="*/ 127132 w 465365"/>
                    <a:gd name="connsiteY3" fmla="*/ 567839 h 611652"/>
                    <a:gd name="connsiteX4" fmla="*/ 79028 w 465365"/>
                    <a:gd name="connsiteY4" fmla="*/ 40421 h 611652"/>
                    <a:gd name="connsiteX0" fmla="*/ 85863 w 472201"/>
                    <a:gd name="connsiteY0" fmla="*/ 40421 h 614015"/>
                    <a:gd name="connsiteX1" fmla="*/ 331671 w 472201"/>
                    <a:gd name="connsiteY1" fmla="*/ 30785 h 614015"/>
                    <a:gd name="connsiteX2" fmla="*/ 374750 w 472201"/>
                    <a:gd name="connsiteY2" fmla="*/ 570686 h 614015"/>
                    <a:gd name="connsiteX3" fmla="*/ 120107 w 472201"/>
                    <a:gd name="connsiteY3" fmla="*/ 573137 h 614015"/>
                    <a:gd name="connsiteX4" fmla="*/ 85863 w 472201"/>
                    <a:gd name="connsiteY4" fmla="*/ 40421 h 614015"/>
                    <a:gd name="connsiteX0" fmla="*/ 76292 w 462630"/>
                    <a:gd name="connsiteY0" fmla="*/ 40421 h 614015"/>
                    <a:gd name="connsiteX1" fmla="*/ 322100 w 462630"/>
                    <a:gd name="connsiteY1" fmla="*/ 30785 h 614015"/>
                    <a:gd name="connsiteX2" fmla="*/ 365179 w 462630"/>
                    <a:gd name="connsiteY2" fmla="*/ 570686 h 614015"/>
                    <a:gd name="connsiteX3" fmla="*/ 110536 w 462630"/>
                    <a:gd name="connsiteY3" fmla="*/ 573137 h 614015"/>
                    <a:gd name="connsiteX4" fmla="*/ 76292 w 462630"/>
                    <a:gd name="connsiteY4" fmla="*/ 40421 h 614015"/>
                    <a:gd name="connsiteX0" fmla="*/ 85974 w 472312"/>
                    <a:gd name="connsiteY0" fmla="*/ 40421 h 614015"/>
                    <a:gd name="connsiteX1" fmla="*/ 331782 w 472312"/>
                    <a:gd name="connsiteY1" fmla="*/ 30785 h 614015"/>
                    <a:gd name="connsiteX2" fmla="*/ 374861 w 472312"/>
                    <a:gd name="connsiteY2" fmla="*/ 570686 h 614015"/>
                    <a:gd name="connsiteX3" fmla="*/ 120218 w 472312"/>
                    <a:gd name="connsiteY3" fmla="*/ 573137 h 614015"/>
                    <a:gd name="connsiteX4" fmla="*/ 85974 w 472312"/>
                    <a:gd name="connsiteY4" fmla="*/ 40421 h 614015"/>
                    <a:gd name="connsiteX0" fmla="*/ 85975 w 485176"/>
                    <a:gd name="connsiteY0" fmla="*/ 40421 h 619064"/>
                    <a:gd name="connsiteX1" fmla="*/ 331783 w 485176"/>
                    <a:gd name="connsiteY1" fmla="*/ 30785 h 619064"/>
                    <a:gd name="connsiteX2" fmla="*/ 393884 w 485176"/>
                    <a:gd name="connsiteY2" fmla="*/ 579615 h 619064"/>
                    <a:gd name="connsiteX3" fmla="*/ 120219 w 485176"/>
                    <a:gd name="connsiteY3" fmla="*/ 573137 h 619064"/>
                    <a:gd name="connsiteX4" fmla="*/ 85975 w 485176"/>
                    <a:gd name="connsiteY4" fmla="*/ 40421 h 619064"/>
                    <a:gd name="connsiteX0" fmla="*/ 85975 w 474939"/>
                    <a:gd name="connsiteY0" fmla="*/ 40421 h 615794"/>
                    <a:gd name="connsiteX1" fmla="*/ 331783 w 474939"/>
                    <a:gd name="connsiteY1" fmla="*/ 30785 h 615794"/>
                    <a:gd name="connsiteX2" fmla="*/ 378826 w 474939"/>
                    <a:gd name="connsiteY2" fmla="*/ 573935 h 615794"/>
                    <a:gd name="connsiteX3" fmla="*/ 120219 w 474939"/>
                    <a:gd name="connsiteY3" fmla="*/ 573137 h 615794"/>
                    <a:gd name="connsiteX4" fmla="*/ 85975 w 474939"/>
                    <a:gd name="connsiteY4" fmla="*/ 40421 h 615794"/>
                    <a:gd name="connsiteX0" fmla="*/ 85975 w 488441"/>
                    <a:gd name="connsiteY0" fmla="*/ 62723 h 638096"/>
                    <a:gd name="connsiteX1" fmla="*/ 368236 w 488441"/>
                    <a:gd name="connsiteY1" fmla="*/ 21628 h 638096"/>
                    <a:gd name="connsiteX2" fmla="*/ 378826 w 488441"/>
                    <a:gd name="connsiteY2" fmla="*/ 596237 h 638096"/>
                    <a:gd name="connsiteX3" fmla="*/ 120219 w 488441"/>
                    <a:gd name="connsiteY3" fmla="*/ 595439 h 638096"/>
                    <a:gd name="connsiteX4" fmla="*/ 85975 w 488441"/>
                    <a:gd name="connsiteY4" fmla="*/ 62723 h 638096"/>
                    <a:gd name="connsiteX0" fmla="*/ 85975 w 488441"/>
                    <a:gd name="connsiteY0" fmla="*/ 62723 h 638096"/>
                    <a:gd name="connsiteX1" fmla="*/ 368236 w 488441"/>
                    <a:gd name="connsiteY1" fmla="*/ 21628 h 638096"/>
                    <a:gd name="connsiteX2" fmla="*/ 378826 w 488441"/>
                    <a:gd name="connsiteY2" fmla="*/ 596237 h 638096"/>
                    <a:gd name="connsiteX3" fmla="*/ 120219 w 488441"/>
                    <a:gd name="connsiteY3" fmla="*/ 595439 h 638096"/>
                    <a:gd name="connsiteX4" fmla="*/ 85975 w 488441"/>
                    <a:gd name="connsiteY4" fmla="*/ 62723 h 638096"/>
                    <a:gd name="connsiteX0" fmla="*/ 85975 w 488441"/>
                    <a:gd name="connsiteY0" fmla="*/ 112121 h 687494"/>
                    <a:gd name="connsiteX1" fmla="*/ 368236 w 488441"/>
                    <a:gd name="connsiteY1" fmla="*/ 71026 h 687494"/>
                    <a:gd name="connsiteX2" fmla="*/ 378826 w 488441"/>
                    <a:gd name="connsiteY2" fmla="*/ 645635 h 687494"/>
                    <a:gd name="connsiteX3" fmla="*/ 120219 w 488441"/>
                    <a:gd name="connsiteY3" fmla="*/ 644837 h 687494"/>
                    <a:gd name="connsiteX4" fmla="*/ 85975 w 488441"/>
                    <a:gd name="connsiteY4" fmla="*/ 112121 h 687494"/>
                    <a:gd name="connsiteX0" fmla="*/ 85975 w 483123"/>
                    <a:gd name="connsiteY0" fmla="*/ 64269 h 639642"/>
                    <a:gd name="connsiteX1" fmla="*/ 368236 w 483123"/>
                    <a:gd name="connsiteY1" fmla="*/ 23174 h 639642"/>
                    <a:gd name="connsiteX2" fmla="*/ 378826 w 483123"/>
                    <a:gd name="connsiteY2" fmla="*/ 597783 h 639642"/>
                    <a:gd name="connsiteX3" fmla="*/ 120219 w 483123"/>
                    <a:gd name="connsiteY3" fmla="*/ 596985 h 639642"/>
                    <a:gd name="connsiteX4" fmla="*/ 85975 w 483123"/>
                    <a:gd name="connsiteY4" fmla="*/ 64269 h 639642"/>
                    <a:gd name="connsiteX0" fmla="*/ 85975 w 478926"/>
                    <a:gd name="connsiteY0" fmla="*/ 74169 h 649542"/>
                    <a:gd name="connsiteX1" fmla="*/ 368236 w 478926"/>
                    <a:gd name="connsiteY1" fmla="*/ 33074 h 649542"/>
                    <a:gd name="connsiteX2" fmla="*/ 378826 w 478926"/>
                    <a:gd name="connsiteY2" fmla="*/ 607683 h 649542"/>
                    <a:gd name="connsiteX3" fmla="*/ 120219 w 478926"/>
                    <a:gd name="connsiteY3" fmla="*/ 606885 h 649542"/>
                    <a:gd name="connsiteX4" fmla="*/ 85975 w 478926"/>
                    <a:gd name="connsiteY4" fmla="*/ 74169 h 649542"/>
                    <a:gd name="connsiteX0" fmla="*/ 85975 w 492656"/>
                    <a:gd name="connsiteY0" fmla="*/ 81274 h 656647"/>
                    <a:gd name="connsiteX1" fmla="*/ 368236 w 492656"/>
                    <a:gd name="connsiteY1" fmla="*/ 40179 h 656647"/>
                    <a:gd name="connsiteX2" fmla="*/ 378826 w 492656"/>
                    <a:gd name="connsiteY2" fmla="*/ 614788 h 656647"/>
                    <a:gd name="connsiteX3" fmla="*/ 120219 w 492656"/>
                    <a:gd name="connsiteY3" fmla="*/ 613990 h 656647"/>
                    <a:gd name="connsiteX4" fmla="*/ 85975 w 492656"/>
                    <a:gd name="connsiteY4" fmla="*/ 81274 h 656647"/>
                    <a:gd name="connsiteX0" fmla="*/ 85975 w 466774"/>
                    <a:gd name="connsiteY0" fmla="*/ 92585 h 667958"/>
                    <a:gd name="connsiteX1" fmla="*/ 368236 w 466774"/>
                    <a:gd name="connsiteY1" fmla="*/ 51490 h 667958"/>
                    <a:gd name="connsiteX2" fmla="*/ 378826 w 466774"/>
                    <a:gd name="connsiteY2" fmla="*/ 626099 h 667958"/>
                    <a:gd name="connsiteX3" fmla="*/ 120219 w 466774"/>
                    <a:gd name="connsiteY3" fmla="*/ 625301 h 667958"/>
                    <a:gd name="connsiteX4" fmla="*/ 85975 w 466774"/>
                    <a:gd name="connsiteY4" fmla="*/ 92585 h 667958"/>
                    <a:gd name="connsiteX0" fmla="*/ 85975 w 444278"/>
                    <a:gd name="connsiteY0" fmla="*/ 92585 h 667958"/>
                    <a:gd name="connsiteX1" fmla="*/ 368236 w 444278"/>
                    <a:gd name="connsiteY1" fmla="*/ 51490 h 667958"/>
                    <a:gd name="connsiteX2" fmla="*/ 378826 w 444278"/>
                    <a:gd name="connsiteY2" fmla="*/ 626099 h 667958"/>
                    <a:gd name="connsiteX3" fmla="*/ 120219 w 444278"/>
                    <a:gd name="connsiteY3" fmla="*/ 625301 h 667958"/>
                    <a:gd name="connsiteX4" fmla="*/ 85975 w 444278"/>
                    <a:gd name="connsiteY4" fmla="*/ 92585 h 667958"/>
                    <a:gd name="connsiteX0" fmla="*/ 85975 w 467046"/>
                    <a:gd name="connsiteY0" fmla="*/ 92585 h 681599"/>
                    <a:gd name="connsiteX1" fmla="*/ 368236 w 467046"/>
                    <a:gd name="connsiteY1" fmla="*/ 51490 h 681599"/>
                    <a:gd name="connsiteX2" fmla="*/ 378826 w 467046"/>
                    <a:gd name="connsiteY2" fmla="*/ 626099 h 681599"/>
                    <a:gd name="connsiteX3" fmla="*/ 120219 w 467046"/>
                    <a:gd name="connsiteY3" fmla="*/ 625301 h 681599"/>
                    <a:gd name="connsiteX4" fmla="*/ 85975 w 467046"/>
                    <a:gd name="connsiteY4" fmla="*/ 92585 h 681599"/>
                    <a:gd name="connsiteX0" fmla="*/ 85975 w 503835"/>
                    <a:gd name="connsiteY0" fmla="*/ 90813 h 679827"/>
                    <a:gd name="connsiteX1" fmla="*/ 368236 w 503835"/>
                    <a:gd name="connsiteY1" fmla="*/ 49718 h 679827"/>
                    <a:gd name="connsiteX2" fmla="*/ 378826 w 503835"/>
                    <a:gd name="connsiteY2" fmla="*/ 624327 h 679827"/>
                    <a:gd name="connsiteX3" fmla="*/ 120219 w 503835"/>
                    <a:gd name="connsiteY3" fmla="*/ 623529 h 679827"/>
                    <a:gd name="connsiteX4" fmla="*/ 85975 w 503835"/>
                    <a:gd name="connsiteY4" fmla="*/ 90813 h 679827"/>
                    <a:gd name="connsiteX0" fmla="*/ 85975 w 503835"/>
                    <a:gd name="connsiteY0" fmla="*/ 77785 h 666799"/>
                    <a:gd name="connsiteX1" fmla="*/ 368236 w 503835"/>
                    <a:gd name="connsiteY1" fmla="*/ 36690 h 666799"/>
                    <a:gd name="connsiteX2" fmla="*/ 378826 w 503835"/>
                    <a:gd name="connsiteY2" fmla="*/ 611299 h 666799"/>
                    <a:gd name="connsiteX3" fmla="*/ 120219 w 503835"/>
                    <a:gd name="connsiteY3" fmla="*/ 610501 h 666799"/>
                    <a:gd name="connsiteX4" fmla="*/ 85975 w 503835"/>
                    <a:gd name="connsiteY4" fmla="*/ 77785 h 666799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739354"/>
                    <a:gd name="connsiteX1" fmla="*/ 382528 w 472033"/>
                    <a:gd name="connsiteY1" fmla="*/ 36690 h 739354"/>
                    <a:gd name="connsiteX2" fmla="*/ 393118 w 472033"/>
                    <a:gd name="connsiteY2" fmla="*/ 611299 h 739354"/>
                    <a:gd name="connsiteX3" fmla="*/ 104967 w 472033"/>
                    <a:gd name="connsiteY3" fmla="*/ 629627 h 739354"/>
                    <a:gd name="connsiteX4" fmla="*/ 100267 w 472033"/>
                    <a:gd name="connsiteY4" fmla="*/ 77785 h 739354"/>
                    <a:gd name="connsiteX0" fmla="*/ 100153 w 471919"/>
                    <a:gd name="connsiteY0" fmla="*/ 77785 h 675098"/>
                    <a:gd name="connsiteX1" fmla="*/ 382414 w 471919"/>
                    <a:gd name="connsiteY1" fmla="*/ 36690 h 675098"/>
                    <a:gd name="connsiteX2" fmla="*/ 393004 w 471919"/>
                    <a:gd name="connsiteY2" fmla="*/ 611299 h 675098"/>
                    <a:gd name="connsiteX3" fmla="*/ 104853 w 471919"/>
                    <a:gd name="connsiteY3" fmla="*/ 629627 h 675098"/>
                    <a:gd name="connsiteX4" fmla="*/ 100153 w 471919"/>
                    <a:gd name="connsiteY4" fmla="*/ 77785 h 675098"/>
                    <a:gd name="connsiteX0" fmla="*/ 86947 w 458713"/>
                    <a:gd name="connsiteY0" fmla="*/ 77785 h 682324"/>
                    <a:gd name="connsiteX1" fmla="*/ 369208 w 458713"/>
                    <a:gd name="connsiteY1" fmla="*/ 36690 h 682324"/>
                    <a:gd name="connsiteX2" fmla="*/ 379798 w 458713"/>
                    <a:gd name="connsiteY2" fmla="*/ 611299 h 682324"/>
                    <a:gd name="connsiteX3" fmla="*/ 91647 w 458713"/>
                    <a:gd name="connsiteY3" fmla="*/ 629627 h 682324"/>
                    <a:gd name="connsiteX4" fmla="*/ 86947 w 458713"/>
                    <a:gd name="connsiteY4" fmla="*/ 77785 h 682324"/>
                    <a:gd name="connsiteX0" fmla="*/ 86947 w 489925"/>
                    <a:gd name="connsiteY0" fmla="*/ 77785 h 673850"/>
                    <a:gd name="connsiteX1" fmla="*/ 369208 w 489925"/>
                    <a:gd name="connsiteY1" fmla="*/ 36690 h 673850"/>
                    <a:gd name="connsiteX2" fmla="*/ 379798 w 489925"/>
                    <a:gd name="connsiteY2" fmla="*/ 611299 h 673850"/>
                    <a:gd name="connsiteX3" fmla="*/ 91647 w 489925"/>
                    <a:gd name="connsiteY3" fmla="*/ 629627 h 673850"/>
                    <a:gd name="connsiteX4" fmla="*/ 86947 w 489925"/>
                    <a:gd name="connsiteY4" fmla="*/ 77785 h 673850"/>
                    <a:gd name="connsiteX0" fmla="*/ 86947 w 502045"/>
                    <a:gd name="connsiteY0" fmla="*/ 81667 h 677732"/>
                    <a:gd name="connsiteX1" fmla="*/ 369208 w 502045"/>
                    <a:gd name="connsiteY1" fmla="*/ 40572 h 677732"/>
                    <a:gd name="connsiteX2" fmla="*/ 379798 w 502045"/>
                    <a:gd name="connsiteY2" fmla="*/ 615181 h 677732"/>
                    <a:gd name="connsiteX3" fmla="*/ 91647 w 502045"/>
                    <a:gd name="connsiteY3" fmla="*/ 633509 h 677732"/>
                    <a:gd name="connsiteX4" fmla="*/ 86947 w 502045"/>
                    <a:gd name="connsiteY4" fmla="*/ 81667 h 677732"/>
                    <a:gd name="connsiteX0" fmla="*/ 112961 w 500548"/>
                    <a:gd name="connsiteY0" fmla="*/ 81667 h 660840"/>
                    <a:gd name="connsiteX1" fmla="*/ 395222 w 500548"/>
                    <a:gd name="connsiteY1" fmla="*/ 40572 h 660840"/>
                    <a:gd name="connsiteX2" fmla="*/ 405812 w 500548"/>
                    <a:gd name="connsiteY2" fmla="*/ 615181 h 660840"/>
                    <a:gd name="connsiteX3" fmla="*/ 70037 w 500548"/>
                    <a:gd name="connsiteY3" fmla="*/ 579531 h 660840"/>
                    <a:gd name="connsiteX4" fmla="*/ 112961 w 500548"/>
                    <a:gd name="connsiteY4" fmla="*/ 81667 h 660840"/>
                    <a:gd name="connsiteX0" fmla="*/ 108001 w 495588"/>
                    <a:gd name="connsiteY0" fmla="*/ 81667 h 668226"/>
                    <a:gd name="connsiteX1" fmla="*/ 390262 w 495588"/>
                    <a:gd name="connsiteY1" fmla="*/ 40572 h 668226"/>
                    <a:gd name="connsiteX2" fmla="*/ 400852 w 495588"/>
                    <a:gd name="connsiteY2" fmla="*/ 615181 h 668226"/>
                    <a:gd name="connsiteX3" fmla="*/ 65077 w 495588"/>
                    <a:gd name="connsiteY3" fmla="*/ 579531 h 668226"/>
                    <a:gd name="connsiteX4" fmla="*/ 108001 w 495588"/>
                    <a:gd name="connsiteY4" fmla="*/ 81667 h 668226"/>
                    <a:gd name="connsiteX0" fmla="*/ 89888 w 462351"/>
                    <a:gd name="connsiteY0" fmla="*/ 74882 h 622734"/>
                    <a:gd name="connsiteX1" fmla="*/ 372149 w 462351"/>
                    <a:gd name="connsiteY1" fmla="*/ 33787 h 622734"/>
                    <a:gd name="connsiteX2" fmla="*/ 442121 w 462351"/>
                    <a:gd name="connsiteY2" fmla="*/ 544407 h 622734"/>
                    <a:gd name="connsiteX3" fmla="*/ 46964 w 462351"/>
                    <a:gd name="connsiteY3" fmla="*/ 572746 h 622734"/>
                    <a:gd name="connsiteX4" fmla="*/ 89888 w 462351"/>
                    <a:gd name="connsiteY4" fmla="*/ 74882 h 622734"/>
                    <a:gd name="connsiteX0" fmla="*/ 89888 w 486017"/>
                    <a:gd name="connsiteY0" fmla="*/ 74882 h 652944"/>
                    <a:gd name="connsiteX1" fmla="*/ 372149 w 486017"/>
                    <a:gd name="connsiteY1" fmla="*/ 33787 h 652944"/>
                    <a:gd name="connsiteX2" fmla="*/ 442121 w 486017"/>
                    <a:gd name="connsiteY2" fmla="*/ 544407 h 652944"/>
                    <a:gd name="connsiteX3" fmla="*/ 46964 w 486017"/>
                    <a:gd name="connsiteY3" fmla="*/ 572746 h 652944"/>
                    <a:gd name="connsiteX4" fmla="*/ 89888 w 486017"/>
                    <a:gd name="connsiteY4" fmla="*/ 74882 h 652944"/>
                    <a:gd name="connsiteX0" fmla="*/ 78493 w 501734"/>
                    <a:gd name="connsiteY0" fmla="*/ 104628 h 640550"/>
                    <a:gd name="connsiteX1" fmla="*/ 387063 w 501734"/>
                    <a:gd name="connsiteY1" fmla="*/ 23673 h 640550"/>
                    <a:gd name="connsiteX2" fmla="*/ 457035 w 501734"/>
                    <a:gd name="connsiteY2" fmla="*/ 534293 h 640550"/>
                    <a:gd name="connsiteX3" fmla="*/ 61878 w 501734"/>
                    <a:gd name="connsiteY3" fmla="*/ 562632 h 640550"/>
                    <a:gd name="connsiteX4" fmla="*/ 78493 w 501734"/>
                    <a:gd name="connsiteY4" fmla="*/ 104628 h 640550"/>
                    <a:gd name="connsiteX0" fmla="*/ 78493 w 503704"/>
                    <a:gd name="connsiteY0" fmla="*/ 61011 h 563355"/>
                    <a:gd name="connsiteX1" fmla="*/ 453944 w 503704"/>
                    <a:gd name="connsiteY1" fmla="*/ 34569 h 563355"/>
                    <a:gd name="connsiteX2" fmla="*/ 457035 w 503704"/>
                    <a:gd name="connsiteY2" fmla="*/ 490676 h 563355"/>
                    <a:gd name="connsiteX3" fmla="*/ 61878 w 503704"/>
                    <a:gd name="connsiteY3" fmla="*/ 519015 h 563355"/>
                    <a:gd name="connsiteX4" fmla="*/ 78493 w 503704"/>
                    <a:gd name="connsiteY4" fmla="*/ 61011 h 563355"/>
                    <a:gd name="connsiteX0" fmla="*/ 53119 w 478330"/>
                    <a:gd name="connsiteY0" fmla="*/ 61011 h 563355"/>
                    <a:gd name="connsiteX1" fmla="*/ 428570 w 478330"/>
                    <a:gd name="connsiteY1" fmla="*/ 34569 h 563355"/>
                    <a:gd name="connsiteX2" fmla="*/ 431661 w 478330"/>
                    <a:gd name="connsiteY2" fmla="*/ 490676 h 563355"/>
                    <a:gd name="connsiteX3" fmla="*/ 36504 w 478330"/>
                    <a:gd name="connsiteY3" fmla="*/ 519015 h 563355"/>
                    <a:gd name="connsiteX4" fmla="*/ 53119 w 478330"/>
                    <a:gd name="connsiteY4" fmla="*/ 61011 h 563355"/>
                    <a:gd name="connsiteX0" fmla="*/ 70530 w 495741"/>
                    <a:gd name="connsiteY0" fmla="*/ 87738 h 590082"/>
                    <a:gd name="connsiteX1" fmla="*/ 445981 w 495741"/>
                    <a:gd name="connsiteY1" fmla="*/ 61296 h 590082"/>
                    <a:gd name="connsiteX2" fmla="*/ 449072 w 495741"/>
                    <a:gd name="connsiteY2" fmla="*/ 517403 h 590082"/>
                    <a:gd name="connsiteX3" fmla="*/ 53915 w 495741"/>
                    <a:gd name="connsiteY3" fmla="*/ 545742 h 590082"/>
                    <a:gd name="connsiteX4" fmla="*/ 70530 w 495741"/>
                    <a:gd name="connsiteY4" fmla="*/ 87738 h 590082"/>
                    <a:gd name="connsiteX0" fmla="*/ 73365 w 498576"/>
                    <a:gd name="connsiteY0" fmla="*/ 101714 h 604058"/>
                    <a:gd name="connsiteX1" fmla="*/ 448816 w 498576"/>
                    <a:gd name="connsiteY1" fmla="*/ 75272 h 604058"/>
                    <a:gd name="connsiteX2" fmla="*/ 451907 w 498576"/>
                    <a:gd name="connsiteY2" fmla="*/ 531379 h 604058"/>
                    <a:gd name="connsiteX3" fmla="*/ 56750 w 498576"/>
                    <a:gd name="connsiteY3" fmla="*/ 559718 h 604058"/>
                    <a:gd name="connsiteX4" fmla="*/ 73365 w 498576"/>
                    <a:gd name="connsiteY4" fmla="*/ 101714 h 604058"/>
                    <a:gd name="connsiteX0" fmla="*/ 73365 w 518086"/>
                    <a:gd name="connsiteY0" fmla="*/ 111701 h 614045"/>
                    <a:gd name="connsiteX1" fmla="*/ 448816 w 518086"/>
                    <a:gd name="connsiteY1" fmla="*/ 85259 h 614045"/>
                    <a:gd name="connsiteX2" fmla="*/ 451907 w 518086"/>
                    <a:gd name="connsiteY2" fmla="*/ 541366 h 614045"/>
                    <a:gd name="connsiteX3" fmla="*/ 56750 w 518086"/>
                    <a:gd name="connsiteY3" fmla="*/ 569705 h 614045"/>
                    <a:gd name="connsiteX4" fmla="*/ 73365 w 518086"/>
                    <a:gd name="connsiteY4" fmla="*/ 111701 h 614045"/>
                    <a:gd name="connsiteX0" fmla="*/ 73365 w 513946"/>
                    <a:gd name="connsiteY0" fmla="*/ 111701 h 632384"/>
                    <a:gd name="connsiteX1" fmla="*/ 448816 w 513946"/>
                    <a:gd name="connsiteY1" fmla="*/ 85259 h 632384"/>
                    <a:gd name="connsiteX2" fmla="*/ 451907 w 513946"/>
                    <a:gd name="connsiteY2" fmla="*/ 541366 h 632384"/>
                    <a:gd name="connsiteX3" fmla="*/ 56750 w 513946"/>
                    <a:gd name="connsiteY3" fmla="*/ 569705 h 632384"/>
                    <a:gd name="connsiteX4" fmla="*/ 73365 w 513946"/>
                    <a:gd name="connsiteY4" fmla="*/ 111701 h 632384"/>
                    <a:gd name="connsiteX0" fmla="*/ 91488 w 532069"/>
                    <a:gd name="connsiteY0" fmla="*/ 111701 h 664075"/>
                    <a:gd name="connsiteX1" fmla="*/ 466939 w 532069"/>
                    <a:gd name="connsiteY1" fmla="*/ 85259 h 664075"/>
                    <a:gd name="connsiteX2" fmla="*/ 470030 w 532069"/>
                    <a:gd name="connsiteY2" fmla="*/ 541366 h 664075"/>
                    <a:gd name="connsiteX3" fmla="*/ 74873 w 532069"/>
                    <a:gd name="connsiteY3" fmla="*/ 569705 h 664075"/>
                    <a:gd name="connsiteX4" fmla="*/ 91488 w 532069"/>
                    <a:gd name="connsiteY4" fmla="*/ 111701 h 664075"/>
                    <a:gd name="connsiteX0" fmla="*/ 91488 w 535774"/>
                    <a:gd name="connsiteY0" fmla="*/ 111701 h 663673"/>
                    <a:gd name="connsiteX1" fmla="*/ 466939 w 535774"/>
                    <a:gd name="connsiteY1" fmla="*/ 85259 h 663673"/>
                    <a:gd name="connsiteX2" fmla="*/ 470030 w 535774"/>
                    <a:gd name="connsiteY2" fmla="*/ 541366 h 663673"/>
                    <a:gd name="connsiteX3" fmla="*/ 74873 w 535774"/>
                    <a:gd name="connsiteY3" fmla="*/ 569705 h 663673"/>
                    <a:gd name="connsiteX4" fmla="*/ 91488 w 535774"/>
                    <a:gd name="connsiteY4" fmla="*/ 111701 h 663673"/>
                    <a:gd name="connsiteX0" fmla="*/ 77740 w 528594"/>
                    <a:gd name="connsiteY0" fmla="*/ 85686 h 622667"/>
                    <a:gd name="connsiteX1" fmla="*/ 462598 w 528594"/>
                    <a:gd name="connsiteY1" fmla="*/ 56027 h 622667"/>
                    <a:gd name="connsiteX2" fmla="*/ 456282 w 528594"/>
                    <a:gd name="connsiteY2" fmla="*/ 515351 h 622667"/>
                    <a:gd name="connsiteX3" fmla="*/ 61125 w 528594"/>
                    <a:gd name="connsiteY3" fmla="*/ 543690 h 622667"/>
                    <a:gd name="connsiteX4" fmla="*/ 77740 w 528594"/>
                    <a:gd name="connsiteY4" fmla="*/ 85686 h 622667"/>
                    <a:gd name="connsiteX0" fmla="*/ 77740 w 557751"/>
                    <a:gd name="connsiteY0" fmla="*/ 115590 h 652571"/>
                    <a:gd name="connsiteX1" fmla="*/ 462598 w 557751"/>
                    <a:gd name="connsiteY1" fmla="*/ 85931 h 652571"/>
                    <a:gd name="connsiteX2" fmla="*/ 456282 w 557751"/>
                    <a:gd name="connsiteY2" fmla="*/ 545255 h 652571"/>
                    <a:gd name="connsiteX3" fmla="*/ 61125 w 557751"/>
                    <a:gd name="connsiteY3" fmla="*/ 573594 h 652571"/>
                    <a:gd name="connsiteX4" fmla="*/ 77740 w 557751"/>
                    <a:gd name="connsiteY4" fmla="*/ 115590 h 652571"/>
                    <a:gd name="connsiteX0" fmla="*/ 77740 w 544429"/>
                    <a:gd name="connsiteY0" fmla="*/ 115826 h 652807"/>
                    <a:gd name="connsiteX1" fmla="*/ 462598 w 544429"/>
                    <a:gd name="connsiteY1" fmla="*/ 86167 h 652807"/>
                    <a:gd name="connsiteX2" fmla="*/ 456282 w 544429"/>
                    <a:gd name="connsiteY2" fmla="*/ 545491 h 652807"/>
                    <a:gd name="connsiteX3" fmla="*/ 61125 w 544429"/>
                    <a:gd name="connsiteY3" fmla="*/ 573830 h 652807"/>
                    <a:gd name="connsiteX4" fmla="*/ 77740 w 544429"/>
                    <a:gd name="connsiteY4" fmla="*/ 115826 h 652807"/>
                    <a:gd name="connsiteX0" fmla="*/ 76494 w 525772"/>
                    <a:gd name="connsiteY0" fmla="*/ 129634 h 667453"/>
                    <a:gd name="connsiteX1" fmla="*/ 435188 w 525772"/>
                    <a:gd name="connsiteY1" fmla="*/ 81387 h 667453"/>
                    <a:gd name="connsiteX2" fmla="*/ 455036 w 525772"/>
                    <a:gd name="connsiteY2" fmla="*/ 559299 h 667453"/>
                    <a:gd name="connsiteX3" fmla="*/ 59879 w 525772"/>
                    <a:gd name="connsiteY3" fmla="*/ 587638 h 667453"/>
                    <a:gd name="connsiteX4" fmla="*/ 76494 w 525772"/>
                    <a:gd name="connsiteY4" fmla="*/ 129634 h 667453"/>
                    <a:gd name="connsiteX0" fmla="*/ 76494 w 524808"/>
                    <a:gd name="connsiteY0" fmla="*/ 113157 h 650976"/>
                    <a:gd name="connsiteX1" fmla="*/ 435188 w 524808"/>
                    <a:gd name="connsiteY1" fmla="*/ 64910 h 650976"/>
                    <a:gd name="connsiteX2" fmla="*/ 455036 w 524808"/>
                    <a:gd name="connsiteY2" fmla="*/ 542822 h 650976"/>
                    <a:gd name="connsiteX3" fmla="*/ 59879 w 524808"/>
                    <a:gd name="connsiteY3" fmla="*/ 571161 h 650976"/>
                    <a:gd name="connsiteX4" fmla="*/ 76494 w 524808"/>
                    <a:gd name="connsiteY4" fmla="*/ 113157 h 650976"/>
                    <a:gd name="connsiteX0" fmla="*/ 53313 w 476203"/>
                    <a:gd name="connsiteY0" fmla="*/ 87031 h 589940"/>
                    <a:gd name="connsiteX1" fmla="*/ 417740 w 476203"/>
                    <a:gd name="connsiteY1" fmla="*/ 38248 h 589940"/>
                    <a:gd name="connsiteX2" fmla="*/ 437588 w 476203"/>
                    <a:gd name="connsiteY2" fmla="*/ 516160 h 589940"/>
                    <a:gd name="connsiteX3" fmla="*/ 42431 w 476203"/>
                    <a:gd name="connsiteY3" fmla="*/ 544499 h 589940"/>
                    <a:gd name="connsiteX4" fmla="*/ 53313 w 476203"/>
                    <a:gd name="connsiteY4" fmla="*/ 87031 h 589940"/>
                    <a:gd name="connsiteX0" fmla="*/ 71791 w 494681"/>
                    <a:gd name="connsiteY0" fmla="*/ 120611 h 623519"/>
                    <a:gd name="connsiteX1" fmla="*/ 436218 w 494681"/>
                    <a:gd name="connsiteY1" fmla="*/ 71828 h 623519"/>
                    <a:gd name="connsiteX2" fmla="*/ 456066 w 494681"/>
                    <a:gd name="connsiteY2" fmla="*/ 549740 h 623519"/>
                    <a:gd name="connsiteX3" fmla="*/ 60909 w 494681"/>
                    <a:gd name="connsiteY3" fmla="*/ 578079 h 623519"/>
                    <a:gd name="connsiteX4" fmla="*/ 71791 w 494681"/>
                    <a:gd name="connsiteY4" fmla="*/ 120611 h 623519"/>
                    <a:gd name="connsiteX0" fmla="*/ 71791 w 519644"/>
                    <a:gd name="connsiteY0" fmla="*/ 120611 h 668249"/>
                    <a:gd name="connsiteX1" fmla="*/ 436218 w 519644"/>
                    <a:gd name="connsiteY1" fmla="*/ 71828 h 668249"/>
                    <a:gd name="connsiteX2" fmla="*/ 456066 w 519644"/>
                    <a:gd name="connsiteY2" fmla="*/ 549740 h 668249"/>
                    <a:gd name="connsiteX3" fmla="*/ 60909 w 519644"/>
                    <a:gd name="connsiteY3" fmla="*/ 578079 h 668249"/>
                    <a:gd name="connsiteX4" fmla="*/ 71791 w 519644"/>
                    <a:gd name="connsiteY4" fmla="*/ 120611 h 668249"/>
                    <a:gd name="connsiteX0" fmla="*/ 53293 w 476010"/>
                    <a:gd name="connsiteY0" fmla="*/ 91427 h 594649"/>
                    <a:gd name="connsiteX1" fmla="*/ 417345 w 476010"/>
                    <a:gd name="connsiteY1" fmla="*/ 36717 h 594649"/>
                    <a:gd name="connsiteX2" fmla="*/ 437568 w 476010"/>
                    <a:gd name="connsiteY2" fmla="*/ 520556 h 594649"/>
                    <a:gd name="connsiteX3" fmla="*/ 42411 w 476010"/>
                    <a:gd name="connsiteY3" fmla="*/ 548895 h 594649"/>
                    <a:gd name="connsiteX4" fmla="*/ 53293 w 476010"/>
                    <a:gd name="connsiteY4" fmla="*/ 91427 h 594649"/>
                    <a:gd name="connsiteX0" fmla="*/ 53293 w 503765"/>
                    <a:gd name="connsiteY0" fmla="*/ 92703 h 595925"/>
                    <a:gd name="connsiteX1" fmla="*/ 417345 w 503765"/>
                    <a:gd name="connsiteY1" fmla="*/ 37993 h 595925"/>
                    <a:gd name="connsiteX2" fmla="*/ 437568 w 503765"/>
                    <a:gd name="connsiteY2" fmla="*/ 521832 h 595925"/>
                    <a:gd name="connsiteX3" fmla="*/ 42411 w 503765"/>
                    <a:gd name="connsiteY3" fmla="*/ 550171 h 595925"/>
                    <a:gd name="connsiteX4" fmla="*/ 53293 w 503765"/>
                    <a:gd name="connsiteY4" fmla="*/ 92703 h 595925"/>
                    <a:gd name="connsiteX0" fmla="*/ 53293 w 514281"/>
                    <a:gd name="connsiteY0" fmla="*/ 100447 h 603669"/>
                    <a:gd name="connsiteX1" fmla="*/ 417345 w 514281"/>
                    <a:gd name="connsiteY1" fmla="*/ 45737 h 603669"/>
                    <a:gd name="connsiteX2" fmla="*/ 437568 w 514281"/>
                    <a:gd name="connsiteY2" fmla="*/ 529576 h 603669"/>
                    <a:gd name="connsiteX3" fmla="*/ 42411 w 514281"/>
                    <a:gd name="connsiteY3" fmla="*/ 557915 h 603669"/>
                    <a:gd name="connsiteX4" fmla="*/ 53293 w 514281"/>
                    <a:gd name="connsiteY4" fmla="*/ 100447 h 603669"/>
                    <a:gd name="connsiteX0" fmla="*/ 53293 w 539078"/>
                    <a:gd name="connsiteY0" fmla="*/ 100449 h 643657"/>
                    <a:gd name="connsiteX1" fmla="*/ 417345 w 539078"/>
                    <a:gd name="connsiteY1" fmla="*/ 45739 h 643657"/>
                    <a:gd name="connsiteX2" fmla="*/ 437568 w 539078"/>
                    <a:gd name="connsiteY2" fmla="*/ 529578 h 643657"/>
                    <a:gd name="connsiteX3" fmla="*/ 42411 w 539078"/>
                    <a:gd name="connsiteY3" fmla="*/ 557917 h 643657"/>
                    <a:gd name="connsiteX4" fmla="*/ 53293 w 539078"/>
                    <a:gd name="connsiteY4" fmla="*/ 100449 h 643657"/>
                    <a:gd name="connsiteX0" fmla="*/ 59763 w 521290"/>
                    <a:gd name="connsiteY0" fmla="*/ 100328 h 601580"/>
                    <a:gd name="connsiteX1" fmla="*/ 423815 w 521290"/>
                    <a:gd name="connsiteY1" fmla="*/ 45618 h 601580"/>
                    <a:gd name="connsiteX2" fmla="*/ 444038 w 521290"/>
                    <a:gd name="connsiteY2" fmla="*/ 529457 h 601580"/>
                    <a:gd name="connsiteX3" fmla="*/ 38882 w 521290"/>
                    <a:gd name="connsiteY3" fmla="*/ 554759 h 601580"/>
                    <a:gd name="connsiteX4" fmla="*/ 59763 w 521290"/>
                    <a:gd name="connsiteY4" fmla="*/ 100328 h 601580"/>
                    <a:gd name="connsiteX0" fmla="*/ 59763 w 525540"/>
                    <a:gd name="connsiteY0" fmla="*/ 100326 h 631731"/>
                    <a:gd name="connsiteX1" fmla="*/ 423815 w 525540"/>
                    <a:gd name="connsiteY1" fmla="*/ 45616 h 631731"/>
                    <a:gd name="connsiteX2" fmla="*/ 444038 w 525540"/>
                    <a:gd name="connsiteY2" fmla="*/ 529455 h 631731"/>
                    <a:gd name="connsiteX3" fmla="*/ 38882 w 525540"/>
                    <a:gd name="connsiteY3" fmla="*/ 554757 h 631731"/>
                    <a:gd name="connsiteX4" fmla="*/ 59763 w 525540"/>
                    <a:gd name="connsiteY4" fmla="*/ 100326 h 631731"/>
                    <a:gd name="connsiteX0" fmla="*/ 59763 w 516322"/>
                    <a:gd name="connsiteY0" fmla="*/ 100326 h 637119"/>
                    <a:gd name="connsiteX1" fmla="*/ 423815 w 516322"/>
                    <a:gd name="connsiteY1" fmla="*/ 45616 h 637119"/>
                    <a:gd name="connsiteX2" fmla="*/ 444038 w 516322"/>
                    <a:gd name="connsiteY2" fmla="*/ 529455 h 637119"/>
                    <a:gd name="connsiteX3" fmla="*/ 38882 w 516322"/>
                    <a:gd name="connsiteY3" fmla="*/ 554757 h 637119"/>
                    <a:gd name="connsiteX4" fmla="*/ 59763 w 516322"/>
                    <a:gd name="connsiteY4" fmla="*/ 100326 h 637119"/>
                    <a:gd name="connsiteX0" fmla="*/ 61939 w 518498"/>
                    <a:gd name="connsiteY0" fmla="*/ 100326 h 647208"/>
                    <a:gd name="connsiteX1" fmla="*/ 425991 w 518498"/>
                    <a:gd name="connsiteY1" fmla="*/ 45616 h 647208"/>
                    <a:gd name="connsiteX2" fmla="*/ 446214 w 518498"/>
                    <a:gd name="connsiteY2" fmla="*/ 529455 h 647208"/>
                    <a:gd name="connsiteX3" fmla="*/ 41058 w 518498"/>
                    <a:gd name="connsiteY3" fmla="*/ 554757 h 647208"/>
                    <a:gd name="connsiteX4" fmla="*/ 61939 w 518498"/>
                    <a:gd name="connsiteY4" fmla="*/ 100326 h 647208"/>
                    <a:gd name="connsiteX0" fmla="*/ 60673 w 486148"/>
                    <a:gd name="connsiteY0" fmla="*/ 92974 h 644664"/>
                    <a:gd name="connsiteX1" fmla="*/ 424725 w 486148"/>
                    <a:gd name="connsiteY1" fmla="*/ 38264 h 644664"/>
                    <a:gd name="connsiteX2" fmla="*/ 457819 w 486148"/>
                    <a:gd name="connsiteY2" fmla="*/ 544743 h 644664"/>
                    <a:gd name="connsiteX3" fmla="*/ 39792 w 486148"/>
                    <a:gd name="connsiteY3" fmla="*/ 547405 h 644664"/>
                    <a:gd name="connsiteX4" fmla="*/ 60673 w 486148"/>
                    <a:gd name="connsiteY4" fmla="*/ 92974 h 644664"/>
                    <a:gd name="connsiteX0" fmla="*/ 60673 w 506071"/>
                    <a:gd name="connsiteY0" fmla="*/ 92974 h 668777"/>
                    <a:gd name="connsiteX1" fmla="*/ 424725 w 506071"/>
                    <a:gd name="connsiteY1" fmla="*/ 38264 h 668777"/>
                    <a:gd name="connsiteX2" fmla="*/ 457819 w 506071"/>
                    <a:gd name="connsiteY2" fmla="*/ 544743 h 668777"/>
                    <a:gd name="connsiteX3" fmla="*/ 39792 w 506071"/>
                    <a:gd name="connsiteY3" fmla="*/ 547405 h 668777"/>
                    <a:gd name="connsiteX4" fmla="*/ 60673 w 506071"/>
                    <a:gd name="connsiteY4" fmla="*/ 92974 h 668777"/>
                    <a:gd name="connsiteX0" fmla="*/ 60673 w 503375"/>
                    <a:gd name="connsiteY0" fmla="*/ 92974 h 643692"/>
                    <a:gd name="connsiteX1" fmla="*/ 424725 w 503375"/>
                    <a:gd name="connsiteY1" fmla="*/ 38264 h 643692"/>
                    <a:gd name="connsiteX2" fmla="*/ 457819 w 503375"/>
                    <a:gd name="connsiteY2" fmla="*/ 544743 h 643692"/>
                    <a:gd name="connsiteX3" fmla="*/ 39792 w 503375"/>
                    <a:gd name="connsiteY3" fmla="*/ 547405 h 643692"/>
                    <a:gd name="connsiteX4" fmla="*/ 60673 w 503375"/>
                    <a:gd name="connsiteY4" fmla="*/ 92974 h 643692"/>
                    <a:gd name="connsiteX0" fmla="*/ 60673 w 501615"/>
                    <a:gd name="connsiteY0" fmla="*/ 92974 h 637622"/>
                    <a:gd name="connsiteX1" fmla="*/ 424725 w 501615"/>
                    <a:gd name="connsiteY1" fmla="*/ 38264 h 637622"/>
                    <a:gd name="connsiteX2" fmla="*/ 457819 w 501615"/>
                    <a:gd name="connsiteY2" fmla="*/ 544743 h 637622"/>
                    <a:gd name="connsiteX3" fmla="*/ 39792 w 501615"/>
                    <a:gd name="connsiteY3" fmla="*/ 547405 h 637622"/>
                    <a:gd name="connsiteX4" fmla="*/ 60673 w 501615"/>
                    <a:gd name="connsiteY4" fmla="*/ 92974 h 637622"/>
                    <a:gd name="connsiteX0" fmla="*/ 60673 w 514647"/>
                    <a:gd name="connsiteY0" fmla="*/ 100855 h 645501"/>
                    <a:gd name="connsiteX1" fmla="*/ 424725 w 514647"/>
                    <a:gd name="connsiteY1" fmla="*/ 46145 h 645501"/>
                    <a:gd name="connsiteX2" fmla="*/ 457819 w 514647"/>
                    <a:gd name="connsiteY2" fmla="*/ 552624 h 645501"/>
                    <a:gd name="connsiteX3" fmla="*/ 39792 w 514647"/>
                    <a:gd name="connsiteY3" fmla="*/ 555286 h 645501"/>
                    <a:gd name="connsiteX4" fmla="*/ 60673 w 514647"/>
                    <a:gd name="connsiteY4" fmla="*/ 100855 h 645501"/>
                    <a:gd name="connsiteX0" fmla="*/ 37787 w 481271"/>
                    <a:gd name="connsiteY0" fmla="*/ 100709 h 611864"/>
                    <a:gd name="connsiteX1" fmla="*/ 401839 w 481271"/>
                    <a:gd name="connsiteY1" fmla="*/ 45999 h 611864"/>
                    <a:gd name="connsiteX2" fmla="*/ 434933 w 481271"/>
                    <a:gd name="connsiteY2" fmla="*/ 552478 h 611864"/>
                    <a:gd name="connsiteX3" fmla="*/ 56269 w 481271"/>
                    <a:gd name="connsiteY3" fmla="*/ 551455 h 611864"/>
                    <a:gd name="connsiteX4" fmla="*/ 37787 w 481271"/>
                    <a:gd name="connsiteY4" fmla="*/ 100709 h 611864"/>
                    <a:gd name="connsiteX0" fmla="*/ 41030 w 484513"/>
                    <a:gd name="connsiteY0" fmla="*/ 100709 h 617748"/>
                    <a:gd name="connsiteX1" fmla="*/ 405082 w 484513"/>
                    <a:gd name="connsiteY1" fmla="*/ 45999 h 617748"/>
                    <a:gd name="connsiteX2" fmla="*/ 438176 w 484513"/>
                    <a:gd name="connsiteY2" fmla="*/ 552478 h 617748"/>
                    <a:gd name="connsiteX3" fmla="*/ 59512 w 484513"/>
                    <a:gd name="connsiteY3" fmla="*/ 551455 h 617748"/>
                    <a:gd name="connsiteX4" fmla="*/ 41030 w 484513"/>
                    <a:gd name="connsiteY4" fmla="*/ 100709 h 617748"/>
                    <a:gd name="connsiteX0" fmla="*/ 41030 w 506068"/>
                    <a:gd name="connsiteY0" fmla="*/ 100709 h 631797"/>
                    <a:gd name="connsiteX1" fmla="*/ 405082 w 506068"/>
                    <a:gd name="connsiteY1" fmla="*/ 45999 h 631797"/>
                    <a:gd name="connsiteX2" fmla="*/ 438176 w 506068"/>
                    <a:gd name="connsiteY2" fmla="*/ 552478 h 631797"/>
                    <a:gd name="connsiteX3" fmla="*/ 59512 w 506068"/>
                    <a:gd name="connsiteY3" fmla="*/ 551455 h 631797"/>
                    <a:gd name="connsiteX4" fmla="*/ 41030 w 506068"/>
                    <a:gd name="connsiteY4" fmla="*/ 100709 h 63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68" h="631797">
                      <a:moveTo>
                        <a:pt x="41030" y="100709"/>
                      </a:moveTo>
                      <a:cubicBezTo>
                        <a:pt x="98625" y="16466"/>
                        <a:pt x="295278" y="-47074"/>
                        <a:pt x="405082" y="45999"/>
                      </a:cubicBezTo>
                      <a:cubicBezTo>
                        <a:pt x="514886" y="139072"/>
                        <a:pt x="548559" y="431894"/>
                        <a:pt x="438176" y="552478"/>
                      </a:cubicBezTo>
                      <a:cubicBezTo>
                        <a:pt x="327793" y="673062"/>
                        <a:pt x="135314" y="642598"/>
                        <a:pt x="59512" y="551455"/>
                      </a:cubicBezTo>
                      <a:cubicBezTo>
                        <a:pt x="-16290" y="460312"/>
                        <a:pt x="-16565" y="184952"/>
                        <a:pt x="41030" y="100709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1836" name="Group 1835"/>
                <p:cNvGrpSpPr/>
                <p:nvPr/>
              </p:nvGrpSpPr>
              <p:grpSpPr>
                <a:xfrm>
                  <a:off x="6930496" y="1761328"/>
                  <a:ext cx="1018763" cy="1121128"/>
                  <a:chOff x="6930496" y="1761328"/>
                  <a:chExt cx="1018763" cy="1121128"/>
                </a:xfrm>
              </p:grpSpPr>
              <p:grpSp>
                <p:nvGrpSpPr>
                  <p:cNvPr id="1837" name="Group 1836"/>
                  <p:cNvGrpSpPr/>
                  <p:nvPr/>
                </p:nvGrpSpPr>
                <p:grpSpPr>
                  <a:xfrm>
                    <a:off x="7281405" y="2459427"/>
                    <a:ext cx="345144" cy="423029"/>
                    <a:chOff x="7150316" y="1911701"/>
                    <a:chExt cx="345144" cy="423029"/>
                  </a:xfrm>
                </p:grpSpPr>
                <p:sp>
                  <p:nvSpPr>
                    <p:cNvPr id="1839" name="Freeform 1838"/>
                    <p:cNvSpPr/>
                    <p:nvPr/>
                  </p:nvSpPr>
                  <p:spPr>
                    <a:xfrm rot="20316168">
                      <a:off x="7150316" y="2077532"/>
                      <a:ext cx="196191" cy="257198"/>
                    </a:xfrm>
                    <a:custGeom>
                      <a:avLst/>
                      <a:gdLst>
                        <a:gd name="connsiteX0" fmla="*/ 8904 w 196191"/>
                        <a:gd name="connsiteY0" fmla="*/ 257198 h 257198"/>
                        <a:gd name="connsiteX1" fmla="*/ 12576 w 196191"/>
                        <a:gd name="connsiteY1" fmla="*/ 47877 h 257198"/>
                        <a:gd name="connsiteX2" fmla="*/ 130090 w 196191"/>
                        <a:gd name="connsiteY2" fmla="*/ 11154 h 257198"/>
                        <a:gd name="connsiteX3" fmla="*/ 196191 w 196191"/>
                        <a:gd name="connsiteY3" fmla="*/ 202113 h 257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6191" h="257198">
                          <a:moveTo>
                            <a:pt x="8904" y="257198"/>
                          </a:moveTo>
                          <a:cubicBezTo>
                            <a:pt x="641" y="173041"/>
                            <a:pt x="-7622" y="88884"/>
                            <a:pt x="12576" y="47877"/>
                          </a:cubicBezTo>
                          <a:cubicBezTo>
                            <a:pt x="32774" y="6870"/>
                            <a:pt x="99488" y="-14552"/>
                            <a:pt x="130090" y="11154"/>
                          </a:cubicBezTo>
                          <a:cubicBezTo>
                            <a:pt x="160692" y="36860"/>
                            <a:pt x="178441" y="119486"/>
                            <a:pt x="196191" y="20211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1840" name="Freeform 1839"/>
                    <p:cNvSpPr/>
                    <p:nvPr/>
                  </p:nvSpPr>
                  <p:spPr>
                    <a:xfrm rot="19174731">
                      <a:off x="7360556" y="1911701"/>
                      <a:ext cx="134904" cy="257199"/>
                    </a:xfrm>
                    <a:custGeom>
                      <a:avLst/>
                      <a:gdLst>
                        <a:gd name="connsiteX0" fmla="*/ 8904 w 196191"/>
                        <a:gd name="connsiteY0" fmla="*/ 257198 h 257198"/>
                        <a:gd name="connsiteX1" fmla="*/ 12576 w 196191"/>
                        <a:gd name="connsiteY1" fmla="*/ 47877 h 257198"/>
                        <a:gd name="connsiteX2" fmla="*/ 130090 w 196191"/>
                        <a:gd name="connsiteY2" fmla="*/ 11154 h 257198"/>
                        <a:gd name="connsiteX3" fmla="*/ 196191 w 196191"/>
                        <a:gd name="connsiteY3" fmla="*/ 202113 h 257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6191" h="257198">
                          <a:moveTo>
                            <a:pt x="8904" y="257198"/>
                          </a:moveTo>
                          <a:cubicBezTo>
                            <a:pt x="641" y="173041"/>
                            <a:pt x="-7622" y="88884"/>
                            <a:pt x="12576" y="47877"/>
                          </a:cubicBezTo>
                          <a:cubicBezTo>
                            <a:pt x="32774" y="6870"/>
                            <a:pt x="99488" y="-14552"/>
                            <a:pt x="130090" y="11154"/>
                          </a:cubicBezTo>
                          <a:cubicBezTo>
                            <a:pt x="160692" y="36860"/>
                            <a:pt x="178441" y="119486"/>
                            <a:pt x="196191" y="20211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</p:grpSp>
              <p:sp>
                <p:nvSpPr>
                  <p:cNvPr id="1838" name="Freeform 1837"/>
                  <p:cNvSpPr/>
                  <p:nvPr/>
                </p:nvSpPr>
                <p:spPr>
                  <a:xfrm rot="1860309">
                    <a:off x="6930496" y="1761328"/>
                    <a:ext cx="1018763" cy="451498"/>
                  </a:xfrm>
                  <a:custGeom>
                    <a:avLst/>
                    <a:gdLst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776 h 338761"/>
                      <a:gd name="connsiteX1" fmla="*/ 190960 w 1358747"/>
                      <a:gd name="connsiteY1" fmla="*/ 315827 h 338761"/>
                      <a:gd name="connsiteX2" fmla="*/ 907056 w 1358747"/>
                      <a:gd name="connsiteY2" fmla="*/ 10 h 338761"/>
                      <a:gd name="connsiteX3" fmla="*/ 1061292 w 1358747"/>
                      <a:gd name="connsiteY3" fmla="*/ 304810 h 338761"/>
                      <a:gd name="connsiteX4" fmla="*/ 1358747 w 1358747"/>
                      <a:gd name="connsiteY4" fmla="*/ 257070 h 338761"/>
                      <a:gd name="connsiteX0" fmla="*/ 0 w 1391798"/>
                      <a:gd name="connsiteY0" fmla="*/ 341532 h 366671"/>
                      <a:gd name="connsiteX1" fmla="*/ 224011 w 1391798"/>
                      <a:gd name="connsiteY1" fmla="*/ 315827 h 366671"/>
                      <a:gd name="connsiteX2" fmla="*/ 940107 w 1391798"/>
                      <a:gd name="connsiteY2" fmla="*/ 10 h 366671"/>
                      <a:gd name="connsiteX3" fmla="*/ 1094343 w 1391798"/>
                      <a:gd name="connsiteY3" fmla="*/ 304810 h 366671"/>
                      <a:gd name="connsiteX4" fmla="*/ 1391798 w 1391798"/>
                      <a:gd name="connsiteY4" fmla="*/ 257070 h 366671"/>
                      <a:gd name="connsiteX0" fmla="*/ 0 w 1391798"/>
                      <a:gd name="connsiteY0" fmla="*/ 341532 h 352299"/>
                      <a:gd name="connsiteX1" fmla="*/ 224011 w 1391798"/>
                      <a:gd name="connsiteY1" fmla="*/ 315827 h 352299"/>
                      <a:gd name="connsiteX2" fmla="*/ 940107 w 1391798"/>
                      <a:gd name="connsiteY2" fmla="*/ 10 h 352299"/>
                      <a:gd name="connsiteX3" fmla="*/ 1094343 w 1391798"/>
                      <a:gd name="connsiteY3" fmla="*/ 304810 h 352299"/>
                      <a:gd name="connsiteX4" fmla="*/ 1391798 w 1391798"/>
                      <a:gd name="connsiteY4" fmla="*/ 257070 h 352299"/>
                      <a:gd name="connsiteX0" fmla="*/ 0 w 1373437"/>
                      <a:gd name="connsiteY0" fmla="*/ 319498 h 341630"/>
                      <a:gd name="connsiteX1" fmla="*/ 205650 w 1373437"/>
                      <a:gd name="connsiteY1" fmla="*/ 315827 h 341630"/>
                      <a:gd name="connsiteX2" fmla="*/ 921746 w 1373437"/>
                      <a:gd name="connsiteY2" fmla="*/ 10 h 341630"/>
                      <a:gd name="connsiteX3" fmla="*/ 1075982 w 1373437"/>
                      <a:gd name="connsiteY3" fmla="*/ 304810 h 341630"/>
                      <a:gd name="connsiteX4" fmla="*/ 1373437 w 1373437"/>
                      <a:gd name="connsiteY4" fmla="*/ 257070 h 341630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19959 h 342091"/>
                      <a:gd name="connsiteX1" fmla="*/ 205650 w 1373437"/>
                      <a:gd name="connsiteY1" fmla="*/ 316288 h 342091"/>
                      <a:gd name="connsiteX2" fmla="*/ 921746 w 1373437"/>
                      <a:gd name="connsiteY2" fmla="*/ 471 h 342091"/>
                      <a:gd name="connsiteX3" fmla="*/ 1193496 w 1373437"/>
                      <a:gd name="connsiteY3" fmla="*/ 286909 h 342091"/>
                      <a:gd name="connsiteX4" fmla="*/ 1373437 w 1373437"/>
                      <a:gd name="connsiteY4" fmla="*/ 257531 h 342091"/>
                      <a:gd name="connsiteX0" fmla="*/ 0 w 1373437"/>
                      <a:gd name="connsiteY0" fmla="*/ 319959 h 342091"/>
                      <a:gd name="connsiteX1" fmla="*/ 205650 w 1373437"/>
                      <a:gd name="connsiteY1" fmla="*/ 316288 h 342091"/>
                      <a:gd name="connsiteX2" fmla="*/ 921746 w 1373437"/>
                      <a:gd name="connsiteY2" fmla="*/ 471 h 342091"/>
                      <a:gd name="connsiteX3" fmla="*/ 1193496 w 1373437"/>
                      <a:gd name="connsiteY3" fmla="*/ 286909 h 342091"/>
                      <a:gd name="connsiteX4" fmla="*/ 1373437 w 1373437"/>
                      <a:gd name="connsiteY4" fmla="*/ 257531 h 342091"/>
                      <a:gd name="connsiteX0" fmla="*/ 0 w 1373437"/>
                      <a:gd name="connsiteY0" fmla="*/ 62428 h 84560"/>
                      <a:gd name="connsiteX1" fmla="*/ 205650 w 1373437"/>
                      <a:gd name="connsiteY1" fmla="*/ 58757 h 84560"/>
                      <a:gd name="connsiteX2" fmla="*/ 1193496 w 1373437"/>
                      <a:gd name="connsiteY2" fmla="*/ 29378 h 84560"/>
                      <a:gd name="connsiteX3" fmla="*/ 1373437 w 1373437"/>
                      <a:gd name="connsiteY3" fmla="*/ 0 h 84560"/>
                      <a:gd name="connsiteX0" fmla="*/ 0 w 1373437"/>
                      <a:gd name="connsiteY0" fmla="*/ 209489 h 231621"/>
                      <a:gd name="connsiteX1" fmla="*/ 205650 w 1373437"/>
                      <a:gd name="connsiteY1" fmla="*/ 205818 h 231621"/>
                      <a:gd name="connsiteX2" fmla="*/ 1193496 w 1373437"/>
                      <a:gd name="connsiteY2" fmla="*/ 176439 h 231621"/>
                      <a:gd name="connsiteX3" fmla="*/ 1373437 w 1373437"/>
                      <a:gd name="connsiteY3" fmla="*/ 147061 h 231621"/>
                      <a:gd name="connsiteX0" fmla="*/ 0 w 1373437"/>
                      <a:gd name="connsiteY0" fmla="*/ 339274 h 361406"/>
                      <a:gd name="connsiteX1" fmla="*/ 205650 w 1373437"/>
                      <a:gd name="connsiteY1" fmla="*/ 335603 h 361406"/>
                      <a:gd name="connsiteX2" fmla="*/ 1193496 w 1373437"/>
                      <a:gd name="connsiteY2" fmla="*/ 306224 h 361406"/>
                      <a:gd name="connsiteX3" fmla="*/ 1373437 w 1373437"/>
                      <a:gd name="connsiteY3" fmla="*/ 276846 h 361406"/>
                      <a:gd name="connsiteX0" fmla="*/ 0 w 1384454"/>
                      <a:gd name="connsiteY0" fmla="*/ 368653 h 376980"/>
                      <a:gd name="connsiteX1" fmla="*/ 216667 w 1384454"/>
                      <a:gd name="connsiteY1" fmla="*/ 335603 h 376980"/>
                      <a:gd name="connsiteX2" fmla="*/ 1204513 w 1384454"/>
                      <a:gd name="connsiteY2" fmla="*/ 306224 h 376980"/>
                      <a:gd name="connsiteX3" fmla="*/ 1384454 w 1384454"/>
                      <a:gd name="connsiteY3" fmla="*/ 276846 h 376980"/>
                      <a:gd name="connsiteX0" fmla="*/ 0 w 1384454"/>
                      <a:gd name="connsiteY0" fmla="*/ 368653 h 368879"/>
                      <a:gd name="connsiteX1" fmla="*/ 216667 w 1384454"/>
                      <a:gd name="connsiteY1" fmla="*/ 335603 h 368879"/>
                      <a:gd name="connsiteX2" fmla="*/ 1204513 w 1384454"/>
                      <a:gd name="connsiteY2" fmla="*/ 306224 h 368879"/>
                      <a:gd name="connsiteX3" fmla="*/ 1384454 w 1384454"/>
                      <a:gd name="connsiteY3" fmla="*/ 276846 h 368879"/>
                      <a:gd name="connsiteX0" fmla="*/ 0 w 1384454"/>
                      <a:gd name="connsiteY0" fmla="*/ 402105 h 402331"/>
                      <a:gd name="connsiteX1" fmla="*/ 216667 w 1384454"/>
                      <a:gd name="connsiteY1" fmla="*/ 369055 h 402331"/>
                      <a:gd name="connsiteX2" fmla="*/ 1204513 w 1384454"/>
                      <a:gd name="connsiteY2" fmla="*/ 339676 h 402331"/>
                      <a:gd name="connsiteX3" fmla="*/ 1384454 w 1384454"/>
                      <a:gd name="connsiteY3" fmla="*/ 310298 h 402331"/>
                      <a:gd name="connsiteX0" fmla="*/ 0 w 1384454"/>
                      <a:gd name="connsiteY0" fmla="*/ 453017 h 453243"/>
                      <a:gd name="connsiteX1" fmla="*/ 216667 w 1384454"/>
                      <a:gd name="connsiteY1" fmla="*/ 419967 h 453243"/>
                      <a:gd name="connsiteX2" fmla="*/ 1204513 w 1384454"/>
                      <a:gd name="connsiteY2" fmla="*/ 390588 h 453243"/>
                      <a:gd name="connsiteX3" fmla="*/ 1384454 w 1384454"/>
                      <a:gd name="connsiteY3" fmla="*/ 361210 h 453243"/>
                      <a:gd name="connsiteX0" fmla="*/ 0 w 1384454"/>
                      <a:gd name="connsiteY0" fmla="*/ 453017 h 453017"/>
                      <a:gd name="connsiteX1" fmla="*/ 216667 w 1384454"/>
                      <a:gd name="connsiteY1" fmla="*/ 419967 h 453017"/>
                      <a:gd name="connsiteX2" fmla="*/ 1204513 w 1384454"/>
                      <a:gd name="connsiteY2" fmla="*/ 390588 h 453017"/>
                      <a:gd name="connsiteX3" fmla="*/ 1384454 w 1384454"/>
                      <a:gd name="connsiteY3" fmla="*/ 361210 h 453017"/>
                      <a:gd name="connsiteX0" fmla="*/ 0 w 1384454"/>
                      <a:gd name="connsiteY0" fmla="*/ 368718 h 368718"/>
                      <a:gd name="connsiteX1" fmla="*/ 216667 w 1384454"/>
                      <a:gd name="connsiteY1" fmla="*/ 335668 h 368718"/>
                      <a:gd name="connsiteX2" fmla="*/ 1204513 w 1384454"/>
                      <a:gd name="connsiteY2" fmla="*/ 306289 h 368718"/>
                      <a:gd name="connsiteX3" fmla="*/ 1384454 w 1384454"/>
                      <a:gd name="connsiteY3" fmla="*/ 276911 h 368718"/>
                      <a:gd name="connsiteX0" fmla="*/ 0 w 1384454"/>
                      <a:gd name="connsiteY0" fmla="*/ 322047 h 322047"/>
                      <a:gd name="connsiteX1" fmla="*/ 216667 w 1384454"/>
                      <a:gd name="connsiteY1" fmla="*/ 288997 h 322047"/>
                      <a:gd name="connsiteX2" fmla="*/ 1204513 w 1384454"/>
                      <a:gd name="connsiteY2" fmla="*/ 259618 h 322047"/>
                      <a:gd name="connsiteX3" fmla="*/ 1384454 w 1384454"/>
                      <a:gd name="connsiteY3" fmla="*/ 230240 h 322047"/>
                      <a:gd name="connsiteX0" fmla="*/ 0 w 1376909"/>
                      <a:gd name="connsiteY0" fmla="*/ 255946 h 301868"/>
                      <a:gd name="connsiteX1" fmla="*/ 209122 w 1376909"/>
                      <a:gd name="connsiteY1" fmla="*/ 288997 h 301868"/>
                      <a:gd name="connsiteX2" fmla="*/ 1196968 w 1376909"/>
                      <a:gd name="connsiteY2" fmla="*/ 259618 h 301868"/>
                      <a:gd name="connsiteX3" fmla="*/ 1376909 w 1376909"/>
                      <a:gd name="connsiteY3" fmla="*/ 230240 h 301868"/>
                      <a:gd name="connsiteX0" fmla="*/ 0 w 1376909"/>
                      <a:gd name="connsiteY0" fmla="*/ 255946 h 311099"/>
                      <a:gd name="connsiteX1" fmla="*/ 209122 w 1376909"/>
                      <a:gd name="connsiteY1" fmla="*/ 288997 h 311099"/>
                      <a:gd name="connsiteX2" fmla="*/ 1196968 w 1376909"/>
                      <a:gd name="connsiteY2" fmla="*/ 259618 h 311099"/>
                      <a:gd name="connsiteX3" fmla="*/ 1376909 w 1376909"/>
                      <a:gd name="connsiteY3" fmla="*/ 230240 h 311099"/>
                      <a:gd name="connsiteX0" fmla="*/ 0 w 1376909"/>
                      <a:gd name="connsiteY0" fmla="*/ 255946 h 291514"/>
                      <a:gd name="connsiteX1" fmla="*/ 209122 w 1376909"/>
                      <a:gd name="connsiteY1" fmla="*/ 288997 h 291514"/>
                      <a:gd name="connsiteX2" fmla="*/ 1196968 w 1376909"/>
                      <a:gd name="connsiteY2" fmla="*/ 259618 h 291514"/>
                      <a:gd name="connsiteX3" fmla="*/ 1376909 w 1376909"/>
                      <a:gd name="connsiteY3" fmla="*/ 230240 h 291514"/>
                      <a:gd name="connsiteX0" fmla="*/ 0 w 1376909"/>
                      <a:gd name="connsiteY0" fmla="*/ 208803 h 341830"/>
                      <a:gd name="connsiteX1" fmla="*/ 172471 w 1376909"/>
                      <a:gd name="connsiteY1" fmla="*/ 341757 h 341830"/>
                      <a:gd name="connsiteX2" fmla="*/ 1196968 w 1376909"/>
                      <a:gd name="connsiteY2" fmla="*/ 212475 h 341830"/>
                      <a:gd name="connsiteX3" fmla="*/ 1376909 w 1376909"/>
                      <a:gd name="connsiteY3" fmla="*/ 183097 h 341830"/>
                      <a:gd name="connsiteX0" fmla="*/ 0 w 1376909"/>
                      <a:gd name="connsiteY0" fmla="*/ 235840 h 368867"/>
                      <a:gd name="connsiteX1" fmla="*/ 172471 w 1376909"/>
                      <a:gd name="connsiteY1" fmla="*/ 368794 h 368867"/>
                      <a:gd name="connsiteX2" fmla="*/ 1196968 w 1376909"/>
                      <a:gd name="connsiteY2" fmla="*/ 239512 h 368867"/>
                      <a:gd name="connsiteX3" fmla="*/ 1376909 w 1376909"/>
                      <a:gd name="connsiteY3" fmla="*/ 210134 h 368867"/>
                      <a:gd name="connsiteX0" fmla="*/ 0 w 1391570"/>
                      <a:gd name="connsiteY0" fmla="*/ 300065 h 369022"/>
                      <a:gd name="connsiteX1" fmla="*/ 187132 w 1391570"/>
                      <a:gd name="connsiteY1" fmla="*/ 368794 h 369022"/>
                      <a:gd name="connsiteX2" fmla="*/ 1211629 w 1391570"/>
                      <a:gd name="connsiteY2" fmla="*/ 239512 h 369022"/>
                      <a:gd name="connsiteX3" fmla="*/ 1391570 w 1391570"/>
                      <a:gd name="connsiteY3" fmla="*/ 210134 h 369022"/>
                      <a:gd name="connsiteX0" fmla="*/ 0 w 1391570"/>
                      <a:gd name="connsiteY0" fmla="*/ 300065 h 368794"/>
                      <a:gd name="connsiteX1" fmla="*/ 187132 w 1391570"/>
                      <a:gd name="connsiteY1" fmla="*/ 368794 h 368794"/>
                      <a:gd name="connsiteX2" fmla="*/ 1211629 w 1391570"/>
                      <a:gd name="connsiteY2" fmla="*/ 239512 h 368794"/>
                      <a:gd name="connsiteX3" fmla="*/ 1391570 w 1391570"/>
                      <a:gd name="connsiteY3" fmla="*/ 210134 h 368794"/>
                      <a:gd name="connsiteX0" fmla="*/ 0 w 1391570"/>
                      <a:gd name="connsiteY0" fmla="*/ 234349 h 313139"/>
                      <a:gd name="connsiteX1" fmla="*/ 187132 w 1391570"/>
                      <a:gd name="connsiteY1" fmla="*/ 303078 h 313139"/>
                      <a:gd name="connsiteX2" fmla="*/ 1183338 w 1391570"/>
                      <a:gd name="connsiteY2" fmla="*/ 313139 h 313139"/>
                      <a:gd name="connsiteX3" fmla="*/ 1391570 w 1391570"/>
                      <a:gd name="connsiteY3" fmla="*/ 144418 h 313139"/>
                      <a:gd name="connsiteX0" fmla="*/ 0 w 1391570"/>
                      <a:gd name="connsiteY0" fmla="*/ 294771 h 373561"/>
                      <a:gd name="connsiteX1" fmla="*/ 187132 w 1391570"/>
                      <a:gd name="connsiteY1" fmla="*/ 363500 h 373561"/>
                      <a:gd name="connsiteX2" fmla="*/ 1183338 w 1391570"/>
                      <a:gd name="connsiteY2" fmla="*/ 373561 h 373561"/>
                      <a:gd name="connsiteX3" fmla="*/ 1391570 w 1391570"/>
                      <a:gd name="connsiteY3" fmla="*/ 204840 h 373561"/>
                      <a:gd name="connsiteX0" fmla="*/ 0 w 1423548"/>
                      <a:gd name="connsiteY0" fmla="*/ 294771 h 377617"/>
                      <a:gd name="connsiteX1" fmla="*/ 187132 w 1423548"/>
                      <a:gd name="connsiteY1" fmla="*/ 363500 h 377617"/>
                      <a:gd name="connsiteX2" fmla="*/ 1183338 w 1423548"/>
                      <a:gd name="connsiteY2" fmla="*/ 373561 h 377617"/>
                      <a:gd name="connsiteX3" fmla="*/ 1423548 w 1423548"/>
                      <a:gd name="connsiteY3" fmla="*/ 358807 h 377617"/>
                      <a:gd name="connsiteX0" fmla="*/ 0 w 1423548"/>
                      <a:gd name="connsiteY0" fmla="*/ 294771 h 373561"/>
                      <a:gd name="connsiteX1" fmla="*/ 187132 w 1423548"/>
                      <a:gd name="connsiteY1" fmla="*/ 363500 h 373561"/>
                      <a:gd name="connsiteX2" fmla="*/ 1183338 w 1423548"/>
                      <a:gd name="connsiteY2" fmla="*/ 373561 h 373561"/>
                      <a:gd name="connsiteX3" fmla="*/ 1423548 w 1423548"/>
                      <a:gd name="connsiteY3" fmla="*/ 358807 h 373561"/>
                      <a:gd name="connsiteX0" fmla="*/ 0 w 1423548"/>
                      <a:gd name="connsiteY0" fmla="*/ 294771 h 373645"/>
                      <a:gd name="connsiteX1" fmla="*/ 187132 w 1423548"/>
                      <a:gd name="connsiteY1" fmla="*/ 363500 h 373645"/>
                      <a:gd name="connsiteX2" fmla="*/ 1183338 w 1423548"/>
                      <a:gd name="connsiteY2" fmla="*/ 373561 h 373645"/>
                      <a:gd name="connsiteX3" fmla="*/ 1423548 w 1423548"/>
                      <a:gd name="connsiteY3" fmla="*/ 358807 h 373645"/>
                      <a:gd name="connsiteX0" fmla="*/ 0 w 1423548"/>
                      <a:gd name="connsiteY0" fmla="*/ 498766 h 577640"/>
                      <a:gd name="connsiteX1" fmla="*/ 607096 w 1423548"/>
                      <a:gd name="connsiteY1" fmla="*/ 241668 h 577640"/>
                      <a:gd name="connsiteX2" fmla="*/ 1183338 w 1423548"/>
                      <a:gd name="connsiteY2" fmla="*/ 577556 h 577640"/>
                      <a:gd name="connsiteX3" fmla="*/ 1423548 w 1423548"/>
                      <a:gd name="connsiteY3" fmla="*/ 562802 h 577640"/>
                      <a:gd name="connsiteX0" fmla="*/ 0 w 1423548"/>
                      <a:gd name="connsiteY0" fmla="*/ 298935 h 377809"/>
                      <a:gd name="connsiteX1" fmla="*/ 607096 w 1423548"/>
                      <a:gd name="connsiteY1" fmla="*/ 41837 h 377809"/>
                      <a:gd name="connsiteX2" fmla="*/ 1183338 w 1423548"/>
                      <a:gd name="connsiteY2" fmla="*/ 377725 h 377809"/>
                      <a:gd name="connsiteX3" fmla="*/ 1423548 w 1423548"/>
                      <a:gd name="connsiteY3" fmla="*/ 362971 h 377809"/>
                      <a:gd name="connsiteX0" fmla="*/ 0 w 1423548"/>
                      <a:gd name="connsiteY0" fmla="*/ 278878 h 357752"/>
                      <a:gd name="connsiteX1" fmla="*/ 607096 w 1423548"/>
                      <a:gd name="connsiteY1" fmla="*/ 21780 h 357752"/>
                      <a:gd name="connsiteX2" fmla="*/ 1183338 w 1423548"/>
                      <a:gd name="connsiteY2" fmla="*/ 357668 h 357752"/>
                      <a:gd name="connsiteX3" fmla="*/ 1423548 w 1423548"/>
                      <a:gd name="connsiteY3" fmla="*/ 342914 h 357752"/>
                      <a:gd name="connsiteX0" fmla="*/ 0 w 1423548"/>
                      <a:gd name="connsiteY0" fmla="*/ 280711 h 359585"/>
                      <a:gd name="connsiteX1" fmla="*/ 729198 w 1423548"/>
                      <a:gd name="connsiteY1" fmla="*/ 21385 h 359585"/>
                      <a:gd name="connsiteX2" fmla="*/ 1183338 w 1423548"/>
                      <a:gd name="connsiteY2" fmla="*/ 359501 h 359585"/>
                      <a:gd name="connsiteX3" fmla="*/ 1423548 w 1423548"/>
                      <a:gd name="connsiteY3" fmla="*/ 344747 h 359585"/>
                      <a:gd name="connsiteX0" fmla="*/ 0 w 818816"/>
                      <a:gd name="connsiteY0" fmla="*/ 1 h 450878"/>
                      <a:gd name="connsiteX1" fmla="*/ 124466 w 818816"/>
                      <a:gd name="connsiteY1" fmla="*/ 112678 h 450878"/>
                      <a:gd name="connsiteX2" fmla="*/ 578606 w 818816"/>
                      <a:gd name="connsiteY2" fmla="*/ 450794 h 450878"/>
                      <a:gd name="connsiteX3" fmla="*/ 818816 w 818816"/>
                      <a:gd name="connsiteY3" fmla="*/ 436040 h 450878"/>
                      <a:gd name="connsiteX0" fmla="*/ 202911 w 1021727"/>
                      <a:gd name="connsiteY0" fmla="*/ 1 h 450878"/>
                      <a:gd name="connsiteX1" fmla="*/ 12264 w 1021727"/>
                      <a:gd name="connsiteY1" fmla="*/ 165908 h 450878"/>
                      <a:gd name="connsiteX2" fmla="*/ 781517 w 1021727"/>
                      <a:gd name="connsiteY2" fmla="*/ 450794 h 450878"/>
                      <a:gd name="connsiteX3" fmla="*/ 1021727 w 1021727"/>
                      <a:gd name="connsiteY3" fmla="*/ 436040 h 450878"/>
                      <a:gd name="connsiteX0" fmla="*/ 199953 w 1018769"/>
                      <a:gd name="connsiteY0" fmla="*/ 1 h 450878"/>
                      <a:gd name="connsiteX1" fmla="*/ 9306 w 1018769"/>
                      <a:gd name="connsiteY1" fmla="*/ 165908 h 450878"/>
                      <a:gd name="connsiteX2" fmla="*/ 778559 w 1018769"/>
                      <a:gd name="connsiteY2" fmla="*/ 450794 h 450878"/>
                      <a:gd name="connsiteX3" fmla="*/ 1018769 w 1018769"/>
                      <a:gd name="connsiteY3" fmla="*/ 436040 h 450878"/>
                      <a:gd name="connsiteX0" fmla="*/ -1 w 1111399"/>
                      <a:gd name="connsiteY0" fmla="*/ 1 h 421762"/>
                      <a:gd name="connsiteX1" fmla="*/ 101936 w 1111399"/>
                      <a:gd name="connsiteY1" fmla="*/ 136792 h 421762"/>
                      <a:gd name="connsiteX2" fmla="*/ 871189 w 1111399"/>
                      <a:gd name="connsiteY2" fmla="*/ 421678 h 421762"/>
                      <a:gd name="connsiteX3" fmla="*/ 1111399 w 1111399"/>
                      <a:gd name="connsiteY3" fmla="*/ 406924 h 421762"/>
                      <a:gd name="connsiteX0" fmla="*/ -1 w 1111399"/>
                      <a:gd name="connsiteY0" fmla="*/ 1 h 421762"/>
                      <a:gd name="connsiteX1" fmla="*/ 101936 w 1111399"/>
                      <a:gd name="connsiteY1" fmla="*/ 136792 h 421762"/>
                      <a:gd name="connsiteX2" fmla="*/ 871189 w 1111399"/>
                      <a:gd name="connsiteY2" fmla="*/ 421678 h 421762"/>
                      <a:gd name="connsiteX3" fmla="*/ 1111399 w 1111399"/>
                      <a:gd name="connsiteY3" fmla="*/ 406924 h 421762"/>
                      <a:gd name="connsiteX0" fmla="*/ -1 w 1111399"/>
                      <a:gd name="connsiteY0" fmla="*/ 1 h 421762"/>
                      <a:gd name="connsiteX1" fmla="*/ 94774 w 1111399"/>
                      <a:gd name="connsiteY1" fmla="*/ 119128 h 421762"/>
                      <a:gd name="connsiteX2" fmla="*/ 871189 w 1111399"/>
                      <a:gd name="connsiteY2" fmla="*/ 421678 h 421762"/>
                      <a:gd name="connsiteX3" fmla="*/ 1111399 w 1111399"/>
                      <a:gd name="connsiteY3" fmla="*/ 406924 h 421762"/>
                      <a:gd name="connsiteX0" fmla="*/ -1 w 1111399"/>
                      <a:gd name="connsiteY0" fmla="*/ 1 h 421762"/>
                      <a:gd name="connsiteX1" fmla="*/ 94774 w 1111399"/>
                      <a:gd name="connsiteY1" fmla="*/ 119128 h 421762"/>
                      <a:gd name="connsiteX2" fmla="*/ 871189 w 1111399"/>
                      <a:gd name="connsiteY2" fmla="*/ 421678 h 421762"/>
                      <a:gd name="connsiteX3" fmla="*/ 1111399 w 1111399"/>
                      <a:gd name="connsiteY3" fmla="*/ 406924 h 421762"/>
                      <a:gd name="connsiteX0" fmla="*/ -1 w 1111399"/>
                      <a:gd name="connsiteY0" fmla="*/ 1 h 421762"/>
                      <a:gd name="connsiteX1" fmla="*/ 94774 w 1111399"/>
                      <a:gd name="connsiteY1" fmla="*/ 119128 h 421762"/>
                      <a:gd name="connsiteX2" fmla="*/ 871189 w 1111399"/>
                      <a:gd name="connsiteY2" fmla="*/ 421678 h 421762"/>
                      <a:gd name="connsiteX3" fmla="*/ 1111399 w 1111399"/>
                      <a:gd name="connsiteY3" fmla="*/ 406924 h 421762"/>
                      <a:gd name="connsiteX0" fmla="*/ 0 w 1088854"/>
                      <a:gd name="connsiteY0" fmla="*/ 1 h 427670"/>
                      <a:gd name="connsiteX1" fmla="*/ 72229 w 1088854"/>
                      <a:gd name="connsiteY1" fmla="*/ 125036 h 427670"/>
                      <a:gd name="connsiteX2" fmla="*/ 848644 w 1088854"/>
                      <a:gd name="connsiteY2" fmla="*/ 427586 h 427670"/>
                      <a:gd name="connsiteX3" fmla="*/ 1088854 w 1088854"/>
                      <a:gd name="connsiteY3" fmla="*/ 412832 h 427670"/>
                      <a:gd name="connsiteX0" fmla="*/ 0 w 1088854"/>
                      <a:gd name="connsiteY0" fmla="*/ 1 h 427670"/>
                      <a:gd name="connsiteX1" fmla="*/ 58487 w 1088854"/>
                      <a:gd name="connsiteY1" fmla="*/ 133078 h 427670"/>
                      <a:gd name="connsiteX2" fmla="*/ 848644 w 1088854"/>
                      <a:gd name="connsiteY2" fmla="*/ 427586 h 427670"/>
                      <a:gd name="connsiteX3" fmla="*/ 1088854 w 1088854"/>
                      <a:gd name="connsiteY3" fmla="*/ 412832 h 427670"/>
                      <a:gd name="connsiteX0" fmla="*/ 0 w 1088854"/>
                      <a:gd name="connsiteY0" fmla="*/ 1 h 427670"/>
                      <a:gd name="connsiteX1" fmla="*/ 58487 w 1088854"/>
                      <a:gd name="connsiteY1" fmla="*/ 133078 h 427670"/>
                      <a:gd name="connsiteX2" fmla="*/ 848644 w 1088854"/>
                      <a:gd name="connsiteY2" fmla="*/ 427586 h 427670"/>
                      <a:gd name="connsiteX3" fmla="*/ 1088854 w 1088854"/>
                      <a:gd name="connsiteY3" fmla="*/ 412832 h 427670"/>
                      <a:gd name="connsiteX0" fmla="*/ 0 w 1088854"/>
                      <a:gd name="connsiteY0" fmla="*/ 1 h 427670"/>
                      <a:gd name="connsiteX1" fmla="*/ 58487 w 1088854"/>
                      <a:gd name="connsiteY1" fmla="*/ 133078 h 427670"/>
                      <a:gd name="connsiteX2" fmla="*/ 848644 w 1088854"/>
                      <a:gd name="connsiteY2" fmla="*/ 427586 h 427670"/>
                      <a:gd name="connsiteX3" fmla="*/ 1088854 w 1088854"/>
                      <a:gd name="connsiteY3" fmla="*/ 412832 h 427670"/>
                      <a:gd name="connsiteX0" fmla="*/ 0 w 1088854"/>
                      <a:gd name="connsiteY0" fmla="*/ 1 h 427670"/>
                      <a:gd name="connsiteX1" fmla="*/ 58487 w 1088854"/>
                      <a:gd name="connsiteY1" fmla="*/ 133078 h 427670"/>
                      <a:gd name="connsiteX2" fmla="*/ 848644 w 1088854"/>
                      <a:gd name="connsiteY2" fmla="*/ 427586 h 427670"/>
                      <a:gd name="connsiteX3" fmla="*/ 1088854 w 1088854"/>
                      <a:gd name="connsiteY3" fmla="*/ 412832 h 427670"/>
                      <a:gd name="connsiteX0" fmla="*/ 0 w 1088854"/>
                      <a:gd name="connsiteY0" fmla="*/ 9037 h 436706"/>
                      <a:gd name="connsiteX1" fmla="*/ 256984 w 1088854"/>
                      <a:gd name="connsiteY1" fmla="*/ 69695 h 436706"/>
                      <a:gd name="connsiteX2" fmla="*/ 848644 w 1088854"/>
                      <a:gd name="connsiteY2" fmla="*/ 436622 h 436706"/>
                      <a:gd name="connsiteX3" fmla="*/ 1088854 w 1088854"/>
                      <a:gd name="connsiteY3" fmla="*/ 421868 h 436706"/>
                      <a:gd name="connsiteX0" fmla="*/ -1 w 894743"/>
                      <a:gd name="connsiteY0" fmla="*/ 0 h 482953"/>
                      <a:gd name="connsiteX1" fmla="*/ 62873 w 894743"/>
                      <a:gd name="connsiteY1" fmla="*/ 115942 h 482953"/>
                      <a:gd name="connsiteX2" fmla="*/ 654533 w 894743"/>
                      <a:gd name="connsiteY2" fmla="*/ 482869 h 482953"/>
                      <a:gd name="connsiteX3" fmla="*/ 894743 w 894743"/>
                      <a:gd name="connsiteY3" fmla="*/ 468115 h 482953"/>
                      <a:gd name="connsiteX0" fmla="*/ -1 w 894743"/>
                      <a:gd name="connsiteY0" fmla="*/ 0 h 482953"/>
                      <a:gd name="connsiteX1" fmla="*/ 62873 w 894743"/>
                      <a:gd name="connsiteY1" fmla="*/ 115942 h 482953"/>
                      <a:gd name="connsiteX2" fmla="*/ 654533 w 894743"/>
                      <a:gd name="connsiteY2" fmla="*/ 482869 h 482953"/>
                      <a:gd name="connsiteX3" fmla="*/ 894743 w 894743"/>
                      <a:gd name="connsiteY3" fmla="*/ 468115 h 482953"/>
                      <a:gd name="connsiteX0" fmla="*/ -1 w 894743"/>
                      <a:gd name="connsiteY0" fmla="*/ 0 h 482953"/>
                      <a:gd name="connsiteX1" fmla="*/ 62873 w 894743"/>
                      <a:gd name="connsiteY1" fmla="*/ 115942 h 482953"/>
                      <a:gd name="connsiteX2" fmla="*/ 654533 w 894743"/>
                      <a:gd name="connsiteY2" fmla="*/ 482869 h 482953"/>
                      <a:gd name="connsiteX3" fmla="*/ 894743 w 894743"/>
                      <a:gd name="connsiteY3" fmla="*/ 468115 h 482953"/>
                      <a:gd name="connsiteX0" fmla="*/ 92263 w 987007"/>
                      <a:gd name="connsiteY0" fmla="*/ 0 h 482953"/>
                      <a:gd name="connsiteX1" fmla="*/ 2572 w 987007"/>
                      <a:gd name="connsiteY1" fmla="*/ 163526 h 482953"/>
                      <a:gd name="connsiteX2" fmla="*/ 746797 w 987007"/>
                      <a:gd name="connsiteY2" fmla="*/ 482869 h 482953"/>
                      <a:gd name="connsiteX3" fmla="*/ 987007 w 987007"/>
                      <a:gd name="connsiteY3" fmla="*/ 468115 h 482953"/>
                      <a:gd name="connsiteX0" fmla="*/ 1 w 1035554"/>
                      <a:gd name="connsiteY0" fmla="*/ -1 h 494338"/>
                      <a:gd name="connsiteX1" fmla="*/ 51119 w 1035554"/>
                      <a:gd name="connsiteY1" fmla="*/ 174911 h 494338"/>
                      <a:gd name="connsiteX2" fmla="*/ 795344 w 1035554"/>
                      <a:gd name="connsiteY2" fmla="*/ 494254 h 494338"/>
                      <a:gd name="connsiteX3" fmla="*/ 1035554 w 1035554"/>
                      <a:gd name="connsiteY3" fmla="*/ 479500 h 494338"/>
                      <a:gd name="connsiteX0" fmla="*/ 1 w 1035554"/>
                      <a:gd name="connsiteY0" fmla="*/ -1 h 494338"/>
                      <a:gd name="connsiteX1" fmla="*/ 51119 w 1035554"/>
                      <a:gd name="connsiteY1" fmla="*/ 174911 h 494338"/>
                      <a:gd name="connsiteX2" fmla="*/ 795344 w 1035554"/>
                      <a:gd name="connsiteY2" fmla="*/ 494254 h 494338"/>
                      <a:gd name="connsiteX3" fmla="*/ 1035554 w 1035554"/>
                      <a:gd name="connsiteY3" fmla="*/ 479500 h 494338"/>
                      <a:gd name="connsiteX0" fmla="*/ 1 w 1035554"/>
                      <a:gd name="connsiteY0" fmla="*/ -1 h 494338"/>
                      <a:gd name="connsiteX1" fmla="*/ 51119 w 1035554"/>
                      <a:gd name="connsiteY1" fmla="*/ 174911 h 494338"/>
                      <a:gd name="connsiteX2" fmla="*/ 795344 w 1035554"/>
                      <a:gd name="connsiteY2" fmla="*/ 494254 h 494338"/>
                      <a:gd name="connsiteX3" fmla="*/ 1035554 w 1035554"/>
                      <a:gd name="connsiteY3" fmla="*/ 479500 h 494338"/>
                      <a:gd name="connsiteX0" fmla="*/ 0 w 1046522"/>
                      <a:gd name="connsiteY0" fmla="*/ -1 h 451497"/>
                      <a:gd name="connsiteX1" fmla="*/ 62087 w 1046522"/>
                      <a:gd name="connsiteY1" fmla="*/ 132070 h 451497"/>
                      <a:gd name="connsiteX2" fmla="*/ 806312 w 1046522"/>
                      <a:gd name="connsiteY2" fmla="*/ 451413 h 451497"/>
                      <a:gd name="connsiteX3" fmla="*/ 1046522 w 1046522"/>
                      <a:gd name="connsiteY3" fmla="*/ 436659 h 451497"/>
                      <a:gd name="connsiteX0" fmla="*/ 0 w 1046522"/>
                      <a:gd name="connsiteY0" fmla="*/ -1 h 451497"/>
                      <a:gd name="connsiteX1" fmla="*/ 69224 w 1046522"/>
                      <a:gd name="connsiteY1" fmla="*/ 113324 h 451497"/>
                      <a:gd name="connsiteX2" fmla="*/ 806312 w 1046522"/>
                      <a:gd name="connsiteY2" fmla="*/ 451413 h 451497"/>
                      <a:gd name="connsiteX3" fmla="*/ 1046522 w 1046522"/>
                      <a:gd name="connsiteY3" fmla="*/ 436659 h 451497"/>
                      <a:gd name="connsiteX0" fmla="*/ 0 w 1046522"/>
                      <a:gd name="connsiteY0" fmla="*/ -1 h 451497"/>
                      <a:gd name="connsiteX1" fmla="*/ 83539 w 1046522"/>
                      <a:gd name="connsiteY1" fmla="*/ 130444 h 451497"/>
                      <a:gd name="connsiteX2" fmla="*/ 806312 w 1046522"/>
                      <a:gd name="connsiteY2" fmla="*/ 451413 h 451497"/>
                      <a:gd name="connsiteX3" fmla="*/ 1046522 w 1046522"/>
                      <a:gd name="connsiteY3" fmla="*/ 436659 h 451497"/>
                      <a:gd name="connsiteX0" fmla="*/ 0 w 1046522"/>
                      <a:gd name="connsiteY0" fmla="*/ -1 h 451497"/>
                      <a:gd name="connsiteX1" fmla="*/ 83539 w 1046522"/>
                      <a:gd name="connsiteY1" fmla="*/ 130444 h 451497"/>
                      <a:gd name="connsiteX2" fmla="*/ 806312 w 1046522"/>
                      <a:gd name="connsiteY2" fmla="*/ 451413 h 451497"/>
                      <a:gd name="connsiteX3" fmla="*/ 1046522 w 1046522"/>
                      <a:gd name="connsiteY3" fmla="*/ 436659 h 451497"/>
                      <a:gd name="connsiteX0" fmla="*/ 0 w 1046522"/>
                      <a:gd name="connsiteY0" fmla="*/ -1 h 451497"/>
                      <a:gd name="connsiteX1" fmla="*/ 83539 w 1046522"/>
                      <a:gd name="connsiteY1" fmla="*/ 130444 h 451497"/>
                      <a:gd name="connsiteX2" fmla="*/ 806312 w 1046522"/>
                      <a:gd name="connsiteY2" fmla="*/ 451413 h 451497"/>
                      <a:gd name="connsiteX3" fmla="*/ 1046522 w 1046522"/>
                      <a:gd name="connsiteY3" fmla="*/ 436659 h 451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6522" h="451497">
                        <a:moveTo>
                          <a:pt x="0" y="-1"/>
                        </a:moveTo>
                        <a:cubicBezTo>
                          <a:pt x="36029" y="61809"/>
                          <a:pt x="54710" y="65656"/>
                          <a:pt x="83539" y="130444"/>
                        </a:cubicBezTo>
                        <a:cubicBezTo>
                          <a:pt x="425063" y="26918"/>
                          <a:pt x="649201" y="59517"/>
                          <a:pt x="806312" y="451413"/>
                        </a:cubicBezTo>
                        <a:cubicBezTo>
                          <a:pt x="921999" y="452399"/>
                          <a:pt x="959739" y="444705"/>
                          <a:pt x="1046522" y="436659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  <p:sp>
            <p:nvSpPr>
              <p:cNvPr id="1834" name="Freeform 1833"/>
              <p:cNvSpPr/>
              <p:nvPr/>
            </p:nvSpPr>
            <p:spPr>
              <a:xfrm rot="1608074">
                <a:off x="15760256" y="26382871"/>
                <a:ext cx="302588" cy="137888"/>
              </a:xfrm>
              <a:custGeom>
                <a:avLst/>
                <a:gdLst>
                  <a:gd name="connsiteX0" fmla="*/ 257060 w 349486"/>
                  <a:gd name="connsiteY0" fmla="*/ 760532 h 760532"/>
                  <a:gd name="connsiteX1" fmla="*/ 348867 w 349486"/>
                  <a:gd name="connsiteY1" fmla="*/ 591607 h 760532"/>
                  <a:gd name="connsiteX2" fmla="*/ 216665 w 349486"/>
                  <a:gd name="connsiteY2" fmla="*/ 73814 h 760532"/>
                  <a:gd name="connsiteX3" fmla="*/ 0 w 349486"/>
                  <a:gd name="connsiteY3" fmla="*/ 15058 h 760532"/>
                  <a:gd name="connsiteX0" fmla="*/ 257060 w 349486"/>
                  <a:gd name="connsiteY0" fmla="*/ 760532 h 760532"/>
                  <a:gd name="connsiteX1" fmla="*/ 348867 w 349486"/>
                  <a:gd name="connsiteY1" fmla="*/ 591607 h 760532"/>
                  <a:gd name="connsiteX2" fmla="*/ 216665 w 349486"/>
                  <a:gd name="connsiteY2" fmla="*/ 73814 h 760532"/>
                  <a:gd name="connsiteX3" fmla="*/ 0 w 349486"/>
                  <a:gd name="connsiteY3" fmla="*/ 15058 h 760532"/>
                  <a:gd name="connsiteX0" fmla="*/ 257060 w 349486"/>
                  <a:gd name="connsiteY0" fmla="*/ 748398 h 748398"/>
                  <a:gd name="connsiteX1" fmla="*/ 348867 w 349486"/>
                  <a:gd name="connsiteY1" fmla="*/ 579473 h 748398"/>
                  <a:gd name="connsiteX2" fmla="*/ 216665 w 349486"/>
                  <a:gd name="connsiteY2" fmla="*/ 61680 h 748398"/>
                  <a:gd name="connsiteX3" fmla="*/ 0 w 349486"/>
                  <a:gd name="connsiteY3" fmla="*/ 2924 h 748398"/>
                  <a:gd name="connsiteX0" fmla="*/ 242371 w 334797"/>
                  <a:gd name="connsiteY0" fmla="*/ 737791 h 737791"/>
                  <a:gd name="connsiteX1" fmla="*/ 334178 w 334797"/>
                  <a:gd name="connsiteY1" fmla="*/ 568866 h 737791"/>
                  <a:gd name="connsiteX2" fmla="*/ 201976 w 334797"/>
                  <a:gd name="connsiteY2" fmla="*/ 51073 h 737791"/>
                  <a:gd name="connsiteX3" fmla="*/ 0 w 334797"/>
                  <a:gd name="connsiteY3" fmla="*/ 3334 h 737791"/>
                  <a:gd name="connsiteX0" fmla="*/ 242371 w 335124"/>
                  <a:gd name="connsiteY0" fmla="*/ 747277 h 747277"/>
                  <a:gd name="connsiteX1" fmla="*/ 334178 w 335124"/>
                  <a:gd name="connsiteY1" fmla="*/ 578352 h 747277"/>
                  <a:gd name="connsiteX2" fmla="*/ 190959 w 335124"/>
                  <a:gd name="connsiteY2" fmla="*/ 1803 h 747277"/>
                  <a:gd name="connsiteX3" fmla="*/ 0 w 335124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57908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57908 w 334178"/>
                  <a:gd name="connsiteY2" fmla="*/ 1803 h 747277"/>
                  <a:gd name="connsiteX3" fmla="*/ 0 w 334178"/>
                  <a:gd name="connsiteY3" fmla="*/ 12820 h 747277"/>
                  <a:gd name="connsiteX0" fmla="*/ 227682 w 319489"/>
                  <a:gd name="connsiteY0" fmla="*/ 786074 h 786074"/>
                  <a:gd name="connsiteX1" fmla="*/ 319489 w 319489"/>
                  <a:gd name="connsiteY1" fmla="*/ 617149 h 786074"/>
                  <a:gd name="connsiteX2" fmla="*/ 143219 w 319489"/>
                  <a:gd name="connsiteY2" fmla="*/ 40600 h 786074"/>
                  <a:gd name="connsiteX3" fmla="*/ 0 w 319489"/>
                  <a:gd name="connsiteY3" fmla="*/ 3877 h 786074"/>
                  <a:gd name="connsiteX0" fmla="*/ 227682 w 319489"/>
                  <a:gd name="connsiteY0" fmla="*/ 782197 h 782197"/>
                  <a:gd name="connsiteX1" fmla="*/ 319489 w 319489"/>
                  <a:gd name="connsiteY1" fmla="*/ 613272 h 782197"/>
                  <a:gd name="connsiteX2" fmla="*/ 143219 w 319489"/>
                  <a:gd name="connsiteY2" fmla="*/ 36723 h 782197"/>
                  <a:gd name="connsiteX3" fmla="*/ 0 w 319489"/>
                  <a:gd name="connsiteY3" fmla="*/ 0 h 782197"/>
                  <a:gd name="connsiteX0" fmla="*/ 253388 w 345195"/>
                  <a:gd name="connsiteY0" fmla="*/ 763836 h 763836"/>
                  <a:gd name="connsiteX1" fmla="*/ 345195 w 345195"/>
                  <a:gd name="connsiteY1" fmla="*/ 594911 h 763836"/>
                  <a:gd name="connsiteX2" fmla="*/ 168925 w 345195"/>
                  <a:gd name="connsiteY2" fmla="*/ 18362 h 763836"/>
                  <a:gd name="connsiteX3" fmla="*/ 0 w 345195"/>
                  <a:gd name="connsiteY3" fmla="*/ 0 h 763836"/>
                  <a:gd name="connsiteX0" fmla="*/ 253388 w 345195"/>
                  <a:gd name="connsiteY0" fmla="*/ 763839 h 763839"/>
                  <a:gd name="connsiteX1" fmla="*/ 345195 w 345195"/>
                  <a:gd name="connsiteY1" fmla="*/ 594914 h 763839"/>
                  <a:gd name="connsiteX2" fmla="*/ 168925 w 345195"/>
                  <a:gd name="connsiteY2" fmla="*/ 18365 h 763839"/>
                  <a:gd name="connsiteX3" fmla="*/ 0 w 345195"/>
                  <a:gd name="connsiteY3" fmla="*/ 3 h 763839"/>
                  <a:gd name="connsiteX0" fmla="*/ 253388 w 345195"/>
                  <a:gd name="connsiteY0" fmla="*/ 763842 h 763842"/>
                  <a:gd name="connsiteX1" fmla="*/ 345195 w 345195"/>
                  <a:gd name="connsiteY1" fmla="*/ 594917 h 763842"/>
                  <a:gd name="connsiteX2" fmla="*/ 168925 w 345195"/>
                  <a:gd name="connsiteY2" fmla="*/ 18368 h 763842"/>
                  <a:gd name="connsiteX3" fmla="*/ 0 w 345195"/>
                  <a:gd name="connsiteY3" fmla="*/ 6 h 763842"/>
                  <a:gd name="connsiteX0" fmla="*/ 253388 w 345195"/>
                  <a:gd name="connsiteY0" fmla="*/ 763837 h 763837"/>
                  <a:gd name="connsiteX1" fmla="*/ 345195 w 345195"/>
                  <a:gd name="connsiteY1" fmla="*/ 594912 h 763837"/>
                  <a:gd name="connsiteX2" fmla="*/ 158220 w 345195"/>
                  <a:gd name="connsiteY2" fmla="*/ 178923 h 763837"/>
                  <a:gd name="connsiteX3" fmla="*/ 0 w 345195"/>
                  <a:gd name="connsiteY3" fmla="*/ 1 h 76383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197468 w 384443"/>
                  <a:gd name="connsiteY2" fmla="*/ 75450 h 660364"/>
                  <a:gd name="connsiteX3" fmla="*/ 0 w 384443"/>
                  <a:gd name="connsiteY3" fmla="*/ 0 h 660364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216201 w 384443"/>
                  <a:gd name="connsiteY2" fmla="*/ 47691 h 660364"/>
                  <a:gd name="connsiteX3" fmla="*/ 0 w 384443"/>
                  <a:gd name="connsiteY3" fmla="*/ 0 h 660364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216201 w 384443"/>
                  <a:gd name="connsiteY2" fmla="*/ 47691 h 660364"/>
                  <a:gd name="connsiteX3" fmla="*/ 0 w 384443"/>
                  <a:gd name="connsiteY3" fmla="*/ 0 h 660364"/>
                  <a:gd name="connsiteX0" fmla="*/ 292636 w 365710"/>
                  <a:gd name="connsiteY0" fmla="*/ 660364 h 660364"/>
                  <a:gd name="connsiteX1" fmla="*/ 365710 w 365710"/>
                  <a:gd name="connsiteY1" fmla="*/ 402602 h 660364"/>
                  <a:gd name="connsiteX2" fmla="*/ 216201 w 365710"/>
                  <a:gd name="connsiteY2" fmla="*/ 47691 h 660364"/>
                  <a:gd name="connsiteX3" fmla="*/ 0 w 365710"/>
                  <a:gd name="connsiteY3" fmla="*/ 0 h 660364"/>
                  <a:gd name="connsiteX0" fmla="*/ 292636 w 365710"/>
                  <a:gd name="connsiteY0" fmla="*/ 660364 h 660364"/>
                  <a:gd name="connsiteX1" fmla="*/ 365710 w 365710"/>
                  <a:gd name="connsiteY1" fmla="*/ 402602 h 660364"/>
                  <a:gd name="connsiteX2" fmla="*/ 216201 w 365710"/>
                  <a:gd name="connsiteY2" fmla="*/ 47691 h 660364"/>
                  <a:gd name="connsiteX3" fmla="*/ 0 w 365710"/>
                  <a:gd name="connsiteY3" fmla="*/ 0 h 660364"/>
                  <a:gd name="connsiteX0" fmla="*/ 255171 w 328245"/>
                  <a:gd name="connsiteY0" fmla="*/ 616464 h 616464"/>
                  <a:gd name="connsiteX1" fmla="*/ 328245 w 328245"/>
                  <a:gd name="connsiteY1" fmla="*/ 358702 h 616464"/>
                  <a:gd name="connsiteX2" fmla="*/ 178736 w 328245"/>
                  <a:gd name="connsiteY2" fmla="*/ 3791 h 616464"/>
                  <a:gd name="connsiteX3" fmla="*/ 0 w 328245"/>
                  <a:gd name="connsiteY3" fmla="*/ 61592 h 616464"/>
                  <a:gd name="connsiteX0" fmla="*/ 255171 w 328245"/>
                  <a:gd name="connsiteY0" fmla="*/ 620460 h 620460"/>
                  <a:gd name="connsiteX1" fmla="*/ 328245 w 328245"/>
                  <a:gd name="connsiteY1" fmla="*/ 362698 h 620460"/>
                  <a:gd name="connsiteX2" fmla="*/ 178736 w 328245"/>
                  <a:gd name="connsiteY2" fmla="*/ 7787 h 620460"/>
                  <a:gd name="connsiteX3" fmla="*/ 0 w 328245"/>
                  <a:gd name="connsiteY3" fmla="*/ 65588 h 620460"/>
                  <a:gd name="connsiteX0" fmla="*/ 255171 w 328245"/>
                  <a:gd name="connsiteY0" fmla="*/ 620460 h 620460"/>
                  <a:gd name="connsiteX1" fmla="*/ 328245 w 328245"/>
                  <a:gd name="connsiteY1" fmla="*/ 362698 h 620460"/>
                  <a:gd name="connsiteX2" fmla="*/ 178736 w 328245"/>
                  <a:gd name="connsiteY2" fmla="*/ 7787 h 620460"/>
                  <a:gd name="connsiteX3" fmla="*/ 0 w 328245"/>
                  <a:gd name="connsiteY3" fmla="*/ 65588 h 620460"/>
                  <a:gd name="connsiteX0" fmla="*/ 220829 w 293903"/>
                  <a:gd name="connsiteY0" fmla="*/ 619872 h 619872"/>
                  <a:gd name="connsiteX1" fmla="*/ 293903 w 293903"/>
                  <a:gd name="connsiteY1" fmla="*/ 362110 h 619872"/>
                  <a:gd name="connsiteX2" fmla="*/ 144394 w 293903"/>
                  <a:gd name="connsiteY2" fmla="*/ 7199 h 619872"/>
                  <a:gd name="connsiteX3" fmla="*/ 0 w 293903"/>
                  <a:gd name="connsiteY3" fmla="*/ 70550 h 619872"/>
                  <a:gd name="connsiteX0" fmla="*/ 220829 w 306392"/>
                  <a:gd name="connsiteY0" fmla="*/ 619872 h 619872"/>
                  <a:gd name="connsiteX1" fmla="*/ 306392 w 306392"/>
                  <a:gd name="connsiteY1" fmla="*/ 345458 h 619872"/>
                  <a:gd name="connsiteX2" fmla="*/ 144394 w 306392"/>
                  <a:gd name="connsiteY2" fmla="*/ 7199 h 619872"/>
                  <a:gd name="connsiteX3" fmla="*/ 0 w 306392"/>
                  <a:gd name="connsiteY3" fmla="*/ 70550 h 619872"/>
                  <a:gd name="connsiteX0" fmla="*/ 220829 w 306392"/>
                  <a:gd name="connsiteY0" fmla="*/ 612672 h 612672"/>
                  <a:gd name="connsiteX1" fmla="*/ 306392 w 306392"/>
                  <a:gd name="connsiteY1" fmla="*/ 338258 h 612672"/>
                  <a:gd name="connsiteX2" fmla="*/ 144394 w 306392"/>
                  <a:gd name="connsiteY2" fmla="*/ -1 h 612672"/>
                  <a:gd name="connsiteX3" fmla="*/ 0 w 306392"/>
                  <a:gd name="connsiteY3" fmla="*/ 63350 h 612672"/>
                  <a:gd name="connsiteX0" fmla="*/ 220829 w 306392"/>
                  <a:gd name="connsiteY0" fmla="*/ 612672 h 612672"/>
                  <a:gd name="connsiteX1" fmla="*/ 306392 w 306392"/>
                  <a:gd name="connsiteY1" fmla="*/ 338258 h 612672"/>
                  <a:gd name="connsiteX2" fmla="*/ 144394 w 306392"/>
                  <a:gd name="connsiteY2" fmla="*/ -1 h 612672"/>
                  <a:gd name="connsiteX3" fmla="*/ 0 w 306392"/>
                  <a:gd name="connsiteY3" fmla="*/ 63350 h 612672"/>
                  <a:gd name="connsiteX0" fmla="*/ 214583 w 306392"/>
                  <a:gd name="connsiteY0" fmla="*/ 551597 h 551597"/>
                  <a:gd name="connsiteX1" fmla="*/ 306392 w 306392"/>
                  <a:gd name="connsiteY1" fmla="*/ 338258 h 551597"/>
                  <a:gd name="connsiteX2" fmla="*/ 144394 w 306392"/>
                  <a:gd name="connsiteY2" fmla="*/ -1 h 551597"/>
                  <a:gd name="connsiteX3" fmla="*/ 0 w 306392"/>
                  <a:gd name="connsiteY3" fmla="*/ 63350 h 551597"/>
                  <a:gd name="connsiteX0" fmla="*/ 214583 w 306392"/>
                  <a:gd name="connsiteY0" fmla="*/ 551597 h 551597"/>
                  <a:gd name="connsiteX1" fmla="*/ 306392 w 306392"/>
                  <a:gd name="connsiteY1" fmla="*/ 338258 h 551597"/>
                  <a:gd name="connsiteX2" fmla="*/ 144394 w 306392"/>
                  <a:gd name="connsiteY2" fmla="*/ -1 h 551597"/>
                  <a:gd name="connsiteX3" fmla="*/ 0 w 306392"/>
                  <a:gd name="connsiteY3" fmla="*/ 63350 h 551597"/>
                  <a:gd name="connsiteX0" fmla="*/ 198971 w 306392"/>
                  <a:gd name="connsiteY0" fmla="*/ 579357 h 579357"/>
                  <a:gd name="connsiteX1" fmla="*/ 306392 w 306392"/>
                  <a:gd name="connsiteY1" fmla="*/ 338258 h 579357"/>
                  <a:gd name="connsiteX2" fmla="*/ 144394 w 306392"/>
                  <a:gd name="connsiteY2" fmla="*/ -1 h 579357"/>
                  <a:gd name="connsiteX3" fmla="*/ 0 w 306392"/>
                  <a:gd name="connsiteY3" fmla="*/ 63350 h 579357"/>
                  <a:gd name="connsiteX0" fmla="*/ 198971 w 306392"/>
                  <a:gd name="connsiteY0" fmla="*/ 528026 h 528026"/>
                  <a:gd name="connsiteX1" fmla="*/ 306392 w 306392"/>
                  <a:gd name="connsiteY1" fmla="*/ 286927 h 528026"/>
                  <a:gd name="connsiteX2" fmla="*/ 262685 w 306392"/>
                  <a:gd name="connsiteY2" fmla="*/ 33956 h 528026"/>
                  <a:gd name="connsiteX3" fmla="*/ 0 w 306392"/>
                  <a:gd name="connsiteY3" fmla="*/ 12019 h 528026"/>
                  <a:gd name="connsiteX0" fmla="*/ 126707 w 234128"/>
                  <a:gd name="connsiteY0" fmla="*/ 494072 h 494072"/>
                  <a:gd name="connsiteX1" fmla="*/ 234128 w 234128"/>
                  <a:gd name="connsiteY1" fmla="*/ 252973 h 494072"/>
                  <a:gd name="connsiteX2" fmla="*/ 190421 w 234128"/>
                  <a:gd name="connsiteY2" fmla="*/ 2 h 494072"/>
                  <a:gd name="connsiteX3" fmla="*/ -1 w 234128"/>
                  <a:gd name="connsiteY3" fmla="*/ 97163 h 494072"/>
                  <a:gd name="connsiteX0" fmla="*/ 126707 w 234128"/>
                  <a:gd name="connsiteY0" fmla="*/ 494072 h 494072"/>
                  <a:gd name="connsiteX1" fmla="*/ 234128 w 234128"/>
                  <a:gd name="connsiteY1" fmla="*/ 252973 h 494072"/>
                  <a:gd name="connsiteX2" fmla="*/ 190421 w 234128"/>
                  <a:gd name="connsiteY2" fmla="*/ 2 h 494072"/>
                  <a:gd name="connsiteX3" fmla="*/ -1 w 234128"/>
                  <a:gd name="connsiteY3" fmla="*/ 97163 h 494072"/>
                  <a:gd name="connsiteX0" fmla="*/ 126707 w 234128"/>
                  <a:gd name="connsiteY0" fmla="*/ 798516 h 798516"/>
                  <a:gd name="connsiteX1" fmla="*/ 234128 w 234128"/>
                  <a:gd name="connsiteY1" fmla="*/ 557417 h 798516"/>
                  <a:gd name="connsiteX2" fmla="*/ 146506 w 234128"/>
                  <a:gd name="connsiteY2" fmla="*/ 1 h 798516"/>
                  <a:gd name="connsiteX3" fmla="*/ -1 w 234128"/>
                  <a:gd name="connsiteY3" fmla="*/ 401607 h 798516"/>
                  <a:gd name="connsiteX0" fmla="*/ 215115 w 322536"/>
                  <a:gd name="connsiteY0" fmla="*/ 806539 h 806539"/>
                  <a:gd name="connsiteX1" fmla="*/ 322536 w 322536"/>
                  <a:gd name="connsiteY1" fmla="*/ 565440 h 806539"/>
                  <a:gd name="connsiteX2" fmla="*/ 234914 w 322536"/>
                  <a:gd name="connsiteY2" fmla="*/ 8024 h 806539"/>
                  <a:gd name="connsiteX3" fmla="*/ 0 w 322536"/>
                  <a:gd name="connsiteY3" fmla="*/ 17496 h 806539"/>
                  <a:gd name="connsiteX0" fmla="*/ 215115 w 322536"/>
                  <a:gd name="connsiteY0" fmla="*/ 798516 h 798516"/>
                  <a:gd name="connsiteX1" fmla="*/ 322536 w 322536"/>
                  <a:gd name="connsiteY1" fmla="*/ 557417 h 798516"/>
                  <a:gd name="connsiteX2" fmla="*/ 234914 w 322536"/>
                  <a:gd name="connsiteY2" fmla="*/ 1 h 798516"/>
                  <a:gd name="connsiteX3" fmla="*/ 0 w 322536"/>
                  <a:gd name="connsiteY3" fmla="*/ 9473 h 798516"/>
                  <a:gd name="connsiteX0" fmla="*/ 215115 w 836103"/>
                  <a:gd name="connsiteY0" fmla="*/ 798516 h 798516"/>
                  <a:gd name="connsiteX1" fmla="*/ 836102 w 836103"/>
                  <a:gd name="connsiteY1" fmla="*/ 610963 h 798516"/>
                  <a:gd name="connsiteX2" fmla="*/ 234914 w 836103"/>
                  <a:gd name="connsiteY2" fmla="*/ 1 h 798516"/>
                  <a:gd name="connsiteX3" fmla="*/ 0 w 836103"/>
                  <a:gd name="connsiteY3" fmla="*/ 9473 h 798516"/>
                  <a:gd name="connsiteX0" fmla="*/ 215115 w 1029795"/>
                  <a:gd name="connsiteY0" fmla="*/ 798516 h 798516"/>
                  <a:gd name="connsiteX1" fmla="*/ 1029796 w 1029795"/>
                  <a:gd name="connsiteY1" fmla="*/ 498864 h 798516"/>
                  <a:gd name="connsiteX2" fmla="*/ 234914 w 1029795"/>
                  <a:gd name="connsiteY2" fmla="*/ 1 h 798516"/>
                  <a:gd name="connsiteX3" fmla="*/ 0 w 1029795"/>
                  <a:gd name="connsiteY3" fmla="*/ 9473 h 798516"/>
                  <a:gd name="connsiteX0" fmla="*/ 1087107 w 1094452"/>
                  <a:gd name="connsiteY0" fmla="*/ 737819 h 737820"/>
                  <a:gd name="connsiteX1" fmla="*/ 1029796 w 1094452"/>
                  <a:gd name="connsiteY1" fmla="*/ 498864 h 737820"/>
                  <a:gd name="connsiteX2" fmla="*/ 234914 w 1094452"/>
                  <a:gd name="connsiteY2" fmla="*/ 1 h 737820"/>
                  <a:gd name="connsiteX3" fmla="*/ 0 w 1094452"/>
                  <a:gd name="connsiteY3" fmla="*/ 9473 h 737820"/>
                  <a:gd name="connsiteX0" fmla="*/ 1087107 w 1098571"/>
                  <a:gd name="connsiteY0" fmla="*/ 737819 h 737820"/>
                  <a:gd name="connsiteX1" fmla="*/ 1029796 w 1098571"/>
                  <a:gd name="connsiteY1" fmla="*/ 498864 h 737820"/>
                  <a:gd name="connsiteX2" fmla="*/ 234914 w 1098571"/>
                  <a:gd name="connsiteY2" fmla="*/ 1 h 737820"/>
                  <a:gd name="connsiteX3" fmla="*/ 0 w 1098571"/>
                  <a:gd name="connsiteY3" fmla="*/ 9473 h 737820"/>
                  <a:gd name="connsiteX0" fmla="*/ 1087107 w 1098571"/>
                  <a:gd name="connsiteY0" fmla="*/ 737819 h 737820"/>
                  <a:gd name="connsiteX1" fmla="*/ 1029796 w 1098571"/>
                  <a:gd name="connsiteY1" fmla="*/ 498864 h 737820"/>
                  <a:gd name="connsiteX2" fmla="*/ 234914 w 1098571"/>
                  <a:gd name="connsiteY2" fmla="*/ 1 h 737820"/>
                  <a:gd name="connsiteX3" fmla="*/ 0 w 1098571"/>
                  <a:gd name="connsiteY3" fmla="*/ 9473 h 737820"/>
                  <a:gd name="connsiteX0" fmla="*/ 1117826 w 1126701"/>
                  <a:gd name="connsiteY0" fmla="*/ 696686 h 696687"/>
                  <a:gd name="connsiteX1" fmla="*/ 1029796 w 1126701"/>
                  <a:gd name="connsiteY1" fmla="*/ 498864 h 696687"/>
                  <a:gd name="connsiteX2" fmla="*/ 234914 w 1126701"/>
                  <a:gd name="connsiteY2" fmla="*/ 1 h 696687"/>
                  <a:gd name="connsiteX3" fmla="*/ 0 w 1126701"/>
                  <a:gd name="connsiteY3" fmla="*/ 9473 h 696687"/>
                  <a:gd name="connsiteX0" fmla="*/ 1117826 w 1117825"/>
                  <a:gd name="connsiteY0" fmla="*/ 696686 h 696687"/>
                  <a:gd name="connsiteX1" fmla="*/ 1029796 w 1117825"/>
                  <a:gd name="connsiteY1" fmla="*/ 498864 h 696687"/>
                  <a:gd name="connsiteX2" fmla="*/ 234914 w 1117825"/>
                  <a:gd name="connsiteY2" fmla="*/ 1 h 696687"/>
                  <a:gd name="connsiteX3" fmla="*/ 0 w 1117825"/>
                  <a:gd name="connsiteY3" fmla="*/ 9473 h 696687"/>
                  <a:gd name="connsiteX0" fmla="*/ 1138257 w 1138257"/>
                  <a:gd name="connsiteY0" fmla="*/ 657059 h 657060"/>
                  <a:gd name="connsiteX1" fmla="*/ 1029796 w 1138257"/>
                  <a:gd name="connsiteY1" fmla="*/ 498864 h 657060"/>
                  <a:gd name="connsiteX2" fmla="*/ 234914 w 1138257"/>
                  <a:gd name="connsiteY2" fmla="*/ 1 h 657060"/>
                  <a:gd name="connsiteX3" fmla="*/ 0 w 1138257"/>
                  <a:gd name="connsiteY3" fmla="*/ 9473 h 657060"/>
                  <a:gd name="connsiteX0" fmla="*/ 1138257 w 1138257"/>
                  <a:gd name="connsiteY0" fmla="*/ 657059 h 657060"/>
                  <a:gd name="connsiteX1" fmla="*/ 1050344 w 1138257"/>
                  <a:gd name="connsiteY1" fmla="*/ 488528 h 657060"/>
                  <a:gd name="connsiteX2" fmla="*/ 234914 w 1138257"/>
                  <a:gd name="connsiteY2" fmla="*/ 1 h 657060"/>
                  <a:gd name="connsiteX3" fmla="*/ 0 w 1138257"/>
                  <a:gd name="connsiteY3" fmla="*/ 9473 h 657060"/>
                  <a:gd name="connsiteX0" fmla="*/ 1138257 w 1138257"/>
                  <a:gd name="connsiteY0" fmla="*/ 657059 h 657060"/>
                  <a:gd name="connsiteX1" fmla="*/ 1050344 w 1138257"/>
                  <a:gd name="connsiteY1" fmla="*/ 488528 h 657060"/>
                  <a:gd name="connsiteX2" fmla="*/ 234914 w 1138257"/>
                  <a:gd name="connsiteY2" fmla="*/ 1 h 657060"/>
                  <a:gd name="connsiteX3" fmla="*/ 0 w 1138257"/>
                  <a:gd name="connsiteY3" fmla="*/ 9473 h 657060"/>
                  <a:gd name="connsiteX0" fmla="*/ 1138257 w 1138257"/>
                  <a:gd name="connsiteY0" fmla="*/ 647783 h 647784"/>
                  <a:gd name="connsiteX1" fmla="*/ 1050344 w 1138257"/>
                  <a:gd name="connsiteY1" fmla="*/ 479252 h 647784"/>
                  <a:gd name="connsiteX2" fmla="*/ 316878 w 1138257"/>
                  <a:gd name="connsiteY2" fmla="*/ 228107 h 647784"/>
                  <a:gd name="connsiteX3" fmla="*/ 0 w 1138257"/>
                  <a:gd name="connsiteY3" fmla="*/ 197 h 647784"/>
                  <a:gd name="connsiteX0" fmla="*/ 1085625 w 1085625"/>
                  <a:gd name="connsiteY0" fmla="*/ 419676 h 419677"/>
                  <a:gd name="connsiteX1" fmla="*/ 997712 w 1085625"/>
                  <a:gd name="connsiteY1" fmla="*/ 251145 h 419677"/>
                  <a:gd name="connsiteX2" fmla="*/ 264246 w 1085625"/>
                  <a:gd name="connsiteY2" fmla="*/ 0 h 419677"/>
                  <a:gd name="connsiteX3" fmla="*/ 0 w 1085625"/>
                  <a:gd name="connsiteY3" fmla="*/ 6813 h 419677"/>
                  <a:gd name="connsiteX0" fmla="*/ 1047932 w 1047932"/>
                  <a:gd name="connsiteY0" fmla="*/ 419676 h 419677"/>
                  <a:gd name="connsiteX1" fmla="*/ 960019 w 1047932"/>
                  <a:gd name="connsiteY1" fmla="*/ 251145 h 419677"/>
                  <a:gd name="connsiteX2" fmla="*/ 226553 w 1047932"/>
                  <a:gd name="connsiteY2" fmla="*/ 0 h 419677"/>
                  <a:gd name="connsiteX3" fmla="*/ 0 w 1047932"/>
                  <a:gd name="connsiteY3" fmla="*/ 5272 h 419677"/>
                  <a:gd name="connsiteX0" fmla="*/ 1047932 w 1047932"/>
                  <a:gd name="connsiteY0" fmla="*/ 419676 h 419677"/>
                  <a:gd name="connsiteX1" fmla="*/ 960019 w 1047932"/>
                  <a:gd name="connsiteY1" fmla="*/ 251145 h 419677"/>
                  <a:gd name="connsiteX2" fmla="*/ 226553 w 1047932"/>
                  <a:gd name="connsiteY2" fmla="*/ 0 h 419677"/>
                  <a:gd name="connsiteX3" fmla="*/ 0 w 1047932"/>
                  <a:gd name="connsiteY3" fmla="*/ 5272 h 419677"/>
                  <a:gd name="connsiteX0" fmla="*/ 1047932 w 1047932"/>
                  <a:gd name="connsiteY0" fmla="*/ 419676 h 419677"/>
                  <a:gd name="connsiteX1" fmla="*/ 960019 w 1047932"/>
                  <a:gd name="connsiteY1" fmla="*/ 251145 h 419677"/>
                  <a:gd name="connsiteX2" fmla="*/ 226553 w 1047932"/>
                  <a:gd name="connsiteY2" fmla="*/ 0 h 419677"/>
                  <a:gd name="connsiteX3" fmla="*/ 0 w 1047932"/>
                  <a:gd name="connsiteY3" fmla="*/ 5272 h 419677"/>
                  <a:gd name="connsiteX0" fmla="*/ 1047932 w 1047932"/>
                  <a:gd name="connsiteY0" fmla="*/ 419676 h 419677"/>
                  <a:gd name="connsiteX1" fmla="*/ 960019 w 1047932"/>
                  <a:gd name="connsiteY1" fmla="*/ 251145 h 419677"/>
                  <a:gd name="connsiteX2" fmla="*/ 226553 w 1047932"/>
                  <a:gd name="connsiteY2" fmla="*/ 0 h 419677"/>
                  <a:gd name="connsiteX3" fmla="*/ 0 w 1047932"/>
                  <a:gd name="connsiteY3" fmla="*/ 5272 h 419677"/>
                  <a:gd name="connsiteX0" fmla="*/ 1047932 w 1047932"/>
                  <a:gd name="connsiteY0" fmla="*/ 441844 h 441845"/>
                  <a:gd name="connsiteX1" fmla="*/ 960019 w 1047932"/>
                  <a:gd name="connsiteY1" fmla="*/ 273313 h 441845"/>
                  <a:gd name="connsiteX2" fmla="*/ 208312 w 1047932"/>
                  <a:gd name="connsiteY2" fmla="*/ -1 h 441845"/>
                  <a:gd name="connsiteX3" fmla="*/ 0 w 1047932"/>
                  <a:gd name="connsiteY3" fmla="*/ 27440 h 441845"/>
                  <a:gd name="connsiteX0" fmla="*/ 1032448 w 1032448"/>
                  <a:gd name="connsiteY0" fmla="*/ 441844 h 441845"/>
                  <a:gd name="connsiteX1" fmla="*/ 944535 w 1032448"/>
                  <a:gd name="connsiteY1" fmla="*/ 273313 h 441845"/>
                  <a:gd name="connsiteX2" fmla="*/ 192828 w 1032448"/>
                  <a:gd name="connsiteY2" fmla="*/ -1 h 441845"/>
                  <a:gd name="connsiteX3" fmla="*/ 0 w 1032448"/>
                  <a:gd name="connsiteY3" fmla="*/ 57960 h 441845"/>
                  <a:gd name="connsiteX0" fmla="*/ 1032448 w 1032448"/>
                  <a:gd name="connsiteY0" fmla="*/ 472333 h 472334"/>
                  <a:gd name="connsiteX1" fmla="*/ 944535 w 1032448"/>
                  <a:gd name="connsiteY1" fmla="*/ 303802 h 472334"/>
                  <a:gd name="connsiteX2" fmla="*/ 170363 w 1032448"/>
                  <a:gd name="connsiteY2" fmla="*/ 0 h 472334"/>
                  <a:gd name="connsiteX3" fmla="*/ 0 w 1032448"/>
                  <a:gd name="connsiteY3" fmla="*/ 88449 h 472334"/>
                  <a:gd name="connsiteX0" fmla="*/ 1041009 w 1041009"/>
                  <a:gd name="connsiteY0" fmla="*/ 472333 h 472334"/>
                  <a:gd name="connsiteX1" fmla="*/ 953096 w 1041009"/>
                  <a:gd name="connsiteY1" fmla="*/ 303802 h 472334"/>
                  <a:gd name="connsiteX2" fmla="*/ 178924 w 1041009"/>
                  <a:gd name="connsiteY2" fmla="*/ 0 h 472334"/>
                  <a:gd name="connsiteX3" fmla="*/ 0 w 1041009"/>
                  <a:gd name="connsiteY3" fmla="*/ 43997 h 47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1009" h="472334">
                    <a:moveTo>
                      <a:pt x="1041009" y="472333"/>
                    </a:moveTo>
                    <a:cubicBezTo>
                      <a:pt x="1011640" y="417442"/>
                      <a:pt x="987408" y="391067"/>
                      <a:pt x="953096" y="303802"/>
                    </a:cubicBezTo>
                    <a:cubicBezTo>
                      <a:pt x="388758" y="537734"/>
                      <a:pt x="233894" y="128221"/>
                      <a:pt x="178924" y="0"/>
                    </a:cubicBezTo>
                    <a:cubicBezTo>
                      <a:pt x="133844" y="13072"/>
                      <a:pt x="77071" y="35801"/>
                      <a:pt x="0" y="43997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1830" name="Freeform 1829"/>
            <p:cNvSpPr/>
            <p:nvPr/>
          </p:nvSpPr>
          <p:spPr>
            <a:xfrm rot="19800000" flipH="1" flipV="1">
              <a:off x="15810928" y="26231800"/>
              <a:ext cx="79862" cy="82766"/>
            </a:xfrm>
            <a:custGeom>
              <a:avLst/>
              <a:gdLst>
                <a:gd name="connsiteX0" fmla="*/ 8904 w 196191"/>
                <a:gd name="connsiteY0" fmla="*/ 257198 h 257198"/>
                <a:gd name="connsiteX1" fmla="*/ 12576 w 196191"/>
                <a:gd name="connsiteY1" fmla="*/ 47877 h 257198"/>
                <a:gd name="connsiteX2" fmla="*/ 130090 w 196191"/>
                <a:gd name="connsiteY2" fmla="*/ 11154 h 257198"/>
                <a:gd name="connsiteX3" fmla="*/ 196191 w 196191"/>
                <a:gd name="connsiteY3" fmla="*/ 202113 h 257198"/>
                <a:gd name="connsiteX0" fmla="*/ 8904 w 263966"/>
                <a:gd name="connsiteY0" fmla="*/ 254943 h 254943"/>
                <a:gd name="connsiteX1" fmla="*/ 12576 w 263966"/>
                <a:gd name="connsiteY1" fmla="*/ 45622 h 254943"/>
                <a:gd name="connsiteX2" fmla="*/ 130090 w 263966"/>
                <a:gd name="connsiteY2" fmla="*/ 8899 h 254943"/>
                <a:gd name="connsiteX3" fmla="*/ 263965 w 263966"/>
                <a:gd name="connsiteY3" fmla="*/ 169084 h 254943"/>
                <a:gd name="connsiteX0" fmla="*/ 8904 w 263966"/>
                <a:gd name="connsiteY0" fmla="*/ 254943 h 254943"/>
                <a:gd name="connsiteX1" fmla="*/ 12576 w 263966"/>
                <a:gd name="connsiteY1" fmla="*/ 45622 h 254943"/>
                <a:gd name="connsiteX2" fmla="*/ 130090 w 263966"/>
                <a:gd name="connsiteY2" fmla="*/ 8899 h 254943"/>
                <a:gd name="connsiteX3" fmla="*/ 263965 w 263966"/>
                <a:gd name="connsiteY3" fmla="*/ 169084 h 254943"/>
                <a:gd name="connsiteX0" fmla="*/ 8904 w 234008"/>
                <a:gd name="connsiteY0" fmla="*/ 256183 h 256183"/>
                <a:gd name="connsiteX1" fmla="*/ 12576 w 234008"/>
                <a:gd name="connsiteY1" fmla="*/ 46862 h 256183"/>
                <a:gd name="connsiteX2" fmla="*/ 130090 w 234008"/>
                <a:gd name="connsiteY2" fmla="*/ 10139 h 256183"/>
                <a:gd name="connsiteX3" fmla="*/ 234008 w 234008"/>
                <a:gd name="connsiteY3" fmla="*/ 187271 h 256183"/>
                <a:gd name="connsiteX0" fmla="*/ 21969 w 331882"/>
                <a:gd name="connsiteY0" fmla="*/ 370836 h 370836"/>
                <a:gd name="connsiteX1" fmla="*/ 25641 w 331882"/>
                <a:gd name="connsiteY1" fmla="*/ 161515 h 370836"/>
                <a:gd name="connsiteX2" fmla="*/ 326387 w 331882"/>
                <a:gd name="connsiteY2" fmla="*/ 2972 h 370836"/>
                <a:gd name="connsiteX3" fmla="*/ 247073 w 331882"/>
                <a:gd name="connsiteY3" fmla="*/ 301924 h 370836"/>
                <a:gd name="connsiteX0" fmla="*/ 21969 w 514371"/>
                <a:gd name="connsiteY0" fmla="*/ 369035 h 369035"/>
                <a:gd name="connsiteX1" fmla="*/ 25641 w 514371"/>
                <a:gd name="connsiteY1" fmla="*/ 159714 h 369035"/>
                <a:gd name="connsiteX2" fmla="*/ 326387 w 514371"/>
                <a:gd name="connsiteY2" fmla="*/ 1171 h 369035"/>
                <a:gd name="connsiteX3" fmla="*/ 514371 w 514371"/>
                <a:gd name="connsiteY3" fmla="*/ 242359 h 369035"/>
                <a:gd name="connsiteX0" fmla="*/ 21969 w 514371"/>
                <a:gd name="connsiteY0" fmla="*/ 369035 h 369035"/>
                <a:gd name="connsiteX1" fmla="*/ 25641 w 514371"/>
                <a:gd name="connsiteY1" fmla="*/ 159714 h 369035"/>
                <a:gd name="connsiteX2" fmla="*/ 326387 w 514371"/>
                <a:gd name="connsiteY2" fmla="*/ 1171 h 369035"/>
                <a:gd name="connsiteX3" fmla="*/ 514371 w 514371"/>
                <a:gd name="connsiteY3" fmla="*/ 242359 h 369035"/>
                <a:gd name="connsiteX0" fmla="*/ 21969 w 514371"/>
                <a:gd name="connsiteY0" fmla="*/ 367863 h 367863"/>
                <a:gd name="connsiteX1" fmla="*/ 25641 w 514371"/>
                <a:gd name="connsiteY1" fmla="*/ 158542 h 367863"/>
                <a:gd name="connsiteX2" fmla="*/ 326387 w 514371"/>
                <a:gd name="connsiteY2" fmla="*/ -1 h 367863"/>
                <a:gd name="connsiteX3" fmla="*/ 514371 w 514371"/>
                <a:gd name="connsiteY3" fmla="*/ 241187 h 367863"/>
                <a:gd name="connsiteX0" fmla="*/ 30747 w 523149"/>
                <a:gd name="connsiteY0" fmla="*/ 367863 h 367863"/>
                <a:gd name="connsiteX1" fmla="*/ 22178 w 523149"/>
                <a:gd name="connsiteY1" fmla="*/ 134982 h 367863"/>
                <a:gd name="connsiteX2" fmla="*/ 335165 w 523149"/>
                <a:gd name="connsiteY2" fmla="*/ -1 h 367863"/>
                <a:gd name="connsiteX3" fmla="*/ 523149 w 523149"/>
                <a:gd name="connsiteY3" fmla="*/ 241187 h 367863"/>
                <a:gd name="connsiteX0" fmla="*/ 30747 w 523149"/>
                <a:gd name="connsiteY0" fmla="*/ 367863 h 367863"/>
                <a:gd name="connsiteX1" fmla="*/ 22178 w 523149"/>
                <a:gd name="connsiteY1" fmla="*/ 134982 h 367863"/>
                <a:gd name="connsiteX2" fmla="*/ 335165 w 523149"/>
                <a:gd name="connsiteY2" fmla="*/ -1 h 367863"/>
                <a:gd name="connsiteX3" fmla="*/ 523149 w 523149"/>
                <a:gd name="connsiteY3" fmla="*/ 241187 h 367863"/>
                <a:gd name="connsiteX0" fmla="*/ 30747 w 523149"/>
                <a:gd name="connsiteY0" fmla="*/ 367863 h 367863"/>
                <a:gd name="connsiteX1" fmla="*/ 22178 w 523149"/>
                <a:gd name="connsiteY1" fmla="*/ 134982 h 367863"/>
                <a:gd name="connsiteX2" fmla="*/ 335165 w 523149"/>
                <a:gd name="connsiteY2" fmla="*/ -1 h 367863"/>
                <a:gd name="connsiteX3" fmla="*/ 523149 w 523149"/>
                <a:gd name="connsiteY3" fmla="*/ 241187 h 367863"/>
                <a:gd name="connsiteX0" fmla="*/ 30747 w 523149"/>
                <a:gd name="connsiteY0" fmla="*/ 367863 h 367863"/>
                <a:gd name="connsiteX1" fmla="*/ 22178 w 523149"/>
                <a:gd name="connsiteY1" fmla="*/ 134982 h 367863"/>
                <a:gd name="connsiteX2" fmla="*/ 335165 w 523149"/>
                <a:gd name="connsiteY2" fmla="*/ -1 h 367863"/>
                <a:gd name="connsiteX3" fmla="*/ 523149 w 523149"/>
                <a:gd name="connsiteY3" fmla="*/ 241187 h 367863"/>
                <a:gd name="connsiteX0" fmla="*/ 30747 w 523149"/>
                <a:gd name="connsiteY0" fmla="*/ 367863 h 367863"/>
                <a:gd name="connsiteX1" fmla="*/ 22178 w 523149"/>
                <a:gd name="connsiteY1" fmla="*/ 134982 h 367863"/>
                <a:gd name="connsiteX2" fmla="*/ 335165 w 523149"/>
                <a:gd name="connsiteY2" fmla="*/ -1 h 367863"/>
                <a:gd name="connsiteX3" fmla="*/ 523149 w 523149"/>
                <a:gd name="connsiteY3" fmla="*/ 241187 h 367863"/>
                <a:gd name="connsiteX0" fmla="*/ 14388 w 506790"/>
                <a:gd name="connsiteY0" fmla="*/ 367863 h 367863"/>
                <a:gd name="connsiteX1" fmla="*/ 5819 w 506790"/>
                <a:gd name="connsiteY1" fmla="*/ 134982 h 367863"/>
                <a:gd name="connsiteX2" fmla="*/ 318806 w 506790"/>
                <a:gd name="connsiteY2" fmla="*/ -1 h 367863"/>
                <a:gd name="connsiteX3" fmla="*/ 506790 w 506790"/>
                <a:gd name="connsiteY3" fmla="*/ 241187 h 367863"/>
                <a:gd name="connsiteX0" fmla="*/ 14388 w 502576"/>
                <a:gd name="connsiteY0" fmla="*/ 367863 h 367863"/>
                <a:gd name="connsiteX1" fmla="*/ 5819 w 502576"/>
                <a:gd name="connsiteY1" fmla="*/ 134982 h 367863"/>
                <a:gd name="connsiteX2" fmla="*/ 318806 w 502576"/>
                <a:gd name="connsiteY2" fmla="*/ -1 h 367863"/>
                <a:gd name="connsiteX3" fmla="*/ 502575 w 502576"/>
                <a:gd name="connsiteY3" fmla="*/ 194923 h 367863"/>
                <a:gd name="connsiteX0" fmla="*/ 14388 w 502576"/>
                <a:gd name="connsiteY0" fmla="*/ 367863 h 367863"/>
                <a:gd name="connsiteX1" fmla="*/ 5819 w 502576"/>
                <a:gd name="connsiteY1" fmla="*/ 134982 h 367863"/>
                <a:gd name="connsiteX2" fmla="*/ 318806 w 502576"/>
                <a:gd name="connsiteY2" fmla="*/ -1 h 367863"/>
                <a:gd name="connsiteX3" fmla="*/ 502575 w 502576"/>
                <a:gd name="connsiteY3" fmla="*/ 194923 h 367863"/>
                <a:gd name="connsiteX0" fmla="*/ 14388 w 502576"/>
                <a:gd name="connsiteY0" fmla="*/ 367863 h 367863"/>
                <a:gd name="connsiteX1" fmla="*/ 5819 w 502576"/>
                <a:gd name="connsiteY1" fmla="*/ 134982 h 367863"/>
                <a:gd name="connsiteX2" fmla="*/ 318806 w 502576"/>
                <a:gd name="connsiteY2" fmla="*/ -1 h 367863"/>
                <a:gd name="connsiteX3" fmla="*/ 502575 w 502576"/>
                <a:gd name="connsiteY3" fmla="*/ 194923 h 367863"/>
                <a:gd name="connsiteX0" fmla="*/ 797 w 488985"/>
                <a:gd name="connsiteY0" fmla="*/ 367863 h 367863"/>
                <a:gd name="connsiteX1" fmla="*/ 64930 w 488985"/>
                <a:gd name="connsiteY1" fmla="*/ 100999 h 367863"/>
                <a:gd name="connsiteX2" fmla="*/ 305215 w 488985"/>
                <a:gd name="connsiteY2" fmla="*/ -1 h 367863"/>
                <a:gd name="connsiteX3" fmla="*/ 488984 w 488985"/>
                <a:gd name="connsiteY3" fmla="*/ 194923 h 367863"/>
                <a:gd name="connsiteX0" fmla="*/ 117840 w 425149"/>
                <a:gd name="connsiteY0" fmla="*/ 293167 h 293166"/>
                <a:gd name="connsiteX1" fmla="*/ 1094 w 425149"/>
                <a:gd name="connsiteY1" fmla="*/ 100999 h 293166"/>
                <a:gd name="connsiteX2" fmla="*/ 241379 w 425149"/>
                <a:gd name="connsiteY2" fmla="*/ -1 h 293166"/>
                <a:gd name="connsiteX3" fmla="*/ 425148 w 425149"/>
                <a:gd name="connsiteY3" fmla="*/ 194923 h 293166"/>
                <a:gd name="connsiteX0" fmla="*/ 116746 w 424055"/>
                <a:gd name="connsiteY0" fmla="*/ 293167 h 293166"/>
                <a:gd name="connsiteX1" fmla="*/ 0 w 424055"/>
                <a:gd name="connsiteY1" fmla="*/ 100999 h 293166"/>
                <a:gd name="connsiteX2" fmla="*/ 240285 w 424055"/>
                <a:gd name="connsiteY2" fmla="*/ -1 h 293166"/>
                <a:gd name="connsiteX3" fmla="*/ 424054 w 424055"/>
                <a:gd name="connsiteY3" fmla="*/ 194923 h 293166"/>
                <a:gd name="connsiteX0" fmla="*/ 116746 w 424055"/>
                <a:gd name="connsiteY0" fmla="*/ 293167 h 293166"/>
                <a:gd name="connsiteX1" fmla="*/ 0 w 424055"/>
                <a:gd name="connsiteY1" fmla="*/ 100999 h 293166"/>
                <a:gd name="connsiteX2" fmla="*/ 240285 w 424055"/>
                <a:gd name="connsiteY2" fmla="*/ -1 h 293166"/>
                <a:gd name="connsiteX3" fmla="*/ 424054 w 424055"/>
                <a:gd name="connsiteY3" fmla="*/ 194923 h 293166"/>
                <a:gd name="connsiteX0" fmla="*/ 116746 w 424055"/>
                <a:gd name="connsiteY0" fmla="*/ 293167 h 293166"/>
                <a:gd name="connsiteX1" fmla="*/ 0 w 424055"/>
                <a:gd name="connsiteY1" fmla="*/ 100999 h 293166"/>
                <a:gd name="connsiteX2" fmla="*/ 240285 w 424055"/>
                <a:gd name="connsiteY2" fmla="*/ -1 h 293166"/>
                <a:gd name="connsiteX3" fmla="*/ 424054 w 424055"/>
                <a:gd name="connsiteY3" fmla="*/ 194923 h 293166"/>
                <a:gd name="connsiteX0" fmla="*/ 116746 w 424055"/>
                <a:gd name="connsiteY0" fmla="*/ 293167 h 293166"/>
                <a:gd name="connsiteX1" fmla="*/ 0 w 424055"/>
                <a:gd name="connsiteY1" fmla="*/ 100999 h 293166"/>
                <a:gd name="connsiteX2" fmla="*/ 240285 w 424055"/>
                <a:gd name="connsiteY2" fmla="*/ -1 h 293166"/>
                <a:gd name="connsiteX3" fmla="*/ 424054 w 424055"/>
                <a:gd name="connsiteY3" fmla="*/ 194923 h 293166"/>
                <a:gd name="connsiteX0" fmla="*/ 116746 w 399573"/>
                <a:gd name="connsiteY0" fmla="*/ 293167 h 293166"/>
                <a:gd name="connsiteX1" fmla="*/ 0 w 399573"/>
                <a:gd name="connsiteY1" fmla="*/ 100999 h 293166"/>
                <a:gd name="connsiteX2" fmla="*/ 240285 w 399573"/>
                <a:gd name="connsiteY2" fmla="*/ -1 h 293166"/>
                <a:gd name="connsiteX3" fmla="*/ 399574 w 399573"/>
                <a:gd name="connsiteY3" fmla="*/ 147802 h 293166"/>
                <a:gd name="connsiteX0" fmla="*/ 116746 w 399573"/>
                <a:gd name="connsiteY0" fmla="*/ 293167 h 293166"/>
                <a:gd name="connsiteX1" fmla="*/ 0 w 399573"/>
                <a:gd name="connsiteY1" fmla="*/ 100999 h 293166"/>
                <a:gd name="connsiteX2" fmla="*/ 240285 w 399573"/>
                <a:gd name="connsiteY2" fmla="*/ -1 h 293166"/>
                <a:gd name="connsiteX3" fmla="*/ 399574 w 399573"/>
                <a:gd name="connsiteY3" fmla="*/ 147802 h 293166"/>
                <a:gd name="connsiteX0" fmla="*/ 116746 w 399573"/>
                <a:gd name="connsiteY0" fmla="*/ 293167 h 293166"/>
                <a:gd name="connsiteX1" fmla="*/ 0 w 399573"/>
                <a:gd name="connsiteY1" fmla="*/ 100999 h 293166"/>
                <a:gd name="connsiteX2" fmla="*/ 240285 w 399573"/>
                <a:gd name="connsiteY2" fmla="*/ -1 h 293166"/>
                <a:gd name="connsiteX3" fmla="*/ 399574 w 399573"/>
                <a:gd name="connsiteY3" fmla="*/ 147802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573" h="293166">
                  <a:moveTo>
                    <a:pt x="116746" y="293167"/>
                  </a:moveTo>
                  <a:cubicBezTo>
                    <a:pt x="108483" y="209010"/>
                    <a:pt x="46735" y="178759"/>
                    <a:pt x="0" y="100999"/>
                  </a:cubicBezTo>
                  <a:cubicBezTo>
                    <a:pt x="122562" y="80180"/>
                    <a:pt x="142449" y="83451"/>
                    <a:pt x="240285" y="-1"/>
                  </a:cubicBezTo>
                  <a:cubicBezTo>
                    <a:pt x="318972" y="80617"/>
                    <a:pt x="325817" y="81435"/>
                    <a:pt x="399574" y="147802"/>
                  </a:cubicBez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1831" name="Freeform 1830"/>
            <p:cNvSpPr/>
            <p:nvPr/>
          </p:nvSpPr>
          <p:spPr>
            <a:xfrm rot="21127603" flipH="1" flipV="1">
              <a:off x="15880137" y="26185441"/>
              <a:ext cx="83856" cy="56997"/>
            </a:xfrm>
            <a:custGeom>
              <a:avLst/>
              <a:gdLst>
                <a:gd name="connsiteX0" fmla="*/ 8904 w 196191"/>
                <a:gd name="connsiteY0" fmla="*/ 257198 h 257198"/>
                <a:gd name="connsiteX1" fmla="*/ 12576 w 196191"/>
                <a:gd name="connsiteY1" fmla="*/ 47877 h 257198"/>
                <a:gd name="connsiteX2" fmla="*/ 130090 w 196191"/>
                <a:gd name="connsiteY2" fmla="*/ 11154 h 257198"/>
                <a:gd name="connsiteX3" fmla="*/ 196191 w 196191"/>
                <a:gd name="connsiteY3" fmla="*/ 202113 h 257198"/>
                <a:gd name="connsiteX0" fmla="*/ 8904 w 263966"/>
                <a:gd name="connsiteY0" fmla="*/ 254943 h 254943"/>
                <a:gd name="connsiteX1" fmla="*/ 12576 w 263966"/>
                <a:gd name="connsiteY1" fmla="*/ 45622 h 254943"/>
                <a:gd name="connsiteX2" fmla="*/ 130090 w 263966"/>
                <a:gd name="connsiteY2" fmla="*/ 8899 h 254943"/>
                <a:gd name="connsiteX3" fmla="*/ 263965 w 263966"/>
                <a:gd name="connsiteY3" fmla="*/ 169084 h 254943"/>
                <a:gd name="connsiteX0" fmla="*/ 8904 w 263966"/>
                <a:gd name="connsiteY0" fmla="*/ 254943 h 254943"/>
                <a:gd name="connsiteX1" fmla="*/ 12576 w 263966"/>
                <a:gd name="connsiteY1" fmla="*/ 45622 h 254943"/>
                <a:gd name="connsiteX2" fmla="*/ 130090 w 263966"/>
                <a:gd name="connsiteY2" fmla="*/ 8899 h 254943"/>
                <a:gd name="connsiteX3" fmla="*/ 263965 w 263966"/>
                <a:gd name="connsiteY3" fmla="*/ 169084 h 254943"/>
                <a:gd name="connsiteX0" fmla="*/ 8904 w 234008"/>
                <a:gd name="connsiteY0" fmla="*/ 256183 h 256183"/>
                <a:gd name="connsiteX1" fmla="*/ 12576 w 234008"/>
                <a:gd name="connsiteY1" fmla="*/ 46862 h 256183"/>
                <a:gd name="connsiteX2" fmla="*/ 130090 w 234008"/>
                <a:gd name="connsiteY2" fmla="*/ 10139 h 256183"/>
                <a:gd name="connsiteX3" fmla="*/ 234008 w 234008"/>
                <a:gd name="connsiteY3" fmla="*/ 187271 h 256183"/>
                <a:gd name="connsiteX0" fmla="*/ 48090 w 223250"/>
                <a:gd name="connsiteY0" fmla="*/ 208036 h 208035"/>
                <a:gd name="connsiteX1" fmla="*/ 1818 w 223250"/>
                <a:gd name="connsiteY1" fmla="*/ 45546 h 208035"/>
                <a:gd name="connsiteX2" fmla="*/ 119332 w 223250"/>
                <a:gd name="connsiteY2" fmla="*/ 8823 h 208035"/>
                <a:gd name="connsiteX3" fmla="*/ 223250 w 223250"/>
                <a:gd name="connsiteY3" fmla="*/ 185955 h 208035"/>
                <a:gd name="connsiteX0" fmla="*/ 48601 w 223761"/>
                <a:gd name="connsiteY0" fmla="*/ 208036 h 208035"/>
                <a:gd name="connsiteX1" fmla="*/ 2329 w 223761"/>
                <a:gd name="connsiteY1" fmla="*/ 45546 h 208035"/>
                <a:gd name="connsiteX2" fmla="*/ 119843 w 223761"/>
                <a:gd name="connsiteY2" fmla="*/ 8823 h 208035"/>
                <a:gd name="connsiteX3" fmla="*/ 223761 w 223761"/>
                <a:gd name="connsiteY3" fmla="*/ 185955 h 208035"/>
                <a:gd name="connsiteX0" fmla="*/ 50136 w 225296"/>
                <a:gd name="connsiteY0" fmla="*/ 208036 h 208035"/>
                <a:gd name="connsiteX1" fmla="*/ 3864 w 225296"/>
                <a:gd name="connsiteY1" fmla="*/ 45546 h 208035"/>
                <a:gd name="connsiteX2" fmla="*/ 149824 w 225296"/>
                <a:gd name="connsiteY2" fmla="*/ 8823 h 208035"/>
                <a:gd name="connsiteX3" fmla="*/ 225296 w 225296"/>
                <a:gd name="connsiteY3" fmla="*/ 185955 h 208035"/>
                <a:gd name="connsiteX0" fmla="*/ 47938 w 223098"/>
                <a:gd name="connsiteY0" fmla="*/ 210619 h 210618"/>
                <a:gd name="connsiteX1" fmla="*/ 4038 w 223098"/>
                <a:gd name="connsiteY1" fmla="*/ 38763 h 210618"/>
                <a:gd name="connsiteX2" fmla="*/ 147626 w 223098"/>
                <a:gd name="connsiteY2" fmla="*/ 11406 h 210618"/>
                <a:gd name="connsiteX3" fmla="*/ 223098 w 223098"/>
                <a:gd name="connsiteY3" fmla="*/ 188538 h 210618"/>
                <a:gd name="connsiteX0" fmla="*/ 22832 w 231178"/>
                <a:gd name="connsiteY0" fmla="*/ 207393 h 207393"/>
                <a:gd name="connsiteX1" fmla="*/ 12118 w 231178"/>
                <a:gd name="connsiteY1" fmla="*/ 38658 h 207393"/>
                <a:gd name="connsiteX2" fmla="*/ 155706 w 231178"/>
                <a:gd name="connsiteY2" fmla="*/ 11301 h 207393"/>
                <a:gd name="connsiteX3" fmla="*/ 231178 w 231178"/>
                <a:gd name="connsiteY3" fmla="*/ 188433 h 207393"/>
                <a:gd name="connsiteX0" fmla="*/ 20066 w 228412"/>
                <a:gd name="connsiteY0" fmla="*/ 207393 h 207393"/>
                <a:gd name="connsiteX1" fmla="*/ 9352 w 228412"/>
                <a:gd name="connsiteY1" fmla="*/ 38658 h 207393"/>
                <a:gd name="connsiteX2" fmla="*/ 152940 w 228412"/>
                <a:gd name="connsiteY2" fmla="*/ 11301 h 207393"/>
                <a:gd name="connsiteX3" fmla="*/ 228412 w 228412"/>
                <a:gd name="connsiteY3" fmla="*/ 188433 h 207393"/>
                <a:gd name="connsiteX0" fmla="*/ 20066 w 228412"/>
                <a:gd name="connsiteY0" fmla="*/ 197072 h 197072"/>
                <a:gd name="connsiteX1" fmla="*/ 9352 w 228412"/>
                <a:gd name="connsiteY1" fmla="*/ 28337 h 197072"/>
                <a:gd name="connsiteX2" fmla="*/ 152940 w 228412"/>
                <a:gd name="connsiteY2" fmla="*/ 980 h 197072"/>
                <a:gd name="connsiteX3" fmla="*/ 228412 w 228412"/>
                <a:gd name="connsiteY3" fmla="*/ 178112 h 197072"/>
                <a:gd name="connsiteX0" fmla="*/ 20066 w 228412"/>
                <a:gd name="connsiteY0" fmla="*/ 197072 h 197072"/>
                <a:gd name="connsiteX1" fmla="*/ 9352 w 228412"/>
                <a:gd name="connsiteY1" fmla="*/ 28337 h 197072"/>
                <a:gd name="connsiteX2" fmla="*/ 152940 w 228412"/>
                <a:gd name="connsiteY2" fmla="*/ 980 h 197072"/>
                <a:gd name="connsiteX3" fmla="*/ 228412 w 228412"/>
                <a:gd name="connsiteY3" fmla="*/ 178112 h 197072"/>
                <a:gd name="connsiteX0" fmla="*/ 20066 w 228412"/>
                <a:gd name="connsiteY0" fmla="*/ 196091 h 196091"/>
                <a:gd name="connsiteX1" fmla="*/ 9352 w 228412"/>
                <a:gd name="connsiteY1" fmla="*/ 27356 h 196091"/>
                <a:gd name="connsiteX2" fmla="*/ 152940 w 228412"/>
                <a:gd name="connsiteY2" fmla="*/ -1 h 196091"/>
                <a:gd name="connsiteX3" fmla="*/ 228412 w 228412"/>
                <a:gd name="connsiteY3" fmla="*/ 177131 h 196091"/>
                <a:gd name="connsiteX0" fmla="*/ 20066 w 228412"/>
                <a:gd name="connsiteY0" fmla="*/ 196091 h 196091"/>
                <a:gd name="connsiteX1" fmla="*/ 9352 w 228412"/>
                <a:gd name="connsiteY1" fmla="*/ 27356 h 196091"/>
                <a:gd name="connsiteX2" fmla="*/ 152940 w 228412"/>
                <a:gd name="connsiteY2" fmla="*/ -1 h 196091"/>
                <a:gd name="connsiteX3" fmla="*/ 228412 w 228412"/>
                <a:gd name="connsiteY3" fmla="*/ 177131 h 196091"/>
                <a:gd name="connsiteX0" fmla="*/ 20066 w 228412"/>
                <a:gd name="connsiteY0" fmla="*/ 196091 h 196091"/>
                <a:gd name="connsiteX1" fmla="*/ 9352 w 228412"/>
                <a:gd name="connsiteY1" fmla="*/ 27356 h 196091"/>
                <a:gd name="connsiteX2" fmla="*/ 152940 w 228412"/>
                <a:gd name="connsiteY2" fmla="*/ -1 h 196091"/>
                <a:gd name="connsiteX3" fmla="*/ 228412 w 228412"/>
                <a:gd name="connsiteY3" fmla="*/ 177131 h 196091"/>
                <a:gd name="connsiteX0" fmla="*/ 26366 w 234712"/>
                <a:gd name="connsiteY0" fmla="*/ 196091 h 196091"/>
                <a:gd name="connsiteX1" fmla="*/ 15652 w 234712"/>
                <a:gd name="connsiteY1" fmla="*/ 27356 h 196091"/>
                <a:gd name="connsiteX2" fmla="*/ 159240 w 234712"/>
                <a:gd name="connsiteY2" fmla="*/ -1 h 196091"/>
                <a:gd name="connsiteX3" fmla="*/ 234712 w 234712"/>
                <a:gd name="connsiteY3" fmla="*/ 177131 h 196091"/>
                <a:gd name="connsiteX0" fmla="*/ 26366 w 234712"/>
                <a:gd name="connsiteY0" fmla="*/ 196091 h 196091"/>
                <a:gd name="connsiteX1" fmla="*/ 15652 w 234712"/>
                <a:gd name="connsiteY1" fmla="*/ 27356 h 196091"/>
                <a:gd name="connsiteX2" fmla="*/ 159240 w 234712"/>
                <a:gd name="connsiteY2" fmla="*/ -1 h 196091"/>
                <a:gd name="connsiteX3" fmla="*/ 234712 w 234712"/>
                <a:gd name="connsiteY3" fmla="*/ 177131 h 196091"/>
                <a:gd name="connsiteX0" fmla="*/ 26366 w 234712"/>
                <a:gd name="connsiteY0" fmla="*/ 196091 h 196091"/>
                <a:gd name="connsiteX1" fmla="*/ 15652 w 234712"/>
                <a:gd name="connsiteY1" fmla="*/ 27356 h 196091"/>
                <a:gd name="connsiteX2" fmla="*/ 159240 w 234712"/>
                <a:gd name="connsiteY2" fmla="*/ -1 h 196091"/>
                <a:gd name="connsiteX3" fmla="*/ 234712 w 234712"/>
                <a:gd name="connsiteY3" fmla="*/ 177131 h 196091"/>
                <a:gd name="connsiteX0" fmla="*/ 10714 w 219060"/>
                <a:gd name="connsiteY0" fmla="*/ 196091 h 196091"/>
                <a:gd name="connsiteX1" fmla="*/ 0 w 219060"/>
                <a:gd name="connsiteY1" fmla="*/ 27356 h 196091"/>
                <a:gd name="connsiteX2" fmla="*/ 143588 w 219060"/>
                <a:gd name="connsiteY2" fmla="*/ -1 h 196091"/>
                <a:gd name="connsiteX3" fmla="*/ 219060 w 219060"/>
                <a:gd name="connsiteY3" fmla="*/ 177131 h 19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60" h="196091">
                  <a:moveTo>
                    <a:pt x="10714" y="196091"/>
                  </a:moveTo>
                  <a:cubicBezTo>
                    <a:pt x="682" y="105695"/>
                    <a:pt x="1561" y="85012"/>
                    <a:pt x="0" y="27356"/>
                  </a:cubicBezTo>
                  <a:cubicBezTo>
                    <a:pt x="22144" y="38383"/>
                    <a:pt x="104707" y="49967"/>
                    <a:pt x="143588" y="-1"/>
                  </a:cubicBezTo>
                  <a:cubicBezTo>
                    <a:pt x="175355" y="74906"/>
                    <a:pt x="172568" y="97516"/>
                    <a:pt x="219060" y="177131"/>
                  </a:cubicBezTo>
                </a:path>
              </a:pathLst>
            </a:cu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</p:grpSp>
      <p:grpSp>
        <p:nvGrpSpPr>
          <p:cNvPr id="1809" name="Group 1808"/>
          <p:cNvGrpSpPr/>
          <p:nvPr/>
        </p:nvGrpSpPr>
        <p:grpSpPr>
          <a:xfrm>
            <a:off x="17010788" y="21918139"/>
            <a:ext cx="1007708" cy="448249"/>
            <a:chOff x="15209300" y="22980298"/>
            <a:chExt cx="1007708" cy="448249"/>
          </a:xfrm>
        </p:grpSpPr>
        <p:grpSp>
          <p:nvGrpSpPr>
            <p:cNvPr id="1810" name="Group 1809"/>
            <p:cNvGrpSpPr/>
            <p:nvPr/>
          </p:nvGrpSpPr>
          <p:grpSpPr>
            <a:xfrm rot="18767269">
              <a:off x="15824455" y="22941022"/>
              <a:ext cx="353277" cy="431829"/>
              <a:chOff x="7028391" y="2683770"/>
              <a:chExt cx="470826" cy="575515"/>
            </a:xfrm>
          </p:grpSpPr>
          <p:grpSp>
            <p:nvGrpSpPr>
              <p:cNvPr id="1812" name="Group 1811"/>
              <p:cNvGrpSpPr>
                <a:grpSpLocks noChangeAspect="1"/>
              </p:cNvGrpSpPr>
              <p:nvPr/>
            </p:nvGrpSpPr>
            <p:grpSpPr>
              <a:xfrm>
                <a:off x="7028391" y="2683770"/>
                <a:ext cx="470826" cy="575515"/>
                <a:chOff x="6557081" y="1480442"/>
                <a:chExt cx="1234569" cy="1509092"/>
              </a:xfrm>
            </p:grpSpPr>
            <p:sp>
              <p:nvSpPr>
                <p:cNvPr id="1814" name="Rectangle 51"/>
                <p:cNvSpPr/>
                <p:nvPr/>
              </p:nvSpPr>
              <p:spPr>
                <a:xfrm rot="263988">
                  <a:off x="6570301" y="1700600"/>
                  <a:ext cx="986154" cy="1017169"/>
                </a:xfrm>
                <a:custGeom>
                  <a:avLst/>
                  <a:gdLst>
                    <a:gd name="connsiteX0" fmla="*/ 0 w 299006"/>
                    <a:gd name="connsiteY0" fmla="*/ 0 h 587231"/>
                    <a:gd name="connsiteX1" fmla="*/ 299006 w 299006"/>
                    <a:gd name="connsiteY1" fmla="*/ 0 h 587231"/>
                    <a:gd name="connsiteX2" fmla="*/ 299006 w 299006"/>
                    <a:gd name="connsiteY2" fmla="*/ 587231 h 587231"/>
                    <a:gd name="connsiteX3" fmla="*/ 0 w 299006"/>
                    <a:gd name="connsiteY3" fmla="*/ 587231 h 587231"/>
                    <a:gd name="connsiteX4" fmla="*/ 0 w 299006"/>
                    <a:gd name="connsiteY4" fmla="*/ 0 h 587231"/>
                    <a:gd name="connsiteX0" fmla="*/ 0 w 328609"/>
                    <a:gd name="connsiteY0" fmla="*/ 6579 h 587231"/>
                    <a:gd name="connsiteX1" fmla="*/ 328609 w 328609"/>
                    <a:gd name="connsiteY1" fmla="*/ 0 h 587231"/>
                    <a:gd name="connsiteX2" fmla="*/ 328609 w 328609"/>
                    <a:gd name="connsiteY2" fmla="*/ 587231 h 587231"/>
                    <a:gd name="connsiteX3" fmla="*/ 29603 w 328609"/>
                    <a:gd name="connsiteY3" fmla="*/ 587231 h 587231"/>
                    <a:gd name="connsiteX4" fmla="*/ 0 w 328609"/>
                    <a:gd name="connsiteY4" fmla="*/ 6579 h 587231"/>
                    <a:gd name="connsiteX0" fmla="*/ 4933 w 333542"/>
                    <a:gd name="connsiteY0" fmla="*/ 6579 h 593809"/>
                    <a:gd name="connsiteX1" fmla="*/ 333542 w 333542"/>
                    <a:gd name="connsiteY1" fmla="*/ 0 h 593809"/>
                    <a:gd name="connsiteX2" fmla="*/ 333542 w 333542"/>
                    <a:gd name="connsiteY2" fmla="*/ 587231 h 593809"/>
                    <a:gd name="connsiteX3" fmla="*/ 0 w 333542"/>
                    <a:gd name="connsiteY3" fmla="*/ 593809 h 593809"/>
                    <a:gd name="connsiteX4" fmla="*/ 4933 w 333542"/>
                    <a:gd name="connsiteY4" fmla="*/ 6579 h 593809"/>
                    <a:gd name="connsiteX0" fmla="*/ 95396 w 424005"/>
                    <a:gd name="connsiteY0" fmla="*/ 6579 h 593809"/>
                    <a:gd name="connsiteX1" fmla="*/ 424005 w 424005"/>
                    <a:gd name="connsiteY1" fmla="*/ 0 h 593809"/>
                    <a:gd name="connsiteX2" fmla="*/ 424005 w 424005"/>
                    <a:gd name="connsiteY2" fmla="*/ 587231 h 593809"/>
                    <a:gd name="connsiteX3" fmla="*/ 90463 w 424005"/>
                    <a:gd name="connsiteY3" fmla="*/ 593809 h 593809"/>
                    <a:gd name="connsiteX4" fmla="*/ 95396 w 424005"/>
                    <a:gd name="connsiteY4" fmla="*/ 6579 h 593809"/>
                    <a:gd name="connsiteX0" fmla="*/ 122498 w 451107"/>
                    <a:gd name="connsiteY0" fmla="*/ 6579 h 593809"/>
                    <a:gd name="connsiteX1" fmla="*/ 451107 w 451107"/>
                    <a:gd name="connsiteY1" fmla="*/ 0 h 593809"/>
                    <a:gd name="connsiteX2" fmla="*/ 451107 w 451107"/>
                    <a:gd name="connsiteY2" fmla="*/ 587231 h 593809"/>
                    <a:gd name="connsiteX3" fmla="*/ 117565 w 451107"/>
                    <a:gd name="connsiteY3" fmla="*/ 593809 h 593809"/>
                    <a:gd name="connsiteX4" fmla="*/ 122498 w 451107"/>
                    <a:gd name="connsiteY4" fmla="*/ 6579 h 593809"/>
                    <a:gd name="connsiteX0" fmla="*/ 123506 w 452115"/>
                    <a:gd name="connsiteY0" fmla="*/ 6579 h 593809"/>
                    <a:gd name="connsiteX1" fmla="*/ 452115 w 452115"/>
                    <a:gd name="connsiteY1" fmla="*/ 0 h 593809"/>
                    <a:gd name="connsiteX2" fmla="*/ 452115 w 452115"/>
                    <a:gd name="connsiteY2" fmla="*/ 587231 h 593809"/>
                    <a:gd name="connsiteX3" fmla="*/ 118573 w 452115"/>
                    <a:gd name="connsiteY3" fmla="*/ 593809 h 593809"/>
                    <a:gd name="connsiteX4" fmla="*/ 123506 w 452115"/>
                    <a:gd name="connsiteY4" fmla="*/ 6579 h 593809"/>
                    <a:gd name="connsiteX0" fmla="*/ 123506 w 461983"/>
                    <a:gd name="connsiteY0" fmla="*/ 1645 h 588875"/>
                    <a:gd name="connsiteX1" fmla="*/ 461983 w 461983"/>
                    <a:gd name="connsiteY1" fmla="*/ 0 h 588875"/>
                    <a:gd name="connsiteX2" fmla="*/ 452115 w 461983"/>
                    <a:gd name="connsiteY2" fmla="*/ 582297 h 588875"/>
                    <a:gd name="connsiteX3" fmla="*/ 118573 w 461983"/>
                    <a:gd name="connsiteY3" fmla="*/ 588875 h 588875"/>
                    <a:gd name="connsiteX4" fmla="*/ 123506 w 461983"/>
                    <a:gd name="connsiteY4" fmla="*/ 1645 h 588875"/>
                    <a:gd name="connsiteX0" fmla="*/ 123506 w 452115"/>
                    <a:gd name="connsiteY0" fmla="*/ 0 h 587230"/>
                    <a:gd name="connsiteX1" fmla="*/ 452115 w 452115"/>
                    <a:gd name="connsiteY1" fmla="*/ 4933 h 587230"/>
                    <a:gd name="connsiteX2" fmla="*/ 452115 w 452115"/>
                    <a:gd name="connsiteY2" fmla="*/ 580652 h 587230"/>
                    <a:gd name="connsiteX3" fmla="*/ 118573 w 452115"/>
                    <a:gd name="connsiteY3" fmla="*/ 587230 h 587230"/>
                    <a:gd name="connsiteX4" fmla="*/ 123506 w 452115"/>
                    <a:gd name="connsiteY4" fmla="*/ 0 h 587230"/>
                    <a:gd name="connsiteX0" fmla="*/ 123506 w 452115"/>
                    <a:gd name="connsiteY0" fmla="*/ 11393 h 598623"/>
                    <a:gd name="connsiteX1" fmla="*/ 452115 w 452115"/>
                    <a:gd name="connsiteY1" fmla="*/ 16326 h 598623"/>
                    <a:gd name="connsiteX2" fmla="*/ 452115 w 452115"/>
                    <a:gd name="connsiteY2" fmla="*/ 592045 h 598623"/>
                    <a:gd name="connsiteX3" fmla="*/ 118573 w 452115"/>
                    <a:gd name="connsiteY3" fmla="*/ 598623 h 598623"/>
                    <a:gd name="connsiteX4" fmla="*/ 123506 w 452115"/>
                    <a:gd name="connsiteY4" fmla="*/ 11393 h 598623"/>
                    <a:gd name="connsiteX0" fmla="*/ 123506 w 452115"/>
                    <a:gd name="connsiteY0" fmla="*/ 22264 h 609494"/>
                    <a:gd name="connsiteX1" fmla="*/ 452115 w 452115"/>
                    <a:gd name="connsiteY1" fmla="*/ 27197 h 609494"/>
                    <a:gd name="connsiteX2" fmla="*/ 452115 w 452115"/>
                    <a:gd name="connsiteY2" fmla="*/ 602916 h 609494"/>
                    <a:gd name="connsiteX3" fmla="*/ 118573 w 452115"/>
                    <a:gd name="connsiteY3" fmla="*/ 609494 h 609494"/>
                    <a:gd name="connsiteX4" fmla="*/ 123506 w 452115"/>
                    <a:gd name="connsiteY4" fmla="*/ 22264 h 609494"/>
                    <a:gd name="connsiteX0" fmla="*/ 123506 w 471850"/>
                    <a:gd name="connsiteY0" fmla="*/ 22264 h 609494"/>
                    <a:gd name="connsiteX1" fmla="*/ 452115 w 471850"/>
                    <a:gd name="connsiteY1" fmla="*/ 27197 h 609494"/>
                    <a:gd name="connsiteX2" fmla="*/ 471850 w 471850"/>
                    <a:gd name="connsiteY2" fmla="*/ 601272 h 609494"/>
                    <a:gd name="connsiteX3" fmla="*/ 118573 w 471850"/>
                    <a:gd name="connsiteY3" fmla="*/ 609494 h 609494"/>
                    <a:gd name="connsiteX4" fmla="*/ 123506 w 471850"/>
                    <a:gd name="connsiteY4" fmla="*/ 22264 h 609494"/>
                    <a:gd name="connsiteX0" fmla="*/ 123506 w 508720"/>
                    <a:gd name="connsiteY0" fmla="*/ 22264 h 609494"/>
                    <a:gd name="connsiteX1" fmla="*/ 452115 w 508720"/>
                    <a:gd name="connsiteY1" fmla="*/ 27197 h 609494"/>
                    <a:gd name="connsiteX2" fmla="*/ 471850 w 508720"/>
                    <a:gd name="connsiteY2" fmla="*/ 601272 h 609494"/>
                    <a:gd name="connsiteX3" fmla="*/ 118573 w 508720"/>
                    <a:gd name="connsiteY3" fmla="*/ 609494 h 609494"/>
                    <a:gd name="connsiteX4" fmla="*/ 123506 w 508720"/>
                    <a:gd name="connsiteY4" fmla="*/ 22264 h 609494"/>
                    <a:gd name="connsiteX0" fmla="*/ 123506 w 542175"/>
                    <a:gd name="connsiteY0" fmla="*/ 22264 h 609494"/>
                    <a:gd name="connsiteX1" fmla="*/ 452115 w 542175"/>
                    <a:gd name="connsiteY1" fmla="*/ 27197 h 609494"/>
                    <a:gd name="connsiteX2" fmla="*/ 471850 w 542175"/>
                    <a:gd name="connsiteY2" fmla="*/ 601272 h 609494"/>
                    <a:gd name="connsiteX3" fmla="*/ 118573 w 542175"/>
                    <a:gd name="connsiteY3" fmla="*/ 609494 h 609494"/>
                    <a:gd name="connsiteX4" fmla="*/ 123506 w 542175"/>
                    <a:gd name="connsiteY4" fmla="*/ 22264 h 609494"/>
                    <a:gd name="connsiteX0" fmla="*/ 111068 w 529737"/>
                    <a:gd name="connsiteY0" fmla="*/ 22264 h 609494"/>
                    <a:gd name="connsiteX1" fmla="*/ 439677 w 529737"/>
                    <a:gd name="connsiteY1" fmla="*/ 27197 h 609494"/>
                    <a:gd name="connsiteX2" fmla="*/ 459412 w 529737"/>
                    <a:gd name="connsiteY2" fmla="*/ 601272 h 609494"/>
                    <a:gd name="connsiteX3" fmla="*/ 106135 w 529737"/>
                    <a:gd name="connsiteY3" fmla="*/ 609494 h 609494"/>
                    <a:gd name="connsiteX4" fmla="*/ 111068 w 529737"/>
                    <a:gd name="connsiteY4" fmla="*/ 22264 h 609494"/>
                    <a:gd name="connsiteX0" fmla="*/ 111068 w 534172"/>
                    <a:gd name="connsiteY0" fmla="*/ 22264 h 609494"/>
                    <a:gd name="connsiteX1" fmla="*/ 439677 w 534172"/>
                    <a:gd name="connsiteY1" fmla="*/ 27197 h 609494"/>
                    <a:gd name="connsiteX2" fmla="*/ 459412 w 534172"/>
                    <a:gd name="connsiteY2" fmla="*/ 601272 h 609494"/>
                    <a:gd name="connsiteX3" fmla="*/ 106135 w 534172"/>
                    <a:gd name="connsiteY3" fmla="*/ 609494 h 609494"/>
                    <a:gd name="connsiteX4" fmla="*/ 111068 w 534172"/>
                    <a:gd name="connsiteY4" fmla="*/ 22264 h 609494"/>
                    <a:gd name="connsiteX0" fmla="*/ 111068 w 534172"/>
                    <a:gd name="connsiteY0" fmla="*/ 22264 h 615084"/>
                    <a:gd name="connsiteX1" fmla="*/ 439677 w 534172"/>
                    <a:gd name="connsiteY1" fmla="*/ 27197 h 615084"/>
                    <a:gd name="connsiteX2" fmla="*/ 459412 w 534172"/>
                    <a:gd name="connsiteY2" fmla="*/ 601272 h 615084"/>
                    <a:gd name="connsiteX3" fmla="*/ 106135 w 534172"/>
                    <a:gd name="connsiteY3" fmla="*/ 609494 h 615084"/>
                    <a:gd name="connsiteX4" fmla="*/ 111068 w 534172"/>
                    <a:gd name="connsiteY4" fmla="*/ 22264 h 615084"/>
                    <a:gd name="connsiteX0" fmla="*/ 111068 w 534172"/>
                    <a:gd name="connsiteY0" fmla="*/ 22264 h 622050"/>
                    <a:gd name="connsiteX1" fmla="*/ 439677 w 534172"/>
                    <a:gd name="connsiteY1" fmla="*/ 27197 h 622050"/>
                    <a:gd name="connsiteX2" fmla="*/ 459412 w 534172"/>
                    <a:gd name="connsiteY2" fmla="*/ 601272 h 622050"/>
                    <a:gd name="connsiteX3" fmla="*/ 106135 w 534172"/>
                    <a:gd name="connsiteY3" fmla="*/ 609494 h 622050"/>
                    <a:gd name="connsiteX4" fmla="*/ 111068 w 534172"/>
                    <a:gd name="connsiteY4" fmla="*/ 22264 h 622050"/>
                    <a:gd name="connsiteX0" fmla="*/ 111068 w 534172"/>
                    <a:gd name="connsiteY0" fmla="*/ 22264 h 625332"/>
                    <a:gd name="connsiteX1" fmla="*/ 439677 w 534172"/>
                    <a:gd name="connsiteY1" fmla="*/ 27197 h 625332"/>
                    <a:gd name="connsiteX2" fmla="*/ 459412 w 534172"/>
                    <a:gd name="connsiteY2" fmla="*/ 601272 h 625332"/>
                    <a:gd name="connsiteX3" fmla="*/ 106135 w 534172"/>
                    <a:gd name="connsiteY3" fmla="*/ 609494 h 625332"/>
                    <a:gd name="connsiteX4" fmla="*/ 111068 w 534172"/>
                    <a:gd name="connsiteY4" fmla="*/ 22264 h 625332"/>
                    <a:gd name="connsiteX0" fmla="*/ 128240 w 523959"/>
                    <a:gd name="connsiteY0" fmla="*/ 73759 h 607729"/>
                    <a:gd name="connsiteX1" fmla="*/ 429464 w 523959"/>
                    <a:gd name="connsiteY1" fmla="*/ 9594 h 607729"/>
                    <a:gd name="connsiteX2" fmla="*/ 449199 w 523959"/>
                    <a:gd name="connsiteY2" fmla="*/ 583669 h 607729"/>
                    <a:gd name="connsiteX3" fmla="*/ 95922 w 523959"/>
                    <a:gd name="connsiteY3" fmla="*/ 591891 h 607729"/>
                    <a:gd name="connsiteX4" fmla="*/ 128240 w 523959"/>
                    <a:gd name="connsiteY4" fmla="*/ 73759 h 607729"/>
                    <a:gd name="connsiteX0" fmla="*/ 113232 w 532733"/>
                    <a:gd name="connsiteY0" fmla="*/ 56656 h 610122"/>
                    <a:gd name="connsiteX1" fmla="*/ 438238 w 532733"/>
                    <a:gd name="connsiteY1" fmla="*/ 11987 h 610122"/>
                    <a:gd name="connsiteX2" fmla="*/ 457973 w 532733"/>
                    <a:gd name="connsiteY2" fmla="*/ 586062 h 610122"/>
                    <a:gd name="connsiteX3" fmla="*/ 104696 w 532733"/>
                    <a:gd name="connsiteY3" fmla="*/ 594284 h 610122"/>
                    <a:gd name="connsiteX4" fmla="*/ 113232 w 532733"/>
                    <a:gd name="connsiteY4" fmla="*/ 56656 h 610122"/>
                    <a:gd name="connsiteX0" fmla="*/ 100025 w 519526"/>
                    <a:gd name="connsiteY0" fmla="*/ 56656 h 610122"/>
                    <a:gd name="connsiteX1" fmla="*/ 425031 w 519526"/>
                    <a:gd name="connsiteY1" fmla="*/ 11987 h 610122"/>
                    <a:gd name="connsiteX2" fmla="*/ 444766 w 519526"/>
                    <a:gd name="connsiteY2" fmla="*/ 586062 h 610122"/>
                    <a:gd name="connsiteX3" fmla="*/ 91489 w 519526"/>
                    <a:gd name="connsiteY3" fmla="*/ 594284 h 610122"/>
                    <a:gd name="connsiteX4" fmla="*/ 100025 w 519526"/>
                    <a:gd name="connsiteY4" fmla="*/ 56656 h 610122"/>
                    <a:gd name="connsiteX0" fmla="*/ 94286 w 513787"/>
                    <a:gd name="connsiteY0" fmla="*/ 56656 h 597356"/>
                    <a:gd name="connsiteX1" fmla="*/ 419292 w 513787"/>
                    <a:gd name="connsiteY1" fmla="*/ 11987 h 597356"/>
                    <a:gd name="connsiteX2" fmla="*/ 439027 w 513787"/>
                    <a:gd name="connsiteY2" fmla="*/ 586062 h 597356"/>
                    <a:gd name="connsiteX3" fmla="*/ 94437 w 513787"/>
                    <a:gd name="connsiteY3" fmla="*/ 558092 h 597356"/>
                    <a:gd name="connsiteX4" fmla="*/ 94286 w 513787"/>
                    <a:gd name="connsiteY4" fmla="*/ 56656 h 597356"/>
                    <a:gd name="connsiteX0" fmla="*/ 65946 w 485447"/>
                    <a:gd name="connsiteY0" fmla="*/ 56656 h 604960"/>
                    <a:gd name="connsiteX1" fmla="*/ 390952 w 485447"/>
                    <a:gd name="connsiteY1" fmla="*/ 11987 h 604960"/>
                    <a:gd name="connsiteX2" fmla="*/ 410687 w 485447"/>
                    <a:gd name="connsiteY2" fmla="*/ 586062 h 604960"/>
                    <a:gd name="connsiteX3" fmla="*/ 114050 w 485447"/>
                    <a:gd name="connsiteY3" fmla="*/ 584074 h 604960"/>
                    <a:gd name="connsiteX4" fmla="*/ 65946 w 485447"/>
                    <a:gd name="connsiteY4" fmla="*/ 56656 h 604960"/>
                    <a:gd name="connsiteX0" fmla="*/ 79028 w 498529"/>
                    <a:gd name="connsiteY0" fmla="*/ 56656 h 604960"/>
                    <a:gd name="connsiteX1" fmla="*/ 404034 w 498529"/>
                    <a:gd name="connsiteY1" fmla="*/ 11987 h 604960"/>
                    <a:gd name="connsiteX2" fmla="*/ 423769 w 498529"/>
                    <a:gd name="connsiteY2" fmla="*/ 586062 h 604960"/>
                    <a:gd name="connsiteX3" fmla="*/ 127132 w 498529"/>
                    <a:gd name="connsiteY3" fmla="*/ 584074 h 604960"/>
                    <a:gd name="connsiteX4" fmla="*/ 79028 w 498529"/>
                    <a:gd name="connsiteY4" fmla="*/ 56656 h 604960"/>
                    <a:gd name="connsiteX0" fmla="*/ 79028 w 473972"/>
                    <a:gd name="connsiteY0" fmla="*/ 56656 h 605451"/>
                    <a:gd name="connsiteX1" fmla="*/ 404034 w 473972"/>
                    <a:gd name="connsiteY1" fmla="*/ 11987 h 605451"/>
                    <a:gd name="connsiteX2" fmla="*/ 367915 w 473972"/>
                    <a:gd name="connsiteY2" fmla="*/ 586921 h 605451"/>
                    <a:gd name="connsiteX3" fmla="*/ 127132 w 473972"/>
                    <a:gd name="connsiteY3" fmla="*/ 584074 h 605451"/>
                    <a:gd name="connsiteX4" fmla="*/ 79028 w 473972"/>
                    <a:gd name="connsiteY4" fmla="*/ 56656 h 605451"/>
                    <a:gd name="connsiteX0" fmla="*/ 79028 w 473972"/>
                    <a:gd name="connsiteY0" fmla="*/ 56656 h 620392"/>
                    <a:gd name="connsiteX1" fmla="*/ 404034 w 473972"/>
                    <a:gd name="connsiteY1" fmla="*/ 11987 h 620392"/>
                    <a:gd name="connsiteX2" fmla="*/ 367915 w 473972"/>
                    <a:gd name="connsiteY2" fmla="*/ 586921 h 620392"/>
                    <a:gd name="connsiteX3" fmla="*/ 127132 w 473972"/>
                    <a:gd name="connsiteY3" fmla="*/ 584074 h 620392"/>
                    <a:gd name="connsiteX4" fmla="*/ 79028 w 473972"/>
                    <a:gd name="connsiteY4" fmla="*/ 56656 h 620392"/>
                    <a:gd name="connsiteX0" fmla="*/ 79028 w 473972"/>
                    <a:gd name="connsiteY0" fmla="*/ 56656 h 627887"/>
                    <a:gd name="connsiteX1" fmla="*/ 404034 w 473972"/>
                    <a:gd name="connsiteY1" fmla="*/ 11987 h 627887"/>
                    <a:gd name="connsiteX2" fmla="*/ 367915 w 473972"/>
                    <a:gd name="connsiteY2" fmla="*/ 586921 h 627887"/>
                    <a:gd name="connsiteX3" fmla="*/ 127132 w 473972"/>
                    <a:gd name="connsiteY3" fmla="*/ 584074 h 627887"/>
                    <a:gd name="connsiteX4" fmla="*/ 79028 w 473972"/>
                    <a:gd name="connsiteY4" fmla="*/ 56656 h 627887"/>
                    <a:gd name="connsiteX0" fmla="*/ 79028 w 489696"/>
                    <a:gd name="connsiteY0" fmla="*/ 56656 h 627887"/>
                    <a:gd name="connsiteX1" fmla="*/ 404034 w 489696"/>
                    <a:gd name="connsiteY1" fmla="*/ 11987 h 627887"/>
                    <a:gd name="connsiteX2" fmla="*/ 367915 w 489696"/>
                    <a:gd name="connsiteY2" fmla="*/ 586921 h 627887"/>
                    <a:gd name="connsiteX3" fmla="*/ 127132 w 489696"/>
                    <a:gd name="connsiteY3" fmla="*/ 584074 h 627887"/>
                    <a:gd name="connsiteX4" fmla="*/ 79028 w 489696"/>
                    <a:gd name="connsiteY4" fmla="*/ 56656 h 627887"/>
                    <a:gd name="connsiteX0" fmla="*/ 79028 w 483734"/>
                    <a:gd name="connsiteY0" fmla="*/ 56656 h 627887"/>
                    <a:gd name="connsiteX1" fmla="*/ 404034 w 483734"/>
                    <a:gd name="connsiteY1" fmla="*/ 11987 h 627887"/>
                    <a:gd name="connsiteX2" fmla="*/ 367915 w 483734"/>
                    <a:gd name="connsiteY2" fmla="*/ 586921 h 627887"/>
                    <a:gd name="connsiteX3" fmla="*/ 127132 w 483734"/>
                    <a:gd name="connsiteY3" fmla="*/ 584074 h 627887"/>
                    <a:gd name="connsiteX4" fmla="*/ 79028 w 483734"/>
                    <a:gd name="connsiteY4" fmla="*/ 56656 h 627887"/>
                    <a:gd name="connsiteX0" fmla="*/ 79028 w 450580"/>
                    <a:gd name="connsiteY0" fmla="*/ 34736 h 605967"/>
                    <a:gd name="connsiteX1" fmla="*/ 336715 w 450580"/>
                    <a:gd name="connsiteY1" fmla="*/ 18178 h 605967"/>
                    <a:gd name="connsiteX2" fmla="*/ 367915 w 450580"/>
                    <a:gd name="connsiteY2" fmla="*/ 565001 h 605967"/>
                    <a:gd name="connsiteX3" fmla="*/ 127132 w 450580"/>
                    <a:gd name="connsiteY3" fmla="*/ 562154 h 605967"/>
                    <a:gd name="connsiteX4" fmla="*/ 79028 w 450580"/>
                    <a:gd name="connsiteY4" fmla="*/ 34736 h 605967"/>
                    <a:gd name="connsiteX0" fmla="*/ 79028 w 446046"/>
                    <a:gd name="connsiteY0" fmla="*/ 30195 h 601426"/>
                    <a:gd name="connsiteX1" fmla="*/ 324836 w 446046"/>
                    <a:gd name="connsiteY1" fmla="*/ 20559 h 601426"/>
                    <a:gd name="connsiteX2" fmla="*/ 367915 w 446046"/>
                    <a:gd name="connsiteY2" fmla="*/ 560460 h 601426"/>
                    <a:gd name="connsiteX3" fmla="*/ 127132 w 446046"/>
                    <a:gd name="connsiteY3" fmla="*/ 557613 h 601426"/>
                    <a:gd name="connsiteX4" fmla="*/ 79028 w 446046"/>
                    <a:gd name="connsiteY4" fmla="*/ 30195 h 601426"/>
                    <a:gd name="connsiteX0" fmla="*/ 79028 w 446047"/>
                    <a:gd name="connsiteY0" fmla="*/ 37546 h 608777"/>
                    <a:gd name="connsiteX1" fmla="*/ 324836 w 446047"/>
                    <a:gd name="connsiteY1" fmla="*/ 27910 h 608777"/>
                    <a:gd name="connsiteX2" fmla="*/ 367915 w 446047"/>
                    <a:gd name="connsiteY2" fmla="*/ 567811 h 608777"/>
                    <a:gd name="connsiteX3" fmla="*/ 127132 w 446047"/>
                    <a:gd name="connsiteY3" fmla="*/ 564964 h 608777"/>
                    <a:gd name="connsiteX4" fmla="*/ 79028 w 446047"/>
                    <a:gd name="connsiteY4" fmla="*/ 37546 h 608777"/>
                    <a:gd name="connsiteX0" fmla="*/ 79028 w 446047"/>
                    <a:gd name="connsiteY0" fmla="*/ 40421 h 611652"/>
                    <a:gd name="connsiteX1" fmla="*/ 324836 w 446047"/>
                    <a:gd name="connsiteY1" fmla="*/ 30785 h 611652"/>
                    <a:gd name="connsiteX2" fmla="*/ 367915 w 446047"/>
                    <a:gd name="connsiteY2" fmla="*/ 570686 h 611652"/>
                    <a:gd name="connsiteX3" fmla="*/ 127132 w 446047"/>
                    <a:gd name="connsiteY3" fmla="*/ 567839 h 611652"/>
                    <a:gd name="connsiteX4" fmla="*/ 79028 w 446047"/>
                    <a:gd name="connsiteY4" fmla="*/ 40421 h 611652"/>
                    <a:gd name="connsiteX0" fmla="*/ 79028 w 465365"/>
                    <a:gd name="connsiteY0" fmla="*/ 40421 h 611652"/>
                    <a:gd name="connsiteX1" fmla="*/ 324836 w 465365"/>
                    <a:gd name="connsiteY1" fmla="*/ 30785 h 611652"/>
                    <a:gd name="connsiteX2" fmla="*/ 367915 w 465365"/>
                    <a:gd name="connsiteY2" fmla="*/ 570686 h 611652"/>
                    <a:gd name="connsiteX3" fmla="*/ 127132 w 465365"/>
                    <a:gd name="connsiteY3" fmla="*/ 567839 h 611652"/>
                    <a:gd name="connsiteX4" fmla="*/ 79028 w 465365"/>
                    <a:gd name="connsiteY4" fmla="*/ 40421 h 611652"/>
                    <a:gd name="connsiteX0" fmla="*/ 85863 w 472201"/>
                    <a:gd name="connsiteY0" fmla="*/ 40421 h 614015"/>
                    <a:gd name="connsiteX1" fmla="*/ 331671 w 472201"/>
                    <a:gd name="connsiteY1" fmla="*/ 30785 h 614015"/>
                    <a:gd name="connsiteX2" fmla="*/ 374750 w 472201"/>
                    <a:gd name="connsiteY2" fmla="*/ 570686 h 614015"/>
                    <a:gd name="connsiteX3" fmla="*/ 120107 w 472201"/>
                    <a:gd name="connsiteY3" fmla="*/ 573137 h 614015"/>
                    <a:gd name="connsiteX4" fmla="*/ 85863 w 472201"/>
                    <a:gd name="connsiteY4" fmla="*/ 40421 h 614015"/>
                    <a:gd name="connsiteX0" fmla="*/ 76292 w 462630"/>
                    <a:gd name="connsiteY0" fmla="*/ 40421 h 614015"/>
                    <a:gd name="connsiteX1" fmla="*/ 322100 w 462630"/>
                    <a:gd name="connsiteY1" fmla="*/ 30785 h 614015"/>
                    <a:gd name="connsiteX2" fmla="*/ 365179 w 462630"/>
                    <a:gd name="connsiteY2" fmla="*/ 570686 h 614015"/>
                    <a:gd name="connsiteX3" fmla="*/ 110536 w 462630"/>
                    <a:gd name="connsiteY3" fmla="*/ 573137 h 614015"/>
                    <a:gd name="connsiteX4" fmla="*/ 76292 w 462630"/>
                    <a:gd name="connsiteY4" fmla="*/ 40421 h 614015"/>
                    <a:gd name="connsiteX0" fmla="*/ 85974 w 472312"/>
                    <a:gd name="connsiteY0" fmla="*/ 40421 h 614015"/>
                    <a:gd name="connsiteX1" fmla="*/ 331782 w 472312"/>
                    <a:gd name="connsiteY1" fmla="*/ 30785 h 614015"/>
                    <a:gd name="connsiteX2" fmla="*/ 374861 w 472312"/>
                    <a:gd name="connsiteY2" fmla="*/ 570686 h 614015"/>
                    <a:gd name="connsiteX3" fmla="*/ 120218 w 472312"/>
                    <a:gd name="connsiteY3" fmla="*/ 573137 h 614015"/>
                    <a:gd name="connsiteX4" fmla="*/ 85974 w 472312"/>
                    <a:gd name="connsiteY4" fmla="*/ 40421 h 614015"/>
                    <a:gd name="connsiteX0" fmla="*/ 85975 w 485176"/>
                    <a:gd name="connsiteY0" fmla="*/ 40421 h 619064"/>
                    <a:gd name="connsiteX1" fmla="*/ 331783 w 485176"/>
                    <a:gd name="connsiteY1" fmla="*/ 30785 h 619064"/>
                    <a:gd name="connsiteX2" fmla="*/ 393884 w 485176"/>
                    <a:gd name="connsiteY2" fmla="*/ 579615 h 619064"/>
                    <a:gd name="connsiteX3" fmla="*/ 120219 w 485176"/>
                    <a:gd name="connsiteY3" fmla="*/ 573137 h 619064"/>
                    <a:gd name="connsiteX4" fmla="*/ 85975 w 485176"/>
                    <a:gd name="connsiteY4" fmla="*/ 40421 h 619064"/>
                    <a:gd name="connsiteX0" fmla="*/ 85975 w 474939"/>
                    <a:gd name="connsiteY0" fmla="*/ 40421 h 615794"/>
                    <a:gd name="connsiteX1" fmla="*/ 331783 w 474939"/>
                    <a:gd name="connsiteY1" fmla="*/ 30785 h 615794"/>
                    <a:gd name="connsiteX2" fmla="*/ 378826 w 474939"/>
                    <a:gd name="connsiteY2" fmla="*/ 573935 h 615794"/>
                    <a:gd name="connsiteX3" fmla="*/ 120219 w 474939"/>
                    <a:gd name="connsiteY3" fmla="*/ 573137 h 615794"/>
                    <a:gd name="connsiteX4" fmla="*/ 85975 w 474939"/>
                    <a:gd name="connsiteY4" fmla="*/ 40421 h 615794"/>
                    <a:gd name="connsiteX0" fmla="*/ 85975 w 488441"/>
                    <a:gd name="connsiteY0" fmla="*/ 62723 h 638096"/>
                    <a:gd name="connsiteX1" fmla="*/ 368236 w 488441"/>
                    <a:gd name="connsiteY1" fmla="*/ 21628 h 638096"/>
                    <a:gd name="connsiteX2" fmla="*/ 378826 w 488441"/>
                    <a:gd name="connsiteY2" fmla="*/ 596237 h 638096"/>
                    <a:gd name="connsiteX3" fmla="*/ 120219 w 488441"/>
                    <a:gd name="connsiteY3" fmla="*/ 595439 h 638096"/>
                    <a:gd name="connsiteX4" fmla="*/ 85975 w 488441"/>
                    <a:gd name="connsiteY4" fmla="*/ 62723 h 638096"/>
                    <a:gd name="connsiteX0" fmla="*/ 85975 w 488441"/>
                    <a:gd name="connsiteY0" fmla="*/ 62723 h 638096"/>
                    <a:gd name="connsiteX1" fmla="*/ 368236 w 488441"/>
                    <a:gd name="connsiteY1" fmla="*/ 21628 h 638096"/>
                    <a:gd name="connsiteX2" fmla="*/ 378826 w 488441"/>
                    <a:gd name="connsiteY2" fmla="*/ 596237 h 638096"/>
                    <a:gd name="connsiteX3" fmla="*/ 120219 w 488441"/>
                    <a:gd name="connsiteY3" fmla="*/ 595439 h 638096"/>
                    <a:gd name="connsiteX4" fmla="*/ 85975 w 488441"/>
                    <a:gd name="connsiteY4" fmla="*/ 62723 h 638096"/>
                    <a:gd name="connsiteX0" fmla="*/ 85975 w 488441"/>
                    <a:gd name="connsiteY0" fmla="*/ 112121 h 687494"/>
                    <a:gd name="connsiteX1" fmla="*/ 368236 w 488441"/>
                    <a:gd name="connsiteY1" fmla="*/ 71026 h 687494"/>
                    <a:gd name="connsiteX2" fmla="*/ 378826 w 488441"/>
                    <a:gd name="connsiteY2" fmla="*/ 645635 h 687494"/>
                    <a:gd name="connsiteX3" fmla="*/ 120219 w 488441"/>
                    <a:gd name="connsiteY3" fmla="*/ 644837 h 687494"/>
                    <a:gd name="connsiteX4" fmla="*/ 85975 w 488441"/>
                    <a:gd name="connsiteY4" fmla="*/ 112121 h 687494"/>
                    <a:gd name="connsiteX0" fmla="*/ 85975 w 483123"/>
                    <a:gd name="connsiteY0" fmla="*/ 64269 h 639642"/>
                    <a:gd name="connsiteX1" fmla="*/ 368236 w 483123"/>
                    <a:gd name="connsiteY1" fmla="*/ 23174 h 639642"/>
                    <a:gd name="connsiteX2" fmla="*/ 378826 w 483123"/>
                    <a:gd name="connsiteY2" fmla="*/ 597783 h 639642"/>
                    <a:gd name="connsiteX3" fmla="*/ 120219 w 483123"/>
                    <a:gd name="connsiteY3" fmla="*/ 596985 h 639642"/>
                    <a:gd name="connsiteX4" fmla="*/ 85975 w 483123"/>
                    <a:gd name="connsiteY4" fmla="*/ 64269 h 639642"/>
                    <a:gd name="connsiteX0" fmla="*/ 85975 w 478926"/>
                    <a:gd name="connsiteY0" fmla="*/ 74169 h 649542"/>
                    <a:gd name="connsiteX1" fmla="*/ 368236 w 478926"/>
                    <a:gd name="connsiteY1" fmla="*/ 33074 h 649542"/>
                    <a:gd name="connsiteX2" fmla="*/ 378826 w 478926"/>
                    <a:gd name="connsiteY2" fmla="*/ 607683 h 649542"/>
                    <a:gd name="connsiteX3" fmla="*/ 120219 w 478926"/>
                    <a:gd name="connsiteY3" fmla="*/ 606885 h 649542"/>
                    <a:gd name="connsiteX4" fmla="*/ 85975 w 478926"/>
                    <a:gd name="connsiteY4" fmla="*/ 74169 h 649542"/>
                    <a:gd name="connsiteX0" fmla="*/ 85975 w 492656"/>
                    <a:gd name="connsiteY0" fmla="*/ 81274 h 656647"/>
                    <a:gd name="connsiteX1" fmla="*/ 368236 w 492656"/>
                    <a:gd name="connsiteY1" fmla="*/ 40179 h 656647"/>
                    <a:gd name="connsiteX2" fmla="*/ 378826 w 492656"/>
                    <a:gd name="connsiteY2" fmla="*/ 614788 h 656647"/>
                    <a:gd name="connsiteX3" fmla="*/ 120219 w 492656"/>
                    <a:gd name="connsiteY3" fmla="*/ 613990 h 656647"/>
                    <a:gd name="connsiteX4" fmla="*/ 85975 w 492656"/>
                    <a:gd name="connsiteY4" fmla="*/ 81274 h 656647"/>
                    <a:gd name="connsiteX0" fmla="*/ 85975 w 466774"/>
                    <a:gd name="connsiteY0" fmla="*/ 92585 h 667958"/>
                    <a:gd name="connsiteX1" fmla="*/ 368236 w 466774"/>
                    <a:gd name="connsiteY1" fmla="*/ 51490 h 667958"/>
                    <a:gd name="connsiteX2" fmla="*/ 378826 w 466774"/>
                    <a:gd name="connsiteY2" fmla="*/ 626099 h 667958"/>
                    <a:gd name="connsiteX3" fmla="*/ 120219 w 466774"/>
                    <a:gd name="connsiteY3" fmla="*/ 625301 h 667958"/>
                    <a:gd name="connsiteX4" fmla="*/ 85975 w 466774"/>
                    <a:gd name="connsiteY4" fmla="*/ 92585 h 667958"/>
                    <a:gd name="connsiteX0" fmla="*/ 85975 w 444278"/>
                    <a:gd name="connsiteY0" fmla="*/ 92585 h 667958"/>
                    <a:gd name="connsiteX1" fmla="*/ 368236 w 444278"/>
                    <a:gd name="connsiteY1" fmla="*/ 51490 h 667958"/>
                    <a:gd name="connsiteX2" fmla="*/ 378826 w 444278"/>
                    <a:gd name="connsiteY2" fmla="*/ 626099 h 667958"/>
                    <a:gd name="connsiteX3" fmla="*/ 120219 w 444278"/>
                    <a:gd name="connsiteY3" fmla="*/ 625301 h 667958"/>
                    <a:gd name="connsiteX4" fmla="*/ 85975 w 444278"/>
                    <a:gd name="connsiteY4" fmla="*/ 92585 h 667958"/>
                    <a:gd name="connsiteX0" fmla="*/ 85975 w 467046"/>
                    <a:gd name="connsiteY0" fmla="*/ 92585 h 681599"/>
                    <a:gd name="connsiteX1" fmla="*/ 368236 w 467046"/>
                    <a:gd name="connsiteY1" fmla="*/ 51490 h 681599"/>
                    <a:gd name="connsiteX2" fmla="*/ 378826 w 467046"/>
                    <a:gd name="connsiteY2" fmla="*/ 626099 h 681599"/>
                    <a:gd name="connsiteX3" fmla="*/ 120219 w 467046"/>
                    <a:gd name="connsiteY3" fmla="*/ 625301 h 681599"/>
                    <a:gd name="connsiteX4" fmla="*/ 85975 w 467046"/>
                    <a:gd name="connsiteY4" fmla="*/ 92585 h 681599"/>
                    <a:gd name="connsiteX0" fmla="*/ 85975 w 503835"/>
                    <a:gd name="connsiteY0" fmla="*/ 90813 h 679827"/>
                    <a:gd name="connsiteX1" fmla="*/ 368236 w 503835"/>
                    <a:gd name="connsiteY1" fmla="*/ 49718 h 679827"/>
                    <a:gd name="connsiteX2" fmla="*/ 378826 w 503835"/>
                    <a:gd name="connsiteY2" fmla="*/ 624327 h 679827"/>
                    <a:gd name="connsiteX3" fmla="*/ 120219 w 503835"/>
                    <a:gd name="connsiteY3" fmla="*/ 623529 h 679827"/>
                    <a:gd name="connsiteX4" fmla="*/ 85975 w 503835"/>
                    <a:gd name="connsiteY4" fmla="*/ 90813 h 679827"/>
                    <a:gd name="connsiteX0" fmla="*/ 85975 w 503835"/>
                    <a:gd name="connsiteY0" fmla="*/ 77785 h 666799"/>
                    <a:gd name="connsiteX1" fmla="*/ 368236 w 503835"/>
                    <a:gd name="connsiteY1" fmla="*/ 36690 h 666799"/>
                    <a:gd name="connsiteX2" fmla="*/ 378826 w 503835"/>
                    <a:gd name="connsiteY2" fmla="*/ 611299 h 666799"/>
                    <a:gd name="connsiteX3" fmla="*/ 120219 w 503835"/>
                    <a:gd name="connsiteY3" fmla="*/ 610501 h 666799"/>
                    <a:gd name="connsiteX4" fmla="*/ 85975 w 503835"/>
                    <a:gd name="connsiteY4" fmla="*/ 77785 h 666799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675642"/>
                    <a:gd name="connsiteX1" fmla="*/ 382528 w 472033"/>
                    <a:gd name="connsiteY1" fmla="*/ 36690 h 675642"/>
                    <a:gd name="connsiteX2" fmla="*/ 393118 w 472033"/>
                    <a:gd name="connsiteY2" fmla="*/ 611299 h 675642"/>
                    <a:gd name="connsiteX3" fmla="*/ 104967 w 472033"/>
                    <a:gd name="connsiteY3" fmla="*/ 629627 h 675642"/>
                    <a:gd name="connsiteX4" fmla="*/ 100267 w 472033"/>
                    <a:gd name="connsiteY4" fmla="*/ 77785 h 675642"/>
                    <a:gd name="connsiteX0" fmla="*/ 100267 w 472033"/>
                    <a:gd name="connsiteY0" fmla="*/ 77785 h 739354"/>
                    <a:gd name="connsiteX1" fmla="*/ 382528 w 472033"/>
                    <a:gd name="connsiteY1" fmla="*/ 36690 h 739354"/>
                    <a:gd name="connsiteX2" fmla="*/ 393118 w 472033"/>
                    <a:gd name="connsiteY2" fmla="*/ 611299 h 739354"/>
                    <a:gd name="connsiteX3" fmla="*/ 104967 w 472033"/>
                    <a:gd name="connsiteY3" fmla="*/ 629627 h 739354"/>
                    <a:gd name="connsiteX4" fmla="*/ 100267 w 472033"/>
                    <a:gd name="connsiteY4" fmla="*/ 77785 h 739354"/>
                    <a:gd name="connsiteX0" fmla="*/ 100153 w 471919"/>
                    <a:gd name="connsiteY0" fmla="*/ 77785 h 675098"/>
                    <a:gd name="connsiteX1" fmla="*/ 382414 w 471919"/>
                    <a:gd name="connsiteY1" fmla="*/ 36690 h 675098"/>
                    <a:gd name="connsiteX2" fmla="*/ 393004 w 471919"/>
                    <a:gd name="connsiteY2" fmla="*/ 611299 h 675098"/>
                    <a:gd name="connsiteX3" fmla="*/ 104853 w 471919"/>
                    <a:gd name="connsiteY3" fmla="*/ 629627 h 675098"/>
                    <a:gd name="connsiteX4" fmla="*/ 100153 w 471919"/>
                    <a:gd name="connsiteY4" fmla="*/ 77785 h 675098"/>
                    <a:gd name="connsiteX0" fmla="*/ 86947 w 458713"/>
                    <a:gd name="connsiteY0" fmla="*/ 77785 h 682324"/>
                    <a:gd name="connsiteX1" fmla="*/ 369208 w 458713"/>
                    <a:gd name="connsiteY1" fmla="*/ 36690 h 682324"/>
                    <a:gd name="connsiteX2" fmla="*/ 379798 w 458713"/>
                    <a:gd name="connsiteY2" fmla="*/ 611299 h 682324"/>
                    <a:gd name="connsiteX3" fmla="*/ 91647 w 458713"/>
                    <a:gd name="connsiteY3" fmla="*/ 629627 h 682324"/>
                    <a:gd name="connsiteX4" fmla="*/ 86947 w 458713"/>
                    <a:gd name="connsiteY4" fmla="*/ 77785 h 682324"/>
                    <a:gd name="connsiteX0" fmla="*/ 86947 w 489925"/>
                    <a:gd name="connsiteY0" fmla="*/ 77785 h 673850"/>
                    <a:gd name="connsiteX1" fmla="*/ 369208 w 489925"/>
                    <a:gd name="connsiteY1" fmla="*/ 36690 h 673850"/>
                    <a:gd name="connsiteX2" fmla="*/ 379798 w 489925"/>
                    <a:gd name="connsiteY2" fmla="*/ 611299 h 673850"/>
                    <a:gd name="connsiteX3" fmla="*/ 91647 w 489925"/>
                    <a:gd name="connsiteY3" fmla="*/ 629627 h 673850"/>
                    <a:gd name="connsiteX4" fmla="*/ 86947 w 489925"/>
                    <a:gd name="connsiteY4" fmla="*/ 77785 h 673850"/>
                    <a:gd name="connsiteX0" fmla="*/ 86947 w 502045"/>
                    <a:gd name="connsiteY0" fmla="*/ 81667 h 677732"/>
                    <a:gd name="connsiteX1" fmla="*/ 369208 w 502045"/>
                    <a:gd name="connsiteY1" fmla="*/ 40572 h 677732"/>
                    <a:gd name="connsiteX2" fmla="*/ 379798 w 502045"/>
                    <a:gd name="connsiteY2" fmla="*/ 615181 h 677732"/>
                    <a:gd name="connsiteX3" fmla="*/ 91647 w 502045"/>
                    <a:gd name="connsiteY3" fmla="*/ 633509 h 677732"/>
                    <a:gd name="connsiteX4" fmla="*/ 86947 w 502045"/>
                    <a:gd name="connsiteY4" fmla="*/ 81667 h 677732"/>
                    <a:gd name="connsiteX0" fmla="*/ 112961 w 500548"/>
                    <a:gd name="connsiteY0" fmla="*/ 81667 h 660840"/>
                    <a:gd name="connsiteX1" fmla="*/ 395222 w 500548"/>
                    <a:gd name="connsiteY1" fmla="*/ 40572 h 660840"/>
                    <a:gd name="connsiteX2" fmla="*/ 405812 w 500548"/>
                    <a:gd name="connsiteY2" fmla="*/ 615181 h 660840"/>
                    <a:gd name="connsiteX3" fmla="*/ 70037 w 500548"/>
                    <a:gd name="connsiteY3" fmla="*/ 579531 h 660840"/>
                    <a:gd name="connsiteX4" fmla="*/ 112961 w 500548"/>
                    <a:gd name="connsiteY4" fmla="*/ 81667 h 660840"/>
                    <a:gd name="connsiteX0" fmla="*/ 108001 w 495588"/>
                    <a:gd name="connsiteY0" fmla="*/ 81667 h 668226"/>
                    <a:gd name="connsiteX1" fmla="*/ 390262 w 495588"/>
                    <a:gd name="connsiteY1" fmla="*/ 40572 h 668226"/>
                    <a:gd name="connsiteX2" fmla="*/ 400852 w 495588"/>
                    <a:gd name="connsiteY2" fmla="*/ 615181 h 668226"/>
                    <a:gd name="connsiteX3" fmla="*/ 65077 w 495588"/>
                    <a:gd name="connsiteY3" fmla="*/ 579531 h 668226"/>
                    <a:gd name="connsiteX4" fmla="*/ 108001 w 495588"/>
                    <a:gd name="connsiteY4" fmla="*/ 81667 h 668226"/>
                    <a:gd name="connsiteX0" fmla="*/ 89888 w 462351"/>
                    <a:gd name="connsiteY0" fmla="*/ 74882 h 622734"/>
                    <a:gd name="connsiteX1" fmla="*/ 372149 w 462351"/>
                    <a:gd name="connsiteY1" fmla="*/ 33787 h 622734"/>
                    <a:gd name="connsiteX2" fmla="*/ 442121 w 462351"/>
                    <a:gd name="connsiteY2" fmla="*/ 544407 h 622734"/>
                    <a:gd name="connsiteX3" fmla="*/ 46964 w 462351"/>
                    <a:gd name="connsiteY3" fmla="*/ 572746 h 622734"/>
                    <a:gd name="connsiteX4" fmla="*/ 89888 w 462351"/>
                    <a:gd name="connsiteY4" fmla="*/ 74882 h 622734"/>
                    <a:gd name="connsiteX0" fmla="*/ 89888 w 486017"/>
                    <a:gd name="connsiteY0" fmla="*/ 74882 h 652944"/>
                    <a:gd name="connsiteX1" fmla="*/ 372149 w 486017"/>
                    <a:gd name="connsiteY1" fmla="*/ 33787 h 652944"/>
                    <a:gd name="connsiteX2" fmla="*/ 442121 w 486017"/>
                    <a:gd name="connsiteY2" fmla="*/ 544407 h 652944"/>
                    <a:gd name="connsiteX3" fmla="*/ 46964 w 486017"/>
                    <a:gd name="connsiteY3" fmla="*/ 572746 h 652944"/>
                    <a:gd name="connsiteX4" fmla="*/ 89888 w 486017"/>
                    <a:gd name="connsiteY4" fmla="*/ 74882 h 652944"/>
                    <a:gd name="connsiteX0" fmla="*/ 78493 w 501734"/>
                    <a:gd name="connsiteY0" fmla="*/ 104628 h 640550"/>
                    <a:gd name="connsiteX1" fmla="*/ 387063 w 501734"/>
                    <a:gd name="connsiteY1" fmla="*/ 23673 h 640550"/>
                    <a:gd name="connsiteX2" fmla="*/ 457035 w 501734"/>
                    <a:gd name="connsiteY2" fmla="*/ 534293 h 640550"/>
                    <a:gd name="connsiteX3" fmla="*/ 61878 w 501734"/>
                    <a:gd name="connsiteY3" fmla="*/ 562632 h 640550"/>
                    <a:gd name="connsiteX4" fmla="*/ 78493 w 501734"/>
                    <a:gd name="connsiteY4" fmla="*/ 104628 h 640550"/>
                    <a:gd name="connsiteX0" fmla="*/ 78493 w 503704"/>
                    <a:gd name="connsiteY0" fmla="*/ 61011 h 563355"/>
                    <a:gd name="connsiteX1" fmla="*/ 453944 w 503704"/>
                    <a:gd name="connsiteY1" fmla="*/ 34569 h 563355"/>
                    <a:gd name="connsiteX2" fmla="*/ 457035 w 503704"/>
                    <a:gd name="connsiteY2" fmla="*/ 490676 h 563355"/>
                    <a:gd name="connsiteX3" fmla="*/ 61878 w 503704"/>
                    <a:gd name="connsiteY3" fmla="*/ 519015 h 563355"/>
                    <a:gd name="connsiteX4" fmla="*/ 78493 w 503704"/>
                    <a:gd name="connsiteY4" fmla="*/ 61011 h 563355"/>
                    <a:gd name="connsiteX0" fmla="*/ 53119 w 478330"/>
                    <a:gd name="connsiteY0" fmla="*/ 61011 h 563355"/>
                    <a:gd name="connsiteX1" fmla="*/ 428570 w 478330"/>
                    <a:gd name="connsiteY1" fmla="*/ 34569 h 563355"/>
                    <a:gd name="connsiteX2" fmla="*/ 431661 w 478330"/>
                    <a:gd name="connsiteY2" fmla="*/ 490676 h 563355"/>
                    <a:gd name="connsiteX3" fmla="*/ 36504 w 478330"/>
                    <a:gd name="connsiteY3" fmla="*/ 519015 h 563355"/>
                    <a:gd name="connsiteX4" fmla="*/ 53119 w 478330"/>
                    <a:gd name="connsiteY4" fmla="*/ 61011 h 563355"/>
                    <a:gd name="connsiteX0" fmla="*/ 70530 w 495741"/>
                    <a:gd name="connsiteY0" fmla="*/ 87738 h 590082"/>
                    <a:gd name="connsiteX1" fmla="*/ 445981 w 495741"/>
                    <a:gd name="connsiteY1" fmla="*/ 61296 h 590082"/>
                    <a:gd name="connsiteX2" fmla="*/ 449072 w 495741"/>
                    <a:gd name="connsiteY2" fmla="*/ 517403 h 590082"/>
                    <a:gd name="connsiteX3" fmla="*/ 53915 w 495741"/>
                    <a:gd name="connsiteY3" fmla="*/ 545742 h 590082"/>
                    <a:gd name="connsiteX4" fmla="*/ 70530 w 495741"/>
                    <a:gd name="connsiteY4" fmla="*/ 87738 h 590082"/>
                    <a:gd name="connsiteX0" fmla="*/ 73365 w 498576"/>
                    <a:gd name="connsiteY0" fmla="*/ 101714 h 604058"/>
                    <a:gd name="connsiteX1" fmla="*/ 448816 w 498576"/>
                    <a:gd name="connsiteY1" fmla="*/ 75272 h 604058"/>
                    <a:gd name="connsiteX2" fmla="*/ 451907 w 498576"/>
                    <a:gd name="connsiteY2" fmla="*/ 531379 h 604058"/>
                    <a:gd name="connsiteX3" fmla="*/ 56750 w 498576"/>
                    <a:gd name="connsiteY3" fmla="*/ 559718 h 604058"/>
                    <a:gd name="connsiteX4" fmla="*/ 73365 w 498576"/>
                    <a:gd name="connsiteY4" fmla="*/ 101714 h 604058"/>
                    <a:gd name="connsiteX0" fmla="*/ 73365 w 518086"/>
                    <a:gd name="connsiteY0" fmla="*/ 111701 h 614045"/>
                    <a:gd name="connsiteX1" fmla="*/ 448816 w 518086"/>
                    <a:gd name="connsiteY1" fmla="*/ 85259 h 614045"/>
                    <a:gd name="connsiteX2" fmla="*/ 451907 w 518086"/>
                    <a:gd name="connsiteY2" fmla="*/ 541366 h 614045"/>
                    <a:gd name="connsiteX3" fmla="*/ 56750 w 518086"/>
                    <a:gd name="connsiteY3" fmla="*/ 569705 h 614045"/>
                    <a:gd name="connsiteX4" fmla="*/ 73365 w 518086"/>
                    <a:gd name="connsiteY4" fmla="*/ 111701 h 614045"/>
                    <a:gd name="connsiteX0" fmla="*/ 73365 w 513946"/>
                    <a:gd name="connsiteY0" fmla="*/ 111701 h 632384"/>
                    <a:gd name="connsiteX1" fmla="*/ 448816 w 513946"/>
                    <a:gd name="connsiteY1" fmla="*/ 85259 h 632384"/>
                    <a:gd name="connsiteX2" fmla="*/ 451907 w 513946"/>
                    <a:gd name="connsiteY2" fmla="*/ 541366 h 632384"/>
                    <a:gd name="connsiteX3" fmla="*/ 56750 w 513946"/>
                    <a:gd name="connsiteY3" fmla="*/ 569705 h 632384"/>
                    <a:gd name="connsiteX4" fmla="*/ 73365 w 513946"/>
                    <a:gd name="connsiteY4" fmla="*/ 111701 h 632384"/>
                    <a:gd name="connsiteX0" fmla="*/ 91488 w 532069"/>
                    <a:gd name="connsiteY0" fmla="*/ 111701 h 664075"/>
                    <a:gd name="connsiteX1" fmla="*/ 466939 w 532069"/>
                    <a:gd name="connsiteY1" fmla="*/ 85259 h 664075"/>
                    <a:gd name="connsiteX2" fmla="*/ 470030 w 532069"/>
                    <a:gd name="connsiteY2" fmla="*/ 541366 h 664075"/>
                    <a:gd name="connsiteX3" fmla="*/ 74873 w 532069"/>
                    <a:gd name="connsiteY3" fmla="*/ 569705 h 664075"/>
                    <a:gd name="connsiteX4" fmla="*/ 91488 w 532069"/>
                    <a:gd name="connsiteY4" fmla="*/ 111701 h 664075"/>
                    <a:gd name="connsiteX0" fmla="*/ 91488 w 535774"/>
                    <a:gd name="connsiteY0" fmla="*/ 111701 h 663673"/>
                    <a:gd name="connsiteX1" fmla="*/ 466939 w 535774"/>
                    <a:gd name="connsiteY1" fmla="*/ 85259 h 663673"/>
                    <a:gd name="connsiteX2" fmla="*/ 470030 w 535774"/>
                    <a:gd name="connsiteY2" fmla="*/ 541366 h 663673"/>
                    <a:gd name="connsiteX3" fmla="*/ 74873 w 535774"/>
                    <a:gd name="connsiteY3" fmla="*/ 569705 h 663673"/>
                    <a:gd name="connsiteX4" fmla="*/ 91488 w 535774"/>
                    <a:gd name="connsiteY4" fmla="*/ 111701 h 663673"/>
                    <a:gd name="connsiteX0" fmla="*/ 77740 w 528594"/>
                    <a:gd name="connsiteY0" fmla="*/ 85686 h 622667"/>
                    <a:gd name="connsiteX1" fmla="*/ 462598 w 528594"/>
                    <a:gd name="connsiteY1" fmla="*/ 56027 h 622667"/>
                    <a:gd name="connsiteX2" fmla="*/ 456282 w 528594"/>
                    <a:gd name="connsiteY2" fmla="*/ 515351 h 622667"/>
                    <a:gd name="connsiteX3" fmla="*/ 61125 w 528594"/>
                    <a:gd name="connsiteY3" fmla="*/ 543690 h 622667"/>
                    <a:gd name="connsiteX4" fmla="*/ 77740 w 528594"/>
                    <a:gd name="connsiteY4" fmla="*/ 85686 h 622667"/>
                    <a:gd name="connsiteX0" fmla="*/ 77740 w 557751"/>
                    <a:gd name="connsiteY0" fmla="*/ 115590 h 652571"/>
                    <a:gd name="connsiteX1" fmla="*/ 462598 w 557751"/>
                    <a:gd name="connsiteY1" fmla="*/ 85931 h 652571"/>
                    <a:gd name="connsiteX2" fmla="*/ 456282 w 557751"/>
                    <a:gd name="connsiteY2" fmla="*/ 545255 h 652571"/>
                    <a:gd name="connsiteX3" fmla="*/ 61125 w 557751"/>
                    <a:gd name="connsiteY3" fmla="*/ 573594 h 652571"/>
                    <a:gd name="connsiteX4" fmla="*/ 77740 w 557751"/>
                    <a:gd name="connsiteY4" fmla="*/ 115590 h 652571"/>
                    <a:gd name="connsiteX0" fmla="*/ 77740 w 544429"/>
                    <a:gd name="connsiteY0" fmla="*/ 115826 h 652807"/>
                    <a:gd name="connsiteX1" fmla="*/ 462598 w 544429"/>
                    <a:gd name="connsiteY1" fmla="*/ 86167 h 652807"/>
                    <a:gd name="connsiteX2" fmla="*/ 456282 w 544429"/>
                    <a:gd name="connsiteY2" fmla="*/ 545491 h 652807"/>
                    <a:gd name="connsiteX3" fmla="*/ 61125 w 544429"/>
                    <a:gd name="connsiteY3" fmla="*/ 573830 h 652807"/>
                    <a:gd name="connsiteX4" fmla="*/ 77740 w 544429"/>
                    <a:gd name="connsiteY4" fmla="*/ 115826 h 652807"/>
                    <a:gd name="connsiteX0" fmla="*/ 76494 w 525772"/>
                    <a:gd name="connsiteY0" fmla="*/ 129634 h 667453"/>
                    <a:gd name="connsiteX1" fmla="*/ 435188 w 525772"/>
                    <a:gd name="connsiteY1" fmla="*/ 81387 h 667453"/>
                    <a:gd name="connsiteX2" fmla="*/ 455036 w 525772"/>
                    <a:gd name="connsiteY2" fmla="*/ 559299 h 667453"/>
                    <a:gd name="connsiteX3" fmla="*/ 59879 w 525772"/>
                    <a:gd name="connsiteY3" fmla="*/ 587638 h 667453"/>
                    <a:gd name="connsiteX4" fmla="*/ 76494 w 525772"/>
                    <a:gd name="connsiteY4" fmla="*/ 129634 h 667453"/>
                    <a:gd name="connsiteX0" fmla="*/ 76494 w 524808"/>
                    <a:gd name="connsiteY0" fmla="*/ 113157 h 650976"/>
                    <a:gd name="connsiteX1" fmla="*/ 435188 w 524808"/>
                    <a:gd name="connsiteY1" fmla="*/ 64910 h 650976"/>
                    <a:gd name="connsiteX2" fmla="*/ 455036 w 524808"/>
                    <a:gd name="connsiteY2" fmla="*/ 542822 h 650976"/>
                    <a:gd name="connsiteX3" fmla="*/ 59879 w 524808"/>
                    <a:gd name="connsiteY3" fmla="*/ 571161 h 650976"/>
                    <a:gd name="connsiteX4" fmla="*/ 76494 w 524808"/>
                    <a:gd name="connsiteY4" fmla="*/ 113157 h 650976"/>
                    <a:gd name="connsiteX0" fmla="*/ 53313 w 476203"/>
                    <a:gd name="connsiteY0" fmla="*/ 87031 h 589940"/>
                    <a:gd name="connsiteX1" fmla="*/ 417740 w 476203"/>
                    <a:gd name="connsiteY1" fmla="*/ 38248 h 589940"/>
                    <a:gd name="connsiteX2" fmla="*/ 437588 w 476203"/>
                    <a:gd name="connsiteY2" fmla="*/ 516160 h 589940"/>
                    <a:gd name="connsiteX3" fmla="*/ 42431 w 476203"/>
                    <a:gd name="connsiteY3" fmla="*/ 544499 h 589940"/>
                    <a:gd name="connsiteX4" fmla="*/ 53313 w 476203"/>
                    <a:gd name="connsiteY4" fmla="*/ 87031 h 589940"/>
                    <a:gd name="connsiteX0" fmla="*/ 71791 w 494681"/>
                    <a:gd name="connsiteY0" fmla="*/ 120611 h 623519"/>
                    <a:gd name="connsiteX1" fmla="*/ 436218 w 494681"/>
                    <a:gd name="connsiteY1" fmla="*/ 71828 h 623519"/>
                    <a:gd name="connsiteX2" fmla="*/ 456066 w 494681"/>
                    <a:gd name="connsiteY2" fmla="*/ 549740 h 623519"/>
                    <a:gd name="connsiteX3" fmla="*/ 60909 w 494681"/>
                    <a:gd name="connsiteY3" fmla="*/ 578079 h 623519"/>
                    <a:gd name="connsiteX4" fmla="*/ 71791 w 494681"/>
                    <a:gd name="connsiteY4" fmla="*/ 120611 h 623519"/>
                    <a:gd name="connsiteX0" fmla="*/ 71791 w 519644"/>
                    <a:gd name="connsiteY0" fmla="*/ 120611 h 668249"/>
                    <a:gd name="connsiteX1" fmla="*/ 436218 w 519644"/>
                    <a:gd name="connsiteY1" fmla="*/ 71828 h 668249"/>
                    <a:gd name="connsiteX2" fmla="*/ 456066 w 519644"/>
                    <a:gd name="connsiteY2" fmla="*/ 549740 h 668249"/>
                    <a:gd name="connsiteX3" fmla="*/ 60909 w 519644"/>
                    <a:gd name="connsiteY3" fmla="*/ 578079 h 668249"/>
                    <a:gd name="connsiteX4" fmla="*/ 71791 w 519644"/>
                    <a:gd name="connsiteY4" fmla="*/ 120611 h 668249"/>
                    <a:gd name="connsiteX0" fmla="*/ 53293 w 476010"/>
                    <a:gd name="connsiteY0" fmla="*/ 91427 h 594649"/>
                    <a:gd name="connsiteX1" fmla="*/ 417345 w 476010"/>
                    <a:gd name="connsiteY1" fmla="*/ 36717 h 594649"/>
                    <a:gd name="connsiteX2" fmla="*/ 437568 w 476010"/>
                    <a:gd name="connsiteY2" fmla="*/ 520556 h 594649"/>
                    <a:gd name="connsiteX3" fmla="*/ 42411 w 476010"/>
                    <a:gd name="connsiteY3" fmla="*/ 548895 h 594649"/>
                    <a:gd name="connsiteX4" fmla="*/ 53293 w 476010"/>
                    <a:gd name="connsiteY4" fmla="*/ 91427 h 594649"/>
                    <a:gd name="connsiteX0" fmla="*/ 53293 w 503765"/>
                    <a:gd name="connsiteY0" fmla="*/ 92703 h 595925"/>
                    <a:gd name="connsiteX1" fmla="*/ 417345 w 503765"/>
                    <a:gd name="connsiteY1" fmla="*/ 37993 h 595925"/>
                    <a:gd name="connsiteX2" fmla="*/ 437568 w 503765"/>
                    <a:gd name="connsiteY2" fmla="*/ 521832 h 595925"/>
                    <a:gd name="connsiteX3" fmla="*/ 42411 w 503765"/>
                    <a:gd name="connsiteY3" fmla="*/ 550171 h 595925"/>
                    <a:gd name="connsiteX4" fmla="*/ 53293 w 503765"/>
                    <a:gd name="connsiteY4" fmla="*/ 92703 h 595925"/>
                    <a:gd name="connsiteX0" fmla="*/ 53293 w 514281"/>
                    <a:gd name="connsiteY0" fmla="*/ 100447 h 603669"/>
                    <a:gd name="connsiteX1" fmla="*/ 417345 w 514281"/>
                    <a:gd name="connsiteY1" fmla="*/ 45737 h 603669"/>
                    <a:gd name="connsiteX2" fmla="*/ 437568 w 514281"/>
                    <a:gd name="connsiteY2" fmla="*/ 529576 h 603669"/>
                    <a:gd name="connsiteX3" fmla="*/ 42411 w 514281"/>
                    <a:gd name="connsiteY3" fmla="*/ 557915 h 603669"/>
                    <a:gd name="connsiteX4" fmla="*/ 53293 w 514281"/>
                    <a:gd name="connsiteY4" fmla="*/ 100447 h 603669"/>
                    <a:gd name="connsiteX0" fmla="*/ 53293 w 539078"/>
                    <a:gd name="connsiteY0" fmla="*/ 100449 h 643657"/>
                    <a:gd name="connsiteX1" fmla="*/ 417345 w 539078"/>
                    <a:gd name="connsiteY1" fmla="*/ 45739 h 643657"/>
                    <a:gd name="connsiteX2" fmla="*/ 437568 w 539078"/>
                    <a:gd name="connsiteY2" fmla="*/ 529578 h 643657"/>
                    <a:gd name="connsiteX3" fmla="*/ 42411 w 539078"/>
                    <a:gd name="connsiteY3" fmla="*/ 557917 h 643657"/>
                    <a:gd name="connsiteX4" fmla="*/ 53293 w 539078"/>
                    <a:gd name="connsiteY4" fmla="*/ 100449 h 643657"/>
                    <a:gd name="connsiteX0" fmla="*/ 59763 w 521290"/>
                    <a:gd name="connsiteY0" fmla="*/ 100328 h 601580"/>
                    <a:gd name="connsiteX1" fmla="*/ 423815 w 521290"/>
                    <a:gd name="connsiteY1" fmla="*/ 45618 h 601580"/>
                    <a:gd name="connsiteX2" fmla="*/ 444038 w 521290"/>
                    <a:gd name="connsiteY2" fmla="*/ 529457 h 601580"/>
                    <a:gd name="connsiteX3" fmla="*/ 38882 w 521290"/>
                    <a:gd name="connsiteY3" fmla="*/ 554759 h 601580"/>
                    <a:gd name="connsiteX4" fmla="*/ 59763 w 521290"/>
                    <a:gd name="connsiteY4" fmla="*/ 100328 h 601580"/>
                    <a:gd name="connsiteX0" fmla="*/ 59763 w 525540"/>
                    <a:gd name="connsiteY0" fmla="*/ 100326 h 631731"/>
                    <a:gd name="connsiteX1" fmla="*/ 423815 w 525540"/>
                    <a:gd name="connsiteY1" fmla="*/ 45616 h 631731"/>
                    <a:gd name="connsiteX2" fmla="*/ 444038 w 525540"/>
                    <a:gd name="connsiteY2" fmla="*/ 529455 h 631731"/>
                    <a:gd name="connsiteX3" fmla="*/ 38882 w 525540"/>
                    <a:gd name="connsiteY3" fmla="*/ 554757 h 631731"/>
                    <a:gd name="connsiteX4" fmla="*/ 59763 w 525540"/>
                    <a:gd name="connsiteY4" fmla="*/ 100326 h 631731"/>
                    <a:gd name="connsiteX0" fmla="*/ 59763 w 516322"/>
                    <a:gd name="connsiteY0" fmla="*/ 100326 h 637119"/>
                    <a:gd name="connsiteX1" fmla="*/ 423815 w 516322"/>
                    <a:gd name="connsiteY1" fmla="*/ 45616 h 637119"/>
                    <a:gd name="connsiteX2" fmla="*/ 444038 w 516322"/>
                    <a:gd name="connsiteY2" fmla="*/ 529455 h 637119"/>
                    <a:gd name="connsiteX3" fmla="*/ 38882 w 516322"/>
                    <a:gd name="connsiteY3" fmla="*/ 554757 h 637119"/>
                    <a:gd name="connsiteX4" fmla="*/ 59763 w 516322"/>
                    <a:gd name="connsiteY4" fmla="*/ 100326 h 637119"/>
                    <a:gd name="connsiteX0" fmla="*/ 61939 w 518498"/>
                    <a:gd name="connsiteY0" fmla="*/ 100326 h 647208"/>
                    <a:gd name="connsiteX1" fmla="*/ 425991 w 518498"/>
                    <a:gd name="connsiteY1" fmla="*/ 45616 h 647208"/>
                    <a:gd name="connsiteX2" fmla="*/ 446214 w 518498"/>
                    <a:gd name="connsiteY2" fmla="*/ 529455 h 647208"/>
                    <a:gd name="connsiteX3" fmla="*/ 41058 w 518498"/>
                    <a:gd name="connsiteY3" fmla="*/ 554757 h 647208"/>
                    <a:gd name="connsiteX4" fmla="*/ 61939 w 518498"/>
                    <a:gd name="connsiteY4" fmla="*/ 100326 h 647208"/>
                    <a:gd name="connsiteX0" fmla="*/ 60673 w 486148"/>
                    <a:gd name="connsiteY0" fmla="*/ 92974 h 644664"/>
                    <a:gd name="connsiteX1" fmla="*/ 424725 w 486148"/>
                    <a:gd name="connsiteY1" fmla="*/ 38264 h 644664"/>
                    <a:gd name="connsiteX2" fmla="*/ 457819 w 486148"/>
                    <a:gd name="connsiteY2" fmla="*/ 544743 h 644664"/>
                    <a:gd name="connsiteX3" fmla="*/ 39792 w 486148"/>
                    <a:gd name="connsiteY3" fmla="*/ 547405 h 644664"/>
                    <a:gd name="connsiteX4" fmla="*/ 60673 w 486148"/>
                    <a:gd name="connsiteY4" fmla="*/ 92974 h 644664"/>
                    <a:gd name="connsiteX0" fmla="*/ 60673 w 506071"/>
                    <a:gd name="connsiteY0" fmla="*/ 92974 h 668777"/>
                    <a:gd name="connsiteX1" fmla="*/ 424725 w 506071"/>
                    <a:gd name="connsiteY1" fmla="*/ 38264 h 668777"/>
                    <a:gd name="connsiteX2" fmla="*/ 457819 w 506071"/>
                    <a:gd name="connsiteY2" fmla="*/ 544743 h 668777"/>
                    <a:gd name="connsiteX3" fmla="*/ 39792 w 506071"/>
                    <a:gd name="connsiteY3" fmla="*/ 547405 h 668777"/>
                    <a:gd name="connsiteX4" fmla="*/ 60673 w 506071"/>
                    <a:gd name="connsiteY4" fmla="*/ 92974 h 668777"/>
                    <a:gd name="connsiteX0" fmla="*/ 60673 w 503375"/>
                    <a:gd name="connsiteY0" fmla="*/ 92974 h 643692"/>
                    <a:gd name="connsiteX1" fmla="*/ 424725 w 503375"/>
                    <a:gd name="connsiteY1" fmla="*/ 38264 h 643692"/>
                    <a:gd name="connsiteX2" fmla="*/ 457819 w 503375"/>
                    <a:gd name="connsiteY2" fmla="*/ 544743 h 643692"/>
                    <a:gd name="connsiteX3" fmla="*/ 39792 w 503375"/>
                    <a:gd name="connsiteY3" fmla="*/ 547405 h 643692"/>
                    <a:gd name="connsiteX4" fmla="*/ 60673 w 503375"/>
                    <a:gd name="connsiteY4" fmla="*/ 92974 h 643692"/>
                    <a:gd name="connsiteX0" fmla="*/ 60673 w 501615"/>
                    <a:gd name="connsiteY0" fmla="*/ 92974 h 637622"/>
                    <a:gd name="connsiteX1" fmla="*/ 424725 w 501615"/>
                    <a:gd name="connsiteY1" fmla="*/ 38264 h 637622"/>
                    <a:gd name="connsiteX2" fmla="*/ 457819 w 501615"/>
                    <a:gd name="connsiteY2" fmla="*/ 544743 h 637622"/>
                    <a:gd name="connsiteX3" fmla="*/ 39792 w 501615"/>
                    <a:gd name="connsiteY3" fmla="*/ 547405 h 637622"/>
                    <a:gd name="connsiteX4" fmla="*/ 60673 w 501615"/>
                    <a:gd name="connsiteY4" fmla="*/ 92974 h 637622"/>
                    <a:gd name="connsiteX0" fmla="*/ 60673 w 514647"/>
                    <a:gd name="connsiteY0" fmla="*/ 100855 h 645501"/>
                    <a:gd name="connsiteX1" fmla="*/ 424725 w 514647"/>
                    <a:gd name="connsiteY1" fmla="*/ 46145 h 645501"/>
                    <a:gd name="connsiteX2" fmla="*/ 457819 w 514647"/>
                    <a:gd name="connsiteY2" fmla="*/ 552624 h 645501"/>
                    <a:gd name="connsiteX3" fmla="*/ 39792 w 514647"/>
                    <a:gd name="connsiteY3" fmla="*/ 555286 h 645501"/>
                    <a:gd name="connsiteX4" fmla="*/ 60673 w 514647"/>
                    <a:gd name="connsiteY4" fmla="*/ 100855 h 64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647" h="645501">
                      <a:moveTo>
                        <a:pt x="60673" y="100855"/>
                      </a:moveTo>
                      <a:cubicBezTo>
                        <a:pt x="124828" y="15998"/>
                        <a:pt x="314921" y="-46928"/>
                        <a:pt x="424725" y="46145"/>
                      </a:cubicBezTo>
                      <a:cubicBezTo>
                        <a:pt x="534529" y="139218"/>
                        <a:pt x="541592" y="390419"/>
                        <a:pt x="457819" y="552624"/>
                      </a:cubicBezTo>
                      <a:cubicBezTo>
                        <a:pt x="374046" y="714829"/>
                        <a:pt x="105983" y="630581"/>
                        <a:pt x="39792" y="555286"/>
                      </a:cubicBezTo>
                      <a:cubicBezTo>
                        <a:pt x="-26399" y="479991"/>
                        <a:pt x="-3482" y="185712"/>
                        <a:pt x="60673" y="100855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1815" name="Group 1814"/>
                <p:cNvGrpSpPr/>
                <p:nvPr/>
              </p:nvGrpSpPr>
              <p:grpSpPr>
                <a:xfrm>
                  <a:off x="6557081" y="1480442"/>
                  <a:ext cx="1234569" cy="1509092"/>
                  <a:chOff x="6557081" y="1480442"/>
                  <a:chExt cx="1234569" cy="1509092"/>
                </a:xfrm>
              </p:grpSpPr>
              <p:grpSp>
                <p:nvGrpSpPr>
                  <p:cNvPr id="1816" name="Group 1815"/>
                  <p:cNvGrpSpPr/>
                  <p:nvPr/>
                </p:nvGrpSpPr>
                <p:grpSpPr>
                  <a:xfrm>
                    <a:off x="6806249" y="2071298"/>
                    <a:ext cx="985401" cy="918236"/>
                    <a:chOff x="6675160" y="1523572"/>
                    <a:chExt cx="985401" cy="918236"/>
                  </a:xfrm>
                </p:grpSpPr>
                <p:sp>
                  <p:nvSpPr>
                    <p:cNvPr id="1819" name="Freeform 1818"/>
                    <p:cNvSpPr/>
                    <p:nvPr/>
                  </p:nvSpPr>
                  <p:spPr>
                    <a:xfrm rot="21012731">
                      <a:off x="6961426" y="2184608"/>
                      <a:ext cx="119882" cy="257200"/>
                    </a:xfrm>
                    <a:custGeom>
                      <a:avLst/>
                      <a:gdLst>
                        <a:gd name="connsiteX0" fmla="*/ 8904 w 196191"/>
                        <a:gd name="connsiteY0" fmla="*/ 257198 h 257198"/>
                        <a:gd name="connsiteX1" fmla="*/ 12576 w 196191"/>
                        <a:gd name="connsiteY1" fmla="*/ 47877 h 257198"/>
                        <a:gd name="connsiteX2" fmla="*/ 130090 w 196191"/>
                        <a:gd name="connsiteY2" fmla="*/ 11154 h 257198"/>
                        <a:gd name="connsiteX3" fmla="*/ 196191 w 196191"/>
                        <a:gd name="connsiteY3" fmla="*/ 202113 h 257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6191" h="257198">
                          <a:moveTo>
                            <a:pt x="8904" y="257198"/>
                          </a:moveTo>
                          <a:cubicBezTo>
                            <a:pt x="641" y="173041"/>
                            <a:pt x="-7622" y="88884"/>
                            <a:pt x="12576" y="47877"/>
                          </a:cubicBezTo>
                          <a:cubicBezTo>
                            <a:pt x="32774" y="6870"/>
                            <a:pt x="99488" y="-14552"/>
                            <a:pt x="130090" y="11154"/>
                          </a:cubicBezTo>
                          <a:cubicBezTo>
                            <a:pt x="160692" y="36860"/>
                            <a:pt x="178441" y="119486"/>
                            <a:pt x="196191" y="20211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1820" name="Freeform 1819"/>
                    <p:cNvSpPr/>
                    <p:nvPr/>
                  </p:nvSpPr>
                  <p:spPr>
                    <a:xfrm rot="20316168">
                      <a:off x="7177194" y="2072163"/>
                      <a:ext cx="119882" cy="257199"/>
                    </a:xfrm>
                    <a:custGeom>
                      <a:avLst/>
                      <a:gdLst>
                        <a:gd name="connsiteX0" fmla="*/ 8904 w 196191"/>
                        <a:gd name="connsiteY0" fmla="*/ 257198 h 257198"/>
                        <a:gd name="connsiteX1" fmla="*/ 12576 w 196191"/>
                        <a:gd name="connsiteY1" fmla="*/ 47877 h 257198"/>
                        <a:gd name="connsiteX2" fmla="*/ 130090 w 196191"/>
                        <a:gd name="connsiteY2" fmla="*/ 11154 h 257198"/>
                        <a:gd name="connsiteX3" fmla="*/ 196191 w 196191"/>
                        <a:gd name="connsiteY3" fmla="*/ 202113 h 257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6191" h="257198">
                          <a:moveTo>
                            <a:pt x="8904" y="257198"/>
                          </a:moveTo>
                          <a:cubicBezTo>
                            <a:pt x="641" y="173041"/>
                            <a:pt x="-7622" y="88884"/>
                            <a:pt x="12576" y="47877"/>
                          </a:cubicBezTo>
                          <a:cubicBezTo>
                            <a:pt x="32774" y="6870"/>
                            <a:pt x="99488" y="-14552"/>
                            <a:pt x="130090" y="11154"/>
                          </a:cubicBezTo>
                          <a:cubicBezTo>
                            <a:pt x="160692" y="36860"/>
                            <a:pt x="178441" y="119486"/>
                            <a:pt x="196191" y="20211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1821" name="Freeform 1820"/>
                    <p:cNvSpPr/>
                    <p:nvPr/>
                  </p:nvSpPr>
                  <p:spPr>
                    <a:xfrm rot="1616933">
                      <a:off x="6675160" y="2197601"/>
                      <a:ext cx="129198" cy="191801"/>
                    </a:xfrm>
                    <a:custGeom>
                      <a:avLst/>
                      <a:gdLst>
                        <a:gd name="connsiteX0" fmla="*/ 8904 w 196191"/>
                        <a:gd name="connsiteY0" fmla="*/ 257198 h 257198"/>
                        <a:gd name="connsiteX1" fmla="*/ 12576 w 196191"/>
                        <a:gd name="connsiteY1" fmla="*/ 47877 h 257198"/>
                        <a:gd name="connsiteX2" fmla="*/ 130090 w 196191"/>
                        <a:gd name="connsiteY2" fmla="*/ 11154 h 257198"/>
                        <a:gd name="connsiteX3" fmla="*/ 196191 w 196191"/>
                        <a:gd name="connsiteY3" fmla="*/ 202113 h 257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6191" h="257198">
                          <a:moveTo>
                            <a:pt x="8904" y="257198"/>
                          </a:moveTo>
                          <a:cubicBezTo>
                            <a:pt x="641" y="173041"/>
                            <a:pt x="-7622" y="88884"/>
                            <a:pt x="12576" y="47877"/>
                          </a:cubicBezTo>
                          <a:cubicBezTo>
                            <a:pt x="32774" y="6870"/>
                            <a:pt x="99488" y="-14552"/>
                            <a:pt x="130090" y="11154"/>
                          </a:cubicBezTo>
                          <a:cubicBezTo>
                            <a:pt x="160692" y="36860"/>
                            <a:pt x="178441" y="119486"/>
                            <a:pt x="196191" y="20211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grpSp>
                  <p:nvGrpSpPr>
                    <p:cNvPr id="1822" name="Group 1821"/>
                    <p:cNvGrpSpPr/>
                    <p:nvPr/>
                  </p:nvGrpSpPr>
                  <p:grpSpPr>
                    <a:xfrm rot="17557798">
                      <a:off x="7192092" y="1652703"/>
                      <a:ext cx="597600" cy="339338"/>
                      <a:chOff x="7182446" y="2787811"/>
                      <a:chExt cx="597600" cy="339338"/>
                    </a:xfrm>
                  </p:grpSpPr>
                  <p:sp>
                    <p:nvSpPr>
                      <p:cNvPr id="1823" name="Freeform 1822"/>
                      <p:cNvSpPr/>
                      <p:nvPr/>
                    </p:nvSpPr>
                    <p:spPr>
                      <a:xfrm rot="814933">
                        <a:off x="7408989" y="2868493"/>
                        <a:ext cx="119882" cy="258656"/>
                      </a:xfrm>
                      <a:custGeom>
                        <a:avLst/>
                        <a:gdLst>
                          <a:gd name="connsiteX0" fmla="*/ 8904 w 196191"/>
                          <a:gd name="connsiteY0" fmla="*/ 257198 h 257198"/>
                          <a:gd name="connsiteX1" fmla="*/ 12576 w 196191"/>
                          <a:gd name="connsiteY1" fmla="*/ 47877 h 257198"/>
                          <a:gd name="connsiteX2" fmla="*/ 130090 w 196191"/>
                          <a:gd name="connsiteY2" fmla="*/ 11154 h 257198"/>
                          <a:gd name="connsiteX3" fmla="*/ 196191 w 196191"/>
                          <a:gd name="connsiteY3" fmla="*/ 202113 h 257198"/>
                          <a:gd name="connsiteX0" fmla="*/ 8904 w 134127"/>
                          <a:gd name="connsiteY0" fmla="*/ 258656 h 258656"/>
                          <a:gd name="connsiteX1" fmla="*/ 12576 w 134127"/>
                          <a:gd name="connsiteY1" fmla="*/ 49335 h 258656"/>
                          <a:gd name="connsiteX2" fmla="*/ 130090 w 134127"/>
                          <a:gd name="connsiteY2" fmla="*/ 12612 h 258656"/>
                          <a:gd name="connsiteX3" fmla="*/ 118496 w 134127"/>
                          <a:gd name="connsiteY3" fmla="*/ 223420 h 258656"/>
                          <a:gd name="connsiteX0" fmla="*/ 8904 w 144477"/>
                          <a:gd name="connsiteY0" fmla="*/ 258656 h 258656"/>
                          <a:gd name="connsiteX1" fmla="*/ 12576 w 144477"/>
                          <a:gd name="connsiteY1" fmla="*/ 49335 h 258656"/>
                          <a:gd name="connsiteX2" fmla="*/ 130090 w 144477"/>
                          <a:gd name="connsiteY2" fmla="*/ 12612 h 258656"/>
                          <a:gd name="connsiteX3" fmla="*/ 118496 w 144477"/>
                          <a:gd name="connsiteY3" fmla="*/ 223420 h 2586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44477" h="258656">
                            <a:moveTo>
                              <a:pt x="8904" y="258656"/>
                            </a:moveTo>
                            <a:cubicBezTo>
                              <a:pt x="641" y="174499"/>
                              <a:pt x="-7622" y="90342"/>
                              <a:pt x="12576" y="49335"/>
                            </a:cubicBezTo>
                            <a:cubicBezTo>
                              <a:pt x="32774" y="8328"/>
                              <a:pt x="112437" y="-16402"/>
                              <a:pt x="130090" y="12612"/>
                            </a:cubicBezTo>
                            <a:cubicBezTo>
                              <a:pt x="147743" y="41626"/>
                              <a:pt x="154565" y="139916"/>
                              <a:pt x="118496" y="223420"/>
                            </a:cubicBezTo>
                          </a:path>
                        </a:pathLst>
                      </a:custGeom>
                      <a:noFill/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1824" name="Freeform 1823"/>
                      <p:cNvSpPr/>
                      <p:nvPr/>
                    </p:nvSpPr>
                    <p:spPr>
                      <a:xfrm rot="94933">
                        <a:off x="7660163" y="2787811"/>
                        <a:ext cx="119883" cy="257189"/>
                      </a:xfrm>
                      <a:custGeom>
                        <a:avLst/>
                        <a:gdLst>
                          <a:gd name="connsiteX0" fmla="*/ 8904 w 196191"/>
                          <a:gd name="connsiteY0" fmla="*/ 257198 h 257198"/>
                          <a:gd name="connsiteX1" fmla="*/ 12576 w 196191"/>
                          <a:gd name="connsiteY1" fmla="*/ 47877 h 257198"/>
                          <a:gd name="connsiteX2" fmla="*/ 130090 w 196191"/>
                          <a:gd name="connsiteY2" fmla="*/ 11154 h 257198"/>
                          <a:gd name="connsiteX3" fmla="*/ 196191 w 196191"/>
                          <a:gd name="connsiteY3" fmla="*/ 202113 h 2571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6191" h="257198">
                            <a:moveTo>
                              <a:pt x="8904" y="257198"/>
                            </a:moveTo>
                            <a:cubicBezTo>
                              <a:pt x="641" y="173041"/>
                              <a:pt x="-7622" y="88884"/>
                              <a:pt x="12576" y="47877"/>
                            </a:cubicBezTo>
                            <a:cubicBezTo>
                              <a:pt x="32774" y="6870"/>
                              <a:pt x="99488" y="-14552"/>
                              <a:pt x="130090" y="11154"/>
                            </a:cubicBezTo>
                            <a:cubicBezTo>
                              <a:pt x="160692" y="36860"/>
                              <a:pt x="178441" y="119486"/>
                              <a:pt x="196191" y="202113"/>
                            </a:cubicBezTo>
                          </a:path>
                        </a:pathLst>
                      </a:custGeom>
                      <a:noFill/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1825" name="Freeform 1824"/>
                      <p:cNvSpPr/>
                      <p:nvPr/>
                    </p:nvSpPr>
                    <p:spPr>
                      <a:xfrm rot="1616933">
                        <a:off x="7182446" y="2838122"/>
                        <a:ext cx="128737" cy="257198"/>
                      </a:xfrm>
                      <a:custGeom>
                        <a:avLst/>
                        <a:gdLst>
                          <a:gd name="connsiteX0" fmla="*/ 8904 w 196191"/>
                          <a:gd name="connsiteY0" fmla="*/ 257198 h 257198"/>
                          <a:gd name="connsiteX1" fmla="*/ 12576 w 196191"/>
                          <a:gd name="connsiteY1" fmla="*/ 47877 h 257198"/>
                          <a:gd name="connsiteX2" fmla="*/ 130090 w 196191"/>
                          <a:gd name="connsiteY2" fmla="*/ 11154 h 257198"/>
                          <a:gd name="connsiteX3" fmla="*/ 196191 w 196191"/>
                          <a:gd name="connsiteY3" fmla="*/ 202113 h 2571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6191" h="257198">
                            <a:moveTo>
                              <a:pt x="8904" y="257198"/>
                            </a:moveTo>
                            <a:cubicBezTo>
                              <a:pt x="641" y="173041"/>
                              <a:pt x="-7622" y="88884"/>
                              <a:pt x="12576" y="47877"/>
                            </a:cubicBezTo>
                            <a:cubicBezTo>
                              <a:pt x="32774" y="6870"/>
                              <a:pt x="99488" y="-14552"/>
                              <a:pt x="130090" y="11154"/>
                            </a:cubicBezTo>
                            <a:cubicBezTo>
                              <a:pt x="160692" y="36860"/>
                              <a:pt x="178441" y="119486"/>
                              <a:pt x="196191" y="202113"/>
                            </a:cubicBezTo>
                          </a:path>
                        </a:pathLst>
                      </a:custGeom>
                      <a:noFill/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</p:grpSp>
              <p:sp>
                <p:nvSpPr>
                  <p:cNvPr id="1817" name="Freeform 1816"/>
                  <p:cNvSpPr/>
                  <p:nvPr/>
                </p:nvSpPr>
                <p:spPr>
                  <a:xfrm>
                    <a:off x="6557081" y="1626632"/>
                    <a:ext cx="212427" cy="1153095"/>
                  </a:xfrm>
                  <a:custGeom>
                    <a:avLst/>
                    <a:gdLst>
                      <a:gd name="connsiteX0" fmla="*/ 257060 w 349486"/>
                      <a:gd name="connsiteY0" fmla="*/ 760532 h 760532"/>
                      <a:gd name="connsiteX1" fmla="*/ 348867 w 349486"/>
                      <a:gd name="connsiteY1" fmla="*/ 591607 h 760532"/>
                      <a:gd name="connsiteX2" fmla="*/ 216665 w 349486"/>
                      <a:gd name="connsiteY2" fmla="*/ 73814 h 760532"/>
                      <a:gd name="connsiteX3" fmla="*/ 0 w 349486"/>
                      <a:gd name="connsiteY3" fmla="*/ 15058 h 760532"/>
                      <a:gd name="connsiteX0" fmla="*/ 257060 w 349486"/>
                      <a:gd name="connsiteY0" fmla="*/ 760532 h 760532"/>
                      <a:gd name="connsiteX1" fmla="*/ 348867 w 349486"/>
                      <a:gd name="connsiteY1" fmla="*/ 591607 h 760532"/>
                      <a:gd name="connsiteX2" fmla="*/ 216665 w 349486"/>
                      <a:gd name="connsiteY2" fmla="*/ 73814 h 760532"/>
                      <a:gd name="connsiteX3" fmla="*/ 0 w 349486"/>
                      <a:gd name="connsiteY3" fmla="*/ 15058 h 760532"/>
                      <a:gd name="connsiteX0" fmla="*/ 257060 w 349486"/>
                      <a:gd name="connsiteY0" fmla="*/ 748398 h 748398"/>
                      <a:gd name="connsiteX1" fmla="*/ 348867 w 349486"/>
                      <a:gd name="connsiteY1" fmla="*/ 579473 h 748398"/>
                      <a:gd name="connsiteX2" fmla="*/ 216665 w 349486"/>
                      <a:gd name="connsiteY2" fmla="*/ 61680 h 748398"/>
                      <a:gd name="connsiteX3" fmla="*/ 0 w 349486"/>
                      <a:gd name="connsiteY3" fmla="*/ 2924 h 748398"/>
                      <a:gd name="connsiteX0" fmla="*/ 242371 w 334797"/>
                      <a:gd name="connsiteY0" fmla="*/ 737791 h 737791"/>
                      <a:gd name="connsiteX1" fmla="*/ 334178 w 334797"/>
                      <a:gd name="connsiteY1" fmla="*/ 568866 h 737791"/>
                      <a:gd name="connsiteX2" fmla="*/ 201976 w 334797"/>
                      <a:gd name="connsiteY2" fmla="*/ 51073 h 737791"/>
                      <a:gd name="connsiteX3" fmla="*/ 0 w 334797"/>
                      <a:gd name="connsiteY3" fmla="*/ 3334 h 737791"/>
                      <a:gd name="connsiteX0" fmla="*/ 242371 w 335124"/>
                      <a:gd name="connsiteY0" fmla="*/ 747277 h 747277"/>
                      <a:gd name="connsiteX1" fmla="*/ 334178 w 335124"/>
                      <a:gd name="connsiteY1" fmla="*/ 578352 h 747277"/>
                      <a:gd name="connsiteX2" fmla="*/ 190959 w 335124"/>
                      <a:gd name="connsiteY2" fmla="*/ 1803 h 747277"/>
                      <a:gd name="connsiteX3" fmla="*/ 0 w 335124"/>
                      <a:gd name="connsiteY3" fmla="*/ 12820 h 747277"/>
                      <a:gd name="connsiteX0" fmla="*/ 242371 w 335185"/>
                      <a:gd name="connsiteY0" fmla="*/ 747277 h 747277"/>
                      <a:gd name="connsiteX1" fmla="*/ 334178 w 335185"/>
                      <a:gd name="connsiteY1" fmla="*/ 578352 h 747277"/>
                      <a:gd name="connsiteX2" fmla="*/ 190959 w 335185"/>
                      <a:gd name="connsiteY2" fmla="*/ 1803 h 747277"/>
                      <a:gd name="connsiteX3" fmla="*/ 0 w 335185"/>
                      <a:gd name="connsiteY3" fmla="*/ 12820 h 747277"/>
                      <a:gd name="connsiteX0" fmla="*/ 242371 w 335185"/>
                      <a:gd name="connsiteY0" fmla="*/ 747277 h 747277"/>
                      <a:gd name="connsiteX1" fmla="*/ 334178 w 335185"/>
                      <a:gd name="connsiteY1" fmla="*/ 578352 h 747277"/>
                      <a:gd name="connsiteX2" fmla="*/ 190959 w 335185"/>
                      <a:gd name="connsiteY2" fmla="*/ 1803 h 747277"/>
                      <a:gd name="connsiteX3" fmla="*/ 0 w 335185"/>
                      <a:gd name="connsiteY3" fmla="*/ 12820 h 747277"/>
                      <a:gd name="connsiteX0" fmla="*/ 242371 w 335185"/>
                      <a:gd name="connsiteY0" fmla="*/ 747277 h 747277"/>
                      <a:gd name="connsiteX1" fmla="*/ 334178 w 335185"/>
                      <a:gd name="connsiteY1" fmla="*/ 578352 h 747277"/>
                      <a:gd name="connsiteX2" fmla="*/ 190959 w 335185"/>
                      <a:gd name="connsiteY2" fmla="*/ 1803 h 747277"/>
                      <a:gd name="connsiteX3" fmla="*/ 0 w 335185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90959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90959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90959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90959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90959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57908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42371 w 334178"/>
                      <a:gd name="connsiteY0" fmla="*/ 747277 h 747277"/>
                      <a:gd name="connsiteX1" fmla="*/ 334178 w 334178"/>
                      <a:gd name="connsiteY1" fmla="*/ 578352 h 747277"/>
                      <a:gd name="connsiteX2" fmla="*/ 157908 w 334178"/>
                      <a:gd name="connsiteY2" fmla="*/ 1803 h 747277"/>
                      <a:gd name="connsiteX3" fmla="*/ 0 w 334178"/>
                      <a:gd name="connsiteY3" fmla="*/ 12820 h 747277"/>
                      <a:gd name="connsiteX0" fmla="*/ 227682 w 319489"/>
                      <a:gd name="connsiteY0" fmla="*/ 786074 h 786074"/>
                      <a:gd name="connsiteX1" fmla="*/ 319489 w 319489"/>
                      <a:gd name="connsiteY1" fmla="*/ 617149 h 786074"/>
                      <a:gd name="connsiteX2" fmla="*/ 143219 w 319489"/>
                      <a:gd name="connsiteY2" fmla="*/ 40600 h 786074"/>
                      <a:gd name="connsiteX3" fmla="*/ 0 w 319489"/>
                      <a:gd name="connsiteY3" fmla="*/ 3877 h 786074"/>
                      <a:gd name="connsiteX0" fmla="*/ 227682 w 319489"/>
                      <a:gd name="connsiteY0" fmla="*/ 782197 h 782197"/>
                      <a:gd name="connsiteX1" fmla="*/ 319489 w 319489"/>
                      <a:gd name="connsiteY1" fmla="*/ 613272 h 782197"/>
                      <a:gd name="connsiteX2" fmla="*/ 143219 w 319489"/>
                      <a:gd name="connsiteY2" fmla="*/ 36723 h 782197"/>
                      <a:gd name="connsiteX3" fmla="*/ 0 w 319489"/>
                      <a:gd name="connsiteY3" fmla="*/ 0 h 782197"/>
                      <a:gd name="connsiteX0" fmla="*/ 253388 w 345195"/>
                      <a:gd name="connsiteY0" fmla="*/ 763836 h 763836"/>
                      <a:gd name="connsiteX1" fmla="*/ 345195 w 345195"/>
                      <a:gd name="connsiteY1" fmla="*/ 594911 h 763836"/>
                      <a:gd name="connsiteX2" fmla="*/ 168925 w 345195"/>
                      <a:gd name="connsiteY2" fmla="*/ 18362 h 763836"/>
                      <a:gd name="connsiteX3" fmla="*/ 0 w 345195"/>
                      <a:gd name="connsiteY3" fmla="*/ 0 h 763836"/>
                      <a:gd name="connsiteX0" fmla="*/ 253388 w 345195"/>
                      <a:gd name="connsiteY0" fmla="*/ 763839 h 763839"/>
                      <a:gd name="connsiteX1" fmla="*/ 345195 w 345195"/>
                      <a:gd name="connsiteY1" fmla="*/ 594914 h 763839"/>
                      <a:gd name="connsiteX2" fmla="*/ 168925 w 345195"/>
                      <a:gd name="connsiteY2" fmla="*/ 18365 h 763839"/>
                      <a:gd name="connsiteX3" fmla="*/ 0 w 345195"/>
                      <a:gd name="connsiteY3" fmla="*/ 3 h 763839"/>
                      <a:gd name="connsiteX0" fmla="*/ 253388 w 345195"/>
                      <a:gd name="connsiteY0" fmla="*/ 763842 h 763842"/>
                      <a:gd name="connsiteX1" fmla="*/ 345195 w 345195"/>
                      <a:gd name="connsiteY1" fmla="*/ 594917 h 763842"/>
                      <a:gd name="connsiteX2" fmla="*/ 168925 w 345195"/>
                      <a:gd name="connsiteY2" fmla="*/ 18368 h 763842"/>
                      <a:gd name="connsiteX3" fmla="*/ 0 w 345195"/>
                      <a:gd name="connsiteY3" fmla="*/ 6 h 763842"/>
                      <a:gd name="connsiteX0" fmla="*/ 253388 w 345195"/>
                      <a:gd name="connsiteY0" fmla="*/ 763837 h 763837"/>
                      <a:gd name="connsiteX1" fmla="*/ 345195 w 345195"/>
                      <a:gd name="connsiteY1" fmla="*/ 594912 h 763837"/>
                      <a:gd name="connsiteX2" fmla="*/ 158220 w 345195"/>
                      <a:gd name="connsiteY2" fmla="*/ 178923 h 763837"/>
                      <a:gd name="connsiteX3" fmla="*/ 0 w 345195"/>
                      <a:gd name="connsiteY3" fmla="*/ 1 h 763837"/>
                      <a:gd name="connsiteX0" fmla="*/ 292636 w 384443"/>
                      <a:gd name="connsiteY0" fmla="*/ 660367 h 660367"/>
                      <a:gd name="connsiteX1" fmla="*/ 384443 w 384443"/>
                      <a:gd name="connsiteY1" fmla="*/ 491442 h 660367"/>
                      <a:gd name="connsiteX2" fmla="*/ 197468 w 384443"/>
                      <a:gd name="connsiteY2" fmla="*/ 75453 h 660367"/>
                      <a:gd name="connsiteX3" fmla="*/ 0 w 384443"/>
                      <a:gd name="connsiteY3" fmla="*/ 3 h 660367"/>
                      <a:gd name="connsiteX0" fmla="*/ 292636 w 384443"/>
                      <a:gd name="connsiteY0" fmla="*/ 660367 h 660367"/>
                      <a:gd name="connsiteX1" fmla="*/ 384443 w 384443"/>
                      <a:gd name="connsiteY1" fmla="*/ 491442 h 660367"/>
                      <a:gd name="connsiteX2" fmla="*/ 197468 w 384443"/>
                      <a:gd name="connsiteY2" fmla="*/ 75453 h 660367"/>
                      <a:gd name="connsiteX3" fmla="*/ 0 w 384443"/>
                      <a:gd name="connsiteY3" fmla="*/ 3 h 660367"/>
                      <a:gd name="connsiteX0" fmla="*/ 292636 w 384443"/>
                      <a:gd name="connsiteY0" fmla="*/ 660367 h 660367"/>
                      <a:gd name="connsiteX1" fmla="*/ 384443 w 384443"/>
                      <a:gd name="connsiteY1" fmla="*/ 491442 h 660367"/>
                      <a:gd name="connsiteX2" fmla="*/ 197468 w 384443"/>
                      <a:gd name="connsiteY2" fmla="*/ 75453 h 660367"/>
                      <a:gd name="connsiteX3" fmla="*/ 0 w 384443"/>
                      <a:gd name="connsiteY3" fmla="*/ 3 h 660367"/>
                      <a:gd name="connsiteX0" fmla="*/ 292636 w 384443"/>
                      <a:gd name="connsiteY0" fmla="*/ 660367 h 660367"/>
                      <a:gd name="connsiteX1" fmla="*/ 384443 w 384443"/>
                      <a:gd name="connsiteY1" fmla="*/ 491442 h 660367"/>
                      <a:gd name="connsiteX2" fmla="*/ 197468 w 384443"/>
                      <a:gd name="connsiteY2" fmla="*/ 75453 h 660367"/>
                      <a:gd name="connsiteX3" fmla="*/ 0 w 384443"/>
                      <a:gd name="connsiteY3" fmla="*/ 3 h 660367"/>
                      <a:gd name="connsiteX0" fmla="*/ 292636 w 384443"/>
                      <a:gd name="connsiteY0" fmla="*/ 660364 h 660364"/>
                      <a:gd name="connsiteX1" fmla="*/ 384443 w 384443"/>
                      <a:gd name="connsiteY1" fmla="*/ 491439 h 660364"/>
                      <a:gd name="connsiteX2" fmla="*/ 197468 w 384443"/>
                      <a:gd name="connsiteY2" fmla="*/ 75450 h 660364"/>
                      <a:gd name="connsiteX3" fmla="*/ 0 w 384443"/>
                      <a:gd name="connsiteY3" fmla="*/ 0 h 660364"/>
                      <a:gd name="connsiteX0" fmla="*/ 292636 w 384443"/>
                      <a:gd name="connsiteY0" fmla="*/ 660364 h 660364"/>
                      <a:gd name="connsiteX1" fmla="*/ 384443 w 384443"/>
                      <a:gd name="connsiteY1" fmla="*/ 491439 h 660364"/>
                      <a:gd name="connsiteX2" fmla="*/ 216201 w 384443"/>
                      <a:gd name="connsiteY2" fmla="*/ 47691 h 660364"/>
                      <a:gd name="connsiteX3" fmla="*/ 0 w 384443"/>
                      <a:gd name="connsiteY3" fmla="*/ 0 h 660364"/>
                      <a:gd name="connsiteX0" fmla="*/ 292636 w 384443"/>
                      <a:gd name="connsiteY0" fmla="*/ 660364 h 660364"/>
                      <a:gd name="connsiteX1" fmla="*/ 384443 w 384443"/>
                      <a:gd name="connsiteY1" fmla="*/ 491439 h 660364"/>
                      <a:gd name="connsiteX2" fmla="*/ 216201 w 384443"/>
                      <a:gd name="connsiteY2" fmla="*/ 47691 h 660364"/>
                      <a:gd name="connsiteX3" fmla="*/ 0 w 384443"/>
                      <a:gd name="connsiteY3" fmla="*/ 0 h 660364"/>
                      <a:gd name="connsiteX0" fmla="*/ 292636 w 365710"/>
                      <a:gd name="connsiteY0" fmla="*/ 660364 h 660364"/>
                      <a:gd name="connsiteX1" fmla="*/ 365710 w 365710"/>
                      <a:gd name="connsiteY1" fmla="*/ 402602 h 660364"/>
                      <a:gd name="connsiteX2" fmla="*/ 216201 w 365710"/>
                      <a:gd name="connsiteY2" fmla="*/ 47691 h 660364"/>
                      <a:gd name="connsiteX3" fmla="*/ 0 w 365710"/>
                      <a:gd name="connsiteY3" fmla="*/ 0 h 660364"/>
                      <a:gd name="connsiteX0" fmla="*/ 292636 w 365710"/>
                      <a:gd name="connsiteY0" fmla="*/ 660364 h 660364"/>
                      <a:gd name="connsiteX1" fmla="*/ 365710 w 365710"/>
                      <a:gd name="connsiteY1" fmla="*/ 402602 h 660364"/>
                      <a:gd name="connsiteX2" fmla="*/ 216201 w 365710"/>
                      <a:gd name="connsiteY2" fmla="*/ 47691 h 660364"/>
                      <a:gd name="connsiteX3" fmla="*/ 0 w 365710"/>
                      <a:gd name="connsiteY3" fmla="*/ 0 h 660364"/>
                      <a:gd name="connsiteX0" fmla="*/ 255171 w 328245"/>
                      <a:gd name="connsiteY0" fmla="*/ 616464 h 616464"/>
                      <a:gd name="connsiteX1" fmla="*/ 328245 w 328245"/>
                      <a:gd name="connsiteY1" fmla="*/ 358702 h 616464"/>
                      <a:gd name="connsiteX2" fmla="*/ 178736 w 328245"/>
                      <a:gd name="connsiteY2" fmla="*/ 3791 h 616464"/>
                      <a:gd name="connsiteX3" fmla="*/ 0 w 328245"/>
                      <a:gd name="connsiteY3" fmla="*/ 61592 h 616464"/>
                      <a:gd name="connsiteX0" fmla="*/ 255171 w 328245"/>
                      <a:gd name="connsiteY0" fmla="*/ 620460 h 620460"/>
                      <a:gd name="connsiteX1" fmla="*/ 328245 w 328245"/>
                      <a:gd name="connsiteY1" fmla="*/ 362698 h 620460"/>
                      <a:gd name="connsiteX2" fmla="*/ 178736 w 328245"/>
                      <a:gd name="connsiteY2" fmla="*/ 7787 h 620460"/>
                      <a:gd name="connsiteX3" fmla="*/ 0 w 328245"/>
                      <a:gd name="connsiteY3" fmla="*/ 65588 h 620460"/>
                      <a:gd name="connsiteX0" fmla="*/ 255171 w 328245"/>
                      <a:gd name="connsiteY0" fmla="*/ 620460 h 620460"/>
                      <a:gd name="connsiteX1" fmla="*/ 328245 w 328245"/>
                      <a:gd name="connsiteY1" fmla="*/ 362698 h 620460"/>
                      <a:gd name="connsiteX2" fmla="*/ 178736 w 328245"/>
                      <a:gd name="connsiteY2" fmla="*/ 7787 h 620460"/>
                      <a:gd name="connsiteX3" fmla="*/ 0 w 328245"/>
                      <a:gd name="connsiteY3" fmla="*/ 65588 h 620460"/>
                      <a:gd name="connsiteX0" fmla="*/ 220829 w 293903"/>
                      <a:gd name="connsiteY0" fmla="*/ 619872 h 619872"/>
                      <a:gd name="connsiteX1" fmla="*/ 293903 w 293903"/>
                      <a:gd name="connsiteY1" fmla="*/ 362110 h 619872"/>
                      <a:gd name="connsiteX2" fmla="*/ 144394 w 293903"/>
                      <a:gd name="connsiteY2" fmla="*/ 7199 h 619872"/>
                      <a:gd name="connsiteX3" fmla="*/ 0 w 293903"/>
                      <a:gd name="connsiteY3" fmla="*/ 70550 h 619872"/>
                      <a:gd name="connsiteX0" fmla="*/ 220829 w 306392"/>
                      <a:gd name="connsiteY0" fmla="*/ 619872 h 619872"/>
                      <a:gd name="connsiteX1" fmla="*/ 306392 w 306392"/>
                      <a:gd name="connsiteY1" fmla="*/ 345458 h 619872"/>
                      <a:gd name="connsiteX2" fmla="*/ 144394 w 306392"/>
                      <a:gd name="connsiteY2" fmla="*/ 7199 h 619872"/>
                      <a:gd name="connsiteX3" fmla="*/ 0 w 306392"/>
                      <a:gd name="connsiteY3" fmla="*/ 70550 h 619872"/>
                      <a:gd name="connsiteX0" fmla="*/ 220829 w 306392"/>
                      <a:gd name="connsiteY0" fmla="*/ 612672 h 612672"/>
                      <a:gd name="connsiteX1" fmla="*/ 306392 w 306392"/>
                      <a:gd name="connsiteY1" fmla="*/ 338258 h 612672"/>
                      <a:gd name="connsiteX2" fmla="*/ 144394 w 306392"/>
                      <a:gd name="connsiteY2" fmla="*/ -1 h 612672"/>
                      <a:gd name="connsiteX3" fmla="*/ 0 w 306392"/>
                      <a:gd name="connsiteY3" fmla="*/ 63350 h 612672"/>
                      <a:gd name="connsiteX0" fmla="*/ 220829 w 306392"/>
                      <a:gd name="connsiteY0" fmla="*/ 612672 h 612672"/>
                      <a:gd name="connsiteX1" fmla="*/ 306392 w 306392"/>
                      <a:gd name="connsiteY1" fmla="*/ 338258 h 612672"/>
                      <a:gd name="connsiteX2" fmla="*/ 144394 w 306392"/>
                      <a:gd name="connsiteY2" fmla="*/ -1 h 612672"/>
                      <a:gd name="connsiteX3" fmla="*/ 0 w 306392"/>
                      <a:gd name="connsiteY3" fmla="*/ 63350 h 612672"/>
                      <a:gd name="connsiteX0" fmla="*/ 214583 w 306392"/>
                      <a:gd name="connsiteY0" fmla="*/ 551597 h 551597"/>
                      <a:gd name="connsiteX1" fmla="*/ 306392 w 306392"/>
                      <a:gd name="connsiteY1" fmla="*/ 338258 h 551597"/>
                      <a:gd name="connsiteX2" fmla="*/ 144394 w 306392"/>
                      <a:gd name="connsiteY2" fmla="*/ -1 h 551597"/>
                      <a:gd name="connsiteX3" fmla="*/ 0 w 306392"/>
                      <a:gd name="connsiteY3" fmla="*/ 63350 h 551597"/>
                      <a:gd name="connsiteX0" fmla="*/ 214583 w 306392"/>
                      <a:gd name="connsiteY0" fmla="*/ 551597 h 551597"/>
                      <a:gd name="connsiteX1" fmla="*/ 306392 w 306392"/>
                      <a:gd name="connsiteY1" fmla="*/ 338258 h 551597"/>
                      <a:gd name="connsiteX2" fmla="*/ 144394 w 306392"/>
                      <a:gd name="connsiteY2" fmla="*/ -1 h 551597"/>
                      <a:gd name="connsiteX3" fmla="*/ 0 w 306392"/>
                      <a:gd name="connsiteY3" fmla="*/ 63350 h 551597"/>
                      <a:gd name="connsiteX0" fmla="*/ 198971 w 306392"/>
                      <a:gd name="connsiteY0" fmla="*/ 579357 h 579357"/>
                      <a:gd name="connsiteX1" fmla="*/ 306392 w 306392"/>
                      <a:gd name="connsiteY1" fmla="*/ 338258 h 579357"/>
                      <a:gd name="connsiteX2" fmla="*/ 144394 w 306392"/>
                      <a:gd name="connsiteY2" fmla="*/ -1 h 579357"/>
                      <a:gd name="connsiteX3" fmla="*/ 0 w 306392"/>
                      <a:gd name="connsiteY3" fmla="*/ 63350 h 579357"/>
                      <a:gd name="connsiteX0" fmla="*/ 198971 w 348689"/>
                      <a:gd name="connsiteY0" fmla="*/ 1777784 h 1777784"/>
                      <a:gd name="connsiteX1" fmla="*/ 306392 w 348689"/>
                      <a:gd name="connsiteY1" fmla="*/ 1536685 h 1777784"/>
                      <a:gd name="connsiteX2" fmla="*/ 347164 w 348689"/>
                      <a:gd name="connsiteY2" fmla="*/ -1 h 1777784"/>
                      <a:gd name="connsiteX3" fmla="*/ 0 w 348689"/>
                      <a:gd name="connsiteY3" fmla="*/ 1261777 h 1777784"/>
                      <a:gd name="connsiteX0" fmla="*/ 0 w 149718"/>
                      <a:gd name="connsiteY0" fmla="*/ 2055860 h 2055860"/>
                      <a:gd name="connsiteX1" fmla="*/ 107421 w 149718"/>
                      <a:gd name="connsiteY1" fmla="*/ 1814761 h 2055860"/>
                      <a:gd name="connsiteX2" fmla="*/ 148193 w 149718"/>
                      <a:gd name="connsiteY2" fmla="*/ 278075 h 2055860"/>
                      <a:gd name="connsiteX3" fmla="*/ 51533 w 149718"/>
                      <a:gd name="connsiteY3" fmla="*/ 3445 h 2055860"/>
                      <a:gd name="connsiteX0" fmla="*/ 0 w 149718"/>
                      <a:gd name="connsiteY0" fmla="*/ 2052414 h 2052414"/>
                      <a:gd name="connsiteX1" fmla="*/ 107421 w 149718"/>
                      <a:gd name="connsiteY1" fmla="*/ 1811315 h 2052414"/>
                      <a:gd name="connsiteX2" fmla="*/ 148193 w 149718"/>
                      <a:gd name="connsiteY2" fmla="*/ 274629 h 2052414"/>
                      <a:gd name="connsiteX3" fmla="*/ 51533 w 149718"/>
                      <a:gd name="connsiteY3" fmla="*/ -1 h 2052414"/>
                      <a:gd name="connsiteX0" fmla="*/ 0 w 149718"/>
                      <a:gd name="connsiteY0" fmla="*/ 2050679 h 2050679"/>
                      <a:gd name="connsiteX1" fmla="*/ 107421 w 149718"/>
                      <a:gd name="connsiteY1" fmla="*/ 1809580 h 2050679"/>
                      <a:gd name="connsiteX2" fmla="*/ 148193 w 149718"/>
                      <a:gd name="connsiteY2" fmla="*/ 272894 h 2050679"/>
                      <a:gd name="connsiteX3" fmla="*/ 76742 w 149718"/>
                      <a:gd name="connsiteY3" fmla="*/ 2 h 2050679"/>
                      <a:gd name="connsiteX0" fmla="*/ 0 w 149718"/>
                      <a:gd name="connsiteY0" fmla="*/ 2050679 h 2050679"/>
                      <a:gd name="connsiteX1" fmla="*/ 107421 w 149718"/>
                      <a:gd name="connsiteY1" fmla="*/ 1809580 h 2050679"/>
                      <a:gd name="connsiteX2" fmla="*/ 148193 w 149718"/>
                      <a:gd name="connsiteY2" fmla="*/ 272894 h 2050679"/>
                      <a:gd name="connsiteX3" fmla="*/ 76742 w 149718"/>
                      <a:gd name="connsiteY3" fmla="*/ 2 h 2050679"/>
                      <a:gd name="connsiteX0" fmla="*/ 0 w 148192"/>
                      <a:gd name="connsiteY0" fmla="*/ 2050679 h 2050679"/>
                      <a:gd name="connsiteX1" fmla="*/ 107421 w 148192"/>
                      <a:gd name="connsiteY1" fmla="*/ 1809580 h 2050679"/>
                      <a:gd name="connsiteX2" fmla="*/ 148193 w 148192"/>
                      <a:gd name="connsiteY2" fmla="*/ 272894 h 2050679"/>
                      <a:gd name="connsiteX3" fmla="*/ 76742 w 148192"/>
                      <a:gd name="connsiteY3" fmla="*/ 2 h 2050679"/>
                      <a:gd name="connsiteX0" fmla="*/ 0 w 148192"/>
                      <a:gd name="connsiteY0" fmla="*/ 2050679 h 2050679"/>
                      <a:gd name="connsiteX1" fmla="*/ 107421 w 148192"/>
                      <a:gd name="connsiteY1" fmla="*/ 1809580 h 2050679"/>
                      <a:gd name="connsiteX2" fmla="*/ 148193 w 148192"/>
                      <a:gd name="connsiteY2" fmla="*/ 272894 h 2050679"/>
                      <a:gd name="connsiteX3" fmla="*/ 76742 w 148192"/>
                      <a:gd name="connsiteY3" fmla="*/ 2 h 2050679"/>
                      <a:gd name="connsiteX0" fmla="*/ 64234 w 212426"/>
                      <a:gd name="connsiteY0" fmla="*/ 2050679 h 2050679"/>
                      <a:gd name="connsiteX1" fmla="*/ 171655 w 212426"/>
                      <a:gd name="connsiteY1" fmla="*/ 1809580 h 2050679"/>
                      <a:gd name="connsiteX2" fmla="*/ 212427 w 212426"/>
                      <a:gd name="connsiteY2" fmla="*/ 272894 h 2050679"/>
                      <a:gd name="connsiteX3" fmla="*/ 140976 w 212426"/>
                      <a:gd name="connsiteY3" fmla="*/ 2 h 2050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2426" h="2050679">
                        <a:moveTo>
                          <a:pt x="64234" y="2050679"/>
                        </a:moveTo>
                        <a:cubicBezTo>
                          <a:pt x="103959" y="1986718"/>
                          <a:pt x="132485" y="1911792"/>
                          <a:pt x="171655" y="1809580"/>
                        </a:cubicBezTo>
                        <a:cubicBezTo>
                          <a:pt x="-154994" y="1091966"/>
                          <a:pt x="57252" y="589680"/>
                          <a:pt x="212427" y="272894"/>
                        </a:cubicBezTo>
                        <a:cubicBezTo>
                          <a:pt x="191300" y="229239"/>
                          <a:pt x="180179" y="128264"/>
                          <a:pt x="140976" y="2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818" name="Freeform 1817"/>
                  <p:cNvSpPr/>
                  <p:nvPr/>
                </p:nvSpPr>
                <p:spPr>
                  <a:xfrm>
                    <a:off x="7127879" y="1480442"/>
                    <a:ext cx="623746" cy="465578"/>
                  </a:xfrm>
                  <a:custGeom>
                    <a:avLst/>
                    <a:gdLst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817 h 350007"/>
                      <a:gd name="connsiteX1" fmla="*/ 224010 w 1358747"/>
                      <a:gd name="connsiteY1" fmla="*/ 330557 h 350007"/>
                      <a:gd name="connsiteX2" fmla="*/ 907056 w 1358747"/>
                      <a:gd name="connsiteY2" fmla="*/ 51 h 350007"/>
                      <a:gd name="connsiteX3" fmla="*/ 1061292 w 1358747"/>
                      <a:gd name="connsiteY3" fmla="*/ 304851 h 350007"/>
                      <a:gd name="connsiteX4" fmla="*/ 1358747 w 1358747"/>
                      <a:gd name="connsiteY4" fmla="*/ 257111 h 350007"/>
                      <a:gd name="connsiteX0" fmla="*/ 0 w 1358747"/>
                      <a:gd name="connsiteY0" fmla="*/ 282776 h 338761"/>
                      <a:gd name="connsiteX1" fmla="*/ 190960 w 1358747"/>
                      <a:gd name="connsiteY1" fmla="*/ 315827 h 338761"/>
                      <a:gd name="connsiteX2" fmla="*/ 907056 w 1358747"/>
                      <a:gd name="connsiteY2" fmla="*/ 10 h 338761"/>
                      <a:gd name="connsiteX3" fmla="*/ 1061292 w 1358747"/>
                      <a:gd name="connsiteY3" fmla="*/ 304810 h 338761"/>
                      <a:gd name="connsiteX4" fmla="*/ 1358747 w 1358747"/>
                      <a:gd name="connsiteY4" fmla="*/ 257070 h 338761"/>
                      <a:gd name="connsiteX0" fmla="*/ 0 w 1391798"/>
                      <a:gd name="connsiteY0" fmla="*/ 341532 h 366671"/>
                      <a:gd name="connsiteX1" fmla="*/ 224011 w 1391798"/>
                      <a:gd name="connsiteY1" fmla="*/ 315827 h 366671"/>
                      <a:gd name="connsiteX2" fmla="*/ 940107 w 1391798"/>
                      <a:gd name="connsiteY2" fmla="*/ 10 h 366671"/>
                      <a:gd name="connsiteX3" fmla="*/ 1094343 w 1391798"/>
                      <a:gd name="connsiteY3" fmla="*/ 304810 h 366671"/>
                      <a:gd name="connsiteX4" fmla="*/ 1391798 w 1391798"/>
                      <a:gd name="connsiteY4" fmla="*/ 257070 h 366671"/>
                      <a:gd name="connsiteX0" fmla="*/ 0 w 1391798"/>
                      <a:gd name="connsiteY0" fmla="*/ 341532 h 352299"/>
                      <a:gd name="connsiteX1" fmla="*/ 224011 w 1391798"/>
                      <a:gd name="connsiteY1" fmla="*/ 315827 h 352299"/>
                      <a:gd name="connsiteX2" fmla="*/ 940107 w 1391798"/>
                      <a:gd name="connsiteY2" fmla="*/ 10 h 352299"/>
                      <a:gd name="connsiteX3" fmla="*/ 1094343 w 1391798"/>
                      <a:gd name="connsiteY3" fmla="*/ 304810 h 352299"/>
                      <a:gd name="connsiteX4" fmla="*/ 1391798 w 1391798"/>
                      <a:gd name="connsiteY4" fmla="*/ 257070 h 352299"/>
                      <a:gd name="connsiteX0" fmla="*/ 0 w 1373437"/>
                      <a:gd name="connsiteY0" fmla="*/ 319498 h 341630"/>
                      <a:gd name="connsiteX1" fmla="*/ 205650 w 1373437"/>
                      <a:gd name="connsiteY1" fmla="*/ 315827 h 341630"/>
                      <a:gd name="connsiteX2" fmla="*/ 921746 w 1373437"/>
                      <a:gd name="connsiteY2" fmla="*/ 10 h 341630"/>
                      <a:gd name="connsiteX3" fmla="*/ 1075982 w 1373437"/>
                      <a:gd name="connsiteY3" fmla="*/ 304810 h 341630"/>
                      <a:gd name="connsiteX4" fmla="*/ 1373437 w 1373437"/>
                      <a:gd name="connsiteY4" fmla="*/ 257070 h 341630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21151 h 343283"/>
                      <a:gd name="connsiteX1" fmla="*/ 205650 w 1373437"/>
                      <a:gd name="connsiteY1" fmla="*/ 317480 h 343283"/>
                      <a:gd name="connsiteX2" fmla="*/ 921746 w 1373437"/>
                      <a:gd name="connsiteY2" fmla="*/ 1663 h 343283"/>
                      <a:gd name="connsiteX3" fmla="*/ 1075982 w 1373437"/>
                      <a:gd name="connsiteY3" fmla="*/ 306463 h 343283"/>
                      <a:gd name="connsiteX4" fmla="*/ 1373437 w 1373437"/>
                      <a:gd name="connsiteY4" fmla="*/ 258723 h 343283"/>
                      <a:gd name="connsiteX0" fmla="*/ 0 w 1373437"/>
                      <a:gd name="connsiteY0" fmla="*/ 319959 h 342091"/>
                      <a:gd name="connsiteX1" fmla="*/ 205650 w 1373437"/>
                      <a:gd name="connsiteY1" fmla="*/ 316288 h 342091"/>
                      <a:gd name="connsiteX2" fmla="*/ 921746 w 1373437"/>
                      <a:gd name="connsiteY2" fmla="*/ 471 h 342091"/>
                      <a:gd name="connsiteX3" fmla="*/ 1193496 w 1373437"/>
                      <a:gd name="connsiteY3" fmla="*/ 286909 h 342091"/>
                      <a:gd name="connsiteX4" fmla="*/ 1373437 w 1373437"/>
                      <a:gd name="connsiteY4" fmla="*/ 257531 h 342091"/>
                      <a:gd name="connsiteX0" fmla="*/ 0 w 1373437"/>
                      <a:gd name="connsiteY0" fmla="*/ 319959 h 342091"/>
                      <a:gd name="connsiteX1" fmla="*/ 205650 w 1373437"/>
                      <a:gd name="connsiteY1" fmla="*/ 316288 h 342091"/>
                      <a:gd name="connsiteX2" fmla="*/ 921746 w 1373437"/>
                      <a:gd name="connsiteY2" fmla="*/ 471 h 342091"/>
                      <a:gd name="connsiteX3" fmla="*/ 1193496 w 1373437"/>
                      <a:gd name="connsiteY3" fmla="*/ 286909 h 342091"/>
                      <a:gd name="connsiteX4" fmla="*/ 1373437 w 1373437"/>
                      <a:gd name="connsiteY4" fmla="*/ 257531 h 342091"/>
                      <a:gd name="connsiteX0" fmla="*/ 0 w 1373437"/>
                      <a:gd name="connsiteY0" fmla="*/ 62428 h 84560"/>
                      <a:gd name="connsiteX1" fmla="*/ 205650 w 1373437"/>
                      <a:gd name="connsiteY1" fmla="*/ 58757 h 84560"/>
                      <a:gd name="connsiteX2" fmla="*/ 1193496 w 1373437"/>
                      <a:gd name="connsiteY2" fmla="*/ 29378 h 84560"/>
                      <a:gd name="connsiteX3" fmla="*/ 1373437 w 1373437"/>
                      <a:gd name="connsiteY3" fmla="*/ 0 h 84560"/>
                      <a:gd name="connsiteX0" fmla="*/ 0 w 1373437"/>
                      <a:gd name="connsiteY0" fmla="*/ 209489 h 231621"/>
                      <a:gd name="connsiteX1" fmla="*/ 205650 w 1373437"/>
                      <a:gd name="connsiteY1" fmla="*/ 205818 h 231621"/>
                      <a:gd name="connsiteX2" fmla="*/ 1193496 w 1373437"/>
                      <a:gd name="connsiteY2" fmla="*/ 176439 h 231621"/>
                      <a:gd name="connsiteX3" fmla="*/ 1373437 w 1373437"/>
                      <a:gd name="connsiteY3" fmla="*/ 147061 h 231621"/>
                      <a:gd name="connsiteX0" fmla="*/ 0 w 1373437"/>
                      <a:gd name="connsiteY0" fmla="*/ 339274 h 361406"/>
                      <a:gd name="connsiteX1" fmla="*/ 205650 w 1373437"/>
                      <a:gd name="connsiteY1" fmla="*/ 335603 h 361406"/>
                      <a:gd name="connsiteX2" fmla="*/ 1193496 w 1373437"/>
                      <a:gd name="connsiteY2" fmla="*/ 306224 h 361406"/>
                      <a:gd name="connsiteX3" fmla="*/ 1373437 w 1373437"/>
                      <a:gd name="connsiteY3" fmla="*/ 276846 h 361406"/>
                      <a:gd name="connsiteX0" fmla="*/ 0 w 1384454"/>
                      <a:gd name="connsiteY0" fmla="*/ 368653 h 376980"/>
                      <a:gd name="connsiteX1" fmla="*/ 216667 w 1384454"/>
                      <a:gd name="connsiteY1" fmla="*/ 335603 h 376980"/>
                      <a:gd name="connsiteX2" fmla="*/ 1204513 w 1384454"/>
                      <a:gd name="connsiteY2" fmla="*/ 306224 h 376980"/>
                      <a:gd name="connsiteX3" fmla="*/ 1384454 w 1384454"/>
                      <a:gd name="connsiteY3" fmla="*/ 276846 h 376980"/>
                      <a:gd name="connsiteX0" fmla="*/ 0 w 1384454"/>
                      <a:gd name="connsiteY0" fmla="*/ 368653 h 368879"/>
                      <a:gd name="connsiteX1" fmla="*/ 216667 w 1384454"/>
                      <a:gd name="connsiteY1" fmla="*/ 335603 h 368879"/>
                      <a:gd name="connsiteX2" fmla="*/ 1204513 w 1384454"/>
                      <a:gd name="connsiteY2" fmla="*/ 306224 h 368879"/>
                      <a:gd name="connsiteX3" fmla="*/ 1384454 w 1384454"/>
                      <a:gd name="connsiteY3" fmla="*/ 276846 h 368879"/>
                      <a:gd name="connsiteX0" fmla="*/ 0 w 1384454"/>
                      <a:gd name="connsiteY0" fmla="*/ 402105 h 402331"/>
                      <a:gd name="connsiteX1" fmla="*/ 216667 w 1384454"/>
                      <a:gd name="connsiteY1" fmla="*/ 369055 h 402331"/>
                      <a:gd name="connsiteX2" fmla="*/ 1204513 w 1384454"/>
                      <a:gd name="connsiteY2" fmla="*/ 339676 h 402331"/>
                      <a:gd name="connsiteX3" fmla="*/ 1384454 w 1384454"/>
                      <a:gd name="connsiteY3" fmla="*/ 310298 h 402331"/>
                      <a:gd name="connsiteX0" fmla="*/ 0 w 1384454"/>
                      <a:gd name="connsiteY0" fmla="*/ 453017 h 453243"/>
                      <a:gd name="connsiteX1" fmla="*/ 216667 w 1384454"/>
                      <a:gd name="connsiteY1" fmla="*/ 419967 h 453243"/>
                      <a:gd name="connsiteX2" fmla="*/ 1204513 w 1384454"/>
                      <a:gd name="connsiteY2" fmla="*/ 390588 h 453243"/>
                      <a:gd name="connsiteX3" fmla="*/ 1384454 w 1384454"/>
                      <a:gd name="connsiteY3" fmla="*/ 361210 h 453243"/>
                      <a:gd name="connsiteX0" fmla="*/ 0 w 1384454"/>
                      <a:gd name="connsiteY0" fmla="*/ 453017 h 453017"/>
                      <a:gd name="connsiteX1" fmla="*/ 216667 w 1384454"/>
                      <a:gd name="connsiteY1" fmla="*/ 419967 h 453017"/>
                      <a:gd name="connsiteX2" fmla="*/ 1204513 w 1384454"/>
                      <a:gd name="connsiteY2" fmla="*/ 390588 h 453017"/>
                      <a:gd name="connsiteX3" fmla="*/ 1384454 w 1384454"/>
                      <a:gd name="connsiteY3" fmla="*/ 361210 h 453017"/>
                      <a:gd name="connsiteX0" fmla="*/ 0 w 1384454"/>
                      <a:gd name="connsiteY0" fmla="*/ 368718 h 368718"/>
                      <a:gd name="connsiteX1" fmla="*/ 216667 w 1384454"/>
                      <a:gd name="connsiteY1" fmla="*/ 335668 h 368718"/>
                      <a:gd name="connsiteX2" fmla="*/ 1204513 w 1384454"/>
                      <a:gd name="connsiteY2" fmla="*/ 306289 h 368718"/>
                      <a:gd name="connsiteX3" fmla="*/ 1384454 w 1384454"/>
                      <a:gd name="connsiteY3" fmla="*/ 276911 h 368718"/>
                      <a:gd name="connsiteX0" fmla="*/ 0 w 1384454"/>
                      <a:gd name="connsiteY0" fmla="*/ 322047 h 322047"/>
                      <a:gd name="connsiteX1" fmla="*/ 216667 w 1384454"/>
                      <a:gd name="connsiteY1" fmla="*/ 288997 h 322047"/>
                      <a:gd name="connsiteX2" fmla="*/ 1204513 w 1384454"/>
                      <a:gd name="connsiteY2" fmla="*/ 259618 h 322047"/>
                      <a:gd name="connsiteX3" fmla="*/ 1384454 w 1384454"/>
                      <a:gd name="connsiteY3" fmla="*/ 230240 h 322047"/>
                      <a:gd name="connsiteX0" fmla="*/ 0 w 1376909"/>
                      <a:gd name="connsiteY0" fmla="*/ 255946 h 301868"/>
                      <a:gd name="connsiteX1" fmla="*/ 209122 w 1376909"/>
                      <a:gd name="connsiteY1" fmla="*/ 288997 h 301868"/>
                      <a:gd name="connsiteX2" fmla="*/ 1196968 w 1376909"/>
                      <a:gd name="connsiteY2" fmla="*/ 259618 h 301868"/>
                      <a:gd name="connsiteX3" fmla="*/ 1376909 w 1376909"/>
                      <a:gd name="connsiteY3" fmla="*/ 230240 h 301868"/>
                      <a:gd name="connsiteX0" fmla="*/ 0 w 1376909"/>
                      <a:gd name="connsiteY0" fmla="*/ 255946 h 311099"/>
                      <a:gd name="connsiteX1" fmla="*/ 209122 w 1376909"/>
                      <a:gd name="connsiteY1" fmla="*/ 288997 h 311099"/>
                      <a:gd name="connsiteX2" fmla="*/ 1196968 w 1376909"/>
                      <a:gd name="connsiteY2" fmla="*/ 259618 h 311099"/>
                      <a:gd name="connsiteX3" fmla="*/ 1376909 w 1376909"/>
                      <a:gd name="connsiteY3" fmla="*/ 230240 h 311099"/>
                      <a:gd name="connsiteX0" fmla="*/ 0 w 1376909"/>
                      <a:gd name="connsiteY0" fmla="*/ 255946 h 291514"/>
                      <a:gd name="connsiteX1" fmla="*/ 209122 w 1376909"/>
                      <a:gd name="connsiteY1" fmla="*/ 288997 h 291514"/>
                      <a:gd name="connsiteX2" fmla="*/ 1196968 w 1376909"/>
                      <a:gd name="connsiteY2" fmla="*/ 259618 h 291514"/>
                      <a:gd name="connsiteX3" fmla="*/ 1376909 w 1376909"/>
                      <a:gd name="connsiteY3" fmla="*/ 230240 h 291514"/>
                      <a:gd name="connsiteX0" fmla="*/ 0 w 1376909"/>
                      <a:gd name="connsiteY0" fmla="*/ 208803 h 341830"/>
                      <a:gd name="connsiteX1" fmla="*/ 172471 w 1376909"/>
                      <a:gd name="connsiteY1" fmla="*/ 341757 h 341830"/>
                      <a:gd name="connsiteX2" fmla="*/ 1196968 w 1376909"/>
                      <a:gd name="connsiteY2" fmla="*/ 212475 h 341830"/>
                      <a:gd name="connsiteX3" fmla="*/ 1376909 w 1376909"/>
                      <a:gd name="connsiteY3" fmla="*/ 183097 h 341830"/>
                      <a:gd name="connsiteX0" fmla="*/ 0 w 1376909"/>
                      <a:gd name="connsiteY0" fmla="*/ 235840 h 368867"/>
                      <a:gd name="connsiteX1" fmla="*/ 172471 w 1376909"/>
                      <a:gd name="connsiteY1" fmla="*/ 368794 h 368867"/>
                      <a:gd name="connsiteX2" fmla="*/ 1196968 w 1376909"/>
                      <a:gd name="connsiteY2" fmla="*/ 239512 h 368867"/>
                      <a:gd name="connsiteX3" fmla="*/ 1376909 w 1376909"/>
                      <a:gd name="connsiteY3" fmla="*/ 210134 h 368867"/>
                      <a:gd name="connsiteX0" fmla="*/ 0 w 1391570"/>
                      <a:gd name="connsiteY0" fmla="*/ 300065 h 369022"/>
                      <a:gd name="connsiteX1" fmla="*/ 187132 w 1391570"/>
                      <a:gd name="connsiteY1" fmla="*/ 368794 h 369022"/>
                      <a:gd name="connsiteX2" fmla="*/ 1211629 w 1391570"/>
                      <a:gd name="connsiteY2" fmla="*/ 239512 h 369022"/>
                      <a:gd name="connsiteX3" fmla="*/ 1391570 w 1391570"/>
                      <a:gd name="connsiteY3" fmla="*/ 210134 h 369022"/>
                      <a:gd name="connsiteX0" fmla="*/ 0 w 1391570"/>
                      <a:gd name="connsiteY0" fmla="*/ 300065 h 368794"/>
                      <a:gd name="connsiteX1" fmla="*/ 187132 w 1391570"/>
                      <a:gd name="connsiteY1" fmla="*/ 368794 h 368794"/>
                      <a:gd name="connsiteX2" fmla="*/ 1211629 w 1391570"/>
                      <a:gd name="connsiteY2" fmla="*/ 239512 h 368794"/>
                      <a:gd name="connsiteX3" fmla="*/ 1391570 w 1391570"/>
                      <a:gd name="connsiteY3" fmla="*/ 210134 h 368794"/>
                      <a:gd name="connsiteX0" fmla="*/ 0 w 1394748"/>
                      <a:gd name="connsiteY0" fmla="*/ 300065 h 368794"/>
                      <a:gd name="connsiteX1" fmla="*/ 187132 w 1394748"/>
                      <a:gd name="connsiteY1" fmla="*/ 368794 h 368794"/>
                      <a:gd name="connsiteX2" fmla="*/ 1211629 w 1394748"/>
                      <a:gd name="connsiteY2" fmla="*/ 239512 h 368794"/>
                      <a:gd name="connsiteX3" fmla="*/ 1394748 w 1394748"/>
                      <a:gd name="connsiteY3" fmla="*/ 260751 h 368794"/>
                      <a:gd name="connsiteX0" fmla="*/ 0 w 1394748"/>
                      <a:gd name="connsiteY0" fmla="*/ 300065 h 368794"/>
                      <a:gd name="connsiteX1" fmla="*/ 187132 w 1394748"/>
                      <a:gd name="connsiteY1" fmla="*/ 368794 h 368794"/>
                      <a:gd name="connsiteX2" fmla="*/ 1211629 w 1394748"/>
                      <a:gd name="connsiteY2" fmla="*/ 239512 h 368794"/>
                      <a:gd name="connsiteX3" fmla="*/ 1394748 w 1394748"/>
                      <a:gd name="connsiteY3" fmla="*/ 260751 h 368794"/>
                      <a:gd name="connsiteX0" fmla="*/ 0 w 1394748"/>
                      <a:gd name="connsiteY0" fmla="*/ 525682 h 529256"/>
                      <a:gd name="connsiteX1" fmla="*/ 803360 w 1394748"/>
                      <a:gd name="connsiteY1" fmla="*/ 228761 h 529256"/>
                      <a:gd name="connsiteX2" fmla="*/ 1211629 w 1394748"/>
                      <a:gd name="connsiteY2" fmla="*/ 465129 h 529256"/>
                      <a:gd name="connsiteX3" fmla="*/ 1394748 w 1394748"/>
                      <a:gd name="connsiteY3" fmla="*/ 486368 h 529256"/>
                      <a:gd name="connsiteX0" fmla="*/ 0 w 1394748"/>
                      <a:gd name="connsiteY0" fmla="*/ 298945 h 302519"/>
                      <a:gd name="connsiteX1" fmla="*/ 803360 w 1394748"/>
                      <a:gd name="connsiteY1" fmla="*/ 2024 h 302519"/>
                      <a:gd name="connsiteX2" fmla="*/ 1211629 w 1394748"/>
                      <a:gd name="connsiteY2" fmla="*/ 238392 h 302519"/>
                      <a:gd name="connsiteX3" fmla="*/ 1394748 w 1394748"/>
                      <a:gd name="connsiteY3" fmla="*/ 259631 h 302519"/>
                      <a:gd name="connsiteX0" fmla="*/ 0 w 1394748"/>
                      <a:gd name="connsiteY0" fmla="*/ 298945 h 302519"/>
                      <a:gd name="connsiteX1" fmla="*/ 803360 w 1394748"/>
                      <a:gd name="connsiteY1" fmla="*/ 2024 h 302519"/>
                      <a:gd name="connsiteX2" fmla="*/ 1211629 w 1394748"/>
                      <a:gd name="connsiteY2" fmla="*/ 238392 h 302519"/>
                      <a:gd name="connsiteX3" fmla="*/ 1394748 w 1394748"/>
                      <a:gd name="connsiteY3" fmla="*/ 259631 h 302519"/>
                      <a:gd name="connsiteX0" fmla="*/ 0 w 1394748"/>
                      <a:gd name="connsiteY0" fmla="*/ 298945 h 302519"/>
                      <a:gd name="connsiteX1" fmla="*/ 803360 w 1394748"/>
                      <a:gd name="connsiteY1" fmla="*/ 2024 h 302519"/>
                      <a:gd name="connsiteX2" fmla="*/ 1191715 w 1394748"/>
                      <a:gd name="connsiteY2" fmla="*/ 217446 h 302519"/>
                      <a:gd name="connsiteX3" fmla="*/ 1394748 w 1394748"/>
                      <a:gd name="connsiteY3" fmla="*/ 259631 h 302519"/>
                      <a:gd name="connsiteX0" fmla="*/ 0 w 723814"/>
                      <a:gd name="connsiteY0" fmla="*/ 0 h 463608"/>
                      <a:gd name="connsiteX1" fmla="*/ 132426 w 723814"/>
                      <a:gd name="connsiteY1" fmla="*/ 205536 h 463608"/>
                      <a:gd name="connsiteX2" fmla="*/ 520781 w 723814"/>
                      <a:gd name="connsiteY2" fmla="*/ 420958 h 463608"/>
                      <a:gd name="connsiteX3" fmla="*/ 723814 w 723814"/>
                      <a:gd name="connsiteY3" fmla="*/ 463143 h 463608"/>
                      <a:gd name="connsiteX0" fmla="*/ 0 w 723814"/>
                      <a:gd name="connsiteY0" fmla="*/ 0 h 463608"/>
                      <a:gd name="connsiteX1" fmla="*/ 132426 w 723814"/>
                      <a:gd name="connsiteY1" fmla="*/ 205536 h 463608"/>
                      <a:gd name="connsiteX2" fmla="*/ 520781 w 723814"/>
                      <a:gd name="connsiteY2" fmla="*/ 420958 h 463608"/>
                      <a:gd name="connsiteX3" fmla="*/ 723814 w 723814"/>
                      <a:gd name="connsiteY3" fmla="*/ 463143 h 463608"/>
                      <a:gd name="connsiteX0" fmla="*/ -1 w 640741"/>
                      <a:gd name="connsiteY0" fmla="*/ -1 h 465530"/>
                      <a:gd name="connsiteX1" fmla="*/ 49353 w 640741"/>
                      <a:gd name="connsiteY1" fmla="*/ 207458 h 465530"/>
                      <a:gd name="connsiteX2" fmla="*/ 437708 w 640741"/>
                      <a:gd name="connsiteY2" fmla="*/ 422880 h 465530"/>
                      <a:gd name="connsiteX3" fmla="*/ 640741 w 640741"/>
                      <a:gd name="connsiteY3" fmla="*/ 465065 h 465530"/>
                      <a:gd name="connsiteX0" fmla="*/ 6849 w 647591"/>
                      <a:gd name="connsiteY0" fmla="*/ -1 h 465530"/>
                      <a:gd name="connsiteX1" fmla="*/ 56203 w 647591"/>
                      <a:gd name="connsiteY1" fmla="*/ 207458 h 465530"/>
                      <a:gd name="connsiteX2" fmla="*/ 444558 w 647591"/>
                      <a:gd name="connsiteY2" fmla="*/ 422880 h 465530"/>
                      <a:gd name="connsiteX3" fmla="*/ 647591 w 647591"/>
                      <a:gd name="connsiteY3" fmla="*/ 465065 h 465530"/>
                      <a:gd name="connsiteX0" fmla="*/ 6849 w 647591"/>
                      <a:gd name="connsiteY0" fmla="*/ -1 h 465530"/>
                      <a:gd name="connsiteX1" fmla="*/ 56203 w 647591"/>
                      <a:gd name="connsiteY1" fmla="*/ 207458 h 465530"/>
                      <a:gd name="connsiteX2" fmla="*/ 444558 w 647591"/>
                      <a:gd name="connsiteY2" fmla="*/ 422880 h 465530"/>
                      <a:gd name="connsiteX3" fmla="*/ 647591 w 647591"/>
                      <a:gd name="connsiteY3" fmla="*/ 465065 h 465530"/>
                      <a:gd name="connsiteX0" fmla="*/ 6849 w 647591"/>
                      <a:gd name="connsiteY0" fmla="*/ -1 h 465530"/>
                      <a:gd name="connsiteX1" fmla="*/ 56203 w 647591"/>
                      <a:gd name="connsiteY1" fmla="*/ 207458 h 465530"/>
                      <a:gd name="connsiteX2" fmla="*/ 444558 w 647591"/>
                      <a:gd name="connsiteY2" fmla="*/ 422880 h 465530"/>
                      <a:gd name="connsiteX3" fmla="*/ 647591 w 647591"/>
                      <a:gd name="connsiteY3" fmla="*/ 465065 h 465530"/>
                      <a:gd name="connsiteX0" fmla="*/ -1 w 640741"/>
                      <a:gd name="connsiteY0" fmla="*/ -1 h 465530"/>
                      <a:gd name="connsiteX1" fmla="*/ 49353 w 640741"/>
                      <a:gd name="connsiteY1" fmla="*/ 207458 h 465530"/>
                      <a:gd name="connsiteX2" fmla="*/ 437708 w 640741"/>
                      <a:gd name="connsiteY2" fmla="*/ 422880 h 465530"/>
                      <a:gd name="connsiteX3" fmla="*/ 640741 w 640741"/>
                      <a:gd name="connsiteY3" fmla="*/ 465065 h 465530"/>
                      <a:gd name="connsiteX0" fmla="*/ -1 w 640741"/>
                      <a:gd name="connsiteY0" fmla="*/ -1 h 465748"/>
                      <a:gd name="connsiteX1" fmla="*/ 49353 w 640741"/>
                      <a:gd name="connsiteY1" fmla="*/ 207458 h 465748"/>
                      <a:gd name="connsiteX2" fmla="*/ 410810 w 640741"/>
                      <a:gd name="connsiteY2" fmla="*/ 447117 h 465748"/>
                      <a:gd name="connsiteX3" fmla="*/ 640741 w 640741"/>
                      <a:gd name="connsiteY3" fmla="*/ 465065 h 465748"/>
                      <a:gd name="connsiteX0" fmla="*/ -1 w 640741"/>
                      <a:gd name="connsiteY0" fmla="*/ -1 h 465748"/>
                      <a:gd name="connsiteX1" fmla="*/ 49353 w 640741"/>
                      <a:gd name="connsiteY1" fmla="*/ 207458 h 465748"/>
                      <a:gd name="connsiteX2" fmla="*/ 410810 w 640741"/>
                      <a:gd name="connsiteY2" fmla="*/ 447117 h 465748"/>
                      <a:gd name="connsiteX3" fmla="*/ 640741 w 640741"/>
                      <a:gd name="connsiteY3" fmla="*/ 465065 h 465748"/>
                      <a:gd name="connsiteX0" fmla="*/ -1 w 640741"/>
                      <a:gd name="connsiteY0" fmla="*/ -1 h 465575"/>
                      <a:gd name="connsiteX1" fmla="*/ 49353 w 640741"/>
                      <a:gd name="connsiteY1" fmla="*/ 207458 h 465575"/>
                      <a:gd name="connsiteX2" fmla="*/ 408919 w 640741"/>
                      <a:gd name="connsiteY2" fmla="*/ 429371 h 465575"/>
                      <a:gd name="connsiteX3" fmla="*/ 640741 w 640741"/>
                      <a:gd name="connsiteY3" fmla="*/ 465065 h 465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0741" h="465575">
                        <a:moveTo>
                          <a:pt x="-1" y="-1"/>
                        </a:moveTo>
                        <a:cubicBezTo>
                          <a:pt x="404" y="130815"/>
                          <a:pt x="31983" y="134417"/>
                          <a:pt x="49353" y="207458"/>
                        </a:cubicBezTo>
                        <a:cubicBezTo>
                          <a:pt x="181058" y="197510"/>
                          <a:pt x="340757" y="265280"/>
                          <a:pt x="408919" y="429371"/>
                        </a:cubicBezTo>
                        <a:cubicBezTo>
                          <a:pt x="513580" y="406113"/>
                          <a:pt x="583050" y="471963"/>
                          <a:pt x="640741" y="465065"/>
                        </a:cubicBezTo>
                      </a:path>
                    </a:pathLst>
                  </a:custGeom>
                  <a:noFill/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  <p:sp>
            <p:nvSpPr>
              <p:cNvPr id="1813" name="Freeform 1812"/>
              <p:cNvSpPr/>
              <p:nvPr/>
            </p:nvSpPr>
            <p:spPr>
              <a:xfrm rot="5701871">
                <a:off x="7135273" y="2707343"/>
                <a:ext cx="89289" cy="62658"/>
              </a:xfrm>
              <a:custGeom>
                <a:avLst/>
                <a:gdLst>
                  <a:gd name="connsiteX0" fmla="*/ 257060 w 349486"/>
                  <a:gd name="connsiteY0" fmla="*/ 760532 h 760532"/>
                  <a:gd name="connsiteX1" fmla="*/ 348867 w 349486"/>
                  <a:gd name="connsiteY1" fmla="*/ 591607 h 760532"/>
                  <a:gd name="connsiteX2" fmla="*/ 216665 w 349486"/>
                  <a:gd name="connsiteY2" fmla="*/ 73814 h 760532"/>
                  <a:gd name="connsiteX3" fmla="*/ 0 w 349486"/>
                  <a:gd name="connsiteY3" fmla="*/ 15058 h 760532"/>
                  <a:gd name="connsiteX0" fmla="*/ 257060 w 349486"/>
                  <a:gd name="connsiteY0" fmla="*/ 760532 h 760532"/>
                  <a:gd name="connsiteX1" fmla="*/ 348867 w 349486"/>
                  <a:gd name="connsiteY1" fmla="*/ 591607 h 760532"/>
                  <a:gd name="connsiteX2" fmla="*/ 216665 w 349486"/>
                  <a:gd name="connsiteY2" fmla="*/ 73814 h 760532"/>
                  <a:gd name="connsiteX3" fmla="*/ 0 w 349486"/>
                  <a:gd name="connsiteY3" fmla="*/ 15058 h 760532"/>
                  <a:gd name="connsiteX0" fmla="*/ 257060 w 349486"/>
                  <a:gd name="connsiteY0" fmla="*/ 748398 h 748398"/>
                  <a:gd name="connsiteX1" fmla="*/ 348867 w 349486"/>
                  <a:gd name="connsiteY1" fmla="*/ 579473 h 748398"/>
                  <a:gd name="connsiteX2" fmla="*/ 216665 w 349486"/>
                  <a:gd name="connsiteY2" fmla="*/ 61680 h 748398"/>
                  <a:gd name="connsiteX3" fmla="*/ 0 w 349486"/>
                  <a:gd name="connsiteY3" fmla="*/ 2924 h 748398"/>
                  <a:gd name="connsiteX0" fmla="*/ 242371 w 334797"/>
                  <a:gd name="connsiteY0" fmla="*/ 737791 h 737791"/>
                  <a:gd name="connsiteX1" fmla="*/ 334178 w 334797"/>
                  <a:gd name="connsiteY1" fmla="*/ 568866 h 737791"/>
                  <a:gd name="connsiteX2" fmla="*/ 201976 w 334797"/>
                  <a:gd name="connsiteY2" fmla="*/ 51073 h 737791"/>
                  <a:gd name="connsiteX3" fmla="*/ 0 w 334797"/>
                  <a:gd name="connsiteY3" fmla="*/ 3334 h 737791"/>
                  <a:gd name="connsiteX0" fmla="*/ 242371 w 335124"/>
                  <a:gd name="connsiteY0" fmla="*/ 747277 h 747277"/>
                  <a:gd name="connsiteX1" fmla="*/ 334178 w 335124"/>
                  <a:gd name="connsiteY1" fmla="*/ 578352 h 747277"/>
                  <a:gd name="connsiteX2" fmla="*/ 190959 w 335124"/>
                  <a:gd name="connsiteY2" fmla="*/ 1803 h 747277"/>
                  <a:gd name="connsiteX3" fmla="*/ 0 w 335124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5185"/>
                  <a:gd name="connsiteY0" fmla="*/ 747277 h 747277"/>
                  <a:gd name="connsiteX1" fmla="*/ 334178 w 335185"/>
                  <a:gd name="connsiteY1" fmla="*/ 578352 h 747277"/>
                  <a:gd name="connsiteX2" fmla="*/ 190959 w 335185"/>
                  <a:gd name="connsiteY2" fmla="*/ 1803 h 747277"/>
                  <a:gd name="connsiteX3" fmla="*/ 0 w 335185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90959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57908 w 334178"/>
                  <a:gd name="connsiteY2" fmla="*/ 1803 h 747277"/>
                  <a:gd name="connsiteX3" fmla="*/ 0 w 334178"/>
                  <a:gd name="connsiteY3" fmla="*/ 12820 h 747277"/>
                  <a:gd name="connsiteX0" fmla="*/ 242371 w 334178"/>
                  <a:gd name="connsiteY0" fmla="*/ 747277 h 747277"/>
                  <a:gd name="connsiteX1" fmla="*/ 334178 w 334178"/>
                  <a:gd name="connsiteY1" fmla="*/ 578352 h 747277"/>
                  <a:gd name="connsiteX2" fmla="*/ 157908 w 334178"/>
                  <a:gd name="connsiteY2" fmla="*/ 1803 h 747277"/>
                  <a:gd name="connsiteX3" fmla="*/ 0 w 334178"/>
                  <a:gd name="connsiteY3" fmla="*/ 12820 h 747277"/>
                  <a:gd name="connsiteX0" fmla="*/ 227682 w 319489"/>
                  <a:gd name="connsiteY0" fmla="*/ 786074 h 786074"/>
                  <a:gd name="connsiteX1" fmla="*/ 319489 w 319489"/>
                  <a:gd name="connsiteY1" fmla="*/ 617149 h 786074"/>
                  <a:gd name="connsiteX2" fmla="*/ 143219 w 319489"/>
                  <a:gd name="connsiteY2" fmla="*/ 40600 h 786074"/>
                  <a:gd name="connsiteX3" fmla="*/ 0 w 319489"/>
                  <a:gd name="connsiteY3" fmla="*/ 3877 h 786074"/>
                  <a:gd name="connsiteX0" fmla="*/ 227682 w 319489"/>
                  <a:gd name="connsiteY0" fmla="*/ 782197 h 782197"/>
                  <a:gd name="connsiteX1" fmla="*/ 319489 w 319489"/>
                  <a:gd name="connsiteY1" fmla="*/ 613272 h 782197"/>
                  <a:gd name="connsiteX2" fmla="*/ 143219 w 319489"/>
                  <a:gd name="connsiteY2" fmla="*/ 36723 h 782197"/>
                  <a:gd name="connsiteX3" fmla="*/ 0 w 319489"/>
                  <a:gd name="connsiteY3" fmla="*/ 0 h 782197"/>
                  <a:gd name="connsiteX0" fmla="*/ 253388 w 345195"/>
                  <a:gd name="connsiteY0" fmla="*/ 763836 h 763836"/>
                  <a:gd name="connsiteX1" fmla="*/ 345195 w 345195"/>
                  <a:gd name="connsiteY1" fmla="*/ 594911 h 763836"/>
                  <a:gd name="connsiteX2" fmla="*/ 168925 w 345195"/>
                  <a:gd name="connsiteY2" fmla="*/ 18362 h 763836"/>
                  <a:gd name="connsiteX3" fmla="*/ 0 w 345195"/>
                  <a:gd name="connsiteY3" fmla="*/ 0 h 763836"/>
                  <a:gd name="connsiteX0" fmla="*/ 253388 w 345195"/>
                  <a:gd name="connsiteY0" fmla="*/ 763839 h 763839"/>
                  <a:gd name="connsiteX1" fmla="*/ 345195 w 345195"/>
                  <a:gd name="connsiteY1" fmla="*/ 594914 h 763839"/>
                  <a:gd name="connsiteX2" fmla="*/ 168925 w 345195"/>
                  <a:gd name="connsiteY2" fmla="*/ 18365 h 763839"/>
                  <a:gd name="connsiteX3" fmla="*/ 0 w 345195"/>
                  <a:gd name="connsiteY3" fmla="*/ 3 h 763839"/>
                  <a:gd name="connsiteX0" fmla="*/ 253388 w 345195"/>
                  <a:gd name="connsiteY0" fmla="*/ 763842 h 763842"/>
                  <a:gd name="connsiteX1" fmla="*/ 345195 w 345195"/>
                  <a:gd name="connsiteY1" fmla="*/ 594917 h 763842"/>
                  <a:gd name="connsiteX2" fmla="*/ 168925 w 345195"/>
                  <a:gd name="connsiteY2" fmla="*/ 18368 h 763842"/>
                  <a:gd name="connsiteX3" fmla="*/ 0 w 345195"/>
                  <a:gd name="connsiteY3" fmla="*/ 6 h 763842"/>
                  <a:gd name="connsiteX0" fmla="*/ 253388 w 345195"/>
                  <a:gd name="connsiteY0" fmla="*/ 763837 h 763837"/>
                  <a:gd name="connsiteX1" fmla="*/ 345195 w 345195"/>
                  <a:gd name="connsiteY1" fmla="*/ 594912 h 763837"/>
                  <a:gd name="connsiteX2" fmla="*/ 158220 w 345195"/>
                  <a:gd name="connsiteY2" fmla="*/ 178923 h 763837"/>
                  <a:gd name="connsiteX3" fmla="*/ 0 w 345195"/>
                  <a:gd name="connsiteY3" fmla="*/ 1 h 76383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7 h 660367"/>
                  <a:gd name="connsiteX1" fmla="*/ 384443 w 384443"/>
                  <a:gd name="connsiteY1" fmla="*/ 491442 h 660367"/>
                  <a:gd name="connsiteX2" fmla="*/ 197468 w 384443"/>
                  <a:gd name="connsiteY2" fmla="*/ 75453 h 660367"/>
                  <a:gd name="connsiteX3" fmla="*/ 0 w 384443"/>
                  <a:gd name="connsiteY3" fmla="*/ 3 h 660367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197468 w 384443"/>
                  <a:gd name="connsiteY2" fmla="*/ 75450 h 660364"/>
                  <a:gd name="connsiteX3" fmla="*/ 0 w 384443"/>
                  <a:gd name="connsiteY3" fmla="*/ 0 h 660364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216201 w 384443"/>
                  <a:gd name="connsiteY2" fmla="*/ 47691 h 660364"/>
                  <a:gd name="connsiteX3" fmla="*/ 0 w 384443"/>
                  <a:gd name="connsiteY3" fmla="*/ 0 h 660364"/>
                  <a:gd name="connsiteX0" fmla="*/ 292636 w 384443"/>
                  <a:gd name="connsiteY0" fmla="*/ 660364 h 660364"/>
                  <a:gd name="connsiteX1" fmla="*/ 384443 w 384443"/>
                  <a:gd name="connsiteY1" fmla="*/ 491439 h 660364"/>
                  <a:gd name="connsiteX2" fmla="*/ 216201 w 384443"/>
                  <a:gd name="connsiteY2" fmla="*/ 47691 h 660364"/>
                  <a:gd name="connsiteX3" fmla="*/ 0 w 384443"/>
                  <a:gd name="connsiteY3" fmla="*/ 0 h 660364"/>
                  <a:gd name="connsiteX0" fmla="*/ 292636 w 365710"/>
                  <a:gd name="connsiteY0" fmla="*/ 660364 h 660364"/>
                  <a:gd name="connsiteX1" fmla="*/ 365710 w 365710"/>
                  <a:gd name="connsiteY1" fmla="*/ 402602 h 660364"/>
                  <a:gd name="connsiteX2" fmla="*/ 216201 w 365710"/>
                  <a:gd name="connsiteY2" fmla="*/ 47691 h 660364"/>
                  <a:gd name="connsiteX3" fmla="*/ 0 w 365710"/>
                  <a:gd name="connsiteY3" fmla="*/ 0 h 660364"/>
                  <a:gd name="connsiteX0" fmla="*/ 292636 w 365710"/>
                  <a:gd name="connsiteY0" fmla="*/ 660364 h 660364"/>
                  <a:gd name="connsiteX1" fmla="*/ 365710 w 365710"/>
                  <a:gd name="connsiteY1" fmla="*/ 402602 h 660364"/>
                  <a:gd name="connsiteX2" fmla="*/ 216201 w 365710"/>
                  <a:gd name="connsiteY2" fmla="*/ 47691 h 660364"/>
                  <a:gd name="connsiteX3" fmla="*/ 0 w 365710"/>
                  <a:gd name="connsiteY3" fmla="*/ 0 h 660364"/>
                  <a:gd name="connsiteX0" fmla="*/ 255171 w 328245"/>
                  <a:gd name="connsiteY0" fmla="*/ 616464 h 616464"/>
                  <a:gd name="connsiteX1" fmla="*/ 328245 w 328245"/>
                  <a:gd name="connsiteY1" fmla="*/ 358702 h 616464"/>
                  <a:gd name="connsiteX2" fmla="*/ 178736 w 328245"/>
                  <a:gd name="connsiteY2" fmla="*/ 3791 h 616464"/>
                  <a:gd name="connsiteX3" fmla="*/ 0 w 328245"/>
                  <a:gd name="connsiteY3" fmla="*/ 61592 h 616464"/>
                  <a:gd name="connsiteX0" fmla="*/ 255171 w 328245"/>
                  <a:gd name="connsiteY0" fmla="*/ 620460 h 620460"/>
                  <a:gd name="connsiteX1" fmla="*/ 328245 w 328245"/>
                  <a:gd name="connsiteY1" fmla="*/ 362698 h 620460"/>
                  <a:gd name="connsiteX2" fmla="*/ 178736 w 328245"/>
                  <a:gd name="connsiteY2" fmla="*/ 7787 h 620460"/>
                  <a:gd name="connsiteX3" fmla="*/ 0 w 328245"/>
                  <a:gd name="connsiteY3" fmla="*/ 65588 h 620460"/>
                  <a:gd name="connsiteX0" fmla="*/ 255171 w 328245"/>
                  <a:gd name="connsiteY0" fmla="*/ 620460 h 620460"/>
                  <a:gd name="connsiteX1" fmla="*/ 328245 w 328245"/>
                  <a:gd name="connsiteY1" fmla="*/ 362698 h 620460"/>
                  <a:gd name="connsiteX2" fmla="*/ 178736 w 328245"/>
                  <a:gd name="connsiteY2" fmla="*/ 7787 h 620460"/>
                  <a:gd name="connsiteX3" fmla="*/ 0 w 328245"/>
                  <a:gd name="connsiteY3" fmla="*/ 65588 h 620460"/>
                  <a:gd name="connsiteX0" fmla="*/ 220829 w 293903"/>
                  <a:gd name="connsiteY0" fmla="*/ 619872 h 619872"/>
                  <a:gd name="connsiteX1" fmla="*/ 293903 w 293903"/>
                  <a:gd name="connsiteY1" fmla="*/ 362110 h 619872"/>
                  <a:gd name="connsiteX2" fmla="*/ 144394 w 293903"/>
                  <a:gd name="connsiteY2" fmla="*/ 7199 h 619872"/>
                  <a:gd name="connsiteX3" fmla="*/ 0 w 293903"/>
                  <a:gd name="connsiteY3" fmla="*/ 70550 h 619872"/>
                  <a:gd name="connsiteX0" fmla="*/ 220829 w 306392"/>
                  <a:gd name="connsiteY0" fmla="*/ 619872 h 619872"/>
                  <a:gd name="connsiteX1" fmla="*/ 306392 w 306392"/>
                  <a:gd name="connsiteY1" fmla="*/ 345458 h 619872"/>
                  <a:gd name="connsiteX2" fmla="*/ 144394 w 306392"/>
                  <a:gd name="connsiteY2" fmla="*/ 7199 h 619872"/>
                  <a:gd name="connsiteX3" fmla="*/ 0 w 306392"/>
                  <a:gd name="connsiteY3" fmla="*/ 70550 h 619872"/>
                  <a:gd name="connsiteX0" fmla="*/ 220829 w 306392"/>
                  <a:gd name="connsiteY0" fmla="*/ 612672 h 612672"/>
                  <a:gd name="connsiteX1" fmla="*/ 306392 w 306392"/>
                  <a:gd name="connsiteY1" fmla="*/ 338258 h 612672"/>
                  <a:gd name="connsiteX2" fmla="*/ 144394 w 306392"/>
                  <a:gd name="connsiteY2" fmla="*/ -1 h 612672"/>
                  <a:gd name="connsiteX3" fmla="*/ 0 w 306392"/>
                  <a:gd name="connsiteY3" fmla="*/ 63350 h 612672"/>
                  <a:gd name="connsiteX0" fmla="*/ 220829 w 306392"/>
                  <a:gd name="connsiteY0" fmla="*/ 612672 h 612672"/>
                  <a:gd name="connsiteX1" fmla="*/ 306392 w 306392"/>
                  <a:gd name="connsiteY1" fmla="*/ 338258 h 612672"/>
                  <a:gd name="connsiteX2" fmla="*/ 144394 w 306392"/>
                  <a:gd name="connsiteY2" fmla="*/ -1 h 612672"/>
                  <a:gd name="connsiteX3" fmla="*/ 0 w 306392"/>
                  <a:gd name="connsiteY3" fmla="*/ 63350 h 612672"/>
                  <a:gd name="connsiteX0" fmla="*/ 214583 w 306392"/>
                  <a:gd name="connsiteY0" fmla="*/ 551597 h 551597"/>
                  <a:gd name="connsiteX1" fmla="*/ 306392 w 306392"/>
                  <a:gd name="connsiteY1" fmla="*/ 338258 h 551597"/>
                  <a:gd name="connsiteX2" fmla="*/ 144394 w 306392"/>
                  <a:gd name="connsiteY2" fmla="*/ -1 h 551597"/>
                  <a:gd name="connsiteX3" fmla="*/ 0 w 306392"/>
                  <a:gd name="connsiteY3" fmla="*/ 63350 h 551597"/>
                  <a:gd name="connsiteX0" fmla="*/ 214583 w 306392"/>
                  <a:gd name="connsiteY0" fmla="*/ 551597 h 551597"/>
                  <a:gd name="connsiteX1" fmla="*/ 306392 w 306392"/>
                  <a:gd name="connsiteY1" fmla="*/ 338258 h 551597"/>
                  <a:gd name="connsiteX2" fmla="*/ 144394 w 306392"/>
                  <a:gd name="connsiteY2" fmla="*/ -1 h 551597"/>
                  <a:gd name="connsiteX3" fmla="*/ 0 w 306392"/>
                  <a:gd name="connsiteY3" fmla="*/ 63350 h 551597"/>
                  <a:gd name="connsiteX0" fmla="*/ 198971 w 306392"/>
                  <a:gd name="connsiteY0" fmla="*/ 579357 h 579357"/>
                  <a:gd name="connsiteX1" fmla="*/ 306392 w 306392"/>
                  <a:gd name="connsiteY1" fmla="*/ 338258 h 579357"/>
                  <a:gd name="connsiteX2" fmla="*/ 144394 w 306392"/>
                  <a:gd name="connsiteY2" fmla="*/ -1 h 579357"/>
                  <a:gd name="connsiteX3" fmla="*/ 0 w 306392"/>
                  <a:gd name="connsiteY3" fmla="*/ 63350 h 579357"/>
                  <a:gd name="connsiteX0" fmla="*/ 198971 w 306392"/>
                  <a:gd name="connsiteY0" fmla="*/ 528026 h 528026"/>
                  <a:gd name="connsiteX1" fmla="*/ 306392 w 306392"/>
                  <a:gd name="connsiteY1" fmla="*/ 286927 h 528026"/>
                  <a:gd name="connsiteX2" fmla="*/ 262685 w 306392"/>
                  <a:gd name="connsiteY2" fmla="*/ 33956 h 528026"/>
                  <a:gd name="connsiteX3" fmla="*/ 0 w 306392"/>
                  <a:gd name="connsiteY3" fmla="*/ 12019 h 528026"/>
                  <a:gd name="connsiteX0" fmla="*/ 126707 w 234128"/>
                  <a:gd name="connsiteY0" fmla="*/ 494072 h 494072"/>
                  <a:gd name="connsiteX1" fmla="*/ 234128 w 234128"/>
                  <a:gd name="connsiteY1" fmla="*/ 252973 h 494072"/>
                  <a:gd name="connsiteX2" fmla="*/ 190421 w 234128"/>
                  <a:gd name="connsiteY2" fmla="*/ 2 h 494072"/>
                  <a:gd name="connsiteX3" fmla="*/ -1 w 234128"/>
                  <a:gd name="connsiteY3" fmla="*/ 97163 h 494072"/>
                  <a:gd name="connsiteX0" fmla="*/ 126707 w 234128"/>
                  <a:gd name="connsiteY0" fmla="*/ 494072 h 494072"/>
                  <a:gd name="connsiteX1" fmla="*/ 234128 w 234128"/>
                  <a:gd name="connsiteY1" fmla="*/ 252973 h 494072"/>
                  <a:gd name="connsiteX2" fmla="*/ 190421 w 234128"/>
                  <a:gd name="connsiteY2" fmla="*/ 2 h 494072"/>
                  <a:gd name="connsiteX3" fmla="*/ -1 w 234128"/>
                  <a:gd name="connsiteY3" fmla="*/ 97163 h 494072"/>
                  <a:gd name="connsiteX0" fmla="*/ 63251 w 234128"/>
                  <a:gd name="connsiteY0" fmla="*/ 365990 h 365989"/>
                  <a:gd name="connsiteX1" fmla="*/ 234128 w 234128"/>
                  <a:gd name="connsiteY1" fmla="*/ 252973 h 365989"/>
                  <a:gd name="connsiteX2" fmla="*/ 190421 w 234128"/>
                  <a:gd name="connsiteY2" fmla="*/ 2 h 365989"/>
                  <a:gd name="connsiteX3" fmla="*/ -1 w 234128"/>
                  <a:gd name="connsiteY3" fmla="*/ 97163 h 36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28" h="365989">
                    <a:moveTo>
                      <a:pt x="63251" y="365990"/>
                    </a:moveTo>
                    <a:cubicBezTo>
                      <a:pt x="102976" y="302029"/>
                      <a:pt x="194958" y="355185"/>
                      <a:pt x="234128" y="252973"/>
                    </a:cubicBezTo>
                    <a:cubicBezTo>
                      <a:pt x="208888" y="141249"/>
                      <a:pt x="210572" y="149222"/>
                      <a:pt x="190421" y="2"/>
                    </a:cubicBezTo>
                    <a:cubicBezTo>
                      <a:pt x="145341" y="13074"/>
                      <a:pt x="68114" y="56784"/>
                      <a:pt x="-1" y="97163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1811" name="TextBox 1810"/>
            <p:cNvSpPr txBox="1"/>
            <p:nvPr/>
          </p:nvSpPr>
          <p:spPr>
            <a:xfrm>
              <a:off x="15209300" y="23007791"/>
              <a:ext cx="71315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NZ" sz="1067" b="1" dirty="0"/>
                <a:t>c</a:t>
              </a:r>
              <a:r>
                <a:rPr lang="en-NZ" sz="1067" b="1" dirty="0" smtClean="0"/>
                <a:t>eliac </a:t>
              </a:r>
              <a:r>
                <a:rPr lang="en-NZ" sz="1067" b="1" dirty="0"/>
                <a:t>ganglion</a:t>
              </a:r>
            </a:p>
          </p:txBody>
        </p:sp>
      </p:grpSp>
      <p:grpSp>
        <p:nvGrpSpPr>
          <p:cNvPr id="2793" name="Group 2792"/>
          <p:cNvGrpSpPr/>
          <p:nvPr/>
        </p:nvGrpSpPr>
        <p:grpSpPr>
          <a:xfrm>
            <a:off x="2053803" y="8892786"/>
            <a:ext cx="8397640" cy="30706143"/>
            <a:chOff x="1258790" y="10342130"/>
            <a:chExt cx="7872730" cy="28786797"/>
          </a:xfrm>
        </p:grpSpPr>
        <p:grpSp>
          <p:nvGrpSpPr>
            <p:cNvPr id="34" name="Group 33"/>
            <p:cNvGrpSpPr/>
            <p:nvPr/>
          </p:nvGrpSpPr>
          <p:grpSpPr>
            <a:xfrm>
              <a:off x="3727074" y="10587457"/>
              <a:ext cx="5404446" cy="28541470"/>
              <a:chOff x="3074471" y="1923834"/>
              <a:chExt cx="915306" cy="4833832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3153453" y="1923834"/>
                <a:ext cx="593570" cy="2926936"/>
                <a:chOff x="3153453" y="1923834"/>
                <a:chExt cx="593570" cy="2926936"/>
              </a:xfrm>
            </p:grpSpPr>
            <p:grpSp>
              <p:nvGrpSpPr>
                <p:cNvPr id="145" name="Group 144"/>
                <p:cNvGrpSpPr/>
                <p:nvPr/>
              </p:nvGrpSpPr>
              <p:grpSpPr>
                <a:xfrm>
                  <a:off x="3205904" y="1923834"/>
                  <a:ext cx="541119" cy="2926936"/>
                  <a:chOff x="3205904" y="1923834"/>
                  <a:chExt cx="541119" cy="2926936"/>
                </a:xfrm>
              </p:grpSpPr>
              <p:sp>
                <p:nvSpPr>
                  <p:cNvPr id="176" name="Freeform 175"/>
                  <p:cNvSpPr/>
                  <p:nvPr/>
                </p:nvSpPr>
                <p:spPr>
                  <a:xfrm>
                    <a:off x="3205904" y="1923834"/>
                    <a:ext cx="541119" cy="2926936"/>
                  </a:xfrm>
                  <a:custGeom>
                    <a:avLst/>
                    <a:gdLst>
                      <a:gd name="connsiteX0" fmla="*/ 111781 w 553648"/>
                      <a:gd name="connsiteY0" fmla="*/ 44737 h 2961143"/>
                      <a:gd name="connsiteX1" fmla="*/ 153525 w 553648"/>
                      <a:gd name="connsiteY1" fmla="*/ 332972 h 2961143"/>
                      <a:gd name="connsiteX2" fmla="*/ 223099 w 553648"/>
                      <a:gd name="connsiteY2" fmla="*/ 647048 h 2961143"/>
                      <a:gd name="connsiteX3" fmla="*/ 332429 w 553648"/>
                      <a:gd name="connsiteY3" fmla="*/ 988954 h 2961143"/>
                      <a:gd name="connsiteX4" fmla="*/ 501395 w 553648"/>
                      <a:gd name="connsiteY4" fmla="*/ 1410373 h 2961143"/>
                      <a:gd name="connsiteX5" fmla="*/ 551090 w 553648"/>
                      <a:gd name="connsiteY5" fmla="*/ 2040514 h 2961143"/>
                      <a:gd name="connsiteX6" fmla="*/ 541151 w 553648"/>
                      <a:gd name="connsiteY6" fmla="*/ 2467897 h 2961143"/>
                      <a:gd name="connsiteX7" fmla="*/ 495431 w 553648"/>
                      <a:gd name="connsiteY7" fmla="*/ 2873413 h 2961143"/>
                      <a:gd name="connsiteX8" fmla="*/ 467602 w 553648"/>
                      <a:gd name="connsiteY8" fmla="*/ 2960878 h 2961143"/>
                      <a:gd name="connsiteX9" fmla="*/ 423869 w 553648"/>
                      <a:gd name="connsiteY9" fmla="*/ 2861487 h 2961143"/>
                      <a:gd name="connsiteX10" fmla="*/ 411943 w 553648"/>
                      <a:gd name="connsiteY10" fmla="*/ 2597106 h 2961143"/>
                      <a:gd name="connsiteX11" fmla="*/ 451699 w 553648"/>
                      <a:gd name="connsiteY11" fmla="*/ 2141893 h 2961143"/>
                      <a:gd name="connsiteX12" fmla="*/ 451699 w 553648"/>
                      <a:gd name="connsiteY12" fmla="*/ 1708547 h 2961143"/>
                      <a:gd name="connsiteX13" fmla="*/ 324478 w 553648"/>
                      <a:gd name="connsiteY13" fmla="*/ 1197676 h 2961143"/>
                      <a:gd name="connsiteX14" fmla="*/ 153525 w 553648"/>
                      <a:gd name="connsiteY14" fmla="*/ 839867 h 2961143"/>
                      <a:gd name="connsiteX15" fmla="*/ 46183 w 553648"/>
                      <a:gd name="connsiteY15" fmla="*/ 464168 h 2961143"/>
                      <a:gd name="connsiteX16" fmla="*/ 2450 w 553648"/>
                      <a:gd name="connsiteY16" fmla="*/ 44737 h 2961143"/>
                      <a:gd name="connsiteX17" fmla="*/ 111781 w 553648"/>
                      <a:gd name="connsiteY17" fmla="*/ 44737 h 2961143"/>
                      <a:gd name="connsiteX0" fmla="*/ 111781 w 553648"/>
                      <a:gd name="connsiteY0" fmla="*/ 44737 h 2961143"/>
                      <a:gd name="connsiteX1" fmla="*/ 153525 w 553648"/>
                      <a:gd name="connsiteY1" fmla="*/ 332972 h 2961143"/>
                      <a:gd name="connsiteX2" fmla="*/ 223099 w 553648"/>
                      <a:gd name="connsiteY2" fmla="*/ 647048 h 2961143"/>
                      <a:gd name="connsiteX3" fmla="*/ 332429 w 553648"/>
                      <a:gd name="connsiteY3" fmla="*/ 988954 h 2961143"/>
                      <a:gd name="connsiteX4" fmla="*/ 501395 w 553648"/>
                      <a:gd name="connsiteY4" fmla="*/ 1410373 h 2961143"/>
                      <a:gd name="connsiteX5" fmla="*/ 551090 w 553648"/>
                      <a:gd name="connsiteY5" fmla="*/ 2040514 h 2961143"/>
                      <a:gd name="connsiteX6" fmla="*/ 541151 w 553648"/>
                      <a:gd name="connsiteY6" fmla="*/ 2467897 h 2961143"/>
                      <a:gd name="connsiteX7" fmla="*/ 495431 w 553648"/>
                      <a:gd name="connsiteY7" fmla="*/ 2873413 h 2961143"/>
                      <a:gd name="connsiteX8" fmla="*/ 467602 w 553648"/>
                      <a:gd name="connsiteY8" fmla="*/ 2960878 h 2961143"/>
                      <a:gd name="connsiteX9" fmla="*/ 423869 w 553648"/>
                      <a:gd name="connsiteY9" fmla="*/ 2861487 h 2961143"/>
                      <a:gd name="connsiteX10" fmla="*/ 411943 w 553648"/>
                      <a:gd name="connsiteY10" fmla="*/ 2597106 h 2961143"/>
                      <a:gd name="connsiteX11" fmla="*/ 451699 w 553648"/>
                      <a:gd name="connsiteY11" fmla="*/ 2141893 h 2961143"/>
                      <a:gd name="connsiteX12" fmla="*/ 451699 w 553648"/>
                      <a:gd name="connsiteY12" fmla="*/ 1708547 h 2961143"/>
                      <a:gd name="connsiteX13" fmla="*/ 324478 w 553648"/>
                      <a:gd name="connsiteY13" fmla="*/ 1197676 h 2961143"/>
                      <a:gd name="connsiteX14" fmla="*/ 153525 w 553648"/>
                      <a:gd name="connsiteY14" fmla="*/ 839867 h 2961143"/>
                      <a:gd name="connsiteX15" fmla="*/ 46183 w 553648"/>
                      <a:gd name="connsiteY15" fmla="*/ 464168 h 2961143"/>
                      <a:gd name="connsiteX16" fmla="*/ 2450 w 553648"/>
                      <a:gd name="connsiteY16" fmla="*/ 44737 h 2961143"/>
                      <a:gd name="connsiteX17" fmla="*/ 111781 w 553648"/>
                      <a:gd name="connsiteY17" fmla="*/ 44737 h 2961143"/>
                      <a:gd name="connsiteX0" fmla="*/ 111781 w 553648"/>
                      <a:gd name="connsiteY0" fmla="*/ 19821 h 2936227"/>
                      <a:gd name="connsiteX1" fmla="*/ 153525 w 553648"/>
                      <a:gd name="connsiteY1" fmla="*/ 308056 h 2936227"/>
                      <a:gd name="connsiteX2" fmla="*/ 223099 w 553648"/>
                      <a:gd name="connsiteY2" fmla="*/ 622132 h 2936227"/>
                      <a:gd name="connsiteX3" fmla="*/ 332429 w 553648"/>
                      <a:gd name="connsiteY3" fmla="*/ 964038 h 2936227"/>
                      <a:gd name="connsiteX4" fmla="*/ 501395 w 553648"/>
                      <a:gd name="connsiteY4" fmla="*/ 1385457 h 2936227"/>
                      <a:gd name="connsiteX5" fmla="*/ 551090 w 553648"/>
                      <a:gd name="connsiteY5" fmla="*/ 2015598 h 2936227"/>
                      <a:gd name="connsiteX6" fmla="*/ 541151 w 553648"/>
                      <a:gd name="connsiteY6" fmla="*/ 2442981 h 2936227"/>
                      <a:gd name="connsiteX7" fmla="*/ 495431 w 553648"/>
                      <a:gd name="connsiteY7" fmla="*/ 2848497 h 2936227"/>
                      <a:gd name="connsiteX8" fmla="*/ 467602 w 553648"/>
                      <a:gd name="connsiteY8" fmla="*/ 2935962 h 2936227"/>
                      <a:gd name="connsiteX9" fmla="*/ 423869 w 553648"/>
                      <a:gd name="connsiteY9" fmla="*/ 2836571 h 2936227"/>
                      <a:gd name="connsiteX10" fmla="*/ 411943 w 553648"/>
                      <a:gd name="connsiteY10" fmla="*/ 2572190 h 2936227"/>
                      <a:gd name="connsiteX11" fmla="*/ 451699 w 553648"/>
                      <a:gd name="connsiteY11" fmla="*/ 2116977 h 2936227"/>
                      <a:gd name="connsiteX12" fmla="*/ 451699 w 553648"/>
                      <a:gd name="connsiteY12" fmla="*/ 1683631 h 2936227"/>
                      <a:gd name="connsiteX13" fmla="*/ 324478 w 553648"/>
                      <a:gd name="connsiteY13" fmla="*/ 1172760 h 2936227"/>
                      <a:gd name="connsiteX14" fmla="*/ 153525 w 553648"/>
                      <a:gd name="connsiteY14" fmla="*/ 814951 h 2936227"/>
                      <a:gd name="connsiteX15" fmla="*/ 46183 w 553648"/>
                      <a:gd name="connsiteY15" fmla="*/ 439252 h 2936227"/>
                      <a:gd name="connsiteX16" fmla="*/ 2450 w 553648"/>
                      <a:gd name="connsiteY16" fmla="*/ 19821 h 2936227"/>
                      <a:gd name="connsiteX17" fmla="*/ 111781 w 553648"/>
                      <a:gd name="connsiteY17" fmla="*/ 19821 h 2936227"/>
                      <a:gd name="connsiteX0" fmla="*/ 111781 w 553648"/>
                      <a:gd name="connsiteY0" fmla="*/ 19821 h 2936227"/>
                      <a:gd name="connsiteX1" fmla="*/ 153525 w 553648"/>
                      <a:gd name="connsiteY1" fmla="*/ 308056 h 2936227"/>
                      <a:gd name="connsiteX2" fmla="*/ 223099 w 553648"/>
                      <a:gd name="connsiteY2" fmla="*/ 622132 h 2936227"/>
                      <a:gd name="connsiteX3" fmla="*/ 332429 w 553648"/>
                      <a:gd name="connsiteY3" fmla="*/ 964038 h 2936227"/>
                      <a:gd name="connsiteX4" fmla="*/ 501395 w 553648"/>
                      <a:gd name="connsiteY4" fmla="*/ 1385457 h 2936227"/>
                      <a:gd name="connsiteX5" fmla="*/ 551090 w 553648"/>
                      <a:gd name="connsiteY5" fmla="*/ 2015598 h 2936227"/>
                      <a:gd name="connsiteX6" fmla="*/ 541151 w 553648"/>
                      <a:gd name="connsiteY6" fmla="*/ 2442981 h 2936227"/>
                      <a:gd name="connsiteX7" fmla="*/ 495431 w 553648"/>
                      <a:gd name="connsiteY7" fmla="*/ 2848497 h 2936227"/>
                      <a:gd name="connsiteX8" fmla="*/ 467602 w 553648"/>
                      <a:gd name="connsiteY8" fmla="*/ 2935962 h 2936227"/>
                      <a:gd name="connsiteX9" fmla="*/ 423869 w 553648"/>
                      <a:gd name="connsiteY9" fmla="*/ 2836571 h 2936227"/>
                      <a:gd name="connsiteX10" fmla="*/ 411943 w 553648"/>
                      <a:gd name="connsiteY10" fmla="*/ 2572190 h 2936227"/>
                      <a:gd name="connsiteX11" fmla="*/ 451699 w 553648"/>
                      <a:gd name="connsiteY11" fmla="*/ 2116977 h 2936227"/>
                      <a:gd name="connsiteX12" fmla="*/ 451699 w 553648"/>
                      <a:gd name="connsiteY12" fmla="*/ 1683631 h 2936227"/>
                      <a:gd name="connsiteX13" fmla="*/ 324478 w 553648"/>
                      <a:gd name="connsiteY13" fmla="*/ 1172760 h 2936227"/>
                      <a:gd name="connsiteX14" fmla="*/ 153525 w 553648"/>
                      <a:gd name="connsiteY14" fmla="*/ 814951 h 2936227"/>
                      <a:gd name="connsiteX15" fmla="*/ 46183 w 553648"/>
                      <a:gd name="connsiteY15" fmla="*/ 439252 h 2936227"/>
                      <a:gd name="connsiteX16" fmla="*/ 2450 w 553648"/>
                      <a:gd name="connsiteY16" fmla="*/ 19821 h 2936227"/>
                      <a:gd name="connsiteX17" fmla="*/ 111781 w 553648"/>
                      <a:gd name="connsiteY17" fmla="*/ 19821 h 2936227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9650 w 553648"/>
                      <a:gd name="connsiteY12" fmla="*/ 1580321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9650 w 553648"/>
                      <a:gd name="connsiteY12" fmla="*/ 1580321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0884 w 552751"/>
                      <a:gd name="connsiteY0" fmla="*/ 0 h 2916502"/>
                      <a:gd name="connsiteX1" fmla="*/ 152628 w 552751"/>
                      <a:gd name="connsiteY1" fmla="*/ 288235 h 2916502"/>
                      <a:gd name="connsiteX2" fmla="*/ 222202 w 552751"/>
                      <a:gd name="connsiteY2" fmla="*/ 602311 h 2916502"/>
                      <a:gd name="connsiteX3" fmla="*/ 331532 w 552751"/>
                      <a:gd name="connsiteY3" fmla="*/ 944217 h 2916502"/>
                      <a:gd name="connsiteX4" fmla="*/ 500498 w 552751"/>
                      <a:gd name="connsiteY4" fmla="*/ 1365636 h 2916502"/>
                      <a:gd name="connsiteX5" fmla="*/ 550193 w 552751"/>
                      <a:gd name="connsiteY5" fmla="*/ 1995777 h 2916502"/>
                      <a:gd name="connsiteX6" fmla="*/ 540254 w 552751"/>
                      <a:gd name="connsiteY6" fmla="*/ 2423160 h 2916502"/>
                      <a:gd name="connsiteX7" fmla="*/ 494534 w 552751"/>
                      <a:gd name="connsiteY7" fmla="*/ 2828676 h 2916502"/>
                      <a:gd name="connsiteX8" fmla="*/ 466705 w 552751"/>
                      <a:gd name="connsiteY8" fmla="*/ 2916141 h 2916502"/>
                      <a:gd name="connsiteX9" fmla="*/ 422972 w 552751"/>
                      <a:gd name="connsiteY9" fmla="*/ 2816750 h 2916502"/>
                      <a:gd name="connsiteX10" fmla="*/ 411046 w 552751"/>
                      <a:gd name="connsiteY10" fmla="*/ 2552369 h 2916502"/>
                      <a:gd name="connsiteX11" fmla="*/ 450802 w 552751"/>
                      <a:gd name="connsiteY11" fmla="*/ 2097156 h 2916502"/>
                      <a:gd name="connsiteX12" fmla="*/ 458753 w 552751"/>
                      <a:gd name="connsiteY12" fmla="*/ 1580321 h 2916502"/>
                      <a:gd name="connsiteX13" fmla="*/ 323581 w 552751"/>
                      <a:gd name="connsiteY13" fmla="*/ 1152939 h 2916502"/>
                      <a:gd name="connsiteX14" fmla="*/ 152628 w 552751"/>
                      <a:gd name="connsiteY14" fmla="*/ 795130 h 2916502"/>
                      <a:gd name="connsiteX15" fmla="*/ 45286 w 552751"/>
                      <a:gd name="connsiteY15" fmla="*/ 419431 h 2916502"/>
                      <a:gd name="connsiteX16" fmla="*/ 1553 w 552751"/>
                      <a:gd name="connsiteY16" fmla="*/ 0 h 2916502"/>
                      <a:gd name="connsiteX17" fmla="*/ 110884 w 552751"/>
                      <a:gd name="connsiteY17" fmla="*/ 0 h 2916502"/>
                      <a:gd name="connsiteX0" fmla="*/ 109331 w 551198"/>
                      <a:gd name="connsiteY0" fmla="*/ 0 h 2916502"/>
                      <a:gd name="connsiteX1" fmla="*/ 151075 w 551198"/>
                      <a:gd name="connsiteY1" fmla="*/ 288235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51075 w 551198"/>
                      <a:gd name="connsiteY1" fmla="*/ 288235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72941 w 551198"/>
                      <a:gd name="connsiteY1" fmla="*/ 312089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9693"/>
                      <a:gd name="connsiteX1" fmla="*/ 163002 w 551198"/>
                      <a:gd name="connsiteY1" fmla="*/ 322028 h 2919693"/>
                      <a:gd name="connsiteX2" fmla="*/ 220649 w 551198"/>
                      <a:gd name="connsiteY2" fmla="*/ 602311 h 2919693"/>
                      <a:gd name="connsiteX3" fmla="*/ 329979 w 551198"/>
                      <a:gd name="connsiteY3" fmla="*/ 944217 h 2919693"/>
                      <a:gd name="connsiteX4" fmla="*/ 498945 w 551198"/>
                      <a:gd name="connsiteY4" fmla="*/ 1365636 h 2919693"/>
                      <a:gd name="connsiteX5" fmla="*/ 548640 w 551198"/>
                      <a:gd name="connsiteY5" fmla="*/ 1995777 h 2919693"/>
                      <a:gd name="connsiteX6" fmla="*/ 538701 w 551198"/>
                      <a:gd name="connsiteY6" fmla="*/ 2423160 h 2919693"/>
                      <a:gd name="connsiteX7" fmla="*/ 492981 w 551198"/>
                      <a:gd name="connsiteY7" fmla="*/ 2828676 h 2919693"/>
                      <a:gd name="connsiteX8" fmla="*/ 465152 w 551198"/>
                      <a:gd name="connsiteY8" fmla="*/ 2916141 h 2919693"/>
                      <a:gd name="connsiteX9" fmla="*/ 421419 w 551198"/>
                      <a:gd name="connsiteY9" fmla="*/ 2816750 h 2919693"/>
                      <a:gd name="connsiteX10" fmla="*/ 409493 w 551198"/>
                      <a:gd name="connsiteY10" fmla="*/ 2552369 h 2919693"/>
                      <a:gd name="connsiteX11" fmla="*/ 449249 w 551198"/>
                      <a:gd name="connsiteY11" fmla="*/ 2097156 h 2919693"/>
                      <a:gd name="connsiteX12" fmla="*/ 457200 w 551198"/>
                      <a:gd name="connsiteY12" fmla="*/ 1580321 h 2919693"/>
                      <a:gd name="connsiteX13" fmla="*/ 322028 w 551198"/>
                      <a:gd name="connsiteY13" fmla="*/ 1152939 h 2919693"/>
                      <a:gd name="connsiteX14" fmla="*/ 151075 w 551198"/>
                      <a:gd name="connsiteY14" fmla="*/ 795130 h 2919693"/>
                      <a:gd name="connsiteX15" fmla="*/ 43733 w 551198"/>
                      <a:gd name="connsiteY15" fmla="*/ 419431 h 2919693"/>
                      <a:gd name="connsiteX16" fmla="*/ 0 w 551198"/>
                      <a:gd name="connsiteY16" fmla="*/ 0 h 2919693"/>
                      <a:gd name="connsiteX17" fmla="*/ 109331 w 551198"/>
                      <a:gd name="connsiteY17" fmla="*/ 0 h 2919693"/>
                      <a:gd name="connsiteX0" fmla="*/ 109331 w 550599"/>
                      <a:gd name="connsiteY0" fmla="*/ 0 h 2917434"/>
                      <a:gd name="connsiteX1" fmla="*/ 163002 w 550599"/>
                      <a:gd name="connsiteY1" fmla="*/ 322028 h 2917434"/>
                      <a:gd name="connsiteX2" fmla="*/ 220649 w 550599"/>
                      <a:gd name="connsiteY2" fmla="*/ 602311 h 2917434"/>
                      <a:gd name="connsiteX3" fmla="*/ 329979 w 550599"/>
                      <a:gd name="connsiteY3" fmla="*/ 944217 h 2917434"/>
                      <a:gd name="connsiteX4" fmla="*/ 498945 w 550599"/>
                      <a:gd name="connsiteY4" fmla="*/ 1365636 h 2917434"/>
                      <a:gd name="connsiteX5" fmla="*/ 548640 w 550599"/>
                      <a:gd name="connsiteY5" fmla="*/ 1995777 h 2917434"/>
                      <a:gd name="connsiteX6" fmla="*/ 538701 w 550599"/>
                      <a:gd name="connsiteY6" fmla="*/ 2423160 h 2917434"/>
                      <a:gd name="connsiteX7" fmla="*/ 520810 w 550599"/>
                      <a:gd name="connsiteY7" fmla="*/ 2757114 h 2917434"/>
                      <a:gd name="connsiteX8" fmla="*/ 465152 w 550599"/>
                      <a:gd name="connsiteY8" fmla="*/ 2916141 h 2917434"/>
                      <a:gd name="connsiteX9" fmla="*/ 421419 w 550599"/>
                      <a:gd name="connsiteY9" fmla="*/ 2816750 h 2917434"/>
                      <a:gd name="connsiteX10" fmla="*/ 409493 w 550599"/>
                      <a:gd name="connsiteY10" fmla="*/ 2552369 h 2917434"/>
                      <a:gd name="connsiteX11" fmla="*/ 449249 w 550599"/>
                      <a:gd name="connsiteY11" fmla="*/ 2097156 h 2917434"/>
                      <a:gd name="connsiteX12" fmla="*/ 457200 w 550599"/>
                      <a:gd name="connsiteY12" fmla="*/ 1580321 h 2917434"/>
                      <a:gd name="connsiteX13" fmla="*/ 322028 w 550599"/>
                      <a:gd name="connsiteY13" fmla="*/ 1152939 h 2917434"/>
                      <a:gd name="connsiteX14" fmla="*/ 151075 w 550599"/>
                      <a:gd name="connsiteY14" fmla="*/ 795130 h 2917434"/>
                      <a:gd name="connsiteX15" fmla="*/ 43733 w 550599"/>
                      <a:gd name="connsiteY15" fmla="*/ 419431 h 2917434"/>
                      <a:gd name="connsiteX16" fmla="*/ 0 w 550599"/>
                      <a:gd name="connsiteY16" fmla="*/ 0 h 2917434"/>
                      <a:gd name="connsiteX17" fmla="*/ 109331 w 550599"/>
                      <a:gd name="connsiteY17" fmla="*/ 0 h 2917434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65152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57201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57201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87357 w 550599"/>
                      <a:gd name="connsiteY4" fmla="*/ 1072970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84328 w 525596"/>
                      <a:gd name="connsiteY0" fmla="*/ 16668 h 2935269"/>
                      <a:gd name="connsiteX1" fmla="*/ 137999 w 525596"/>
                      <a:gd name="connsiteY1" fmla="*/ 338696 h 2935269"/>
                      <a:gd name="connsiteX2" fmla="*/ 195646 w 525596"/>
                      <a:gd name="connsiteY2" fmla="*/ 618979 h 2935269"/>
                      <a:gd name="connsiteX3" fmla="*/ 258542 w 525596"/>
                      <a:gd name="connsiteY3" fmla="*/ 853728 h 2935269"/>
                      <a:gd name="connsiteX4" fmla="*/ 365926 w 525596"/>
                      <a:gd name="connsiteY4" fmla="*/ 1087257 h 2935269"/>
                      <a:gd name="connsiteX5" fmla="*/ 473942 w 525596"/>
                      <a:gd name="connsiteY5" fmla="*/ 1382304 h 2935269"/>
                      <a:gd name="connsiteX6" fmla="*/ 523637 w 525596"/>
                      <a:gd name="connsiteY6" fmla="*/ 2012445 h 2935269"/>
                      <a:gd name="connsiteX7" fmla="*/ 513698 w 525596"/>
                      <a:gd name="connsiteY7" fmla="*/ 2439828 h 2935269"/>
                      <a:gd name="connsiteX8" fmla="*/ 495807 w 525596"/>
                      <a:gd name="connsiteY8" fmla="*/ 2773782 h 2935269"/>
                      <a:gd name="connsiteX9" fmla="*/ 432198 w 525596"/>
                      <a:gd name="connsiteY9" fmla="*/ 2932809 h 2935269"/>
                      <a:gd name="connsiteX10" fmla="*/ 396416 w 525596"/>
                      <a:gd name="connsiteY10" fmla="*/ 2833418 h 2935269"/>
                      <a:gd name="connsiteX11" fmla="*/ 384490 w 525596"/>
                      <a:gd name="connsiteY11" fmla="*/ 2569037 h 2935269"/>
                      <a:gd name="connsiteX12" fmla="*/ 424246 w 525596"/>
                      <a:gd name="connsiteY12" fmla="*/ 2113824 h 2935269"/>
                      <a:gd name="connsiteX13" fmla="*/ 432197 w 525596"/>
                      <a:gd name="connsiteY13" fmla="*/ 1596989 h 2935269"/>
                      <a:gd name="connsiteX14" fmla="*/ 297025 w 525596"/>
                      <a:gd name="connsiteY14" fmla="*/ 1169607 h 2935269"/>
                      <a:gd name="connsiteX15" fmla="*/ 126072 w 525596"/>
                      <a:gd name="connsiteY15" fmla="*/ 811798 h 2935269"/>
                      <a:gd name="connsiteX16" fmla="*/ 18730 w 525596"/>
                      <a:gd name="connsiteY16" fmla="*/ 436099 h 2935269"/>
                      <a:gd name="connsiteX17" fmla="*/ 0 w 525596"/>
                      <a:gd name="connsiteY17" fmla="*/ 0 h 2935269"/>
                      <a:gd name="connsiteX18" fmla="*/ 84328 w 525596"/>
                      <a:gd name="connsiteY18" fmla="*/ 16668 h 2935269"/>
                      <a:gd name="connsiteX0" fmla="*/ 95367 w 536635"/>
                      <a:gd name="connsiteY0" fmla="*/ 16668 h 2935269"/>
                      <a:gd name="connsiteX1" fmla="*/ 149038 w 536635"/>
                      <a:gd name="connsiteY1" fmla="*/ 338696 h 2935269"/>
                      <a:gd name="connsiteX2" fmla="*/ 206685 w 536635"/>
                      <a:gd name="connsiteY2" fmla="*/ 618979 h 2935269"/>
                      <a:gd name="connsiteX3" fmla="*/ 269581 w 536635"/>
                      <a:gd name="connsiteY3" fmla="*/ 853728 h 2935269"/>
                      <a:gd name="connsiteX4" fmla="*/ 376965 w 536635"/>
                      <a:gd name="connsiteY4" fmla="*/ 1087257 h 2935269"/>
                      <a:gd name="connsiteX5" fmla="*/ 484981 w 536635"/>
                      <a:gd name="connsiteY5" fmla="*/ 1382304 h 2935269"/>
                      <a:gd name="connsiteX6" fmla="*/ 534676 w 536635"/>
                      <a:gd name="connsiteY6" fmla="*/ 2012445 h 2935269"/>
                      <a:gd name="connsiteX7" fmla="*/ 524737 w 536635"/>
                      <a:gd name="connsiteY7" fmla="*/ 2439828 h 2935269"/>
                      <a:gd name="connsiteX8" fmla="*/ 506846 w 536635"/>
                      <a:gd name="connsiteY8" fmla="*/ 2773782 h 2935269"/>
                      <a:gd name="connsiteX9" fmla="*/ 443237 w 536635"/>
                      <a:gd name="connsiteY9" fmla="*/ 2932809 h 2935269"/>
                      <a:gd name="connsiteX10" fmla="*/ 407455 w 536635"/>
                      <a:gd name="connsiteY10" fmla="*/ 2833418 h 2935269"/>
                      <a:gd name="connsiteX11" fmla="*/ 395529 w 536635"/>
                      <a:gd name="connsiteY11" fmla="*/ 2569037 h 2935269"/>
                      <a:gd name="connsiteX12" fmla="*/ 435285 w 536635"/>
                      <a:gd name="connsiteY12" fmla="*/ 2113824 h 2935269"/>
                      <a:gd name="connsiteX13" fmla="*/ 443236 w 536635"/>
                      <a:gd name="connsiteY13" fmla="*/ 1596989 h 2935269"/>
                      <a:gd name="connsiteX14" fmla="*/ 308064 w 536635"/>
                      <a:gd name="connsiteY14" fmla="*/ 1169607 h 2935269"/>
                      <a:gd name="connsiteX15" fmla="*/ 137111 w 536635"/>
                      <a:gd name="connsiteY15" fmla="*/ 811798 h 2935269"/>
                      <a:gd name="connsiteX16" fmla="*/ 29769 w 536635"/>
                      <a:gd name="connsiteY16" fmla="*/ 436099 h 2935269"/>
                      <a:gd name="connsiteX17" fmla="*/ 11039 w 536635"/>
                      <a:gd name="connsiteY17" fmla="*/ 0 h 2935269"/>
                      <a:gd name="connsiteX18" fmla="*/ 95367 w 536635"/>
                      <a:gd name="connsiteY18" fmla="*/ 16668 h 2935269"/>
                      <a:gd name="connsiteX0" fmla="*/ 98386 w 539654"/>
                      <a:gd name="connsiteY0" fmla="*/ 16668 h 2935269"/>
                      <a:gd name="connsiteX1" fmla="*/ 152057 w 539654"/>
                      <a:gd name="connsiteY1" fmla="*/ 338696 h 2935269"/>
                      <a:gd name="connsiteX2" fmla="*/ 209704 w 539654"/>
                      <a:gd name="connsiteY2" fmla="*/ 618979 h 2935269"/>
                      <a:gd name="connsiteX3" fmla="*/ 272600 w 539654"/>
                      <a:gd name="connsiteY3" fmla="*/ 853728 h 2935269"/>
                      <a:gd name="connsiteX4" fmla="*/ 379984 w 539654"/>
                      <a:gd name="connsiteY4" fmla="*/ 1087257 h 2935269"/>
                      <a:gd name="connsiteX5" fmla="*/ 488000 w 539654"/>
                      <a:gd name="connsiteY5" fmla="*/ 1382304 h 2935269"/>
                      <a:gd name="connsiteX6" fmla="*/ 537695 w 539654"/>
                      <a:gd name="connsiteY6" fmla="*/ 2012445 h 2935269"/>
                      <a:gd name="connsiteX7" fmla="*/ 527756 w 539654"/>
                      <a:gd name="connsiteY7" fmla="*/ 2439828 h 2935269"/>
                      <a:gd name="connsiteX8" fmla="*/ 509865 w 539654"/>
                      <a:gd name="connsiteY8" fmla="*/ 2773782 h 2935269"/>
                      <a:gd name="connsiteX9" fmla="*/ 446256 w 539654"/>
                      <a:gd name="connsiteY9" fmla="*/ 2932809 h 2935269"/>
                      <a:gd name="connsiteX10" fmla="*/ 410474 w 539654"/>
                      <a:gd name="connsiteY10" fmla="*/ 2833418 h 2935269"/>
                      <a:gd name="connsiteX11" fmla="*/ 398548 w 539654"/>
                      <a:gd name="connsiteY11" fmla="*/ 2569037 h 2935269"/>
                      <a:gd name="connsiteX12" fmla="*/ 438304 w 539654"/>
                      <a:gd name="connsiteY12" fmla="*/ 2113824 h 2935269"/>
                      <a:gd name="connsiteX13" fmla="*/ 446255 w 539654"/>
                      <a:gd name="connsiteY13" fmla="*/ 1596989 h 2935269"/>
                      <a:gd name="connsiteX14" fmla="*/ 311083 w 539654"/>
                      <a:gd name="connsiteY14" fmla="*/ 1169607 h 2935269"/>
                      <a:gd name="connsiteX15" fmla="*/ 140130 w 539654"/>
                      <a:gd name="connsiteY15" fmla="*/ 811798 h 2935269"/>
                      <a:gd name="connsiteX16" fmla="*/ 32788 w 539654"/>
                      <a:gd name="connsiteY16" fmla="*/ 436099 h 2935269"/>
                      <a:gd name="connsiteX17" fmla="*/ 14058 w 539654"/>
                      <a:gd name="connsiteY17" fmla="*/ 0 h 2935269"/>
                      <a:gd name="connsiteX18" fmla="*/ 98386 w 539654"/>
                      <a:gd name="connsiteY18" fmla="*/ 16668 h 2935269"/>
                      <a:gd name="connsiteX0" fmla="*/ 97823 w 539091"/>
                      <a:gd name="connsiteY0" fmla="*/ 16668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16668 h 2935269"/>
                      <a:gd name="connsiteX0" fmla="*/ 97823 w 539091"/>
                      <a:gd name="connsiteY0" fmla="*/ 16668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16668 h 2935269"/>
                      <a:gd name="connsiteX0" fmla="*/ 97823 w 539091"/>
                      <a:gd name="connsiteY0" fmla="*/ 8333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8333 h 2935269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41119" h="2926936">
                        <a:moveTo>
                          <a:pt x="99851" y="0"/>
                        </a:moveTo>
                        <a:cubicBezTo>
                          <a:pt x="100803" y="112831"/>
                          <a:pt x="112347" y="213111"/>
                          <a:pt x="153522" y="326791"/>
                        </a:cubicBezTo>
                        <a:cubicBezTo>
                          <a:pt x="194697" y="440471"/>
                          <a:pt x="205366" y="521830"/>
                          <a:pt x="211169" y="610646"/>
                        </a:cubicBezTo>
                        <a:cubicBezTo>
                          <a:pt x="216972" y="699462"/>
                          <a:pt x="245685" y="767349"/>
                          <a:pt x="274065" y="845395"/>
                        </a:cubicBezTo>
                        <a:cubicBezTo>
                          <a:pt x="302445" y="923441"/>
                          <a:pt x="345549" y="990828"/>
                          <a:pt x="381449" y="1078924"/>
                        </a:cubicBezTo>
                        <a:cubicBezTo>
                          <a:pt x="417349" y="1167020"/>
                          <a:pt x="444132" y="1250729"/>
                          <a:pt x="489465" y="1373971"/>
                        </a:cubicBezTo>
                        <a:cubicBezTo>
                          <a:pt x="534798" y="1497213"/>
                          <a:pt x="532534" y="1827858"/>
                          <a:pt x="539160" y="2004112"/>
                        </a:cubicBezTo>
                        <a:cubicBezTo>
                          <a:pt x="545786" y="2180366"/>
                          <a:pt x="533859" y="2304606"/>
                          <a:pt x="529221" y="2431495"/>
                        </a:cubicBezTo>
                        <a:cubicBezTo>
                          <a:pt x="524583" y="2558384"/>
                          <a:pt x="552742" y="2671359"/>
                          <a:pt x="511330" y="2765449"/>
                        </a:cubicBezTo>
                        <a:cubicBezTo>
                          <a:pt x="469918" y="2859539"/>
                          <a:pt x="464286" y="2910562"/>
                          <a:pt x="447721" y="2924476"/>
                        </a:cubicBezTo>
                        <a:cubicBezTo>
                          <a:pt x="431156" y="2938390"/>
                          <a:pt x="419890" y="2891677"/>
                          <a:pt x="411939" y="2825085"/>
                        </a:cubicBezTo>
                        <a:cubicBezTo>
                          <a:pt x="403988" y="2758493"/>
                          <a:pt x="395375" y="2680636"/>
                          <a:pt x="400013" y="2560704"/>
                        </a:cubicBezTo>
                        <a:cubicBezTo>
                          <a:pt x="404651" y="2440772"/>
                          <a:pt x="443746" y="2263524"/>
                          <a:pt x="439769" y="2105491"/>
                        </a:cubicBezTo>
                        <a:cubicBezTo>
                          <a:pt x="435792" y="1947458"/>
                          <a:pt x="468923" y="1740061"/>
                          <a:pt x="447720" y="1588656"/>
                        </a:cubicBezTo>
                        <a:cubicBezTo>
                          <a:pt x="426517" y="1437251"/>
                          <a:pt x="359593" y="1300090"/>
                          <a:pt x="312548" y="1161274"/>
                        </a:cubicBezTo>
                        <a:cubicBezTo>
                          <a:pt x="265503" y="1022458"/>
                          <a:pt x="187382" y="925716"/>
                          <a:pt x="141595" y="803465"/>
                        </a:cubicBezTo>
                        <a:cubicBezTo>
                          <a:pt x="95808" y="681214"/>
                          <a:pt x="59432" y="566241"/>
                          <a:pt x="37825" y="427766"/>
                        </a:cubicBezTo>
                        <a:cubicBezTo>
                          <a:pt x="36500" y="291269"/>
                          <a:pt x="-26656" y="61139"/>
                          <a:pt x="13142" y="2383"/>
                        </a:cubicBezTo>
                        <a:cubicBezTo>
                          <a:pt x="51449" y="2527"/>
                          <a:pt x="51221" y="476"/>
                          <a:pt x="99851" y="0"/>
                        </a:cubicBezTo>
                        <a:close/>
                      </a:path>
                    </a:pathLst>
                  </a:custGeom>
                  <a:noFill/>
                  <a:ln w="635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177" name="Group 176"/>
                  <p:cNvGrpSpPr/>
                  <p:nvPr/>
                </p:nvGrpSpPr>
                <p:grpSpPr>
                  <a:xfrm>
                    <a:off x="3206143" y="1997340"/>
                    <a:ext cx="540755" cy="2785896"/>
                    <a:chOff x="3206143" y="1997340"/>
                    <a:chExt cx="540755" cy="2785896"/>
                  </a:xfrm>
                </p:grpSpPr>
                <p:cxnSp>
                  <p:nvCxnSpPr>
                    <p:cNvPr id="178" name="Straight Connector 177"/>
                    <p:cNvCxnSpPr/>
                    <p:nvPr/>
                  </p:nvCxnSpPr>
                  <p:spPr>
                    <a:xfrm flipV="1">
                      <a:off x="3206143" y="1997340"/>
                      <a:ext cx="10080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9" name="Straight Connector 178"/>
                    <p:cNvCxnSpPr/>
                    <p:nvPr/>
                  </p:nvCxnSpPr>
                  <p:spPr>
                    <a:xfrm flipV="1">
                      <a:off x="3217673" y="2100970"/>
                      <a:ext cx="10080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0" name="Straight Connector 179"/>
                    <p:cNvCxnSpPr/>
                    <p:nvPr/>
                  </p:nvCxnSpPr>
                  <p:spPr>
                    <a:xfrm flipV="1">
                      <a:off x="3229320" y="2195513"/>
                      <a:ext cx="11146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1" name="Straight Connector 180"/>
                    <p:cNvCxnSpPr/>
                    <p:nvPr/>
                  </p:nvCxnSpPr>
                  <p:spPr>
                    <a:xfrm flipV="1">
                      <a:off x="3239547" y="2277883"/>
                      <a:ext cx="129180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Straight Connector 181"/>
                    <p:cNvCxnSpPr/>
                    <p:nvPr/>
                  </p:nvCxnSpPr>
                  <p:spPr>
                    <a:xfrm flipV="1">
                      <a:off x="3287737" y="2537873"/>
                      <a:ext cx="130323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Straight Connector 182"/>
                    <p:cNvCxnSpPr/>
                    <p:nvPr/>
                  </p:nvCxnSpPr>
                  <p:spPr>
                    <a:xfrm flipV="1">
                      <a:off x="3266278" y="2449003"/>
                      <a:ext cx="142462" cy="160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Straight Connector 183"/>
                    <p:cNvCxnSpPr/>
                    <p:nvPr/>
                  </p:nvCxnSpPr>
                  <p:spPr>
                    <a:xfrm flipV="1">
                      <a:off x="3311663" y="2618401"/>
                      <a:ext cx="118319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Straight Connector 184"/>
                    <p:cNvCxnSpPr/>
                    <p:nvPr/>
                  </p:nvCxnSpPr>
                  <p:spPr>
                    <a:xfrm flipV="1">
                      <a:off x="3350041" y="2711559"/>
                      <a:ext cx="108000" cy="18979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Straight Connector 185"/>
                    <p:cNvCxnSpPr/>
                    <p:nvPr/>
                  </p:nvCxnSpPr>
                  <p:spPr>
                    <a:xfrm flipV="1">
                      <a:off x="3395200" y="2804552"/>
                      <a:ext cx="96818" cy="2538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Straight Connector 186"/>
                    <p:cNvCxnSpPr/>
                    <p:nvPr/>
                  </p:nvCxnSpPr>
                  <p:spPr>
                    <a:xfrm flipV="1">
                      <a:off x="3455774" y="2903103"/>
                      <a:ext cx="85739" cy="3853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Straight Connector 187"/>
                    <p:cNvCxnSpPr/>
                    <p:nvPr/>
                  </p:nvCxnSpPr>
                  <p:spPr>
                    <a:xfrm flipV="1">
                      <a:off x="3249649" y="2369822"/>
                      <a:ext cx="144613" cy="12559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Straight Connector 188"/>
                    <p:cNvCxnSpPr/>
                    <p:nvPr/>
                  </p:nvCxnSpPr>
                  <p:spPr>
                    <a:xfrm flipV="1">
                      <a:off x="3510123" y="3038000"/>
                      <a:ext cx="89793" cy="21744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Straight Connector 189"/>
                    <p:cNvCxnSpPr/>
                    <p:nvPr/>
                  </p:nvCxnSpPr>
                  <p:spPr>
                    <a:xfrm flipV="1">
                      <a:off x="3550254" y="3150394"/>
                      <a:ext cx="91455" cy="2186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/>
                    <p:cNvCxnSpPr/>
                    <p:nvPr/>
                  </p:nvCxnSpPr>
                  <p:spPr>
                    <a:xfrm flipV="1">
                      <a:off x="3596075" y="3274307"/>
                      <a:ext cx="91455" cy="20241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Straight Connector 191"/>
                    <p:cNvCxnSpPr/>
                    <p:nvPr/>
                  </p:nvCxnSpPr>
                  <p:spPr>
                    <a:xfrm flipV="1">
                      <a:off x="3636963" y="3429000"/>
                      <a:ext cx="85358" cy="129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Straight Connector 192"/>
                    <p:cNvCxnSpPr/>
                    <p:nvPr/>
                  </p:nvCxnSpPr>
                  <p:spPr>
                    <a:xfrm flipV="1">
                      <a:off x="3660794" y="3601641"/>
                      <a:ext cx="74307" cy="43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Straight Connector 193"/>
                    <p:cNvCxnSpPr/>
                    <p:nvPr/>
                  </p:nvCxnSpPr>
                  <p:spPr>
                    <a:xfrm flipV="1">
                      <a:off x="3656434" y="3755231"/>
                      <a:ext cx="83452" cy="3572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Straight Connector 194"/>
                    <p:cNvCxnSpPr/>
                    <p:nvPr/>
                  </p:nvCxnSpPr>
                  <p:spPr>
                    <a:xfrm flipV="1">
                      <a:off x="3645826" y="3927481"/>
                      <a:ext cx="98885" cy="300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6" name="Straight Connector 195"/>
                    <p:cNvCxnSpPr/>
                    <p:nvPr/>
                  </p:nvCxnSpPr>
                  <p:spPr>
                    <a:xfrm>
                      <a:off x="3646167" y="4075483"/>
                      <a:ext cx="100731" cy="3598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Straight Connector 196"/>
                    <p:cNvCxnSpPr/>
                    <p:nvPr/>
                  </p:nvCxnSpPr>
                  <p:spPr>
                    <a:xfrm>
                      <a:off x="3625147" y="4297400"/>
                      <a:ext cx="112032" cy="75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Straight Connector 197"/>
                    <p:cNvCxnSpPr/>
                    <p:nvPr/>
                  </p:nvCxnSpPr>
                  <p:spPr>
                    <a:xfrm flipV="1">
                      <a:off x="3616388" y="4368229"/>
                      <a:ext cx="117903" cy="3484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Straight Connector 198"/>
                    <p:cNvCxnSpPr/>
                    <p:nvPr/>
                  </p:nvCxnSpPr>
                  <p:spPr>
                    <a:xfrm flipV="1">
                      <a:off x="3609176" y="4444603"/>
                      <a:ext cx="128037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Straight Connector 199"/>
                    <p:cNvCxnSpPr/>
                    <p:nvPr/>
                  </p:nvCxnSpPr>
                  <p:spPr>
                    <a:xfrm flipV="1">
                      <a:off x="3604093" y="4516041"/>
                      <a:ext cx="135467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Straight Connector 200"/>
                    <p:cNvCxnSpPr/>
                    <p:nvPr/>
                  </p:nvCxnSpPr>
                  <p:spPr>
                    <a:xfrm flipV="1">
                      <a:off x="3636803" y="4214813"/>
                      <a:ext cx="103649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Straight Connector 201"/>
                    <p:cNvCxnSpPr/>
                    <p:nvPr/>
                  </p:nvCxnSpPr>
                  <p:spPr>
                    <a:xfrm flipV="1">
                      <a:off x="3603426" y="4583907"/>
                      <a:ext cx="136922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Straight Connector 202"/>
                    <p:cNvCxnSpPr/>
                    <p:nvPr/>
                  </p:nvCxnSpPr>
                  <p:spPr>
                    <a:xfrm flipV="1">
                      <a:off x="3606972" y="4630646"/>
                      <a:ext cx="127465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Straight Connector 203"/>
                    <p:cNvCxnSpPr/>
                    <p:nvPr/>
                  </p:nvCxnSpPr>
                  <p:spPr>
                    <a:xfrm flipV="1">
                      <a:off x="3609068" y="4663593"/>
                      <a:ext cx="118319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Straight Connector 204"/>
                    <p:cNvCxnSpPr/>
                    <p:nvPr/>
                  </p:nvCxnSpPr>
                  <p:spPr>
                    <a:xfrm flipV="1">
                      <a:off x="3612743" y="4703871"/>
                      <a:ext cx="97791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Straight Connector 205"/>
                    <p:cNvCxnSpPr>
                      <a:stCxn id="176" idx="10"/>
                    </p:cNvCxnSpPr>
                    <p:nvPr/>
                  </p:nvCxnSpPr>
                  <p:spPr>
                    <a:xfrm flipV="1">
                      <a:off x="3617843" y="4741767"/>
                      <a:ext cx="78589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Straight Connector 206"/>
                    <p:cNvCxnSpPr/>
                    <p:nvPr/>
                  </p:nvCxnSpPr>
                  <p:spPr>
                    <a:xfrm flipV="1">
                      <a:off x="3621254" y="4782046"/>
                      <a:ext cx="61200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164" name="TextBox 163"/>
                <p:cNvSpPr txBox="1"/>
                <p:nvPr/>
              </p:nvSpPr>
              <p:spPr>
                <a:xfrm>
                  <a:off x="3153453" y="1964703"/>
                  <a:ext cx="207168" cy="2311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NZ" sz="346" b="1" dirty="0">
                      <a:solidFill>
                        <a:srgbClr val="FF0000"/>
                      </a:solidFill>
                    </a:rPr>
                    <a:t>2</a:t>
                  </a: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3074471" y="1935890"/>
                <a:ext cx="915306" cy="4821776"/>
                <a:chOff x="3074471" y="1935890"/>
                <a:chExt cx="915306" cy="4821776"/>
              </a:xfrm>
              <a:solidFill>
                <a:srgbClr val="A66BD3"/>
              </a:solidFill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3332919" y="1935890"/>
                  <a:ext cx="656858" cy="4390230"/>
                  <a:chOff x="3332919" y="1935890"/>
                  <a:chExt cx="656858" cy="4390230"/>
                </a:xfrm>
                <a:grpFill/>
              </p:grpSpPr>
              <p:sp>
                <p:nvSpPr>
                  <p:cNvPr id="120" name="Oval 201"/>
                  <p:cNvSpPr/>
                  <p:nvPr/>
                </p:nvSpPr>
                <p:spPr>
                  <a:xfrm>
                    <a:off x="3332919" y="1935890"/>
                    <a:ext cx="115546" cy="67689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384" h="57740">
                        <a:moveTo>
                          <a:pt x="2197" y="42333"/>
                        </a:moveTo>
                        <a:cubicBezTo>
                          <a:pt x="-9333" y="19204"/>
                          <a:pt x="27418" y="6648"/>
                          <a:pt x="44734" y="1613"/>
                        </a:cubicBezTo>
                        <a:cubicBezTo>
                          <a:pt x="62050" y="-3422"/>
                          <a:pt x="103336" y="4230"/>
                          <a:pt x="106095" y="12124"/>
                        </a:cubicBezTo>
                        <a:cubicBezTo>
                          <a:pt x="108855" y="20018"/>
                          <a:pt x="91761" y="39879"/>
                          <a:pt x="61291" y="48976"/>
                        </a:cubicBezTo>
                        <a:cubicBezTo>
                          <a:pt x="30821" y="58073"/>
                          <a:pt x="13727" y="65462"/>
                          <a:pt x="2197" y="4233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1" name="Oval 201"/>
                  <p:cNvSpPr/>
                  <p:nvPr/>
                </p:nvSpPr>
                <p:spPr>
                  <a:xfrm>
                    <a:off x="3368338" y="2018481"/>
                    <a:ext cx="125344" cy="11580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86 w 114644"/>
                      <a:gd name="connsiteY0" fmla="*/ 37939 h 87363"/>
                      <a:gd name="connsiteX1" fmla="*/ 50796 w 114644"/>
                      <a:gd name="connsiteY1" fmla="*/ 266 h 87363"/>
                      <a:gd name="connsiteX2" fmla="*/ 114161 w 114644"/>
                      <a:gd name="connsiteY2" fmla="*/ 24540 h 87363"/>
                      <a:gd name="connsiteX3" fmla="*/ 72721 w 114644"/>
                      <a:gd name="connsiteY3" fmla="*/ 86630 h 87363"/>
                      <a:gd name="connsiteX4" fmla="*/ 586 w 114644"/>
                      <a:gd name="connsiteY4" fmla="*/ 37939 h 87363"/>
                      <a:gd name="connsiteX0" fmla="*/ 227 w 121837"/>
                      <a:gd name="connsiteY0" fmla="*/ 39788 h 86823"/>
                      <a:gd name="connsiteX1" fmla="*/ 58112 w 121837"/>
                      <a:gd name="connsiteY1" fmla="*/ 329 h 86823"/>
                      <a:gd name="connsiteX2" fmla="*/ 121477 w 121837"/>
                      <a:gd name="connsiteY2" fmla="*/ 24603 h 86823"/>
                      <a:gd name="connsiteX3" fmla="*/ 80037 w 121837"/>
                      <a:gd name="connsiteY3" fmla="*/ 86693 h 86823"/>
                      <a:gd name="connsiteX4" fmla="*/ 227 w 121837"/>
                      <a:gd name="connsiteY4" fmla="*/ 39788 h 86823"/>
                      <a:gd name="connsiteX0" fmla="*/ 3 w 121613"/>
                      <a:gd name="connsiteY0" fmla="*/ 39788 h 86887"/>
                      <a:gd name="connsiteX1" fmla="*/ 57888 w 121613"/>
                      <a:gd name="connsiteY1" fmla="*/ 329 h 86887"/>
                      <a:gd name="connsiteX2" fmla="*/ 121253 w 121613"/>
                      <a:gd name="connsiteY2" fmla="*/ 24603 h 86887"/>
                      <a:gd name="connsiteX3" fmla="*/ 79813 w 121613"/>
                      <a:gd name="connsiteY3" fmla="*/ 86693 h 86887"/>
                      <a:gd name="connsiteX4" fmla="*/ 3 w 121613"/>
                      <a:gd name="connsiteY4" fmla="*/ 39788 h 86887"/>
                      <a:gd name="connsiteX0" fmla="*/ 3 w 122730"/>
                      <a:gd name="connsiteY0" fmla="*/ 39788 h 87589"/>
                      <a:gd name="connsiteX1" fmla="*/ 57888 w 122730"/>
                      <a:gd name="connsiteY1" fmla="*/ 329 h 87589"/>
                      <a:gd name="connsiteX2" fmla="*/ 121253 w 122730"/>
                      <a:gd name="connsiteY2" fmla="*/ 24603 h 87589"/>
                      <a:gd name="connsiteX3" fmla="*/ 79813 w 122730"/>
                      <a:gd name="connsiteY3" fmla="*/ 86693 h 87589"/>
                      <a:gd name="connsiteX4" fmla="*/ 3 w 122730"/>
                      <a:gd name="connsiteY4" fmla="*/ 39788 h 87589"/>
                      <a:gd name="connsiteX0" fmla="*/ 3 w 96346"/>
                      <a:gd name="connsiteY0" fmla="*/ 39489 h 86407"/>
                      <a:gd name="connsiteX1" fmla="*/ 57888 w 96346"/>
                      <a:gd name="connsiteY1" fmla="*/ 30 h 86407"/>
                      <a:gd name="connsiteX2" fmla="*/ 94944 w 96346"/>
                      <a:gd name="connsiteY2" fmla="*/ 43955 h 86407"/>
                      <a:gd name="connsiteX3" fmla="*/ 79813 w 96346"/>
                      <a:gd name="connsiteY3" fmla="*/ 86394 h 86407"/>
                      <a:gd name="connsiteX4" fmla="*/ 3 w 96346"/>
                      <a:gd name="connsiteY4" fmla="*/ 39489 h 86407"/>
                      <a:gd name="connsiteX0" fmla="*/ 3 w 109843"/>
                      <a:gd name="connsiteY0" fmla="*/ 39489 h 86414"/>
                      <a:gd name="connsiteX1" fmla="*/ 57888 w 109843"/>
                      <a:gd name="connsiteY1" fmla="*/ 30 h 86414"/>
                      <a:gd name="connsiteX2" fmla="*/ 94944 w 109843"/>
                      <a:gd name="connsiteY2" fmla="*/ 43955 h 86414"/>
                      <a:gd name="connsiteX3" fmla="*/ 79813 w 109843"/>
                      <a:gd name="connsiteY3" fmla="*/ 86394 h 86414"/>
                      <a:gd name="connsiteX4" fmla="*/ 3 w 109843"/>
                      <a:gd name="connsiteY4" fmla="*/ 39489 h 86414"/>
                      <a:gd name="connsiteX0" fmla="*/ 3 w 101596"/>
                      <a:gd name="connsiteY0" fmla="*/ 39489 h 86422"/>
                      <a:gd name="connsiteX1" fmla="*/ 57888 w 101596"/>
                      <a:gd name="connsiteY1" fmla="*/ 30 h 86422"/>
                      <a:gd name="connsiteX2" fmla="*/ 94944 w 101596"/>
                      <a:gd name="connsiteY2" fmla="*/ 43955 h 86422"/>
                      <a:gd name="connsiteX3" fmla="*/ 79813 w 101596"/>
                      <a:gd name="connsiteY3" fmla="*/ 86394 h 86422"/>
                      <a:gd name="connsiteX4" fmla="*/ 3 w 101596"/>
                      <a:gd name="connsiteY4" fmla="*/ 39489 h 86422"/>
                      <a:gd name="connsiteX0" fmla="*/ 3 w 110715"/>
                      <a:gd name="connsiteY0" fmla="*/ 39489 h 86663"/>
                      <a:gd name="connsiteX1" fmla="*/ 57888 w 110715"/>
                      <a:gd name="connsiteY1" fmla="*/ 30 h 86663"/>
                      <a:gd name="connsiteX2" fmla="*/ 94944 w 110715"/>
                      <a:gd name="connsiteY2" fmla="*/ 43955 h 86663"/>
                      <a:gd name="connsiteX3" fmla="*/ 79813 w 110715"/>
                      <a:gd name="connsiteY3" fmla="*/ 86394 h 86663"/>
                      <a:gd name="connsiteX4" fmla="*/ 3 w 110715"/>
                      <a:gd name="connsiteY4" fmla="*/ 39489 h 86663"/>
                      <a:gd name="connsiteX0" fmla="*/ 3 w 115406"/>
                      <a:gd name="connsiteY0" fmla="*/ 39489 h 86876"/>
                      <a:gd name="connsiteX1" fmla="*/ 57888 w 115406"/>
                      <a:gd name="connsiteY1" fmla="*/ 30 h 86876"/>
                      <a:gd name="connsiteX2" fmla="*/ 94944 w 115406"/>
                      <a:gd name="connsiteY2" fmla="*/ 43955 h 86876"/>
                      <a:gd name="connsiteX3" fmla="*/ 79813 w 115406"/>
                      <a:gd name="connsiteY3" fmla="*/ 86394 h 86876"/>
                      <a:gd name="connsiteX4" fmla="*/ 3 w 115406"/>
                      <a:gd name="connsiteY4" fmla="*/ 39489 h 86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406" h="86876">
                        <a:moveTo>
                          <a:pt x="3" y="39489"/>
                        </a:moveTo>
                        <a:cubicBezTo>
                          <a:pt x="-362" y="12590"/>
                          <a:pt x="42065" y="-714"/>
                          <a:pt x="57888" y="30"/>
                        </a:cubicBezTo>
                        <a:cubicBezTo>
                          <a:pt x="73711" y="774"/>
                          <a:pt x="67171" y="5444"/>
                          <a:pt x="94944" y="43955"/>
                        </a:cubicBezTo>
                        <a:cubicBezTo>
                          <a:pt x="122717" y="82466"/>
                          <a:pt x="126330" y="88924"/>
                          <a:pt x="79813" y="86394"/>
                        </a:cubicBezTo>
                        <a:cubicBezTo>
                          <a:pt x="33296" y="83864"/>
                          <a:pt x="368" y="66388"/>
                          <a:pt x="3" y="3948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2" name="Oval 201"/>
                  <p:cNvSpPr/>
                  <p:nvPr/>
                </p:nvSpPr>
                <p:spPr>
                  <a:xfrm>
                    <a:off x="3367901" y="2145296"/>
                    <a:ext cx="99393" cy="10701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512" h="91282">
                        <a:moveTo>
                          <a:pt x="723" y="17458"/>
                        </a:moveTo>
                        <a:cubicBezTo>
                          <a:pt x="6368" y="-10409"/>
                          <a:pt x="38002" y="1917"/>
                          <a:pt x="53126" y="8223"/>
                        </a:cubicBezTo>
                        <a:cubicBezTo>
                          <a:pt x="68250" y="14529"/>
                          <a:pt x="92725" y="34538"/>
                          <a:pt x="91466" y="55296"/>
                        </a:cubicBezTo>
                        <a:cubicBezTo>
                          <a:pt x="90207" y="76054"/>
                          <a:pt x="54113" y="96423"/>
                          <a:pt x="38989" y="90117"/>
                        </a:cubicBezTo>
                        <a:cubicBezTo>
                          <a:pt x="23865" y="83811"/>
                          <a:pt x="-4922" y="45325"/>
                          <a:pt x="723" y="1745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3" name="Oval 201"/>
                  <p:cNvSpPr/>
                  <p:nvPr/>
                </p:nvSpPr>
                <p:spPr>
                  <a:xfrm>
                    <a:off x="3470576" y="2598192"/>
                    <a:ext cx="205665" cy="9500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2264 w 114874"/>
                      <a:gd name="connsiteY0" fmla="*/ 40723 h 52984"/>
                      <a:gd name="connsiteX1" fmla="*/ 44801 w 114874"/>
                      <a:gd name="connsiteY1" fmla="*/ 3 h 52984"/>
                      <a:gd name="connsiteX2" fmla="*/ 114730 w 114874"/>
                      <a:gd name="connsiteY2" fmla="*/ 42261 h 52984"/>
                      <a:gd name="connsiteX3" fmla="*/ 61358 w 114874"/>
                      <a:gd name="connsiteY3" fmla="*/ 47366 h 52984"/>
                      <a:gd name="connsiteX4" fmla="*/ 2264 w 114874"/>
                      <a:gd name="connsiteY4" fmla="*/ 40723 h 52984"/>
                      <a:gd name="connsiteX0" fmla="*/ 3448 w 116058"/>
                      <a:gd name="connsiteY0" fmla="*/ 48392 h 60653"/>
                      <a:gd name="connsiteX1" fmla="*/ 45985 w 116058"/>
                      <a:gd name="connsiteY1" fmla="*/ 7672 h 60653"/>
                      <a:gd name="connsiteX2" fmla="*/ 115914 w 116058"/>
                      <a:gd name="connsiteY2" fmla="*/ 49930 h 60653"/>
                      <a:gd name="connsiteX3" fmla="*/ 62542 w 116058"/>
                      <a:gd name="connsiteY3" fmla="*/ 55035 h 60653"/>
                      <a:gd name="connsiteX4" fmla="*/ 3448 w 116058"/>
                      <a:gd name="connsiteY4" fmla="*/ 48392 h 60653"/>
                      <a:gd name="connsiteX0" fmla="*/ 479 w 113103"/>
                      <a:gd name="connsiteY0" fmla="*/ 47052 h 58018"/>
                      <a:gd name="connsiteX1" fmla="*/ 43016 w 113103"/>
                      <a:gd name="connsiteY1" fmla="*/ 6332 h 58018"/>
                      <a:gd name="connsiteX2" fmla="*/ 112945 w 113103"/>
                      <a:gd name="connsiteY2" fmla="*/ 48590 h 58018"/>
                      <a:gd name="connsiteX3" fmla="*/ 60232 w 113103"/>
                      <a:gd name="connsiteY3" fmla="*/ 57985 h 58018"/>
                      <a:gd name="connsiteX4" fmla="*/ 479 w 113103"/>
                      <a:gd name="connsiteY4" fmla="*/ 47052 h 58018"/>
                      <a:gd name="connsiteX0" fmla="*/ 984 w 113957"/>
                      <a:gd name="connsiteY0" fmla="*/ 47108 h 62341"/>
                      <a:gd name="connsiteX1" fmla="*/ 43521 w 113957"/>
                      <a:gd name="connsiteY1" fmla="*/ 6388 h 62341"/>
                      <a:gd name="connsiteX2" fmla="*/ 113450 w 113957"/>
                      <a:gd name="connsiteY2" fmla="*/ 48646 h 62341"/>
                      <a:gd name="connsiteX3" fmla="*/ 71283 w 113957"/>
                      <a:gd name="connsiteY3" fmla="*/ 62331 h 62341"/>
                      <a:gd name="connsiteX4" fmla="*/ 984 w 113957"/>
                      <a:gd name="connsiteY4" fmla="*/ 47108 h 62341"/>
                      <a:gd name="connsiteX0" fmla="*/ 469 w 116086"/>
                      <a:gd name="connsiteY0" fmla="*/ 16096 h 58284"/>
                      <a:gd name="connsiteX1" fmla="*/ 45643 w 116086"/>
                      <a:gd name="connsiteY1" fmla="*/ 1117 h 58284"/>
                      <a:gd name="connsiteX2" fmla="*/ 115572 w 116086"/>
                      <a:gd name="connsiteY2" fmla="*/ 43375 h 58284"/>
                      <a:gd name="connsiteX3" fmla="*/ 73405 w 116086"/>
                      <a:gd name="connsiteY3" fmla="*/ 57060 h 58284"/>
                      <a:gd name="connsiteX4" fmla="*/ 469 w 116086"/>
                      <a:gd name="connsiteY4" fmla="*/ 16096 h 58284"/>
                      <a:gd name="connsiteX0" fmla="*/ 6 w 115623"/>
                      <a:gd name="connsiteY0" fmla="*/ 24000 h 66188"/>
                      <a:gd name="connsiteX1" fmla="*/ 45180 w 115623"/>
                      <a:gd name="connsiteY1" fmla="*/ 9021 h 66188"/>
                      <a:gd name="connsiteX2" fmla="*/ 115109 w 115623"/>
                      <a:gd name="connsiteY2" fmla="*/ 51279 h 66188"/>
                      <a:gd name="connsiteX3" fmla="*/ 72942 w 115623"/>
                      <a:gd name="connsiteY3" fmla="*/ 64964 h 66188"/>
                      <a:gd name="connsiteX4" fmla="*/ 6 w 115623"/>
                      <a:gd name="connsiteY4" fmla="*/ 24000 h 66188"/>
                      <a:gd name="connsiteX0" fmla="*/ 6 w 114962"/>
                      <a:gd name="connsiteY0" fmla="*/ 27534 h 61541"/>
                      <a:gd name="connsiteX1" fmla="*/ 44521 w 114962"/>
                      <a:gd name="connsiteY1" fmla="*/ 4832 h 61541"/>
                      <a:gd name="connsiteX2" fmla="*/ 114450 w 114962"/>
                      <a:gd name="connsiteY2" fmla="*/ 47090 h 61541"/>
                      <a:gd name="connsiteX3" fmla="*/ 72283 w 114962"/>
                      <a:gd name="connsiteY3" fmla="*/ 60775 h 61541"/>
                      <a:gd name="connsiteX4" fmla="*/ 6 w 114962"/>
                      <a:gd name="connsiteY4" fmla="*/ 27534 h 61541"/>
                      <a:gd name="connsiteX0" fmla="*/ 6 w 114962"/>
                      <a:gd name="connsiteY0" fmla="*/ 32178 h 67413"/>
                      <a:gd name="connsiteX1" fmla="*/ 44521 w 114962"/>
                      <a:gd name="connsiteY1" fmla="*/ 9476 h 67413"/>
                      <a:gd name="connsiteX2" fmla="*/ 114450 w 114962"/>
                      <a:gd name="connsiteY2" fmla="*/ 51734 h 67413"/>
                      <a:gd name="connsiteX3" fmla="*/ 72283 w 114962"/>
                      <a:gd name="connsiteY3" fmla="*/ 65419 h 67413"/>
                      <a:gd name="connsiteX4" fmla="*/ 6 w 114962"/>
                      <a:gd name="connsiteY4" fmla="*/ 32178 h 67413"/>
                      <a:gd name="connsiteX0" fmla="*/ 6 w 118869"/>
                      <a:gd name="connsiteY0" fmla="*/ 31561 h 67514"/>
                      <a:gd name="connsiteX1" fmla="*/ 44521 w 118869"/>
                      <a:gd name="connsiteY1" fmla="*/ 8859 h 67514"/>
                      <a:gd name="connsiteX2" fmla="*/ 118405 w 118869"/>
                      <a:gd name="connsiteY2" fmla="*/ 40821 h 67514"/>
                      <a:gd name="connsiteX3" fmla="*/ 72283 w 118869"/>
                      <a:gd name="connsiteY3" fmla="*/ 64802 h 67514"/>
                      <a:gd name="connsiteX4" fmla="*/ 6 w 118869"/>
                      <a:gd name="connsiteY4" fmla="*/ 31561 h 67514"/>
                      <a:gd name="connsiteX0" fmla="*/ 6 w 115613"/>
                      <a:gd name="connsiteY0" fmla="*/ 31765 h 67478"/>
                      <a:gd name="connsiteX1" fmla="*/ 44521 w 115613"/>
                      <a:gd name="connsiteY1" fmla="*/ 9063 h 67478"/>
                      <a:gd name="connsiteX2" fmla="*/ 115110 w 115613"/>
                      <a:gd name="connsiteY2" fmla="*/ 44458 h 67478"/>
                      <a:gd name="connsiteX3" fmla="*/ 72283 w 115613"/>
                      <a:gd name="connsiteY3" fmla="*/ 65006 h 67478"/>
                      <a:gd name="connsiteX4" fmla="*/ 6 w 115613"/>
                      <a:gd name="connsiteY4" fmla="*/ 31765 h 67478"/>
                      <a:gd name="connsiteX0" fmla="*/ 6 w 113662"/>
                      <a:gd name="connsiteY0" fmla="*/ 31919 h 67453"/>
                      <a:gd name="connsiteX1" fmla="*/ 44521 w 113662"/>
                      <a:gd name="connsiteY1" fmla="*/ 9217 h 67453"/>
                      <a:gd name="connsiteX2" fmla="*/ 113132 w 113662"/>
                      <a:gd name="connsiteY2" fmla="*/ 47186 h 67453"/>
                      <a:gd name="connsiteX3" fmla="*/ 72283 w 113662"/>
                      <a:gd name="connsiteY3" fmla="*/ 65160 h 67453"/>
                      <a:gd name="connsiteX4" fmla="*/ 6 w 113662"/>
                      <a:gd name="connsiteY4" fmla="*/ 31919 h 67453"/>
                      <a:gd name="connsiteX0" fmla="*/ 6 w 113854"/>
                      <a:gd name="connsiteY0" fmla="*/ 31919 h 68463"/>
                      <a:gd name="connsiteX1" fmla="*/ 44521 w 113854"/>
                      <a:gd name="connsiteY1" fmla="*/ 9217 h 68463"/>
                      <a:gd name="connsiteX2" fmla="*/ 113132 w 113854"/>
                      <a:gd name="connsiteY2" fmla="*/ 47186 h 68463"/>
                      <a:gd name="connsiteX3" fmla="*/ 72283 w 113854"/>
                      <a:gd name="connsiteY3" fmla="*/ 65160 h 68463"/>
                      <a:gd name="connsiteX4" fmla="*/ 6 w 113854"/>
                      <a:gd name="connsiteY4" fmla="*/ 31919 h 68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854" h="68463">
                        <a:moveTo>
                          <a:pt x="6" y="31919"/>
                        </a:moveTo>
                        <a:cubicBezTo>
                          <a:pt x="652" y="-20305"/>
                          <a:pt x="25667" y="6673"/>
                          <a:pt x="44521" y="9217"/>
                        </a:cubicBezTo>
                        <a:cubicBezTo>
                          <a:pt x="63375" y="11761"/>
                          <a:pt x="108505" y="37862"/>
                          <a:pt x="113132" y="47186"/>
                        </a:cubicBezTo>
                        <a:cubicBezTo>
                          <a:pt x="117759" y="56510"/>
                          <a:pt x="99705" y="76284"/>
                          <a:pt x="72283" y="65160"/>
                        </a:cubicBezTo>
                        <a:cubicBezTo>
                          <a:pt x="44861" y="54036"/>
                          <a:pt x="-640" y="84143"/>
                          <a:pt x="6" y="3191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4" name="Oval 201"/>
                  <p:cNvSpPr/>
                  <p:nvPr/>
                </p:nvSpPr>
                <p:spPr>
                  <a:xfrm>
                    <a:off x="3506266" y="2713919"/>
                    <a:ext cx="177879" cy="108099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45" h="92212">
                        <a:moveTo>
                          <a:pt x="2039" y="15482"/>
                        </a:moveTo>
                        <a:cubicBezTo>
                          <a:pt x="8334" y="-20850"/>
                          <a:pt x="37298" y="16867"/>
                          <a:pt x="52018" y="26559"/>
                        </a:cubicBezTo>
                        <a:cubicBezTo>
                          <a:pt x="66738" y="36251"/>
                          <a:pt x="93017" y="46441"/>
                          <a:pt x="90358" y="73632"/>
                        </a:cubicBezTo>
                        <a:cubicBezTo>
                          <a:pt x="87699" y="100823"/>
                          <a:pt x="84115" y="91740"/>
                          <a:pt x="43335" y="86110"/>
                        </a:cubicBezTo>
                        <a:cubicBezTo>
                          <a:pt x="2555" y="80480"/>
                          <a:pt x="-4256" y="51814"/>
                          <a:pt x="2039" y="15482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5" name="Oval 201"/>
                  <p:cNvSpPr/>
                  <p:nvPr/>
                </p:nvSpPr>
                <p:spPr>
                  <a:xfrm>
                    <a:off x="3400593" y="2267149"/>
                    <a:ext cx="100150" cy="975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93 w 91882"/>
                      <a:gd name="connsiteY0" fmla="*/ 17458 h 90999"/>
                      <a:gd name="connsiteX1" fmla="*/ 53496 w 91882"/>
                      <a:gd name="connsiteY1" fmla="*/ 8223 h 90999"/>
                      <a:gd name="connsiteX2" fmla="*/ 91836 w 91882"/>
                      <a:gd name="connsiteY2" fmla="*/ 55296 h 90999"/>
                      <a:gd name="connsiteX3" fmla="*/ 39359 w 91882"/>
                      <a:gd name="connsiteY3" fmla="*/ 90117 h 90999"/>
                      <a:gd name="connsiteX4" fmla="*/ 1093 w 91882"/>
                      <a:gd name="connsiteY4" fmla="*/ 17458 h 90999"/>
                      <a:gd name="connsiteX0" fmla="*/ 377 w 91372"/>
                      <a:gd name="connsiteY0" fmla="*/ 9883 h 83217"/>
                      <a:gd name="connsiteX1" fmla="*/ 56069 w 91372"/>
                      <a:gd name="connsiteY1" fmla="*/ 4711 h 83217"/>
                      <a:gd name="connsiteX2" fmla="*/ 91120 w 91372"/>
                      <a:gd name="connsiteY2" fmla="*/ 47721 h 83217"/>
                      <a:gd name="connsiteX3" fmla="*/ 38643 w 91372"/>
                      <a:gd name="connsiteY3" fmla="*/ 82542 h 83217"/>
                      <a:gd name="connsiteX4" fmla="*/ 377 w 91372"/>
                      <a:gd name="connsiteY4" fmla="*/ 9883 h 83217"/>
                      <a:gd name="connsiteX0" fmla="*/ 1007 w 92002"/>
                      <a:gd name="connsiteY0" fmla="*/ 9883 h 83217"/>
                      <a:gd name="connsiteX1" fmla="*/ 56699 w 92002"/>
                      <a:gd name="connsiteY1" fmla="*/ 4711 h 83217"/>
                      <a:gd name="connsiteX2" fmla="*/ 91750 w 92002"/>
                      <a:gd name="connsiteY2" fmla="*/ 47721 h 83217"/>
                      <a:gd name="connsiteX3" fmla="*/ 39273 w 92002"/>
                      <a:gd name="connsiteY3" fmla="*/ 82542 h 83217"/>
                      <a:gd name="connsiteX4" fmla="*/ 1007 w 92002"/>
                      <a:gd name="connsiteY4" fmla="*/ 9883 h 83217"/>
                      <a:gd name="connsiteX0" fmla="*/ 1007 w 92209"/>
                      <a:gd name="connsiteY0" fmla="*/ 15089 h 88423"/>
                      <a:gd name="connsiteX1" fmla="*/ 56699 w 92209"/>
                      <a:gd name="connsiteY1" fmla="*/ 9917 h 88423"/>
                      <a:gd name="connsiteX2" fmla="*/ 91750 w 92209"/>
                      <a:gd name="connsiteY2" fmla="*/ 52927 h 88423"/>
                      <a:gd name="connsiteX3" fmla="*/ 39273 w 92209"/>
                      <a:gd name="connsiteY3" fmla="*/ 87748 h 88423"/>
                      <a:gd name="connsiteX4" fmla="*/ 1007 w 92209"/>
                      <a:gd name="connsiteY4" fmla="*/ 15089 h 88423"/>
                      <a:gd name="connsiteX0" fmla="*/ 1007 w 92209"/>
                      <a:gd name="connsiteY0" fmla="*/ 14861 h 83222"/>
                      <a:gd name="connsiteX1" fmla="*/ 56699 w 92209"/>
                      <a:gd name="connsiteY1" fmla="*/ 9689 h 83222"/>
                      <a:gd name="connsiteX2" fmla="*/ 91750 w 92209"/>
                      <a:gd name="connsiteY2" fmla="*/ 52699 h 83222"/>
                      <a:gd name="connsiteX3" fmla="*/ 39273 w 92209"/>
                      <a:gd name="connsiteY3" fmla="*/ 82442 h 83222"/>
                      <a:gd name="connsiteX4" fmla="*/ 1007 w 92209"/>
                      <a:gd name="connsiteY4" fmla="*/ 14861 h 83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209" h="83222">
                        <a:moveTo>
                          <a:pt x="1007" y="14861"/>
                        </a:moveTo>
                        <a:cubicBezTo>
                          <a:pt x="3911" y="2736"/>
                          <a:pt x="29516" y="-8805"/>
                          <a:pt x="56699" y="9689"/>
                        </a:cubicBezTo>
                        <a:cubicBezTo>
                          <a:pt x="83882" y="28183"/>
                          <a:pt x="94654" y="40574"/>
                          <a:pt x="91750" y="52699"/>
                        </a:cubicBezTo>
                        <a:cubicBezTo>
                          <a:pt x="88846" y="64824"/>
                          <a:pt x="79611" y="87732"/>
                          <a:pt x="39273" y="82442"/>
                        </a:cubicBezTo>
                        <a:cubicBezTo>
                          <a:pt x="-1065" y="77152"/>
                          <a:pt x="-1897" y="26986"/>
                          <a:pt x="1007" y="1486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6" name="Oval 201"/>
                  <p:cNvSpPr/>
                  <p:nvPr/>
                </p:nvSpPr>
                <p:spPr>
                  <a:xfrm>
                    <a:off x="3462069" y="2497670"/>
                    <a:ext cx="147125" cy="9204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884 w 130015"/>
                      <a:gd name="connsiteY0" fmla="*/ 17398 h 91132"/>
                      <a:gd name="connsiteX1" fmla="*/ 53287 w 130015"/>
                      <a:gd name="connsiteY1" fmla="*/ 8163 h 91132"/>
                      <a:gd name="connsiteX2" fmla="*/ 129995 w 130015"/>
                      <a:gd name="connsiteY2" fmla="*/ 54221 h 91132"/>
                      <a:gd name="connsiteX3" fmla="*/ 39150 w 130015"/>
                      <a:gd name="connsiteY3" fmla="*/ 90057 h 91132"/>
                      <a:gd name="connsiteX4" fmla="*/ 884 w 130015"/>
                      <a:gd name="connsiteY4" fmla="*/ 17398 h 91132"/>
                      <a:gd name="connsiteX0" fmla="*/ 890 w 131116"/>
                      <a:gd name="connsiteY0" fmla="*/ 18010 h 92998"/>
                      <a:gd name="connsiteX1" fmla="*/ 53293 w 131116"/>
                      <a:gd name="connsiteY1" fmla="*/ 8775 h 92998"/>
                      <a:gd name="connsiteX2" fmla="*/ 131096 w 131116"/>
                      <a:gd name="connsiteY2" fmla="*/ 64989 h 92998"/>
                      <a:gd name="connsiteX3" fmla="*/ 39156 w 131116"/>
                      <a:gd name="connsiteY3" fmla="*/ 90669 h 92998"/>
                      <a:gd name="connsiteX4" fmla="*/ 890 w 131116"/>
                      <a:gd name="connsiteY4" fmla="*/ 18010 h 92998"/>
                      <a:gd name="connsiteX0" fmla="*/ 225 w 130625"/>
                      <a:gd name="connsiteY0" fmla="*/ 12477 h 66074"/>
                      <a:gd name="connsiteX1" fmla="*/ 52628 w 130625"/>
                      <a:gd name="connsiteY1" fmla="*/ 3242 h 66074"/>
                      <a:gd name="connsiteX2" fmla="*/ 130431 w 130625"/>
                      <a:gd name="connsiteY2" fmla="*/ 59456 h 66074"/>
                      <a:gd name="connsiteX3" fmla="*/ 72473 w 130625"/>
                      <a:gd name="connsiteY3" fmla="*/ 59746 h 66074"/>
                      <a:gd name="connsiteX4" fmla="*/ 225 w 130625"/>
                      <a:gd name="connsiteY4" fmla="*/ 12477 h 66074"/>
                      <a:gd name="connsiteX0" fmla="*/ 225 w 130692"/>
                      <a:gd name="connsiteY0" fmla="*/ 12477 h 62877"/>
                      <a:gd name="connsiteX1" fmla="*/ 52628 w 130692"/>
                      <a:gd name="connsiteY1" fmla="*/ 3242 h 62877"/>
                      <a:gd name="connsiteX2" fmla="*/ 130431 w 130692"/>
                      <a:gd name="connsiteY2" fmla="*/ 59456 h 62877"/>
                      <a:gd name="connsiteX3" fmla="*/ 72473 w 130692"/>
                      <a:gd name="connsiteY3" fmla="*/ 59746 h 62877"/>
                      <a:gd name="connsiteX4" fmla="*/ 225 w 130692"/>
                      <a:gd name="connsiteY4" fmla="*/ 12477 h 62877"/>
                      <a:gd name="connsiteX0" fmla="*/ 243 w 127353"/>
                      <a:gd name="connsiteY0" fmla="*/ 18111 h 64176"/>
                      <a:gd name="connsiteX1" fmla="*/ 49358 w 127353"/>
                      <a:gd name="connsiteY1" fmla="*/ 1767 h 64176"/>
                      <a:gd name="connsiteX2" fmla="*/ 127161 w 127353"/>
                      <a:gd name="connsiteY2" fmla="*/ 57981 h 64176"/>
                      <a:gd name="connsiteX3" fmla="*/ 69203 w 127353"/>
                      <a:gd name="connsiteY3" fmla="*/ 58271 h 64176"/>
                      <a:gd name="connsiteX4" fmla="*/ 243 w 127353"/>
                      <a:gd name="connsiteY4" fmla="*/ 18111 h 64176"/>
                      <a:gd name="connsiteX0" fmla="*/ 18 w 127128"/>
                      <a:gd name="connsiteY0" fmla="*/ 21146 h 67211"/>
                      <a:gd name="connsiteX1" fmla="*/ 49133 w 127128"/>
                      <a:gd name="connsiteY1" fmla="*/ 4802 h 67211"/>
                      <a:gd name="connsiteX2" fmla="*/ 126936 w 127128"/>
                      <a:gd name="connsiteY2" fmla="*/ 61016 h 67211"/>
                      <a:gd name="connsiteX3" fmla="*/ 68978 w 127128"/>
                      <a:gd name="connsiteY3" fmla="*/ 61306 h 67211"/>
                      <a:gd name="connsiteX4" fmla="*/ 18 w 127128"/>
                      <a:gd name="connsiteY4" fmla="*/ 21146 h 67211"/>
                      <a:gd name="connsiteX0" fmla="*/ 19 w 124933"/>
                      <a:gd name="connsiteY0" fmla="*/ 29055 h 63327"/>
                      <a:gd name="connsiteX1" fmla="*/ 46940 w 124933"/>
                      <a:gd name="connsiteY1" fmla="*/ 1539 h 63327"/>
                      <a:gd name="connsiteX2" fmla="*/ 124743 w 124933"/>
                      <a:gd name="connsiteY2" fmla="*/ 57753 h 63327"/>
                      <a:gd name="connsiteX3" fmla="*/ 66785 w 124933"/>
                      <a:gd name="connsiteY3" fmla="*/ 58043 h 63327"/>
                      <a:gd name="connsiteX4" fmla="*/ 19 w 124933"/>
                      <a:gd name="connsiteY4" fmla="*/ 29055 h 63327"/>
                      <a:gd name="connsiteX0" fmla="*/ 19 w 133676"/>
                      <a:gd name="connsiteY0" fmla="*/ 29661 h 70985"/>
                      <a:gd name="connsiteX1" fmla="*/ 46940 w 133676"/>
                      <a:gd name="connsiteY1" fmla="*/ 2145 h 70985"/>
                      <a:gd name="connsiteX2" fmla="*/ 133513 w 133676"/>
                      <a:gd name="connsiteY2" fmla="*/ 67500 h 70985"/>
                      <a:gd name="connsiteX3" fmla="*/ 66785 w 133676"/>
                      <a:gd name="connsiteY3" fmla="*/ 58649 h 70985"/>
                      <a:gd name="connsiteX4" fmla="*/ 19 w 133676"/>
                      <a:gd name="connsiteY4" fmla="*/ 29661 h 70985"/>
                      <a:gd name="connsiteX0" fmla="*/ 19 w 132582"/>
                      <a:gd name="connsiteY0" fmla="*/ 28989 h 62617"/>
                      <a:gd name="connsiteX1" fmla="*/ 46940 w 132582"/>
                      <a:gd name="connsiteY1" fmla="*/ 1473 h 62617"/>
                      <a:gd name="connsiteX2" fmla="*/ 132416 w 132582"/>
                      <a:gd name="connsiteY2" fmla="*/ 56672 h 62617"/>
                      <a:gd name="connsiteX3" fmla="*/ 66785 w 132582"/>
                      <a:gd name="connsiteY3" fmla="*/ 57977 h 62617"/>
                      <a:gd name="connsiteX4" fmla="*/ 19 w 132582"/>
                      <a:gd name="connsiteY4" fmla="*/ 28989 h 62617"/>
                      <a:gd name="connsiteX0" fmla="*/ 19 w 132493"/>
                      <a:gd name="connsiteY0" fmla="*/ 28989 h 73606"/>
                      <a:gd name="connsiteX1" fmla="*/ 46940 w 132493"/>
                      <a:gd name="connsiteY1" fmla="*/ 1473 h 73606"/>
                      <a:gd name="connsiteX2" fmla="*/ 132416 w 132493"/>
                      <a:gd name="connsiteY2" fmla="*/ 56672 h 73606"/>
                      <a:gd name="connsiteX3" fmla="*/ 66785 w 132493"/>
                      <a:gd name="connsiteY3" fmla="*/ 57977 h 73606"/>
                      <a:gd name="connsiteX4" fmla="*/ 19 w 132493"/>
                      <a:gd name="connsiteY4" fmla="*/ 28989 h 73606"/>
                      <a:gd name="connsiteX0" fmla="*/ 19 w 136849"/>
                      <a:gd name="connsiteY0" fmla="*/ 28989 h 68246"/>
                      <a:gd name="connsiteX1" fmla="*/ 46940 w 136849"/>
                      <a:gd name="connsiteY1" fmla="*/ 1473 h 68246"/>
                      <a:gd name="connsiteX2" fmla="*/ 132416 w 136849"/>
                      <a:gd name="connsiteY2" fmla="*/ 56672 h 68246"/>
                      <a:gd name="connsiteX3" fmla="*/ 66785 w 136849"/>
                      <a:gd name="connsiteY3" fmla="*/ 57977 h 68246"/>
                      <a:gd name="connsiteX4" fmla="*/ 19 w 136849"/>
                      <a:gd name="connsiteY4" fmla="*/ 28989 h 68246"/>
                      <a:gd name="connsiteX0" fmla="*/ 26 w 137702"/>
                      <a:gd name="connsiteY0" fmla="*/ 28989 h 75201"/>
                      <a:gd name="connsiteX1" fmla="*/ 46947 w 137702"/>
                      <a:gd name="connsiteY1" fmla="*/ 1473 h 75201"/>
                      <a:gd name="connsiteX2" fmla="*/ 132423 w 137702"/>
                      <a:gd name="connsiteY2" fmla="*/ 56672 h 75201"/>
                      <a:gd name="connsiteX3" fmla="*/ 66792 w 137702"/>
                      <a:gd name="connsiteY3" fmla="*/ 57977 h 75201"/>
                      <a:gd name="connsiteX4" fmla="*/ 26 w 137702"/>
                      <a:gd name="connsiteY4" fmla="*/ 28989 h 75201"/>
                      <a:gd name="connsiteX0" fmla="*/ 692 w 134018"/>
                      <a:gd name="connsiteY0" fmla="*/ 28160 h 76310"/>
                      <a:gd name="connsiteX1" fmla="*/ 47613 w 134018"/>
                      <a:gd name="connsiteY1" fmla="*/ 644 h 76310"/>
                      <a:gd name="connsiteX2" fmla="*/ 133089 w 134018"/>
                      <a:gd name="connsiteY2" fmla="*/ 55843 h 76310"/>
                      <a:gd name="connsiteX3" fmla="*/ 81710 w 134018"/>
                      <a:gd name="connsiteY3" fmla="*/ 65274 h 76310"/>
                      <a:gd name="connsiteX4" fmla="*/ 692 w 134018"/>
                      <a:gd name="connsiteY4" fmla="*/ 28160 h 76310"/>
                      <a:gd name="connsiteX0" fmla="*/ 692 w 134019"/>
                      <a:gd name="connsiteY0" fmla="*/ 29391 h 77541"/>
                      <a:gd name="connsiteX1" fmla="*/ 47613 w 134019"/>
                      <a:gd name="connsiteY1" fmla="*/ 1875 h 77541"/>
                      <a:gd name="connsiteX2" fmla="*/ 133089 w 134019"/>
                      <a:gd name="connsiteY2" fmla="*/ 57074 h 77541"/>
                      <a:gd name="connsiteX3" fmla="*/ 81710 w 134019"/>
                      <a:gd name="connsiteY3" fmla="*/ 66505 h 77541"/>
                      <a:gd name="connsiteX4" fmla="*/ 692 w 134019"/>
                      <a:gd name="connsiteY4" fmla="*/ 29391 h 77541"/>
                      <a:gd name="connsiteX0" fmla="*/ 692 w 134019"/>
                      <a:gd name="connsiteY0" fmla="*/ 22228 h 70166"/>
                      <a:gd name="connsiteX1" fmla="*/ 47613 w 134019"/>
                      <a:gd name="connsiteY1" fmla="*/ 806 h 70166"/>
                      <a:gd name="connsiteX2" fmla="*/ 133089 w 134019"/>
                      <a:gd name="connsiteY2" fmla="*/ 49911 h 70166"/>
                      <a:gd name="connsiteX3" fmla="*/ 81710 w 134019"/>
                      <a:gd name="connsiteY3" fmla="*/ 59342 h 70166"/>
                      <a:gd name="connsiteX4" fmla="*/ 692 w 134019"/>
                      <a:gd name="connsiteY4" fmla="*/ 22228 h 70166"/>
                      <a:gd name="connsiteX0" fmla="*/ 871 w 134198"/>
                      <a:gd name="connsiteY0" fmla="*/ 26213 h 74151"/>
                      <a:gd name="connsiteX1" fmla="*/ 47792 w 134198"/>
                      <a:gd name="connsiteY1" fmla="*/ 4791 h 74151"/>
                      <a:gd name="connsiteX2" fmla="*/ 133268 w 134198"/>
                      <a:gd name="connsiteY2" fmla="*/ 53896 h 74151"/>
                      <a:gd name="connsiteX3" fmla="*/ 81889 w 134198"/>
                      <a:gd name="connsiteY3" fmla="*/ 63327 h 74151"/>
                      <a:gd name="connsiteX4" fmla="*/ 871 w 134198"/>
                      <a:gd name="connsiteY4" fmla="*/ 26213 h 74151"/>
                      <a:gd name="connsiteX0" fmla="*/ 2131 w 135458"/>
                      <a:gd name="connsiteY0" fmla="*/ 30580 h 78518"/>
                      <a:gd name="connsiteX1" fmla="*/ 49052 w 135458"/>
                      <a:gd name="connsiteY1" fmla="*/ 9158 h 78518"/>
                      <a:gd name="connsiteX2" fmla="*/ 134528 w 135458"/>
                      <a:gd name="connsiteY2" fmla="*/ 58263 h 78518"/>
                      <a:gd name="connsiteX3" fmla="*/ 83149 w 135458"/>
                      <a:gd name="connsiteY3" fmla="*/ 67694 h 78518"/>
                      <a:gd name="connsiteX4" fmla="*/ 2131 w 135458"/>
                      <a:gd name="connsiteY4" fmla="*/ 30580 h 78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458" h="78518">
                        <a:moveTo>
                          <a:pt x="2131" y="30580"/>
                        </a:moveTo>
                        <a:cubicBezTo>
                          <a:pt x="-7936" y="-3552"/>
                          <a:pt x="19313" y="-6628"/>
                          <a:pt x="49052" y="9158"/>
                        </a:cubicBezTo>
                        <a:cubicBezTo>
                          <a:pt x="78791" y="24944"/>
                          <a:pt x="128845" y="48507"/>
                          <a:pt x="134528" y="58263"/>
                        </a:cubicBezTo>
                        <a:cubicBezTo>
                          <a:pt x="140211" y="68019"/>
                          <a:pt x="119465" y="92621"/>
                          <a:pt x="83149" y="67694"/>
                        </a:cubicBezTo>
                        <a:cubicBezTo>
                          <a:pt x="46833" y="42767"/>
                          <a:pt x="12198" y="64712"/>
                          <a:pt x="2131" y="3058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7" name="Oval 201"/>
                  <p:cNvSpPr/>
                  <p:nvPr/>
                </p:nvSpPr>
                <p:spPr>
                  <a:xfrm>
                    <a:off x="3442069" y="2391270"/>
                    <a:ext cx="121246" cy="901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32 w 90845"/>
                      <a:gd name="connsiteY0" fmla="*/ 12058 h 69098"/>
                      <a:gd name="connsiteX1" fmla="*/ 52435 w 90845"/>
                      <a:gd name="connsiteY1" fmla="*/ 2823 h 69098"/>
                      <a:gd name="connsiteX2" fmla="*/ 90775 w 90845"/>
                      <a:gd name="connsiteY2" fmla="*/ 49896 h 69098"/>
                      <a:gd name="connsiteX3" fmla="*/ 60222 w 90845"/>
                      <a:gd name="connsiteY3" fmla="*/ 67452 h 69098"/>
                      <a:gd name="connsiteX4" fmla="*/ 32 w 90845"/>
                      <a:gd name="connsiteY4" fmla="*/ 12058 h 69098"/>
                      <a:gd name="connsiteX0" fmla="*/ 27 w 90804"/>
                      <a:gd name="connsiteY0" fmla="*/ 12125 h 71061"/>
                      <a:gd name="connsiteX1" fmla="*/ 52430 w 90804"/>
                      <a:gd name="connsiteY1" fmla="*/ 2890 h 71061"/>
                      <a:gd name="connsiteX2" fmla="*/ 90770 w 90804"/>
                      <a:gd name="connsiteY2" fmla="*/ 49963 h 71061"/>
                      <a:gd name="connsiteX3" fmla="*/ 45967 w 90804"/>
                      <a:gd name="connsiteY3" fmla="*/ 69550 h 71061"/>
                      <a:gd name="connsiteX4" fmla="*/ 27 w 90804"/>
                      <a:gd name="connsiteY4" fmla="*/ 12125 h 71061"/>
                      <a:gd name="connsiteX0" fmla="*/ 39 w 90816"/>
                      <a:gd name="connsiteY0" fmla="*/ 12125 h 71060"/>
                      <a:gd name="connsiteX1" fmla="*/ 52442 w 90816"/>
                      <a:gd name="connsiteY1" fmla="*/ 2890 h 71060"/>
                      <a:gd name="connsiteX2" fmla="*/ 90782 w 90816"/>
                      <a:gd name="connsiteY2" fmla="*/ 49963 h 71060"/>
                      <a:gd name="connsiteX3" fmla="*/ 45979 w 90816"/>
                      <a:gd name="connsiteY3" fmla="*/ 69550 h 71060"/>
                      <a:gd name="connsiteX4" fmla="*/ 39 w 90816"/>
                      <a:gd name="connsiteY4" fmla="*/ 12125 h 71060"/>
                      <a:gd name="connsiteX0" fmla="*/ 39 w 91404"/>
                      <a:gd name="connsiteY0" fmla="*/ 20241 h 79176"/>
                      <a:gd name="connsiteX1" fmla="*/ 52442 w 91404"/>
                      <a:gd name="connsiteY1" fmla="*/ 11006 h 79176"/>
                      <a:gd name="connsiteX2" fmla="*/ 90782 w 91404"/>
                      <a:gd name="connsiteY2" fmla="*/ 58079 h 79176"/>
                      <a:gd name="connsiteX3" fmla="*/ 45979 w 91404"/>
                      <a:gd name="connsiteY3" fmla="*/ 77666 h 79176"/>
                      <a:gd name="connsiteX4" fmla="*/ 39 w 91404"/>
                      <a:gd name="connsiteY4" fmla="*/ 20241 h 79176"/>
                      <a:gd name="connsiteX0" fmla="*/ 30 w 109428"/>
                      <a:gd name="connsiteY0" fmla="*/ 12276 h 71500"/>
                      <a:gd name="connsiteX1" fmla="*/ 52433 w 109428"/>
                      <a:gd name="connsiteY1" fmla="*/ 3041 h 71500"/>
                      <a:gd name="connsiteX2" fmla="*/ 109408 w 109428"/>
                      <a:gd name="connsiteY2" fmla="*/ 52146 h 71500"/>
                      <a:gd name="connsiteX3" fmla="*/ 45970 w 109428"/>
                      <a:gd name="connsiteY3" fmla="*/ 69701 h 71500"/>
                      <a:gd name="connsiteX4" fmla="*/ 30 w 109428"/>
                      <a:gd name="connsiteY4" fmla="*/ 12276 h 71500"/>
                      <a:gd name="connsiteX0" fmla="*/ 30 w 109507"/>
                      <a:gd name="connsiteY0" fmla="*/ 20392 h 79616"/>
                      <a:gd name="connsiteX1" fmla="*/ 52433 w 109507"/>
                      <a:gd name="connsiteY1" fmla="*/ 11157 h 79616"/>
                      <a:gd name="connsiteX2" fmla="*/ 109408 w 109507"/>
                      <a:gd name="connsiteY2" fmla="*/ 60262 h 79616"/>
                      <a:gd name="connsiteX3" fmla="*/ 45970 w 109507"/>
                      <a:gd name="connsiteY3" fmla="*/ 77817 h 79616"/>
                      <a:gd name="connsiteX4" fmla="*/ 30 w 109507"/>
                      <a:gd name="connsiteY4" fmla="*/ 20392 h 79616"/>
                      <a:gd name="connsiteX0" fmla="*/ 30 w 111620"/>
                      <a:gd name="connsiteY0" fmla="*/ 12276 h 71500"/>
                      <a:gd name="connsiteX1" fmla="*/ 52433 w 111620"/>
                      <a:gd name="connsiteY1" fmla="*/ 3041 h 71500"/>
                      <a:gd name="connsiteX2" fmla="*/ 111600 w 111620"/>
                      <a:gd name="connsiteY2" fmla="*/ 52146 h 71500"/>
                      <a:gd name="connsiteX3" fmla="*/ 45970 w 111620"/>
                      <a:gd name="connsiteY3" fmla="*/ 69701 h 71500"/>
                      <a:gd name="connsiteX4" fmla="*/ 30 w 111620"/>
                      <a:gd name="connsiteY4" fmla="*/ 12276 h 71500"/>
                      <a:gd name="connsiteX0" fmla="*/ 30 w 111630"/>
                      <a:gd name="connsiteY0" fmla="*/ 17685 h 76909"/>
                      <a:gd name="connsiteX1" fmla="*/ 52433 w 111630"/>
                      <a:gd name="connsiteY1" fmla="*/ 8450 h 76909"/>
                      <a:gd name="connsiteX2" fmla="*/ 111600 w 111630"/>
                      <a:gd name="connsiteY2" fmla="*/ 57555 h 76909"/>
                      <a:gd name="connsiteX3" fmla="*/ 45970 w 111630"/>
                      <a:gd name="connsiteY3" fmla="*/ 75110 h 76909"/>
                      <a:gd name="connsiteX4" fmla="*/ 30 w 111630"/>
                      <a:gd name="connsiteY4" fmla="*/ 17685 h 7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630" h="76909">
                        <a:moveTo>
                          <a:pt x="30" y="17685"/>
                        </a:moveTo>
                        <a:cubicBezTo>
                          <a:pt x="1107" y="6575"/>
                          <a:pt x="19588" y="-10383"/>
                          <a:pt x="52433" y="8450"/>
                        </a:cubicBezTo>
                        <a:cubicBezTo>
                          <a:pt x="85278" y="27283"/>
                          <a:pt x="112677" y="46445"/>
                          <a:pt x="111600" y="57555"/>
                        </a:cubicBezTo>
                        <a:cubicBezTo>
                          <a:pt x="110523" y="68665"/>
                          <a:pt x="64565" y="81755"/>
                          <a:pt x="45970" y="75110"/>
                        </a:cubicBezTo>
                        <a:cubicBezTo>
                          <a:pt x="27375" y="68465"/>
                          <a:pt x="-1047" y="28795"/>
                          <a:pt x="30" y="1768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8" name="Oval 201"/>
                  <p:cNvSpPr/>
                  <p:nvPr/>
                </p:nvSpPr>
                <p:spPr>
                  <a:xfrm>
                    <a:off x="3681051" y="3114897"/>
                    <a:ext cx="210073" cy="17957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2336 w 94342"/>
                      <a:gd name="connsiteY0" fmla="*/ 3777 h 104533"/>
                      <a:gd name="connsiteX1" fmla="*/ 58228 w 94342"/>
                      <a:gd name="connsiteY1" fmla="*/ 45302 h 104533"/>
                      <a:gd name="connsiteX2" fmla="*/ 93343 w 94342"/>
                      <a:gd name="connsiteY2" fmla="*/ 101801 h 104533"/>
                      <a:gd name="connsiteX3" fmla="*/ 38793 w 94342"/>
                      <a:gd name="connsiteY3" fmla="*/ 70056 h 104533"/>
                      <a:gd name="connsiteX4" fmla="*/ 2336 w 94342"/>
                      <a:gd name="connsiteY4" fmla="*/ 3777 h 104533"/>
                      <a:gd name="connsiteX0" fmla="*/ 3099 w 95105"/>
                      <a:gd name="connsiteY0" fmla="*/ 3777 h 103726"/>
                      <a:gd name="connsiteX1" fmla="*/ 58991 w 95105"/>
                      <a:gd name="connsiteY1" fmla="*/ 45302 h 103726"/>
                      <a:gd name="connsiteX2" fmla="*/ 94106 w 95105"/>
                      <a:gd name="connsiteY2" fmla="*/ 101801 h 103726"/>
                      <a:gd name="connsiteX3" fmla="*/ 39556 w 95105"/>
                      <a:gd name="connsiteY3" fmla="*/ 70056 h 103726"/>
                      <a:gd name="connsiteX4" fmla="*/ 3099 w 95105"/>
                      <a:gd name="connsiteY4" fmla="*/ 3777 h 103726"/>
                      <a:gd name="connsiteX0" fmla="*/ 2414 w 92799"/>
                      <a:gd name="connsiteY0" fmla="*/ 3503 h 109394"/>
                      <a:gd name="connsiteX1" fmla="*/ 56693 w 92799"/>
                      <a:gd name="connsiteY1" fmla="*/ 50103 h 109394"/>
                      <a:gd name="connsiteX2" fmla="*/ 91808 w 92799"/>
                      <a:gd name="connsiteY2" fmla="*/ 106602 h 109394"/>
                      <a:gd name="connsiteX3" fmla="*/ 37258 w 92799"/>
                      <a:gd name="connsiteY3" fmla="*/ 74857 h 109394"/>
                      <a:gd name="connsiteX4" fmla="*/ 2414 w 92799"/>
                      <a:gd name="connsiteY4" fmla="*/ 3503 h 109394"/>
                      <a:gd name="connsiteX0" fmla="*/ 2713 w 93098"/>
                      <a:gd name="connsiteY0" fmla="*/ 3503 h 108586"/>
                      <a:gd name="connsiteX1" fmla="*/ 56992 w 93098"/>
                      <a:gd name="connsiteY1" fmla="*/ 50103 h 108586"/>
                      <a:gd name="connsiteX2" fmla="*/ 92107 w 93098"/>
                      <a:gd name="connsiteY2" fmla="*/ 106602 h 108586"/>
                      <a:gd name="connsiteX3" fmla="*/ 37557 w 93098"/>
                      <a:gd name="connsiteY3" fmla="*/ 74857 h 108586"/>
                      <a:gd name="connsiteX4" fmla="*/ 2713 w 93098"/>
                      <a:gd name="connsiteY4" fmla="*/ 3503 h 108586"/>
                      <a:gd name="connsiteX0" fmla="*/ 3231 w 93616"/>
                      <a:gd name="connsiteY0" fmla="*/ 3503 h 108505"/>
                      <a:gd name="connsiteX1" fmla="*/ 57510 w 93616"/>
                      <a:gd name="connsiteY1" fmla="*/ 50103 h 108505"/>
                      <a:gd name="connsiteX2" fmla="*/ 92625 w 93616"/>
                      <a:gd name="connsiteY2" fmla="*/ 106602 h 108505"/>
                      <a:gd name="connsiteX3" fmla="*/ 38075 w 93616"/>
                      <a:gd name="connsiteY3" fmla="*/ 74857 h 108505"/>
                      <a:gd name="connsiteX4" fmla="*/ 3231 w 93616"/>
                      <a:gd name="connsiteY4" fmla="*/ 3503 h 108505"/>
                      <a:gd name="connsiteX0" fmla="*/ 3231 w 94851"/>
                      <a:gd name="connsiteY0" fmla="*/ 3503 h 109338"/>
                      <a:gd name="connsiteX1" fmla="*/ 57510 w 94851"/>
                      <a:gd name="connsiteY1" fmla="*/ 50103 h 109338"/>
                      <a:gd name="connsiteX2" fmla="*/ 92625 w 94851"/>
                      <a:gd name="connsiteY2" fmla="*/ 106602 h 109338"/>
                      <a:gd name="connsiteX3" fmla="*/ 38075 w 94851"/>
                      <a:gd name="connsiteY3" fmla="*/ 74857 h 109338"/>
                      <a:gd name="connsiteX4" fmla="*/ 3231 w 94851"/>
                      <a:gd name="connsiteY4" fmla="*/ 3503 h 109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851" h="109338">
                        <a:moveTo>
                          <a:pt x="3231" y="3503"/>
                        </a:moveTo>
                        <a:cubicBezTo>
                          <a:pt x="14533" y="-12947"/>
                          <a:pt x="42611" y="32920"/>
                          <a:pt x="57510" y="50103"/>
                        </a:cubicBezTo>
                        <a:cubicBezTo>
                          <a:pt x="72409" y="67286"/>
                          <a:pt x="103390" y="92327"/>
                          <a:pt x="92625" y="106602"/>
                        </a:cubicBezTo>
                        <a:cubicBezTo>
                          <a:pt x="81860" y="120877"/>
                          <a:pt x="64263" y="74641"/>
                          <a:pt x="38075" y="74857"/>
                        </a:cubicBezTo>
                        <a:cubicBezTo>
                          <a:pt x="11887" y="75073"/>
                          <a:pt x="-8071" y="19953"/>
                          <a:pt x="3231" y="350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9" name="Oval 201"/>
                  <p:cNvSpPr/>
                  <p:nvPr/>
                </p:nvSpPr>
                <p:spPr>
                  <a:xfrm>
                    <a:off x="3608650" y="2973805"/>
                    <a:ext cx="244828" cy="18782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404 w 88795"/>
                      <a:gd name="connsiteY0" fmla="*/ 2369 h 62773"/>
                      <a:gd name="connsiteX1" fmla="*/ 50383 w 88795"/>
                      <a:gd name="connsiteY1" fmla="*/ 13446 h 62773"/>
                      <a:gd name="connsiteX2" fmla="*/ 88723 w 88795"/>
                      <a:gd name="connsiteY2" fmla="*/ 60519 h 62773"/>
                      <a:gd name="connsiteX3" fmla="*/ 40820 w 88795"/>
                      <a:gd name="connsiteY3" fmla="*/ 52363 h 62773"/>
                      <a:gd name="connsiteX4" fmla="*/ 404 w 88795"/>
                      <a:gd name="connsiteY4" fmla="*/ 2369 h 62773"/>
                      <a:gd name="connsiteX0" fmla="*/ 210 w 88601"/>
                      <a:gd name="connsiteY0" fmla="*/ 2369 h 63136"/>
                      <a:gd name="connsiteX1" fmla="*/ 50189 w 88601"/>
                      <a:gd name="connsiteY1" fmla="*/ 13446 h 63136"/>
                      <a:gd name="connsiteX2" fmla="*/ 88529 w 88601"/>
                      <a:gd name="connsiteY2" fmla="*/ 60519 h 63136"/>
                      <a:gd name="connsiteX3" fmla="*/ 40626 w 88601"/>
                      <a:gd name="connsiteY3" fmla="*/ 52363 h 63136"/>
                      <a:gd name="connsiteX4" fmla="*/ 210 w 88601"/>
                      <a:gd name="connsiteY4" fmla="*/ 2369 h 63136"/>
                      <a:gd name="connsiteX0" fmla="*/ 62 w 90655"/>
                      <a:gd name="connsiteY0" fmla="*/ 2369 h 63453"/>
                      <a:gd name="connsiteX1" fmla="*/ 52242 w 90655"/>
                      <a:gd name="connsiteY1" fmla="*/ 13446 h 63453"/>
                      <a:gd name="connsiteX2" fmla="*/ 90582 w 90655"/>
                      <a:gd name="connsiteY2" fmla="*/ 60519 h 63453"/>
                      <a:gd name="connsiteX3" fmla="*/ 42679 w 90655"/>
                      <a:gd name="connsiteY3" fmla="*/ 52363 h 63453"/>
                      <a:gd name="connsiteX4" fmla="*/ 62 w 90655"/>
                      <a:gd name="connsiteY4" fmla="*/ 2369 h 63453"/>
                      <a:gd name="connsiteX0" fmla="*/ 60 w 91974"/>
                      <a:gd name="connsiteY0" fmla="*/ 1359 h 75276"/>
                      <a:gd name="connsiteX1" fmla="*/ 53561 w 91974"/>
                      <a:gd name="connsiteY1" fmla="*/ 24816 h 75276"/>
                      <a:gd name="connsiteX2" fmla="*/ 91901 w 91974"/>
                      <a:gd name="connsiteY2" fmla="*/ 71889 h 75276"/>
                      <a:gd name="connsiteX3" fmla="*/ 43998 w 91974"/>
                      <a:gd name="connsiteY3" fmla="*/ 63733 h 75276"/>
                      <a:gd name="connsiteX4" fmla="*/ 60 w 91974"/>
                      <a:gd name="connsiteY4" fmla="*/ 1359 h 75276"/>
                      <a:gd name="connsiteX0" fmla="*/ 244 w 92158"/>
                      <a:gd name="connsiteY0" fmla="*/ 7456 h 81373"/>
                      <a:gd name="connsiteX1" fmla="*/ 53745 w 92158"/>
                      <a:gd name="connsiteY1" fmla="*/ 30913 h 81373"/>
                      <a:gd name="connsiteX2" fmla="*/ 92085 w 92158"/>
                      <a:gd name="connsiteY2" fmla="*/ 77986 h 81373"/>
                      <a:gd name="connsiteX3" fmla="*/ 44182 w 92158"/>
                      <a:gd name="connsiteY3" fmla="*/ 69830 h 81373"/>
                      <a:gd name="connsiteX4" fmla="*/ 244 w 92158"/>
                      <a:gd name="connsiteY4" fmla="*/ 7456 h 81373"/>
                      <a:gd name="connsiteX0" fmla="*/ 237 w 93473"/>
                      <a:gd name="connsiteY0" fmla="*/ 8159 h 76566"/>
                      <a:gd name="connsiteX1" fmla="*/ 55059 w 93473"/>
                      <a:gd name="connsiteY1" fmla="*/ 26310 h 76566"/>
                      <a:gd name="connsiteX2" fmla="*/ 93399 w 93473"/>
                      <a:gd name="connsiteY2" fmla="*/ 73383 h 76566"/>
                      <a:gd name="connsiteX3" fmla="*/ 45496 w 93473"/>
                      <a:gd name="connsiteY3" fmla="*/ 65227 h 76566"/>
                      <a:gd name="connsiteX4" fmla="*/ 237 w 93473"/>
                      <a:gd name="connsiteY4" fmla="*/ 8159 h 76566"/>
                      <a:gd name="connsiteX0" fmla="*/ 32 w 93230"/>
                      <a:gd name="connsiteY0" fmla="*/ 757 h 68509"/>
                      <a:gd name="connsiteX1" fmla="*/ 52212 w 93230"/>
                      <a:gd name="connsiteY1" fmla="*/ 27751 h 68509"/>
                      <a:gd name="connsiteX2" fmla="*/ 93194 w 93230"/>
                      <a:gd name="connsiteY2" fmla="*/ 65981 h 68509"/>
                      <a:gd name="connsiteX3" fmla="*/ 45291 w 93230"/>
                      <a:gd name="connsiteY3" fmla="*/ 57825 h 68509"/>
                      <a:gd name="connsiteX4" fmla="*/ 32 w 93230"/>
                      <a:gd name="connsiteY4" fmla="*/ 757 h 68509"/>
                      <a:gd name="connsiteX0" fmla="*/ 60 w 93258"/>
                      <a:gd name="connsiteY0" fmla="*/ 757 h 66997"/>
                      <a:gd name="connsiteX1" fmla="*/ 52240 w 93258"/>
                      <a:gd name="connsiteY1" fmla="*/ 27751 h 66997"/>
                      <a:gd name="connsiteX2" fmla="*/ 93222 w 93258"/>
                      <a:gd name="connsiteY2" fmla="*/ 65981 h 66997"/>
                      <a:gd name="connsiteX3" fmla="*/ 45319 w 93258"/>
                      <a:gd name="connsiteY3" fmla="*/ 57825 h 66997"/>
                      <a:gd name="connsiteX4" fmla="*/ 60 w 93258"/>
                      <a:gd name="connsiteY4" fmla="*/ 757 h 66997"/>
                      <a:gd name="connsiteX0" fmla="*/ 32 w 91910"/>
                      <a:gd name="connsiteY0" fmla="*/ 836 h 82373"/>
                      <a:gd name="connsiteX1" fmla="*/ 52212 w 91910"/>
                      <a:gd name="connsiteY1" fmla="*/ 27830 h 82373"/>
                      <a:gd name="connsiteX2" fmla="*/ 91873 w 91910"/>
                      <a:gd name="connsiteY2" fmla="*/ 81388 h 82373"/>
                      <a:gd name="connsiteX3" fmla="*/ 45291 w 91910"/>
                      <a:gd name="connsiteY3" fmla="*/ 57904 h 82373"/>
                      <a:gd name="connsiteX4" fmla="*/ 32 w 91910"/>
                      <a:gd name="connsiteY4" fmla="*/ 836 h 82373"/>
                      <a:gd name="connsiteX0" fmla="*/ 33 w 91911"/>
                      <a:gd name="connsiteY0" fmla="*/ 836 h 82034"/>
                      <a:gd name="connsiteX1" fmla="*/ 52213 w 91911"/>
                      <a:gd name="connsiteY1" fmla="*/ 27830 h 82034"/>
                      <a:gd name="connsiteX2" fmla="*/ 91874 w 91911"/>
                      <a:gd name="connsiteY2" fmla="*/ 81388 h 82034"/>
                      <a:gd name="connsiteX3" fmla="*/ 45292 w 91911"/>
                      <a:gd name="connsiteY3" fmla="*/ 57904 h 82034"/>
                      <a:gd name="connsiteX4" fmla="*/ 33 w 91911"/>
                      <a:gd name="connsiteY4" fmla="*/ 836 h 82034"/>
                      <a:gd name="connsiteX0" fmla="*/ 32 w 90591"/>
                      <a:gd name="connsiteY0" fmla="*/ 850 h 84655"/>
                      <a:gd name="connsiteX1" fmla="*/ 52212 w 90591"/>
                      <a:gd name="connsiteY1" fmla="*/ 27844 h 84655"/>
                      <a:gd name="connsiteX2" fmla="*/ 90552 w 90591"/>
                      <a:gd name="connsiteY2" fmla="*/ 83760 h 84655"/>
                      <a:gd name="connsiteX3" fmla="*/ 45291 w 90591"/>
                      <a:gd name="connsiteY3" fmla="*/ 57918 h 84655"/>
                      <a:gd name="connsiteX4" fmla="*/ 32 w 90591"/>
                      <a:gd name="connsiteY4" fmla="*/ 850 h 84655"/>
                      <a:gd name="connsiteX0" fmla="*/ 32 w 91253"/>
                      <a:gd name="connsiteY0" fmla="*/ 850 h 86828"/>
                      <a:gd name="connsiteX1" fmla="*/ 52212 w 91253"/>
                      <a:gd name="connsiteY1" fmla="*/ 27844 h 86828"/>
                      <a:gd name="connsiteX2" fmla="*/ 90552 w 91253"/>
                      <a:gd name="connsiteY2" fmla="*/ 83760 h 86828"/>
                      <a:gd name="connsiteX3" fmla="*/ 45291 w 91253"/>
                      <a:gd name="connsiteY3" fmla="*/ 57918 h 86828"/>
                      <a:gd name="connsiteX4" fmla="*/ 32 w 91253"/>
                      <a:gd name="connsiteY4" fmla="*/ 850 h 86828"/>
                      <a:gd name="connsiteX0" fmla="*/ 32 w 91253"/>
                      <a:gd name="connsiteY0" fmla="*/ 850 h 86828"/>
                      <a:gd name="connsiteX1" fmla="*/ 52212 w 91253"/>
                      <a:gd name="connsiteY1" fmla="*/ 27844 h 86828"/>
                      <a:gd name="connsiteX2" fmla="*/ 90552 w 91253"/>
                      <a:gd name="connsiteY2" fmla="*/ 83760 h 86828"/>
                      <a:gd name="connsiteX3" fmla="*/ 45291 w 91253"/>
                      <a:gd name="connsiteY3" fmla="*/ 57918 h 86828"/>
                      <a:gd name="connsiteX4" fmla="*/ 32 w 91253"/>
                      <a:gd name="connsiteY4" fmla="*/ 850 h 86828"/>
                      <a:gd name="connsiteX0" fmla="*/ 32 w 91253"/>
                      <a:gd name="connsiteY0" fmla="*/ 850 h 85970"/>
                      <a:gd name="connsiteX1" fmla="*/ 52212 w 91253"/>
                      <a:gd name="connsiteY1" fmla="*/ 27844 h 85970"/>
                      <a:gd name="connsiteX2" fmla="*/ 90552 w 91253"/>
                      <a:gd name="connsiteY2" fmla="*/ 83760 h 85970"/>
                      <a:gd name="connsiteX3" fmla="*/ 45291 w 91253"/>
                      <a:gd name="connsiteY3" fmla="*/ 57918 h 85970"/>
                      <a:gd name="connsiteX4" fmla="*/ 32 w 91253"/>
                      <a:gd name="connsiteY4" fmla="*/ 850 h 85970"/>
                      <a:gd name="connsiteX0" fmla="*/ 35 w 87723"/>
                      <a:gd name="connsiteY0" fmla="*/ 574 h 99714"/>
                      <a:gd name="connsiteX1" fmla="*/ 48693 w 87723"/>
                      <a:gd name="connsiteY1" fmla="*/ 40537 h 99714"/>
                      <a:gd name="connsiteX2" fmla="*/ 87033 w 87723"/>
                      <a:gd name="connsiteY2" fmla="*/ 96453 h 99714"/>
                      <a:gd name="connsiteX3" fmla="*/ 41772 w 87723"/>
                      <a:gd name="connsiteY3" fmla="*/ 70611 h 99714"/>
                      <a:gd name="connsiteX4" fmla="*/ 35 w 87723"/>
                      <a:gd name="connsiteY4" fmla="*/ 574 h 99714"/>
                      <a:gd name="connsiteX0" fmla="*/ 33 w 88162"/>
                      <a:gd name="connsiteY0" fmla="*/ 1056 h 81654"/>
                      <a:gd name="connsiteX1" fmla="*/ 49131 w 88162"/>
                      <a:gd name="connsiteY1" fmla="*/ 22743 h 81654"/>
                      <a:gd name="connsiteX2" fmla="*/ 87471 w 88162"/>
                      <a:gd name="connsiteY2" fmla="*/ 78659 h 81654"/>
                      <a:gd name="connsiteX3" fmla="*/ 42210 w 88162"/>
                      <a:gd name="connsiteY3" fmla="*/ 52817 h 81654"/>
                      <a:gd name="connsiteX4" fmla="*/ 33 w 88162"/>
                      <a:gd name="connsiteY4" fmla="*/ 1056 h 81654"/>
                      <a:gd name="connsiteX0" fmla="*/ 33 w 88162"/>
                      <a:gd name="connsiteY0" fmla="*/ 869 h 86248"/>
                      <a:gd name="connsiteX1" fmla="*/ 49131 w 88162"/>
                      <a:gd name="connsiteY1" fmla="*/ 27272 h 86248"/>
                      <a:gd name="connsiteX2" fmla="*/ 87471 w 88162"/>
                      <a:gd name="connsiteY2" fmla="*/ 83188 h 86248"/>
                      <a:gd name="connsiteX3" fmla="*/ 42210 w 88162"/>
                      <a:gd name="connsiteY3" fmla="*/ 57346 h 86248"/>
                      <a:gd name="connsiteX4" fmla="*/ 33 w 88162"/>
                      <a:gd name="connsiteY4" fmla="*/ 869 h 86248"/>
                      <a:gd name="connsiteX0" fmla="*/ 32 w 89928"/>
                      <a:gd name="connsiteY0" fmla="*/ 767 h 89733"/>
                      <a:gd name="connsiteX1" fmla="*/ 50891 w 89928"/>
                      <a:gd name="connsiteY1" fmla="*/ 30707 h 89733"/>
                      <a:gd name="connsiteX2" fmla="*/ 89231 w 89928"/>
                      <a:gd name="connsiteY2" fmla="*/ 86623 h 89733"/>
                      <a:gd name="connsiteX3" fmla="*/ 43970 w 89928"/>
                      <a:gd name="connsiteY3" fmla="*/ 60781 h 89733"/>
                      <a:gd name="connsiteX4" fmla="*/ 32 w 89928"/>
                      <a:gd name="connsiteY4" fmla="*/ 767 h 89733"/>
                      <a:gd name="connsiteX0" fmla="*/ 516 w 90412"/>
                      <a:gd name="connsiteY0" fmla="*/ 4938 h 93904"/>
                      <a:gd name="connsiteX1" fmla="*/ 51375 w 90412"/>
                      <a:gd name="connsiteY1" fmla="*/ 34878 h 93904"/>
                      <a:gd name="connsiteX2" fmla="*/ 89715 w 90412"/>
                      <a:gd name="connsiteY2" fmla="*/ 90794 h 93904"/>
                      <a:gd name="connsiteX3" fmla="*/ 44454 w 90412"/>
                      <a:gd name="connsiteY3" fmla="*/ 64952 h 93904"/>
                      <a:gd name="connsiteX4" fmla="*/ 516 w 90412"/>
                      <a:gd name="connsiteY4" fmla="*/ 4938 h 93904"/>
                      <a:gd name="connsiteX0" fmla="*/ 628 w 90524"/>
                      <a:gd name="connsiteY0" fmla="*/ 4938 h 92999"/>
                      <a:gd name="connsiteX1" fmla="*/ 51487 w 90524"/>
                      <a:gd name="connsiteY1" fmla="*/ 34878 h 92999"/>
                      <a:gd name="connsiteX2" fmla="*/ 89827 w 90524"/>
                      <a:gd name="connsiteY2" fmla="*/ 90794 h 92999"/>
                      <a:gd name="connsiteX3" fmla="*/ 44566 w 90524"/>
                      <a:gd name="connsiteY3" fmla="*/ 64952 h 92999"/>
                      <a:gd name="connsiteX4" fmla="*/ 628 w 90524"/>
                      <a:gd name="connsiteY4" fmla="*/ 4938 h 92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24" h="92999">
                        <a:moveTo>
                          <a:pt x="628" y="4938"/>
                        </a:moveTo>
                        <a:cubicBezTo>
                          <a:pt x="5744" y="-12454"/>
                          <a:pt x="36621" y="20569"/>
                          <a:pt x="51487" y="34878"/>
                        </a:cubicBezTo>
                        <a:cubicBezTo>
                          <a:pt x="66353" y="49187"/>
                          <a:pt x="95384" y="79297"/>
                          <a:pt x="89827" y="90794"/>
                        </a:cubicBezTo>
                        <a:cubicBezTo>
                          <a:pt x="84270" y="102291"/>
                          <a:pt x="66476" y="65112"/>
                          <a:pt x="44566" y="64952"/>
                        </a:cubicBezTo>
                        <a:cubicBezTo>
                          <a:pt x="22656" y="64792"/>
                          <a:pt x="-4488" y="22330"/>
                          <a:pt x="628" y="493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0" name="Oval 201"/>
                  <p:cNvSpPr/>
                  <p:nvPr/>
                </p:nvSpPr>
                <p:spPr>
                  <a:xfrm>
                    <a:off x="3553294" y="2849320"/>
                    <a:ext cx="233304" cy="14160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363 w 88748"/>
                      <a:gd name="connsiteY0" fmla="*/ 4287 h 82348"/>
                      <a:gd name="connsiteX1" fmla="*/ 50342 w 88748"/>
                      <a:gd name="connsiteY1" fmla="*/ 15364 h 82348"/>
                      <a:gd name="connsiteX2" fmla="*/ 88682 w 88748"/>
                      <a:gd name="connsiteY2" fmla="*/ 62437 h 82348"/>
                      <a:gd name="connsiteX3" fmla="*/ 41165 w 88748"/>
                      <a:gd name="connsiteY3" fmla="*/ 81009 h 82348"/>
                      <a:gd name="connsiteX4" fmla="*/ 363 w 88748"/>
                      <a:gd name="connsiteY4" fmla="*/ 4287 h 82348"/>
                      <a:gd name="connsiteX0" fmla="*/ 62 w 89927"/>
                      <a:gd name="connsiteY0" fmla="*/ 5665 h 107966"/>
                      <a:gd name="connsiteX1" fmla="*/ 50041 w 89927"/>
                      <a:gd name="connsiteY1" fmla="*/ 16742 h 107966"/>
                      <a:gd name="connsiteX2" fmla="*/ 89864 w 89927"/>
                      <a:gd name="connsiteY2" fmla="*/ 104441 h 107966"/>
                      <a:gd name="connsiteX3" fmla="*/ 40864 w 89927"/>
                      <a:gd name="connsiteY3" fmla="*/ 82387 h 107966"/>
                      <a:gd name="connsiteX4" fmla="*/ 62 w 89927"/>
                      <a:gd name="connsiteY4" fmla="*/ 5665 h 107966"/>
                      <a:gd name="connsiteX0" fmla="*/ 59 w 90914"/>
                      <a:gd name="connsiteY0" fmla="*/ 6812 h 104974"/>
                      <a:gd name="connsiteX1" fmla="*/ 51027 w 90914"/>
                      <a:gd name="connsiteY1" fmla="*/ 13827 h 104974"/>
                      <a:gd name="connsiteX2" fmla="*/ 90850 w 90914"/>
                      <a:gd name="connsiteY2" fmla="*/ 101526 h 104974"/>
                      <a:gd name="connsiteX3" fmla="*/ 41850 w 90914"/>
                      <a:gd name="connsiteY3" fmla="*/ 79472 h 104974"/>
                      <a:gd name="connsiteX4" fmla="*/ 59 w 90914"/>
                      <a:gd name="connsiteY4" fmla="*/ 6812 h 104974"/>
                      <a:gd name="connsiteX0" fmla="*/ 2394 w 93249"/>
                      <a:gd name="connsiteY0" fmla="*/ 19724 h 117886"/>
                      <a:gd name="connsiteX1" fmla="*/ 53362 w 93249"/>
                      <a:gd name="connsiteY1" fmla="*/ 26739 h 117886"/>
                      <a:gd name="connsiteX2" fmla="*/ 93185 w 93249"/>
                      <a:gd name="connsiteY2" fmla="*/ 114438 h 117886"/>
                      <a:gd name="connsiteX3" fmla="*/ 44185 w 93249"/>
                      <a:gd name="connsiteY3" fmla="*/ 92384 h 117886"/>
                      <a:gd name="connsiteX4" fmla="*/ 2394 w 93249"/>
                      <a:gd name="connsiteY4" fmla="*/ 19724 h 117886"/>
                      <a:gd name="connsiteX0" fmla="*/ 2354 w 94197"/>
                      <a:gd name="connsiteY0" fmla="*/ 22000 h 111889"/>
                      <a:gd name="connsiteX1" fmla="*/ 54310 w 94197"/>
                      <a:gd name="connsiteY1" fmla="*/ 20890 h 111889"/>
                      <a:gd name="connsiteX2" fmla="*/ 94133 w 94197"/>
                      <a:gd name="connsiteY2" fmla="*/ 108589 h 111889"/>
                      <a:gd name="connsiteX3" fmla="*/ 45133 w 94197"/>
                      <a:gd name="connsiteY3" fmla="*/ 86535 h 111889"/>
                      <a:gd name="connsiteX4" fmla="*/ 2354 w 94197"/>
                      <a:gd name="connsiteY4" fmla="*/ 22000 h 111889"/>
                      <a:gd name="connsiteX0" fmla="*/ 2242 w 97051"/>
                      <a:gd name="connsiteY0" fmla="*/ 22318 h 111174"/>
                      <a:gd name="connsiteX1" fmla="*/ 57163 w 97051"/>
                      <a:gd name="connsiteY1" fmla="*/ 20192 h 111174"/>
                      <a:gd name="connsiteX2" fmla="*/ 96986 w 97051"/>
                      <a:gd name="connsiteY2" fmla="*/ 107891 h 111174"/>
                      <a:gd name="connsiteX3" fmla="*/ 47986 w 97051"/>
                      <a:gd name="connsiteY3" fmla="*/ 85837 h 111174"/>
                      <a:gd name="connsiteX4" fmla="*/ 2242 w 97051"/>
                      <a:gd name="connsiteY4" fmla="*/ 22318 h 111174"/>
                      <a:gd name="connsiteX0" fmla="*/ 571 w 95380"/>
                      <a:gd name="connsiteY0" fmla="*/ 31122 h 119978"/>
                      <a:gd name="connsiteX1" fmla="*/ 55492 w 95380"/>
                      <a:gd name="connsiteY1" fmla="*/ 28996 h 119978"/>
                      <a:gd name="connsiteX2" fmla="*/ 95315 w 95380"/>
                      <a:gd name="connsiteY2" fmla="*/ 116695 h 119978"/>
                      <a:gd name="connsiteX3" fmla="*/ 46315 w 95380"/>
                      <a:gd name="connsiteY3" fmla="*/ 94641 h 119978"/>
                      <a:gd name="connsiteX4" fmla="*/ 571 w 95380"/>
                      <a:gd name="connsiteY4" fmla="*/ 31122 h 119978"/>
                      <a:gd name="connsiteX0" fmla="*/ 22 w 94789"/>
                      <a:gd name="connsiteY0" fmla="*/ 4526 h 92598"/>
                      <a:gd name="connsiteX1" fmla="*/ 51484 w 94789"/>
                      <a:gd name="connsiteY1" fmla="*/ 14588 h 92598"/>
                      <a:gd name="connsiteX2" fmla="*/ 94766 w 94789"/>
                      <a:gd name="connsiteY2" fmla="*/ 90099 h 92598"/>
                      <a:gd name="connsiteX3" fmla="*/ 45766 w 94789"/>
                      <a:gd name="connsiteY3" fmla="*/ 68045 h 92598"/>
                      <a:gd name="connsiteX4" fmla="*/ 22 w 94789"/>
                      <a:gd name="connsiteY4" fmla="*/ 4526 h 92598"/>
                      <a:gd name="connsiteX0" fmla="*/ 183 w 94950"/>
                      <a:gd name="connsiteY0" fmla="*/ 17612 h 105683"/>
                      <a:gd name="connsiteX1" fmla="*/ 51645 w 94950"/>
                      <a:gd name="connsiteY1" fmla="*/ 27674 h 105683"/>
                      <a:gd name="connsiteX2" fmla="*/ 94927 w 94950"/>
                      <a:gd name="connsiteY2" fmla="*/ 103185 h 105683"/>
                      <a:gd name="connsiteX3" fmla="*/ 45927 w 94950"/>
                      <a:gd name="connsiteY3" fmla="*/ 81131 h 105683"/>
                      <a:gd name="connsiteX4" fmla="*/ 183 w 94950"/>
                      <a:gd name="connsiteY4" fmla="*/ 17612 h 105683"/>
                      <a:gd name="connsiteX0" fmla="*/ 183 w 94950"/>
                      <a:gd name="connsiteY0" fmla="*/ 23931 h 112002"/>
                      <a:gd name="connsiteX1" fmla="*/ 51645 w 94950"/>
                      <a:gd name="connsiteY1" fmla="*/ 33993 h 112002"/>
                      <a:gd name="connsiteX2" fmla="*/ 94927 w 94950"/>
                      <a:gd name="connsiteY2" fmla="*/ 109504 h 112002"/>
                      <a:gd name="connsiteX3" fmla="*/ 45927 w 94950"/>
                      <a:gd name="connsiteY3" fmla="*/ 87450 h 112002"/>
                      <a:gd name="connsiteX4" fmla="*/ 183 w 94950"/>
                      <a:gd name="connsiteY4" fmla="*/ 23931 h 112002"/>
                      <a:gd name="connsiteX0" fmla="*/ 200 w 94967"/>
                      <a:gd name="connsiteY0" fmla="*/ 23931 h 110928"/>
                      <a:gd name="connsiteX1" fmla="*/ 51662 w 94967"/>
                      <a:gd name="connsiteY1" fmla="*/ 33993 h 110928"/>
                      <a:gd name="connsiteX2" fmla="*/ 94944 w 94967"/>
                      <a:gd name="connsiteY2" fmla="*/ 109504 h 110928"/>
                      <a:gd name="connsiteX3" fmla="*/ 45944 w 94967"/>
                      <a:gd name="connsiteY3" fmla="*/ 87450 h 110928"/>
                      <a:gd name="connsiteX4" fmla="*/ 200 w 94967"/>
                      <a:gd name="connsiteY4" fmla="*/ 23931 h 110928"/>
                      <a:gd name="connsiteX0" fmla="*/ 200 w 99344"/>
                      <a:gd name="connsiteY0" fmla="*/ 23931 h 116778"/>
                      <a:gd name="connsiteX1" fmla="*/ 51662 w 99344"/>
                      <a:gd name="connsiteY1" fmla="*/ 33993 h 116778"/>
                      <a:gd name="connsiteX2" fmla="*/ 94944 w 99344"/>
                      <a:gd name="connsiteY2" fmla="*/ 109504 h 116778"/>
                      <a:gd name="connsiteX3" fmla="*/ 45944 w 99344"/>
                      <a:gd name="connsiteY3" fmla="*/ 87450 h 116778"/>
                      <a:gd name="connsiteX4" fmla="*/ 200 w 99344"/>
                      <a:gd name="connsiteY4" fmla="*/ 23931 h 116778"/>
                      <a:gd name="connsiteX0" fmla="*/ 200 w 95843"/>
                      <a:gd name="connsiteY0" fmla="*/ 23931 h 114508"/>
                      <a:gd name="connsiteX1" fmla="*/ 51662 w 95843"/>
                      <a:gd name="connsiteY1" fmla="*/ 33993 h 114508"/>
                      <a:gd name="connsiteX2" fmla="*/ 94944 w 95843"/>
                      <a:gd name="connsiteY2" fmla="*/ 109504 h 114508"/>
                      <a:gd name="connsiteX3" fmla="*/ 45944 w 95843"/>
                      <a:gd name="connsiteY3" fmla="*/ 87450 h 114508"/>
                      <a:gd name="connsiteX4" fmla="*/ 200 w 95843"/>
                      <a:gd name="connsiteY4" fmla="*/ 23931 h 114508"/>
                      <a:gd name="connsiteX0" fmla="*/ 200 w 96845"/>
                      <a:gd name="connsiteY0" fmla="*/ 23931 h 120793"/>
                      <a:gd name="connsiteX1" fmla="*/ 51662 w 96845"/>
                      <a:gd name="connsiteY1" fmla="*/ 33993 h 120793"/>
                      <a:gd name="connsiteX2" fmla="*/ 94944 w 96845"/>
                      <a:gd name="connsiteY2" fmla="*/ 109504 h 120793"/>
                      <a:gd name="connsiteX3" fmla="*/ 45944 w 96845"/>
                      <a:gd name="connsiteY3" fmla="*/ 87450 h 120793"/>
                      <a:gd name="connsiteX4" fmla="*/ 200 w 96845"/>
                      <a:gd name="connsiteY4" fmla="*/ 23931 h 12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845" h="120793">
                        <a:moveTo>
                          <a:pt x="200" y="23931"/>
                        </a:moveTo>
                        <a:cubicBezTo>
                          <a:pt x="3130" y="-28651"/>
                          <a:pt x="35871" y="19731"/>
                          <a:pt x="51662" y="33993"/>
                        </a:cubicBezTo>
                        <a:cubicBezTo>
                          <a:pt x="67453" y="48255"/>
                          <a:pt x="105782" y="73173"/>
                          <a:pt x="94944" y="109504"/>
                        </a:cubicBezTo>
                        <a:cubicBezTo>
                          <a:pt x="84106" y="145835"/>
                          <a:pt x="64701" y="82415"/>
                          <a:pt x="45944" y="87450"/>
                        </a:cubicBezTo>
                        <a:cubicBezTo>
                          <a:pt x="27187" y="92485"/>
                          <a:pt x="-2730" y="76513"/>
                          <a:pt x="200" y="2393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1" name="Oval 201"/>
                  <p:cNvSpPr/>
                  <p:nvPr/>
                </p:nvSpPr>
                <p:spPr>
                  <a:xfrm>
                    <a:off x="3787466" y="3605235"/>
                    <a:ext cx="157769" cy="24894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132" h="103566">
                        <a:moveTo>
                          <a:pt x="8274" y="728"/>
                        </a:moveTo>
                        <a:cubicBezTo>
                          <a:pt x="23661" y="-5792"/>
                          <a:pt x="78275" y="33105"/>
                          <a:pt x="80987" y="52160"/>
                        </a:cubicBezTo>
                        <a:cubicBezTo>
                          <a:pt x="83699" y="71215"/>
                          <a:pt x="124037" y="98635"/>
                          <a:pt x="96637" y="103174"/>
                        </a:cubicBezTo>
                        <a:cubicBezTo>
                          <a:pt x="69237" y="107713"/>
                          <a:pt x="65866" y="71697"/>
                          <a:pt x="31917" y="55614"/>
                        </a:cubicBezTo>
                        <a:cubicBezTo>
                          <a:pt x="-2032" y="39531"/>
                          <a:pt x="-7113" y="7248"/>
                          <a:pt x="8274" y="72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2" name="Oval 201"/>
                  <p:cNvSpPr/>
                  <p:nvPr/>
                </p:nvSpPr>
                <p:spPr>
                  <a:xfrm>
                    <a:off x="3770907" y="3408257"/>
                    <a:ext cx="163529" cy="2624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678 w 96252"/>
                      <a:gd name="connsiteY0" fmla="*/ 505 h 100416"/>
                      <a:gd name="connsiteX1" fmla="*/ 66342 w 96252"/>
                      <a:gd name="connsiteY1" fmla="*/ 39587 h 100416"/>
                      <a:gd name="connsiteX2" fmla="*/ 95448 w 96252"/>
                      <a:gd name="connsiteY2" fmla="*/ 99979 h 100416"/>
                      <a:gd name="connsiteX3" fmla="*/ 37135 w 96252"/>
                      <a:gd name="connsiteY3" fmla="*/ 66784 h 100416"/>
                      <a:gd name="connsiteX4" fmla="*/ 678 w 96252"/>
                      <a:gd name="connsiteY4" fmla="*/ 505 h 100416"/>
                      <a:gd name="connsiteX0" fmla="*/ 587 w 96095"/>
                      <a:gd name="connsiteY0" fmla="*/ 444 h 100280"/>
                      <a:gd name="connsiteX1" fmla="*/ 66251 w 96095"/>
                      <a:gd name="connsiteY1" fmla="*/ 39526 h 100280"/>
                      <a:gd name="connsiteX2" fmla="*/ 95357 w 96095"/>
                      <a:gd name="connsiteY2" fmla="*/ 99918 h 100280"/>
                      <a:gd name="connsiteX3" fmla="*/ 38547 w 96095"/>
                      <a:gd name="connsiteY3" fmla="*/ 64768 h 100280"/>
                      <a:gd name="connsiteX4" fmla="*/ 587 w 96095"/>
                      <a:gd name="connsiteY4" fmla="*/ 444 h 100280"/>
                      <a:gd name="connsiteX0" fmla="*/ 1776 w 97284"/>
                      <a:gd name="connsiteY0" fmla="*/ 444 h 100280"/>
                      <a:gd name="connsiteX1" fmla="*/ 67440 w 97284"/>
                      <a:gd name="connsiteY1" fmla="*/ 39526 h 100280"/>
                      <a:gd name="connsiteX2" fmla="*/ 96546 w 97284"/>
                      <a:gd name="connsiteY2" fmla="*/ 99918 h 100280"/>
                      <a:gd name="connsiteX3" fmla="*/ 39736 w 97284"/>
                      <a:gd name="connsiteY3" fmla="*/ 64768 h 100280"/>
                      <a:gd name="connsiteX4" fmla="*/ 1776 w 97284"/>
                      <a:gd name="connsiteY4" fmla="*/ 444 h 100280"/>
                      <a:gd name="connsiteX0" fmla="*/ 2859 w 98569"/>
                      <a:gd name="connsiteY0" fmla="*/ 303 h 99992"/>
                      <a:gd name="connsiteX1" fmla="*/ 68523 w 98569"/>
                      <a:gd name="connsiteY1" fmla="*/ 39385 h 99992"/>
                      <a:gd name="connsiteX2" fmla="*/ 97629 w 98569"/>
                      <a:gd name="connsiteY2" fmla="*/ 99777 h 99992"/>
                      <a:gd name="connsiteX3" fmla="*/ 36309 w 98569"/>
                      <a:gd name="connsiteY3" fmla="*/ 59741 h 99992"/>
                      <a:gd name="connsiteX4" fmla="*/ 2859 w 98569"/>
                      <a:gd name="connsiteY4" fmla="*/ 303 h 99992"/>
                      <a:gd name="connsiteX0" fmla="*/ 806 w 98701"/>
                      <a:gd name="connsiteY0" fmla="*/ 306 h 102012"/>
                      <a:gd name="connsiteX1" fmla="*/ 66470 w 98701"/>
                      <a:gd name="connsiteY1" fmla="*/ 39388 h 102012"/>
                      <a:gd name="connsiteX2" fmla="*/ 97831 w 98701"/>
                      <a:gd name="connsiteY2" fmla="*/ 101735 h 102012"/>
                      <a:gd name="connsiteX3" fmla="*/ 34256 w 98701"/>
                      <a:gd name="connsiteY3" fmla="*/ 59744 h 102012"/>
                      <a:gd name="connsiteX4" fmla="*/ 806 w 98701"/>
                      <a:gd name="connsiteY4" fmla="*/ 306 h 102012"/>
                      <a:gd name="connsiteX0" fmla="*/ 806 w 100583"/>
                      <a:gd name="connsiteY0" fmla="*/ 306 h 103291"/>
                      <a:gd name="connsiteX1" fmla="*/ 66470 w 100583"/>
                      <a:gd name="connsiteY1" fmla="*/ 39388 h 103291"/>
                      <a:gd name="connsiteX2" fmla="*/ 97831 w 100583"/>
                      <a:gd name="connsiteY2" fmla="*/ 101735 h 103291"/>
                      <a:gd name="connsiteX3" fmla="*/ 34256 w 100583"/>
                      <a:gd name="connsiteY3" fmla="*/ 59744 h 103291"/>
                      <a:gd name="connsiteX4" fmla="*/ 806 w 100583"/>
                      <a:gd name="connsiteY4" fmla="*/ 306 h 103291"/>
                      <a:gd name="connsiteX0" fmla="*/ 1650 w 101427"/>
                      <a:gd name="connsiteY0" fmla="*/ 306 h 102949"/>
                      <a:gd name="connsiteX1" fmla="*/ 67314 w 101427"/>
                      <a:gd name="connsiteY1" fmla="*/ 39388 h 102949"/>
                      <a:gd name="connsiteX2" fmla="*/ 98675 w 101427"/>
                      <a:gd name="connsiteY2" fmla="*/ 101735 h 102949"/>
                      <a:gd name="connsiteX3" fmla="*/ 35100 w 101427"/>
                      <a:gd name="connsiteY3" fmla="*/ 59744 h 102949"/>
                      <a:gd name="connsiteX4" fmla="*/ 1650 w 101427"/>
                      <a:gd name="connsiteY4" fmla="*/ 306 h 102949"/>
                      <a:gd name="connsiteX0" fmla="*/ 1013 w 93948"/>
                      <a:gd name="connsiteY0" fmla="*/ 281 h 106215"/>
                      <a:gd name="connsiteX1" fmla="*/ 59912 w 93948"/>
                      <a:gd name="connsiteY1" fmla="*/ 42294 h 106215"/>
                      <a:gd name="connsiteX2" fmla="*/ 91273 w 93948"/>
                      <a:gd name="connsiteY2" fmla="*/ 104641 h 106215"/>
                      <a:gd name="connsiteX3" fmla="*/ 27698 w 93948"/>
                      <a:gd name="connsiteY3" fmla="*/ 62650 h 106215"/>
                      <a:gd name="connsiteX4" fmla="*/ 1013 w 93948"/>
                      <a:gd name="connsiteY4" fmla="*/ 281 h 106215"/>
                      <a:gd name="connsiteX0" fmla="*/ 3618 w 96553"/>
                      <a:gd name="connsiteY0" fmla="*/ 533 h 106467"/>
                      <a:gd name="connsiteX1" fmla="*/ 62517 w 96553"/>
                      <a:gd name="connsiteY1" fmla="*/ 42546 h 106467"/>
                      <a:gd name="connsiteX2" fmla="*/ 93878 w 96553"/>
                      <a:gd name="connsiteY2" fmla="*/ 104893 h 106467"/>
                      <a:gd name="connsiteX3" fmla="*/ 30303 w 96553"/>
                      <a:gd name="connsiteY3" fmla="*/ 62902 h 106467"/>
                      <a:gd name="connsiteX4" fmla="*/ 3618 w 96553"/>
                      <a:gd name="connsiteY4" fmla="*/ 533 h 106467"/>
                      <a:gd name="connsiteX0" fmla="*/ 7544 w 100479"/>
                      <a:gd name="connsiteY0" fmla="*/ 533 h 106238"/>
                      <a:gd name="connsiteX1" fmla="*/ 66443 w 100479"/>
                      <a:gd name="connsiteY1" fmla="*/ 42546 h 106238"/>
                      <a:gd name="connsiteX2" fmla="*/ 97804 w 100479"/>
                      <a:gd name="connsiteY2" fmla="*/ 104893 h 106238"/>
                      <a:gd name="connsiteX3" fmla="*/ 34229 w 100479"/>
                      <a:gd name="connsiteY3" fmla="*/ 62902 h 106238"/>
                      <a:gd name="connsiteX4" fmla="*/ 7544 w 100479"/>
                      <a:gd name="connsiteY4" fmla="*/ 533 h 106238"/>
                      <a:gd name="connsiteX0" fmla="*/ 7544 w 101822"/>
                      <a:gd name="connsiteY0" fmla="*/ 533 h 106608"/>
                      <a:gd name="connsiteX1" fmla="*/ 66443 w 101822"/>
                      <a:gd name="connsiteY1" fmla="*/ 42546 h 106608"/>
                      <a:gd name="connsiteX2" fmla="*/ 97804 w 101822"/>
                      <a:gd name="connsiteY2" fmla="*/ 104893 h 106608"/>
                      <a:gd name="connsiteX3" fmla="*/ 34229 w 101822"/>
                      <a:gd name="connsiteY3" fmla="*/ 62902 h 106608"/>
                      <a:gd name="connsiteX4" fmla="*/ 7544 w 101822"/>
                      <a:gd name="connsiteY4" fmla="*/ 533 h 106608"/>
                      <a:gd name="connsiteX0" fmla="*/ 7544 w 103245"/>
                      <a:gd name="connsiteY0" fmla="*/ 533 h 107713"/>
                      <a:gd name="connsiteX1" fmla="*/ 66443 w 103245"/>
                      <a:gd name="connsiteY1" fmla="*/ 42546 h 107713"/>
                      <a:gd name="connsiteX2" fmla="*/ 97804 w 103245"/>
                      <a:gd name="connsiteY2" fmla="*/ 104893 h 107713"/>
                      <a:gd name="connsiteX3" fmla="*/ 34229 w 103245"/>
                      <a:gd name="connsiteY3" fmla="*/ 62902 h 107713"/>
                      <a:gd name="connsiteX4" fmla="*/ 7544 w 103245"/>
                      <a:gd name="connsiteY4" fmla="*/ 533 h 107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245" h="107713">
                        <a:moveTo>
                          <a:pt x="7544" y="533"/>
                        </a:moveTo>
                        <a:cubicBezTo>
                          <a:pt x="20430" y="-4326"/>
                          <a:pt x="51400" y="25153"/>
                          <a:pt x="66443" y="42546"/>
                        </a:cubicBezTo>
                        <a:cubicBezTo>
                          <a:pt x="81486" y="59939"/>
                          <a:pt x="116705" y="90261"/>
                          <a:pt x="97804" y="104893"/>
                        </a:cubicBezTo>
                        <a:cubicBezTo>
                          <a:pt x="78903" y="119525"/>
                          <a:pt x="73327" y="72965"/>
                          <a:pt x="34229" y="62902"/>
                        </a:cubicBezTo>
                        <a:cubicBezTo>
                          <a:pt x="-4869" y="52839"/>
                          <a:pt x="-5342" y="5392"/>
                          <a:pt x="7544" y="53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3" name="Oval 201"/>
                  <p:cNvSpPr/>
                  <p:nvPr/>
                </p:nvSpPr>
                <p:spPr>
                  <a:xfrm>
                    <a:off x="3725186" y="3269076"/>
                    <a:ext cx="187868" cy="20690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591 w 95998"/>
                      <a:gd name="connsiteY0" fmla="*/ 830 h 100908"/>
                      <a:gd name="connsiteX1" fmla="*/ 63954 w 95998"/>
                      <a:gd name="connsiteY1" fmla="*/ 34460 h 100908"/>
                      <a:gd name="connsiteX2" fmla="*/ 95361 w 95998"/>
                      <a:gd name="connsiteY2" fmla="*/ 100304 h 100908"/>
                      <a:gd name="connsiteX3" fmla="*/ 37048 w 95998"/>
                      <a:gd name="connsiteY3" fmla="*/ 67109 h 100908"/>
                      <a:gd name="connsiteX4" fmla="*/ 591 w 95998"/>
                      <a:gd name="connsiteY4" fmla="*/ 830 h 100908"/>
                      <a:gd name="connsiteX0" fmla="*/ 456 w 95767"/>
                      <a:gd name="connsiteY0" fmla="*/ 567 h 100379"/>
                      <a:gd name="connsiteX1" fmla="*/ 63819 w 95767"/>
                      <a:gd name="connsiteY1" fmla="*/ 34197 h 100379"/>
                      <a:gd name="connsiteX2" fmla="*/ 95226 w 95767"/>
                      <a:gd name="connsiteY2" fmla="*/ 100041 h 100379"/>
                      <a:gd name="connsiteX3" fmla="*/ 39403 w 95767"/>
                      <a:gd name="connsiteY3" fmla="*/ 60167 h 100379"/>
                      <a:gd name="connsiteX4" fmla="*/ 456 w 95767"/>
                      <a:gd name="connsiteY4" fmla="*/ 567 h 100379"/>
                      <a:gd name="connsiteX0" fmla="*/ 813 w 96124"/>
                      <a:gd name="connsiteY0" fmla="*/ 567 h 100411"/>
                      <a:gd name="connsiteX1" fmla="*/ 64176 w 96124"/>
                      <a:gd name="connsiteY1" fmla="*/ 34197 h 100411"/>
                      <a:gd name="connsiteX2" fmla="*/ 95583 w 96124"/>
                      <a:gd name="connsiteY2" fmla="*/ 100041 h 100411"/>
                      <a:gd name="connsiteX3" fmla="*/ 39760 w 96124"/>
                      <a:gd name="connsiteY3" fmla="*/ 60167 h 100411"/>
                      <a:gd name="connsiteX4" fmla="*/ 813 w 96124"/>
                      <a:gd name="connsiteY4" fmla="*/ 567 h 100411"/>
                      <a:gd name="connsiteX0" fmla="*/ 403 w 92669"/>
                      <a:gd name="connsiteY0" fmla="*/ 586 h 105921"/>
                      <a:gd name="connsiteX1" fmla="*/ 63766 w 92669"/>
                      <a:gd name="connsiteY1" fmla="*/ 34216 h 105921"/>
                      <a:gd name="connsiteX2" fmla="*/ 92060 w 92669"/>
                      <a:gd name="connsiteY2" fmla="*/ 105525 h 105921"/>
                      <a:gd name="connsiteX3" fmla="*/ 39350 w 92669"/>
                      <a:gd name="connsiteY3" fmla="*/ 60186 h 105921"/>
                      <a:gd name="connsiteX4" fmla="*/ 403 w 92669"/>
                      <a:gd name="connsiteY4" fmla="*/ 586 h 105921"/>
                      <a:gd name="connsiteX0" fmla="*/ 403 w 94169"/>
                      <a:gd name="connsiteY0" fmla="*/ 586 h 107288"/>
                      <a:gd name="connsiteX1" fmla="*/ 63766 w 94169"/>
                      <a:gd name="connsiteY1" fmla="*/ 34216 h 107288"/>
                      <a:gd name="connsiteX2" fmla="*/ 92060 w 94169"/>
                      <a:gd name="connsiteY2" fmla="*/ 105525 h 107288"/>
                      <a:gd name="connsiteX3" fmla="*/ 39350 w 94169"/>
                      <a:gd name="connsiteY3" fmla="*/ 60186 h 107288"/>
                      <a:gd name="connsiteX4" fmla="*/ 403 w 94169"/>
                      <a:gd name="connsiteY4" fmla="*/ 586 h 107288"/>
                      <a:gd name="connsiteX0" fmla="*/ 403 w 94169"/>
                      <a:gd name="connsiteY0" fmla="*/ 586 h 107288"/>
                      <a:gd name="connsiteX1" fmla="*/ 63766 w 94169"/>
                      <a:gd name="connsiteY1" fmla="*/ 34216 h 107288"/>
                      <a:gd name="connsiteX2" fmla="*/ 92060 w 94169"/>
                      <a:gd name="connsiteY2" fmla="*/ 105525 h 107288"/>
                      <a:gd name="connsiteX3" fmla="*/ 39350 w 94169"/>
                      <a:gd name="connsiteY3" fmla="*/ 60186 h 107288"/>
                      <a:gd name="connsiteX4" fmla="*/ 403 w 94169"/>
                      <a:gd name="connsiteY4" fmla="*/ 586 h 107288"/>
                      <a:gd name="connsiteX0" fmla="*/ 403 w 94253"/>
                      <a:gd name="connsiteY0" fmla="*/ 1202 h 107904"/>
                      <a:gd name="connsiteX1" fmla="*/ 63766 w 94253"/>
                      <a:gd name="connsiteY1" fmla="*/ 34832 h 107904"/>
                      <a:gd name="connsiteX2" fmla="*/ 92060 w 94253"/>
                      <a:gd name="connsiteY2" fmla="*/ 106141 h 107904"/>
                      <a:gd name="connsiteX3" fmla="*/ 39350 w 94253"/>
                      <a:gd name="connsiteY3" fmla="*/ 60802 h 107904"/>
                      <a:gd name="connsiteX4" fmla="*/ 403 w 94253"/>
                      <a:gd name="connsiteY4" fmla="*/ 1202 h 107904"/>
                      <a:gd name="connsiteX0" fmla="*/ 425 w 92303"/>
                      <a:gd name="connsiteY0" fmla="*/ 563 h 108487"/>
                      <a:gd name="connsiteX1" fmla="*/ 61920 w 92303"/>
                      <a:gd name="connsiteY1" fmla="*/ 35407 h 108487"/>
                      <a:gd name="connsiteX2" fmla="*/ 90214 w 92303"/>
                      <a:gd name="connsiteY2" fmla="*/ 106716 h 108487"/>
                      <a:gd name="connsiteX3" fmla="*/ 37504 w 92303"/>
                      <a:gd name="connsiteY3" fmla="*/ 61377 h 108487"/>
                      <a:gd name="connsiteX4" fmla="*/ 425 w 92303"/>
                      <a:gd name="connsiteY4" fmla="*/ 563 h 108487"/>
                      <a:gd name="connsiteX0" fmla="*/ 4251 w 96129"/>
                      <a:gd name="connsiteY0" fmla="*/ 4643 h 112567"/>
                      <a:gd name="connsiteX1" fmla="*/ 65746 w 96129"/>
                      <a:gd name="connsiteY1" fmla="*/ 39487 h 112567"/>
                      <a:gd name="connsiteX2" fmla="*/ 94040 w 96129"/>
                      <a:gd name="connsiteY2" fmla="*/ 110796 h 112567"/>
                      <a:gd name="connsiteX3" fmla="*/ 41330 w 96129"/>
                      <a:gd name="connsiteY3" fmla="*/ 65457 h 112567"/>
                      <a:gd name="connsiteX4" fmla="*/ 4251 w 96129"/>
                      <a:gd name="connsiteY4" fmla="*/ 4643 h 112567"/>
                      <a:gd name="connsiteX0" fmla="*/ 2968 w 94846"/>
                      <a:gd name="connsiteY0" fmla="*/ 3103 h 111027"/>
                      <a:gd name="connsiteX1" fmla="*/ 64463 w 94846"/>
                      <a:gd name="connsiteY1" fmla="*/ 37947 h 111027"/>
                      <a:gd name="connsiteX2" fmla="*/ 92757 w 94846"/>
                      <a:gd name="connsiteY2" fmla="*/ 109256 h 111027"/>
                      <a:gd name="connsiteX3" fmla="*/ 40047 w 94846"/>
                      <a:gd name="connsiteY3" fmla="*/ 63917 h 111027"/>
                      <a:gd name="connsiteX4" fmla="*/ 2968 w 94846"/>
                      <a:gd name="connsiteY4" fmla="*/ 3103 h 111027"/>
                      <a:gd name="connsiteX0" fmla="*/ 2933 w 95440"/>
                      <a:gd name="connsiteY0" fmla="*/ 3352 h 107610"/>
                      <a:gd name="connsiteX1" fmla="*/ 65051 w 95440"/>
                      <a:gd name="connsiteY1" fmla="*/ 34552 h 107610"/>
                      <a:gd name="connsiteX2" fmla="*/ 93345 w 95440"/>
                      <a:gd name="connsiteY2" fmla="*/ 105861 h 107610"/>
                      <a:gd name="connsiteX3" fmla="*/ 40635 w 95440"/>
                      <a:gd name="connsiteY3" fmla="*/ 60522 h 107610"/>
                      <a:gd name="connsiteX4" fmla="*/ 2933 w 95440"/>
                      <a:gd name="connsiteY4" fmla="*/ 3352 h 107610"/>
                      <a:gd name="connsiteX0" fmla="*/ 3489 w 95996"/>
                      <a:gd name="connsiteY0" fmla="*/ 3352 h 107335"/>
                      <a:gd name="connsiteX1" fmla="*/ 65607 w 95996"/>
                      <a:gd name="connsiteY1" fmla="*/ 34552 h 107335"/>
                      <a:gd name="connsiteX2" fmla="*/ 93901 w 95996"/>
                      <a:gd name="connsiteY2" fmla="*/ 105861 h 107335"/>
                      <a:gd name="connsiteX3" fmla="*/ 41191 w 95996"/>
                      <a:gd name="connsiteY3" fmla="*/ 60522 h 107335"/>
                      <a:gd name="connsiteX4" fmla="*/ 3489 w 95996"/>
                      <a:gd name="connsiteY4" fmla="*/ 3352 h 107335"/>
                      <a:gd name="connsiteX0" fmla="*/ 2953 w 97225"/>
                      <a:gd name="connsiteY0" fmla="*/ 3319 h 105227"/>
                      <a:gd name="connsiteX1" fmla="*/ 65071 w 97225"/>
                      <a:gd name="connsiteY1" fmla="*/ 34519 h 105227"/>
                      <a:gd name="connsiteX2" fmla="*/ 95233 w 97225"/>
                      <a:gd name="connsiteY2" fmla="*/ 103399 h 105227"/>
                      <a:gd name="connsiteX3" fmla="*/ 40655 w 97225"/>
                      <a:gd name="connsiteY3" fmla="*/ 60489 h 105227"/>
                      <a:gd name="connsiteX4" fmla="*/ 2953 w 97225"/>
                      <a:gd name="connsiteY4" fmla="*/ 3319 h 105227"/>
                      <a:gd name="connsiteX0" fmla="*/ 3960 w 98232"/>
                      <a:gd name="connsiteY0" fmla="*/ 3319 h 105036"/>
                      <a:gd name="connsiteX1" fmla="*/ 66078 w 98232"/>
                      <a:gd name="connsiteY1" fmla="*/ 34519 h 105036"/>
                      <a:gd name="connsiteX2" fmla="*/ 96240 w 98232"/>
                      <a:gd name="connsiteY2" fmla="*/ 103399 h 105036"/>
                      <a:gd name="connsiteX3" fmla="*/ 41662 w 98232"/>
                      <a:gd name="connsiteY3" fmla="*/ 60489 h 105036"/>
                      <a:gd name="connsiteX4" fmla="*/ 3960 w 98232"/>
                      <a:gd name="connsiteY4" fmla="*/ 3319 h 105036"/>
                      <a:gd name="connsiteX0" fmla="*/ 3960 w 98232"/>
                      <a:gd name="connsiteY0" fmla="*/ 3810 h 105527"/>
                      <a:gd name="connsiteX1" fmla="*/ 66078 w 98232"/>
                      <a:gd name="connsiteY1" fmla="*/ 35010 h 105527"/>
                      <a:gd name="connsiteX2" fmla="*/ 96240 w 98232"/>
                      <a:gd name="connsiteY2" fmla="*/ 103890 h 105527"/>
                      <a:gd name="connsiteX3" fmla="*/ 41662 w 98232"/>
                      <a:gd name="connsiteY3" fmla="*/ 60980 h 105527"/>
                      <a:gd name="connsiteX4" fmla="*/ 3960 w 98232"/>
                      <a:gd name="connsiteY4" fmla="*/ 3810 h 10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32" h="105527">
                        <a:moveTo>
                          <a:pt x="3960" y="3810"/>
                        </a:moveTo>
                        <a:cubicBezTo>
                          <a:pt x="17368" y="-9019"/>
                          <a:pt x="50698" y="12864"/>
                          <a:pt x="66078" y="35010"/>
                        </a:cubicBezTo>
                        <a:cubicBezTo>
                          <a:pt x="81458" y="57156"/>
                          <a:pt x="105289" y="93490"/>
                          <a:pt x="96240" y="103890"/>
                        </a:cubicBezTo>
                        <a:cubicBezTo>
                          <a:pt x="87191" y="114290"/>
                          <a:pt x="70116" y="72194"/>
                          <a:pt x="41662" y="60980"/>
                        </a:cubicBezTo>
                        <a:cubicBezTo>
                          <a:pt x="13208" y="49766"/>
                          <a:pt x="-9448" y="16639"/>
                          <a:pt x="3960" y="381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4" name="Oval 201"/>
                  <p:cNvSpPr/>
                  <p:nvPr/>
                </p:nvSpPr>
                <p:spPr>
                  <a:xfrm>
                    <a:off x="3787897" y="4104021"/>
                    <a:ext cx="123753" cy="21782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926" h="105221">
                        <a:moveTo>
                          <a:pt x="4751" y="41"/>
                        </a:moveTo>
                        <a:cubicBezTo>
                          <a:pt x="16947" y="-1397"/>
                          <a:pt x="65182" y="36028"/>
                          <a:pt x="80608" y="52623"/>
                        </a:cubicBezTo>
                        <a:cubicBezTo>
                          <a:pt x="96034" y="69218"/>
                          <a:pt x="125223" y="79769"/>
                          <a:pt x="97307" y="99611"/>
                        </a:cubicBezTo>
                        <a:cubicBezTo>
                          <a:pt x="69391" y="119453"/>
                          <a:pt x="7140" y="81874"/>
                          <a:pt x="7434" y="61253"/>
                        </a:cubicBezTo>
                        <a:cubicBezTo>
                          <a:pt x="7728" y="40632"/>
                          <a:pt x="-7445" y="1479"/>
                          <a:pt x="4751" y="4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5" name="Oval 201"/>
                  <p:cNvSpPr/>
                  <p:nvPr/>
                </p:nvSpPr>
                <p:spPr>
                  <a:xfrm>
                    <a:off x="3794935" y="3959873"/>
                    <a:ext cx="126395" cy="2063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9045 w 99796"/>
                      <a:gd name="connsiteY0" fmla="*/ 52 h 102561"/>
                      <a:gd name="connsiteX1" fmla="*/ 81758 w 99796"/>
                      <a:gd name="connsiteY1" fmla="*/ 51484 h 102561"/>
                      <a:gd name="connsiteX2" fmla="*/ 97408 w 99796"/>
                      <a:gd name="connsiteY2" fmla="*/ 102498 h 102561"/>
                      <a:gd name="connsiteX3" fmla="*/ 23780 w 99796"/>
                      <a:gd name="connsiteY3" fmla="*/ 60770 h 102561"/>
                      <a:gd name="connsiteX4" fmla="*/ 9045 w 99796"/>
                      <a:gd name="connsiteY4" fmla="*/ 52 h 102561"/>
                      <a:gd name="connsiteX0" fmla="*/ 9045 w 112450"/>
                      <a:gd name="connsiteY0" fmla="*/ 52 h 104658"/>
                      <a:gd name="connsiteX1" fmla="*/ 81758 w 112450"/>
                      <a:gd name="connsiteY1" fmla="*/ 51484 h 104658"/>
                      <a:gd name="connsiteX2" fmla="*/ 97408 w 112450"/>
                      <a:gd name="connsiteY2" fmla="*/ 102498 h 104658"/>
                      <a:gd name="connsiteX3" fmla="*/ 23780 w 112450"/>
                      <a:gd name="connsiteY3" fmla="*/ 60770 h 104658"/>
                      <a:gd name="connsiteX4" fmla="*/ 9045 w 112450"/>
                      <a:gd name="connsiteY4" fmla="*/ 52 h 104658"/>
                      <a:gd name="connsiteX0" fmla="*/ 3722 w 104614"/>
                      <a:gd name="connsiteY0" fmla="*/ 48 h 102465"/>
                      <a:gd name="connsiteX1" fmla="*/ 76435 w 104614"/>
                      <a:gd name="connsiteY1" fmla="*/ 51480 h 102465"/>
                      <a:gd name="connsiteX2" fmla="*/ 86147 w 104614"/>
                      <a:gd name="connsiteY2" fmla="*/ 100161 h 102465"/>
                      <a:gd name="connsiteX3" fmla="*/ 18457 w 104614"/>
                      <a:gd name="connsiteY3" fmla="*/ 60766 h 102465"/>
                      <a:gd name="connsiteX4" fmla="*/ 3722 w 104614"/>
                      <a:gd name="connsiteY4" fmla="*/ 48 h 102465"/>
                      <a:gd name="connsiteX0" fmla="*/ 3722 w 102415"/>
                      <a:gd name="connsiteY0" fmla="*/ 48 h 101305"/>
                      <a:gd name="connsiteX1" fmla="*/ 76435 w 102415"/>
                      <a:gd name="connsiteY1" fmla="*/ 51480 h 101305"/>
                      <a:gd name="connsiteX2" fmla="*/ 86147 w 102415"/>
                      <a:gd name="connsiteY2" fmla="*/ 100161 h 101305"/>
                      <a:gd name="connsiteX3" fmla="*/ 18457 w 102415"/>
                      <a:gd name="connsiteY3" fmla="*/ 60766 h 101305"/>
                      <a:gd name="connsiteX4" fmla="*/ 3722 w 102415"/>
                      <a:gd name="connsiteY4" fmla="*/ 48 h 101305"/>
                      <a:gd name="connsiteX0" fmla="*/ 3722 w 100655"/>
                      <a:gd name="connsiteY0" fmla="*/ 48 h 100542"/>
                      <a:gd name="connsiteX1" fmla="*/ 76435 w 100655"/>
                      <a:gd name="connsiteY1" fmla="*/ 51480 h 100542"/>
                      <a:gd name="connsiteX2" fmla="*/ 86147 w 100655"/>
                      <a:gd name="connsiteY2" fmla="*/ 100161 h 100542"/>
                      <a:gd name="connsiteX3" fmla="*/ 18457 w 100655"/>
                      <a:gd name="connsiteY3" fmla="*/ 60766 h 100542"/>
                      <a:gd name="connsiteX4" fmla="*/ 3722 w 100655"/>
                      <a:gd name="connsiteY4" fmla="*/ 48 h 100542"/>
                      <a:gd name="connsiteX0" fmla="*/ 7172 w 104105"/>
                      <a:gd name="connsiteY0" fmla="*/ 979 h 101473"/>
                      <a:gd name="connsiteX1" fmla="*/ 79885 w 104105"/>
                      <a:gd name="connsiteY1" fmla="*/ 52411 h 101473"/>
                      <a:gd name="connsiteX2" fmla="*/ 89597 w 104105"/>
                      <a:gd name="connsiteY2" fmla="*/ 101092 h 101473"/>
                      <a:gd name="connsiteX3" fmla="*/ 21907 w 104105"/>
                      <a:gd name="connsiteY3" fmla="*/ 61697 h 101473"/>
                      <a:gd name="connsiteX4" fmla="*/ 7172 w 104105"/>
                      <a:gd name="connsiteY4" fmla="*/ 979 h 101473"/>
                      <a:gd name="connsiteX0" fmla="*/ 6394 w 108464"/>
                      <a:gd name="connsiteY0" fmla="*/ 1100 h 95165"/>
                      <a:gd name="connsiteX1" fmla="*/ 84056 w 108464"/>
                      <a:gd name="connsiteY1" fmla="*/ 46116 h 95165"/>
                      <a:gd name="connsiteX2" fmla="*/ 93768 w 108464"/>
                      <a:gd name="connsiteY2" fmla="*/ 94797 h 95165"/>
                      <a:gd name="connsiteX3" fmla="*/ 26078 w 108464"/>
                      <a:gd name="connsiteY3" fmla="*/ 55402 h 95165"/>
                      <a:gd name="connsiteX4" fmla="*/ 6394 w 108464"/>
                      <a:gd name="connsiteY4" fmla="*/ 1100 h 95165"/>
                      <a:gd name="connsiteX0" fmla="*/ 8368 w 110438"/>
                      <a:gd name="connsiteY0" fmla="*/ 1100 h 95113"/>
                      <a:gd name="connsiteX1" fmla="*/ 86030 w 110438"/>
                      <a:gd name="connsiteY1" fmla="*/ 46116 h 95113"/>
                      <a:gd name="connsiteX2" fmla="*/ 95742 w 110438"/>
                      <a:gd name="connsiteY2" fmla="*/ 94797 h 95113"/>
                      <a:gd name="connsiteX3" fmla="*/ 28052 w 110438"/>
                      <a:gd name="connsiteY3" fmla="*/ 55402 h 95113"/>
                      <a:gd name="connsiteX4" fmla="*/ 8368 w 110438"/>
                      <a:gd name="connsiteY4" fmla="*/ 1100 h 95113"/>
                      <a:gd name="connsiteX0" fmla="*/ 6395 w 108465"/>
                      <a:gd name="connsiteY0" fmla="*/ 1064 h 96883"/>
                      <a:gd name="connsiteX1" fmla="*/ 84057 w 108465"/>
                      <a:gd name="connsiteY1" fmla="*/ 47830 h 96883"/>
                      <a:gd name="connsiteX2" fmla="*/ 93769 w 108465"/>
                      <a:gd name="connsiteY2" fmla="*/ 96511 h 96883"/>
                      <a:gd name="connsiteX3" fmla="*/ 26079 w 108465"/>
                      <a:gd name="connsiteY3" fmla="*/ 57116 h 96883"/>
                      <a:gd name="connsiteX4" fmla="*/ 6395 w 108465"/>
                      <a:gd name="connsiteY4" fmla="*/ 1064 h 96883"/>
                      <a:gd name="connsiteX0" fmla="*/ 8810 w 110880"/>
                      <a:gd name="connsiteY0" fmla="*/ 1064 h 96829"/>
                      <a:gd name="connsiteX1" fmla="*/ 86472 w 110880"/>
                      <a:gd name="connsiteY1" fmla="*/ 47830 h 96829"/>
                      <a:gd name="connsiteX2" fmla="*/ 96184 w 110880"/>
                      <a:gd name="connsiteY2" fmla="*/ 96511 h 96829"/>
                      <a:gd name="connsiteX3" fmla="*/ 28494 w 110880"/>
                      <a:gd name="connsiteY3" fmla="*/ 57116 h 96829"/>
                      <a:gd name="connsiteX4" fmla="*/ 8810 w 110880"/>
                      <a:gd name="connsiteY4" fmla="*/ 1064 h 96829"/>
                      <a:gd name="connsiteX0" fmla="*/ 7004 w 104965"/>
                      <a:gd name="connsiteY0" fmla="*/ 1052 h 97455"/>
                      <a:gd name="connsiteX1" fmla="*/ 80707 w 104965"/>
                      <a:gd name="connsiteY1" fmla="*/ 48401 h 97455"/>
                      <a:gd name="connsiteX2" fmla="*/ 90419 w 104965"/>
                      <a:gd name="connsiteY2" fmla="*/ 97082 h 97455"/>
                      <a:gd name="connsiteX3" fmla="*/ 22729 w 104965"/>
                      <a:gd name="connsiteY3" fmla="*/ 57687 h 97455"/>
                      <a:gd name="connsiteX4" fmla="*/ 7004 w 104965"/>
                      <a:gd name="connsiteY4" fmla="*/ 1052 h 97455"/>
                      <a:gd name="connsiteX0" fmla="*/ 10074 w 108035"/>
                      <a:gd name="connsiteY0" fmla="*/ 1052 h 97412"/>
                      <a:gd name="connsiteX1" fmla="*/ 83777 w 108035"/>
                      <a:gd name="connsiteY1" fmla="*/ 48401 h 97412"/>
                      <a:gd name="connsiteX2" fmla="*/ 93489 w 108035"/>
                      <a:gd name="connsiteY2" fmla="*/ 97082 h 97412"/>
                      <a:gd name="connsiteX3" fmla="*/ 25799 w 108035"/>
                      <a:gd name="connsiteY3" fmla="*/ 57687 h 97412"/>
                      <a:gd name="connsiteX4" fmla="*/ 10074 w 108035"/>
                      <a:gd name="connsiteY4" fmla="*/ 1052 h 97412"/>
                      <a:gd name="connsiteX0" fmla="*/ 6636 w 94923"/>
                      <a:gd name="connsiteY0" fmla="*/ 53 h 96142"/>
                      <a:gd name="connsiteX1" fmla="*/ 80339 w 94923"/>
                      <a:gd name="connsiteY1" fmla="*/ 47402 h 96142"/>
                      <a:gd name="connsiteX2" fmla="*/ 90051 w 94923"/>
                      <a:gd name="connsiteY2" fmla="*/ 96083 h 96142"/>
                      <a:gd name="connsiteX3" fmla="*/ 22361 w 94923"/>
                      <a:gd name="connsiteY3" fmla="*/ 56688 h 96142"/>
                      <a:gd name="connsiteX4" fmla="*/ 6636 w 94923"/>
                      <a:gd name="connsiteY4" fmla="*/ 53 h 96142"/>
                      <a:gd name="connsiteX0" fmla="*/ 6636 w 96536"/>
                      <a:gd name="connsiteY0" fmla="*/ 49 h 96138"/>
                      <a:gd name="connsiteX1" fmla="*/ 80339 w 96536"/>
                      <a:gd name="connsiteY1" fmla="*/ 47398 h 96138"/>
                      <a:gd name="connsiteX2" fmla="*/ 90051 w 96536"/>
                      <a:gd name="connsiteY2" fmla="*/ 96079 h 96138"/>
                      <a:gd name="connsiteX3" fmla="*/ 22361 w 96536"/>
                      <a:gd name="connsiteY3" fmla="*/ 56684 h 96138"/>
                      <a:gd name="connsiteX4" fmla="*/ 6636 w 96536"/>
                      <a:gd name="connsiteY4" fmla="*/ 49 h 96138"/>
                      <a:gd name="connsiteX0" fmla="*/ 6636 w 103415"/>
                      <a:gd name="connsiteY0" fmla="*/ 49 h 98166"/>
                      <a:gd name="connsiteX1" fmla="*/ 80339 w 103415"/>
                      <a:gd name="connsiteY1" fmla="*/ 47398 h 98166"/>
                      <a:gd name="connsiteX2" fmla="*/ 90051 w 103415"/>
                      <a:gd name="connsiteY2" fmla="*/ 96079 h 98166"/>
                      <a:gd name="connsiteX3" fmla="*/ 22361 w 103415"/>
                      <a:gd name="connsiteY3" fmla="*/ 56684 h 98166"/>
                      <a:gd name="connsiteX4" fmla="*/ 6636 w 103415"/>
                      <a:gd name="connsiteY4" fmla="*/ 49 h 98166"/>
                      <a:gd name="connsiteX0" fmla="*/ 7544 w 104323"/>
                      <a:gd name="connsiteY0" fmla="*/ 49 h 98029"/>
                      <a:gd name="connsiteX1" fmla="*/ 81247 w 104323"/>
                      <a:gd name="connsiteY1" fmla="*/ 47398 h 98029"/>
                      <a:gd name="connsiteX2" fmla="*/ 90959 w 104323"/>
                      <a:gd name="connsiteY2" fmla="*/ 96079 h 98029"/>
                      <a:gd name="connsiteX3" fmla="*/ 23269 w 104323"/>
                      <a:gd name="connsiteY3" fmla="*/ 56684 h 98029"/>
                      <a:gd name="connsiteX4" fmla="*/ 7544 w 104323"/>
                      <a:gd name="connsiteY4" fmla="*/ 49 h 98029"/>
                      <a:gd name="connsiteX0" fmla="*/ 3436 w 94336"/>
                      <a:gd name="connsiteY0" fmla="*/ 53 h 100590"/>
                      <a:gd name="connsiteX1" fmla="*/ 77139 w 94336"/>
                      <a:gd name="connsiteY1" fmla="*/ 47402 h 100590"/>
                      <a:gd name="connsiteX2" fmla="*/ 80913 w 94336"/>
                      <a:gd name="connsiteY2" fmla="*/ 98416 h 100590"/>
                      <a:gd name="connsiteX3" fmla="*/ 19161 w 94336"/>
                      <a:gd name="connsiteY3" fmla="*/ 56688 h 100590"/>
                      <a:gd name="connsiteX4" fmla="*/ 3436 w 94336"/>
                      <a:gd name="connsiteY4" fmla="*/ 53 h 100590"/>
                      <a:gd name="connsiteX0" fmla="*/ 6929 w 97829"/>
                      <a:gd name="connsiteY0" fmla="*/ 53 h 100421"/>
                      <a:gd name="connsiteX1" fmla="*/ 80632 w 97829"/>
                      <a:gd name="connsiteY1" fmla="*/ 47402 h 100421"/>
                      <a:gd name="connsiteX2" fmla="*/ 84406 w 97829"/>
                      <a:gd name="connsiteY2" fmla="*/ 98416 h 100421"/>
                      <a:gd name="connsiteX3" fmla="*/ 22654 w 97829"/>
                      <a:gd name="connsiteY3" fmla="*/ 56688 h 100421"/>
                      <a:gd name="connsiteX4" fmla="*/ 6929 w 97829"/>
                      <a:gd name="connsiteY4" fmla="*/ 53 h 100421"/>
                      <a:gd name="connsiteX0" fmla="*/ 8629 w 99529"/>
                      <a:gd name="connsiteY0" fmla="*/ 53 h 100421"/>
                      <a:gd name="connsiteX1" fmla="*/ 82332 w 99529"/>
                      <a:gd name="connsiteY1" fmla="*/ 47402 h 100421"/>
                      <a:gd name="connsiteX2" fmla="*/ 86106 w 99529"/>
                      <a:gd name="connsiteY2" fmla="*/ 98416 h 100421"/>
                      <a:gd name="connsiteX3" fmla="*/ 24354 w 99529"/>
                      <a:gd name="connsiteY3" fmla="*/ 56688 h 100421"/>
                      <a:gd name="connsiteX4" fmla="*/ 8629 w 99529"/>
                      <a:gd name="connsiteY4" fmla="*/ 53 h 100421"/>
                      <a:gd name="connsiteX0" fmla="*/ 8629 w 101263"/>
                      <a:gd name="connsiteY0" fmla="*/ 47 h 100415"/>
                      <a:gd name="connsiteX1" fmla="*/ 82332 w 101263"/>
                      <a:gd name="connsiteY1" fmla="*/ 47396 h 100415"/>
                      <a:gd name="connsiteX2" fmla="*/ 86106 w 101263"/>
                      <a:gd name="connsiteY2" fmla="*/ 98410 h 100415"/>
                      <a:gd name="connsiteX3" fmla="*/ 24354 w 101263"/>
                      <a:gd name="connsiteY3" fmla="*/ 56682 h 100415"/>
                      <a:gd name="connsiteX4" fmla="*/ 8629 w 101263"/>
                      <a:gd name="connsiteY4" fmla="*/ 47 h 100415"/>
                      <a:gd name="connsiteX0" fmla="*/ 8629 w 105070"/>
                      <a:gd name="connsiteY0" fmla="*/ 47 h 101096"/>
                      <a:gd name="connsiteX1" fmla="*/ 82332 w 105070"/>
                      <a:gd name="connsiteY1" fmla="*/ 47396 h 101096"/>
                      <a:gd name="connsiteX2" fmla="*/ 86106 w 105070"/>
                      <a:gd name="connsiteY2" fmla="*/ 98410 h 101096"/>
                      <a:gd name="connsiteX3" fmla="*/ 24354 w 105070"/>
                      <a:gd name="connsiteY3" fmla="*/ 56682 h 101096"/>
                      <a:gd name="connsiteX4" fmla="*/ 8629 w 105070"/>
                      <a:gd name="connsiteY4" fmla="*/ 47 h 101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070" h="101096">
                        <a:moveTo>
                          <a:pt x="8629" y="47"/>
                        </a:moveTo>
                        <a:cubicBezTo>
                          <a:pt x="22251" y="-1501"/>
                          <a:pt x="63480" y="35668"/>
                          <a:pt x="82332" y="47396"/>
                        </a:cubicBezTo>
                        <a:cubicBezTo>
                          <a:pt x="101184" y="59124"/>
                          <a:pt x="120513" y="84615"/>
                          <a:pt x="86106" y="98410"/>
                        </a:cubicBezTo>
                        <a:cubicBezTo>
                          <a:pt x="51699" y="112205"/>
                          <a:pt x="53103" y="68994"/>
                          <a:pt x="24354" y="56682"/>
                        </a:cubicBezTo>
                        <a:cubicBezTo>
                          <a:pt x="-4395" y="44370"/>
                          <a:pt x="-4993" y="1595"/>
                          <a:pt x="8629" y="4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6" name="Oval 201"/>
                  <p:cNvSpPr/>
                  <p:nvPr/>
                </p:nvSpPr>
                <p:spPr>
                  <a:xfrm>
                    <a:off x="3788029" y="3771221"/>
                    <a:ext cx="136370" cy="25241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0019 w 107877"/>
                      <a:gd name="connsiteY0" fmla="*/ 728 h 103580"/>
                      <a:gd name="connsiteX1" fmla="*/ 82732 w 107877"/>
                      <a:gd name="connsiteY1" fmla="*/ 52160 h 103580"/>
                      <a:gd name="connsiteX2" fmla="*/ 98382 w 107877"/>
                      <a:gd name="connsiteY2" fmla="*/ 103174 h 103580"/>
                      <a:gd name="connsiteX3" fmla="*/ 33662 w 107877"/>
                      <a:gd name="connsiteY3" fmla="*/ 55614 h 103580"/>
                      <a:gd name="connsiteX4" fmla="*/ 10019 w 107877"/>
                      <a:gd name="connsiteY4" fmla="*/ 728 h 103580"/>
                      <a:gd name="connsiteX0" fmla="*/ 8732 w 99184"/>
                      <a:gd name="connsiteY0" fmla="*/ 8 h 102462"/>
                      <a:gd name="connsiteX1" fmla="*/ 81445 w 99184"/>
                      <a:gd name="connsiteY1" fmla="*/ 51440 h 102462"/>
                      <a:gd name="connsiteX2" fmla="*/ 97095 w 99184"/>
                      <a:gd name="connsiteY2" fmla="*/ 102454 h 102462"/>
                      <a:gd name="connsiteX3" fmla="*/ 28573 w 99184"/>
                      <a:gd name="connsiteY3" fmla="*/ 54894 h 102462"/>
                      <a:gd name="connsiteX4" fmla="*/ 8732 w 99184"/>
                      <a:gd name="connsiteY4" fmla="*/ 8 h 102462"/>
                      <a:gd name="connsiteX0" fmla="*/ 9180 w 100724"/>
                      <a:gd name="connsiteY0" fmla="*/ 8 h 102462"/>
                      <a:gd name="connsiteX1" fmla="*/ 88545 w 100724"/>
                      <a:gd name="connsiteY1" fmla="*/ 51440 h 102462"/>
                      <a:gd name="connsiteX2" fmla="*/ 97543 w 100724"/>
                      <a:gd name="connsiteY2" fmla="*/ 102454 h 102462"/>
                      <a:gd name="connsiteX3" fmla="*/ 29021 w 100724"/>
                      <a:gd name="connsiteY3" fmla="*/ 54894 h 102462"/>
                      <a:gd name="connsiteX4" fmla="*/ 9180 w 100724"/>
                      <a:gd name="connsiteY4" fmla="*/ 8 h 102462"/>
                      <a:gd name="connsiteX0" fmla="*/ 9180 w 103283"/>
                      <a:gd name="connsiteY0" fmla="*/ 7 h 102461"/>
                      <a:gd name="connsiteX1" fmla="*/ 88545 w 103283"/>
                      <a:gd name="connsiteY1" fmla="*/ 51439 h 102461"/>
                      <a:gd name="connsiteX2" fmla="*/ 97543 w 103283"/>
                      <a:gd name="connsiteY2" fmla="*/ 102453 h 102461"/>
                      <a:gd name="connsiteX3" fmla="*/ 29021 w 103283"/>
                      <a:gd name="connsiteY3" fmla="*/ 54893 h 102461"/>
                      <a:gd name="connsiteX4" fmla="*/ 9180 w 103283"/>
                      <a:gd name="connsiteY4" fmla="*/ 7 h 102461"/>
                      <a:gd name="connsiteX0" fmla="*/ 9180 w 109143"/>
                      <a:gd name="connsiteY0" fmla="*/ 7 h 103078"/>
                      <a:gd name="connsiteX1" fmla="*/ 88545 w 109143"/>
                      <a:gd name="connsiteY1" fmla="*/ 51439 h 103078"/>
                      <a:gd name="connsiteX2" fmla="*/ 97543 w 109143"/>
                      <a:gd name="connsiteY2" fmla="*/ 102453 h 103078"/>
                      <a:gd name="connsiteX3" fmla="*/ 29021 w 109143"/>
                      <a:gd name="connsiteY3" fmla="*/ 54893 h 103078"/>
                      <a:gd name="connsiteX4" fmla="*/ 9180 w 109143"/>
                      <a:gd name="connsiteY4" fmla="*/ 7 h 103078"/>
                      <a:gd name="connsiteX0" fmla="*/ 13135 w 113098"/>
                      <a:gd name="connsiteY0" fmla="*/ 1382 h 104453"/>
                      <a:gd name="connsiteX1" fmla="*/ 92500 w 113098"/>
                      <a:gd name="connsiteY1" fmla="*/ 52814 h 104453"/>
                      <a:gd name="connsiteX2" fmla="*/ 101498 w 113098"/>
                      <a:gd name="connsiteY2" fmla="*/ 103828 h 104453"/>
                      <a:gd name="connsiteX3" fmla="*/ 32976 w 113098"/>
                      <a:gd name="connsiteY3" fmla="*/ 56268 h 104453"/>
                      <a:gd name="connsiteX4" fmla="*/ 13135 w 113098"/>
                      <a:gd name="connsiteY4" fmla="*/ 1382 h 104453"/>
                      <a:gd name="connsiteX0" fmla="*/ 7844 w 97522"/>
                      <a:gd name="connsiteY0" fmla="*/ 214 h 102835"/>
                      <a:gd name="connsiteX1" fmla="*/ 67252 w 97522"/>
                      <a:gd name="connsiteY1" fmla="*/ 37900 h 102835"/>
                      <a:gd name="connsiteX2" fmla="*/ 96207 w 97522"/>
                      <a:gd name="connsiteY2" fmla="*/ 102660 h 102835"/>
                      <a:gd name="connsiteX3" fmla="*/ 27685 w 97522"/>
                      <a:gd name="connsiteY3" fmla="*/ 55100 h 102835"/>
                      <a:gd name="connsiteX4" fmla="*/ 7844 w 97522"/>
                      <a:gd name="connsiteY4" fmla="*/ 214 h 102835"/>
                      <a:gd name="connsiteX0" fmla="*/ 7844 w 98723"/>
                      <a:gd name="connsiteY0" fmla="*/ 182 h 102803"/>
                      <a:gd name="connsiteX1" fmla="*/ 67252 w 98723"/>
                      <a:gd name="connsiteY1" fmla="*/ 37868 h 102803"/>
                      <a:gd name="connsiteX2" fmla="*/ 96207 w 98723"/>
                      <a:gd name="connsiteY2" fmla="*/ 102628 h 102803"/>
                      <a:gd name="connsiteX3" fmla="*/ 27685 w 98723"/>
                      <a:gd name="connsiteY3" fmla="*/ 55068 h 102803"/>
                      <a:gd name="connsiteX4" fmla="*/ 7844 w 98723"/>
                      <a:gd name="connsiteY4" fmla="*/ 182 h 102803"/>
                      <a:gd name="connsiteX0" fmla="*/ 16590 w 107469"/>
                      <a:gd name="connsiteY0" fmla="*/ 2143 h 104764"/>
                      <a:gd name="connsiteX1" fmla="*/ 75998 w 107469"/>
                      <a:gd name="connsiteY1" fmla="*/ 39829 h 104764"/>
                      <a:gd name="connsiteX2" fmla="*/ 104953 w 107469"/>
                      <a:gd name="connsiteY2" fmla="*/ 104589 h 104764"/>
                      <a:gd name="connsiteX3" fmla="*/ 36431 w 107469"/>
                      <a:gd name="connsiteY3" fmla="*/ 57029 h 104764"/>
                      <a:gd name="connsiteX4" fmla="*/ 16590 w 107469"/>
                      <a:gd name="connsiteY4" fmla="*/ 2143 h 104764"/>
                      <a:gd name="connsiteX0" fmla="*/ 11871 w 94790"/>
                      <a:gd name="connsiteY0" fmla="*/ 2503 h 106071"/>
                      <a:gd name="connsiteX1" fmla="*/ 64628 w 94790"/>
                      <a:gd name="connsiteY1" fmla="*/ 41137 h 106071"/>
                      <a:gd name="connsiteX2" fmla="*/ 93583 w 94790"/>
                      <a:gd name="connsiteY2" fmla="*/ 105897 h 106071"/>
                      <a:gd name="connsiteX3" fmla="*/ 25061 w 94790"/>
                      <a:gd name="connsiteY3" fmla="*/ 58337 h 106071"/>
                      <a:gd name="connsiteX4" fmla="*/ 11871 w 94790"/>
                      <a:gd name="connsiteY4" fmla="*/ 2503 h 106071"/>
                      <a:gd name="connsiteX0" fmla="*/ 11327 w 97117"/>
                      <a:gd name="connsiteY0" fmla="*/ 2730 h 102028"/>
                      <a:gd name="connsiteX1" fmla="*/ 66935 w 97117"/>
                      <a:gd name="connsiteY1" fmla="*/ 37098 h 102028"/>
                      <a:gd name="connsiteX2" fmla="*/ 95890 w 97117"/>
                      <a:gd name="connsiteY2" fmla="*/ 101858 h 102028"/>
                      <a:gd name="connsiteX3" fmla="*/ 27368 w 97117"/>
                      <a:gd name="connsiteY3" fmla="*/ 54298 h 102028"/>
                      <a:gd name="connsiteX4" fmla="*/ 11327 w 97117"/>
                      <a:gd name="connsiteY4" fmla="*/ 2730 h 102028"/>
                      <a:gd name="connsiteX0" fmla="*/ 11327 w 99728"/>
                      <a:gd name="connsiteY0" fmla="*/ 2641 h 101939"/>
                      <a:gd name="connsiteX1" fmla="*/ 66935 w 99728"/>
                      <a:gd name="connsiteY1" fmla="*/ 37009 h 101939"/>
                      <a:gd name="connsiteX2" fmla="*/ 95890 w 99728"/>
                      <a:gd name="connsiteY2" fmla="*/ 101769 h 101939"/>
                      <a:gd name="connsiteX3" fmla="*/ 27368 w 99728"/>
                      <a:gd name="connsiteY3" fmla="*/ 54209 h 101939"/>
                      <a:gd name="connsiteX4" fmla="*/ 11327 w 99728"/>
                      <a:gd name="connsiteY4" fmla="*/ 2641 h 101939"/>
                      <a:gd name="connsiteX0" fmla="*/ 14487 w 102888"/>
                      <a:gd name="connsiteY0" fmla="*/ 2641 h 101935"/>
                      <a:gd name="connsiteX1" fmla="*/ 70095 w 102888"/>
                      <a:gd name="connsiteY1" fmla="*/ 37009 h 101935"/>
                      <a:gd name="connsiteX2" fmla="*/ 99050 w 102888"/>
                      <a:gd name="connsiteY2" fmla="*/ 101769 h 101935"/>
                      <a:gd name="connsiteX3" fmla="*/ 30528 w 102888"/>
                      <a:gd name="connsiteY3" fmla="*/ 54209 h 101935"/>
                      <a:gd name="connsiteX4" fmla="*/ 14487 w 102888"/>
                      <a:gd name="connsiteY4" fmla="*/ 2641 h 101935"/>
                      <a:gd name="connsiteX0" fmla="*/ 14487 w 109644"/>
                      <a:gd name="connsiteY0" fmla="*/ 2641 h 103052"/>
                      <a:gd name="connsiteX1" fmla="*/ 70095 w 109644"/>
                      <a:gd name="connsiteY1" fmla="*/ 37009 h 103052"/>
                      <a:gd name="connsiteX2" fmla="*/ 99050 w 109644"/>
                      <a:gd name="connsiteY2" fmla="*/ 101769 h 103052"/>
                      <a:gd name="connsiteX3" fmla="*/ 30528 w 109644"/>
                      <a:gd name="connsiteY3" fmla="*/ 54209 h 103052"/>
                      <a:gd name="connsiteX4" fmla="*/ 14487 w 109644"/>
                      <a:gd name="connsiteY4" fmla="*/ 2641 h 103052"/>
                      <a:gd name="connsiteX0" fmla="*/ 14487 w 107809"/>
                      <a:gd name="connsiteY0" fmla="*/ 2641 h 101819"/>
                      <a:gd name="connsiteX1" fmla="*/ 70095 w 107809"/>
                      <a:gd name="connsiteY1" fmla="*/ 37009 h 101819"/>
                      <a:gd name="connsiteX2" fmla="*/ 103750 w 107809"/>
                      <a:gd name="connsiteY2" fmla="*/ 62819 h 101819"/>
                      <a:gd name="connsiteX3" fmla="*/ 99050 w 107809"/>
                      <a:gd name="connsiteY3" fmla="*/ 101769 h 101819"/>
                      <a:gd name="connsiteX4" fmla="*/ 30528 w 107809"/>
                      <a:gd name="connsiteY4" fmla="*/ 54209 h 101819"/>
                      <a:gd name="connsiteX5" fmla="*/ 14487 w 107809"/>
                      <a:gd name="connsiteY5" fmla="*/ 2641 h 101819"/>
                      <a:gd name="connsiteX0" fmla="*/ 14487 w 113943"/>
                      <a:gd name="connsiteY0" fmla="*/ 2641 h 101986"/>
                      <a:gd name="connsiteX1" fmla="*/ 70095 w 113943"/>
                      <a:gd name="connsiteY1" fmla="*/ 37009 h 101986"/>
                      <a:gd name="connsiteX2" fmla="*/ 103750 w 113943"/>
                      <a:gd name="connsiteY2" fmla="*/ 62819 h 101986"/>
                      <a:gd name="connsiteX3" fmla="*/ 99050 w 113943"/>
                      <a:gd name="connsiteY3" fmla="*/ 101769 h 101986"/>
                      <a:gd name="connsiteX4" fmla="*/ 30528 w 113943"/>
                      <a:gd name="connsiteY4" fmla="*/ 54209 h 101986"/>
                      <a:gd name="connsiteX5" fmla="*/ 14487 w 113943"/>
                      <a:gd name="connsiteY5" fmla="*/ 2641 h 101986"/>
                      <a:gd name="connsiteX0" fmla="*/ 14487 w 105780"/>
                      <a:gd name="connsiteY0" fmla="*/ 2432 h 101791"/>
                      <a:gd name="connsiteX1" fmla="*/ 70095 w 105780"/>
                      <a:gd name="connsiteY1" fmla="*/ 36800 h 101791"/>
                      <a:gd name="connsiteX2" fmla="*/ 99948 w 105780"/>
                      <a:gd name="connsiteY2" fmla="*/ 70668 h 101791"/>
                      <a:gd name="connsiteX3" fmla="*/ 99050 w 105780"/>
                      <a:gd name="connsiteY3" fmla="*/ 101560 h 101791"/>
                      <a:gd name="connsiteX4" fmla="*/ 30528 w 105780"/>
                      <a:gd name="connsiteY4" fmla="*/ 54000 h 101791"/>
                      <a:gd name="connsiteX5" fmla="*/ 14487 w 105780"/>
                      <a:gd name="connsiteY5" fmla="*/ 2432 h 101791"/>
                      <a:gd name="connsiteX0" fmla="*/ 11298 w 102035"/>
                      <a:gd name="connsiteY0" fmla="*/ 2432 h 100383"/>
                      <a:gd name="connsiteX1" fmla="*/ 66906 w 102035"/>
                      <a:gd name="connsiteY1" fmla="*/ 36800 h 100383"/>
                      <a:gd name="connsiteX2" fmla="*/ 96759 w 102035"/>
                      <a:gd name="connsiteY2" fmla="*/ 70668 h 100383"/>
                      <a:gd name="connsiteX3" fmla="*/ 94911 w 102035"/>
                      <a:gd name="connsiteY3" fmla="*/ 100138 h 100383"/>
                      <a:gd name="connsiteX4" fmla="*/ 27339 w 102035"/>
                      <a:gd name="connsiteY4" fmla="*/ 54000 h 100383"/>
                      <a:gd name="connsiteX5" fmla="*/ 11298 w 102035"/>
                      <a:gd name="connsiteY5" fmla="*/ 2432 h 100383"/>
                      <a:gd name="connsiteX0" fmla="*/ 11298 w 107293"/>
                      <a:gd name="connsiteY0" fmla="*/ 2432 h 100760"/>
                      <a:gd name="connsiteX1" fmla="*/ 66906 w 107293"/>
                      <a:gd name="connsiteY1" fmla="*/ 36800 h 100760"/>
                      <a:gd name="connsiteX2" fmla="*/ 96759 w 107293"/>
                      <a:gd name="connsiteY2" fmla="*/ 70668 h 100760"/>
                      <a:gd name="connsiteX3" fmla="*/ 94911 w 107293"/>
                      <a:gd name="connsiteY3" fmla="*/ 100138 h 100760"/>
                      <a:gd name="connsiteX4" fmla="*/ 27339 w 107293"/>
                      <a:gd name="connsiteY4" fmla="*/ 54000 h 100760"/>
                      <a:gd name="connsiteX5" fmla="*/ 11298 w 107293"/>
                      <a:gd name="connsiteY5" fmla="*/ 2432 h 100760"/>
                      <a:gd name="connsiteX0" fmla="*/ 11298 w 107293"/>
                      <a:gd name="connsiteY0" fmla="*/ 2186 h 100514"/>
                      <a:gd name="connsiteX1" fmla="*/ 66906 w 107293"/>
                      <a:gd name="connsiteY1" fmla="*/ 36554 h 100514"/>
                      <a:gd name="connsiteX2" fmla="*/ 96759 w 107293"/>
                      <a:gd name="connsiteY2" fmla="*/ 70422 h 100514"/>
                      <a:gd name="connsiteX3" fmla="*/ 94911 w 107293"/>
                      <a:gd name="connsiteY3" fmla="*/ 99892 h 100514"/>
                      <a:gd name="connsiteX4" fmla="*/ 27339 w 107293"/>
                      <a:gd name="connsiteY4" fmla="*/ 53754 h 100514"/>
                      <a:gd name="connsiteX5" fmla="*/ 11298 w 107293"/>
                      <a:gd name="connsiteY5" fmla="*/ 2186 h 100514"/>
                      <a:gd name="connsiteX0" fmla="*/ 12849 w 108844"/>
                      <a:gd name="connsiteY0" fmla="*/ 2186 h 100487"/>
                      <a:gd name="connsiteX1" fmla="*/ 68457 w 108844"/>
                      <a:gd name="connsiteY1" fmla="*/ 36554 h 100487"/>
                      <a:gd name="connsiteX2" fmla="*/ 98310 w 108844"/>
                      <a:gd name="connsiteY2" fmla="*/ 70422 h 100487"/>
                      <a:gd name="connsiteX3" fmla="*/ 96462 w 108844"/>
                      <a:gd name="connsiteY3" fmla="*/ 99892 h 100487"/>
                      <a:gd name="connsiteX4" fmla="*/ 28890 w 108844"/>
                      <a:gd name="connsiteY4" fmla="*/ 53754 h 100487"/>
                      <a:gd name="connsiteX5" fmla="*/ 12849 w 108844"/>
                      <a:gd name="connsiteY5" fmla="*/ 2186 h 10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844" h="100487">
                        <a:moveTo>
                          <a:pt x="12849" y="2186"/>
                        </a:moveTo>
                        <a:cubicBezTo>
                          <a:pt x="40350" y="-9687"/>
                          <a:pt x="42811" y="30395"/>
                          <a:pt x="68457" y="36554"/>
                        </a:cubicBezTo>
                        <a:cubicBezTo>
                          <a:pt x="94103" y="42713"/>
                          <a:pt x="93484" y="59629"/>
                          <a:pt x="98310" y="70422"/>
                        </a:cubicBezTo>
                        <a:cubicBezTo>
                          <a:pt x="103136" y="81215"/>
                          <a:pt x="120386" y="94138"/>
                          <a:pt x="96462" y="99892"/>
                        </a:cubicBezTo>
                        <a:cubicBezTo>
                          <a:pt x="72538" y="105646"/>
                          <a:pt x="50427" y="68142"/>
                          <a:pt x="28890" y="53754"/>
                        </a:cubicBezTo>
                        <a:cubicBezTo>
                          <a:pt x="7353" y="39366"/>
                          <a:pt x="-14652" y="14059"/>
                          <a:pt x="12849" y="218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7" name="Oval 201"/>
                  <p:cNvSpPr/>
                  <p:nvPr/>
                </p:nvSpPr>
                <p:spPr>
                  <a:xfrm>
                    <a:off x="3773899" y="4289675"/>
                    <a:ext cx="120863" cy="22331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4522 w 101077"/>
                      <a:gd name="connsiteY0" fmla="*/ 93 h 99817"/>
                      <a:gd name="connsiteX1" fmla="*/ 77235 w 101077"/>
                      <a:gd name="connsiteY1" fmla="*/ 48649 h 99817"/>
                      <a:gd name="connsiteX2" fmla="*/ 97078 w 101077"/>
                      <a:gd name="connsiteY2" fmla="*/ 99663 h 99817"/>
                      <a:gd name="connsiteX3" fmla="*/ 7205 w 101077"/>
                      <a:gd name="connsiteY3" fmla="*/ 61305 h 99817"/>
                      <a:gd name="connsiteX4" fmla="*/ 4522 w 101077"/>
                      <a:gd name="connsiteY4" fmla="*/ 93 h 99817"/>
                      <a:gd name="connsiteX0" fmla="*/ 4522 w 100373"/>
                      <a:gd name="connsiteY0" fmla="*/ 107 h 99831"/>
                      <a:gd name="connsiteX1" fmla="*/ 77235 w 100373"/>
                      <a:gd name="connsiteY1" fmla="*/ 48663 h 99831"/>
                      <a:gd name="connsiteX2" fmla="*/ 97078 w 100373"/>
                      <a:gd name="connsiteY2" fmla="*/ 99677 h 99831"/>
                      <a:gd name="connsiteX3" fmla="*/ 7205 w 100373"/>
                      <a:gd name="connsiteY3" fmla="*/ 61319 h 99831"/>
                      <a:gd name="connsiteX4" fmla="*/ 4522 w 100373"/>
                      <a:gd name="connsiteY4" fmla="*/ 107 h 99831"/>
                      <a:gd name="connsiteX0" fmla="*/ 4522 w 109968"/>
                      <a:gd name="connsiteY0" fmla="*/ 107 h 102020"/>
                      <a:gd name="connsiteX1" fmla="*/ 77235 w 109968"/>
                      <a:gd name="connsiteY1" fmla="*/ 48663 h 102020"/>
                      <a:gd name="connsiteX2" fmla="*/ 97078 w 109968"/>
                      <a:gd name="connsiteY2" fmla="*/ 99677 h 102020"/>
                      <a:gd name="connsiteX3" fmla="*/ 7205 w 109968"/>
                      <a:gd name="connsiteY3" fmla="*/ 61319 h 102020"/>
                      <a:gd name="connsiteX4" fmla="*/ 4522 w 109968"/>
                      <a:gd name="connsiteY4" fmla="*/ 107 h 102020"/>
                      <a:gd name="connsiteX0" fmla="*/ 11912 w 111947"/>
                      <a:gd name="connsiteY0" fmla="*/ 92 h 102371"/>
                      <a:gd name="connsiteX1" fmla="*/ 78337 w 111947"/>
                      <a:gd name="connsiteY1" fmla="*/ 49223 h 102371"/>
                      <a:gd name="connsiteX2" fmla="*/ 98180 w 111947"/>
                      <a:gd name="connsiteY2" fmla="*/ 100237 h 102371"/>
                      <a:gd name="connsiteX3" fmla="*/ 8307 w 111947"/>
                      <a:gd name="connsiteY3" fmla="*/ 61879 h 102371"/>
                      <a:gd name="connsiteX4" fmla="*/ 11912 w 111947"/>
                      <a:gd name="connsiteY4" fmla="*/ 92 h 102371"/>
                      <a:gd name="connsiteX0" fmla="*/ 14340 w 114375"/>
                      <a:gd name="connsiteY0" fmla="*/ 208 h 102487"/>
                      <a:gd name="connsiteX1" fmla="*/ 80765 w 114375"/>
                      <a:gd name="connsiteY1" fmla="*/ 49339 h 102487"/>
                      <a:gd name="connsiteX2" fmla="*/ 100608 w 114375"/>
                      <a:gd name="connsiteY2" fmla="*/ 100353 h 102487"/>
                      <a:gd name="connsiteX3" fmla="*/ 10735 w 114375"/>
                      <a:gd name="connsiteY3" fmla="*/ 61995 h 102487"/>
                      <a:gd name="connsiteX4" fmla="*/ 14340 w 114375"/>
                      <a:gd name="connsiteY4" fmla="*/ 208 h 102487"/>
                      <a:gd name="connsiteX0" fmla="*/ 14340 w 112858"/>
                      <a:gd name="connsiteY0" fmla="*/ 244 h 102523"/>
                      <a:gd name="connsiteX1" fmla="*/ 80765 w 112858"/>
                      <a:gd name="connsiteY1" fmla="*/ 49375 h 102523"/>
                      <a:gd name="connsiteX2" fmla="*/ 100608 w 112858"/>
                      <a:gd name="connsiteY2" fmla="*/ 100389 h 102523"/>
                      <a:gd name="connsiteX3" fmla="*/ 10735 w 112858"/>
                      <a:gd name="connsiteY3" fmla="*/ 62031 h 102523"/>
                      <a:gd name="connsiteX4" fmla="*/ 14340 w 112858"/>
                      <a:gd name="connsiteY4" fmla="*/ 244 h 102523"/>
                      <a:gd name="connsiteX0" fmla="*/ 14340 w 116899"/>
                      <a:gd name="connsiteY0" fmla="*/ 244 h 103834"/>
                      <a:gd name="connsiteX1" fmla="*/ 80765 w 116899"/>
                      <a:gd name="connsiteY1" fmla="*/ 49375 h 103834"/>
                      <a:gd name="connsiteX2" fmla="*/ 100608 w 116899"/>
                      <a:gd name="connsiteY2" fmla="*/ 100389 h 103834"/>
                      <a:gd name="connsiteX3" fmla="*/ 10735 w 116899"/>
                      <a:gd name="connsiteY3" fmla="*/ 62031 h 103834"/>
                      <a:gd name="connsiteX4" fmla="*/ 14340 w 116899"/>
                      <a:gd name="connsiteY4" fmla="*/ 244 h 103834"/>
                      <a:gd name="connsiteX0" fmla="*/ 13870 w 112130"/>
                      <a:gd name="connsiteY0" fmla="*/ 213 h 107605"/>
                      <a:gd name="connsiteX1" fmla="*/ 80295 w 112130"/>
                      <a:gd name="connsiteY1" fmla="*/ 49344 h 107605"/>
                      <a:gd name="connsiteX2" fmla="*/ 92803 w 112130"/>
                      <a:gd name="connsiteY2" fmla="*/ 104384 h 107605"/>
                      <a:gd name="connsiteX3" fmla="*/ 10265 w 112130"/>
                      <a:gd name="connsiteY3" fmla="*/ 62000 h 107605"/>
                      <a:gd name="connsiteX4" fmla="*/ 13870 w 112130"/>
                      <a:gd name="connsiteY4" fmla="*/ 213 h 107605"/>
                      <a:gd name="connsiteX0" fmla="*/ 8838 w 107098"/>
                      <a:gd name="connsiteY0" fmla="*/ 213 h 107895"/>
                      <a:gd name="connsiteX1" fmla="*/ 75263 w 107098"/>
                      <a:gd name="connsiteY1" fmla="*/ 49344 h 107895"/>
                      <a:gd name="connsiteX2" fmla="*/ 87771 w 107098"/>
                      <a:gd name="connsiteY2" fmla="*/ 104384 h 107895"/>
                      <a:gd name="connsiteX3" fmla="*/ 5233 w 107098"/>
                      <a:gd name="connsiteY3" fmla="*/ 62000 h 107895"/>
                      <a:gd name="connsiteX4" fmla="*/ 8838 w 107098"/>
                      <a:gd name="connsiteY4" fmla="*/ 213 h 107895"/>
                      <a:gd name="connsiteX0" fmla="*/ 5595 w 89461"/>
                      <a:gd name="connsiteY0" fmla="*/ 30 h 104236"/>
                      <a:gd name="connsiteX1" fmla="*/ 72020 w 89461"/>
                      <a:gd name="connsiteY1" fmla="*/ 49161 h 104236"/>
                      <a:gd name="connsiteX2" fmla="*/ 84528 w 89461"/>
                      <a:gd name="connsiteY2" fmla="*/ 104201 h 104236"/>
                      <a:gd name="connsiteX3" fmla="*/ 1990 w 89461"/>
                      <a:gd name="connsiteY3" fmla="*/ 56066 h 104236"/>
                      <a:gd name="connsiteX4" fmla="*/ 5595 w 89461"/>
                      <a:gd name="connsiteY4" fmla="*/ 30 h 104236"/>
                      <a:gd name="connsiteX0" fmla="*/ 5595 w 95021"/>
                      <a:gd name="connsiteY0" fmla="*/ 30 h 105403"/>
                      <a:gd name="connsiteX1" fmla="*/ 72020 w 95021"/>
                      <a:gd name="connsiteY1" fmla="*/ 49161 h 105403"/>
                      <a:gd name="connsiteX2" fmla="*/ 84528 w 95021"/>
                      <a:gd name="connsiteY2" fmla="*/ 104201 h 105403"/>
                      <a:gd name="connsiteX3" fmla="*/ 1990 w 95021"/>
                      <a:gd name="connsiteY3" fmla="*/ 56066 h 105403"/>
                      <a:gd name="connsiteX4" fmla="*/ 5595 w 95021"/>
                      <a:gd name="connsiteY4" fmla="*/ 30 h 105403"/>
                      <a:gd name="connsiteX0" fmla="*/ 5595 w 99669"/>
                      <a:gd name="connsiteY0" fmla="*/ 30 h 107399"/>
                      <a:gd name="connsiteX1" fmla="*/ 72020 w 99669"/>
                      <a:gd name="connsiteY1" fmla="*/ 49161 h 107399"/>
                      <a:gd name="connsiteX2" fmla="*/ 84528 w 99669"/>
                      <a:gd name="connsiteY2" fmla="*/ 104201 h 107399"/>
                      <a:gd name="connsiteX3" fmla="*/ 1990 w 99669"/>
                      <a:gd name="connsiteY3" fmla="*/ 56066 h 107399"/>
                      <a:gd name="connsiteX4" fmla="*/ 5595 w 99669"/>
                      <a:gd name="connsiteY4" fmla="*/ 30 h 107399"/>
                      <a:gd name="connsiteX0" fmla="*/ 11391 w 105465"/>
                      <a:gd name="connsiteY0" fmla="*/ 30 h 107159"/>
                      <a:gd name="connsiteX1" fmla="*/ 77816 w 105465"/>
                      <a:gd name="connsiteY1" fmla="*/ 49161 h 107159"/>
                      <a:gd name="connsiteX2" fmla="*/ 90324 w 105465"/>
                      <a:gd name="connsiteY2" fmla="*/ 104201 h 107159"/>
                      <a:gd name="connsiteX3" fmla="*/ 7786 w 105465"/>
                      <a:gd name="connsiteY3" fmla="*/ 56066 h 107159"/>
                      <a:gd name="connsiteX4" fmla="*/ 11391 w 105465"/>
                      <a:gd name="connsiteY4" fmla="*/ 30 h 107159"/>
                      <a:gd name="connsiteX0" fmla="*/ 11391 w 104433"/>
                      <a:gd name="connsiteY0" fmla="*/ 58 h 107187"/>
                      <a:gd name="connsiteX1" fmla="*/ 77816 w 104433"/>
                      <a:gd name="connsiteY1" fmla="*/ 49189 h 107187"/>
                      <a:gd name="connsiteX2" fmla="*/ 90324 w 104433"/>
                      <a:gd name="connsiteY2" fmla="*/ 104229 h 107187"/>
                      <a:gd name="connsiteX3" fmla="*/ 7786 w 104433"/>
                      <a:gd name="connsiteY3" fmla="*/ 56094 h 107187"/>
                      <a:gd name="connsiteX4" fmla="*/ 11391 w 104433"/>
                      <a:gd name="connsiteY4" fmla="*/ 58 h 107187"/>
                      <a:gd name="connsiteX0" fmla="*/ 11391 w 104833"/>
                      <a:gd name="connsiteY0" fmla="*/ 50 h 107179"/>
                      <a:gd name="connsiteX1" fmla="*/ 77816 w 104833"/>
                      <a:gd name="connsiteY1" fmla="*/ 49181 h 107179"/>
                      <a:gd name="connsiteX2" fmla="*/ 90324 w 104833"/>
                      <a:gd name="connsiteY2" fmla="*/ 104221 h 107179"/>
                      <a:gd name="connsiteX3" fmla="*/ 7786 w 104833"/>
                      <a:gd name="connsiteY3" fmla="*/ 56086 h 107179"/>
                      <a:gd name="connsiteX4" fmla="*/ 11391 w 104833"/>
                      <a:gd name="connsiteY4" fmla="*/ 50 h 107179"/>
                      <a:gd name="connsiteX0" fmla="*/ 11391 w 101075"/>
                      <a:gd name="connsiteY0" fmla="*/ 50 h 104825"/>
                      <a:gd name="connsiteX1" fmla="*/ 77816 w 101075"/>
                      <a:gd name="connsiteY1" fmla="*/ 49181 h 104825"/>
                      <a:gd name="connsiteX2" fmla="*/ 98734 w 101075"/>
                      <a:gd name="connsiteY2" fmla="*/ 80967 h 104825"/>
                      <a:gd name="connsiteX3" fmla="*/ 90324 w 101075"/>
                      <a:gd name="connsiteY3" fmla="*/ 104221 h 104825"/>
                      <a:gd name="connsiteX4" fmla="*/ 7786 w 101075"/>
                      <a:gd name="connsiteY4" fmla="*/ 56086 h 104825"/>
                      <a:gd name="connsiteX5" fmla="*/ 11391 w 101075"/>
                      <a:gd name="connsiteY5" fmla="*/ 50 h 104825"/>
                      <a:gd name="connsiteX0" fmla="*/ 10505 w 98177"/>
                      <a:gd name="connsiteY0" fmla="*/ 50 h 108193"/>
                      <a:gd name="connsiteX1" fmla="*/ 76930 w 98177"/>
                      <a:gd name="connsiteY1" fmla="*/ 49181 h 108193"/>
                      <a:gd name="connsiteX2" fmla="*/ 97848 w 98177"/>
                      <a:gd name="connsiteY2" fmla="*/ 80967 h 108193"/>
                      <a:gd name="connsiteX3" fmla="*/ 76863 w 98177"/>
                      <a:gd name="connsiteY3" fmla="*/ 107672 h 108193"/>
                      <a:gd name="connsiteX4" fmla="*/ 6900 w 98177"/>
                      <a:gd name="connsiteY4" fmla="*/ 56086 h 108193"/>
                      <a:gd name="connsiteX5" fmla="*/ 10505 w 98177"/>
                      <a:gd name="connsiteY5" fmla="*/ 50 h 108193"/>
                      <a:gd name="connsiteX0" fmla="*/ 10505 w 109544"/>
                      <a:gd name="connsiteY0" fmla="*/ 27 h 108238"/>
                      <a:gd name="connsiteX1" fmla="*/ 76930 w 109544"/>
                      <a:gd name="connsiteY1" fmla="*/ 49158 h 108238"/>
                      <a:gd name="connsiteX2" fmla="*/ 109375 w 109544"/>
                      <a:gd name="connsiteY2" fmla="*/ 82094 h 108238"/>
                      <a:gd name="connsiteX3" fmla="*/ 76863 w 109544"/>
                      <a:gd name="connsiteY3" fmla="*/ 107649 h 108238"/>
                      <a:gd name="connsiteX4" fmla="*/ 6900 w 109544"/>
                      <a:gd name="connsiteY4" fmla="*/ 56063 h 108238"/>
                      <a:gd name="connsiteX5" fmla="*/ 10505 w 109544"/>
                      <a:gd name="connsiteY5" fmla="*/ 27 h 108238"/>
                      <a:gd name="connsiteX0" fmla="*/ 10288 w 109327"/>
                      <a:gd name="connsiteY0" fmla="*/ 160 h 108371"/>
                      <a:gd name="connsiteX1" fmla="*/ 72522 w 109327"/>
                      <a:gd name="connsiteY1" fmla="*/ 40663 h 108371"/>
                      <a:gd name="connsiteX2" fmla="*/ 109158 w 109327"/>
                      <a:gd name="connsiteY2" fmla="*/ 82227 h 108371"/>
                      <a:gd name="connsiteX3" fmla="*/ 76646 w 109327"/>
                      <a:gd name="connsiteY3" fmla="*/ 107782 h 108371"/>
                      <a:gd name="connsiteX4" fmla="*/ 6683 w 109327"/>
                      <a:gd name="connsiteY4" fmla="*/ 56196 h 108371"/>
                      <a:gd name="connsiteX5" fmla="*/ 10288 w 109327"/>
                      <a:gd name="connsiteY5" fmla="*/ 160 h 108371"/>
                      <a:gd name="connsiteX0" fmla="*/ 10288 w 109327"/>
                      <a:gd name="connsiteY0" fmla="*/ 248 h 108459"/>
                      <a:gd name="connsiteX1" fmla="*/ 72522 w 109327"/>
                      <a:gd name="connsiteY1" fmla="*/ 40751 h 108459"/>
                      <a:gd name="connsiteX2" fmla="*/ 109158 w 109327"/>
                      <a:gd name="connsiteY2" fmla="*/ 82315 h 108459"/>
                      <a:gd name="connsiteX3" fmla="*/ 76646 w 109327"/>
                      <a:gd name="connsiteY3" fmla="*/ 107870 h 108459"/>
                      <a:gd name="connsiteX4" fmla="*/ 6683 w 109327"/>
                      <a:gd name="connsiteY4" fmla="*/ 56284 h 108459"/>
                      <a:gd name="connsiteX5" fmla="*/ 10288 w 109327"/>
                      <a:gd name="connsiteY5" fmla="*/ 248 h 108459"/>
                      <a:gd name="connsiteX0" fmla="*/ 10288 w 109358"/>
                      <a:gd name="connsiteY0" fmla="*/ 248 h 107871"/>
                      <a:gd name="connsiteX1" fmla="*/ 72522 w 109358"/>
                      <a:gd name="connsiteY1" fmla="*/ 40751 h 107871"/>
                      <a:gd name="connsiteX2" fmla="*/ 109158 w 109358"/>
                      <a:gd name="connsiteY2" fmla="*/ 82315 h 107871"/>
                      <a:gd name="connsiteX3" fmla="*/ 76646 w 109358"/>
                      <a:gd name="connsiteY3" fmla="*/ 107870 h 107871"/>
                      <a:gd name="connsiteX4" fmla="*/ 6683 w 109358"/>
                      <a:gd name="connsiteY4" fmla="*/ 56284 h 107871"/>
                      <a:gd name="connsiteX5" fmla="*/ 10288 w 109358"/>
                      <a:gd name="connsiteY5" fmla="*/ 248 h 107871"/>
                      <a:gd name="connsiteX0" fmla="*/ 7314 w 106384"/>
                      <a:gd name="connsiteY0" fmla="*/ 248 h 107871"/>
                      <a:gd name="connsiteX1" fmla="*/ 69548 w 106384"/>
                      <a:gd name="connsiteY1" fmla="*/ 40751 h 107871"/>
                      <a:gd name="connsiteX2" fmla="*/ 106184 w 106384"/>
                      <a:gd name="connsiteY2" fmla="*/ 82315 h 107871"/>
                      <a:gd name="connsiteX3" fmla="*/ 73672 w 106384"/>
                      <a:gd name="connsiteY3" fmla="*/ 107870 h 107871"/>
                      <a:gd name="connsiteX4" fmla="*/ 3709 w 106384"/>
                      <a:gd name="connsiteY4" fmla="*/ 56284 h 107871"/>
                      <a:gd name="connsiteX5" fmla="*/ 7314 w 106384"/>
                      <a:gd name="connsiteY5" fmla="*/ 248 h 107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384" h="107871">
                        <a:moveTo>
                          <a:pt x="7314" y="248"/>
                        </a:moveTo>
                        <a:cubicBezTo>
                          <a:pt x="18287" y="-2341"/>
                          <a:pt x="59358" y="15570"/>
                          <a:pt x="69548" y="40751"/>
                        </a:cubicBezTo>
                        <a:cubicBezTo>
                          <a:pt x="79738" y="65932"/>
                          <a:pt x="104099" y="73142"/>
                          <a:pt x="106184" y="82315"/>
                        </a:cubicBezTo>
                        <a:cubicBezTo>
                          <a:pt x="108269" y="91488"/>
                          <a:pt x="93895" y="107607"/>
                          <a:pt x="73672" y="107870"/>
                        </a:cubicBezTo>
                        <a:cubicBezTo>
                          <a:pt x="53449" y="108133"/>
                          <a:pt x="7433" y="77097"/>
                          <a:pt x="3709" y="56284"/>
                        </a:cubicBezTo>
                        <a:cubicBezTo>
                          <a:pt x="-15" y="35471"/>
                          <a:pt x="-3659" y="2837"/>
                          <a:pt x="7314" y="24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8" name="Oval 201"/>
                  <p:cNvSpPr/>
                  <p:nvPr/>
                </p:nvSpPr>
                <p:spPr>
                  <a:xfrm>
                    <a:off x="3640814" y="4903822"/>
                    <a:ext cx="201134" cy="19668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665" h="141906">
                        <a:moveTo>
                          <a:pt x="34826" y="1286"/>
                        </a:moveTo>
                        <a:cubicBezTo>
                          <a:pt x="58050" y="-8743"/>
                          <a:pt x="68950" y="43000"/>
                          <a:pt x="103508" y="49573"/>
                        </a:cubicBezTo>
                        <a:cubicBezTo>
                          <a:pt x="138066" y="56146"/>
                          <a:pt x="143027" y="95045"/>
                          <a:pt x="122599" y="128346"/>
                        </a:cubicBezTo>
                        <a:cubicBezTo>
                          <a:pt x="102171" y="161647"/>
                          <a:pt x="99022" y="122767"/>
                          <a:pt x="57472" y="125680"/>
                        </a:cubicBezTo>
                        <a:cubicBezTo>
                          <a:pt x="15922" y="128593"/>
                          <a:pt x="-14519" y="113298"/>
                          <a:pt x="7216" y="78821"/>
                        </a:cubicBezTo>
                        <a:cubicBezTo>
                          <a:pt x="28951" y="44344"/>
                          <a:pt x="11602" y="11315"/>
                          <a:pt x="34826" y="128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9" name="Oval 201"/>
                  <p:cNvSpPr/>
                  <p:nvPr/>
                </p:nvSpPr>
                <p:spPr>
                  <a:xfrm>
                    <a:off x="3715476" y="4716998"/>
                    <a:ext cx="159080" cy="17736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12250 w 110616"/>
                      <a:gd name="connsiteY0" fmla="*/ 41 h 99687"/>
                      <a:gd name="connsiteX1" fmla="*/ 88107 w 110616"/>
                      <a:gd name="connsiteY1" fmla="*/ 52623 h 99687"/>
                      <a:gd name="connsiteX2" fmla="*/ 104806 w 110616"/>
                      <a:gd name="connsiteY2" fmla="*/ 99611 h 99687"/>
                      <a:gd name="connsiteX3" fmla="*/ 31 w 110616"/>
                      <a:gd name="connsiteY3" fmla="*/ 61253 h 99687"/>
                      <a:gd name="connsiteX4" fmla="*/ 12250 w 110616"/>
                      <a:gd name="connsiteY4" fmla="*/ 41 h 99687"/>
                      <a:gd name="connsiteX0" fmla="*/ 13151 w 111516"/>
                      <a:gd name="connsiteY0" fmla="*/ 41 h 99716"/>
                      <a:gd name="connsiteX1" fmla="*/ 89008 w 111516"/>
                      <a:gd name="connsiteY1" fmla="*/ 52623 h 99716"/>
                      <a:gd name="connsiteX2" fmla="*/ 105707 w 111516"/>
                      <a:gd name="connsiteY2" fmla="*/ 99611 h 99716"/>
                      <a:gd name="connsiteX3" fmla="*/ 932 w 111516"/>
                      <a:gd name="connsiteY3" fmla="*/ 61253 h 99716"/>
                      <a:gd name="connsiteX4" fmla="*/ 13151 w 111516"/>
                      <a:gd name="connsiteY4" fmla="*/ 41 h 99716"/>
                      <a:gd name="connsiteX0" fmla="*/ 25674 w 115036"/>
                      <a:gd name="connsiteY0" fmla="*/ 37 h 102607"/>
                      <a:gd name="connsiteX1" fmla="*/ 92766 w 115036"/>
                      <a:gd name="connsiteY1" fmla="*/ 55554 h 102607"/>
                      <a:gd name="connsiteX2" fmla="*/ 109465 w 115036"/>
                      <a:gd name="connsiteY2" fmla="*/ 102542 h 102607"/>
                      <a:gd name="connsiteX3" fmla="*/ 4690 w 115036"/>
                      <a:gd name="connsiteY3" fmla="*/ 64184 h 102607"/>
                      <a:gd name="connsiteX4" fmla="*/ 25674 w 115036"/>
                      <a:gd name="connsiteY4" fmla="*/ 37 h 102607"/>
                      <a:gd name="connsiteX0" fmla="*/ 21762 w 111124"/>
                      <a:gd name="connsiteY0" fmla="*/ 37 h 102723"/>
                      <a:gd name="connsiteX1" fmla="*/ 88854 w 111124"/>
                      <a:gd name="connsiteY1" fmla="*/ 55554 h 102723"/>
                      <a:gd name="connsiteX2" fmla="*/ 105553 w 111124"/>
                      <a:gd name="connsiteY2" fmla="*/ 102542 h 102723"/>
                      <a:gd name="connsiteX3" fmla="*/ 778 w 111124"/>
                      <a:gd name="connsiteY3" fmla="*/ 64184 h 102723"/>
                      <a:gd name="connsiteX4" fmla="*/ 21762 w 111124"/>
                      <a:gd name="connsiteY4" fmla="*/ 37 h 102723"/>
                      <a:gd name="connsiteX0" fmla="*/ 21813 w 114222"/>
                      <a:gd name="connsiteY0" fmla="*/ 37 h 112056"/>
                      <a:gd name="connsiteX1" fmla="*/ 88905 w 114222"/>
                      <a:gd name="connsiteY1" fmla="*/ 55554 h 112056"/>
                      <a:gd name="connsiteX2" fmla="*/ 105604 w 114222"/>
                      <a:gd name="connsiteY2" fmla="*/ 102542 h 112056"/>
                      <a:gd name="connsiteX3" fmla="*/ 829 w 114222"/>
                      <a:gd name="connsiteY3" fmla="*/ 64184 h 112056"/>
                      <a:gd name="connsiteX4" fmla="*/ 21813 w 114222"/>
                      <a:gd name="connsiteY4" fmla="*/ 37 h 112056"/>
                      <a:gd name="connsiteX0" fmla="*/ 25734 w 118875"/>
                      <a:gd name="connsiteY0" fmla="*/ 38 h 110718"/>
                      <a:gd name="connsiteX1" fmla="*/ 92826 w 118875"/>
                      <a:gd name="connsiteY1" fmla="*/ 55555 h 110718"/>
                      <a:gd name="connsiteX2" fmla="*/ 110402 w 118875"/>
                      <a:gd name="connsiteY2" fmla="*/ 103277 h 110718"/>
                      <a:gd name="connsiteX3" fmla="*/ 4750 w 118875"/>
                      <a:gd name="connsiteY3" fmla="*/ 64185 h 110718"/>
                      <a:gd name="connsiteX4" fmla="*/ 25734 w 118875"/>
                      <a:gd name="connsiteY4" fmla="*/ 38 h 110718"/>
                      <a:gd name="connsiteX0" fmla="*/ 21136 w 114277"/>
                      <a:gd name="connsiteY0" fmla="*/ 38 h 111699"/>
                      <a:gd name="connsiteX1" fmla="*/ 88228 w 114277"/>
                      <a:gd name="connsiteY1" fmla="*/ 55555 h 111699"/>
                      <a:gd name="connsiteX2" fmla="*/ 105804 w 114277"/>
                      <a:gd name="connsiteY2" fmla="*/ 103277 h 111699"/>
                      <a:gd name="connsiteX3" fmla="*/ 152 w 114277"/>
                      <a:gd name="connsiteY3" fmla="*/ 64185 h 111699"/>
                      <a:gd name="connsiteX4" fmla="*/ 21136 w 114277"/>
                      <a:gd name="connsiteY4" fmla="*/ 38 h 111699"/>
                      <a:gd name="connsiteX0" fmla="*/ 18500 w 108421"/>
                      <a:gd name="connsiteY0" fmla="*/ 5 h 103252"/>
                      <a:gd name="connsiteX1" fmla="*/ 85592 w 108421"/>
                      <a:gd name="connsiteY1" fmla="*/ 55522 h 103252"/>
                      <a:gd name="connsiteX2" fmla="*/ 103168 w 108421"/>
                      <a:gd name="connsiteY2" fmla="*/ 103244 h 103252"/>
                      <a:gd name="connsiteX3" fmla="*/ 145 w 108421"/>
                      <a:gd name="connsiteY3" fmla="*/ 58281 h 103252"/>
                      <a:gd name="connsiteX4" fmla="*/ 18500 w 108421"/>
                      <a:gd name="connsiteY4" fmla="*/ 5 h 103252"/>
                      <a:gd name="connsiteX0" fmla="*/ 18802 w 108723"/>
                      <a:gd name="connsiteY0" fmla="*/ 5 h 103256"/>
                      <a:gd name="connsiteX1" fmla="*/ 85894 w 108723"/>
                      <a:gd name="connsiteY1" fmla="*/ 55522 h 103256"/>
                      <a:gd name="connsiteX2" fmla="*/ 103470 w 108723"/>
                      <a:gd name="connsiteY2" fmla="*/ 103244 h 103256"/>
                      <a:gd name="connsiteX3" fmla="*/ 447 w 108723"/>
                      <a:gd name="connsiteY3" fmla="*/ 58281 h 103256"/>
                      <a:gd name="connsiteX4" fmla="*/ 18802 w 108723"/>
                      <a:gd name="connsiteY4" fmla="*/ 5 h 103256"/>
                      <a:gd name="connsiteX0" fmla="*/ 18807 w 110434"/>
                      <a:gd name="connsiteY0" fmla="*/ 142 h 103646"/>
                      <a:gd name="connsiteX1" fmla="*/ 92035 w 110434"/>
                      <a:gd name="connsiteY1" fmla="*/ 43917 h 103646"/>
                      <a:gd name="connsiteX2" fmla="*/ 103475 w 110434"/>
                      <a:gd name="connsiteY2" fmla="*/ 103381 h 103646"/>
                      <a:gd name="connsiteX3" fmla="*/ 452 w 110434"/>
                      <a:gd name="connsiteY3" fmla="*/ 58418 h 103646"/>
                      <a:gd name="connsiteX4" fmla="*/ 18807 w 110434"/>
                      <a:gd name="connsiteY4" fmla="*/ 142 h 103646"/>
                      <a:gd name="connsiteX0" fmla="*/ 18807 w 114538"/>
                      <a:gd name="connsiteY0" fmla="*/ 128 h 103632"/>
                      <a:gd name="connsiteX1" fmla="*/ 92035 w 114538"/>
                      <a:gd name="connsiteY1" fmla="*/ 43903 h 103632"/>
                      <a:gd name="connsiteX2" fmla="*/ 103475 w 114538"/>
                      <a:gd name="connsiteY2" fmla="*/ 103367 h 103632"/>
                      <a:gd name="connsiteX3" fmla="*/ 452 w 114538"/>
                      <a:gd name="connsiteY3" fmla="*/ 58404 h 103632"/>
                      <a:gd name="connsiteX4" fmla="*/ 18807 w 114538"/>
                      <a:gd name="connsiteY4" fmla="*/ 128 h 103632"/>
                      <a:gd name="connsiteX0" fmla="*/ 18835 w 117121"/>
                      <a:gd name="connsiteY0" fmla="*/ 128 h 109325"/>
                      <a:gd name="connsiteX1" fmla="*/ 92063 w 117121"/>
                      <a:gd name="connsiteY1" fmla="*/ 43903 h 109325"/>
                      <a:gd name="connsiteX2" fmla="*/ 103503 w 117121"/>
                      <a:gd name="connsiteY2" fmla="*/ 103367 h 109325"/>
                      <a:gd name="connsiteX3" fmla="*/ 480 w 117121"/>
                      <a:gd name="connsiteY3" fmla="*/ 58404 h 109325"/>
                      <a:gd name="connsiteX4" fmla="*/ 18835 w 117121"/>
                      <a:gd name="connsiteY4" fmla="*/ 128 h 109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121" h="109325">
                        <a:moveTo>
                          <a:pt x="18835" y="128"/>
                        </a:moveTo>
                        <a:cubicBezTo>
                          <a:pt x="34099" y="-2289"/>
                          <a:pt x="63050" y="30367"/>
                          <a:pt x="92063" y="43903"/>
                        </a:cubicBezTo>
                        <a:cubicBezTo>
                          <a:pt x="121076" y="57439"/>
                          <a:pt x="124904" y="84071"/>
                          <a:pt x="103503" y="103367"/>
                        </a:cubicBezTo>
                        <a:cubicBezTo>
                          <a:pt x="82102" y="122663"/>
                          <a:pt x="-7323" y="91754"/>
                          <a:pt x="480" y="58404"/>
                        </a:cubicBezTo>
                        <a:cubicBezTo>
                          <a:pt x="8283" y="25054"/>
                          <a:pt x="3571" y="2545"/>
                          <a:pt x="18835" y="12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0" name="Oval 201"/>
                  <p:cNvSpPr/>
                  <p:nvPr/>
                </p:nvSpPr>
                <p:spPr>
                  <a:xfrm>
                    <a:off x="3770967" y="4521399"/>
                    <a:ext cx="143249" cy="2034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27967 w 132142"/>
                      <a:gd name="connsiteY0" fmla="*/ 41 h 103859"/>
                      <a:gd name="connsiteX1" fmla="*/ 103824 w 132142"/>
                      <a:gd name="connsiteY1" fmla="*/ 52623 h 103859"/>
                      <a:gd name="connsiteX2" fmla="*/ 120523 w 132142"/>
                      <a:gd name="connsiteY2" fmla="*/ 99611 h 103859"/>
                      <a:gd name="connsiteX3" fmla="*/ 30650 w 132142"/>
                      <a:gd name="connsiteY3" fmla="*/ 61253 h 103859"/>
                      <a:gd name="connsiteX4" fmla="*/ 27967 w 132142"/>
                      <a:gd name="connsiteY4" fmla="*/ 41 h 103859"/>
                      <a:gd name="connsiteX0" fmla="*/ 9479 w 119768"/>
                      <a:gd name="connsiteY0" fmla="*/ 40 h 102214"/>
                      <a:gd name="connsiteX1" fmla="*/ 85336 w 119768"/>
                      <a:gd name="connsiteY1" fmla="*/ 52622 h 102214"/>
                      <a:gd name="connsiteX2" fmla="*/ 109371 w 119768"/>
                      <a:gd name="connsiteY2" fmla="*/ 96734 h 102214"/>
                      <a:gd name="connsiteX3" fmla="*/ 12162 w 119768"/>
                      <a:gd name="connsiteY3" fmla="*/ 61252 h 102214"/>
                      <a:gd name="connsiteX4" fmla="*/ 9479 w 119768"/>
                      <a:gd name="connsiteY4" fmla="*/ 40 h 102214"/>
                      <a:gd name="connsiteX0" fmla="*/ 20737 w 131026"/>
                      <a:gd name="connsiteY0" fmla="*/ 40 h 101318"/>
                      <a:gd name="connsiteX1" fmla="*/ 96594 w 131026"/>
                      <a:gd name="connsiteY1" fmla="*/ 52622 h 101318"/>
                      <a:gd name="connsiteX2" fmla="*/ 120629 w 131026"/>
                      <a:gd name="connsiteY2" fmla="*/ 96734 h 101318"/>
                      <a:gd name="connsiteX3" fmla="*/ 23420 w 131026"/>
                      <a:gd name="connsiteY3" fmla="*/ 61252 h 101318"/>
                      <a:gd name="connsiteX4" fmla="*/ 20737 w 131026"/>
                      <a:gd name="connsiteY4" fmla="*/ 40 h 101318"/>
                      <a:gd name="connsiteX0" fmla="*/ 21244 w 127527"/>
                      <a:gd name="connsiteY0" fmla="*/ 92 h 96882"/>
                      <a:gd name="connsiteX1" fmla="*/ 107581 w 127527"/>
                      <a:gd name="connsiteY1" fmla="*/ 48648 h 96882"/>
                      <a:gd name="connsiteX2" fmla="*/ 121136 w 127527"/>
                      <a:gd name="connsiteY2" fmla="*/ 96786 h 96882"/>
                      <a:gd name="connsiteX3" fmla="*/ 23927 w 127527"/>
                      <a:gd name="connsiteY3" fmla="*/ 61304 h 96882"/>
                      <a:gd name="connsiteX4" fmla="*/ 21244 w 127527"/>
                      <a:gd name="connsiteY4" fmla="*/ 92 h 96882"/>
                      <a:gd name="connsiteX0" fmla="*/ 21244 w 136464"/>
                      <a:gd name="connsiteY0" fmla="*/ 71 h 96861"/>
                      <a:gd name="connsiteX1" fmla="*/ 107581 w 136464"/>
                      <a:gd name="connsiteY1" fmla="*/ 48627 h 96861"/>
                      <a:gd name="connsiteX2" fmla="*/ 121136 w 136464"/>
                      <a:gd name="connsiteY2" fmla="*/ 96765 h 96861"/>
                      <a:gd name="connsiteX3" fmla="*/ 23927 w 136464"/>
                      <a:gd name="connsiteY3" fmla="*/ 61283 h 96861"/>
                      <a:gd name="connsiteX4" fmla="*/ 21244 w 136464"/>
                      <a:gd name="connsiteY4" fmla="*/ 71 h 96861"/>
                      <a:gd name="connsiteX0" fmla="*/ 9599 w 109041"/>
                      <a:gd name="connsiteY0" fmla="*/ 92 h 98074"/>
                      <a:gd name="connsiteX1" fmla="*/ 95936 w 109041"/>
                      <a:gd name="connsiteY1" fmla="*/ 48648 h 98074"/>
                      <a:gd name="connsiteX2" fmla="*/ 100059 w 109041"/>
                      <a:gd name="connsiteY2" fmla="*/ 97936 h 98074"/>
                      <a:gd name="connsiteX3" fmla="*/ 12282 w 109041"/>
                      <a:gd name="connsiteY3" fmla="*/ 61304 h 98074"/>
                      <a:gd name="connsiteX4" fmla="*/ 9599 w 109041"/>
                      <a:gd name="connsiteY4" fmla="*/ 92 h 98074"/>
                      <a:gd name="connsiteX0" fmla="*/ 18337 w 117779"/>
                      <a:gd name="connsiteY0" fmla="*/ 92 h 98031"/>
                      <a:gd name="connsiteX1" fmla="*/ 104674 w 117779"/>
                      <a:gd name="connsiteY1" fmla="*/ 48648 h 98031"/>
                      <a:gd name="connsiteX2" fmla="*/ 108797 w 117779"/>
                      <a:gd name="connsiteY2" fmla="*/ 97936 h 98031"/>
                      <a:gd name="connsiteX3" fmla="*/ 21020 w 117779"/>
                      <a:gd name="connsiteY3" fmla="*/ 61304 h 98031"/>
                      <a:gd name="connsiteX4" fmla="*/ 18337 w 117779"/>
                      <a:gd name="connsiteY4" fmla="*/ 92 h 98031"/>
                      <a:gd name="connsiteX0" fmla="*/ 18337 w 132049"/>
                      <a:gd name="connsiteY0" fmla="*/ 84 h 98023"/>
                      <a:gd name="connsiteX1" fmla="*/ 104674 w 132049"/>
                      <a:gd name="connsiteY1" fmla="*/ 48640 h 98023"/>
                      <a:gd name="connsiteX2" fmla="*/ 108797 w 132049"/>
                      <a:gd name="connsiteY2" fmla="*/ 97928 h 98023"/>
                      <a:gd name="connsiteX3" fmla="*/ 21020 w 132049"/>
                      <a:gd name="connsiteY3" fmla="*/ 61296 h 98023"/>
                      <a:gd name="connsiteX4" fmla="*/ 18337 w 132049"/>
                      <a:gd name="connsiteY4" fmla="*/ 84 h 98023"/>
                      <a:gd name="connsiteX0" fmla="*/ 17913 w 126084"/>
                      <a:gd name="connsiteY0" fmla="*/ 121 h 98096"/>
                      <a:gd name="connsiteX1" fmla="*/ 95866 w 126084"/>
                      <a:gd name="connsiteY1" fmla="*/ 46377 h 98096"/>
                      <a:gd name="connsiteX2" fmla="*/ 108373 w 126084"/>
                      <a:gd name="connsiteY2" fmla="*/ 97965 h 98096"/>
                      <a:gd name="connsiteX3" fmla="*/ 20596 w 126084"/>
                      <a:gd name="connsiteY3" fmla="*/ 61333 h 98096"/>
                      <a:gd name="connsiteX4" fmla="*/ 17913 w 126084"/>
                      <a:gd name="connsiteY4" fmla="*/ 121 h 98096"/>
                      <a:gd name="connsiteX0" fmla="*/ 17913 w 126084"/>
                      <a:gd name="connsiteY0" fmla="*/ 201 h 98292"/>
                      <a:gd name="connsiteX1" fmla="*/ 95866 w 126084"/>
                      <a:gd name="connsiteY1" fmla="*/ 46457 h 98292"/>
                      <a:gd name="connsiteX2" fmla="*/ 108373 w 126084"/>
                      <a:gd name="connsiteY2" fmla="*/ 98045 h 98292"/>
                      <a:gd name="connsiteX3" fmla="*/ 20596 w 126084"/>
                      <a:gd name="connsiteY3" fmla="*/ 66014 h 98292"/>
                      <a:gd name="connsiteX4" fmla="*/ 17913 w 126084"/>
                      <a:gd name="connsiteY4" fmla="*/ 201 h 98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084" h="98292">
                        <a:moveTo>
                          <a:pt x="17913" y="201"/>
                        </a:moveTo>
                        <a:cubicBezTo>
                          <a:pt x="30458" y="-3059"/>
                          <a:pt x="45157" y="34176"/>
                          <a:pt x="95866" y="46457"/>
                        </a:cubicBezTo>
                        <a:cubicBezTo>
                          <a:pt x="146575" y="58738"/>
                          <a:pt x="120918" y="94785"/>
                          <a:pt x="108373" y="98045"/>
                        </a:cubicBezTo>
                        <a:cubicBezTo>
                          <a:pt x="95828" y="101305"/>
                          <a:pt x="57680" y="71393"/>
                          <a:pt x="20596" y="66014"/>
                        </a:cubicBezTo>
                        <a:cubicBezTo>
                          <a:pt x="-16488" y="60635"/>
                          <a:pt x="5368" y="3461"/>
                          <a:pt x="17913" y="20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1" name="Oval 201"/>
                  <p:cNvSpPr/>
                  <p:nvPr/>
                </p:nvSpPr>
                <p:spPr>
                  <a:xfrm>
                    <a:off x="3619897" y="5136501"/>
                    <a:ext cx="198348" cy="19342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99" h="139553">
                        <a:moveTo>
                          <a:pt x="19652" y="621"/>
                        </a:moveTo>
                        <a:cubicBezTo>
                          <a:pt x="65398" y="-4473"/>
                          <a:pt x="80851" y="23078"/>
                          <a:pt x="111451" y="34306"/>
                        </a:cubicBezTo>
                        <a:cubicBezTo>
                          <a:pt x="146939" y="47465"/>
                          <a:pt x="130242" y="61167"/>
                          <a:pt x="117787" y="95039"/>
                        </a:cubicBezTo>
                        <a:cubicBezTo>
                          <a:pt x="105332" y="128911"/>
                          <a:pt x="119189" y="149734"/>
                          <a:pt x="65415" y="134465"/>
                        </a:cubicBezTo>
                        <a:cubicBezTo>
                          <a:pt x="11641" y="119196"/>
                          <a:pt x="-3520" y="109914"/>
                          <a:pt x="10376" y="75580"/>
                        </a:cubicBezTo>
                        <a:cubicBezTo>
                          <a:pt x="24272" y="41246"/>
                          <a:pt x="-26094" y="5715"/>
                          <a:pt x="19652" y="62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2" name="Oval 201"/>
                  <p:cNvSpPr/>
                  <p:nvPr/>
                </p:nvSpPr>
                <p:spPr>
                  <a:xfrm>
                    <a:off x="3642181" y="5576721"/>
                    <a:ext cx="170548" cy="18775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25143 w 136877"/>
                      <a:gd name="connsiteY0" fmla="*/ 621 h 130006"/>
                      <a:gd name="connsiteX1" fmla="*/ 116942 w 136877"/>
                      <a:gd name="connsiteY1" fmla="*/ 34306 h 130006"/>
                      <a:gd name="connsiteX2" fmla="*/ 123278 w 136877"/>
                      <a:gd name="connsiteY2" fmla="*/ 95039 h 130006"/>
                      <a:gd name="connsiteX3" fmla="*/ 68515 w 136877"/>
                      <a:gd name="connsiteY3" fmla="*/ 125874 h 130006"/>
                      <a:gd name="connsiteX4" fmla="*/ 15867 w 136877"/>
                      <a:gd name="connsiteY4" fmla="*/ 75580 h 130006"/>
                      <a:gd name="connsiteX5" fmla="*/ 25143 w 136877"/>
                      <a:gd name="connsiteY5" fmla="*/ 621 h 130006"/>
                      <a:gd name="connsiteX0" fmla="*/ 25143 w 136877"/>
                      <a:gd name="connsiteY0" fmla="*/ 621 h 134763"/>
                      <a:gd name="connsiteX1" fmla="*/ 116942 w 136877"/>
                      <a:gd name="connsiteY1" fmla="*/ 34306 h 134763"/>
                      <a:gd name="connsiteX2" fmla="*/ 123278 w 136877"/>
                      <a:gd name="connsiteY2" fmla="*/ 95039 h 134763"/>
                      <a:gd name="connsiteX3" fmla="*/ 68515 w 136877"/>
                      <a:gd name="connsiteY3" fmla="*/ 125874 h 134763"/>
                      <a:gd name="connsiteX4" fmla="*/ 15867 w 136877"/>
                      <a:gd name="connsiteY4" fmla="*/ 75580 h 134763"/>
                      <a:gd name="connsiteX5" fmla="*/ 25143 w 136877"/>
                      <a:gd name="connsiteY5" fmla="*/ 621 h 134763"/>
                      <a:gd name="connsiteX0" fmla="*/ 21017 w 132751"/>
                      <a:gd name="connsiteY0" fmla="*/ 621 h 134763"/>
                      <a:gd name="connsiteX1" fmla="*/ 112816 w 132751"/>
                      <a:gd name="connsiteY1" fmla="*/ 34306 h 134763"/>
                      <a:gd name="connsiteX2" fmla="*/ 119152 w 132751"/>
                      <a:gd name="connsiteY2" fmla="*/ 95039 h 134763"/>
                      <a:gd name="connsiteX3" fmla="*/ 64389 w 132751"/>
                      <a:gd name="connsiteY3" fmla="*/ 125874 h 134763"/>
                      <a:gd name="connsiteX4" fmla="*/ 11741 w 132751"/>
                      <a:gd name="connsiteY4" fmla="*/ 75580 h 134763"/>
                      <a:gd name="connsiteX5" fmla="*/ 21017 w 132751"/>
                      <a:gd name="connsiteY5" fmla="*/ 621 h 134763"/>
                      <a:gd name="connsiteX0" fmla="*/ 21803 w 133537"/>
                      <a:gd name="connsiteY0" fmla="*/ 621 h 134763"/>
                      <a:gd name="connsiteX1" fmla="*/ 113602 w 133537"/>
                      <a:gd name="connsiteY1" fmla="*/ 34306 h 134763"/>
                      <a:gd name="connsiteX2" fmla="*/ 119938 w 133537"/>
                      <a:gd name="connsiteY2" fmla="*/ 95039 h 134763"/>
                      <a:gd name="connsiteX3" fmla="*/ 65175 w 133537"/>
                      <a:gd name="connsiteY3" fmla="*/ 125874 h 134763"/>
                      <a:gd name="connsiteX4" fmla="*/ 12527 w 133537"/>
                      <a:gd name="connsiteY4" fmla="*/ 75580 h 134763"/>
                      <a:gd name="connsiteX5" fmla="*/ 21803 w 133537"/>
                      <a:gd name="connsiteY5" fmla="*/ 621 h 134763"/>
                      <a:gd name="connsiteX0" fmla="*/ 25388 w 136875"/>
                      <a:gd name="connsiteY0" fmla="*/ 621 h 140130"/>
                      <a:gd name="connsiteX1" fmla="*/ 117187 w 136875"/>
                      <a:gd name="connsiteY1" fmla="*/ 34306 h 140130"/>
                      <a:gd name="connsiteX2" fmla="*/ 123523 w 136875"/>
                      <a:gd name="connsiteY2" fmla="*/ 95039 h 140130"/>
                      <a:gd name="connsiteX3" fmla="*/ 73543 w 136875"/>
                      <a:gd name="connsiteY3" fmla="*/ 131888 h 140130"/>
                      <a:gd name="connsiteX4" fmla="*/ 16112 w 136875"/>
                      <a:gd name="connsiteY4" fmla="*/ 75580 h 140130"/>
                      <a:gd name="connsiteX5" fmla="*/ 25388 w 136875"/>
                      <a:gd name="connsiteY5" fmla="*/ 621 h 140130"/>
                      <a:gd name="connsiteX0" fmla="*/ 25388 w 136157"/>
                      <a:gd name="connsiteY0" fmla="*/ 621 h 139687"/>
                      <a:gd name="connsiteX1" fmla="*/ 117187 w 136157"/>
                      <a:gd name="connsiteY1" fmla="*/ 34306 h 139687"/>
                      <a:gd name="connsiteX2" fmla="*/ 123523 w 136157"/>
                      <a:gd name="connsiteY2" fmla="*/ 95039 h 139687"/>
                      <a:gd name="connsiteX3" fmla="*/ 73543 w 136157"/>
                      <a:gd name="connsiteY3" fmla="*/ 131888 h 139687"/>
                      <a:gd name="connsiteX4" fmla="*/ 16112 w 136157"/>
                      <a:gd name="connsiteY4" fmla="*/ 75580 h 139687"/>
                      <a:gd name="connsiteX5" fmla="*/ 25388 w 136157"/>
                      <a:gd name="connsiteY5" fmla="*/ 621 h 139687"/>
                      <a:gd name="connsiteX0" fmla="*/ 13786 w 118159"/>
                      <a:gd name="connsiteY0" fmla="*/ 761 h 140193"/>
                      <a:gd name="connsiteX1" fmla="*/ 93628 w 118159"/>
                      <a:gd name="connsiteY1" fmla="*/ 38741 h 140193"/>
                      <a:gd name="connsiteX2" fmla="*/ 111921 w 118159"/>
                      <a:gd name="connsiteY2" fmla="*/ 95179 h 140193"/>
                      <a:gd name="connsiteX3" fmla="*/ 61941 w 118159"/>
                      <a:gd name="connsiteY3" fmla="*/ 132028 h 140193"/>
                      <a:gd name="connsiteX4" fmla="*/ 4510 w 118159"/>
                      <a:gd name="connsiteY4" fmla="*/ 75720 h 140193"/>
                      <a:gd name="connsiteX5" fmla="*/ 13786 w 118159"/>
                      <a:gd name="connsiteY5" fmla="*/ 761 h 140193"/>
                      <a:gd name="connsiteX0" fmla="*/ 13786 w 119243"/>
                      <a:gd name="connsiteY0" fmla="*/ 660 h 140092"/>
                      <a:gd name="connsiteX1" fmla="*/ 93628 w 119243"/>
                      <a:gd name="connsiteY1" fmla="*/ 38640 h 140092"/>
                      <a:gd name="connsiteX2" fmla="*/ 111921 w 119243"/>
                      <a:gd name="connsiteY2" fmla="*/ 95078 h 140092"/>
                      <a:gd name="connsiteX3" fmla="*/ 61941 w 119243"/>
                      <a:gd name="connsiteY3" fmla="*/ 131927 h 140092"/>
                      <a:gd name="connsiteX4" fmla="*/ 4510 w 119243"/>
                      <a:gd name="connsiteY4" fmla="*/ 75619 h 140092"/>
                      <a:gd name="connsiteX5" fmla="*/ 13786 w 119243"/>
                      <a:gd name="connsiteY5" fmla="*/ 660 h 140092"/>
                      <a:gd name="connsiteX0" fmla="*/ 13149 w 112472"/>
                      <a:gd name="connsiteY0" fmla="*/ 700 h 140147"/>
                      <a:gd name="connsiteX1" fmla="*/ 77049 w 112472"/>
                      <a:gd name="connsiteY1" fmla="*/ 37821 h 140147"/>
                      <a:gd name="connsiteX2" fmla="*/ 111284 w 112472"/>
                      <a:gd name="connsiteY2" fmla="*/ 95118 h 140147"/>
                      <a:gd name="connsiteX3" fmla="*/ 61304 w 112472"/>
                      <a:gd name="connsiteY3" fmla="*/ 131967 h 140147"/>
                      <a:gd name="connsiteX4" fmla="*/ 3873 w 112472"/>
                      <a:gd name="connsiteY4" fmla="*/ 75659 h 140147"/>
                      <a:gd name="connsiteX5" fmla="*/ 13149 w 112472"/>
                      <a:gd name="connsiteY5" fmla="*/ 700 h 140147"/>
                      <a:gd name="connsiteX0" fmla="*/ 15093 w 114416"/>
                      <a:gd name="connsiteY0" fmla="*/ 1690 h 141137"/>
                      <a:gd name="connsiteX1" fmla="*/ 78993 w 114416"/>
                      <a:gd name="connsiteY1" fmla="*/ 38811 h 141137"/>
                      <a:gd name="connsiteX2" fmla="*/ 113228 w 114416"/>
                      <a:gd name="connsiteY2" fmla="*/ 96108 h 141137"/>
                      <a:gd name="connsiteX3" fmla="*/ 63248 w 114416"/>
                      <a:gd name="connsiteY3" fmla="*/ 132957 h 141137"/>
                      <a:gd name="connsiteX4" fmla="*/ 5817 w 114416"/>
                      <a:gd name="connsiteY4" fmla="*/ 76649 h 141137"/>
                      <a:gd name="connsiteX5" fmla="*/ 15093 w 114416"/>
                      <a:gd name="connsiteY5" fmla="*/ 1690 h 141137"/>
                      <a:gd name="connsiteX0" fmla="*/ 15093 w 114416"/>
                      <a:gd name="connsiteY0" fmla="*/ 1690 h 137225"/>
                      <a:gd name="connsiteX1" fmla="*/ 78993 w 114416"/>
                      <a:gd name="connsiteY1" fmla="*/ 38811 h 137225"/>
                      <a:gd name="connsiteX2" fmla="*/ 113228 w 114416"/>
                      <a:gd name="connsiteY2" fmla="*/ 96108 h 137225"/>
                      <a:gd name="connsiteX3" fmla="*/ 63248 w 114416"/>
                      <a:gd name="connsiteY3" fmla="*/ 132957 h 137225"/>
                      <a:gd name="connsiteX4" fmla="*/ 5817 w 114416"/>
                      <a:gd name="connsiteY4" fmla="*/ 76649 h 137225"/>
                      <a:gd name="connsiteX5" fmla="*/ 15093 w 114416"/>
                      <a:gd name="connsiteY5" fmla="*/ 1690 h 137225"/>
                      <a:gd name="connsiteX0" fmla="*/ 12222 w 111545"/>
                      <a:gd name="connsiteY0" fmla="*/ 1690 h 137225"/>
                      <a:gd name="connsiteX1" fmla="*/ 76122 w 111545"/>
                      <a:gd name="connsiteY1" fmla="*/ 38811 h 137225"/>
                      <a:gd name="connsiteX2" fmla="*/ 110357 w 111545"/>
                      <a:gd name="connsiteY2" fmla="*/ 96108 h 137225"/>
                      <a:gd name="connsiteX3" fmla="*/ 60377 w 111545"/>
                      <a:gd name="connsiteY3" fmla="*/ 132957 h 137225"/>
                      <a:gd name="connsiteX4" fmla="*/ 2946 w 111545"/>
                      <a:gd name="connsiteY4" fmla="*/ 76649 h 137225"/>
                      <a:gd name="connsiteX5" fmla="*/ 12222 w 111545"/>
                      <a:gd name="connsiteY5" fmla="*/ 1690 h 137225"/>
                      <a:gd name="connsiteX0" fmla="*/ 15734 w 115057"/>
                      <a:gd name="connsiteY0" fmla="*/ 2913 h 138448"/>
                      <a:gd name="connsiteX1" fmla="*/ 79634 w 115057"/>
                      <a:gd name="connsiteY1" fmla="*/ 40034 h 138448"/>
                      <a:gd name="connsiteX2" fmla="*/ 113869 w 115057"/>
                      <a:gd name="connsiteY2" fmla="*/ 97331 h 138448"/>
                      <a:gd name="connsiteX3" fmla="*/ 63889 w 115057"/>
                      <a:gd name="connsiteY3" fmla="*/ 134180 h 138448"/>
                      <a:gd name="connsiteX4" fmla="*/ 6458 w 115057"/>
                      <a:gd name="connsiteY4" fmla="*/ 77872 h 138448"/>
                      <a:gd name="connsiteX5" fmla="*/ 15734 w 115057"/>
                      <a:gd name="connsiteY5" fmla="*/ 2913 h 138448"/>
                      <a:gd name="connsiteX0" fmla="*/ 16088 w 120040"/>
                      <a:gd name="connsiteY0" fmla="*/ 3569 h 138246"/>
                      <a:gd name="connsiteX1" fmla="*/ 85568 w 120040"/>
                      <a:gd name="connsiteY1" fmla="*/ 39832 h 138246"/>
                      <a:gd name="connsiteX2" fmla="*/ 119803 w 120040"/>
                      <a:gd name="connsiteY2" fmla="*/ 97129 h 138246"/>
                      <a:gd name="connsiteX3" fmla="*/ 69823 w 120040"/>
                      <a:gd name="connsiteY3" fmla="*/ 133978 h 138246"/>
                      <a:gd name="connsiteX4" fmla="*/ 12392 w 120040"/>
                      <a:gd name="connsiteY4" fmla="*/ 77670 h 138246"/>
                      <a:gd name="connsiteX5" fmla="*/ 16088 w 120040"/>
                      <a:gd name="connsiteY5" fmla="*/ 3569 h 138246"/>
                      <a:gd name="connsiteX0" fmla="*/ 13134 w 117086"/>
                      <a:gd name="connsiteY0" fmla="*/ 1157 h 135834"/>
                      <a:gd name="connsiteX1" fmla="*/ 82614 w 117086"/>
                      <a:gd name="connsiteY1" fmla="*/ 37420 h 135834"/>
                      <a:gd name="connsiteX2" fmla="*/ 116849 w 117086"/>
                      <a:gd name="connsiteY2" fmla="*/ 94717 h 135834"/>
                      <a:gd name="connsiteX3" fmla="*/ 66869 w 117086"/>
                      <a:gd name="connsiteY3" fmla="*/ 131566 h 135834"/>
                      <a:gd name="connsiteX4" fmla="*/ 9438 w 117086"/>
                      <a:gd name="connsiteY4" fmla="*/ 75258 h 135834"/>
                      <a:gd name="connsiteX5" fmla="*/ 13134 w 117086"/>
                      <a:gd name="connsiteY5" fmla="*/ 1157 h 135834"/>
                      <a:gd name="connsiteX0" fmla="*/ 13134 w 117302"/>
                      <a:gd name="connsiteY0" fmla="*/ 787 h 135464"/>
                      <a:gd name="connsiteX1" fmla="*/ 82614 w 117302"/>
                      <a:gd name="connsiteY1" fmla="*/ 37050 h 135464"/>
                      <a:gd name="connsiteX2" fmla="*/ 116849 w 117302"/>
                      <a:gd name="connsiteY2" fmla="*/ 94347 h 135464"/>
                      <a:gd name="connsiteX3" fmla="*/ 66869 w 117302"/>
                      <a:gd name="connsiteY3" fmla="*/ 131196 h 135464"/>
                      <a:gd name="connsiteX4" fmla="*/ 9438 w 117302"/>
                      <a:gd name="connsiteY4" fmla="*/ 74888 h 135464"/>
                      <a:gd name="connsiteX5" fmla="*/ 13134 w 117302"/>
                      <a:gd name="connsiteY5" fmla="*/ 787 h 135464"/>
                      <a:gd name="connsiteX0" fmla="*/ 10017 w 114185"/>
                      <a:gd name="connsiteY0" fmla="*/ 787 h 135464"/>
                      <a:gd name="connsiteX1" fmla="*/ 79497 w 114185"/>
                      <a:gd name="connsiteY1" fmla="*/ 37050 h 135464"/>
                      <a:gd name="connsiteX2" fmla="*/ 113732 w 114185"/>
                      <a:gd name="connsiteY2" fmla="*/ 94347 h 135464"/>
                      <a:gd name="connsiteX3" fmla="*/ 63752 w 114185"/>
                      <a:gd name="connsiteY3" fmla="*/ 131196 h 135464"/>
                      <a:gd name="connsiteX4" fmla="*/ 6321 w 114185"/>
                      <a:gd name="connsiteY4" fmla="*/ 74888 h 135464"/>
                      <a:gd name="connsiteX5" fmla="*/ 10017 w 114185"/>
                      <a:gd name="connsiteY5" fmla="*/ 787 h 135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185" h="135464">
                        <a:moveTo>
                          <a:pt x="10017" y="787"/>
                        </a:moveTo>
                        <a:cubicBezTo>
                          <a:pt x="30981" y="-6377"/>
                          <a:pt x="51051" y="37778"/>
                          <a:pt x="79497" y="37050"/>
                        </a:cubicBezTo>
                        <a:cubicBezTo>
                          <a:pt x="107943" y="36322"/>
                          <a:pt x="116356" y="78656"/>
                          <a:pt x="113732" y="94347"/>
                        </a:cubicBezTo>
                        <a:cubicBezTo>
                          <a:pt x="111108" y="110038"/>
                          <a:pt x="111945" y="148183"/>
                          <a:pt x="63752" y="131196"/>
                        </a:cubicBezTo>
                        <a:cubicBezTo>
                          <a:pt x="15559" y="114209"/>
                          <a:pt x="4914" y="107791"/>
                          <a:pt x="6321" y="74888"/>
                        </a:cubicBezTo>
                        <a:cubicBezTo>
                          <a:pt x="7728" y="41985"/>
                          <a:pt x="-10947" y="7951"/>
                          <a:pt x="10017" y="78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3" name="Oval 201"/>
                  <p:cNvSpPr/>
                  <p:nvPr/>
                </p:nvSpPr>
                <p:spPr>
                  <a:xfrm>
                    <a:off x="3694750" y="5778839"/>
                    <a:ext cx="295027" cy="54728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1126 w 114273"/>
                      <a:gd name="connsiteY0" fmla="*/ 908 h 135529"/>
                      <a:gd name="connsiteX1" fmla="*/ 92925 w 114273"/>
                      <a:gd name="connsiteY1" fmla="*/ 34593 h 135529"/>
                      <a:gd name="connsiteX2" fmla="*/ 99261 w 114273"/>
                      <a:gd name="connsiteY2" fmla="*/ 95326 h 135529"/>
                      <a:gd name="connsiteX3" fmla="*/ 46889 w 114273"/>
                      <a:gd name="connsiteY3" fmla="*/ 134752 h 135529"/>
                      <a:gd name="connsiteX4" fmla="*/ 34508 w 114273"/>
                      <a:gd name="connsiteY4" fmla="*/ 72821 h 135529"/>
                      <a:gd name="connsiteX5" fmla="*/ 1126 w 114273"/>
                      <a:gd name="connsiteY5" fmla="*/ 908 h 135529"/>
                      <a:gd name="connsiteX0" fmla="*/ 7634 w 120781"/>
                      <a:gd name="connsiteY0" fmla="*/ 908 h 135529"/>
                      <a:gd name="connsiteX1" fmla="*/ 99433 w 120781"/>
                      <a:gd name="connsiteY1" fmla="*/ 34593 h 135529"/>
                      <a:gd name="connsiteX2" fmla="*/ 105769 w 120781"/>
                      <a:gd name="connsiteY2" fmla="*/ 95326 h 135529"/>
                      <a:gd name="connsiteX3" fmla="*/ 53397 w 120781"/>
                      <a:gd name="connsiteY3" fmla="*/ 134752 h 135529"/>
                      <a:gd name="connsiteX4" fmla="*/ 41016 w 120781"/>
                      <a:gd name="connsiteY4" fmla="*/ 72821 h 135529"/>
                      <a:gd name="connsiteX5" fmla="*/ 7634 w 120781"/>
                      <a:gd name="connsiteY5" fmla="*/ 908 h 135529"/>
                      <a:gd name="connsiteX0" fmla="*/ 2118 w 111052"/>
                      <a:gd name="connsiteY0" fmla="*/ 908 h 171097"/>
                      <a:gd name="connsiteX1" fmla="*/ 93917 w 111052"/>
                      <a:gd name="connsiteY1" fmla="*/ 34593 h 171097"/>
                      <a:gd name="connsiteX2" fmla="*/ 100253 w 111052"/>
                      <a:gd name="connsiteY2" fmla="*/ 95326 h 171097"/>
                      <a:gd name="connsiteX3" fmla="*/ 104584 w 111052"/>
                      <a:gd name="connsiteY3" fmla="*/ 170920 h 171097"/>
                      <a:gd name="connsiteX4" fmla="*/ 35500 w 111052"/>
                      <a:gd name="connsiteY4" fmla="*/ 72821 h 171097"/>
                      <a:gd name="connsiteX5" fmla="*/ 2118 w 111052"/>
                      <a:gd name="connsiteY5" fmla="*/ 908 h 171097"/>
                      <a:gd name="connsiteX0" fmla="*/ 2118 w 109356"/>
                      <a:gd name="connsiteY0" fmla="*/ 1172 h 172084"/>
                      <a:gd name="connsiteX1" fmla="*/ 93917 w 109356"/>
                      <a:gd name="connsiteY1" fmla="*/ 34857 h 172084"/>
                      <a:gd name="connsiteX2" fmla="*/ 102334 w 109356"/>
                      <a:gd name="connsiteY2" fmla="*/ 116910 h 172084"/>
                      <a:gd name="connsiteX3" fmla="*/ 104584 w 109356"/>
                      <a:gd name="connsiteY3" fmla="*/ 171184 h 172084"/>
                      <a:gd name="connsiteX4" fmla="*/ 35500 w 109356"/>
                      <a:gd name="connsiteY4" fmla="*/ 73085 h 172084"/>
                      <a:gd name="connsiteX5" fmla="*/ 2118 w 109356"/>
                      <a:gd name="connsiteY5" fmla="*/ 1172 h 172084"/>
                      <a:gd name="connsiteX0" fmla="*/ 261 w 109292"/>
                      <a:gd name="connsiteY0" fmla="*/ 206 h 171061"/>
                      <a:gd name="connsiteX1" fmla="*/ 49922 w 109292"/>
                      <a:gd name="connsiteY1" fmla="*/ 52546 h 171061"/>
                      <a:gd name="connsiteX2" fmla="*/ 100477 w 109292"/>
                      <a:gd name="connsiteY2" fmla="*/ 115944 h 171061"/>
                      <a:gd name="connsiteX3" fmla="*/ 102727 w 109292"/>
                      <a:gd name="connsiteY3" fmla="*/ 170218 h 171061"/>
                      <a:gd name="connsiteX4" fmla="*/ 33643 w 109292"/>
                      <a:gd name="connsiteY4" fmla="*/ 72119 h 171061"/>
                      <a:gd name="connsiteX5" fmla="*/ 261 w 109292"/>
                      <a:gd name="connsiteY5" fmla="*/ 206 h 171061"/>
                      <a:gd name="connsiteX0" fmla="*/ 19245 w 128276"/>
                      <a:gd name="connsiteY0" fmla="*/ 1753 h 172608"/>
                      <a:gd name="connsiteX1" fmla="*/ 68906 w 128276"/>
                      <a:gd name="connsiteY1" fmla="*/ 54093 h 172608"/>
                      <a:gd name="connsiteX2" fmla="*/ 119461 w 128276"/>
                      <a:gd name="connsiteY2" fmla="*/ 117491 h 172608"/>
                      <a:gd name="connsiteX3" fmla="*/ 121711 w 128276"/>
                      <a:gd name="connsiteY3" fmla="*/ 171765 h 172608"/>
                      <a:gd name="connsiteX4" fmla="*/ 52627 w 128276"/>
                      <a:gd name="connsiteY4" fmla="*/ 73666 h 172608"/>
                      <a:gd name="connsiteX5" fmla="*/ 19245 w 128276"/>
                      <a:gd name="connsiteY5" fmla="*/ 1753 h 172608"/>
                      <a:gd name="connsiteX0" fmla="*/ 261 w 109292"/>
                      <a:gd name="connsiteY0" fmla="*/ 236 h 171095"/>
                      <a:gd name="connsiteX1" fmla="*/ 49922 w 109292"/>
                      <a:gd name="connsiteY1" fmla="*/ 51434 h 171095"/>
                      <a:gd name="connsiteX2" fmla="*/ 100477 w 109292"/>
                      <a:gd name="connsiteY2" fmla="*/ 115974 h 171095"/>
                      <a:gd name="connsiteX3" fmla="*/ 102727 w 109292"/>
                      <a:gd name="connsiteY3" fmla="*/ 170248 h 171095"/>
                      <a:gd name="connsiteX4" fmla="*/ 33643 w 109292"/>
                      <a:gd name="connsiteY4" fmla="*/ 72149 h 171095"/>
                      <a:gd name="connsiteX5" fmla="*/ 261 w 109292"/>
                      <a:gd name="connsiteY5" fmla="*/ 236 h 171095"/>
                      <a:gd name="connsiteX0" fmla="*/ 261 w 109292"/>
                      <a:gd name="connsiteY0" fmla="*/ 208 h 171067"/>
                      <a:gd name="connsiteX1" fmla="*/ 49922 w 109292"/>
                      <a:gd name="connsiteY1" fmla="*/ 51406 h 171067"/>
                      <a:gd name="connsiteX2" fmla="*/ 100477 w 109292"/>
                      <a:gd name="connsiteY2" fmla="*/ 115946 h 171067"/>
                      <a:gd name="connsiteX3" fmla="*/ 102727 w 109292"/>
                      <a:gd name="connsiteY3" fmla="*/ 170220 h 171067"/>
                      <a:gd name="connsiteX4" fmla="*/ 33643 w 109292"/>
                      <a:gd name="connsiteY4" fmla="*/ 72121 h 171067"/>
                      <a:gd name="connsiteX5" fmla="*/ 261 w 109292"/>
                      <a:gd name="connsiteY5" fmla="*/ 208 h 171067"/>
                      <a:gd name="connsiteX0" fmla="*/ 977 w 109101"/>
                      <a:gd name="connsiteY0" fmla="*/ 6 h 170801"/>
                      <a:gd name="connsiteX1" fmla="*/ 69886 w 109101"/>
                      <a:gd name="connsiteY1" fmla="*/ 75190 h 170801"/>
                      <a:gd name="connsiteX2" fmla="*/ 101193 w 109101"/>
                      <a:gd name="connsiteY2" fmla="*/ 115744 h 170801"/>
                      <a:gd name="connsiteX3" fmla="*/ 103443 w 109101"/>
                      <a:gd name="connsiteY3" fmla="*/ 170018 h 170801"/>
                      <a:gd name="connsiteX4" fmla="*/ 34359 w 109101"/>
                      <a:gd name="connsiteY4" fmla="*/ 71919 h 170801"/>
                      <a:gd name="connsiteX5" fmla="*/ 977 w 109101"/>
                      <a:gd name="connsiteY5" fmla="*/ 6 h 170801"/>
                      <a:gd name="connsiteX0" fmla="*/ 1190 w 109116"/>
                      <a:gd name="connsiteY0" fmla="*/ 30 h 170813"/>
                      <a:gd name="connsiteX1" fmla="*/ 74781 w 109116"/>
                      <a:gd name="connsiteY1" fmla="*/ 80163 h 170813"/>
                      <a:gd name="connsiteX2" fmla="*/ 101406 w 109116"/>
                      <a:gd name="connsiteY2" fmla="*/ 115768 h 170813"/>
                      <a:gd name="connsiteX3" fmla="*/ 103656 w 109116"/>
                      <a:gd name="connsiteY3" fmla="*/ 170042 h 170813"/>
                      <a:gd name="connsiteX4" fmla="*/ 34572 w 109116"/>
                      <a:gd name="connsiteY4" fmla="*/ 71943 h 170813"/>
                      <a:gd name="connsiteX5" fmla="*/ 1190 w 109116"/>
                      <a:gd name="connsiteY5" fmla="*/ 30 h 170813"/>
                      <a:gd name="connsiteX0" fmla="*/ 1190 w 109116"/>
                      <a:gd name="connsiteY0" fmla="*/ 30 h 170813"/>
                      <a:gd name="connsiteX1" fmla="*/ 74781 w 109116"/>
                      <a:gd name="connsiteY1" fmla="*/ 80163 h 170813"/>
                      <a:gd name="connsiteX2" fmla="*/ 101406 w 109116"/>
                      <a:gd name="connsiteY2" fmla="*/ 115768 h 170813"/>
                      <a:gd name="connsiteX3" fmla="*/ 103656 w 109116"/>
                      <a:gd name="connsiteY3" fmla="*/ 170042 h 170813"/>
                      <a:gd name="connsiteX4" fmla="*/ 34572 w 109116"/>
                      <a:gd name="connsiteY4" fmla="*/ 71943 h 170813"/>
                      <a:gd name="connsiteX5" fmla="*/ 1190 w 109116"/>
                      <a:gd name="connsiteY5" fmla="*/ 30 h 170813"/>
                      <a:gd name="connsiteX0" fmla="*/ 1190 w 109116"/>
                      <a:gd name="connsiteY0" fmla="*/ 1160 h 171943"/>
                      <a:gd name="connsiteX1" fmla="*/ 37346 w 109116"/>
                      <a:gd name="connsiteY1" fmla="*/ 32349 h 171943"/>
                      <a:gd name="connsiteX2" fmla="*/ 74781 w 109116"/>
                      <a:gd name="connsiteY2" fmla="*/ 81293 h 171943"/>
                      <a:gd name="connsiteX3" fmla="*/ 101406 w 109116"/>
                      <a:gd name="connsiteY3" fmla="*/ 116898 h 171943"/>
                      <a:gd name="connsiteX4" fmla="*/ 103656 w 109116"/>
                      <a:gd name="connsiteY4" fmla="*/ 171172 h 171943"/>
                      <a:gd name="connsiteX5" fmla="*/ 34572 w 109116"/>
                      <a:gd name="connsiteY5" fmla="*/ 73073 h 171943"/>
                      <a:gd name="connsiteX6" fmla="*/ 1190 w 109116"/>
                      <a:gd name="connsiteY6" fmla="*/ 1160 h 171943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983 w 116192"/>
                      <a:gd name="connsiteY0" fmla="*/ 1203 h 171986"/>
                      <a:gd name="connsiteX1" fmla="*/ 44422 w 116192"/>
                      <a:gd name="connsiteY1" fmla="*/ 32392 h 171986"/>
                      <a:gd name="connsiteX2" fmla="*/ 81857 w 116192"/>
                      <a:gd name="connsiteY2" fmla="*/ 81336 h 171986"/>
                      <a:gd name="connsiteX3" fmla="*/ 108482 w 116192"/>
                      <a:gd name="connsiteY3" fmla="*/ 116941 h 171986"/>
                      <a:gd name="connsiteX4" fmla="*/ 110732 w 116192"/>
                      <a:gd name="connsiteY4" fmla="*/ 171215 h 171986"/>
                      <a:gd name="connsiteX5" fmla="*/ 41648 w 116192"/>
                      <a:gd name="connsiteY5" fmla="*/ 73116 h 171986"/>
                      <a:gd name="connsiteX6" fmla="*/ 983 w 116192"/>
                      <a:gd name="connsiteY6" fmla="*/ 1203 h 171986"/>
                      <a:gd name="connsiteX0" fmla="*/ 15950 w 131159"/>
                      <a:gd name="connsiteY0" fmla="*/ 435 h 171218"/>
                      <a:gd name="connsiteX1" fmla="*/ 59389 w 131159"/>
                      <a:gd name="connsiteY1" fmla="*/ 31624 h 171218"/>
                      <a:gd name="connsiteX2" fmla="*/ 96824 w 131159"/>
                      <a:gd name="connsiteY2" fmla="*/ 80568 h 171218"/>
                      <a:gd name="connsiteX3" fmla="*/ 123449 w 131159"/>
                      <a:gd name="connsiteY3" fmla="*/ 116173 h 171218"/>
                      <a:gd name="connsiteX4" fmla="*/ 125699 w 131159"/>
                      <a:gd name="connsiteY4" fmla="*/ 170447 h 171218"/>
                      <a:gd name="connsiteX5" fmla="*/ 56615 w 131159"/>
                      <a:gd name="connsiteY5" fmla="*/ 72348 h 171218"/>
                      <a:gd name="connsiteX6" fmla="*/ 15950 w 131159"/>
                      <a:gd name="connsiteY6" fmla="*/ 435 h 171218"/>
                      <a:gd name="connsiteX0" fmla="*/ 15950 w 131574"/>
                      <a:gd name="connsiteY0" fmla="*/ 435 h 172928"/>
                      <a:gd name="connsiteX1" fmla="*/ 59389 w 131574"/>
                      <a:gd name="connsiteY1" fmla="*/ 31624 h 172928"/>
                      <a:gd name="connsiteX2" fmla="*/ 96824 w 131574"/>
                      <a:gd name="connsiteY2" fmla="*/ 80568 h 172928"/>
                      <a:gd name="connsiteX3" fmla="*/ 123449 w 131574"/>
                      <a:gd name="connsiteY3" fmla="*/ 116173 h 172928"/>
                      <a:gd name="connsiteX4" fmla="*/ 127537 w 131574"/>
                      <a:gd name="connsiteY4" fmla="*/ 141270 h 172928"/>
                      <a:gd name="connsiteX5" fmla="*/ 125699 w 131574"/>
                      <a:gd name="connsiteY5" fmla="*/ 170447 h 172928"/>
                      <a:gd name="connsiteX6" fmla="*/ 56615 w 131574"/>
                      <a:gd name="connsiteY6" fmla="*/ 72348 h 172928"/>
                      <a:gd name="connsiteX7" fmla="*/ 15950 w 131574"/>
                      <a:gd name="connsiteY7" fmla="*/ 435 h 172928"/>
                      <a:gd name="connsiteX0" fmla="*/ 15950 w 132001"/>
                      <a:gd name="connsiteY0" fmla="*/ 435 h 173793"/>
                      <a:gd name="connsiteX1" fmla="*/ 59389 w 132001"/>
                      <a:gd name="connsiteY1" fmla="*/ 31624 h 173793"/>
                      <a:gd name="connsiteX2" fmla="*/ 96824 w 132001"/>
                      <a:gd name="connsiteY2" fmla="*/ 80568 h 173793"/>
                      <a:gd name="connsiteX3" fmla="*/ 123449 w 132001"/>
                      <a:gd name="connsiteY3" fmla="*/ 116173 h 173793"/>
                      <a:gd name="connsiteX4" fmla="*/ 128577 w 132001"/>
                      <a:gd name="connsiteY4" fmla="*/ 147742 h 173793"/>
                      <a:gd name="connsiteX5" fmla="*/ 125699 w 132001"/>
                      <a:gd name="connsiteY5" fmla="*/ 170447 h 173793"/>
                      <a:gd name="connsiteX6" fmla="*/ 56615 w 132001"/>
                      <a:gd name="connsiteY6" fmla="*/ 72348 h 173793"/>
                      <a:gd name="connsiteX7" fmla="*/ 15950 w 132001"/>
                      <a:gd name="connsiteY7" fmla="*/ 435 h 173793"/>
                      <a:gd name="connsiteX0" fmla="*/ 15950 w 134281"/>
                      <a:gd name="connsiteY0" fmla="*/ 435 h 173793"/>
                      <a:gd name="connsiteX1" fmla="*/ 59389 w 134281"/>
                      <a:gd name="connsiteY1" fmla="*/ 31624 h 173793"/>
                      <a:gd name="connsiteX2" fmla="*/ 96824 w 134281"/>
                      <a:gd name="connsiteY2" fmla="*/ 80568 h 173793"/>
                      <a:gd name="connsiteX3" fmla="*/ 123449 w 134281"/>
                      <a:gd name="connsiteY3" fmla="*/ 116173 h 173793"/>
                      <a:gd name="connsiteX4" fmla="*/ 128577 w 134281"/>
                      <a:gd name="connsiteY4" fmla="*/ 147742 h 173793"/>
                      <a:gd name="connsiteX5" fmla="*/ 125699 w 134281"/>
                      <a:gd name="connsiteY5" fmla="*/ 170447 h 173793"/>
                      <a:gd name="connsiteX6" fmla="*/ 56615 w 134281"/>
                      <a:gd name="connsiteY6" fmla="*/ 72348 h 173793"/>
                      <a:gd name="connsiteX7" fmla="*/ 15950 w 134281"/>
                      <a:gd name="connsiteY7" fmla="*/ 435 h 173793"/>
                      <a:gd name="connsiteX0" fmla="*/ 15950 w 134698"/>
                      <a:gd name="connsiteY0" fmla="*/ 435 h 173354"/>
                      <a:gd name="connsiteX1" fmla="*/ 59389 w 134698"/>
                      <a:gd name="connsiteY1" fmla="*/ 31624 h 173354"/>
                      <a:gd name="connsiteX2" fmla="*/ 96824 w 134698"/>
                      <a:gd name="connsiteY2" fmla="*/ 80568 h 173354"/>
                      <a:gd name="connsiteX3" fmla="*/ 123449 w 134698"/>
                      <a:gd name="connsiteY3" fmla="*/ 116173 h 173354"/>
                      <a:gd name="connsiteX4" fmla="*/ 129097 w 134698"/>
                      <a:gd name="connsiteY4" fmla="*/ 144696 h 173354"/>
                      <a:gd name="connsiteX5" fmla="*/ 125699 w 134698"/>
                      <a:gd name="connsiteY5" fmla="*/ 170447 h 173354"/>
                      <a:gd name="connsiteX6" fmla="*/ 56615 w 134698"/>
                      <a:gd name="connsiteY6" fmla="*/ 72348 h 173354"/>
                      <a:gd name="connsiteX7" fmla="*/ 15950 w 134698"/>
                      <a:gd name="connsiteY7" fmla="*/ 435 h 173354"/>
                      <a:gd name="connsiteX0" fmla="*/ 15950 w 132229"/>
                      <a:gd name="connsiteY0" fmla="*/ 435 h 173354"/>
                      <a:gd name="connsiteX1" fmla="*/ 59389 w 132229"/>
                      <a:gd name="connsiteY1" fmla="*/ 31624 h 173354"/>
                      <a:gd name="connsiteX2" fmla="*/ 96824 w 132229"/>
                      <a:gd name="connsiteY2" fmla="*/ 80568 h 173354"/>
                      <a:gd name="connsiteX3" fmla="*/ 123449 w 132229"/>
                      <a:gd name="connsiteY3" fmla="*/ 116173 h 173354"/>
                      <a:gd name="connsiteX4" fmla="*/ 129097 w 132229"/>
                      <a:gd name="connsiteY4" fmla="*/ 144696 h 173354"/>
                      <a:gd name="connsiteX5" fmla="*/ 125699 w 132229"/>
                      <a:gd name="connsiteY5" fmla="*/ 170447 h 173354"/>
                      <a:gd name="connsiteX6" fmla="*/ 56615 w 132229"/>
                      <a:gd name="connsiteY6" fmla="*/ 72348 h 173354"/>
                      <a:gd name="connsiteX7" fmla="*/ 15950 w 132229"/>
                      <a:gd name="connsiteY7" fmla="*/ 435 h 173354"/>
                      <a:gd name="connsiteX0" fmla="*/ 15950 w 131256"/>
                      <a:gd name="connsiteY0" fmla="*/ 435 h 173328"/>
                      <a:gd name="connsiteX1" fmla="*/ 59389 w 131256"/>
                      <a:gd name="connsiteY1" fmla="*/ 31624 h 173328"/>
                      <a:gd name="connsiteX2" fmla="*/ 96824 w 131256"/>
                      <a:gd name="connsiteY2" fmla="*/ 80568 h 173328"/>
                      <a:gd name="connsiteX3" fmla="*/ 123449 w 131256"/>
                      <a:gd name="connsiteY3" fmla="*/ 116173 h 173328"/>
                      <a:gd name="connsiteX4" fmla="*/ 129097 w 131256"/>
                      <a:gd name="connsiteY4" fmla="*/ 144696 h 173328"/>
                      <a:gd name="connsiteX5" fmla="*/ 125699 w 131256"/>
                      <a:gd name="connsiteY5" fmla="*/ 170447 h 173328"/>
                      <a:gd name="connsiteX6" fmla="*/ 56615 w 131256"/>
                      <a:gd name="connsiteY6" fmla="*/ 72348 h 173328"/>
                      <a:gd name="connsiteX7" fmla="*/ 15950 w 131256"/>
                      <a:gd name="connsiteY7" fmla="*/ 435 h 173328"/>
                      <a:gd name="connsiteX0" fmla="*/ 15985 w 133353"/>
                      <a:gd name="connsiteY0" fmla="*/ 437 h 175501"/>
                      <a:gd name="connsiteX1" fmla="*/ 59424 w 133353"/>
                      <a:gd name="connsiteY1" fmla="*/ 31626 h 175501"/>
                      <a:gd name="connsiteX2" fmla="*/ 96859 w 133353"/>
                      <a:gd name="connsiteY2" fmla="*/ 80570 h 175501"/>
                      <a:gd name="connsiteX3" fmla="*/ 123484 w 133353"/>
                      <a:gd name="connsiteY3" fmla="*/ 116175 h 175501"/>
                      <a:gd name="connsiteX4" fmla="*/ 129132 w 133353"/>
                      <a:gd name="connsiteY4" fmla="*/ 144698 h 175501"/>
                      <a:gd name="connsiteX5" fmla="*/ 127295 w 133353"/>
                      <a:gd name="connsiteY5" fmla="*/ 172733 h 175501"/>
                      <a:gd name="connsiteX6" fmla="*/ 56650 w 133353"/>
                      <a:gd name="connsiteY6" fmla="*/ 72350 h 175501"/>
                      <a:gd name="connsiteX7" fmla="*/ 15985 w 133353"/>
                      <a:gd name="connsiteY7" fmla="*/ 437 h 175501"/>
                      <a:gd name="connsiteX0" fmla="*/ 15985 w 132778"/>
                      <a:gd name="connsiteY0" fmla="*/ 437 h 175577"/>
                      <a:gd name="connsiteX1" fmla="*/ 59424 w 132778"/>
                      <a:gd name="connsiteY1" fmla="*/ 31626 h 175577"/>
                      <a:gd name="connsiteX2" fmla="*/ 96859 w 132778"/>
                      <a:gd name="connsiteY2" fmla="*/ 80570 h 175577"/>
                      <a:gd name="connsiteX3" fmla="*/ 123484 w 132778"/>
                      <a:gd name="connsiteY3" fmla="*/ 116175 h 175577"/>
                      <a:gd name="connsiteX4" fmla="*/ 129132 w 132778"/>
                      <a:gd name="connsiteY4" fmla="*/ 144698 h 175577"/>
                      <a:gd name="connsiteX5" fmla="*/ 127295 w 132778"/>
                      <a:gd name="connsiteY5" fmla="*/ 172733 h 175577"/>
                      <a:gd name="connsiteX6" fmla="*/ 56650 w 132778"/>
                      <a:gd name="connsiteY6" fmla="*/ 72350 h 175577"/>
                      <a:gd name="connsiteX7" fmla="*/ 15985 w 132778"/>
                      <a:gd name="connsiteY7" fmla="*/ 437 h 175577"/>
                      <a:gd name="connsiteX0" fmla="*/ 12 w 116805"/>
                      <a:gd name="connsiteY0" fmla="*/ 933 h 176073"/>
                      <a:gd name="connsiteX1" fmla="*/ 35648 w 116805"/>
                      <a:gd name="connsiteY1" fmla="*/ 35548 h 176073"/>
                      <a:gd name="connsiteX2" fmla="*/ 80886 w 116805"/>
                      <a:gd name="connsiteY2" fmla="*/ 81066 h 176073"/>
                      <a:gd name="connsiteX3" fmla="*/ 107511 w 116805"/>
                      <a:gd name="connsiteY3" fmla="*/ 116671 h 176073"/>
                      <a:gd name="connsiteX4" fmla="*/ 113159 w 116805"/>
                      <a:gd name="connsiteY4" fmla="*/ 145194 h 176073"/>
                      <a:gd name="connsiteX5" fmla="*/ 111322 w 116805"/>
                      <a:gd name="connsiteY5" fmla="*/ 173229 h 176073"/>
                      <a:gd name="connsiteX6" fmla="*/ 40677 w 116805"/>
                      <a:gd name="connsiteY6" fmla="*/ 72846 h 176073"/>
                      <a:gd name="connsiteX7" fmla="*/ 12 w 116805"/>
                      <a:gd name="connsiteY7" fmla="*/ 933 h 176073"/>
                      <a:gd name="connsiteX0" fmla="*/ 10 w 116803"/>
                      <a:gd name="connsiteY0" fmla="*/ 1126 h 176266"/>
                      <a:gd name="connsiteX1" fmla="*/ 35646 w 116803"/>
                      <a:gd name="connsiteY1" fmla="*/ 35741 h 176266"/>
                      <a:gd name="connsiteX2" fmla="*/ 80884 w 116803"/>
                      <a:gd name="connsiteY2" fmla="*/ 81259 h 176266"/>
                      <a:gd name="connsiteX3" fmla="*/ 107509 w 116803"/>
                      <a:gd name="connsiteY3" fmla="*/ 116864 h 176266"/>
                      <a:gd name="connsiteX4" fmla="*/ 113157 w 116803"/>
                      <a:gd name="connsiteY4" fmla="*/ 145387 h 176266"/>
                      <a:gd name="connsiteX5" fmla="*/ 111320 w 116803"/>
                      <a:gd name="connsiteY5" fmla="*/ 173422 h 176266"/>
                      <a:gd name="connsiteX6" fmla="*/ 40675 w 116803"/>
                      <a:gd name="connsiteY6" fmla="*/ 73039 h 176266"/>
                      <a:gd name="connsiteX7" fmla="*/ 10 w 116803"/>
                      <a:gd name="connsiteY7" fmla="*/ 1126 h 176266"/>
                      <a:gd name="connsiteX0" fmla="*/ 9 w 119923"/>
                      <a:gd name="connsiteY0" fmla="*/ 1160 h 175539"/>
                      <a:gd name="connsiteX1" fmla="*/ 38766 w 119923"/>
                      <a:gd name="connsiteY1" fmla="*/ 35014 h 175539"/>
                      <a:gd name="connsiteX2" fmla="*/ 84004 w 119923"/>
                      <a:gd name="connsiteY2" fmla="*/ 80532 h 175539"/>
                      <a:gd name="connsiteX3" fmla="*/ 110629 w 119923"/>
                      <a:gd name="connsiteY3" fmla="*/ 116137 h 175539"/>
                      <a:gd name="connsiteX4" fmla="*/ 116277 w 119923"/>
                      <a:gd name="connsiteY4" fmla="*/ 144660 h 175539"/>
                      <a:gd name="connsiteX5" fmla="*/ 114440 w 119923"/>
                      <a:gd name="connsiteY5" fmla="*/ 172695 h 175539"/>
                      <a:gd name="connsiteX6" fmla="*/ 43795 w 119923"/>
                      <a:gd name="connsiteY6" fmla="*/ 72312 h 175539"/>
                      <a:gd name="connsiteX7" fmla="*/ 9 w 119923"/>
                      <a:gd name="connsiteY7" fmla="*/ 1160 h 175539"/>
                      <a:gd name="connsiteX0" fmla="*/ 8547 w 128461"/>
                      <a:gd name="connsiteY0" fmla="*/ 76 h 174455"/>
                      <a:gd name="connsiteX1" fmla="*/ 47304 w 128461"/>
                      <a:gd name="connsiteY1" fmla="*/ 33930 h 174455"/>
                      <a:gd name="connsiteX2" fmla="*/ 92542 w 128461"/>
                      <a:gd name="connsiteY2" fmla="*/ 79448 h 174455"/>
                      <a:gd name="connsiteX3" fmla="*/ 119167 w 128461"/>
                      <a:gd name="connsiteY3" fmla="*/ 115053 h 174455"/>
                      <a:gd name="connsiteX4" fmla="*/ 124815 w 128461"/>
                      <a:gd name="connsiteY4" fmla="*/ 143576 h 174455"/>
                      <a:gd name="connsiteX5" fmla="*/ 122978 w 128461"/>
                      <a:gd name="connsiteY5" fmla="*/ 171611 h 174455"/>
                      <a:gd name="connsiteX6" fmla="*/ 52333 w 128461"/>
                      <a:gd name="connsiteY6" fmla="*/ 71228 h 174455"/>
                      <a:gd name="connsiteX7" fmla="*/ 8547 w 128461"/>
                      <a:gd name="connsiteY7" fmla="*/ 76 h 174455"/>
                      <a:gd name="connsiteX0" fmla="*/ 8547 w 128461"/>
                      <a:gd name="connsiteY0" fmla="*/ 76 h 174455"/>
                      <a:gd name="connsiteX1" fmla="*/ 47304 w 128461"/>
                      <a:gd name="connsiteY1" fmla="*/ 33930 h 174455"/>
                      <a:gd name="connsiteX2" fmla="*/ 92542 w 128461"/>
                      <a:gd name="connsiteY2" fmla="*/ 79448 h 174455"/>
                      <a:gd name="connsiteX3" fmla="*/ 119167 w 128461"/>
                      <a:gd name="connsiteY3" fmla="*/ 115053 h 174455"/>
                      <a:gd name="connsiteX4" fmla="*/ 124815 w 128461"/>
                      <a:gd name="connsiteY4" fmla="*/ 143576 h 174455"/>
                      <a:gd name="connsiteX5" fmla="*/ 122978 w 128461"/>
                      <a:gd name="connsiteY5" fmla="*/ 171611 h 174455"/>
                      <a:gd name="connsiteX6" fmla="*/ 52333 w 128461"/>
                      <a:gd name="connsiteY6" fmla="*/ 71228 h 174455"/>
                      <a:gd name="connsiteX7" fmla="*/ 8547 w 128461"/>
                      <a:gd name="connsiteY7" fmla="*/ 76 h 174455"/>
                      <a:gd name="connsiteX0" fmla="*/ 8547 w 127935"/>
                      <a:gd name="connsiteY0" fmla="*/ 76 h 174455"/>
                      <a:gd name="connsiteX1" fmla="*/ 47304 w 127935"/>
                      <a:gd name="connsiteY1" fmla="*/ 33930 h 174455"/>
                      <a:gd name="connsiteX2" fmla="*/ 92542 w 127935"/>
                      <a:gd name="connsiteY2" fmla="*/ 79448 h 174455"/>
                      <a:gd name="connsiteX3" fmla="*/ 119167 w 127935"/>
                      <a:gd name="connsiteY3" fmla="*/ 115053 h 174455"/>
                      <a:gd name="connsiteX4" fmla="*/ 124815 w 127935"/>
                      <a:gd name="connsiteY4" fmla="*/ 143576 h 174455"/>
                      <a:gd name="connsiteX5" fmla="*/ 122978 w 127935"/>
                      <a:gd name="connsiteY5" fmla="*/ 171611 h 174455"/>
                      <a:gd name="connsiteX6" fmla="*/ 52333 w 127935"/>
                      <a:gd name="connsiteY6" fmla="*/ 71228 h 174455"/>
                      <a:gd name="connsiteX7" fmla="*/ 8547 w 127935"/>
                      <a:gd name="connsiteY7" fmla="*/ 76 h 174455"/>
                      <a:gd name="connsiteX0" fmla="*/ 8547 w 127935"/>
                      <a:gd name="connsiteY0" fmla="*/ 76 h 174455"/>
                      <a:gd name="connsiteX1" fmla="*/ 47304 w 127935"/>
                      <a:gd name="connsiteY1" fmla="*/ 33930 h 174455"/>
                      <a:gd name="connsiteX2" fmla="*/ 92542 w 127935"/>
                      <a:gd name="connsiteY2" fmla="*/ 79448 h 174455"/>
                      <a:gd name="connsiteX3" fmla="*/ 119167 w 127935"/>
                      <a:gd name="connsiteY3" fmla="*/ 115053 h 174455"/>
                      <a:gd name="connsiteX4" fmla="*/ 124815 w 127935"/>
                      <a:gd name="connsiteY4" fmla="*/ 143576 h 174455"/>
                      <a:gd name="connsiteX5" fmla="*/ 122978 w 127935"/>
                      <a:gd name="connsiteY5" fmla="*/ 171611 h 174455"/>
                      <a:gd name="connsiteX6" fmla="*/ 52333 w 127935"/>
                      <a:gd name="connsiteY6" fmla="*/ 71228 h 174455"/>
                      <a:gd name="connsiteX7" fmla="*/ 8547 w 127935"/>
                      <a:gd name="connsiteY7" fmla="*/ 76 h 174455"/>
                      <a:gd name="connsiteX0" fmla="*/ 1 w 119389"/>
                      <a:gd name="connsiteY0" fmla="*/ 1862 h 176241"/>
                      <a:gd name="connsiteX1" fmla="*/ 43440 w 119389"/>
                      <a:gd name="connsiteY1" fmla="*/ 29624 h 176241"/>
                      <a:gd name="connsiteX2" fmla="*/ 83996 w 119389"/>
                      <a:gd name="connsiteY2" fmla="*/ 81234 h 176241"/>
                      <a:gd name="connsiteX3" fmla="*/ 110621 w 119389"/>
                      <a:gd name="connsiteY3" fmla="*/ 116839 h 176241"/>
                      <a:gd name="connsiteX4" fmla="*/ 116269 w 119389"/>
                      <a:gd name="connsiteY4" fmla="*/ 145362 h 176241"/>
                      <a:gd name="connsiteX5" fmla="*/ 114432 w 119389"/>
                      <a:gd name="connsiteY5" fmla="*/ 173397 h 176241"/>
                      <a:gd name="connsiteX6" fmla="*/ 43787 w 119389"/>
                      <a:gd name="connsiteY6" fmla="*/ 73014 h 176241"/>
                      <a:gd name="connsiteX7" fmla="*/ 1 w 119389"/>
                      <a:gd name="connsiteY7" fmla="*/ 1862 h 176241"/>
                      <a:gd name="connsiteX0" fmla="*/ 1 w 119389"/>
                      <a:gd name="connsiteY0" fmla="*/ 1795 h 176240"/>
                      <a:gd name="connsiteX1" fmla="*/ 43440 w 119389"/>
                      <a:gd name="connsiteY1" fmla="*/ 29557 h 176240"/>
                      <a:gd name="connsiteX2" fmla="*/ 83996 w 119389"/>
                      <a:gd name="connsiteY2" fmla="*/ 81167 h 176240"/>
                      <a:gd name="connsiteX3" fmla="*/ 110621 w 119389"/>
                      <a:gd name="connsiteY3" fmla="*/ 116772 h 176240"/>
                      <a:gd name="connsiteX4" fmla="*/ 116269 w 119389"/>
                      <a:gd name="connsiteY4" fmla="*/ 145295 h 176240"/>
                      <a:gd name="connsiteX5" fmla="*/ 114432 w 119389"/>
                      <a:gd name="connsiteY5" fmla="*/ 173330 h 176240"/>
                      <a:gd name="connsiteX6" fmla="*/ 43266 w 119389"/>
                      <a:gd name="connsiteY6" fmla="*/ 71805 h 176240"/>
                      <a:gd name="connsiteX7" fmla="*/ 1 w 119389"/>
                      <a:gd name="connsiteY7" fmla="*/ 1795 h 176240"/>
                      <a:gd name="connsiteX0" fmla="*/ 1 w 119389"/>
                      <a:gd name="connsiteY0" fmla="*/ 1795 h 176240"/>
                      <a:gd name="connsiteX1" fmla="*/ 43440 w 119389"/>
                      <a:gd name="connsiteY1" fmla="*/ 29557 h 176240"/>
                      <a:gd name="connsiteX2" fmla="*/ 83996 w 119389"/>
                      <a:gd name="connsiteY2" fmla="*/ 81167 h 176240"/>
                      <a:gd name="connsiteX3" fmla="*/ 110621 w 119389"/>
                      <a:gd name="connsiteY3" fmla="*/ 116772 h 176240"/>
                      <a:gd name="connsiteX4" fmla="*/ 116269 w 119389"/>
                      <a:gd name="connsiteY4" fmla="*/ 145295 h 176240"/>
                      <a:gd name="connsiteX5" fmla="*/ 114432 w 119389"/>
                      <a:gd name="connsiteY5" fmla="*/ 173330 h 176240"/>
                      <a:gd name="connsiteX6" fmla="*/ 43266 w 119389"/>
                      <a:gd name="connsiteY6" fmla="*/ 71805 h 176240"/>
                      <a:gd name="connsiteX7" fmla="*/ 1 w 119389"/>
                      <a:gd name="connsiteY7" fmla="*/ 1795 h 176240"/>
                      <a:gd name="connsiteX0" fmla="*/ 10785 w 130173"/>
                      <a:gd name="connsiteY0" fmla="*/ 497 h 174942"/>
                      <a:gd name="connsiteX1" fmla="*/ 54224 w 130173"/>
                      <a:gd name="connsiteY1" fmla="*/ 28259 h 174942"/>
                      <a:gd name="connsiteX2" fmla="*/ 94780 w 130173"/>
                      <a:gd name="connsiteY2" fmla="*/ 79869 h 174942"/>
                      <a:gd name="connsiteX3" fmla="*/ 121405 w 130173"/>
                      <a:gd name="connsiteY3" fmla="*/ 115474 h 174942"/>
                      <a:gd name="connsiteX4" fmla="*/ 127053 w 130173"/>
                      <a:gd name="connsiteY4" fmla="*/ 143997 h 174942"/>
                      <a:gd name="connsiteX5" fmla="*/ 125216 w 130173"/>
                      <a:gd name="connsiteY5" fmla="*/ 172032 h 174942"/>
                      <a:gd name="connsiteX6" fmla="*/ 54050 w 130173"/>
                      <a:gd name="connsiteY6" fmla="*/ 70507 h 174942"/>
                      <a:gd name="connsiteX7" fmla="*/ 10785 w 130173"/>
                      <a:gd name="connsiteY7" fmla="*/ 497 h 174942"/>
                      <a:gd name="connsiteX0" fmla="*/ 9518 w 128906"/>
                      <a:gd name="connsiteY0" fmla="*/ 556 h 175001"/>
                      <a:gd name="connsiteX1" fmla="*/ 52957 w 128906"/>
                      <a:gd name="connsiteY1" fmla="*/ 28318 h 175001"/>
                      <a:gd name="connsiteX2" fmla="*/ 93513 w 128906"/>
                      <a:gd name="connsiteY2" fmla="*/ 79928 h 175001"/>
                      <a:gd name="connsiteX3" fmla="*/ 120138 w 128906"/>
                      <a:gd name="connsiteY3" fmla="*/ 115533 h 175001"/>
                      <a:gd name="connsiteX4" fmla="*/ 125786 w 128906"/>
                      <a:gd name="connsiteY4" fmla="*/ 144056 h 175001"/>
                      <a:gd name="connsiteX5" fmla="*/ 123949 w 128906"/>
                      <a:gd name="connsiteY5" fmla="*/ 172091 h 175001"/>
                      <a:gd name="connsiteX6" fmla="*/ 52783 w 128906"/>
                      <a:gd name="connsiteY6" fmla="*/ 70566 h 175001"/>
                      <a:gd name="connsiteX7" fmla="*/ 9518 w 128906"/>
                      <a:gd name="connsiteY7" fmla="*/ 556 h 175001"/>
                      <a:gd name="connsiteX0" fmla="*/ 9518 w 128906"/>
                      <a:gd name="connsiteY0" fmla="*/ 556 h 175001"/>
                      <a:gd name="connsiteX1" fmla="*/ 52957 w 128906"/>
                      <a:gd name="connsiteY1" fmla="*/ 28318 h 175001"/>
                      <a:gd name="connsiteX2" fmla="*/ 93513 w 128906"/>
                      <a:gd name="connsiteY2" fmla="*/ 79928 h 175001"/>
                      <a:gd name="connsiteX3" fmla="*/ 120138 w 128906"/>
                      <a:gd name="connsiteY3" fmla="*/ 115533 h 175001"/>
                      <a:gd name="connsiteX4" fmla="*/ 125786 w 128906"/>
                      <a:gd name="connsiteY4" fmla="*/ 144056 h 175001"/>
                      <a:gd name="connsiteX5" fmla="*/ 123949 w 128906"/>
                      <a:gd name="connsiteY5" fmla="*/ 172091 h 175001"/>
                      <a:gd name="connsiteX6" fmla="*/ 52783 w 128906"/>
                      <a:gd name="connsiteY6" fmla="*/ 70566 h 175001"/>
                      <a:gd name="connsiteX7" fmla="*/ 9518 w 128906"/>
                      <a:gd name="connsiteY7" fmla="*/ 556 h 17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906" h="175001">
                        <a:moveTo>
                          <a:pt x="9518" y="556"/>
                        </a:moveTo>
                        <a:cubicBezTo>
                          <a:pt x="39720" y="6840"/>
                          <a:pt x="69304" y="8110"/>
                          <a:pt x="52957" y="28318"/>
                        </a:cubicBezTo>
                        <a:cubicBezTo>
                          <a:pt x="36610" y="37105"/>
                          <a:pt x="88039" y="60823"/>
                          <a:pt x="93513" y="79928"/>
                        </a:cubicBezTo>
                        <a:cubicBezTo>
                          <a:pt x="98987" y="99033"/>
                          <a:pt x="117880" y="105987"/>
                          <a:pt x="120138" y="115533"/>
                        </a:cubicBezTo>
                        <a:cubicBezTo>
                          <a:pt x="122396" y="125079"/>
                          <a:pt x="134515" y="133488"/>
                          <a:pt x="125786" y="144056"/>
                        </a:cubicBezTo>
                        <a:cubicBezTo>
                          <a:pt x="117057" y="154624"/>
                          <a:pt x="136116" y="184339"/>
                          <a:pt x="123949" y="172091"/>
                        </a:cubicBezTo>
                        <a:cubicBezTo>
                          <a:pt x="111782" y="159843"/>
                          <a:pt x="77057" y="98393"/>
                          <a:pt x="52783" y="70566"/>
                        </a:cubicBezTo>
                        <a:cubicBezTo>
                          <a:pt x="28509" y="42739"/>
                          <a:pt x="-20684" y="-5728"/>
                          <a:pt x="9518" y="55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4" name="Oval 201"/>
                  <p:cNvSpPr/>
                  <p:nvPr/>
                </p:nvSpPr>
                <p:spPr>
                  <a:xfrm>
                    <a:off x="3637585" y="5374487"/>
                    <a:ext cx="183808" cy="18648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17058 w 130205"/>
                      <a:gd name="connsiteY0" fmla="*/ 1177 h 135487"/>
                      <a:gd name="connsiteX1" fmla="*/ 108857 w 130205"/>
                      <a:gd name="connsiteY1" fmla="*/ 34862 h 135487"/>
                      <a:gd name="connsiteX2" fmla="*/ 115193 w 130205"/>
                      <a:gd name="connsiteY2" fmla="*/ 95595 h 135487"/>
                      <a:gd name="connsiteX3" fmla="*/ 62821 w 130205"/>
                      <a:gd name="connsiteY3" fmla="*/ 135021 h 135487"/>
                      <a:gd name="connsiteX4" fmla="*/ 2202 w 130205"/>
                      <a:gd name="connsiteY4" fmla="*/ 79573 h 135487"/>
                      <a:gd name="connsiteX5" fmla="*/ 17058 w 130205"/>
                      <a:gd name="connsiteY5" fmla="*/ 1177 h 135487"/>
                      <a:gd name="connsiteX0" fmla="*/ 23166 w 136313"/>
                      <a:gd name="connsiteY0" fmla="*/ 1177 h 135487"/>
                      <a:gd name="connsiteX1" fmla="*/ 114965 w 136313"/>
                      <a:gd name="connsiteY1" fmla="*/ 34862 h 135487"/>
                      <a:gd name="connsiteX2" fmla="*/ 121301 w 136313"/>
                      <a:gd name="connsiteY2" fmla="*/ 95595 h 135487"/>
                      <a:gd name="connsiteX3" fmla="*/ 68929 w 136313"/>
                      <a:gd name="connsiteY3" fmla="*/ 135021 h 135487"/>
                      <a:gd name="connsiteX4" fmla="*/ 8310 w 136313"/>
                      <a:gd name="connsiteY4" fmla="*/ 79573 h 135487"/>
                      <a:gd name="connsiteX5" fmla="*/ 23166 w 136313"/>
                      <a:gd name="connsiteY5" fmla="*/ 1177 h 135487"/>
                      <a:gd name="connsiteX0" fmla="*/ 23166 w 136313"/>
                      <a:gd name="connsiteY0" fmla="*/ 1406 h 135716"/>
                      <a:gd name="connsiteX1" fmla="*/ 114965 w 136313"/>
                      <a:gd name="connsiteY1" fmla="*/ 35091 h 135716"/>
                      <a:gd name="connsiteX2" fmla="*/ 121301 w 136313"/>
                      <a:gd name="connsiteY2" fmla="*/ 95824 h 135716"/>
                      <a:gd name="connsiteX3" fmla="*/ 68929 w 136313"/>
                      <a:gd name="connsiteY3" fmla="*/ 135250 h 135716"/>
                      <a:gd name="connsiteX4" fmla="*/ 8310 w 136313"/>
                      <a:gd name="connsiteY4" fmla="*/ 79802 h 135716"/>
                      <a:gd name="connsiteX5" fmla="*/ 23166 w 136313"/>
                      <a:gd name="connsiteY5" fmla="*/ 1406 h 135716"/>
                      <a:gd name="connsiteX0" fmla="*/ 23166 w 132525"/>
                      <a:gd name="connsiteY0" fmla="*/ 3115 h 137425"/>
                      <a:gd name="connsiteX1" fmla="*/ 114965 w 132525"/>
                      <a:gd name="connsiteY1" fmla="*/ 36800 h 137425"/>
                      <a:gd name="connsiteX2" fmla="*/ 121301 w 132525"/>
                      <a:gd name="connsiteY2" fmla="*/ 97533 h 137425"/>
                      <a:gd name="connsiteX3" fmla="*/ 68929 w 132525"/>
                      <a:gd name="connsiteY3" fmla="*/ 136959 h 137425"/>
                      <a:gd name="connsiteX4" fmla="*/ 8310 w 132525"/>
                      <a:gd name="connsiteY4" fmla="*/ 81511 h 137425"/>
                      <a:gd name="connsiteX5" fmla="*/ 23166 w 132525"/>
                      <a:gd name="connsiteY5" fmla="*/ 3115 h 137425"/>
                      <a:gd name="connsiteX0" fmla="*/ 23166 w 130329"/>
                      <a:gd name="connsiteY0" fmla="*/ 1481 h 135511"/>
                      <a:gd name="connsiteX1" fmla="*/ 114168 w 130329"/>
                      <a:gd name="connsiteY1" fmla="*/ 42897 h 135511"/>
                      <a:gd name="connsiteX2" fmla="*/ 121301 w 130329"/>
                      <a:gd name="connsiteY2" fmla="*/ 95899 h 135511"/>
                      <a:gd name="connsiteX3" fmla="*/ 68929 w 130329"/>
                      <a:gd name="connsiteY3" fmla="*/ 135325 h 135511"/>
                      <a:gd name="connsiteX4" fmla="*/ 8310 w 130329"/>
                      <a:gd name="connsiteY4" fmla="*/ 79877 h 135511"/>
                      <a:gd name="connsiteX5" fmla="*/ 23166 w 130329"/>
                      <a:gd name="connsiteY5" fmla="*/ 1481 h 135511"/>
                      <a:gd name="connsiteX0" fmla="*/ 23755 w 130918"/>
                      <a:gd name="connsiteY0" fmla="*/ 1481 h 140700"/>
                      <a:gd name="connsiteX1" fmla="*/ 114757 w 130918"/>
                      <a:gd name="connsiteY1" fmla="*/ 42897 h 140700"/>
                      <a:gd name="connsiteX2" fmla="*/ 121890 w 130918"/>
                      <a:gd name="connsiteY2" fmla="*/ 95899 h 140700"/>
                      <a:gd name="connsiteX3" fmla="*/ 69518 w 130918"/>
                      <a:gd name="connsiteY3" fmla="*/ 135325 h 140700"/>
                      <a:gd name="connsiteX4" fmla="*/ 8899 w 130918"/>
                      <a:gd name="connsiteY4" fmla="*/ 79877 h 140700"/>
                      <a:gd name="connsiteX5" fmla="*/ 23755 w 130918"/>
                      <a:gd name="connsiteY5" fmla="*/ 1481 h 140700"/>
                      <a:gd name="connsiteX0" fmla="*/ 18346 w 121994"/>
                      <a:gd name="connsiteY0" fmla="*/ 830 h 137472"/>
                      <a:gd name="connsiteX1" fmla="*/ 109348 w 121994"/>
                      <a:gd name="connsiteY1" fmla="*/ 39669 h 137472"/>
                      <a:gd name="connsiteX2" fmla="*/ 116481 w 121994"/>
                      <a:gd name="connsiteY2" fmla="*/ 92671 h 137472"/>
                      <a:gd name="connsiteX3" fmla="*/ 64109 w 121994"/>
                      <a:gd name="connsiteY3" fmla="*/ 132097 h 137472"/>
                      <a:gd name="connsiteX4" fmla="*/ 3490 w 121994"/>
                      <a:gd name="connsiteY4" fmla="*/ 76649 h 137472"/>
                      <a:gd name="connsiteX5" fmla="*/ 18346 w 121994"/>
                      <a:gd name="connsiteY5" fmla="*/ 830 h 137472"/>
                      <a:gd name="connsiteX0" fmla="*/ 23783 w 127431"/>
                      <a:gd name="connsiteY0" fmla="*/ 1715 h 138357"/>
                      <a:gd name="connsiteX1" fmla="*/ 114785 w 127431"/>
                      <a:gd name="connsiteY1" fmla="*/ 40554 h 138357"/>
                      <a:gd name="connsiteX2" fmla="*/ 121918 w 127431"/>
                      <a:gd name="connsiteY2" fmla="*/ 93556 h 138357"/>
                      <a:gd name="connsiteX3" fmla="*/ 69546 w 127431"/>
                      <a:gd name="connsiteY3" fmla="*/ 132982 h 138357"/>
                      <a:gd name="connsiteX4" fmla="*/ 8927 w 127431"/>
                      <a:gd name="connsiteY4" fmla="*/ 77534 h 138357"/>
                      <a:gd name="connsiteX5" fmla="*/ 23783 w 127431"/>
                      <a:gd name="connsiteY5" fmla="*/ 1715 h 138357"/>
                      <a:gd name="connsiteX0" fmla="*/ 20052 w 123700"/>
                      <a:gd name="connsiteY0" fmla="*/ 1715 h 138357"/>
                      <a:gd name="connsiteX1" fmla="*/ 111054 w 123700"/>
                      <a:gd name="connsiteY1" fmla="*/ 40554 h 138357"/>
                      <a:gd name="connsiteX2" fmla="*/ 118187 w 123700"/>
                      <a:gd name="connsiteY2" fmla="*/ 93556 h 138357"/>
                      <a:gd name="connsiteX3" fmla="*/ 65815 w 123700"/>
                      <a:gd name="connsiteY3" fmla="*/ 132982 h 138357"/>
                      <a:gd name="connsiteX4" fmla="*/ 5196 w 123700"/>
                      <a:gd name="connsiteY4" fmla="*/ 77534 h 138357"/>
                      <a:gd name="connsiteX5" fmla="*/ 20052 w 123700"/>
                      <a:gd name="connsiteY5" fmla="*/ 1715 h 138357"/>
                      <a:gd name="connsiteX0" fmla="*/ 20672 w 124320"/>
                      <a:gd name="connsiteY0" fmla="*/ 1715 h 142304"/>
                      <a:gd name="connsiteX1" fmla="*/ 111674 w 124320"/>
                      <a:gd name="connsiteY1" fmla="*/ 40554 h 142304"/>
                      <a:gd name="connsiteX2" fmla="*/ 118807 w 124320"/>
                      <a:gd name="connsiteY2" fmla="*/ 93556 h 142304"/>
                      <a:gd name="connsiteX3" fmla="*/ 66435 w 124320"/>
                      <a:gd name="connsiteY3" fmla="*/ 132982 h 142304"/>
                      <a:gd name="connsiteX4" fmla="*/ 5816 w 124320"/>
                      <a:gd name="connsiteY4" fmla="*/ 77534 h 142304"/>
                      <a:gd name="connsiteX5" fmla="*/ 20672 w 124320"/>
                      <a:gd name="connsiteY5" fmla="*/ 1715 h 142304"/>
                      <a:gd name="connsiteX0" fmla="*/ 23381 w 127471"/>
                      <a:gd name="connsiteY0" fmla="*/ 1715 h 138456"/>
                      <a:gd name="connsiteX1" fmla="*/ 114383 w 127471"/>
                      <a:gd name="connsiteY1" fmla="*/ 40554 h 138456"/>
                      <a:gd name="connsiteX2" fmla="*/ 121516 w 127471"/>
                      <a:gd name="connsiteY2" fmla="*/ 93556 h 138456"/>
                      <a:gd name="connsiteX3" fmla="*/ 62767 w 127471"/>
                      <a:gd name="connsiteY3" fmla="*/ 128687 h 138456"/>
                      <a:gd name="connsiteX4" fmla="*/ 8525 w 127471"/>
                      <a:gd name="connsiteY4" fmla="*/ 77534 h 138456"/>
                      <a:gd name="connsiteX5" fmla="*/ 23381 w 127471"/>
                      <a:gd name="connsiteY5" fmla="*/ 1715 h 138456"/>
                      <a:gd name="connsiteX0" fmla="*/ 23381 w 127471"/>
                      <a:gd name="connsiteY0" fmla="*/ 1715 h 134076"/>
                      <a:gd name="connsiteX1" fmla="*/ 114383 w 127471"/>
                      <a:gd name="connsiteY1" fmla="*/ 40554 h 134076"/>
                      <a:gd name="connsiteX2" fmla="*/ 121516 w 127471"/>
                      <a:gd name="connsiteY2" fmla="*/ 93556 h 134076"/>
                      <a:gd name="connsiteX3" fmla="*/ 62767 w 127471"/>
                      <a:gd name="connsiteY3" fmla="*/ 128687 h 134076"/>
                      <a:gd name="connsiteX4" fmla="*/ 8525 w 127471"/>
                      <a:gd name="connsiteY4" fmla="*/ 77534 h 134076"/>
                      <a:gd name="connsiteX5" fmla="*/ 23381 w 127471"/>
                      <a:gd name="connsiteY5" fmla="*/ 1715 h 134076"/>
                      <a:gd name="connsiteX0" fmla="*/ 18452 w 122542"/>
                      <a:gd name="connsiteY0" fmla="*/ 1715 h 134076"/>
                      <a:gd name="connsiteX1" fmla="*/ 109454 w 122542"/>
                      <a:gd name="connsiteY1" fmla="*/ 40554 h 134076"/>
                      <a:gd name="connsiteX2" fmla="*/ 116587 w 122542"/>
                      <a:gd name="connsiteY2" fmla="*/ 93556 h 134076"/>
                      <a:gd name="connsiteX3" fmla="*/ 57838 w 122542"/>
                      <a:gd name="connsiteY3" fmla="*/ 128687 h 134076"/>
                      <a:gd name="connsiteX4" fmla="*/ 3596 w 122542"/>
                      <a:gd name="connsiteY4" fmla="*/ 77534 h 134076"/>
                      <a:gd name="connsiteX5" fmla="*/ 18452 w 122542"/>
                      <a:gd name="connsiteY5" fmla="*/ 1715 h 134076"/>
                      <a:gd name="connsiteX0" fmla="*/ 18452 w 123064"/>
                      <a:gd name="connsiteY0" fmla="*/ 2184 h 134545"/>
                      <a:gd name="connsiteX1" fmla="*/ 109454 w 123064"/>
                      <a:gd name="connsiteY1" fmla="*/ 41023 h 134545"/>
                      <a:gd name="connsiteX2" fmla="*/ 116587 w 123064"/>
                      <a:gd name="connsiteY2" fmla="*/ 94025 h 134545"/>
                      <a:gd name="connsiteX3" fmla="*/ 57838 w 123064"/>
                      <a:gd name="connsiteY3" fmla="*/ 129156 h 134545"/>
                      <a:gd name="connsiteX4" fmla="*/ 3596 w 123064"/>
                      <a:gd name="connsiteY4" fmla="*/ 78003 h 134545"/>
                      <a:gd name="connsiteX5" fmla="*/ 18452 w 123064"/>
                      <a:gd name="connsiteY5" fmla="*/ 2184 h 13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3064" h="134545">
                        <a:moveTo>
                          <a:pt x="18452" y="2184"/>
                        </a:moveTo>
                        <a:cubicBezTo>
                          <a:pt x="54429" y="-7414"/>
                          <a:pt x="91504" y="16267"/>
                          <a:pt x="109454" y="41023"/>
                        </a:cubicBezTo>
                        <a:cubicBezTo>
                          <a:pt x="127404" y="65779"/>
                          <a:pt x="125190" y="79336"/>
                          <a:pt x="116587" y="94025"/>
                        </a:cubicBezTo>
                        <a:cubicBezTo>
                          <a:pt x="107984" y="108714"/>
                          <a:pt x="106961" y="149007"/>
                          <a:pt x="57838" y="129156"/>
                        </a:cubicBezTo>
                        <a:cubicBezTo>
                          <a:pt x="8715" y="109305"/>
                          <a:pt x="-8175" y="111191"/>
                          <a:pt x="3596" y="78003"/>
                        </a:cubicBezTo>
                        <a:cubicBezTo>
                          <a:pt x="15367" y="44815"/>
                          <a:pt x="-17525" y="11782"/>
                          <a:pt x="18452" y="218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3074471" y="1957149"/>
                  <a:ext cx="785490" cy="4800517"/>
                  <a:chOff x="3074471" y="1957149"/>
                  <a:chExt cx="785490" cy="4800517"/>
                </a:xfrm>
                <a:grpFill/>
              </p:grpSpPr>
              <p:sp>
                <p:nvSpPr>
                  <p:cNvPr id="95" name="Oval 201"/>
                  <p:cNvSpPr/>
                  <p:nvPr/>
                </p:nvSpPr>
                <p:spPr>
                  <a:xfrm>
                    <a:off x="3074471" y="1957149"/>
                    <a:ext cx="100420" cy="7099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420" h="70993">
                        <a:moveTo>
                          <a:pt x="0" y="39273"/>
                        </a:moveTo>
                        <a:cubicBezTo>
                          <a:pt x="0" y="27708"/>
                          <a:pt x="-142" y="-7926"/>
                          <a:pt x="50210" y="1600"/>
                        </a:cubicBezTo>
                        <a:cubicBezTo>
                          <a:pt x="100562" y="11126"/>
                          <a:pt x="100420" y="21755"/>
                          <a:pt x="100420" y="39273"/>
                        </a:cubicBezTo>
                        <a:cubicBezTo>
                          <a:pt x="100420" y="56791"/>
                          <a:pt x="77940" y="70993"/>
                          <a:pt x="50210" y="70993"/>
                        </a:cubicBezTo>
                        <a:cubicBezTo>
                          <a:pt x="22480" y="70993"/>
                          <a:pt x="0" y="50838"/>
                          <a:pt x="0" y="3927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6" name="Oval 201"/>
                  <p:cNvSpPr/>
                  <p:nvPr/>
                </p:nvSpPr>
                <p:spPr>
                  <a:xfrm>
                    <a:off x="3079764" y="2066060"/>
                    <a:ext cx="100830" cy="744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43 w 100830"/>
                      <a:gd name="connsiteY0" fmla="*/ 42741 h 74461"/>
                      <a:gd name="connsiteX1" fmla="*/ 57397 w 100830"/>
                      <a:gd name="connsiteY1" fmla="*/ 1496 h 74461"/>
                      <a:gd name="connsiteX2" fmla="*/ 100463 w 100830"/>
                      <a:gd name="connsiteY2" fmla="*/ 42741 h 74461"/>
                      <a:gd name="connsiteX3" fmla="*/ 50253 w 100830"/>
                      <a:gd name="connsiteY3" fmla="*/ 74461 h 74461"/>
                      <a:gd name="connsiteX4" fmla="*/ 43 w 100830"/>
                      <a:gd name="connsiteY4" fmla="*/ 42741 h 74461"/>
                      <a:gd name="connsiteX0" fmla="*/ 43 w 100830"/>
                      <a:gd name="connsiteY0" fmla="*/ 42741 h 74461"/>
                      <a:gd name="connsiteX1" fmla="*/ 57397 w 100830"/>
                      <a:gd name="connsiteY1" fmla="*/ 1496 h 74461"/>
                      <a:gd name="connsiteX2" fmla="*/ 100463 w 100830"/>
                      <a:gd name="connsiteY2" fmla="*/ 42741 h 74461"/>
                      <a:gd name="connsiteX3" fmla="*/ 50253 w 100830"/>
                      <a:gd name="connsiteY3" fmla="*/ 74461 h 74461"/>
                      <a:gd name="connsiteX4" fmla="*/ 43 w 100830"/>
                      <a:gd name="connsiteY4" fmla="*/ 42741 h 7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830" h="74461">
                        <a:moveTo>
                          <a:pt x="43" y="42741"/>
                        </a:moveTo>
                        <a:cubicBezTo>
                          <a:pt x="1234" y="30580"/>
                          <a:pt x="7045" y="-8030"/>
                          <a:pt x="57397" y="1496"/>
                        </a:cubicBezTo>
                        <a:cubicBezTo>
                          <a:pt x="107749" y="11022"/>
                          <a:pt x="100463" y="25223"/>
                          <a:pt x="100463" y="42741"/>
                        </a:cubicBezTo>
                        <a:cubicBezTo>
                          <a:pt x="100463" y="60259"/>
                          <a:pt x="77983" y="74461"/>
                          <a:pt x="50253" y="74461"/>
                        </a:cubicBezTo>
                        <a:cubicBezTo>
                          <a:pt x="22523" y="74461"/>
                          <a:pt x="-1148" y="54902"/>
                          <a:pt x="43" y="4274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7" name="Oval 201"/>
                  <p:cNvSpPr/>
                  <p:nvPr/>
                </p:nvSpPr>
                <p:spPr>
                  <a:xfrm>
                    <a:off x="3103913" y="2178561"/>
                    <a:ext cx="87357" cy="7983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86133"/>
                      <a:gd name="connsiteY0" fmla="*/ 30580 h 69508"/>
                      <a:gd name="connsiteX1" fmla="*/ 35923 w 86133"/>
                      <a:gd name="connsiteY1" fmla="*/ 51 h 69508"/>
                      <a:gd name="connsiteX2" fmla="*/ 86133 w 86133"/>
                      <a:gd name="connsiteY2" fmla="*/ 37724 h 69508"/>
                      <a:gd name="connsiteX3" fmla="*/ 35923 w 86133"/>
                      <a:gd name="connsiteY3" fmla="*/ 69444 h 69508"/>
                      <a:gd name="connsiteX4" fmla="*/ 0 w 86133"/>
                      <a:gd name="connsiteY4" fmla="*/ 30580 h 69508"/>
                      <a:gd name="connsiteX0" fmla="*/ 1034 w 87167"/>
                      <a:gd name="connsiteY0" fmla="*/ 32735 h 71663"/>
                      <a:gd name="connsiteX1" fmla="*/ 36957 w 87167"/>
                      <a:gd name="connsiteY1" fmla="*/ 2206 h 71663"/>
                      <a:gd name="connsiteX2" fmla="*/ 87167 w 87167"/>
                      <a:gd name="connsiteY2" fmla="*/ 39879 h 71663"/>
                      <a:gd name="connsiteX3" fmla="*/ 36957 w 87167"/>
                      <a:gd name="connsiteY3" fmla="*/ 71599 h 71663"/>
                      <a:gd name="connsiteX4" fmla="*/ 1034 w 87167"/>
                      <a:gd name="connsiteY4" fmla="*/ 32735 h 71663"/>
                      <a:gd name="connsiteX0" fmla="*/ 0 w 90896"/>
                      <a:gd name="connsiteY0" fmla="*/ 31754 h 69473"/>
                      <a:gd name="connsiteX1" fmla="*/ 40686 w 90896"/>
                      <a:gd name="connsiteY1" fmla="*/ 34 h 69473"/>
                      <a:gd name="connsiteX2" fmla="*/ 90896 w 90896"/>
                      <a:gd name="connsiteY2" fmla="*/ 37707 h 69473"/>
                      <a:gd name="connsiteX3" fmla="*/ 40686 w 90896"/>
                      <a:gd name="connsiteY3" fmla="*/ 69427 h 69473"/>
                      <a:gd name="connsiteX4" fmla="*/ 0 w 90896"/>
                      <a:gd name="connsiteY4" fmla="*/ 31754 h 69473"/>
                      <a:gd name="connsiteX0" fmla="*/ 0 w 90896"/>
                      <a:gd name="connsiteY0" fmla="*/ 31921 h 69640"/>
                      <a:gd name="connsiteX1" fmla="*/ 40686 w 90896"/>
                      <a:gd name="connsiteY1" fmla="*/ 201 h 69640"/>
                      <a:gd name="connsiteX2" fmla="*/ 90896 w 90896"/>
                      <a:gd name="connsiteY2" fmla="*/ 37874 h 69640"/>
                      <a:gd name="connsiteX3" fmla="*/ 40686 w 90896"/>
                      <a:gd name="connsiteY3" fmla="*/ 69594 h 69640"/>
                      <a:gd name="connsiteX4" fmla="*/ 0 w 90896"/>
                      <a:gd name="connsiteY4" fmla="*/ 31921 h 69640"/>
                      <a:gd name="connsiteX0" fmla="*/ 0 w 87324"/>
                      <a:gd name="connsiteY0" fmla="*/ 27087 h 69658"/>
                      <a:gd name="connsiteX1" fmla="*/ 37114 w 87324"/>
                      <a:gd name="connsiteY1" fmla="*/ 129 h 69658"/>
                      <a:gd name="connsiteX2" fmla="*/ 87324 w 87324"/>
                      <a:gd name="connsiteY2" fmla="*/ 37802 h 69658"/>
                      <a:gd name="connsiteX3" fmla="*/ 37114 w 87324"/>
                      <a:gd name="connsiteY3" fmla="*/ 69522 h 69658"/>
                      <a:gd name="connsiteX4" fmla="*/ 0 w 87324"/>
                      <a:gd name="connsiteY4" fmla="*/ 27087 h 69658"/>
                      <a:gd name="connsiteX0" fmla="*/ 29 w 87353"/>
                      <a:gd name="connsiteY0" fmla="*/ 29353 h 71924"/>
                      <a:gd name="connsiteX1" fmla="*/ 37143 w 87353"/>
                      <a:gd name="connsiteY1" fmla="*/ 2395 h 71924"/>
                      <a:gd name="connsiteX2" fmla="*/ 87353 w 87353"/>
                      <a:gd name="connsiteY2" fmla="*/ 40068 h 71924"/>
                      <a:gd name="connsiteX3" fmla="*/ 37143 w 87353"/>
                      <a:gd name="connsiteY3" fmla="*/ 71788 h 71924"/>
                      <a:gd name="connsiteX4" fmla="*/ 29 w 87353"/>
                      <a:gd name="connsiteY4" fmla="*/ 29353 h 71924"/>
                      <a:gd name="connsiteX0" fmla="*/ 93 w 87417"/>
                      <a:gd name="connsiteY0" fmla="*/ 39571 h 82142"/>
                      <a:gd name="connsiteX1" fmla="*/ 47923 w 87417"/>
                      <a:gd name="connsiteY1" fmla="*/ 1898 h 82142"/>
                      <a:gd name="connsiteX2" fmla="*/ 87417 w 87417"/>
                      <a:gd name="connsiteY2" fmla="*/ 50286 h 82142"/>
                      <a:gd name="connsiteX3" fmla="*/ 37207 w 87417"/>
                      <a:gd name="connsiteY3" fmla="*/ 82006 h 82142"/>
                      <a:gd name="connsiteX4" fmla="*/ 93 w 87417"/>
                      <a:gd name="connsiteY4" fmla="*/ 39571 h 82142"/>
                      <a:gd name="connsiteX0" fmla="*/ 31 w 87355"/>
                      <a:gd name="connsiteY0" fmla="*/ 38426 h 80997"/>
                      <a:gd name="connsiteX1" fmla="*/ 43099 w 87355"/>
                      <a:gd name="connsiteY1" fmla="*/ 1944 h 80997"/>
                      <a:gd name="connsiteX2" fmla="*/ 87355 w 87355"/>
                      <a:gd name="connsiteY2" fmla="*/ 49141 h 80997"/>
                      <a:gd name="connsiteX3" fmla="*/ 37145 w 87355"/>
                      <a:gd name="connsiteY3" fmla="*/ 80861 h 80997"/>
                      <a:gd name="connsiteX4" fmla="*/ 31 w 87355"/>
                      <a:gd name="connsiteY4" fmla="*/ 38426 h 80997"/>
                      <a:gd name="connsiteX0" fmla="*/ 33 w 87357"/>
                      <a:gd name="connsiteY0" fmla="*/ 38426 h 80997"/>
                      <a:gd name="connsiteX1" fmla="*/ 43101 w 87357"/>
                      <a:gd name="connsiteY1" fmla="*/ 1944 h 80997"/>
                      <a:gd name="connsiteX2" fmla="*/ 87357 w 87357"/>
                      <a:gd name="connsiteY2" fmla="*/ 49141 h 80997"/>
                      <a:gd name="connsiteX3" fmla="*/ 37147 w 87357"/>
                      <a:gd name="connsiteY3" fmla="*/ 80861 h 80997"/>
                      <a:gd name="connsiteX4" fmla="*/ 33 w 87357"/>
                      <a:gd name="connsiteY4" fmla="*/ 38426 h 80997"/>
                      <a:gd name="connsiteX0" fmla="*/ 33 w 87357"/>
                      <a:gd name="connsiteY0" fmla="*/ 37264 h 79835"/>
                      <a:gd name="connsiteX1" fmla="*/ 43101 w 87357"/>
                      <a:gd name="connsiteY1" fmla="*/ 782 h 79835"/>
                      <a:gd name="connsiteX2" fmla="*/ 87357 w 87357"/>
                      <a:gd name="connsiteY2" fmla="*/ 47979 h 79835"/>
                      <a:gd name="connsiteX3" fmla="*/ 37147 w 87357"/>
                      <a:gd name="connsiteY3" fmla="*/ 79699 h 79835"/>
                      <a:gd name="connsiteX4" fmla="*/ 33 w 87357"/>
                      <a:gd name="connsiteY4" fmla="*/ 37264 h 79835"/>
                      <a:gd name="connsiteX0" fmla="*/ 33 w 87357"/>
                      <a:gd name="connsiteY0" fmla="*/ 37264 h 79835"/>
                      <a:gd name="connsiteX1" fmla="*/ 43101 w 87357"/>
                      <a:gd name="connsiteY1" fmla="*/ 782 h 79835"/>
                      <a:gd name="connsiteX2" fmla="*/ 87357 w 87357"/>
                      <a:gd name="connsiteY2" fmla="*/ 47979 h 79835"/>
                      <a:gd name="connsiteX3" fmla="*/ 37147 w 87357"/>
                      <a:gd name="connsiteY3" fmla="*/ 79699 h 79835"/>
                      <a:gd name="connsiteX4" fmla="*/ 33 w 87357"/>
                      <a:gd name="connsiteY4" fmla="*/ 37264 h 79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357" h="79835">
                        <a:moveTo>
                          <a:pt x="33" y="37264"/>
                        </a:moveTo>
                        <a:cubicBezTo>
                          <a:pt x="1025" y="24111"/>
                          <a:pt x="22594" y="7330"/>
                          <a:pt x="43101" y="782"/>
                        </a:cubicBezTo>
                        <a:cubicBezTo>
                          <a:pt x="63608" y="-5766"/>
                          <a:pt x="87357" y="30461"/>
                          <a:pt x="87357" y="47979"/>
                        </a:cubicBezTo>
                        <a:cubicBezTo>
                          <a:pt x="87357" y="65497"/>
                          <a:pt x="54083" y="81485"/>
                          <a:pt x="37147" y="79699"/>
                        </a:cubicBezTo>
                        <a:cubicBezTo>
                          <a:pt x="20211" y="77913"/>
                          <a:pt x="-959" y="50417"/>
                          <a:pt x="33" y="3726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8" name="Oval 201"/>
                  <p:cNvSpPr/>
                  <p:nvPr/>
                </p:nvSpPr>
                <p:spPr>
                  <a:xfrm>
                    <a:off x="3092243" y="2289474"/>
                    <a:ext cx="105572" cy="873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112 w 101794"/>
                      <a:gd name="connsiteY0" fmla="*/ 53211 h 84931"/>
                      <a:gd name="connsiteX1" fmla="*/ 62229 w 101794"/>
                      <a:gd name="connsiteY1" fmla="*/ 1251 h 84931"/>
                      <a:gd name="connsiteX2" fmla="*/ 100532 w 101794"/>
                      <a:gd name="connsiteY2" fmla="*/ 53211 h 84931"/>
                      <a:gd name="connsiteX3" fmla="*/ 50322 w 101794"/>
                      <a:gd name="connsiteY3" fmla="*/ 84931 h 84931"/>
                      <a:gd name="connsiteX4" fmla="*/ 112 w 101794"/>
                      <a:gd name="connsiteY4" fmla="*/ 53211 h 84931"/>
                      <a:gd name="connsiteX0" fmla="*/ 112 w 100699"/>
                      <a:gd name="connsiteY0" fmla="*/ 52062 h 83782"/>
                      <a:gd name="connsiteX1" fmla="*/ 62229 w 100699"/>
                      <a:gd name="connsiteY1" fmla="*/ 102 h 83782"/>
                      <a:gd name="connsiteX2" fmla="*/ 100532 w 100699"/>
                      <a:gd name="connsiteY2" fmla="*/ 52062 h 83782"/>
                      <a:gd name="connsiteX3" fmla="*/ 50322 w 100699"/>
                      <a:gd name="connsiteY3" fmla="*/ 83782 h 83782"/>
                      <a:gd name="connsiteX4" fmla="*/ 112 w 100699"/>
                      <a:gd name="connsiteY4" fmla="*/ 52062 h 83782"/>
                      <a:gd name="connsiteX0" fmla="*/ 362 w 103532"/>
                      <a:gd name="connsiteY0" fmla="*/ 55626 h 87346"/>
                      <a:gd name="connsiteX1" fmla="*/ 73194 w 103532"/>
                      <a:gd name="connsiteY1" fmla="*/ 94 h 87346"/>
                      <a:gd name="connsiteX2" fmla="*/ 100782 w 103532"/>
                      <a:gd name="connsiteY2" fmla="*/ 55626 h 87346"/>
                      <a:gd name="connsiteX3" fmla="*/ 50572 w 103532"/>
                      <a:gd name="connsiteY3" fmla="*/ 87346 h 87346"/>
                      <a:gd name="connsiteX4" fmla="*/ 362 w 103532"/>
                      <a:gd name="connsiteY4" fmla="*/ 55626 h 87346"/>
                      <a:gd name="connsiteX0" fmla="*/ 362 w 108681"/>
                      <a:gd name="connsiteY0" fmla="*/ 55626 h 87346"/>
                      <a:gd name="connsiteX1" fmla="*/ 73194 w 108681"/>
                      <a:gd name="connsiteY1" fmla="*/ 94 h 87346"/>
                      <a:gd name="connsiteX2" fmla="*/ 100782 w 108681"/>
                      <a:gd name="connsiteY2" fmla="*/ 55626 h 87346"/>
                      <a:gd name="connsiteX3" fmla="*/ 50572 w 108681"/>
                      <a:gd name="connsiteY3" fmla="*/ 87346 h 87346"/>
                      <a:gd name="connsiteX4" fmla="*/ 362 w 108681"/>
                      <a:gd name="connsiteY4" fmla="*/ 55626 h 87346"/>
                      <a:gd name="connsiteX0" fmla="*/ 362 w 103532"/>
                      <a:gd name="connsiteY0" fmla="*/ 55626 h 87346"/>
                      <a:gd name="connsiteX1" fmla="*/ 73194 w 103532"/>
                      <a:gd name="connsiteY1" fmla="*/ 94 h 87346"/>
                      <a:gd name="connsiteX2" fmla="*/ 100782 w 103532"/>
                      <a:gd name="connsiteY2" fmla="*/ 55626 h 87346"/>
                      <a:gd name="connsiteX3" fmla="*/ 50572 w 103532"/>
                      <a:gd name="connsiteY3" fmla="*/ 87346 h 87346"/>
                      <a:gd name="connsiteX4" fmla="*/ 362 w 103532"/>
                      <a:gd name="connsiteY4" fmla="*/ 55626 h 87346"/>
                      <a:gd name="connsiteX0" fmla="*/ 362 w 105572"/>
                      <a:gd name="connsiteY0" fmla="*/ 55626 h 87346"/>
                      <a:gd name="connsiteX1" fmla="*/ 73194 w 105572"/>
                      <a:gd name="connsiteY1" fmla="*/ 94 h 87346"/>
                      <a:gd name="connsiteX2" fmla="*/ 100782 w 105572"/>
                      <a:gd name="connsiteY2" fmla="*/ 55626 h 87346"/>
                      <a:gd name="connsiteX3" fmla="*/ 50572 w 105572"/>
                      <a:gd name="connsiteY3" fmla="*/ 87346 h 87346"/>
                      <a:gd name="connsiteX4" fmla="*/ 362 w 105572"/>
                      <a:gd name="connsiteY4" fmla="*/ 55626 h 87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572" h="87346">
                        <a:moveTo>
                          <a:pt x="362" y="55626"/>
                        </a:moveTo>
                        <a:cubicBezTo>
                          <a:pt x="4132" y="41084"/>
                          <a:pt x="29986" y="-2288"/>
                          <a:pt x="73194" y="94"/>
                        </a:cubicBezTo>
                        <a:cubicBezTo>
                          <a:pt x="116402" y="2476"/>
                          <a:pt x="105544" y="36918"/>
                          <a:pt x="100782" y="55626"/>
                        </a:cubicBezTo>
                        <a:cubicBezTo>
                          <a:pt x="96020" y="74334"/>
                          <a:pt x="78302" y="87346"/>
                          <a:pt x="50572" y="87346"/>
                        </a:cubicBezTo>
                        <a:cubicBezTo>
                          <a:pt x="22842" y="87346"/>
                          <a:pt x="-3408" y="70168"/>
                          <a:pt x="362" y="5562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9" name="Oval 201"/>
                  <p:cNvSpPr/>
                  <p:nvPr/>
                </p:nvSpPr>
                <p:spPr>
                  <a:xfrm>
                    <a:off x="3368031" y="3286789"/>
                    <a:ext cx="123987" cy="85467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56" h="64118">
                        <a:moveTo>
                          <a:pt x="541" y="37883"/>
                        </a:moveTo>
                        <a:cubicBezTo>
                          <a:pt x="-2931" y="21256"/>
                          <a:pt x="9897" y="2443"/>
                          <a:pt x="50751" y="210"/>
                        </a:cubicBezTo>
                        <a:cubicBezTo>
                          <a:pt x="91605" y="-2023"/>
                          <a:pt x="112837" y="14110"/>
                          <a:pt x="114116" y="24484"/>
                        </a:cubicBezTo>
                        <a:cubicBezTo>
                          <a:pt x="115395" y="34858"/>
                          <a:pt x="86124" y="55758"/>
                          <a:pt x="58425" y="62457"/>
                        </a:cubicBezTo>
                        <a:cubicBezTo>
                          <a:pt x="30726" y="69156"/>
                          <a:pt x="4013" y="54510"/>
                          <a:pt x="541" y="3788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0" name="Oval 201"/>
                  <p:cNvSpPr/>
                  <p:nvPr/>
                </p:nvSpPr>
                <p:spPr>
                  <a:xfrm>
                    <a:off x="3325980" y="3146727"/>
                    <a:ext cx="121964" cy="982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21852"/>
                      <a:gd name="connsiteY0" fmla="*/ 48203 h 80942"/>
                      <a:gd name="connsiteX1" fmla="*/ 50210 w 121852"/>
                      <a:gd name="connsiteY1" fmla="*/ 10530 h 80942"/>
                      <a:gd name="connsiteX2" fmla="*/ 121852 w 121852"/>
                      <a:gd name="connsiteY2" fmla="*/ 8912 h 80942"/>
                      <a:gd name="connsiteX3" fmla="*/ 50210 w 121852"/>
                      <a:gd name="connsiteY3" fmla="*/ 79923 h 80942"/>
                      <a:gd name="connsiteX4" fmla="*/ 0 w 121852"/>
                      <a:gd name="connsiteY4" fmla="*/ 48203 h 80942"/>
                      <a:gd name="connsiteX0" fmla="*/ 0 w 121852"/>
                      <a:gd name="connsiteY0" fmla="*/ 48203 h 80942"/>
                      <a:gd name="connsiteX1" fmla="*/ 50210 w 121852"/>
                      <a:gd name="connsiteY1" fmla="*/ 10530 h 80942"/>
                      <a:gd name="connsiteX2" fmla="*/ 121852 w 121852"/>
                      <a:gd name="connsiteY2" fmla="*/ 8912 h 80942"/>
                      <a:gd name="connsiteX3" fmla="*/ 50210 w 121852"/>
                      <a:gd name="connsiteY3" fmla="*/ 79923 h 80942"/>
                      <a:gd name="connsiteX4" fmla="*/ 0 w 121852"/>
                      <a:gd name="connsiteY4" fmla="*/ 48203 h 80942"/>
                      <a:gd name="connsiteX0" fmla="*/ 17 w 121877"/>
                      <a:gd name="connsiteY0" fmla="*/ 64311 h 97194"/>
                      <a:gd name="connsiteX1" fmla="*/ 45465 w 121877"/>
                      <a:gd name="connsiteY1" fmla="*/ 1635 h 97194"/>
                      <a:gd name="connsiteX2" fmla="*/ 121869 w 121877"/>
                      <a:gd name="connsiteY2" fmla="*/ 25020 h 97194"/>
                      <a:gd name="connsiteX3" fmla="*/ 50227 w 121877"/>
                      <a:gd name="connsiteY3" fmla="*/ 96031 h 97194"/>
                      <a:gd name="connsiteX4" fmla="*/ 17 w 121877"/>
                      <a:gd name="connsiteY4" fmla="*/ 64311 h 97194"/>
                      <a:gd name="connsiteX0" fmla="*/ 17 w 121877"/>
                      <a:gd name="connsiteY0" fmla="*/ 64242 h 91418"/>
                      <a:gd name="connsiteX1" fmla="*/ 45465 w 121877"/>
                      <a:gd name="connsiteY1" fmla="*/ 1566 h 91418"/>
                      <a:gd name="connsiteX2" fmla="*/ 121869 w 121877"/>
                      <a:gd name="connsiteY2" fmla="*/ 24951 h 91418"/>
                      <a:gd name="connsiteX3" fmla="*/ 50227 w 121877"/>
                      <a:gd name="connsiteY3" fmla="*/ 90009 h 91418"/>
                      <a:gd name="connsiteX4" fmla="*/ 17 w 121877"/>
                      <a:gd name="connsiteY4" fmla="*/ 64242 h 91418"/>
                      <a:gd name="connsiteX0" fmla="*/ 17 w 121964"/>
                      <a:gd name="connsiteY0" fmla="*/ 67070 h 94246"/>
                      <a:gd name="connsiteX1" fmla="*/ 45465 w 121964"/>
                      <a:gd name="connsiteY1" fmla="*/ 4394 h 94246"/>
                      <a:gd name="connsiteX2" fmla="*/ 121869 w 121964"/>
                      <a:gd name="connsiteY2" fmla="*/ 27779 h 94246"/>
                      <a:gd name="connsiteX3" fmla="*/ 50227 w 121964"/>
                      <a:gd name="connsiteY3" fmla="*/ 92837 h 94246"/>
                      <a:gd name="connsiteX4" fmla="*/ 17 w 121964"/>
                      <a:gd name="connsiteY4" fmla="*/ 67070 h 94246"/>
                      <a:gd name="connsiteX0" fmla="*/ 17 w 121964"/>
                      <a:gd name="connsiteY0" fmla="*/ 67070 h 98246"/>
                      <a:gd name="connsiteX1" fmla="*/ 45465 w 121964"/>
                      <a:gd name="connsiteY1" fmla="*/ 4394 h 98246"/>
                      <a:gd name="connsiteX2" fmla="*/ 121869 w 121964"/>
                      <a:gd name="connsiteY2" fmla="*/ 27779 h 98246"/>
                      <a:gd name="connsiteX3" fmla="*/ 50227 w 121964"/>
                      <a:gd name="connsiteY3" fmla="*/ 92837 h 98246"/>
                      <a:gd name="connsiteX4" fmla="*/ 17 w 121964"/>
                      <a:gd name="connsiteY4" fmla="*/ 67070 h 9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64" h="98246">
                        <a:moveTo>
                          <a:pt x="17" y="67070"/>
                        </a:moveTo>
                        <a:cubicBezTo>
                          <a:pt x="-777" y="52330"/>
                          <a:pt x="25156" y="10942"/>
                          <a:pt x="45465" y="4394"/>
                        </a:cubicBezTo>
                        <a:cubicBezTo>
                          <a:pt x="65774" y="-2154"/>
                          <a:pt x="124647" y="-6011"/>
                          <a:pt x="121869" y="27779"/>
                        </a:cubicBezTo>
                        <a:cubicBezTo>
                          <a:pt x="119091" y="61569"/>
                          <a:pt x="69345" y="75573"/>
                          <a:pt x="50227" y="92837"/>
                        </a:cubicBezTo>
                        <a:cubicBezTo>
                          <a:pt x="31109" y="110101"/>
                          <a:pt x="811" y="81810"/>
                          <a:pt x="17" y="6707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1" name="Oval 201"/>
                  <p:cNvSpPr/>
                  <p:nvPr/>
                </p:nvSpPr>
                <p:spPr>
                  <a:xfrm>
                    <a:off x="3271038" y="3007672"/>
                    <a:ext cx="117091" cy="9450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7088"/>
                      <a:gd name="connsiteY0" fmla="*/ 38638 h 70652"/>
                      <a:gd name="connsiteX1" fmla="*/ 50210 w 117088"/>
                      <a:gd name="connsiteY1" fmla="*/ 965 h 70652"/>
                      <a:gd name="connsiteX2" fmla="*/ 117088 w 117088"/>
                      <a:gd name="connsiteY2" fmla="*/ 19588 h 70652"/>
                      <a:gd name="connsiteX3" fmla="*/ 50210 w 117088"/>
                      <a:gd name="connsiteY3" fmla="*/ 70358 h 70652"/>
                      <a:gd name="connsiteX4" fmla="*/ 0 w 117088"/>
                      <a:gd name="connsiteY4" fmla="*/ 38638 h 70652"/>
                      <a:gd name="connsiteX0" fmla="*/ 3 w 117091"/>
                      <a:gd name="connsiteY0" fmla="*/ 59372 h 91431"/>
                      <a:gd name="connsiteX1" fmla="*/ 52594 w 117091"/>
                      <a:gd name="connsiteY1" fmla="*/ 268 h 91431"/>
                      <a:gd name="connsiteX2" fmla="*/ 117091 w 117091"/>
                      <a:gd name="connsiteY2" fmla="*/ 40322 h 91431"/>
                      <a:gd name="connsiteX3" fmla="*/ 50213 w 117091"/>
                      <a:gd name="connsiteY3" fmla="*/ 91092 h 91431"/>
                      <a:gd name="connsiteX4" fmla="*/ 3 w 117091"/>
                      <a:gd name="connsiteY4" fmla="*/ 59372 h 91431"/>
                      <a:gd name="connsiteX0" fmla="*/ 3 w 117091"/>
                      <a:gd name="connsiteY0" fmla="*/ 61805 h 93864"/>
                      <a:gd name="connsiteX1" fmla="*/ 52594 w 117091"/>
                      <a:gd name="connsiteY1" fmla="*/ 2701 h 93864"/>
                      <a:gd name="connsiteX2" fmla="*/ 117091 w 117091"/>
                      <a:gd name="connsiteY2" fmla="*/ 42755 h 93864"/>
                      <a:gd name="connsiteX3" fmla="*/ 50213 w 117091"/>
                      <a:gd name="connsiteY3" fmla="*/ 93525 h 93864"/>
                      <a:gd name="connsiteX4" fmla="*/ 3 w 117091"/>
                      <a:gd name="connsiteY4" fmla="*/ 61805 h 93864"/>
                      <a:gd name="connsiteX0" fmla="*/ 3 w 119484"/>
                      <a:gd name="connsiteY0" fmla="*/ 63115 h 95174"/>
                      <a:gd name="connsiteX1" fmla="*/ 52594 w 119484"/>
                      <a:gd name="connsiteY1" fmla="*/ 4011 h 95174"/>
                      <a:gd name="connsiteX2" fmla="*/ 117091 w 119484"/>
                      <a:gd name="connsiteY2" fmla="*/ 44065 h 95174"/>
                      <a:gd name="connsiteX3" fmla="*/ 50213 w 119484"/>
                      <a:gd name="connsiteY3" fmla="*/ 94835 h 95174"/>
                      <a:gd name="connsiteX4" fmla="*/ 3 w 119484"/>
                      <a:gd name="connsiteY4" fmla="*/ 63115 h 95174"/>
                      <a:gd name="connsiteX0" fmla="*/ 3 w 119484"/>
                      <a:gd name="connsiteY0" fmla="*/ 63115 h 95174"/>
                      <a:gd name="connsiteX1" fmla="*/ 52594 w 119484"/>
                      <a:gd name="connsiteY1" fmla="*/ 4011 h 95174"/>
                      <a:gd name="connsiteX2" fmla="*/ 117091 w 119484"/>
                      <a:gd name="connsiteY2" fmla="*/ 44065 h 95174"/>
                      <a:gd name="connsiteX3" fmla="*/ 50213 w 119484"/>
                      <a:gd name="connsiteY3" fmla="*/ 94835 h 95174"/>
                      <a:gd name="connsiteX4" fmla="*/ 3 w 119484"/>
                      <a:gd name="connsiteY4" fmla="*/ 63115 h 95174"/>
                      <a:gd name="connsiteX0" fmla="*/ 3 w 117091"/>
                      <a:gd name="connsiteY0" fmla="*/ 62445 h 94504"/>
                      <a:gd name="connsiteX1" fmla="*/ 52594 w 117091"/>
                      <a:gd name="connsiteY1" fmla="*/ 3341 h 94504"/>
                      <a:gd name="connsiteX2" fmla="*/ 117091 w 117091"/>
                      <a:gd name="connsiteY2" fmla="*/ 43395 h 94504"/>
                      <a:gd name="connsiteX3" fmla="*/ 50213 w 117091"/>
                      <a:gd name="connsiteY3" fmla="*/ 94165 h 94504"/>
                      <a:gd name="connsiteX4" fmla="*/ 3 w 117091"/>
                      <a:gd name="connsiteY4" fmla="*/ 62445 h 94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091" h="94504">
                        <a:moveTo>
                          <a:pt x="3" y="62445"/>
                        </a:moveTo>
                        <a:cubicBezTo>
                          <a:pt x="400" y="47308"/>
                          <a:pt x="3313" y="16041"/>
                          <a:pt x="52594" y="3341"/>
                        </a:cubicBezTo>
                        <a:cubicBezTo>
                          <a:pt x="101875" y="-9359"/>
                          <a:pt x="117091" y="16352"/>
                          <a:pt x="117091" y="43395"/>
                        </a:cubicBezTo>
                        <a:cubicBezTo>
                          <a:pt x="117091" y="70438"/>
                          <a:pt x="69728" y="90990"/>
                          <a:pt x="50213" y="94165"/>
                        </a:cubicBezTo>
                        <a:cubicBezTo>
                          <a:pt x="30698" y="97340"/>
                          <a:pt x="-394" y="77582"/>
                          <a:pt x="3" y="6244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2" name="Oval 201"/>
                  <p:cNvSpPr/>
                  <p:nvPr/>
                </p:nvSpPr>
                <p:spPr>
                  <a:xfrm>
                    <a:off x="3240648" y="2876497"/>
                    <a:ext cx="111382" cy="9766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30 w 100681"/>
                      <a:gd name="connsiteY0" fmla="*/ 66099 h 97819"/>
                      <a:gd name="connsiteX1" fmla="*/ 56193 w 100681"/>
                      <a:gd name="connsiteY1" fmla="*/ 1042 h 97819"/>
                      <a:gd name="connsiteX2" fmla="*/ 100450 w 100681"/>
                      <a:gd name="connsiteY2" fmla="*/ 66099 h 97819"/>
                      <a:gd name="connsiteX3" fmla="*/ 50240 w 100681"/>
                      <a:gd name="connsiteY3" fmla="*/ 97819 h 97819"/>
                      <a:gd name="connsiteX4" fmla="*/ 30 w 100681"/>
                      <a:gd name="connsiteY4" fmla="*/ 66099 h 97819"/>
                      <a:gd name="connsiteX0" fmla="*/ 30 w 100450"/>
                      <a:gd name="connsiteY0" fmla="*/ 69144 h 100864"/>
                      <a:gd name="connsiteX1" fmla="*/ 56193 w 100450"/>
                      <a:gd name="connsiteY1" fmla="*/ 4087 h 100864"/>
                      <a:gd name="connsiteX2" fmla="*/ 100450 w 100450"/>
                      <a:gd name="connsiteY2" fmla="*/ 69144 h 100864"/>
                      <a:gd name="connsiteX3" fmla="*/ 50240 w 100450"/>
                      <a:gd name="connsiteY3" fmla="*/ 100864 h 100864"/>
                      <a:gd name="connsiteX4" fmla="*/ 30 w 100450"/>
                      <a:gd name="connsiteY4" fmla="*/ 69144 h 100864"/>
                      <a:gd name="connsiteX0" fmla="*/ 30 w 100450"/>
                      <a:gd name="connsiteY0" fmla="*/ 66363 h 98083"/>
                      <a:gd name="connsiteX1" fmla="*/ 56193 w 100450"/>
                      <a:gd name="connsiteY1" fmla="*/ 1306 h 98083"/>
                      <a:gd name="connsiteX2" fmla="*/ 100450 w 100450"/>
                      <a:gd name="connsiteY2" fmla="*/ 66363 h 98083"/>
                      <a:gd name="connsiteX3" fmla="*/ 50240 w 100450"/>
                      <a:gd name="connsiteY3" fmla="*/ 98083 h 98083"/>
                      <a:gd name="connsiteX4" fmla="*/ 30 w 100450"/>
                      <a:gd name="connsiteY4" fmla="*/ 66363 h 98083"/>
                      <a:gd name="connsiteX0" fmla="*/ 30 w 100450"/>
                      <a:gd name="connsiteY0" fmla="*/ 65517 h 97237"/>
                      <a:gd name="connsiteX1" fmla="*/ 56193 w 100450"/>
                      <a:gd name="connsiteY1" fmla="*/ 460 h 97237"/>
                      <a:gd name="connsiteX2" fmla="*/ 100450 w 100450"/>
                      <a:gd name="connsiteY2" fmla="*/ 65517 h 97237"/>
                      <a:gd name="connsiteX3" fmla="*/ 50240 w 100450"/>
                      <a:gd name="connsiteY3" fmla="*/ 97237 h 97237"/>
                      <a:gd name="connsiteX4" fmla="*/ 30 w 100450"/>
                      <a:gd name="connsiteY4" fmla="*/ 65517 h 97237"/>
                      <a:gd name="connsiteX0" fmla="*/ 22 w 109967"/>
                      <a:gd name="connsiteY0" fmla="*/ 65104 h 96926"/>
                      <a:gd name="connsiteX1" fmla="*/ 56185 w 109967"/>
                      <a:gd name="connsiteY1" fmla="*/ 47 h 96926"/>
                      <a:gd name="connsiteX2" fmla="*/ 109967 w 109967"/>
                      <a:gd name="connsiteY2" fmla="*/ 55579 h 96926"/>
                      <a:gd name="connsiteX3" fmla="*/ 50232 w 109967"/>
                      <a:gd name="connsiteY3" fmla="*/ 96824 h 96926"/>
                      <a:gd name="connsiteX4" fmla="*/ 22 w 109967"/>
                      <a:gd name="connsiteY4" fmla="*/ 65104 h 96926"/>
                      <a:gd name="connsiteX0" fmla="*/ 22 w 112348"/>
                      <a:gd name="connsiteY0" fmla="*/ 65193 h 97159"/>
                      <a:gd name="connsiteX1" fmla="*/ 56185 w 112348"/>
                      <a:gd name="connsiteY1" fmla="*/ 136 h 97159"/>
                      <a:gd name="connsiteX2" fmla="*/ 112348 w 112348"/>
                      <a:gd name="connsiteY2" fmla="*/ 49715 h 97159"/>
                      <a:gd name="connsiteX3" fmla="*/ 50232 w 112348"/>
                      <a:gd name="connsiteY3" fmla="*/ 96913 h 97159"/>
                      <a:gd name="connsiteX4" fmla="*/ 22 w 112348"/>
                      <a:gd name="connsiteY4" fmla="*/ 65193 h 97159"/>
                      <a:gd name="connsiteX0" fmla="*/ 22 w 112348"/>
                      <a:gd name="connsiteY0" fmla="*/ 65193 h 97159"/>
                      <a:gd name="connsiteX1" fmla="*/ 56185 w 112348"/>
                      <a:gd name="connsiteY1" fmla="*/ 136 h 97159"/>
                      <a:gd name="connsiteX2" fmla="*/ 112348 w 112348"/>
                      <a:gd name="connsiteY2" fmla="*/ 49715 h 97159"/>
                      <a:gd name="connsiteX3" fmla="*/ 50232 w 112348"/>
                      <a:gd name="connsiteY3" fmla="*/ 96913 h 97159"/>
                      <a:gd name="connsiteX4" fmla="*/ 22 w 112348"/>
                      <a:gd name="connsiteY4" fmla="*/ 65193 h 97159"/>
                      <a:gd name="connsiteX0" fmla="*/ 25 w 108779"/>
                      <a:gd name="connsiteY0" fmla="*/ 57955 h 96876"/>
                      <a:gd name="connsiteX1" fmla="*/ 52616 w 108779"/>
                      <a:gd name="connsiteY1" fmla="*/ 42 h 96876"/>
                      <a:gd name="connsiteX2" fmla="*/ 108779 w 108779"/>
                      <a:gd name="connsiteY2" fmla="*/ 49621 h 96876"/>
                      <a:gd name="connsiteX3" fmla="*/ 46663 w 108779"/>
                      <a:gd name="connsiteY3" fmla="*/ 96819 h 96876"/>
                      <a:gd name="connsiteX4" fmla="*/ 25 w 108779"/>
                      <a:gd name="connsiteY4" fmla="*/ 57955 h 96876"/>
                      <a:gd name="connsiteX0" fmla="*/ 259 w 109013"/>
                      <a:gd name="connsiteY0" fmla="*/ 57955 h 97050"/>
                      <a:gd name="connsiteX1" fmla="*/ 52850 w 109013"/>
                      <a:gd name="connsiteY1" fmla="*/ 42 h 97050"/>
                      <a:gd name="connsiteX2" fmla="*/ 109013 w 109013"/>
                      <a:gd name="connsiteY2" fmla="*/ 49621 h 97050"/>
                      <a:gd name="connsiteX3" fmla="*/ 46897 w 109013"/>
                      <a:gd name="connsiteY3" fmla="*/ 96819 h 97050"/>
                      <a:gd name="connsiteX4" fmla="*/ 259 w 109013"/>
                      <a:gd name="connsiteY4" fmla="*/ 57955 h 97050"/>
                      <a:gd name="connsiteX0" fmla="*/ 302 w 109056"/>
                      <a:gd name="connsiteY0" fmla="*/ 58576 h 97671"/>
                      <a:gd name="connsiteX1" fmla="*/ 52893 w 109056"/>
                      <a:gd name="connsiteY1" fmla="*/ 663 h 97671"/>
                      <a:gd name="connsiteX2" fmla="*/ 109056 w 109056"/>
                      <a:gd name="connsiteY2" fmla="*/ 50242 h 97671"/>
                      <a:gd name="connsiteX3" fmla="*/ 46940 w 109056"/>
                      <a:gd name="connsiteY3" fmla="*/ 97440 h 97671"/>
                      <a:gd name="connsiteX4" fmla="*/ 302 w 109056"/>
                      <a:gd name="connsiteY4" fmla="*/ 58576 h 97671"/>
                      <a:gd name="connsiteX0" fmla="*/ 246 w 109000"/>
                      <a:gd name="connsiteY0" fmla="*/ 58367 h 97462"/>
                      <a:gd name="connsiteX1" fmla="*/ 52837 w 109000"/>
                      <a:gd name="connsiteY1" fmla="*/ 454 h 97462"/>
                      <a:gd name="connsiteX2" fmla="*/ 109000 w 109000"/>
                      <a:gd name="connsiteY2" fmla="*/ 50033 h 97462"/>
                      <a:gd name="connsiteX3" fmla="*/ 46884 w 109000"/>
                      <a:gd name="connsiteY3" fmla="*/ 97231 h 97462"/>
                      <a:gd name="connsiteX4" fmla="*/ 246 w 109000"/>
                      <a:gd name="connsiteY4" fmla="*/ 58367 h 97462"/>
                      <a:gd name="connsiteX0" fmla="*/ 247 w 111382"/>
                      <a:gd name="connsiteY0" fmla="*/ 62776 h 97660"/>
                      <a:gd name="connsiteX1" fmla="*/ 55219 w 111382"/>
                      <a:gd name="connsiteY1" fmla="*/ 100 h 97660"/>
                      <a:gd name="connsiteX2" fmla="*/ 111382 w 111382"/>
                      <a:gd name="connsiteY2" fmla="*/ 49679 h 97660"/>
                      <a:gd name="connsiteX3" fmla="*/ 49266 w 111382"/>
                      <a:gd name="connsiteY3" fmla="*/ 96877 h 97660"/>
                      <a:gd name="connsiteX4" fmla="*/ 247 w 111382"/>
                      <a:gd name="connsiteY4" fmla="*/ 62776 h 97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82" h="97660">
                        <a:moveTo>
                          <a:pt x="247" y="62776"/>
                        </a:moveTo>
                        <a:cubicBezTo>
                          <a:pt x="-3523" y="26407"/>
                          <a:pt x="36697" y="2283"/>
                          <a:pt x="55219" y="100"/>
                        </a:cubicBezTo>
                        <a:cubicBezTo>
                          <a:pt x="73741" y="-2083"/>
                          <a:pt x="111382" y="32161"/>
                          <a:pt x="111382" y="49679"/>
                        </a:cubicBezTo>
                        <a:cubicBezTo>
                          <a:pt x="111382" y="83866"/>
                          <a:pt x="67788" y="94694"/>
                          <a:pt x="49266" y="96877"/>
                        </a:cubicBezTo>
                        <a:cubicBezTo>
                          <a:pt x="30744" y="99060"/>
                          <a:pt x="4017" y="99145"/>
                          <a:pt x="247" y="6277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3" name="Oval 201"/>
                  <p:cNvSpPr/>
                  <p:nvPr/>
                </p:nvSpPr>
                <p:spPr>
                  <a:xfrm>
                    <a:off x="3199558" y="2753001"/>
                    <a:ext cx="110287" cy="6944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7564"/>
                      <a:gd name="connsiteY0" fmla="*/ 37691 h 69454"/>
                      <a:gd name="connsiteX1" fmla="*/ 50210 w 107564"/>
                      <a:gd name="connsiteY1" fmla="*/ 18 h 69454"/>
                      <a:gd name="connsiteX2" fmla="*/ 107564 w 107564"/>
                      <a:gd name="connsiteY2" fmla="*/ 42454 h 69454"/>
                      <a:gd name="connsiteX3" fmla="*/ 50210 w 107564"/>
                      <a:gd name="connsiteY3" fmla="*/ 69411 h 69454"/>
                      <a:gd name="connsiteX4" fmla="*/ 0 w 107564"/>
                      <a:gd name="connsiteY4" fmla="*/ 37691 h 69454"/>
                      <a:gd name="connsiteX0" fmla="*/ 0 w 109945"/>
                      <a:gd name="connsiteY0" fmla="*/ 37701 h 69442"/>
                      <a:gd name="connsiteX1" fmla="*/ 50210 w 109945"/>
                      <a:gd name="connsiteY1" fmla="*/ 28 h 69442"/>
                      <a:gd name="connsiteX2" fmla="*/ 109945 w 109945"/>
                      <a:gd name="connsiteY2" fmla="*/ 32939 h 69442"/>
                      <a:gd name="connsiteX3" fmla="*/ 50210 w 109945"/>
                      <a:gd name="connsiteY3" fmla="*/ 69421 h 69442"/>
                      <a:gd name="connsiteX4" fmla="*/ 0 w 109945"/>
                      <a:gd name="connsiteY4" fmla="*/ 37701 h 69442"/>
                      <a:gd name="connsiteX0" fmla="*/ 0 w 110287"/>
                      <a:gd name="connsiteY0" fmla="*/ 37701 h 69442"/>
                      <a:gd name="connsiteX1" fmla="*/ 50210 w 110287"/>
                      <a:gd name="connsiteY1" fmla="*/ 28 h 69442"/>
                      <a:gd name="connsiteX2" fmla="*/ 109945 w 110287"/>
                      <a:gd name="connsiteY2" fmla="*/ 32939 h 69442"/>
                      <a:gd name="connsiteX3" fmla="*/ 50210 w 110287"/>
                      <a:gd name="connsiteY3" fmla="*/ 69421 h 69442"/>
                      <a:gd name="connsiteX4" fmla="*/ 0 w 110287"/>
                      <a:gd name="connsiteY4" fmla="*/ 37701 h 69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287" h="69442">
                        <a:moveTo>
                          <a:pt x="0" y="37701"/>
                        </a:moveTo>
                        <a:cubicBezTo>
                          <a:pt x="0" y="26136"/>
                          <a:pt x="31886" y="822"/>
                          <a:pt x="50210" y="28"/>
                        </a:cubicBezTo>
                        <a:cubicBezTo>
                          <a:pt x="68534" y="-766"/>
                          <a:pt x="109945" y="15421"/>
                          <a:pt x="109945" y="32939"/>
                        </a:cubicBezTo>
                        <a:cubicBezTo>
                          <a:pt x="114707" y="69507"/>
                          <a:pt x="68534" y="68627"/>
                          <a:pt x="50210" y="69421"/>
                        </a:cubicBezTo>
                        <a:cubicBezTo>
                          <a:pt x="31886" y="70215"/>
                          <a:pt x="0" y="49266"/>
                          <a:pt x="0" y="3770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4" name="Oval 201"/>
                  <p:cNvSpPr/>
                  <p:nvPr/>
                </p:nvSpPr>
                <p:spPr>
                  <a:xfrm>
                    <a:off x="3156276" y="2621190"/>
                    <a:ext cx="111185" cy="10098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57 w 100477"/>
                      <a:gd name="connsiteY0" fmla="*/ 39219 h 61414"/>
                      <a:gd name="connsiteX1" fmla="*/ 50267 w 100477"/>
                      <a:gd name="connsiteY1" fmla="*/ 1546 h 61414"/>
                      <a:gd name="connsiteX2" fmla="*/ 100477 w 100477"/>
                      <a:gd name="connsiteY2" fmla="*/ 39219 h 61414"/>
                      <a:gd name="connsiteX3" fmla="*/ 52648 w 100477"/>
                      <a:gd name="connsiteY3" fmla="*/ 61414 h 61414"/>
                      <a:gd name="connsiteX4" fmla="*/ 57 w 100477"/>
                      <a:gd name="connsiteY4" fmla="*/ 39219 h 61414"/>
                      <a:gd name="connsiteX0" fmla="*/ 4 w 108758"/>
                      <a:gd name="connsiteY0" fmla="*/ 42194 h 65269"/>
                      <a:gd name="connsiteX1" fmla="*/ 50214 w 108758"/>
                      <a:gd name="connsiteY1" fmla="*/ 4521 h 65269"/>
                      <a:gd name="connsiteX2" fmla="*/ 108758 w 108758"/>
                      <a:gd name="connsiteY2" fmla="*/ 12429 h 65269"/>
                      <a:gd name="connsiteX3" fmla="*/ 52595 w 108758"/>
                      <a:gd name="connsiteY3" fmla="*/ 64389 h 65269"/>
                      <a:gd name="connsiteX4" fmla="*/ 4 w 108758"/>
                      <a:gd name="connsiteY4" fmla="*/ 42194 h 65269"/>
                      <a:gd name="connsiteX0" fmla="*/ 141 w 108895"/>
                      <a:gd name="connsiteY0" fmla="*/ 71577 h 94931"/>
                      <a:gd name="connsiteX1" fmla="*/ 39636 w 108895"/>
                      <a:gd name="connsiteY1" fmla="*/ 567 h 94931"/>
                      <a:gd name="connsiteX2" fmla="*/ 108895 w 108895"/>
                      <a:gd name="connsiteY2" fmla="*/ 41812 h 94931"/>
                      <a:gd name="connsiteX3" fmla="*/ 52732 w 108895"/>
                      <a:gd name="connsiteY3" fmla="*/ 93772 h 94931"/>
                      <a:gd name="connsiteX4" fmla="*/ 141 w 108895"/>
                      <a:gd name="connsiteY4" fmla="*/ 71577 h 94931"/>
                      <a:gd name="connsiteX0" fmla="*/ 2431 w 111185"/>
                      <a:gd name="connsiteY0" fmla="*/ 77627 h 100981"/>
                      <a:gd name="connsiteX1" fmla="*/ 41926 w 111185"/>
                      <a:gd name="connsiteY1" fmla="*/ 6617 h 100981"/>
                      <a:gd name="connsiteX2" fmla="*/ 111185 w 111185"/>
                      <a:gd name="connsiteY2" fmla="*/ 47862 h 100981"/>
                      <a:gd name="connsiteX3" fmla="*/ 55022 w 111185"/>
                      <a:gd name="connsiteY3" fmla="*/ 99822 h 100981"/>
                      <a:gd name="connsiteX4" fmla="*/ 2431 w 111185"/>
                      <a:gd name="connsiteY4" fmla="*/ 77627 h 10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185" h="100981">
                        <a:moveTo>
                          <a:pt x="2431" y="77627"/>
                        </a:moveTo>
                        <a:cubicBezTo>
                          <a:pt x="248" y="62093"/>
                          <a:pt x="-10728" y="30628"/>
                          <a:pt x="41926" y="6617"/>
                        </a:cubicBezTo>
                        <a:cubicBezTo>
                          <a:pt x="94580" y="-17394"/>
                          <a:pt x="111185" y="30344"/>
                          <a:pt x="111185" y="47862"/>
                        </a:cubicBezTo>
                        <a:cubicBezTo>
                          <a:pt x="111185" y="65380"/>
                          <a:pt x="73148" y="94861"/>
                          <a:pt x="55022" y="99822"/>
                        </a:cubicBezTo>
                        <a:cubicBezTo>
                          <a:pt x="36896" y="104783"/>
                          <a:pt x="4614" y="93161"/>
                          <a:pt x="2431" y="7762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5" name="Oval 201"/>
                  <p:cNvSpPr/>
                  <p:nvPr/>
                </p:nvSpPr>
                <p:spPr>
                  <a:xfrm>
                    <a:off x="3129414" y="2518908"/>
                    <a:ext cx="105182" cy="7616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5182"/>
                      <a:gd name="connsiteY0" fmla="*/ 40060 h 69405"/>
                      <a:gd name="connsiteX1" fmla="*/ 54972 w 105182"/>
                      <a:gd name="connsiteY1" fmla="*/ 6 h 69405"/>
                      <a:gd name="connsiteX2" fmla="*/ 105182 w 105182"/>
                      <a:gd name="connsiteY2" fmla="*/ 37679 h 69405"/>
                      <a:gd name="connsiteX3" fmla="*/ 54972 w 105182"/>
                      <a:gd name="connsiteY3" fmla="*/ 69399 h 69405"/>
                      <a:gd name="connsiteX4" fmla="*/ 0 w 105182"/>
                      <a:gd name="connsiteY4" fmla="*/ 40060 h 69405"/>
                      <a:gd name="connsiteX0" fmla="*/ 0 w 105182"/>
                      <a:gd name="connsiteY0" fmla="*/ 40060 h 69405"/>
                      <a:gd name="connsiteX1" fmla="*/ 54972 w 105182"/>
                      <a:gd name="connsiteY1" fmla="*/ 6 h 69405"/>
                      <a:gd name="connsiteX2" fmla="*/ 105182 w 105182"/>
                      <a:gd name="connsiteY2" fmla="*/ 37679 h 69405"/>
                      <a:gd name="connsiteX3" fmla="*/ 54972 w 105182"/>
                      <a:gd name="connsiteY3" fmla="*/ 69399 h 69405"/>
                      <a:gd name="connsiteX4" fmla="*/ 0 w 105182"/>
                      <a:gd name="connsiteY4" fmla="*/ 40060 h 69405"/>
                      <a:gd name="connsiteX0" fmla="*/ 0 w 105182"/>
                      <a:gd name="connsiteY0" fmla="*/ 46011 h 75356"/>
                      <a:gd name="connsiteX1" fmla="*/ 54972 w 105182"/>
                      <a:gd name="connsiteY1" fmla="*/ 4 h 75356"/>
                      <a:gd name="connsiteX2" fmla="*/ 105182 w 105182"/>
                      <a:gd name="connsiteY2" fmla="*/ 43630 h 75356"/>
                      <a:gd name="connsiteX3" fmla="*/ 54972 w 105182"/>
                      <a:gd name="connsiteY3" fmla="*/ 75350 h 75356"/>
                      <a:gd name="connsiteX4" fmla="*/ 0 w 105182"/>
                      <a:gd name="connsiteY4" fmla="*/ 46011 h 75356"/>
                      <a:gd name="connsiteX0" fmla="*/ 0 w 105182"/>
                      <a:gd name="connsiteY0" fmla="*/ 46818 h 76163"/>
                      <a:gd name="connsiteX1" fmla="*/ 54972 w 105182"/>
                      <a:gd name="connsiteY1" fmla="*/ 811 h 76163"/>
                      <a:gd name="connsiteX2" fmla="*/ 105182 w 105182"/>
                      <a:gd name="connsiteY2" fmla="*/ 44437 h 76163"/>
                      <a:gd name="connsiteX3" fmla="*/ 54972 w 105182"/>
                      <a:gd name="connsiteY3" fmla="*/ 76157 h 76163"/>
                      <a:gd name="connsiteX4" fmla="*/ 0 w 105182"/>
                      <a:gd name="connsiteY4" fmla="*/ 46818 h 7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82" h="76163">
                        <a:moveTo>
                          <a:pt x="0" y="46818"/>
                        </a:moveTo>
                        <a:cubicBezTo>
                          <a:pt x="0" y="34260"/>
                          <a:pt x="18392" y="7161"/>
                          <a:pt x="54972" y="811"/>
                        </a:cubicBezTo>
                        <a:cubicBezTo>
                          <a:pt x="91552" y="-5539"/>
                          <a:pt x="105182" y="26919"/>
                          <a:pt x="105182" y="44437"/>
                        </a:cubicBezTo>
                        <a:cubicBezTo>
                          <a:pt x="105182" y="61955"/>
                          <a:pt x="85599" y="75760"/>
                          <a:pt x="54972" y="76157"/>
                        </a:cubicBezTo>
                        <a:cubicBezTo>
                          <a:pt x="24345" y="76554"/>
                          <a:pt x="0" y="59376"/>
                          <a:pt x="0" y="468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6" name="Oval 201"/>
                  <p:cNvSpPr/>
                  <p:nvPr/>
                </p:nvSpPr>
                <p:spPr>
                  <a:xfrm>
                    <a:off x="3113370" y="2409590"/>
                    <a:ext cx="102298" cy="8150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6131"/>
                      <a:gd name="connsiteX1" fmla="*/ 50210 w 100420"/>
                      <a:gd name="connsiteY1" fmla="*/ 1600 h 76131"/>
                      <a:gd name="connsiteX2" fmla="*/ 100420 w 100420"/>
                      <a:gd name="connsiteY2" fmla="*/ 39273 h 76131"/>
                      <a:gd name="connsiteX3" fmla="*/ 50210 w 100420"/>
                      <a:gd name="connsiteY3" fmla="*/ 70993 h 76131"/>
                      <a:gd name="connsiteX4" fmla="*/ 0 w 100420"/>
                      <a:gd name="connsiteY4" fmla="*/ 39273 h 76131"/>
                      <a:gd name="connsiteX0" fmla="*/ 0 w 100420"/>
                      <a:gd name="connsiteY0" fmla="*/ 39273 h 74407"/>
                      <a:gd name="connsiteX1" fmla="*/ 50210 w 100420"/>
                      <a:gd name="connsiteY1" fmla="*/ 1600 h 74407"/>
                      <a:gd name="connsiteX2" fmla="*/ 100420 w 100420"/>
                      <a:gd name="connsiteY2" fmla="*/ 39273 h 74407"/>
                      <a:gd name="connsiteX3" fmla="*/ 50210 w 100420"/>
                      <a:gd name="connsiteY3" fmla="*/ 70993 h 74407"/>
                      <a:gd name="connsiteX4" fmla="*/ 0 w 100420"/>
                      <a:gd name="connsiteY4" fmla="*/ 39273 h 74407"/>
                      <a:gd name="connsiteX0" fmla="*/ 30 w 100450"/>
                      <a:gd name="connsiteY0" fmla="*/ 39338 h 84624"/>
                      <a:gd name="connsiteX1" fmla="*/ 50240 w 100450"/>
                      <a:gd name="connsiteY1" fmla="*/ 1665 h 84624"/>
                      <a:gd name="connsiteX2" fmla="*/ 100450 w 100450"/>
                      <a:gd name="connsiteY2" fmla="*/ 39338 h 84624"/>
                      <a:gd name="connsiteX3" fmla="*/ 45477 w 100450"/>
                      <a:gd name="connsiteY3" fmla="*/ 81773 h 84624"/>
                      <a:gd name="connsiteX4" fmla="*/ 30 w 100450"/>
                      <a:gd name="connsiteY4" fmla="*/ 39338 h 84624"/>
                      <a:gd name="connsiteX0" fmla="*/ 16 w 100436"/>
                      <a:gd name="connsiteY0" fmla="*/ 37673 h 80108"/>
                      <a:gd name="connsiteX1" fmla="*/ 50226 w 100436"/>
                      <a:gd name="connsiteY1" fmla="*/ 0 h 80108"/>
                      <a:gd name="connsiteX2" fmla="*/ 100436 w 100436"/>
                      <a:gd name="connsiteY2" fmla="*/ 37673 h 80108"/>
                      <a:gd name="connsiteX3" fmla="*/ 45463 w 100436"/>
                      <a:gd name="connsiteY3" fmla="*/ 80108 h 80108"/>
                      <a:gd name="connsiteX4" fmla="*/ 16 w 100436"/>
                      <a:gd name="connsiteY4" fmla="*/ 37673 h 80108"/>
                      <a:gd name="connsiteX0" fmla="*/ 1110 w 101530"/>
                      <a:gd name="connsiteY0" fmla="*/ 37673 h 80108"/>
                      <a:gd name="connsiteX1" fmla="*/ 51320 w 101530"/>
                      <a:gd name="connsiteY1" fmla="*/ 0 h 80108"/>
                      <a:gd name="connsiteX2" fmla="*/ 101530 w 101530"/>
                      <a:gd name="connsiteY2" fmla="*/ 37673 h 80108"/>
                      <a:gd name="connsiteX3" fmla="*/ 46557 w 101530"/>
                      <a:gd name="connsiteY3" fmla="*/ 80108 h 80108"/>
                      <a:gd name="connsiteX4" fmla="*/ 1110 w 101530"/>
                      <a:gd name="connsiteY4" fmla="*/ 37673 h 80108"/>
                      <a:gd name="connsiteX0" fmla="*/ 1110 w 101530"/>
                      <a:gd name="connsiteY0" fmla="*/ 37725 h 80160"/>
                      <a:gd name="connsiteX1" fmla="*/ 51320 w 101530"/>
                      <a:gd name="connsiteY1" fmla="*/ 52 h 80160"/>
                      <a:gd name="connsiteX2" fmla="*/ 101530 w 101530"/>
                      <a:gd name="connsiteY2" fmla="*/ 37725 h 80160"/>
                      <a:gd name="connsiteX3" fmla="*/ 46557 w 101530"/>
                      <a:gd name="connsiteY3" fmla="*/ 80160 h 80160"/>
                      <a:gd name="connsiteX4" fmla="*/ 1110 w 101530"/>
                      <a:gd name="connsiteY4" fmla="*/ 37725 h 80160"/>
                      <a:gd name="connsiteX0" fmla="*/ 1878 w 102298"/>
                      <a:gd name="connsiteY0" fmla="*/ 37725 h 81506"/>
                      <a:gd name="connsiteX1" fmla="*/ 52088 w 102298"/>
                      <a:gd name="connsiteY1" fmla="*/ 52 h 81506"/>
                      <a:gd name="connsiteX2" fmla="*/ 102298 w 102298"/>
                      <a:gd name="connsiteY2" fmla="*/ 37725 h 81506"/>
                      <a:gd name="connsiteX3" fmla="*/ 47325 w 102298"/>
                      <a:gd name="connsiteY3" fmla="*/ 80160 h 81506"/>
                      <a:gd name="connsiteX4" fmla="*/ 1878 w 102298"/>
                      <a:gd name="connsiteY4" fmla="*/ 37725 h 81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298" h="81506">
                        <a:moveTo>
                          <a:pt x="1878" y="37725"/>
                        </a:moveTo>
                        <a:cubicBezTo>
                          <a:pt x="9815" y="-3010"/>
                          <a:pt x="35351" y="52"/>
                          <a:pt x="52088" y="52"/>
                        </a:cubicBezTo>
                        <a:cubicBezTo>
                          <a:pt x="68825" y="52"/>
                          <a:pt x="102298" y="20207"/>
                          <a:pt x="102298" y="37725"/>
                        </a:cubicBezTo>
                        <a:cubicBezTo>
                          <a:pt x="102298" y="55243"/>
                          <a:pt x="83112" y="75398"/>
                          <a:pt x="47325" y="80160"/>
                        </a:cubicBezTo>
                        <a:cubicBezTo>
                          <a:pt x="11538" y="84922"/>
                          <a:pt x="-6059" y="78460"/>
                          <a:pt x="1878" y="3772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7" name="Oval 201"/>
                  <p:cNvSpPr/>
                  <p:nvPr/>
                </p:nvSpPr>
                <p:spPr>
                  <a:xfrm>
                    <a:off x="3382723" y="3424402"/>
                    <a:ext cx="131517" cy="8271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11 w 120394"/>
                      <a:gd name="connsiteY0" fmla="*/ 34221 h 62504"/>
                      <a:gd name="connsiteX1" fmla="*/ 56997 w 120394"/>
                      <a:gd name="connsiteY1" fmla="*/ 120 h 62504"/>
                      <a:gd name="connsiteX2" fmla="*/ 120362 w 120394"/>
                      <a:gd name="connsiteY2" fmla="*/ 24394 h 62504"/>
                      <a:gd name="connsiteX3" fmla="*/ 64671 w 120394"/>
                      <a:gd name="connsiteY3" fmla="*/ 62367 h 62504"/>
                      <a:gd name="connsiteX4" fmla="*/ 211 w 120394"/>
                      <a:gd name="connsiteY4" fmla="*/ 34221 h 62504"/>
                      <a:gd name="connsiteX0" fmla="*/ 395 w 120578"/>
                      <a:gd name="connsiteY0" fmla="*/ 34362 h 62645"/>
                      <a:gd name="connsiteX1" fmla="*/ 57181 w 120578"/>
                      <a:gd name="connsiteY1" fmla="*/ 261 h 62645"/>
                      <a:gd name="connsiteX2" fmla="*/ 120546 w 120578"/>
                      <a:gd name="connsiteY2" fmla="*/ 24535 h 62645"/>
                      <a:gd name="connsiteX3" fmla="*/ 64855 w 120578"/>
                      <a:gd name="connsiteY3" fmla="*/ 62508 h 62645"/>
                      <a:gd name="connsiteX4" fmla="*/ 395 w 120578"/>
                      <a:gd name="connsiteY4" fmla="*/ 34362 h 62645"/>
                      <a:gd name="connsiteX0" fmla="*/ 395 w 120608"/>
                      <a:gd name="connsiteY0" fmla="*/ 34362 h 63001"/>
                      <a:gd name="connsiteX1" fmla="*/ 57181 w 120608"/>
                      <a:gd name="connsiteY1" fmla="*/ 261 h 63001"/>
                      <a:gd name="connsiteX2" fmla="*/ 120546 w 120608"/>
                      <a:gd name="connsiteY2" fmla="*/ 24535 h 63001"/>
                      <a:gd name="connsiteX3" fmla="*/ 64855 w 120608"/>
                      <a:gd name="connsiteY3" fmla="*/ 62508 h 63001"/>
                      <a:gd name="connsiteX4" fmla="*/ 395 w 120608"/>
                      <a:gd name="connsiteY4" fmla="*/ 34362 h 63001"/>
                      <a:gd name="connsiteX0" fmla="*/ 263 w 120811"/>
                      <a:gd name="connsiteY0" fmla="*/ 34361 h 61995"/>
                      <a:gd name="connsiteX1" fmla="*/ 57049 w 120811"/>
                      <a:gd name="connsiteY1" fmla="*/ 260 h 61995"/>
                      <a:gd name="connsiteX2" fmla="*/ 120414 w 120811"/>
                      <a:gd name="connsiteY2" fmla="*/ 24534 h 61995"/>
                      <a:gd name="connsiteX3" fmla="*/ 73492 w 120811"/>
                      <a:gd name="connsiteY3" fmla="*/ 61614 h 61995"/>
                      <a:gd name="connsiteX4" fmla="*/ 263 w 120811"/>
                      <a:gd name="connsiteY4" fmla="*/ 34361 h 61995"/>
                      <a:gd name="connsiteX0" fmla="*/ 263 w 121089"/>
                      <a:gd name="connsiteY0" fmla="*/ 34418 h 62052"/>
                      <a:gd name="connsiteX1" fmla="*/ 57049 w 121089"/>
                      <a:gd name="connsiteY1" fmla="*/ 317 h 62052"/>
                      <a:gd name="connsiteX2" fmla="*/ 120414 w 121089"/>
                      <a:gd name="connsiteY2" fmla="*/ 24591 h 62052"/>
                      <a:gd name="connsiteX3" fmla="*/ 73492 w 121089"/>
                      <a:gd name="connsiteY3" fmla="*/ 61671 h 62052"/>
                      <a:gd name="connsiteX4" fmla="*/ 263 w 121089"/>
                      <a:gd name="connsiteY4" fmla="*/ 34418 h 62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089" h="62052">
                        <a:moveTo>
                          <a:pt x="263" y="34418"/>
                        </a:moveTo>
                        <a:cubicBezTo>
                          <a:pt x="-2477" y="24192"/>
                          <a:pt x="16196" y="2848"/>
                          <a:pt x="57049" y="317"/>
                        </a:cubicBezTo>
                        <a:cubicBezTo>
                          <a:pt x="97902" y="-2214"/>
                          <a:pt x="116578" y="10792"/>
                          <a:pt x="120414" y="24591"/>
                        </a:cubicBezTo>
                        <a:cubicBezTo>
                          <a:pt x="124250" y="38390"/>
                          <a:pt x="112152" y="58247"/>
                          <a:pt x="73492" y="61671"/>
                        </a:cubicBezTo>
                        <a:cubicBezTo>
                          <a:pt x="34832" y="65095"/>
                          <a:pt x="3003" y="44644"/>
                          <a:pt x="263" y="344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8" name="Oval 201"/>
                  <p:cNvSpPr/>
                  <p:nvPr/>
                </p:nvSpPr>
                <p:spPr>
                  <a:xfrm>
                    <a:off x="3354289" y="4198329"/>
                    <a:ext cx="172238" cy="11853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198 w 114813"/>
                      <a:gd name="connsiteY0" fmla="*/ 40575 h 66810"/>
                      <a:gd name="connsiteX1" fmla="*/ 51408 w 114813"/>
                      <a:gd name="connsiteY1" fmla="*/ 2902 h 66810"/>
                      <a:gd name="connsiteX2" fmla="*/ 114773 w 114813"/>
                      <a:gd name="connsiteY2" fmla="*/ 27176 h 66810"/>
                      <a:gd name="connsiteX3" fmla="*/ 59082 w 114813"/>
                      <a:gd name="connsiteY3" fmla="*/ 65149 h 66810"/>
                      <a:gd name="connsiteX4" fmla="*/ 1198 w 114813"/>
                      <a:gd name="connsiteY4" fmla="*/ 40575 h 66810"/>
                      <a:gd name="connsiteX0" fmla="*/ 1198 w 114821"/>
                      <a:gd name="connsiteY0" fmla="*/ 40575 h 65305"/>
                      <a:gd name="connsiteX1" fmla="*/ 51408 w 114821"/>
                      <a:gd name="connsiteY1" fmla="*/ 2902 h 65305"/>
                      <a:gd name="connsiteX2" fmla="*/ 114773 w 114821"/>
                      <a:gd name="connsiteY2" fmla="*/ 27176 h 65305"/>
                      <a:gd name="connsiteX3" fmla="*/ 59082 w 114821"/>
                      <a:gd name="connsiteY3" fmla="*/ 65149 h 65305"/>
                      <a:gd name="connsiteX4" fmla="*/ 1198 w 114821"/>
                      <a:gd name="connsiteY4" fmla="*/ 40575 h 65305"/>
                      <a:gd name="connsiteX0" fmla="*/ 915 w 114538"/>
                      <a:gd name="connsiteY0" fmla="*/ 40790 h 65520"/>
                      <a:gd name="connsiteX1" fmla="*/ 51125 w 114538"/>
                      <a:gd name="connsiteY1" fmla="*/ 3117 h 65520"/>
                      <a:gd name="connsiteX2" fmla="*/ 114490 w 114538"/>
                      <a:gd name="connsiteY2" fmla="*/ 27391 h 65520"/>
                      <a:gd name="connsiteX3" fmla="*/ 58799 w 114538"/>
                      <a:gd name="connsiteY3" fmla="*/ 65364 h 65520"/>
                      <a:gd name="connsiteX4" fmla="*/ 915 w 114538"/>
                      <a:gd name="connsiteY4" fmla="*/ 40790 h 65520"/>
                      <a:gd name="connsiteX0" fmla="*/ 915 w 115985"/>
                      <a:gd name="connsiteY0" fmla="*/ 40790 h 65747"/>
                      <a:gd name="connsiteX1" fmla="*/ 51125 w 115985"/>
                      <a:gd name="connsiteY1" fmla="*/ 3117 h 65747"/>
                      <a:gd name="connsiteX2" fmla="*/ 114490 w 115985"/>
                      <a:gd name="connsiteY2" fmla="*/ 27391 h 65747"/>
                      <a:gd name="connsiteX3" fmla="*/ 58799 w 115985"/>
                      <a:gd name="connsiteY3" fmla="*/ 65364 h 65747"/>
                      <a:gd name="connsiteX4" fmla="*/ 915 w 115985"/>
                      <a:gd name="connsiteY4" fmla="*/ 40790 h 65747"/>
                      <a:gd name="connsiteX0" fmla="*/ 150 w 108383"/>
                      <a:gd name="connsiteY0" fmla="*/ 38359 h 63191"/>
                      <a:gd name="connsiteX1" fmla="*/ 50360 w 108383"/>
                      <a:gd name="connsiteY1" fmla="*/ 686 h 63191"/>
                      <a:gd name="connsiteX2" fmla="*/ 107659 w 108383"/>
                      <a:gd name="connsiteY2" fmla="*/ 28277 h 63191"/>
                      <a:gd name="connsiteX3" fmla="*/ 58034 w 108383"/>
                      <a:gd name="connsiteY3" fmla="*/ 62933 h 63191"/>
                      <a:gd name="connsiteX4" fmla="*/ 150 w 108383"/>
                      <a:gd name="connsiteY4" fmla="*/ 38359 h 63191"/>
                      <a:gd name="connsiteX0" fmla="*/ 606 w 109698"/>
                      <a:gd name="connsiteY0" fmla="*/ 41217 h 66049"/>
                      <a:gd name="connsiteX1" fmla="*/ 50816 w 109698"/>
                      <a:gd name="connsiteY1" fmla="*/ 3544 h 66049"/>
                      <a:gd name="connsiteX2" fmla="*/ 108115 w 109698"/>
                      <a:gd name="connsiteY2" fmla="*/ 31135 h 66049"/>
                      <a:gd name="connsiteX3" fmla="*/ 58490 w 109698"/>
                      <a:gd name="connsiteY3" fmla="*/ 65791 h 66049"/>
                      <a:gd name="connsiteX4" fmla="*/ 606 w 109698"/>
                      <a:gd name="connsiteY4" fmla="*/ 41217 h 66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698" h="66049">
                        <a:moveTo>
                          <a:pt x="606" y="41217"/>
                        </a:moveTo>
                        <a:cubicBezTo>
                          <a:pt x="-2108" y="21273"/>
                          <a:pt x="2565" y="-10699"/>
                          <a:pt x="50816" y="3544"/>
                        </a:cubicBezTo>
                        <a:cubicBezTo>
                          <a:pt x="99067" y="17787"/>
                          <a:pt x="115177" y="858"/>
                          <a:pt x="108115" y="31135"/>
                        </a:cubicBezTo>
                        <a:cubicBezTo>
                          <a:pt x="101053" y="61412"/>
                          <a:pt x="76408" y="64111"/>
                          <a:pt x="58490" y="65791"/>
                        </a:cubicBezTo>
                        <a:cubicBezTo>
                          <a:pt x="40572" y="67471"/>
                          <a:pt x="3320" y="61161"/>
                          <a:pt x="606" y="4121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9" name="Oval 201"/>
                  <p:cNvSpPr/>
                  <p:nvPr/>
                </p:nvSpPr>
                <p:spPr>
                  <a:xfrm>
                    <a:off x="3372530" y="4021076"/>
                    <a:ext cx="176007" cy="11497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941 w 114556"/>
                      <a:gd name="connsiteY0" fmla="*/ 37883 h 64273"/>
                      <a:gd name="connsiteX1" fmla="*/ 51151 w 114556"/>
                      <a:gd name="connsiteY1" fmla="*/ 210 h 64273"/>
                      <a:gd name="connsiteX2" fmla="*/ 114516 w 114556"/>
                      <a:gd name="connsiteY2" fmla="*/ 24484 h 64273"/>
                      <a:gd name="connsiteX3" fmla="*/ 58825 w 114556"/>
                      <a:gd name="connsiteY3" fmla="*/ 62457 h 64273"/>
                      <a:gd name="connsiteX4" fmla="*/ 941 w 114556"/>
                      <a:gd name="connsiteY4" fmla="*/ 37883 h 64273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556" h="64614">
                        <a:moveTo>
                          <a:pt x="941" y="38224"/>
                        </a:moveTo>
                        <a:cubicBezTo>
                          <a:pt x="8318" y="19590"/>
                          <a:pt x="223" y="-3907"/>
                          <a:pt x="51151" y="551"/>
                        </a:cubicBezTo>
                        <a:cubicBezTo>
                          <a:pt x="102079" y="5009"/>
                          <a:pt x="113237" y="13113"/>
                          <a:pt x="114516" y="24825"/>
                        </a:cubicBezTo>
                        <a:cubicBezTo>
                          <a:pt x="115795" y="36537"/>
                          <a:pt x="86524" y="56099"/>
                          <a:pt x="58825" y="62798"/>
                        </a:cubicBezTo>
                        <a:cubicBezTo>
                          <a:pt x="31126" y="69497"/>
                          <a:pt x="-6436" y="56858"/>
                          <a:pt x="941" y="3822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0" name="Oval 201"/>
                  <p:cNvSpPr/>
                  <p:nvPr/>
                </p:nvSpPr>
                <p:spPr>
                  <a:xfrm>
                    <a:off x="3384107" y="3855401"/>
                    <a:ext cx="168342" cy="1120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3 w 113646"/>
                      <a:gd name="connsiteY0" fmla="*/ 37894 h 69805"/>
                      <a:gd name="connsiteX1" fmla="*/ 50263 w 113646"/>
                      <a:gd name="connsiteY1" fmla="*/ 221 h 69805"/>
                      <a:gd name="connsiteX2" fmla="*/ 113628 w 113646"/>
                      <a:gd name="connsiteY2" fmla="*/ 24495 h 69805"/>
                      <a:gd name="connsiteX3" fmla="*/ 55609 w 113646"/>
                      <a:gd name="connsiteY3" fmla="*/ 68721 h 69805"/>
                      <a:gd name="connsiteX4" fmla="*/ 53 w 113646"/>
                      <a:gd name="connsiteY4" fmla="*/ 37894 h 69805"/>
                      <a:gd name="connsiteX0" fmla="*/ 22 w 113615"/>
                      <a:gd name="connsiteY0" fmla="*/ 42662 h 74573"/>
                      <a:gd name="connsiteX1" fmla="*/ 50232 w 113615"/>
                      <a:gd name="connsiteY1" fmla="*/ 4989 h 74573"/>
                      <a:gd name="connsiteX2" fmla="*/ 113597 w 113615"/>
                      <a:gd name="connsiteY2" fmla="*/ 29263 h 74573"/>
                      <a:gd name="connsiteX3" fmla="*/ 55578 w 113615"/>
                      <a:gd name="connsiteY3" fmla="*/ 73489 h 74573"/>
                      <a:gd name="connsiteX4" fmla="*/ 22 w 113615"/>
                      <a:gd name="connsiteY4" fmla="*/ 42662 h 74573"/>
                      <a:gd name="connsiteX0" fmla="*/ 985 w 114578"/>
                      <a:gd name="connsiteY0" fmla="*/ 46467 h 81775"/>
                      <a:gd name="connsiteX1" fmla="*/ 51195 w 114578"/>
                      <a:gd name="connsiteY1" fmla="*/ 8794 h 81775"/>
                      <a:gd name="connsiteX2" fmla="*/ 114560 w 114578"/>
                      <a:gd name="connsiteY2" fmla="*/ 33068 h 81775"/>
                      <a:gd name="connsiteX3" fmla="*/ 56541 w 114578"/>
                      <a:gd name="connsiteY3" fmla="*/ 77294 h 81775"/>
                      <a:gd name="connsiteX4" fmla="*/ 985 w 114578"/>
                      <a:gd name="connsiteY4" fmla="*/ 46467 h 81775"/>
                      <a:gd name="connsiteX0" fmla="*/ 247 w 113840"/>
                      <a:gd name="connsiteY0" fmla="*/ 48312 h 86074"/>
                      <a:gd name="connsiteX1" fmla="*/ 50457 w 113840"/>
                      <a:gd name="connsiteY1" fmla="*/ 10639 h 86074"/>
                      <a:gd name="connsiteX2" fmla="*/ 113822 w 113840"/>
                      <a:gd name="connsiteY2" fmla="*/ 34913 h 86074"/>
                      <a:gd name="connsiteX3" fmla="*/ 55803 w 113840"/>
                      <a:gd name="connsiteY3" fmla="*/ 79139 h 86074"/>
                      <a:gd name="connsiteX4" fmla="*/ 247 w 113840"/>
                      <a:gd name="connsiteY4" fmla="*/ 48312 h 86074"/>
                      <a:gd name="connsiteX0" fmla="*/ 226 w 110711"/>
                      <a:gd name="connsiteY0" fmla="*/ 33497 h 74760"/>
                      <a:gd name="connsiteX1" fmla="*/ 47332 w 110711"/>
                      <a:gd name="connsiteY1" fmla="*/ 4756 h 74760"/>
                      <a:gd name="connsiteX2" fmla="*/ 110697 w 110711"/>
                      <a:gd name="connsiteY2" fmla="*/ 29030 h 74760"/>
                      <a:gd name="connsiteX3" fmla="*/ 52678 w 110711"/>
                      <a:gd name="connsiteY3" fmla="*/ 73256 h 74760"/>
                      <a:gd name="connsiteX4" fmla="*/ 226 w 110711"/>
                      <a:gd name="connsiteY4" fmla="*/ 33497 h 74760"/>
                      <a:gd name="connsiteX0" fmla="*/ 334 w 110819"/>
                      <a:gd name="connsiteY0" fmla="*/ 35455 h 77982"/>
                      <a:gd name="connsiteX1" fmla="*/ 47440 w 110819"/>
                      <a:gd name="connsiteY1" fmla="*/ 6714 h 77982"/>
                      <a:gd name="connsiteX2" fmla="*/ 110805 w 110819"/>
                      <a:gd name="connsiteY2" fmla="*/ 30988 h 77982"/>
                      <a:gd name="connsiteX3" fmla="*/ 52786 w 110819"/>
                      <a:gd name="connsiteY3" fmla="*/ 75214 h 77982"/>
                      <a:gd name="connsiteX4" fmla="*/ 334 w 110819"/>
                      <a:gd name="connsiteY4" fmla="*/ 35455 h 77982"/>
                      <a:gd name="connsiteX0" fmla="*/ 357 w 110842"/>
                      <a:gd name="connsiteY0" fmla="*/ 43306 h 85833"/>
                      <a:gd name="connsiteX1" fmla="*/ 47463 w 110842"/>
                      <a:gd name="connsiteY1" fmla="*/ 14565 h 85833"/>
                      <a:gd name="connsiteX2" fmla="*/ 110828 w 110842"/>
                      <a:gd name="connsiteY2" fmla="*/ 38839 h 85833"/>
                      <a:gd name="connsiteX3" fmla="*/ 52809 w 110842"/>
                      <a:gd name="connsiteY3" fmla="*/ 83065 h 85833"/>
                      <a:gd name="connsiteX4" fmla="*/ 357 w 110842"/>
                      <a:gd name="connsiteY4" fmla="*/ 43306 h 85833"/>
                      <a:gd name="connsiteX0" fmla="*/ 357 w 111296"/>
                      <a:gd name="connsiteY0" fmla="*/ 43306 h 85833"/>
                      <a:gd name="connsiteX1" fmla="*/ 47463 w 111296"/>
                      <a:gd name="connsiteY1" fmla="*/ 14565 h 85833"/>
                      <a:gd name="connsiteX2" fmla="*/ 110828 w 111296"/>
                      <a:gd name="connsiteY2" fmla="*/ 38839 h 85833"/>
                      <a:gd name="connsiteX3" fmla="*/ 52809 w 111296"/>
                      <a:gd name="connsiteY3" fmla="*/ 83065 h 85833"/>
                      <a:gd name="connsiteX4" fmla="*/ 357 w 111296"/>
                      <a:gd name="connsiteY4" fmla="*/ 43306 h 85833"/>
                      <a:gd name="connsiteX0" fmla="*/ 1 w 110472"/>
                      <a:gd name="connsiteY0" fmla="*/ 34109 h 73882"/>
                      <a:gd name="connsiteX1" fmla="*/ 51762 w 110472"/>
                      <a:gd name="connsiteY1" fmla="*/ 5368 h 73882"/>
                      <a:gd name="connsiteX2" fmla="*/ 110472 w 110472"/>
                      <a:gd name="connsiteY2" fmla="*/ 29642 h 73882"/>
                      <a:gd name="connsiteX3" fmla="*/ 52453 w 110472"/>
                      <a:gd name="connsiteY3" fmla="*/ 73868 h 73882"/>
                      <a:gd name="connsiteX4" fmla="*/ 1 w 110472"/>
                      <a:gd name="connsiteY4" fmla="*/ 34109 h 73882"/>
                      <a:gd name="connsiteX0" fmla="*/ 711 w 111182"/>
                      <a:gd name="connsiteY0" fmla="*/ 39013 h 78996"/>
                      <a:gd name="connsiteX1" fmla="*/ 52472 w 111182"/>
                      <a:gd name="connsiteY1" fmla="*/ 10272 h 78996"/>
                      <a:gd name="connsiteX2" fmla="*/ 111182 w 111182"/>
                      <a:gd name="connsiteY2" fmla="*/ 34546 h 78996"/>
                      <a:gd name="connsiteX3" fmla="*/ 53163 w 111182"/>
                      <a:gd name="connsiteY3" fmla="*/ 78772 h 78996"/>
                      <a:gd name="connsiteX4" fmla="*/ 711 w 111182"/>
                      <a:gd name="connsiteY4" fmla="*/ 39013 h 78996"/>
                      <a:gd name="connsiteX0" fmla="*/ 711 w 111439"/>
                      <a:gd name="connsiteY0" fmla="*/ 39013 h 78996"/>
                      <a:gd name="connsiteX1" fmla="*/ 52472 w 111439"/>
                      <a:gd name="connsiteY1" fmla="*/ 10272 h 78996"/>
                      <a:gd name="connsiteX2" fmla="*/ 111182 w 111439"/>
                      <a:gd name="connsiteY2" fmla="*/ 34546 h 78996"/>
                      <a:gd name="connsiteX3" fmla="*/ 53163 w 111439"/>
                      <a:gd name="connsiteY3" fmla="*/ 78772 h 78996"/>
                      <a:gd name="connsiteX4" fmla="*/ 711 w 111439"/>
                      <a:gd name="connsiteY4" fmla="*/ 39013 h 78996"/>
                      <a:gd name="connsiteX0" fmla="*/ 711 w 111439"/>
                      <a:gd name="connsiteY0" fmla="*/ 39013 h 78996"/>
                      <a:gd name="connsiteX1" fmla="*/ 52472 w 111439"/>
                      <a:gd name="connsiteY1" fmla="*/ 10272 h 78996"/>
                      <a:gd name="connsiteX2" fmla="*/ 111182 w 111439"/>
                      <a:gd name="connsiteY2" fmla="*/ 34546 h 78996"/>
                      <a:gd name="connsiteX3" fmla="*/ 53163 w 111439"/>
                      <a:gd name="connsiteY3" fmla="*/ 78772 h 78996"/>
                      <a:gd name="connsiteX4" fmla="*/ 711 w 111439"/>
                      <a:gd name="connsiteY4" fmla="*/ 39013 h 78996"/>
                      <a:gd name="connsiteX0" fmla="*/ 672 w 109855"/>
                      <a:gd name="connsiteY0" fmla="*/ 31491 h 71777"/>
                      <a:gd name="connsiteX1" fmla="*/ 52433 w 109855"/>
                      <a:gd name="connsiteY1" fmla="*/ 2750 h 71777"/>
                      <a:gd name="connsiteX2" fmla="*/ 109591 w 109855"/>
                      <a:gd name="connsiteY2" fmla="*/ 21665 h 71777"/>
                      <a:gd name="connsiteX3" fmla="*/ 53124 w 109855"/>
                      <a:gd name="connsiteY3" fmla="*/ 71250 h 71777"/>
                      <a:gd name="connsiteX4" fmla="*/ 672 w 109855"/>
                      <a:gd name="connsiteY4" fmla="*/ 31491 h 71777"/>
                      <a:gd name="connsiteX0" fmla="*/ 760 w 109943"/>
                      <a:gd name="connsiteY0" fmla="*/ 42182 h 82468"/>
                      <a:gd name="connsiteX1" fmla="*/ 52521 w 109943"/>
                      <a:gd name="connsiteY1" fmla="*/ 13441 h 82468"/>
                      <a:gd name="connsiteX2" fmla="*/ 109679 w 109943"/>
                      <a:gd name="connsiteY2" fmla="*/ 32356 h 82468"/>
                      <a:gd name="connsiteX3" fmla="*/ 53212 w 109943"/>
                      <a:gd name="connsiteY3" fmla="*/ 81941 h 82468"/>
                      <a:gd name="connsiteX4" fmla="*/ 760 w 109943"/>
                      <a:gd name="connsiteY4" fmla="*/ 42182 h 82468"/>
                      <a:gd name="connsiteX0" fmla="*/ 661 w 109844"/>
                      <a:gd name="connsiteY0" fmla="*/ 37826 h 78111"/>
                      <a:gd name="connsiteX1" fmla="*/ 52422 w 109844"/>
                      <a:gd name="connsiteY1" fmla="*/ 9085 h 78111"/>
                      <a:gd name="connsiteX2" fmla="*/ 109580 w 109844"/>
                      <a:gd name="connsiteY2" fmla="*/ 28000 h 78111"/>
                      <a:gd name="connsiteX3" fmla="*/ 53113 w 109844"/>
                      <a:gd name="connsiteY3" fmla="*/ 77585 h 78111"/>
                      <a:gd name="connsiteX4" fmla="*/ 661 w 109844"/>
                      <a:gd name="connsiteY4" fmla="*/ 37826 h 78111"/>
                      <a:gd name="connsiteX0" fmla="*/ 525 w 109708"/>
                      <a:gd name="connsiteY0" fmla="*/ 41618 h 84086"/>
                      <a:gd name="connsiteX1" fmla="*/ 52286 w 109708"/>
                      <a:gd name="connsiteY1" fmla="*/ 12877 h 84086"/>
                      <a:gd name="connsiteX2" fmla="*/ 109444 w 109708"/>
                      <a:gd name="connsiteY2" fmla="*/ 31792 h 84086"/>
                      <a:gd name="connsiteX3" fmla="*/ 52977 w 109708"/>
                      <a:gd name="connsiteY3" fmla="*/ 81377 h 84086"/>
                      <a:gd name="connsiteX4" fmla="*/ 525 w 109708"/>
                      <a:gd name="connsiteY4" fmla="*/ 41618 h 8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708" h="84086">
                        <a:moveTo>
                          <a:pt x="525" y="41618"/>
                        </a:moveTo>
                        <a:cubicBezTo>
                          <a:pt x="-5022" y="-13568"/>
                          <a:pt x="34908" y="-3349"/>
                          <a:pt x="52286" y="12877"/>
                        </a:cubicBezTo>
                        <a:cubicBezTo>
                          <a:pt x="69664" y="29103"/>
                          <a:pt x="105450" y="1618"/>
                          <a:pt x="109444" y="31792"/>
                        </a:cubicBezTo>
                        <a:cubicBezTo>
                          <a:pt x="113438" y="61966"/>
                          <a:pt x="71130" y="79739"/>
                          <a:pt x="52977" y="81377"/>
                        </a:cubicBezTo>
                        <a:cubicBezTo>
                          <a:pt x="34824" y="83015"/>
                          <a:pt x="6072" y="96804"/>
                          <a:pt x="525" y="416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1" name="Oval 201"/>
                  <p:cNvSpPr/>
                  <p:nvPr/>
                </p:nvSpPr>
                <p:spPr>
                  <a:xfrm>
                    <a:off x="3386316" y="3704441"/>
                    <a:ext cx="173322" cy="94507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34 w 105853"/>
                      <a:gd name="connsiteY0" fmla="*/ 38149 h 63228"/>
                      <a:gd name="connsiteX1" fmla="*/ 50444 w 105853"/>
                      <a:gd name="connsiteY1" fmla="*/ 476 h 63228"/>
                      <a:gd name="connsiteX2" fmla="*/ 105816 w 105853"/>
                      <a:gd name="connsiteY2" fmla="*/ 19914 h 63228"/>
                      <a:gd name="connsiteX3" fmla="*/ 58118 w 105853"/>
                      <a:gd name="connsiteY3" fmla="*/ 62723 h 63228"/>
                      <a:gd name="connsiteX4" fmla="*/ 234 w 105853"/>
                      <a:gd name="connsiteY4" fmla="*/ 38149 h 63228"/>
                      <a:gd name="connsiteX0" fmla="*/ 152 w 105771"/>
                      <a:gd name="connsiteY0" fmla="*/ 38149 h 63979"/>
                      <a:gd name="connsiteX1" fmla="*/ 50362 w 105771"/>
                      <a:gd name="connsiteY1" fmla="*/ 476 h 63979"/>
                      <a:gd name="connsiteX2" fmla="*/ 105734 w 105771"/>
                      <a:gd name="connsiteY2" fmla="*/ 19914 h 63979"/>
                      <a:gd name="connsiteX3" fmla="*/ 58036 w 105771"/>
                      <a:gd name="connsiteY3" fmla="*/ 62723 h 63979"/>
                      <a:gd name="connsiteX4" fmla="*/ 152 w 105771"/>
                      <a:gd name="connsiteY4" fmla="*/ 38149 h 63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771" h="63979">
                        <a:moveTo>
                          <a:pt x="152" y="38149"/>
                        </a:moveTo>
                        <a:cubicBezTo>
                          <a:pt x="-2594" y="11043"/>
                          <a:pt x="32765" y="3515"/>
                          <a:pt x="50362" y="476"/>
                        </a:cubicBezTo>
                        <a:cubicBezTo>
                          <a:pt x="67959" y="-2563"/>
                          <a:pt x="104455" y="9540"/>
                          <a:pt x="105734" y="19914"/>
                        </a:cubicBezTo>
                        <a:cubicBezTo>
                          <a:pt x="107013" y="30288"/>
                          <a:pt x="75633" y="59684"/>
                          <a:pt x="58036" y="62723"/>
                        </a:cubicBezTo>
                        <a:cubicBezTo>
                          <a:pt x="40439" y="65762"/>
                          <a:pt x="2898" y="65255"/>
                          <a:pt x="152" y="3814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2" name="Oval 201"/>
                  <p:cNvSpPr/>
                  <p:nvPr/>
                </p:nvSpPr>
                <p:spPr>
                  <a:xfrm>
                    <a:off x="3368721" y="3562105"/>
                    <a:ext cx="166426" cy="10201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01 w 113716"/>
                      <a:gd name="connsiteY0" fmla="*/ 43199 h 69113"/>
                      <a:gd name="connsiteX1" fmla="*/ 50311 w 113716"/>
                      <a:gd name="connsiteY1" fmla="*/ 167 h 69113"/>
                      <a:gd name="connsiteX2" fmla="*/ 113676 w 113716"/>
                      <a:gd name="connsiteY2" fmla="*/ 29800 h 69113"/>
                      <a:gd name="connsiteX3" fmla="*/ 57985 w 113716"/>
                      <a:gd name="connsiteY3" fmla="*/ 67773 h 69113"/>
                      <a:gd name="connsiteX4" fmla="*/ 101 w 113716"/>
                      <a:gd name="connsiteY4" fmla="*/ 43199 h 69113"/>
                      <a:gd name="connsiteX0" fmla="*/ 140 w 113755"/>
                      <a:gd name="connsiteY0" fmla="*/ 45510 h 71424"/>
                      <a:gd name="connsiteX1" fmla="*/ 50350 w 113755"/>
                      <a:gd name="connsiteY1" fmla="*/ 2478 h 71424"/>
                      <a:gd name="connsiteX2" fmla="*/ 113715 w 113755"/>
                      <a:gd name="connsiteY2" fmla="*/ 32111 h 71424"/>
                      <a:gd name="connsiteX3" fmla="*/ 58024 w 113755"/>
                      <a:gd name="connsiteY3" fmla="*/ 70084 h 71424"/>
                      <a:gd name="connsiteX4" fmla="*/ 140 w 113755"/>
                      <a:gd name="connsiteY4" fmla="*/ 45510 h 71424"/>
                      <a:gd name="connsiteX0" fmla="*/ 140 w 113897"/>
                      <a:gd name="connsiteY0" fmla="*/ 48415 h 74329"/>
                      <a:gd name="connsiteX1" fmla="*/ 50350 w 113897"/>
                      <a:gd name="connsiteY1" fmla="*/ 5383 h 74329"/>
                      <a:gd name="connsiteX2" fmla="*/ 113715 w 113897"/>
                      <a:gd name="connsiteY2" fmla="*/ 35016 h 74329"/>
                      <a:gd name="connsiteX3" fmla="*/ 58024 w 113897"/>
                      <a:gd name="connsiteY3" fmla="*/ 72989 h 74329"/>
                      <a:gd name="connsiteX4" fmla="*/ 140 w 113897"/>
                      <a:gd name="connsiteY4" fmla="*/ 48415 h 74329"/>
                      <a:gd name="connsiteX0" fmla="*/ 36 w 109085"/>
                      <a:gd name="connsiteY0" fmla="*/ 50194 h 75473"/>
                      <a:gd name="connsiteX1" fmla="*/ 50246 w 109085"/>
                      <a:gd name="connsiteY1" fmla="*/ 7162 h 75473"/>
                      <a:gd name="connsiteX2" fmla="*/ 108926 w 109085"/>
                      <a:gd name="connsiteY2" fmla="*/ 23396 h 75473"/>
                      <a:gd name="connsiteX3" fmla="*/ 57920 w 109085"/>
                      <a:gd name="connsiteY3" fmla="*/ 74768 h 75473"/>
                      <a:gd name="connsiteX4" fmla="*/ 36 w 109085"/>
                      <a:gd name="connsiteY4" fmla="*/ 50194 h 75473"/>
                      <a:gd name="connsiteX0" fmla="*/ 6 w 109055"/>
                      <a:gd name="connsiteY0" fmla="*/ 50194 h 75784"/>
                      <a:gd name="connsiteX1" fmla="*/ 50216 w 109055"/>
                      <a:gd name="connsiteY1" fmla="*/ 7162 h 75784"/>
                      <a:gd name="connsiteX2" fmla="*/ 108896 w 109055"/>
                      <a:gd name="connsiteY2" fmla="*/ 23396 h 75784"/>
                      <a:gd name="connsiteX3" fmla="*/ 57890 w 109055"/>
                      <a:gd name="connsiteY3" fmla="*/ 74768 h 75784"/>
                      <a:gd name="connsiteX4" fmla="*/ 6 w 109055"/>
                      <a:gd name="connsiteY4" fmla="*/ 50194 h 75784"/>
                      <a:gd name="connsiteX0" fmla="*/ 89 w 109138"/>
                      <a:gd name="connsiteY0" fmla="*/ 50194 h 77104"/>
                      <a:gd name="connsiteX1" fmla="*/ 50299 w 109138"/>
                      <a:gd name="connsiteY1" fmla="*/ 7162 h 77104"/>
                      <a:gd name="connsiteX2" fmla="*/ 108979 w 109138"/>
                      <a:gd name="connsiteY2" fmla="*/ 23396 h 77104"/>
                      <a:gd name="connsiteX3" fmla="*/ 57973 w 109138"/>
                      <a:gd name="connsiteY3" fmla="*/ 74768 h 77104"/>
                      <a:gd name="connsiteX4" fmla="*/ 89 w 109138"/>
                      <a:gd name="connsiteY4" fmla="*/ 50194 h 77104"/>
                      <a:gd name="connsiteX0" fmla="*/ 89 w 109138"/>
                      <a:gd name="connsiteY0" fmla="*/ 50194 h 76533"/>
                      <a:gd name="connsiteX1" fmla="*/ 50299 w 109138"/>
                      <a:gd name="connsiteY1" fmla="*/ 7162 h 76533"/>
                      <a:gd name="connsiteX2" fmla="*/ 108979 w 109138"/>
                      <a:gd name="connsiteY2" fmla="*/ 23396 h 76533"/>
                      <a:gd name="connsiteX3" fmla="*/ 57973 w 109138"/>
                      <a:gd name="connsiteY3" fmla="*/ 74768 h 76533"/>
                      <a:gd name="connsiteX4" fmla="*/ 89 w 109138"/>
                      <a:gd name="connsiteY4" fmla="*/ 50194 h 76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138" h="76533">
                        <a:moveTo>
                          <a:pt x="89" y="50194"/>
                        </a:moveTo>
                        <a:cubicBezTo>
                          <a:pt x="-1970" y="23742"/>
                          <a:pt x="32151" y="11628"/>
                          <a:pt x="50299" y="7162"/>
                        </a:cubicBezTo>
                        <a:cubicBezTo>
                          <a:pt x="68447" y="2696"/>
                          <a:pt x="106139" y="-12882"/>
                          <a:pt x="108979" y="23396"/>
                        </a:cubicBezTo>
                        <a:cubicBezTo>
                          <a:pt x="111819" y="59674"/>
                          <a:pt x="76121" y="70302"/>
                          <a:pt x="57973" y="74768"/>
                        </a:cubicBezTo>
                        <a:cubicBezTo>
                          <a:pt x="39825" y="79234"/>
                          <a:pt x="2148" y="76646"/>
                          <a:pt x="89" y="5019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3" name="Oval 201"/>
                  <p:cNvSpPr/>
                  <p:nvPr/>
                </p:nvSpPr>
                <p:spPr>
                  <a:xfrm>
                    <a:off x="3325586" y="4385231"/>
                    <a:ext cx="151896" cy="1200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54 w 124505"/>
                      <a:gd name="connsiteY0" fmla="*/ 38312 h 63478"/>
                      <a:gd name="connsiteX1" fmla="*/ 50464 w 124505"/>
                      <a:gd name="connsiteY1" fmla="*/ 639 h 63478"/>
                      <a:gd name="connsiteX2" fmla="*/ 124480 w 124505"/>
                      <a:gd name="connsiteY2" fmla="*/ 18147 h 63478"/>
                      <a:gd name="connsiteX3" fmla="*/ 58138 w 124505"/>
                      <a:gd name="connsiteY3" fmla="*/ 62886 h 63478"/>
                      <a:gd name="connsiteX4" fmla="*/ 254 w 124505"/>
                      <a:gd name="connsiteY4" fmla="*/ 38312 h 63478"/>
                      <a:gd name="connsiteX0" fmla="*/ 254 w 124841"/>
                      <a:gd name="connsiteY0" fmla="*/ 39789 h 64955"/>
                      <a:gd name="connsiteX1" fmla="*/ 50464 w 124841"/>
                      <a:gd name="connsiteY1" fmla="*/ 2116 h 64955"/>
                      <a:gd name="connsiteX2" fmla="*/ 124480 w 124841"/>
                      <a:gd name="connsiteY2" fmla="*/ 19624 h 64955"/>
                      <a:gd name="connsiteX3" fmla="*/ 58138 w 124841"/>
                      <a:gd name="connsiteY3" fmla="*/ 64363 h 64955"/>
                      <a:gd name="connsiteX4" fmla="*/ 254 w 124841"/>
                      <a:gd name="connsiteY4" fmla="*/ 39789 h 64955"/>
                      <a:gd name="connsiteX0" fmla="*/ 254 w 124841"/>
                      <a:gd name="connsiteY0" fmla="*/ 39789 h 68355"/>
                      <a:gd name="connsiteX1" fmla="*/ 50464 w 124841"/>
                      <a:gd name="connsiteY1" fmla="*/ 2116 h 68355"/>
                      <a:gd name="connsiteX2" fmla="*/ 124480 w 124841"/>
                      <a:gd name="connsiteY2" fmla="*/ 19624 h 68355"/>
                      <a:gd name="connsiteX3" fmla="*/ 58138 w 124841"/>
                      <a:gd name="connsiteY3" fmla="*/ 64363 h 68355"/>
                      <a:gd name="connsiteX4" fmla="*/ 254 w 124841"/>
                      <a:gd name="connsiteY4" fmla="*/ 39789 h 68355"/>
                      <a:gd name="connsiteX0" fmla="*/ 30 w 124286"/>
                      <a:gd name="connsiteY0" fmla="*/ 38313 h 66274"/>
                      <a:gd name="connsiteX1" fmla="*/ 50240 w 124286"/>
                      <a:gd name="connsiteY1" fmla="*/ 640 h 66274"/>
                      <a:gd name="connsiteX2" fmla="*/ 124256 w 124286"/>
                      <a:gd name="connsiteY2" fmla="*/ 18148 h 66274"/>
                      <a:gd name="connsiteX3" fmla="*/ 56947 w 124286"/>
                      <a:gd name="connsiteY3" fmla="*/ 62887 h 66274"/>
                      <a:gd name="connsiteX4" fmla="*/ 30 w 124286"/>
                      <a:gd name="connsiteY4" fmla="*/ 38313 h 66274"/>
                      <a:gd name="connsiteX0" fmla="*/ 6 w 124236"/>
                      <a:gd name="connsiteY0" fmla="*/ 38327 h 68170"/>
                      <a:gd name="connsiteX1" fmla="*/ 50216 w 124236"/>
                      <a:gd name="connsiteY1" fmla="*/ 654 h 68170"/>
                      <a:gd name="connsiteX2" fmla="*/ 124232 w 124236"/>
                      <a:gd name="connsiteY2" fmla="*/ 18162 h 68170"/>
                      <a:gd name="connsiteX3" fmla="*/ 53050 w 124236"/>
                      <a:gd name="connsiteY3" fmla="*/ 64931 h 68170"/>
                      <a:gd name="connsiteX4" fmla="*/ 6 w 124236"/>
                      <a:gd name="connsiteY4" fmla="*/ 38327 h 68170"/>
                      <a:gd name="connsiteX0" fmla="*/ 6 w 125204"/>
                      <a:gd name="connsiteY0" fmla="*/ 40653 h 68059"/>
                      <a:gd name="connsiteX1" fmla="*/ 50216 w 125204"/>
                      <a:gd name="connsiteY1" fmla="*/ 2980 h 68059"/>
                      <a:gd name="connsiteX2" fmla="*/ 125201 w 125204"/>
                      <a:gd name="connsiteY2" fmla="*/ 9662 h 68059"/>
                      <a:gd name="connsiteX3" fmla="*/ 53050 w 125204"/>
                      <a:gd name="connsiteY3" fmla="*/ 67257 h 68059"/>
                      <a:gd name="connsiteX4" fmla="*/ 6 w 125204"/>
                      <a:gd name="connsiteY4" fmla="*/ 40653 h 68059"/>
                      <a:gd name="connsiteX0" fmla="*/ 6 w 126517"/>
                      <a:gd name="connsiteY0" fmla="*/ 45735 h 73141"/>
                      <a:gd name="connsiteX1" fmla="*/ 50216 w 126517"/>
                      <a:gd name="connsiteY1" fmla="*/ 8062 h 73141"/>
                      <a:gd name="connsiteX2" fmla="*/ 125201 w 126517"/>
                      <a:gd name="connsiteY2" fmla="*/ 14744 h 73141"/>
                      <a:gd name="connsiteX3" fmla="*/ 53050 w 126517"/>
                      <a:gd name="connsiteY3" fmla="*/ 72339 h 73141"/>
                      <a:gd name="connsiteX4" fmla="*/ 6 w 126517"/>
                      <a:gd name="connsiteY4" fmla="*/ 45735 h 73141"/>
                      <a:gd name="connsiteX0" fmla="*/ 6 w 122707"/>
                      <a:gd name="connsiteY0" fmla="*/ 39945 h 66915"/>
                      <a:gd name="connsiteX1" fmla="*/ 50216 w 122707"/>
                      <a:gd name="connsiteY1" fmla="*/ 2272 h 66915"/>
                      <a:gd name="connsiteX2" fmla="*/ 121328 w 122707"/>
                      <a:gd name="connsiteY2" fmla="*/ 20457 h 66915"/>
                      <a:gd name="connsiteX3" fmla="*/ 53050 w 122707"/>
                      <a:gd name="connsiteY3" fmla="*/ 66549 h 66915"/>
                      <a:gd name="connsiteX4" fmla="*/ 6 w 122707"/>
                      <a:gd name="connsiteY4" fmla="*/ 39945 h 66915"/>
                      <a:gd name="connsiteX0" fmla="*/ 6 w 123155"/>
                      <a:gd name="connsiteY0" fmla="*/ 39945 h 67947"/>
                      <a:gd name="connsiteX1" fmla="*/ 50216 w 123155"/>
                      <a:gd name="connsiteY1" fmla="*/ 2272 h 67947"/>
                      <a:gd name="connsiteX2" fmla="*/ 121328 w 123155"/>
                      <a:gd name="connsiteY2" fmla="*/ 20457 h 67947"/>
                      <a:gd name="connsiteX3" fmla="*/ 53050 w 123155"/>
                      <a:gd name="connsiteY3" fmla="*/ 66549 h 67947"/>
                      <a:gd name="connsiteX4" fmla="*/ 6 w 123155"/>
                      <a:gd name="connsiteY4" fmla="*/ 39945 h 67947"/>
                      <a:gd name="connsiteX0" fmla="*/ 6 w 123410"/>
                      <a:gd name="connsiteY0" fmla="*/ 39945 h 67947"/>
                      <a:gd name="connsiteX1" fmla="*/ 50216 w 123410"/>
                      <a:gd name="connsiteY1" fmla="*/ 2272 h 67947"/>
                      <a:gd name="connsiteX2" fmla="*/ 121328 w 123410"/>
                      <a:gd name="connsiteY2" fmla="*/ 20457 h 67947"/>
                      <a:gd name="connsiteX3" fmla="*/ 53050 w 123410"/>
                      <a:gd name="connsiteY3" fmla="*/ 66549 h 67947"/>
                      <a:gd name="connsiteX4" fmla="*/ 6 w 123410"/>
                      <a:gd name="connsiteY4" fmla="*/ 39945 h 67947"/>
                      <a:gd name="connsiteX0" fmla="*/ 126 w 123530"/>
                      <a:gd name="connsiteY0" fmla="*/ 39945 h 68239"/>
                      <a:gd name="connsiteX1" fmla="*/ 50336 w 123530"/>
                      <a:gd name="connsiteY1" fmla="*/ 2272 h 68239"/>
                      <a:gd name="connsiteX2" fmla="*/ 121448 w 123530"/>
                      <a:gd name="connsiteY2" fmla="*/ 20457 h 68239"/>
                      <a:gd name="connsiteX3" fmla="*/ 53170 w 123530"/>
                      <a:gd name="connsiteY3" fmla="*/ 66549 h 68239"/>
                      <a:gd name="connsiteX4" fmla="*/ 126 w 123530"/>
                      <a:gd name="connsiteY4" fmla="*/ 39945 h 68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530" h="68239">
                        <a:moveTo>
                          <a:pt x="126" y="39945"/>
                        </a:moveTo>
                        <a:cubicBezTo>
                          <a:pt x="-2282" y="23819"/>
                          <a:pt x="30116" y="5520"/>
                          <a:pt x="50336" y="2272"/>
                        </a:cubicBezTo>
                        <a:cubicBezTo>
                          <a:pt x="70556" y="-976"/>
                          <a:pt x="110325" y="-4465"/>
                          <a:pt x="121448" y="20457"/>
                        </a:cubicBezTo>
                        <a:cubicBezTo>
                          <a:pt x="132571" y="45379"/>
                          <a:pt x="97597" y="59241"/>
                          <a:pt x="53170" y="66549"/>
                        </a:cubicBezTo>
                        <a:cubicBezTo>
                          <a:pt x="8743" y="73857"/>
                          <a:pt x="2534" y="56071"/>
                          <a:pt x="126" y="3994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4" name="Oval 201"/>
                  <p:cNvSpPr/>
                  <p:nvPr/>
                </p:nvSpPr>
                <p:spPr>
                  <a:xfrm>
                    <a:off x="3279211" y="4584920"/>
                    <a:ext cx="144462" cy="128908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6066 w 120060"/>
                      <a:gd name="connsiteY0" fmla="*/ 37802 h 64037"/>
                      <a:gd name="connsiteX1" fmla="*/ 56276 w 120060"/>
                      <a:gd name="connsiteY1" fmla="*/ 129 h 64037"/>
                      <a:gd name="connsiteX2" fmla="*/ 119641 w 120060"/>
                      <a:gd name="connsiteY2" fmla="*/ 24403 h 64037"/>
                      <a:gd name="connsiteX3" fmla="*/ 63950 w 120060"/>
                      <a:gd name="connsiteY3" fmla="*/ 62376 h 64037"/>
                      <a:gd name="connsiteX4" fmla="*/ 6066 w 120060"/>
                      <a:gd name="connsiteY4" fmla="*/ 37802 h 64037"/>
                      <a:gd name="connsiteX0" fmla="*/ 42 w 119745"/>
                      <a:gd name="connsiteY0" fmla="*/ 37776 h 63648"/>
                      <a:gd name="connsiteX1" fmla="*/ 65979 w 119745"/>
                      <a:gd name="connsiteY1" fmla="*/ 103 h 63648"/>
                      <a:gd name="connsiteX2" fmla="*/ 113617 w 119745"/>
                      <a:gd name="connsiteY2" fmla="*/ 24377 h 63648"/>
                      <a:gd name="connsiteX3" fmla="*/ 57926 w 119745"/>
                      <a:gd name="connsiteY3" fmla="*/ 62350 h 63648"/>
                      <a:gd name="connsiteX4" fmla="*/ 42 w 119745"/>
                      <a:gd name="connsiteY4" fmla="*/ 37776 h 63648"/>
                      <a:gd name="connsiteX0" fmla="*/ 2325 w 126380"/>
                      <a:gd name="connsiteY0" fmla="*/ 40637 h 66509"/>
                      <a:gd name="connsiteX1" fmla="*/ 68262 w 126380"/>
                      <a:gd name="connsiteY1" fmla="*/ 2964 h 66509"/>
                      <a:gd name="connsiteX2" fmla="*/ 115900 w 126380"/>
                      <a:gd name="connsiteY2" fmla="*/ 27238 h 66509"/>
                      <a:gd name="connsiteX3" fmla="*/ 60209 w 126380"/>
                      <a:gd name="connsiteY3" fmla="*/ 65211 h 66509"/>
                      <a:gd name="connsiteX4" fmla="*/ 2325 w 126380"/>
                      <a:gd name="connsiteY4" fmla="*/ 40637 h 66509"/>
                      <a:gd name="connsiteX0" fmla="*/ 42 w 116420"/>
                      <a:gd name="connsiteY0" fmla="*/ 38598 h 64470"/>
                      <a:gd name="connsiteX1" fmla="*/ 65979 w 116420"/>
                      <a:gd name="connsiteY1" fmla="*/ 925 h 64470"/>
                      <a:gd name="connsiteX2" fmla="*/ 113617 w 116420"/>
                      <a:gd name="connsiteY2" fmla="*/ 25199 h 64470"/>
                      <a:gd name="connsiteX3" fmla="*/ 57926 w 116420"/>
                      <a:gd name="connsiteY3" fmla="*/ 63172 h 64470"/>
                      <a:gd name="connsiteX4" fmla="*/ 42 w 116420"/>
                      <a:gd name="connsiteY4" fmla="*/ 38598 h 64470"/>
                      <a:gd name="connsiteX0" fmla="*/ 99 w 116476"/>
                      <a:gd name="connsiteY0" fmla="*/ 38598 h 63796"/>
                      <a:gd name="connsiteX1" fmla="*/ 66036 w 116476"/>
                      <a:gd name="connsiteY1" fmla="*/ 925 h 63796"/>
                      <a:gd name="connsiteX2" fmla="*/ 113674 w 116476"/>
                      <a:gd name="connsiteY2" fmla="*/ 25199 h 63796"/>
                      <a:gd name="connsiteX3" fmla="*/ 57983 w 116476"/>
                      <a:gd name="connsiteY3" fmla="*/ 63172 h 63796"/>
                      <a:gd name="connsiteX4" fmla="*/ 99 w 116476"/>
                      <a:gd name="connsiteY4" fmla="*/ 38598 h 63796"/>
                      <a:gd name="connsiteX0" fmla="*/ 3236 w 119613"/>
                      <a:gd name="connsiteY0" fmla="*/ 38981 h 64804"/>
                      <a:gd name="connsiteX1" fmla="*/ 69173 w 119613"/>
                      <a:gd name="connsiteY1" fmla="*/ 1308 h 64804"/>
                      <a:gd name="connsiteX2" fmla="*/ 116811 w 119613"/>
                      <a:gd name="connsiteY2" fmla="*/ 25582 h 64804"/>
                      <a:gd name="connsiteX3" fmla="*/ 61120 w 119613"/>
                      <a:gd name="connsiteY3" fmla="*/ 63555 h 64804"/>
                      <a:gd name="connsiteX4" fmla="*/ 3236 w 119613"/>
                      <a:gd name="connsiteY4" fmla="*/ 38981 h 64804"/>
                      <a:gd name="connsiteX0" fmla="*/ 2884 w 119261"/>
                      <a:gd name="connsiteY0" fmla="*/ 39423 h 66345"/>
                      <a:gd name="connsiteX1" fmla="*/ 68821 w 119261"/>
                      <a:gd name="connsiteY1" fmla="*/ 1750 h 66345"/>
                      <a:gd name="connsiteX2" fmla="*/ 116459 w 119261"/>
                      <a:gd name="connsiteY2" fmla="*/ 26024 h 66345"/>
                      <a:gd name="connsiteX3" fmla="*/ 60768 w 119261"/>
                      <a:gd name="connsiteY3" fmla="*/ 63997 h 66345"/>
                      <a:gd name="connsiteX4" fmla="*/ 2884 w 119261"/>
                      <a:gd name="connsiteY4" fmla="*/ 39423 h 66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261" h="66345">
                        <a:moveTo>
                          <a:pt x="2884" y="39423"/>
                        </a:moveTo>
                        <a:cubicBezTo>
                          <a:pt x="14055" y="8827"/>
                          <a:pt x="3394" y="-5209"/>
                          <a:pt x="68821" y="1750"/>
                        </a:cubicBezTo>
                        <a:cubicBezTo>
                          <a:pt x="134248" y="8709"/>
                          <a:pt x="117801" y="15650"/>
                          <a:pt x="116459" y="26024"/>
                        </a:cubicBezTo>
                        <a:cubicBezTo>
                          <a:pt x="115117" y="36398"/>
                          <a:pt x="108125" y="59749"/>
                          <a:pt x="60768" y="63997"/>
                        </a:cubicBezTo>
                        <a:cubicBezTo>
                          <a:pt x="13411" y="68245"/>
                          <a:pt x="-8287" y="70019"/>
                          <a:pt x="2884" y="3942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5" name="Oval 201"/>
                  <p:cNvSpPr/>
                  <p:nvPr/>
                </p:nvSpPr>
                <p:spPr>
                  <a:xfrm>
                    <a:off x="3213551" y="4808921"/>
                    <a:ext cx="190445" cy="149268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320 w 102947"/>
                      <a:gd name="connsiteY0" fmla="*/ 29937 h 62327"/>
                      <a:gd name="connsiteX1" fmla="*/ 39552 w 102947"/>
                      <a:gd name="connsiteY1" fmla="*/ 43 h 62327"/>
                      <a:gd name="connsiteX2" fmla="*/ 102917 w 102947"/>
                      <a:gd name="connsiteY2" fmla="*/ 24317 h 62327"/>
                      <a:gd name="connsiteX3" fmla="*/ 47226 w 102947"/>
                      <a:gd name="connsiteY3" fmla="*/ 62290 h 62327"/>
                      <a:gd name="connsiteX4" fmla="*/ 320 w 102947"/>
                      <a:gd name="connsiteY4" fmla="*/ 29937 h 62327"/>
                      <a:gd name="connsiteX0" fmla="*/ 6304 w 108931"/>
                      <a:gd name="connsiteY0" fmla="*/ 29937 h 62326"/>
                      <a:gd name="connsiteX1" fmla="*/ 45536 w 108931"/>
                      <a:gd name="connsiteY1" fmla="*/ 43 h 62326"/>
                      <a:gd name="connsiteX2" fmla="*/ 108901 w 108931"/>
                      <a:gd name="connsiteY2" fmla="*/ 24317 h 62326"/>
                      <a:gd name="connsiteX3" fmla="*/ 53210 w 108931"/>
                      <a:gd name="connsiteY3" fmla="*/ 62290 h 62326"/>
                      <a:gd name="connsiteX4" fmla="*/ 6304 w 108931"/>
                      <a:gd name="connsiteY4" fmla="*/ 29937 h 62326"/>
                      <a:gd name="connsiteX0" fmla="*/ 7584 w 110226"/>
                      <a:gd name="connsiteY0" fmla="*/ 29937 h 62703"/>
                      <a:gd name="connsiteX1" fmla="*/ 46816 w 110226"/>
                      <a:gd name="connsiteY1" fmla="*/ 43 h 62703"/>
                      <a:gd name="connsiteX2" fmla="*/ 110181 w 110226"/>
                      <a:gd name="connsiteY2" fmla="*/ 24317 h 62703"/>
                      <a:gd name="connsiteX3" fmla="*/ 54490 w 110226"/>
                      <a:gd name="connsiteY3" fmla="*/ 62290 h 62703"/>
                      <a:gd name="connsiteX4" fmla="*/ 7584 w 110226"/>
                      <a:gd name="connsiteY4" fmla="*/ 29937 h 62703"/>
                      <a:gd name="connsiteX0" fmla="*/ 7584 w 110226"/>
                      <a:gd name="connsiteY0" fmla="*/ 29980 h 62746"/>
                      <a:gd name="connsiteX1" fmla="*/ 46816 w 110226"/>
                      <a:gd name="connsiteY1" fmla="*/ 86 h 62746"/>
                      <a:gd name="connsiteX2" fmla="*/ 110181 w 110226"/>
                      <a:gd name="connsiteY2" fmla="*/ 24360 h 62746"/>
                      <a:gd name="connsiteX3" fmla="*/ 54490 w 110226"/>
                      <a:gd name="connsiteY3" fmla="*/ 62333 h 62746"/>
                      <a:gd name="connsiteX4" fmla="*/ 7584 w 110226"/>
                      <a:gd name="connsiteY4" fmla="*/ 29980 h 62746"/>
                      <a:gd name="connsiteX0" fmla="*/ 6323 w 110321"/>
                      <a:gd name="connsiteY0" fmla="*/ 29899 h 62254"/>
                      <a:gd name="connsiteX1" fmla="*/ 45555 w 110321"/>
                      <a:gd name="connsiteY1" fmla="*/ 5 h 62254"/>
                      <a:gd name="connsiteX2" fmla="*/ 110292 w 110321"/>
                      <a:gd name="connsiteY2" fmla="*/ 28428 h 62254"/>
                      <a:gd name="connsiteX3" fmla="*/ 53229 w 110321"/>
                      <a:gd name="connsiteY3" fmla="*/ 62252 h 62254"/>
                      <a:gd name="connsiteX4" fmla="*/ 6323 w 110321"/>
                      <a:gd name="connsiteY4" fmla="*/ 29899 h 62254"/>
                      <a:gd name="connsiteX0" fmla="*/ 6323 w 110475"/>
                      <a:gd name="connsiteY0" fmla="*/ 30034 h 62389"/>
                      <a:gd name="connsiteX1" fmla="*/ 45555 w 110475"/>
                      <a:gd name="connsiteY1" fmla="*/ 140 h 62389"/>
                      <a:gd name="connsiteX2" fmla="*/ 110292 w 110475"/>
                      <a:gd name="connsiteY2" fmla="*/ 28563 h 62389"/>
                      <a:gd name="connsiteX3" fmla="*/ 53229 w 110475"/>
                      <a:gd name="connsiteY3" fmla="*/ 62387 h 62389"/>
                      <a:gd name="connsiteX4" fmla="*/ 6323 w 110475"/>
                      <a:gd name="connsiteY4" fmla="*/ 30034 h 62389"/>
                      <a:gd name="connsiteX0" fmla="*/ 43 w 104035"/>
                      <a:gd name="connsiteY0" fmla="*/ 29897 h 61214"/>
                      <a:gd name="connsiteX1" fmla="*/ 39275 w 104035"/>
                      <a:gd name="connsiteY1" fmla="*/ 3 h 61214"/>
                      <a:gd name="connsiteX2" fmla="*/ 104012 w 104035"/>
                      <a:gd name="connsiteY2" fmla="*/ 28426 h 61214"/>
                      <a:gd name="connsiteX3" fmla="*/ 46263 w 104035"/>
                      <a:gd name="connsiteY3" fmla="*/ 61212 h 61214"/>
                      <a:gd name="connsiteX4" fmla="*/ 43 w 104035"/>
                      <a:gd name="connsiteY4" fmla="*/ 29897 h 61214"/>
                      <a:gd name="connsiteX0" fmla="*/ 43 w 104058"/>
                      <a:gd name="connsiteY0" fmla="*/ 29897 h 61936"/>
                      <a:gd name="connsiteX1" fmla="*/ 39275 w 104058"/>
                      <a:gd name="connsiteY1" fmla="*/ 3 h 61936"/>
                      <a:gd name="connsiteX2" fmla="*/ 104012 w 104058"/>
                      <a:gd name="connsiteY2" fmla="*/ 28426 h 61936"/>
                      <a:gd name="connsiteX3" fmla="*/ 46263 w 104058"/>
                      <a:gd name="connsiteY3" fmla="*/ 61212 h 61936"/>
                      <a:gd name="connsiteX4" fmla="*/ 43 w 104058"/>
                      <a:gd name="connsiteY4" fmla="*/ 29897 h 61936"/>
                      <a:gd name="connsiteX0" fmla="*/ 8 w 103983"/>
                      <a:gd name="connsiteY0" fmla="*/ 29897 h 64992"/>
                      <a:gd name="connsiteX1" fmla="*/ 39240 w 103983"/>
                      <a:gd name="connsiteY1" fmla="*/ 3 h 64992"/>
                      <a:gd name="connsiteX2" fmla="*/ 103977 w 103983"/>
                      <a:gd name="connsiteY2" fmla="*/ 28426 h 64992"/>
                      <a:gd name="connsiteX3" fmla="*/ 42111 w 103983"/>
                      <a:gd name="connsiteY3" fmla="*/ 64324 h 64992"/>
                      <a:gd name="connsiteX4" fmla="*/ 8 w 103983"/>
                      <a:gd name="connsiteY4" fmla="*/ 29897 h 64992"/>
                      <a:gd name="connsiteX0" fmla="*/ 2435 w 106453"/>
                      <a:gd name="connsiteY0" fmla="*/ 29897 h 64412"/>
                      <a:gd name="connsiteX1" fmla="*/ 41667 w 106453"/>
                      <a:gd name="connsiteY1" fmla="*/ 3 h 64412"/>
                      <a:gd name="connsiteX2" fmla="*/ 106404 w 106453"/>
                      <a:gd name="connsiteY2" fmla="*/ 28426 h 64412"/>
                      <a:gd name="connsiteX3" fmla="*/ 44538 w 106453"/>
                      <a:gd name="connsiteY3" fmla="*/ 64324 h 64412"/>
                      <a:gd name="connsiteX4" fmla="*/ 2435 w 106453"/>
                      <a:gd name="connsiteY4" fmla="*/ 29897 h 64412"/>
                      <a:gd name="connsiteX0" fmla="*/ 132 w 104113"/>
                      <a:gd name="connsiteY0" fmla="*/ 29897 h 64325"/>
                      <a:gd name="connsiteX1" fmla="*/ 39364 w 104113"/>
                      <a:gd name="connsiteY1" fmla="*/ 3 h 64325"/>
                      <a:gd name="connsiteX2" fmla="*/ 104101 w 104113"/>
                      <a:gd name="connsiteY2" fmla="*/ 28426 h 64325"/>
                      <a:gd name="connsiteX3" fmla="*/ 42235 w 104113"/>
                      <a:gd name="connsiteY3" fmla="*/ 64324 h 64325"/>
                      <a:gd name="connsiteX4" fmla="*/ 132 w 104113"/>
                      <a:gd name="connsiteY4" fmla="*/ 29897 h 64325"/>
                      <a:gd name="connsiteX0" fmla="*/ 8408 w 112389"/>
                      <a:gd name="connsiteY0" fmla="*/ 29897 h 64326"/>
                      <a:gd name="connsiteX1" fmla="*/ 47640 w 112389"/>
                      <a:gd name="connsiteY1" fmla="*/ 3 h 64326"/>
                      <a:gd name="connsiteX2" fmla="*/ 112377 w 112389"/>
                      <a:gd name="connsiteY2" fmla="*/ 28426 h 64326"/>
                      <a:gd name="connsiteX3" fmla="*/ 50511 w 112389"/>
                      <a:gd name="connsiteY3" fmla="*/ 64324 h 64326"/>
                      <a:gd name="connsiteX4" fmla="*/ 8408 w 112389"/>
                      <a:gd name="connsiteY4" fmla="*/ 29897 h 64326"/>
                      <a:gd name="connsiteX0" fmla="*/ 8408 w 112389"/>
                      <a:gd name="connsiteY0" fmla="*/ 30017 h 64446"/>
                      <a:gd name="connsiteX1" fmla="*/ 47640 w 112389"/>
                      <a:gd name="connsiteY1" fmla="*/ 123 h 64446"/>
                      <a:gd name="connsiteX2" fmla="*/ 112377 w 112389"/>
                      <a:gd name="connsiteY2" fmla="*/ 28546 h 64446"/>
                      <a:gd name="connsiteX3" fmla="*/ 50511 w 112389"/>
                      <a:gd name="connsiteY3" fmla="*/ 64444 h 64446"/>
                      <a:gd name="connsiteX4" fmla="*/ 8408 w 112389"/>
                      <a:gd name="connsiteY4" fmla="*/ 30017 h 64446"/>
                      <a:gd name="connsiteX0" fmla="*/ 4576 w 107176"/>
                      <a:gd name="connsiteY0" fmla="*/ 29902 h 64334"/>
                      <a:gd name="connsiteX1" fmla="*/ 43808 w 107176"/>
                      <a:gd name="connsiteY1" fmla="*/ 8 h 64334"/>
                      <a:gd name="connsiteX2" fmla="*/ 107173 w 107176"/>
                      <a:gd name="connsiteY2" fmla="*/ 27393 h 64334"/>
                      <a:gd name="connsiteX3" fmla="*/ 46679 w 107176"/>
                      <a:gd name="connsiteY3" fmla="*/ 64329 h 64334"/>
                      <a:gd name="connsiteX4" fmla="*/ 4576 w 107176"/>
                      <a:gd name="connsiteY4" fmla="*/ 29902 h 64334"/>
                      <a:gd name="connsiteX0" fmla="*/ 4576 w 107195"/>
                      <a:gd name="connsiteY0" fmla="*/ 29913 h 64345"/>
                      <a:gd name="connsiteX1" fmla="*/ 43808 w 107195"/>
                      <a:gd name="connsiteY1" fmla="*/ 19 h 64345"/>
                      <a:gd name="connsiteX2" fmla="*/ 107173 w 107195"/>
                      <a:gd name="connsiteY2" fmla="*/ 27404 h 64345"/>
                      <a:gd name="connsiteX3" fmla="*/ 46679 w 107195"/>
                      <a:gd name="connsiteY3" fmla="*/ 64340 h 64345"/>
                      <a:gd name="connsiteX4" fmla="*/ 4576 w 107195"/>
                      <a:gd name="connsiteY4" fmla="*/ 29913 h 64345"/>
                      <a:gd name="connsiteX0" fmla="*/ 7113 w 109756"/>
                      <a:gd name="connsiteY0" fmla="*/ 29913 h 64975"/>
                      <a:gd name="connsiteX1" fmla="*/ 46345 w 109756"/>
                      <a:gd name="connsiteY1" fmla="*/ 19 h 64975"/>
                      <a:gd name="connsiteX2" fmla="*/ 109710 w 109756"/>
                      <a:gd name="connsiteY2" fmla="*/ 27404 h 64975"/>
                      <a:gd name="connsiteX3" fmla="*/ 49216 w 109756"/>
                      <a:gd name="connsiteY3" fmla="*/ 64340 h 64975"/>
                      <a:gd name="connsiteX4" fmla="*/ 7113 w 109756"/>
                      <a:gd name="connsiteY4" fmla="*/ 29913 h 64975"/>
                      <a:gd name="connsiteX0" fmla="*/ 7113 w 109748"/>
                      <a:gd name="connsiteY0" fmla="*/ 29954 h 65016"/>
                      <a:gd name="connsiteX1" fmla="*/ 46345 w 109748"/>
                      <a:gd name="connsiteY1" fmla="*/ 60 h 65016"/>
                      <a:gd name="connsiteX2" fmla="*/ 109710 w 109748"/>
                      <a:gd name="connsiteY2" fmla="*/ 27445 h 65016"/>
                      <a:gd name="connsiteX3" fmla="*/ 49216 w 109748"/>
                      <a:gd name="connsiteY3" fmla="*/ 64381 h 65016"/>
                      <a:gd name="connsiteX4" fmla="*/ 7113 w 109748"/>
                      <a:gd name="connsiteY4" fmla="*/ 29954 h 65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748" h="65016">
                        <a:moveTo>
                          <a:pt x="7113" y="29954"/>
                        </a:moveTo>
                        <a:cubicBezTo>
                          <a:pt x="25846" y="17160"/>
                          <a:pt x="29246" y="478"/>
                          <a:pt x="46345" y="60"/>
                        </a:cubicBezTo>
                        <a:cubicBezTo>
                          <a:pt x="63444" y="-358"/>
                          <a:pt x="111289" y="649"/>
                          <a:pt x="109710" y="27445"/>
                        </a:cubicBezTo>
                        <a:cubicBezTo>
                          <a:pt x="108131" y="54241"/>
                          <a:pt x="90329" y="59296"/>
                          <a:pt x="49216" y="64381"/>
                        </a:cubicBezTo>
                        <a:cubicBezTo>
                          <a:pt x="8103" y="69466"/>
                          <a:pt x="-11620" y="42748"/>
                          <a:pt x="7113" y="2995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6" name="Oval 201"/>
                  <p:cNvSpPr/>
                  <p:nvPr/>
                </p:nvSpPr>
                <p:spPr>
                  <a:xfrm>
                    <a:off x="3152034" y="5045107"/>
                    <a:ext cx="242168" cy="17720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13 w 114928"/>
                      <a:gd name="connsiteY0" fmla="*/ 37883 h 65844"/>
                      <a:gd name="connsiteX1" fmla="*/ 51523 w 114928"/>
                      <a:gd name="connsiteY1" fmla="*/ 210 h 65844"/>
                      <a:gd name="connsiteX2" fmla="*/ 114888 w 114928"/>
                      <a:gd name="connsiteY2" fmla="*/ 24484 h 65844"/>
                      <a:gd name="connsiteX3" fmla="*/ 59197 w 114928"/>
                      <a:gd name="connsiteY3" fmla="*/ 62457 h 65844"/>
                      <a:gd name="connsiteX4" fmla="*/ 1313 w 114928"/>
                      <a:gd name="connsiteY4" fmla="*/ 37883 h 65844"/>
                      <a:gd name="connsiteX0" fmla="*/ 61 w 113658"/>
                      <a:gd name="connsiteY0" fmla="*/ 37889 h 67412"/>
                      <a:gd name="connsiteX1" fmla="*/ 50271 w 113658"/>
                      <a:gd name="connsiteY1" fmla="*/ 216 h 67412"/>
                      <a:gd name="connsiteX2" fmla="*/ 113636 w 113658"/>
                      <a:gd name="connsiteY2" fmla="*/ 24490 h 67412"/>
                      <a:gd name="connsiteX3" fmla="*/ 56075 w 113658"/>
                      <a:gd name="connsiteY3" fmla="*/ 66254 h 67412"/>
                      <a:gd name="connsiteX4" fmla="*/ 61 w 113658"/>
                      <a:gd name="connsiteY4" fmla="*/ 37889 h 67412"/>
                      <a:gd name="connsiteX0" fmla="*/ 61 w 113684"/>
                      <a:gd name="connsiteY0" fmla="*/ 37889 h 68266"/>
                      <a:gd name="connsiteX1" fmla="*/ 50271 w 113684"/>
                      <a:gd name="connsiteY1" fmla="*/ 216 h 68266"/>
                      <a:gd name="connsiteX2" fmla="*/ 113636 w 113684"/>
                      <a:gd name="connsiteY2" fmla="*/ 24490 h 68266"/>
                      <a:gd name="connsiteX3" fmla="*/ 56075 w 113684"/>
                      <a:gd name="connsiteY3" fmla="*/ 66254 h 68266"/>
                      <a:gd name="connsiteX4" fmla="*/ 61 w 113684"/>
                      <a:gd name="connsiteY4" fmla="*/ 37889 h 68266"/>
                      <a:gd name="connsiteX0" fmla="*/ 9844 w 123467"/>
                      <a:gd name="connsiteY0" fmla="*/ 37889 h 69320"/>
                      <a:gd name="connsiteX1" fmla="*/ 60054 w 123467"/>
                      <a:gd name="connsiteY1" fmla="*/ 216 h 69320"/>
                      <a:gd name="connsiteX2" fmla="*/ 123419 w 123467"/>
                      <a:gd name="connsiteY2" fmla="*/ 24490 h 69320"/>
                      <a:gd name="connsiteX3" fmla="*/ 65858 w 123467"/>
                      <a:gd name="connsiteY3" fmla="*/ 66254 h 69320"/>
                      <a:gd name="connsiteX4" fmla="*/ 9844 w 123467"/>
                      <a:gd name="connsiteY4" fmla="*/ 37889 h 69320"/>
                      <a:gd name="connsiteX0" fmla="*/ 9844 w 123467"/>
                      <a:gd name="connsiteY0" fmla="*/ 39290 h 70721"/>
                      <a:gd name="connsiteX1" fmla="*/ 60054 w 123467"/>
                      <a:gd name="connsiteY1" fmla="*/ 1617 h 70721"/>
                      <a:gd name="connsiteX2" fmla="*/ 123419 w 123467"/>
                      <a:gd name="connsiteY2" fmla="*/ 25891 h 70721"/>
                      <a:gd name="connsiteX3" fmla="*/ 65858 w 123467"/>
                      <a:gd name="connsiteY3" fmla="*/ 67655 h 70721"/>
                      <a:gd name="connsiteX4" fmla="*/ 9844 w 123467"/>
                      <a:gd name="connsiteY4" fmla="*/ 39290 h 70721"/>
                      <a:gd name="connsiteX0" fmla="*/ 6755 w 127828"/>
                      <a:gd name="connsiteY0" fmla="*/ 36429 h 66522"/>
                      <a:gd name="connsiteX1" fmla="*/ 64446 w 127828"/>
                      <a:gd name="connsiteY1" fmla="*/ 178 h 66522"/>
                      <a:gd name="connsiteX2" fmla="*/ 127811 w 127828"/>
                      <a:gd name="connsiteY2" fmla="*/ 24452 h 66522"/>
                      <a:gd name="connsiteX3" fmla="*/ 70250 w 127828"/>
                      <a:gd name="connsiteY3" fmla="*/ 66216 h 66522"/>
                      <a:gd name="connsiteX4" fmla="*/ 6755 w 127828"/>
                      <a:gd name="connsiteY4" fmla="*/ 36429 h 66522"/>
                      <a:gd name="connsiteX0" fmla="*/ 6608 w 130176"/>
                      <a:gd name="connsiteY0" fmla="*/ 40331 h 66999"/>
                      <a:gd name="connsiteX1" fmla="*/ 66793 w 130176"/>
                      <a:gd name="connsiteY1" fmla="*/ 288 h 66999"/>
                      <a:gd name="connsiteX2" fmla="*/ 130158 w 130176"/>
                      <a:gd name="connsiteY2" fmla="*/ 24562 h 66999"/>
                      <a:gd name="connsiteX3" fmla="*/ 72597 w 130176"/>
                      <a:gd name="connsiteY3" fmla="*/ 66326 h 66999"/>
                      <a:gd name="connsiteX4" fmla="*/ 6608 w 130176"/>
                      <a:gd name="connsiteY4" fmla="*/ 40331 h 66999"/>
                      <a:gd name="connsiteX0" fmla="*/ 2932 w 126500"/>
                      <a:gd name="connsiteY0" fmla="*/ 40331 h 67395"/>
                      <a:gd name="connsiteX1" fmla="*/ 63117 w 126500"/>
                      <a:gd name="connsiteY1" fmla="*/ 288 h 67395"/>
                      <a:gd name="connsiteX2" fmla="*/ 126482 w 126500"/>
                      <a:gd name="connsiteY2" fmla="*/ 24562 h 67395"/>
                      <a:gd name="connsiteX3" fmla="*/ 68921 w 126500"/>
                      <a:gd name="connsiteY3" fmla="*/ 66326 h 67395"/>
                      <a:gd name="connsiteX4" fmla="*/ 2932 w 126500"/>
                      <a:gd name="connsiteY4" fmla="*/ 40331 h 67395"/>
                      <a:gd name="connsiteX0" fmla="*/ 2932 w 126659"/>
                      <a:gd name="connsiteY0" fmla="*/ 40536 h 67600"/>
                      <a:gd name="connsiteX1" fmla="*/ 63117 w 126659"/>
                      <a:gd name="connsiteY1" fmla="*/ 493 h 67600"/>
                      <a:gd name="connsiteX2" fmla="*/ 126482 w 126659"/>
                      <a:gd name="connsiteY2" fmla="*/ 24767 h 67600"/>
                      <a:gd name="connsiteX3" fmla="*/ 68921 w 126659"/>
                      <a:gd name="connsiteY3" fmla="*/ 66531 h 67600"/>
                      <a:gd name="connsiteX4" fmla="*/ 2932 w 126659"/>
                      <a:gd name="connsiteY4" fmla="*/ 40536 h 67600"/>
                      <a:gd name="connsiteX0" fmla="*/ 2932 w 126803"/>
                      <a:gd name="connsiteY0" fmla="*/ 41333 h 68397"/>
                      <a:gd name="connsiteX1" fmla="*/ 63117 w 126803"/>
                      <a:gd name="connsiteY1" fmla="*/ 1290 h 68397"/>
                      <a:gd name="connsiteX2" fmla="*/ 126482 w 126803"/>
                      <a:gd name="connsiteY2" fmla="*/ 25564 h 68397"/>
                      <a:gd name="connsiteX3" fmla="*/ 68921 w 126803"/>
                      <a:gd name="connsiteY3" fmla="*/ 67328 h 68397"/>
                      <a:gd name="connsiteX4" fmla="*/ 2932 w 126803"/>
                      <a:gd name="connsiteY4" fmla="*/ 41333 h 68397"/>
                      <a:gd name="connsiteX0" fmla="*/ 114 w 123711"/>
                      <a:gd name="connsiteY0" fmla="*/ 45475 h 71744"/>
                      <a:gd name="connsiteX1" fmla="*/ 56558 w 123711"/>
                      <a:gd name="connsiteY1" fmla="*/ 693 h 71744"/>
                      <a:gd name="connsiteX2" fmla="*/ 123664 w 123711"/>
                      <a:gd name="connsiteY2" fmla="*/ 29706 h 71744"/>
                      <a:gd name="connsiteX3" fmla="*/ 66103 w 123711"/>
                      <a:gd name="connsiteY3" fmla="*/ 71470 h 71744"/>
                      <a:gd name="connsiteX4" fmla="*/ 114 w 123711"/>
                      <a:gd name="connsiteY4" fmla="*/ 45475 h 71744"/>
                      <a:gd name="connsiteX0" fmla="*/ 2760 w 126357"/>
                      <a:gd name="connsiteY0" fmla="*/ 45498 h 71788"/>
                      <a:gd name="connsiteX1" fmla="*/ 59204 w 126357"/>
                      <a:gd name="connsiteY1" fmla="*/ 716 h 71788"/>
                      <a:gd name="connsiteX2" fmla="*/ 126310 w 126357"/>
                      <a:gd name="connsiteY2" fmla="*/ 29729 h 71788"/>
                      <a:gd name="connsiteX3" fmla="*/ 68749 w 126357"/>
                      <a:gd name="connsiteY3" fmla="*/ 71493 h 71788"/>
                      <a:gd name="connsiteX4" fmla="*/ 2760 w 126357"/>
                      <a:gd name="connsiteY4" fmla="*/ 45498 h 71788"/>
                      <a:gd name="connsiteX0" fmla="*/ 2760 w 126357"/>
                      <a:gd name="connsiteY0" fmla="*/ 45095 h 71385"/>
                      <a:gd name="connsiteX1" fmla="*/ 59204 w 126357"/>
                      <a:gd name="connsiteY1" fmla="*/ 313 h 71385"/>
                      <a:gd name="connsiteX2" fmla="*/ 126310 w 126357"/>
                      <a:gd name="connsiteY2" fmla="*/ 29326 h 71385"/>
                      <a:gd name="connsiteX3" fmla="*/ 68749 w 126357"/>
                      <a:gd name="connsiteY3" fmla="*/ 71090 h 71385"/>
                      <a:gd name="connsiteX4" fmla="*/ 2760 w 126357"/>
                      <a:gd name="connsiteY4" fmla="*/ 45095 h 71385"/>
                      <a:gd name="connsiteX0" fmla="*/ 74 w 123655"/>
                      <a:gd name="connsiteY0" fmla="*/ 41790 h 68051"/>
                      <a:gd name="connsiteX1" fmla="*/ 58388 w 123655"/>
                      <a:gd name="connsiteY1" fmla="*/ 325 h 68051"/>
                      <a:gd name="connsiteX2" fmla="*/ 123624 w 123655"/>
                      <a:gd name="connsiteY2" fmla="*/ 26021 h 68051"/>
                      <a:gd name="connsiteX3" fmla="*/ 66063 w 123655"/>
                      <a:gd name="connsiteY3" fmla="*/ 67785 h 68051"/>
                      <a:gd name="connsiteX4" fmla="*/ 74 w 123655"/>
                      <a:gd name="connsiteY4" fmla="*/ 41790 h 68051"/>
                      <a:gd name="connsiteX0" fmla="*/ 3732 w 127313"/>
                      <a:gd name="connsiteY0" fmla="*/ 41925 h 68494"/>
                      <a:gd name="connsiteX1" fmla="*/ 62046 w 127313"/>
                      <a:gd name="connsiteY1" fmla="*/ 460 h 68494"/>
                      <a:gd name="connsiteX2" fmla="*/ 127282 w 127313"/>
                      <a:gd name="connsiteY2" fmla="*/ 26156 h 68494"/>
                      <a:gd name="connsiteX3" fmla="*/ 69721 w 127313"/>
                      <a:gd name="connsiteY3" fmla="*/ 67920 h 68494"/>
                      <a:gd name="connsiteX4" fmla="*/ 3732 w 127313"/>
                      <a:gd name="connsiteY4" fmla="*/ 41925 h 68494"/>
                      <a:gd name="connsiteX0" fmla="*/ 3782 w 126116"/>
                      <a:gd name="connsiteY0" fmla="*/ 45161 h 68873"/>
                      <a:gd name="connsiteX1" fmla="*/ 60849 w 126116"/>
                      <a:gd name="connsiteY1" fmla="*/ 378 h 68873"/>
                      <a:gd name="connsiteX2" fmla="*/ 126085 w 126116"/>
                      <a:gd name="connsiteY2" fmla="*/ 26074 h 68873"/>
                      <a:gd name="connsiteX3" fmla="*/ 68524 w 126116"/>
                      <a:gd name="connsiteY3" fmla="*/ 67838 h 68873"/>
                      <a:gd name="connsiteX4" fmla="*/ 3782 w 126116"/>
                      <a:gd name="connsiteY4" fmla="*/ 45161 h 68873"/>
                      <a:gd name="connsiteX0" fmla="*/ 3782 w 126116"/>
                      <a:gd name="connsiteY0" fmla="*/ 46825 h 70537"/>
                      <a:gd name="connsiteX1" fmla="*/ 60849 w 126116"/>
                      <a:gd name="connsiteY1" fmla="*/ 2042 h 70537"/>
                      <a:gd name="connsiteX2" fmla="*/ 126085 w 126116"/>
                      <a:gd name="connsiteY2" fmla="*/ 27738 h 70537"/>
                      <a:gd name="connsiteX3" fmla="*/ 68524 w 126116"/>
                      <a:gd name="connsiteY3" fmla="*/ 69502 h 70537"/>
                      <a:gd name="connsiteX4" fmla="*/ 3782 w 126116"/>
                      <a:gd name="connsiteY4" fmla="*/ 46825 h 70537"/>
                      <a:gd name="connsiteX0" fmla="*/ 3782 w 126662"/>
                      <a:gd name="connsiteY0" fmla="*/ 46825 h 70537"/>
                      <a:gd name="connsiteX1" fmla="*/ 60849 w 126662"/>
                      <a:gd name="connsiteY1" fmla="*/ 2042 h 70537"/>
                      <a:gd name="connsiteX2" fmla="*/ 126085 w 126662"/>
                      <a:gd name="connsiteY2" fmla="*/ 27738 h 70537"/>
                      <a:gd name="connsiteX3" fmla="*/ 68524 w 126662"/>
                      <a:gd name="connsiteY3" fmla="*/ 69502 h 70537"/>
                      <a:gd name="connsiteX4" fmla="*/ 3782 w 126662"/>
                      <a:gd name="connsiteY4" fmla="*/ 46825 h 70537"/>
                      <a:gd name="connsiteX0" fmla="*/ 3782 w 126804"/>
                      <a:gd name="connsiteY0" fmla="*/ 46825 h 70537"/>
                      <a:gd name="connsiteX1" fmla="*/ 60849 w 126804"/>
                      <a:gd name="connsiteY1" fmla="*/ 2042 h 70537"/>
                      <a:gd name="connsiteX2" fmla="*/ 126085 w 126804"/>
                      <a:gd name="connsiteY2" fmla="*/ 27738 h 70537"/>
                      <a:gd name="connsiteX3" fmla="*/ 68524 w 126804"/>
                      <a:gd name="connsiteY3" fmla="*/ 69502 h 70537"/>
                      <a:gd name="connsiteX4" fmla="*/ 3782 w 126804"/>
                      <a:gd name="connsiteY4" fmla="*/ 46825 h 70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804" h="70537">
                        <a:moveTo>
                          <a:pt x="3782" y="46825"/>
                        </a:moveTo>
                        <a:cubicBezTo>
                          <a:pt x="23700" y="24208"/>
                          <a:pt x="11164" y="-8521"/>
                          <a:pt x="60849" y="2042"/>
                        </a:cubicBezTo>
                        <a:cubicBezTo>
                          <a:pt x="110534" y="12605"/>
                          <a:pt x="131040" y="-6254"/>
                          <a:pt x="126085" y="27738"/>
                        </a:cubicBezTo>
                        <a:cubicBezTo>
                          <a:pt x="121130" y="61730"/>
                          <a:pt x="88908" y="66321"/>
                          <a:pt x="68524" y="69502"/>
                        </a:cubicBezTo>
                        <a:cubicBezTo>
                          <a:pt x="48140" y="72683"/>
                          <a:pt x="-16136" y="69442"/>
                          <a:pt x="3782" y="4682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7" name="Oval 201"/>
                  <p:cNvSpPr/>
                  <p:nvPr/>
                </p:nvSpPr>
                <p:spPr>
                  <a:xfrm>
                    <a:off x="3150845" y="5315215"/>
                    <a:ext cx="233784" cy="16213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4884 w 118499"/>
                      <a:gd name="connsiteY0" fmla="*/ 37883 h 64118"/>
                      <a:gd name="connsiteX1" fmla="*/ 55094 w 118499"/>
                      <a:gd name="connsiteY1" fmla="*/ 210 h 64118"/>
                      <a:gd name="connsiteX2" fmla="*/ 118459 w 118499"/>
                      <a:gd name="connsiteY2" fmla="*/ 24484 h 64118"/>
                      <a:gd name="connsiteX3" fmla="*/ 62768 w 118499"/>
                      <a:gd name="connsiteY3" fmla="*/ 62457 h 64118"/>
                      <a:gd name="connsiteX4" fmla="*/ 4884 w 118499"/>
                      <a:gd name="connsiteY4" fmla="*/ 37883 h 64118"/>
                      <a:gd name="connsiteX0" fmla="*/ 3180 w 117026"/>
                      <a:gd name="connsiteY0" fmla="*/ 36131 h 61989"/>
                      <a:gd name="connsiteX1" fmla="*/ 55318 w 117026"/>
                      <a:gd name="connsiteY1" fmla="*/ 229 h 61989"/>
                      <a:gd name="connsiteX2" fmla="*/ 116755 w 117026"/>
                      <a:gd name="connsiteY2" fmla="*/ 22732 h 61989"/>
                      <a:gd name="connsiteX3" fmla="*/ 61064 w 117026"/>
                      <a:gd name="connsiteY3" fmla="*/ 60705 h 61989"/>
                      <a:gd name="connsiteX4" fmla="*/ 3180 w 117026"/>
                      <a:gd name="connsiteY4" fmla="*/ 36131 h 61989"/>
                      <a:gd name="connsiteX0" fmla="*/ 1089 w 114935"/>
                      <a:gd name="connsiteY0" fmla="*/ 36131 h 62052"/>
                      <a:gd name="connsiteX1" fmla="*/ 53227 w 114935"/>
                      <a:gd name="connsiteY1" fmla="*/ 229 h 62052"/>
                      <a:gd name="connsiteX2" fmla="*/ 114664 w 114935"/>
                      <a:gd name="connsiteY2" fmla="*/ 22732 h 62052"/>
                      <a:gd name="connsiteX3" fmla="*/ 58973 w 114935"/>
                      <a:gd name="connsiteY3" fmla="*/ 60705 h 62052"/>
                      <a:gd name="connsiteX4" fmla="*/ 1089 w 114935"/>
                      <a:gd name="connsiteY4" fmla="*/ 36131 h 62052"/>
                      <a:gd name="connsiteX0" fmla="*/ 1089 w 115399"/>
                      <a:gd name="connsiteY0" fmla="*/ 36131 h 62052"/>
                      <a:gd name="connsiteX1" fmla="*/ 53227 w 115399"/>
                      <a:gd name="connsiteY1" fmla="*/ 229 h 62052"/>
                      <a:gd name="connsiteX2" fmla="*/ 114664 w 115399"/>
                      <a:gd name="connsiteY2" fmla="*/ 22732 h 62052"/>
                      <a:gd name="connsiteX3" fmla="*/ 58973 w 115399"/>
                      <a:gd name="connsiteY3" fmla="*/ 60705 h 62052"/>
                      <a:gd name="connsiteX4" fmla="*/ 1089 w 115399"/>
                      <a:gd name="connsiteY4" fmla="*/ 36131 h 62052"/>
                      <a:gd name="connsiteX0" fmla="*/ 1089 w 124736"/>
                      <a:gd name="connsiteY0" fmla="*/ 36198 h 62119"/>
                      <a:gd name="connsiteX1" fmla="*/ 53227 w 124736"/>
                      <a:gd name="connsiteY1" fmla="*/ 296 h 62119"/>
                      <a:gd name="connsiteX2" fmla="*/ 114664 w 124736"/>
                      <a:gd name="connsiteY2" fmla="*/ 22799 h 62119"/>
                      <a:gd name="connsiteX3" fmla="*/ 58973 w 124736"/>
                      <a:gd name="connsiteY3" fmla="*/ 60772 h 62119"/>
                      <a:gd name="connsiteX4" fmla="*/ 1089 w 124736"/>
                      <a:gd name="connsiteY4" fmla="*/ 36198 h 62119"/>
                      <a:gd name="connsiteX0" fmla="*/ 954 w 130876"/>
                      <a:gd name="connsiteY0" fmla="*/ 37760 h 62926"/>
                      <a:gd name="connsiteX1" fmla="*/ 53092 w 130876"/>
                      <a:gd name="connsiteY1" fmla="*/ 1858 h 62926"/>
                      <a:gd name="connsiteX2" fmla="*/ 127382 w 130876"/>
                      <a:gd name="connsiteY2" fmla="*/ 13735 h 62926"/>
                      <a:gd name="connsiteX3" fmla="*/ 58838 w 130876"/>
                      <a:gd name="connsiteY3" fmla="*/ 62334 h 62926"/>
                      <a:gd name="connsiteX4" fmla="*/ 954 w 130876"/>
                      <a:gd name="connsiteY4" fmla="*/ 37760 h 62926"/>
                      <a:gd name="connsiteX0" fmla="*/ 954 w 130876"/>
                      <a:gd name="connsiteY0" fmla="*/ 38024 h 63190"/>
                      <a:gd name="connsiteX1" fmla="*/ 53092 w 130876"/>
                      <a:gd name="connsiteY1" fmla="*/ 2122 h 63190"/>
                      <a:gd name="connsiteX2" fmla="*/ 127382 w 130876"/>
                      <a:gd name="connsiteY2" fmla="*/ 13999 h 63190"/>
                      <a:gd name="connsiteX3" fmla="*/ 58838 w 130876"/>
                      <a:gd name="connsiteY3" fmla="*/ 62598 h 63190"/>
                      <a:gd name="connsiteX4" fmla="*/ 954 w 130876"/>
                      <a:gd name="connsiteY4" fmla="*/ 38024 h 63190"/>
                      <a:gd name="connsiteX0" fmla="*/ 954 w 133161"/>
                      <a:gd name="connsiteY0" fmla="*/ 37043 h 62209"/>
                      <a:gd name="connsiteX1" fmla="*/ 53092 w 133161"/>
                      <a:gd name="connsiteY1" fmla="*/ 1141 h 62209"/>
                      <a:gd name="connsiteX2" fmla="*/ 127382 w 133161"/>
                      <a:gd name="connsiteY2" fmla="*/ 13018 h 62209"/>
                      <a:gd name="connsiteX3" fmla="*/ 58838 w 133161"/>
                      <a:gd name="connsiteY3" fmla="*/ 61617 h 62209"/>
                      <a:gd name="connsiteX4" fmla="*/ 954 w 133161"/>
                      <a:gd name="connsiteY4" fmla="*/ 37043 h 62209"/>
                      <a:gd name="connsiteX0" fmla="*/ 954 w 134878"/>
                      <a:gd name="connsiteY0" fmla="*/ 36206 h 61372"/>
                      <a:gd name="connsiteX1" fmla="*/ 53092 w 134878"/>
                      <a:gd name="connsiteY1" fmla="*/ 304 h 61372"/>
                      <a:gd name="connsiteX2" fmla="*/ 127382 w 134878"/>
                      <a:gd name="connsiteY2" fmla="*/ 12181 h 61372"/>
                      <a:gd name="connsiteX3" fmla="*/ 58838 w 134878"/>
                      <a:gd name="connsiteY3" fmla="*/ 60780 h 61372"/>
                      <a:gd name="connsiteX4" fmla="*/ 954 w 134878"/>
                      <a:gd name="connsiteY4" fmla="*/ 36206 h 61372"/>
                      <a:gd name="connsiteX0" fmla="*/ 1378 w 135302"/>
                      <a:gd name="connsiteY0" fmla="*/ 36206 h 61169"/>
                      <a:gd name="connsiteX1" fmla="*/ 53516 w 135302"/>
                      <a:gd name="connsiteY1" fmla="*/ 304 h 61169"/>
                      <a:gd name="connsiteX2" fmla="*/ 127806 w 135302"/>
                      <a:gd name="connsiteY2" fmla="*/ 12181 h 61169"/>
                      <a:gd name="connsiteX3" fmla="*/ 59262 w 135302"/>
                      <a:gd name="connsiteY3" fmla="*/ 60780 h 61169"/>
                      <a:gd name="connsiteX4" fmla="*/ 1378 w 135302"/>
                      <a:gd name="connsiteY4" fmla="*/ 36206 h 61169"/>
                      <a:gd name="connsiteX0" fmla="*/ 3902 w 130376"/>
                      <a:gd name="connsiteY0" fmla="*/ 36195 h 61570"/>
                      <a:gd name="connsiteX1" fmla="*/ 56040 w 130376"/>
                      <a:gd name="connsiteY1" fmla="*/ 293 h 61570"/>
                      <a:gd name="connsiteX2" fmla="*/ 130330 w 130376"/>
                      <a:gd name="connsiteY2" fmla="*/ 12170 h 61570"/>
                      <a:gd name="connsiteX3" fmla="*/ 64356 w 130376"/>
                      <a:gd name="connsiteY3" fmla="*/ 61212 h 61570"/>
                      <a:gd name="connsiteX4" fmla="*/ 3902 w 130376"/>
                      <a:gd name="connsiteY4" fmla="*/ 36195 h 61570"/>
                      <a:gd name="connsiteX0" fmla="*/ 3902 w 133978"/>
                      <a:gd name="connsiteY0" fmla="*/ 36195 h 61570"/>
                      <a:gd name="connsiteX1" fmla="*/ 56040 w 133978"/>
                      <a:gd name="connsiteY1" fmla="*/ 293 h 61570"/>
                      <a:gd name="connsiteX2" fmla="*/ 130330 w 133978"/>
                      <a:gd name="connsiteY2" fmla="*/ 12170 h 61570"/>
                      <a:gd name="connsiteX3" fmla="*/ 64356 w 133978"/>
                      <a:gd name="connsiteY3" fmla="*/ 61212 h 61570"/>
                      <a:gd name="connsiteX4" fmla="*/ 3902 w 133978"/>
                      <a:gd name="connsiteY4" fmla="*/ 36195 h 61570"/>
                      <a:gd name="connsiteX0" fmla="*/ 3902 w 133978"/>
                      <a:gd name="connsiteY0" fmla="*/ 36195 h 62735"/>
                      <a:gd name="connsiteX1" fmla="*/ 56040 w 133978"/>
                      <a:gd name="connsiteY1" fmla="*/ 293 h 62735"/>
                      <a:gd name="connsiteX2" fmla="*/ 130330 w 133978"/>
                      <a:gd name="connsiteY2" fmla="*/ 12170 h 62735"/>
                      <a:gd name="connsiteX3" fmla="*/ 64356 w 133978"/>
                      <a:gd name="connsiteY3" fmla="*/ 61212 h 62735"/>
                      <a:gd name="connsiteX4" fmla="*/ 3902 w 133978"/>
                      <a:gd name="connsiteY4" fmla="*/ 36195 h 62735"/>
                      <a:gd name="connsiteX0" fmla="*/ 3902 w 136051"/>
                      <a:gd name="connsiteY0" fmla="*/ 36195 h 62735"/>
                      <a:gd name="connsiteX1" fmla="*/ 56040 w 136051"/>
                      <a:gd name="connsiteY1" fmla="*/ 293 h 62735"/>
                      <a:gd name="connsiteX2" fmla="*/ 130330 w 136051"/>
                      <a:gd name="connsiteY2" fmla="*/ 12170 h 62735"/>
                      <a:gd name="connsiteX3" fmla="*/ 64356 w 136051"/>
                      <a:gd name="connsiteY3" fmla="*/ 61212 h 62735"/>
                      <a:gd name="connsiteX4" fmla="*/ 3902 w 136051"/>
                      <a:gd name="connsiteY4" fmla="*/ 36195 h 62735"/>
                      <a:gd name="connsiteX0" fmla="*/ 3902 w 131565"/>
                      <a:gd name="connsiteY0" fmla="*/ 36195 h 62735"/>
                      <a:gd name="connsiteX1" fmla="*/ 56040 w 131565"/>
                      <a:gd name="connsiteY1" fmla="*/ 293 h 62735"/>
                      <a:gd name="connsiteX2" fmla="*/ 130330 w 131565"/>
                      <a:gd name="connsiteY2" fmla="*/ 12170 h 62735"/>
                      <a:gd name="connsiteX3" fmla="*/ 64356 w 131565"/>
                      <a:gd name="connsiteY3" fmla="*/ 61212 h 62735"/>
                      <a:gd name="connsiteX4" fmla="*/ 3902 w 131565"/>
                      <a:gd name="connsiteY4" fmla="*/ 36195 h 62735"/>
                      <a:gd name="connsiteX0" fmla="*/ 3902 w 135787"/>
                      <a:gd name="connsiteY0" fmla="*/ 36195 h 62735"/>
                      <a:gd name="connsiteX1" fmla="*/ 56040 w 135787"/>
                      <a:gd name="connsiteY1" fmla="*/ 293 h 62735"/>
                      <a:gd name="connsiteX2" fmla="*/ 130330 w 135787"/>
                      <a:gd name="connsiteY2" fmla="*/ 12170 h 62735"/>
                      <a:gd name="connsiteX3" fmla="*/ 64356 w 135787"/>
                      <a:gd name="connsiteY3" fmla="*/ 61212 h 62735"/>
                      <a:gd name="connsiteX4" fmla="*/ 3902 w 135787"/>
                      <a:gd name="connsiteY4" fmla="*/ 36195 h 62735"/>
                      <a:gd name="connsiteX0" fmla="*/ 3902 w 135787"/>
                      <a:gd name="connsiteY0" fmla="*/ 36195 h 61222"/>
                      <a:gd name="connsiteX1" fmla="*/ 56040 w 135787"/>
                      <a:gd name="connsiteY1" fmla="*/ 293 h 61222"/>
                      <a:gd name="connsiteX2" fmla="*/ 130330 w 135787"/>
                      <a:gd name="connsiteY2" fmla="*/ 12170 h 61222"/>
                      <a:gd name="connsiteX3" fmla="*/ 64356 w 135787"/>
                      <a:gd name="connsiteY3" fmla="*/ 61212 h 61222"/>
                      <a:gd name="connsiteX4" fmla="*/ 3902 w 135787"/>
                      <a:gd name="connsiteY4" fmla="*/ 36195 h 61222"/>
                      <a:gd name="connsiteX0" fmla="*/ 1270 w 133155"/>
                      <a:gd name="connsiteY0" fmla="*/ 36215 h 61243"/>
                      <a:gd name="connsiteX1" fmla="*/ 53408 w 133155"/>
                      <a:gd name="connsiteY1" fmla="*/ 313 h 61243"/>
                      <a:gd name="connsiteX2" fmla="*/ 127698 w 133155"/>
                      <a:gd name="connsiteY2" fmla="*/ 12190 h 61243"/>
                      <a:gd name="connsiteX3" fmla="*/ 61724 w 133155"/>
                      <a:gd name="connsiteY3" fmla="*/ 61232 h 61243"/>
                      <a:gd name="connsiteX4" fmla="*/ 1270 w 133155"/>
                      <a:gd name="connsiteY4" fmla="*/ 36215 h 61243"/>
                      <a:gd name="connsiteX0" fmla="*/ 1308 w 127986"/>
                      <a:gd name="connsiteY0" fmla="*/ 34877 h 59904"/>
                      <a:gd name="connsiteX1" fmla="*/ 61158 w 127986"/>
                      <a:gd name="connsiteY1" fmla="*/ 303 h 59904"/>
                      <a:gd name="connsiteX2" fmla="*/ 127736 w 127986"/>
                      <a:gd name="connsiteY2" fmla="*/ 10852 h 59904"/>
                      <a:gd name="connsiteX3" fmla="*/ 61762 w 127986"/>
                      <a:gd name="connsiteY3" fmla="*/ 59894 h 59904"/>
                      <a:gd name="connsiteX4" fmla="*/ 1308 w 127986"/>
                      <a:gd name="connsiteY4" fmla="*/ 34877 h 59904"/>
                      <a:gd name="connsiteX0" fmla="*/ 117 w 126545"/>
                      <a:gd name="connsiteY0" fmla="*/ 34580 h 59607"/>
                      <a:gd name="connsiteX1" fmla="*/ 59967 w 126545"/>
                      <a:gd name="connsiteY1" fmla="*/ 6 h 59607"/>
                      <a:gd name="connsiteX2" fmla="*/ 126545 w 126545"/>
                      <a:gd name="connsiteY2" fmla="*/ 10555 h 59607"/>
                      <a:gd name="connsiteX3" fmla="*/ 60571 w 126545"/>
                      <a:gd name="connsiteY3" fmla="*/ 59597 h 59607"/>
                      <a:gd name="connsiteX4" fmla="*/ 117 w 126545"/>
                      <a:gd name="connsiteY4" fmla="*/ 34580 h 59607"/>
                      <a:gd name="connsiteX0" fmla="*/ 1 w 126429"/>
                      <a:gd name="connsiteY0" fmla="*/ 35289 h 60316"/>
                      <a:gd name="connsiteX1" fmla="*/ 59851 w 126429"/>
                      <a:gd name="connsiteY1" fmla="*/ 715 h 60316"/>
                      <a:gd name="connsiteX2" fmla="*/ 126429 w 126429"/>
                      <a:gd name="connsiteY2" fmla="*/ 11264 h 60316"/>
                      <a:gd name="connsiteX3" fmla="*/ 60455 w 126429"/>
                      <a:gd name="connsiteY3" fmla="*/ 60306 h 60316"/>
                      <a:gd name="connsiteX4" fmla="*/ 1 w 126429"/>
                      <a:gd name="connsiteY4" fmla="*/ 35289 h 60316"/>
                      <a:gd name="connsiteX0" fmla="*/ 1670 w 128529"/>
                      <a:gd name="connsiteY0" fmla="*/ 34812 h 59839"/>
                      <a:gd name="connsiteX1" fmla="*/ 61520 w 128529"/>
                      <a:gd name="connsiteY1" fmla="*/ 238 h 59839"/>
                      <a:gd name="connsiteX2" fmla="*/ 128098 w 128529"/>
                      <a:gd name="connsiteY2" fmla="*/ 10787 h 59839"/>
                      <a:gd name="connsiteX3" fmla="*/ 62124 w 128529"/>
                      <a:gd name="connsiteY3" fmla="*/ 59829 h 59839"/>
                      <a:gd name="connsiteX4" fmla="*/ 1670 w 128529"/>
                      <a:gd name="connsiteY4" fmla="*/ 34812 h 59839"/>
                      <a:gd name="connsiteX0" fmla="*/ 1 w 121288"/>
                      <a:gd name="connsiteY0" fmla="*/ 35538 h 61514"/>
                      <a:gd name="connsiteX1" fmla="*/ 54710 w 121288"/>
                      <a:gd name="connsiteY1" fmla="*/ 1407 h 61514"/>
                      <a:gd name="connsiteX2" fmla="*/ 121288 w 121288"/>
                      <a:gd name="connsiteY2" fmla="*/ 11956 h 61514"/>
                      <a:gd name="connsiteX3" fmla="*/ 55314 w 121288"/>
                      <a:gd name="connsiteY3" fmla="*/ 60998 h 61514"/>
                      <a:gd name="connsiteX4" fmla="*/ 1 w 121288"/>
                      <a:gd name="connsiteY4" fmla="*/ 35538 h 61514"/>
                      <a:gd name="connsiteX0" fmla="*/ 155 w 121442"/>
                      <a:gd name="connsiteY0" fmla="*/ 34199 h 60175"/>
                      <a:gd name="connsiteX1" fmla="*/ 54864 w 121442"/>
                      <a:gd name="connsiteY1" fmla="*/ 68 h 60175"/>
                      <a:gd name="connsiteX2" fmla="*/ 121442 w 121442"/>
                      <a:gd name="connsiteY2" fmla="*/ 10617 h 60175"/>
                      <a:gd name="connsiteX3" fmla="*/ 55468 w 121442"/>
                      <a:gd name="connsiteY3" fmla="*/ 59659 h 60175"/>
                      <a:gd name="connsiteX4" fmla="*/ 155 w 121442"/>
                      <a:gd name="connsiteY4" fmla="*/ 34199 h 60175"/>
                      <a:gd name="connsiteX0" fmla="*/ 3658 w 125658"/>
                      <a:gd name="connsiteY0" fmla="*/ 35354 h 61330"/>
                      <a:gd name="connsiteX1" fmla="*/ 58367 w 125658"/>
                      <a:gd name="connsiteY1" fmla="*/ 1223 h 61330"/>
                      <a:gd name="connsiteX2" fmla="*/ 124945 w 125658"/>
                      <a:gd name="connsiteY2" fmla="*/ 11772 h 61330"/>
                      <a:gd name="connsiteX3" fmla="*/ 58971 w 125658"/>
                      <a:gd name="connsiteY3" fmla="*/ 60814 h 61330"/>
                      <a:gd name="connsiteX4" fmla="*/ 3658 w 125658"/>
                      <a:gd name="connsiteY4" fmla="*/ 35354 h 61330"/>
                      <a:gd name="connsiteX0" fmla="*/ 3658 w 125658"/>
                      <a:gd name="connsiteY0" fmla="*/ 35354 h 60848"/>
                      <a:gd name="connsiteX1" fmla="*/ 58367 w 125658"/>
                      <a:gd name="connsiteY1" fmla="*/ 1223 h 60848"/>
                      <a:gd name="connsiteX2" fmla="*/ 124945 w 125658"/>
                      <a:gd name="connsiteY2" fmla="*/ 11772 h 60848"/>
                      <a:gd name="connsiteX3" fmla="*/ 58971 w 125658"/>
                      <a:gd name="connsiteY3" fmla="*/ 60814 h 60848"/>
                      <a:gd name="connsiteX4" fmla="*/ 3658 w 125658"/>
                      <a:gd name="connsiteY4" fmla="*/ 35354 h 60848"/>
                      <a:gd name="connsiteX0" fmla="*/ 3658 w 125658"/>
                      <a:gd name="connsiteY0" fmla="*/ 35354 h 60818"/>
                      <a:gd name="connsiteX1" fmla="*/ 58367 w 125658"/>
                      <a:gd name="connsiteY1" fmla="*/ 1223 h 60818"/>
                      <a:gd name="connsiteX2" fmla="*/ 124945 w 125658"/>
                      <a:gd name="connsiteY2" fmla="*/ 11772 h 60818"/>
                      <a:gd name="connsiteX3" fmla="*/ 58971 w 125658"/>
                      <a:gd name="connsiteY3" fmla="*/ 60814 h 60818"/>
                      <a:gd name="connsiteX4" fmla="*/ 3658 w 125658"/>
                      <a:gd name="connsiteY4" fmla="*/ 35354 h 60818"/>
                      <a:gd name="connsiteX0" fmla="*/ 3658 w 130920"/>
                      <a:gd name="connsiteY0" fmla="*/ 35613 h 61077"/>
                      <a:gd name="connsiteX1" fmla="*/ 58367 w 130920"/>
                      <a:gd name="connsiteY1" fmla="*/ 1482 h 61077"/>
                      <a:gd name="connsiteX2" fmla="*/ 124945 w 130920"/>
                      <a:gd name="connsiteY2" fmla="*/ 12031 h 61077"/>
                      <a:gd name="connsiteX3" fmla="*/ 58971 w 130920"/>
                      <a:gd name="connsiteY3" fmla="*/ 61073 h 61077"/>
                      <a:gd name="connsiteX4" fmla="*/ 3658 w 130920"/>
                      <a:gd name="connsiteY4" fmla="*/ 35613 h 61077"/>
                      <a:gd name="connsiteX0" fmla="*/ 1 w 117891"/>
                      <a:gd name="connsiteY0" fmla="*/ 34730 h 60495"/>
                      <a:gd name="connsiteX1" fmla="*/ 54710 w 117891"/>
                      <a:gd name="connsiteY1" fmla="*/ 599 h 60495"/>
                      <a:gd name="connsiteX2" fmla="*/ 116146 w 117891"/>
                      <a:gd name="connsiteY2" fmla="*/ 17346 h 60495"/>
                      <a:gd name="connsiteX3" fmla="*/ 55314 w 117891"/>
                      <a:gd name="connsiteY3" fmla="*/ 60190 h 60495"/>
                      <a:gd name="connsiteX4" fmla="*/ 1 w 117891"/>
                      <a:gd name="connsiteY4" fmla="*/ 34730 h 60495"/>
                      <a:gd name="connsiteX0" fmla="*/ 1 w 117448"/>
                      <a:gd name="connsiteY0" fmla="*/ 35050 h 60815"/>
                      <a:gd name="connsiteX1" fmla="*/ 54710 w 117448"/>
                      <a:gd name="connsiteY1" fmla="*/ 919 h 60815"/>
                      <a:gd name="connsiteX2" fmla="*/ 116146 w 117448"/>
                      <a:gd name="connsiteY2" fmla="*/ 17666 h 60815"/>
                      <a:gd name="connsiteX3" fmla="*/ 55314 w 117448"/>
                      <a:gd name="connsiteY3" fmla="*/ 60510 h 60815"/>
                      <a:gd name="connsiteX4" fmla="*/ 1 w 117448"/>
                      <a:gd name="connsiteY4" fmla="*/ 35050 h 60815"/>
                      <a:gd name="connsiteX0" fmla="*/ 1 w 117591"/>
                      <a:gd name="connsiteY0" fmla="*/ 35849 h 61614"/>
                      <a:gd name="connsiteX1" fmla="*/ 54710 w 117591"/>
                      <a:gd name="connsiteY1" fmla="*/ 1718 h 61614"/>
                      <a:gd name="connsiteX2" fmla="*/ 116146 w 117591"/>
                      <a:gd name="connsiteY2" fmla="*/ 18465 h 61614"/>
                      <a:gd name="connsiteX3" fmla="*/ 55314 w 117591"/>
                      <a:gd name="connsiteY3" fmla="*/ 61309 h 61614"/>
                      <a:gd name="connsiteX4" fmla="*/ 1 w 117591"/>
                      <a:gd name="connsiteY4" fmla="*/ 35849 h 61614"/>
                      <a:gd name="connsiteX0" fmla="*/ 1 w 116711"/>
                      <a:gd name="connsiteY0" fmla="*/ 36138 h 61903"/>
                      <a:gd name="connsiteX1" fmla="*/ 54710 w 116711"/>
                      <a:gd name="connsiteY1" fmla="*/ 2007 h 61903"/>
                      <a:gd name="connsiteX2" fmla="*/ 116146 w 116711"/>
                      <a:gd name="connsiteY2" fmla="*/ 18754 h 61903"/>
                      <a:gd name="connsiteX3" fmla="*/ 55314 w 116711"/>
                      <a:gd name="connsiteY3" fmla="*/ 61598 h 61903"/>
                      <a:gd name="connsiteX4" fmla="*/ 1 w 116711"/>
                      <a:gd name="connsiteY4" fmla="*/ 36138 h 61903"/>
                      <a:gd name="connsiteX0" fmla="*/ 1 w 116711"/>
                      <a:gd name="connsiteY0" fmla="*/ 36138 h 62398"/>
                      <a:gd name="connsiteX1" fmla="*/ 54710 w 116711"/>
                      <a:gd name="connsiteY1" fmla="*/ 2007 h 62398"/>
                      <a:gd name="connsiteX2" fmla="*/ 116146 w 116711"/>
                      <a:gd name="connsiteY2" fmla="*/ 18754 h 62398"/>
                      <a:gd name="connsiteX3" fmla="*/ 55314 w 116711"/>
                      <a:gd name="connsiteY3" fmla="*/ 61598 h 62398"/>
                      <a:gd name="connsiteX4" fmla="*/ 1 w 116711"/>
                      <a:gd name="connsiteY4" fmla="*/ 36138 h 62398"/>
                      <a:gd name="connsiteX0" fmla="*/ 2768 w 122783"/>
                      <a:gd name="connsiteY0" fmla="*/ 34286 h 60546"/>
                      <a:gd name="connsiteX1" fmla="*/ 57477 w 122783"/>
                      <a:gd name="connsiteY1" fmla="*/ 155 h 60546"/>
                      <a:gd name="connsiteX2" fmla="*/ 118913 w 122783"/>
                      <a:gd name="connsiteY2" fmla="*/ 16902 h 60546"/>
                      <a:gd name="connsiteX3" fmla="*/ 58081 w 122783"/>
                      <a:gd name="connsiteY3" fmla="*/ 59746 h 60546"/>
                      <a:gd name="connsiteX4" fmla="*/ 2768 w 122783"/>
                      <a:gd name="connsiteY4" fmla="*/ 34286 h 60546"/>
                      <a:gd name="connsiteX0" fmla="*/ 2768 w 122783"/>
                      <a:gd name="connsiteY0" fmla="*/ 34286 h 60435"/>
                      <a:gd name="connsiteX1" fmla="*/ 57477 w 122783"/>
                      <a:gd name="connsiteY1" fmla="*/ 155 h 60435"/>
                      <a:gd name="connsiteX2" fmla="*/ 118913 w 122783"/>
                      <a:gd name="connsiteY2" fmla="*/ 16902 h 60435"/>
                      <a:gd name="connsiteX3" fmla="*/ 58081 w 122783"/>
                      <a:gd name="connsiteY3" fmla="*/ 59746 h 60435"/>
                      <a:gd name="connsiteX4" fmla="*/ 2768 w 122783"/>
                      <a:gd name="connsiteY4" fmla="*/ 34286 h 60435"/>
                      <a:gd name="connsiteX0" fmla="*/ 2768 w 122783"/>
                      <a:gd name="connsiteY0" fmla="*/ 34286 h 61441"/>
                      <a:gd name="connsiteX1" fmla="*/ 57477 w 122783"/>
                      <a:gd name="connsiteY1" fmla="*/ 155 h 61441"/>
                      <a:gd name="connsiteX2" fmla="*/ 118913 w 122783"/>
                      <a:gd name="connsiteY2" fmla="*/ 16902 h 61441"/>
                      <a:gd name="connsiteX3" fmla="*/ 58081 w 122783"/>
                      <a:gd name="connsiteY3" fmla="*/ 59746 h 61441"/>
                      <a:gd name="connsiteX4" fmla="*/ 2768 w 122783"/>
                      <a:gd name="connsiteY4" fmla="*/ 34286 h 61441"/>
                      <a:gd name="connsiteX0" fmla="*/ 2768 w 124197"/>
                      <a:gd name="connsiteY0" fmla="*/ 34286 h 61441"/>
                      <a:gd name="connsiteX1" fmla="*/ 57477 w 124197"/>
                      <a:gd name="connsiteY1" fmla="*/ 155 h 61441"/>
                      <a:gd name="connsiteX2" fmla="*/ 118913 w 124197"/>
                      <a:gd name="connsiteY2" fmla="*/ 16902 h 61441"/>
                      <a:gd name="connsiteX3" fmla="*/ 58081 w 124197"/>
                      <a:gd name="connsiteY3" fmla="*/ 59746 h 61441"/>
                      <a:gd name="connsiteX4" fmla="*/ 2768 w 124197"/>
                      <a:gd name="connsiteY4" fmla="*/ 34286 h 61441"/>
                      <a:gd name="connsiteX0" fmla="*/ 4760 w 126189"/>
                      <a:gd name="connsiteY0" fmla="*/ 34319 h 61802"/>
                      <a:gd name="connsiteX1" fmla="*/ 59469 w 126189"/>
                      <a:gd name="connsiteY1" fmla="*/ 188 h 61802"/>
                      <a:gd name="connsiteX2" fmla="*/ 120905 w 126189"/>
                      <a:gd name="connsiteY2" fmla="*/ 16935 h 61802"/>
                      <a:gd name="connsiteX3" fmla="*/ 60073 w 126189"/>
                      <a:gd name="connsiteY3" fmla="*/ 59779 h 61802"/>
                      <a:gd name="connsiteX4" fmla="*/ 4760 w 126189"/>
                      <a:gd name="connsiteY4" fmla="*/ 34319 h 61802"/>
                      <a:gd name="connsiteX0" fmla="*/ 4760 w 126189"/>
                      <a:gd name="connsiteY0" fmla="*/ 34319 h 60289"/>
                      <a:gd name="connsiteX1" fmla="*/ 59469 w 126189"/>
                      <a:gd name="connsiteY1" fmla="*/ 188 h 60289"/>
                      <a:gd name="connsiteX2" fmla="*/ 120905 w 126189"/>
                      <a:gd name="connsiteY2" fmla="*/ 16935 h 60289"/>
                      <a:gd name="connsiteX3" fmla="*/ 60073 w 126189"/>
                      <a:gd name="connsiteY3" fmla="*/ 59779 h 60289"/>
                      <a:gd name="connsiteX4" fmla="*/ 4760 w 126189"/>
                      <a:gd name="connsiteY4" fmla="*/ 34319 h 60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189" h="60289">
                        <a:moveTo>
                          <a:pt x="4760" y="34319"/>
                        </a:moveTo>
                        <a:cubicBezTo>
                          <a:pt x="161" y="19074"/>
                          <a:pt x="-16442" y="-2228"/>
                          <a:pt x="59469" y="188"/>
                        </a:cubicBezTo>
                        <a:cubicBezTo>
                          <a:pt x="135380" y="2604"/>
                          <a:pt x="130445" y="1248"/>
                          <a:pt x="120905" y="16935"/>
                        </a:cubicBezTo>
                        <a:cubicBezTo>
                          <a:pt x="111365" y="32622"/>
                          <a:pt x="106421" y="56440"/>
                          <a:pt x="60073" y="59779"/>
                        </a:cubicBezTo>
                        <a:cubicBezTo>
                          <a:pt x="13725" y="63118"/>
                          <a:pt x="9359" y="49564"/>
                          <a:pt x="4760" y="3431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8" name="Oval 201"/>
                  <p:cNvSpPr/>
                  <p:nvPr/>
                </p:nvSpPr>
                <p:spPr>
                  <a:xfrm>
                    <a:off x="3149239" y="5558074"/>
                    <a:ext cx="203096" cy="18689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63 w 114178"/>
                      <a:gd name="connsiteY0" fmla="*/ 40354 h 66589"/>
                      <a:gd name="connsiteX1" fmla="*/ 50773 w 114178"/>
                      <a:gd name="connsiteY1" fmla="*/ 2681 h 66589"/>
                      <a:gd name="connsiteX2" fmla="*/ 114138 w 114178"/>
                      <a:gd name="connsiteY2" fmla="*/ 26955 h 66589"/>
                      <a:gd name="connsiteX3" fmla="*/ 58447 w 114178"/>
                      <a:gd name="connsiteY3" fmla="*/ 64928 h 66589"/>
                      <a:gd name="connsiteX4" fmla="*/ 563 w 114178"/>
                      <a:gd name="connsiteY4" fmla="*/ 40354 h 66589"/>
                      <a:gd name="connsiteX0" fmla="*/ 902 w 114666"/>
                      <a:gd name="connsiteY0" fmla="*/ 40354 h 66226"/>
                      <a:gd name="connsiteX1" fmla="*/ 41410 w 114666"/>
                      <a:gd name="connsiteY1" fmla="*/ 2681 h 66226"/>
                      <a:gd name="connsiteX2" fmla="*/ 114477 w 114666"/>
                      <a:gd name="connsiteY2" fmla="*/ 26955 h 66226"/>
                      <a:gd name="connsiteX3" fmla="*/ 58786 w 114666"/>
                      <a:gd name="connsiteY3" fmla="*/ 64928 h 66226"/>
                      <a:gd name="connsiteX4" fmla="*/ 902 w 114666"/>
                      <a:gd name="connsiteY4" fmla="*/ 40354 h 66226"/>
                      <a:gd name="connsiteX0" fmla="*/ 12103 w 125867"/>
                      <a:gd name="connsiteY0" fmla="*/ 43820 h 69692"/>
                      <a:gd name="connsiteX1" fmla="*/ 52611 w 125867"/>
                      <a:gd name="connsiteY1" fmla="*/ 6147 h 69692"/>
                      <a:gd name="connsiteX2" fmla="*/ 125678 w 125867"/>
                      <a:gd name="connsiteY2" fmla="*/ 30421 h 69692"/>
                      <a:gd name="connsiteX3" fmla="*/ 69987 w 125867"/>
                      <a:gd name="connsiteY3" fmla="*/ 68394 h 69692"/>
                      <a:gd name="connsiteX4" fmla="*/ 12103 w 125867"/>
                      <a:gd name="connsiteY4" fmla="*/ 43820 h 69692"/>
                      <a:gd name="connsiteX0" fmla="*/ 12103 w 126262"/>
                      <a:gd name="connsiteY0" fmla="*/ 43820 h 71455"/>
                      <a:gd name="connsiteX1" fmla="*/ 52611 w 126262"/>
                      <a:gd name="connsiteY1" fmla="*/ 6147 h 71455"/>
                      <a:gd name="connsiteX2" fmla="*/ 125678 w 126262"/>
                      <a:gd name="connsiteY2" fmla="*/ 30421 h 71455"/>
                      <a:gd name="connsiteX3" fmla="*/ 69987 w 126262"/>
                      <a:gd name="connsiteY3" fmla="*/ 68394 h 71455"/>
                      <a:gd name="connsiteX4" fmla="*/ 12103 w 126262"/>
                      <a:gd name="connsiteY4" fmla="*/ 43820 h 71455"/>
                      <a:gd name="connsiteX0" fmla="*/ 12244 w 126636"/>
                      <a:gd name="connsiteY0" fmla="*/ 43857 h 73269"/>
                      <a:gd name="connsiteX1" fmla="*/ 52752 w 126636"/>
                      <a:gd name="connsiteY1" fmla="*/ 6184 h 73269"/>
                      <a:gd name="connsiteX2" fmla="*/ 125819 w 126636"/>
                      <a:gd name="connsiteY2" fmla="*/ 30458 h 73269"/>
                      <a:gd name="connsiteX3" fmla="*/ 72366 w 126636"/>
                      <a:gd name="connsiteY3" fmla="*/ 70339 h 73269"/>
                      <a:gd name="connsiteX4" fmla="*/ 12244 w 126636"/>
                      <a:gd name="connsiteY4" fmla="*/ 43857 h 73269"/>
                      <a:gd name="connsiteX0" fmla="*/ 12244 w 127297"/>
                      <a:gd name="connsiteY0" fmla="*/ 45435 h 74847"/>
                      <a:gd name="connsiteX1" fmla="*/ 52752 w 127297"/>
                      <a:gd name="connsiteY1" fmla="*/ 7762 h 74847"/>
                      <a:gd name="connsiteX2" fmla="*/ 125819 w 127297"/>
                      <a:gd name="connsiteY2" fmla="*/ 32036 h 74847"/>
                      <a:gd name="connsiteX3" fmla="*/ 72366 w 127297"/>
                      <a:gd name="connsiteY3" fmla="*/ 71917 h 74847"/>
                      <a:gd name="connsiteX4" fmla="*/ 12244 w 127297"/>
                      <a:gd name="connsiteY4" fmla="*/ 45435 h 74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297" h="74847">
                        <a:moveTo>
                          <a:pt x="12244" y="45435"/>
                        </a:moveTo>
                        <a:cubicBezTo>
                          <a:pt x="8975" y="34743"/>
                          <a:pt x="-30639" y="27637"/>
                          <a:pt x="52752" y="7762"/>
                        </a:cubicBezTo>
                        <a:cubicBezTo>
                          <a:pt x="136143" y="-12113"/>
                          <a:pt x="128520" y="9900"/>
                          <a:pt x="125819" y="32036"/>
                        </a:cubicBezTo>
                        <a:cubicBezTo>
                          <a:pt x="123118" y="54172"/>
                          <a:pt x="124692" y="59973"/>
                          <a:pt x="72366" y="71917"/>
                        </a:cubicBezTo>
                        <a:cubicBezTo>
                          <a:pt x="20040" y="83861"/>
                          <a:pt x="15513" y="56127"/>
                          <a:pt x="12244" y="4543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9" name="Oval 201"/>
                  <p:cNvSpPr/>
                  <p:nvPr/>
                </p:nvSpPr>
                <p:spPr>
                  <a:xfrm>
                    <a:off x="3284078" y="5794693"/>
                    <a:ext cx="575883" cy="96297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823 w 74522"/>
                      <a:gd name="connsiteY0" fmla="*/ 27592 h 62274"/>
                      <a:gd name="connsiteX1" fmla="*/ 11131 w 74522"/>
                      <a:gd name="connsiteY1" fmla="*/ 16 h 62274"/>
                      <a:gd name="connsiteX2" fmla="*/ 74496 w 74522"/>
                      <a:gd name="connsiteY2" fmla="*/ 24290 h 62274"/>
                      <a:gd name="connsiteX3" fmla="*/ 18805 w 74522"/>
                      <a:gd name="connsiteY3" fmla="*/ 62263 h 62274"/>
                      <a:gd name="connsiteX4" fmla="*/ 1823 w 74522"/>
                      <a:gd name="connsiteY4" fmla="*/ 27592 h 62274"/>
                      <a:gd name="connsiteX0" fmla="*/ 44584 w 117283"/>
                      <a:gd name="connsiteY0" fmla="*/ 27592 h 62300"/>
                      <a:gd name="connsiteX1" fmla="*/ 53892 w 117283"/>
                      <a:gd name="connsiteY1" fmla="*/ 16 h 62300"/>
                      <a:gd name="connsiteX2" fmla="*/ 117257 w 117283"/>
                      <a:gd name="connsiteY2" fmla="*/ 24290 h 62300"/>
                      <a:gd name="connsiteX3" fmla="*/ 61566 w 117283"/>
                      <a:gd name="connsiteY3" fmla="*/ 62263 h 62300"/>
                      <a:gd name="connsiteX4" fmla="*/ 44584 w 117283"/>
                      <a:gd name="connsiteY4" fmla="*/ 27592 h 62300"/>
                      <a:gd name="connsiteX0" fmla="*/ 8321 w 128473"/>
                      <a:gd name="connsiteY0" fmla="*/ 27593 h 74171"/>
                      <a:gd name="connsiteX1" fmla="*/ 17629 w 128473"/>
                      <a:gd name="connsiteY1" fmla="*/ 17 h 74171"/>
                      <a:gd name="connsiteX2" fmla="*/ 80994 w 128473"/>
                      <a:gd name="connsiteY2" fmla="*/ 24291 h 74171"/>
                      <a:gd name="connsiteX3" fmla="*/ 126193 w 128473"/>
                      <a:gd name="connsiteY3" fmla="*/ 74165 h 74171"/>
                      <a:gd name="connsiteX4" fmla="*/ 8321 w 128473"/>
                      <a:gd name="connsiteY4" fmla="*/ 27593 h 74171"/>
                      <a:gd name="connsiteX0" fmla="*/ 39483 w 159635"/>
                      <a:gd name="connsiteY0" fmla="*/ 27593 h 74174"/>
                      <a:gd name="connsiteX1" fmla="*/ 48791 w 159635"/>
                      <a:gd name="connsiteY1" fmla="*/ 17 h 74174"/>
                      <a:gd name="connsiteX2" fmla="*/ 112156 w 159635"/>
                      <a:gd name="connsiteY2" fmla="*/ 24291 h 74174"/>
                      <a:gd name="connsiteX3" fmla="*/ 157355 w 159635"/>
                      <a:gd name="connsiteY3" fmla="*/ 74165 h 74174"/>
                      <a:gd name="connsiteX4" fmla="*/ 39483 w 159635"/>
                      <a:gd name="connsiteY4" fmla="*/ 27593 h 74174"/>
                      <a:gd name="connsiteX0" fmla="*/ 10507 w 130703"/>
                      <a:gd name="connsiteY0" fmla="*/ 34800 h 81378"/>
                      <a:gd name="connsiteX1" fmla="*/ 13972 w 130703"/>
                      <a:gd name="connsiteY1" fmla="*/ 11 h 81378"/>
                      <a:gd name="connsiteX2" fmla="*/ 83180 w 130703"/>
                      <a:gd name="connsiteY2" fmla="*/ 31498 h 81378"/>
                      <a:gd name="connsiteX3" fmla="*/ 128379 w 130703"/>
                      <a:gd name="connsiteY3" fmla="*/ 81372 h 81378"/>
                      <a:gd name="connsiteX4" fmla="*/ 10507 w 130703"/>
                      <a:gd name="connsiteY4" fmla="*/ 34800 h 81378"/>
                      <a:gd name="connsiteX0" fmla="*/ 45288 w 165484"/>
                      <a:gd name="connsiteY0" fmla="*/ 34800 h 81381"/>
                      <a:gd name="connsiteX1" fmla="*/ 48753 w 165484"/>
                      <a:gd name="connsiteY1" fmla="*/ 11 h 81381"/>
                      <a:gd name="connsiteX2" fmla="*/ 117961 w 165484"/>
                      <a:gd name="connsiteY2" fmla="*/ 31498 h 81381"/>
                      <a:gd name="connsiteX3" fmla="*/ 163160 w 165484"/>
                      <a:gd name="connsiteY3" fmla="*/ 81372 h 81381"/>
                      <a:gd name="connsiteX4" fmla="*/ 45288 w 165484"/>
                      <a:gd name="connsiteY4" fmla="*/ 34800 h 81381"/>
                      <a:gd name="connsiteX0" fmla="*/ 42522 w 162718"/>
                      <a:gd name="connsiteY0" fmla="*/ 34800 h 81381"/>
                      <a:gd name="connsiteX1" fmla="*/ 45987 w 162718"/>
                      <a:gd name="connsiteY1" fmla="*/ 11 h 81381"/>
                      <a:gd name="connsiteX2" fmla="*/ 115195 w 162718"/>
                      <a:gd name="connsiteY2" fmla="*/ 31498 h 81381"/>
                      <a:gd name="connsiteX3" fmla="*/ 160394 w 162718"/>
                      <a:gd name="connsiteY3" fmla="*/ 81372 h 81381"/>
                      <a:gd name="connsiteX4" fmla="*/ 42522 w 162718"/>
                      <a:gd name="connsiteY4" fmla="*/ 34800 h 81381"/>
                      <a:gd name="connsiteX0" fmla="*/ 42522 w 162718"/>
                      <a:gd name="connsiteY0" fmla="*/ 35891 h 81398"/>
                      <a:gd name="connsiteX1" fmla="*/ 45987 w 162718"/>
                      <a:gd name="connsiteY1" fmla="*/ 20 h 81398"/>
                      <a:gd name="connsiteX2" fmla="*/ 115195 w 162718"/>
                      <a:gd name="connsiteY2" fmla="*/ 31507 h 81398"/>
                      <a:gd name="connsiteX3" fmla="*/ 160394 w 162718"/>
                      <a:gd name="connsiteY3" fmla="*/ 81381 h 81398"/>
                      <a:gd name="connsiteX4" fmla="*/ 42522 w 162718"/>
                      <a:gd name="connsiteY4" fmla="*/ 35891 h 81398"/>
                      <a:gd name="connsiteX0" fmla="*/ 42415 w 162357"/>
                      <a:gd name="connsiteY0" fmla="*/ 35882 h 81380"/>
                      <a:gd name="connsiteX1" fmla="*/ 45880 w 162357"/>
                      <a:gd name="connsiteY1" fmla="*/ 11 h 81380"/>
                      <a:gd name="connsiteX2" fmla="*/ 112361 w 162357"/>
                      <a:gd name="connsiteY2" fmla="*/ 32760 h 81380"/>
                      <a:gd name="connsiteX3" fmla="*/ 160287 w 162357"/>
                      <a:gd name="connsiteY3" fmla="*/ 81372 h 81380"/>
                      <a:gd name="connsiteX4" fmla="*/ 42415 w 162357"/>
                      <a:gd name="connsiteY4" fmla="*/ 35882 h 81380"/>
                      <a:gd name="connsiteX0" fmla="*/ 42415 w 163278"/>
                      <a:gd name="connsiteY0" fmla="*/ 35881 h 81379"/>
                      <a:gd name="connsiteX1" fmla="*/ 45880 w 163278"/>
                      <a:gd name="connsiteY1" fmla="*/ 10 h 81379"/>
                      <a:gd name="connsiteX2" fmla="*/ 112361 w 163278"/>
                      <a:gd name="connsiteY2" fmla="*/ 32759 h 81379"/>
                      <a:gd name="connsiteX3" fmla="*/ 160287 w 163278"/>
                      <a:gd name="connsiteY3" fmla="*/ 81371 h 81379"/>
                      <a:gd name="connsiteX4" fmla="*/ 42415 w 163278"/>
                      <a:gd name="connsiteY4" fmla="*/ 35881 h 81379"/>
                      <a:gd name="connsiteX0" fmla="*/ 42415 w 169726"/>
                      <a:gd name="connsiteY0" fmla="*/ 35880 h 82397"/>
                      <a:gd name="connsiteX1" fmla="*/ 45880 w 169726"/>
                      <a:gd name="connsiteY1" fmla="*/ 9 h 82397"/>
                      <a:gd name="connsiteX2" fmla="*/ 112361 w 169726"/>
                      <a:gd name="connsiteY2" fmla="*/ 32758 h 82397"/>
                      <a:gd name="connsiteX3" fmla="*/ 156932 w 169726"/>
                      <a:gd name="connsiteY3" fmla="*/ 64819 h 82397"/>
                      <a:gd name="connsiteX4" fmla="*/ 160287 w 169726"/>
                      <a:gd name="connsiteY4" fmla="*/ 81370 h 82397"/>
                      <a:gd name="connsiteX5" fmla="*/ 42415 w 169726"/>
                      <a:gd name="connsiteY5" fmla="*/ 35880 h 82397"/>
                      <a:gd name="connsiteX0" fmla="*/ 42415 w 175378"/>
                      <a:gd name="connsiteY0" fmla="*/ 35880 h 82746"/>
                      <a:gd name="connsiteX1" fmla="*/ 45880 w 175378"/>
                      <a:gd name="connsiteY1" fmla="*/ 9 h 82746"/>
                      <a:gd name="connsiteX2" fmla="*/ 112361 w 175378"/>
                      <a:gd name="connsiteY2" fmla="*/ 32758 h 82746"/>
                      <a:gd name="connsiteX3" fmla="*/ 168618 w 175378"/>
                      <a:gd name="connsiteY3" fmla="*/ 67524 h 82746"/>
                      <a:gd name="connsiteX4" fmla="*/ 160287 w 175378"/>
                      <a:gd name="connsiteY4" fmla="*/ 81370 h 82746"/>
                      <a:gd name="connsiteX5" fmla="*/ 42415 w 175378"/>
                      <a:gd name="connsiteY5" fmla="*/ 35880 h 82746"/>
                      <a:gd name="connsiteX0" fmla="*/ 42415 w 174646"/>
                      <a:gd name="connsiteY0" fmla="*/ 35880 h 85798"/>
                      <a:gd name="connsiteX1" fmla="*/ 45880 w 174646"/>
                      <a:gd name="connsiteY1" fmla="*/ 9 h 85798"/>
                      <a:gd name="connsiteX2" fmla="*/ 112361 w 174646"/>
                      <a:gd name="connsiteY2" fmla="*/ 32758 h 85798"/>
                      <a:gd name="connsiteX3" fmla="*/ 168618 w 174646"/>
                      <a:gd name="connsiteY3" fmla="*/ 67524 h 85798"/>
                      <a:gd name="connsiteX4" fmla="*/ 172124 w 174646"/>
                      <a:gd name="connsiteY4" fmla="*/ 82489 h 85798"/>
                      <a:gd name="connsiteX5" fmla="*/ 160287 w 174646"/>
                      <a:gd name="connsiteY5" fmla="*/ 81370 h 85798"/>
                      <a:gd name="connsiteX6" fmla="*/ 42415 w 174646"/>
                      <a:gd name="connsiteY6" fmla="*/ 35880 h 85798"/>
                      <a:gd name="connsiteX0" fmla="*/ 42415 w 170072"/>
                      <a:gd name="connsiteY0" fmla="*/ 35880 h 146398"/>
                      <a:gd name="connsiteX1" fmla="*/ 45880 w 170072"/>
                      <a:gd name="connsiteY1" fmla="*/ 9 h 146398"/>
                      <a:gd name="connsiteX2" fmla="*/ 112361 w 170072"/>
                      <a:gd name="connsiteY2" fmla="*/ 32758 h 146398"/>
                      <a:gd name="connsiteX3" fmla="*/ 168618 w 170072"/>
                      <a:gd name="connsiteY3" fmla="*/ 67524 h 146398"/>
                      <a:gd name="connsiteX4" fmla="*/ 132781 w 170072"/>
                      <a:gd name="connsiteY4" fmla="*/ 146319 h 146398"/>
                      <a:gd name="connsiteX5" fmla="*/ 160287 w 170072"/>
                      <a:gd name="connsiteY5" fmla="*/ 81370 h 146398"/>
                      <a:gd name="connsiteX6" fmla="*/ 42415 w 170072"/>
                      <a:gd name="connsiteY6" fmla="*/ 35880 h 146398"/>
                      <a:gd name="connsiteX0" fmla="*/ 42415 w 170050"/>
                      <a:gd name="connsiteY0" fmla="*/ 35880 h 148378"/>
                      <a:gd name="connsiteX1" fmla="*/ 45880 w 170050"/>
                      <a:gd name="connsiteY1" fmla="*/ 9 h 148378"/>
                      <a:gd name="connsiteX2" fmla="*/ 112361 w 170050"/>
                      <a:gd name="connsiteY2" fmla="*/ 32758 h 148378"/>
                      <a:gd name="connsiteX3" fmla="*/ 168618 w 170050"/>
                      <a:gd name="connsiteY3" fmla="*/ 67524 h 148378"/>
                      <a:gd name="connsiteX4" fmla="*/ 132002 w 170050"/>
                      <a:gd name="connsiteY4" fmla="*/ 148302 h 148378"/>
                      <a:gd name="connsiteX5" fmla="*/ 160287 w 170050"/>
                      <a:gd name="connsiteY5" fmla="*/ 81370 h 148378"/>
                      <a:gd name="connsiteX6" fmla="*/ 42415 w 170050"/>
                      <a:gd name="connsiteY6" fmla="*/ 35880 h 148378"/>
                      <a:gd name="connsiteX0" fmla="*/ 42415 w 170117"/>
                      <a:gd name="connsiteY0" fmla="*/ 35880 h 146217"/>
                      <a:gd name="connsiteX1" fmla="*/ 45880 w 170117"/>
                      <a:gd name="connsiteY1" fmla="*/ 9 h 146217"/>
                      <a:gd name="connsiteX2" fmla="*/ 112361 w 170117"/>
                      <a:gd name="connsiteY2" fmla="*/ 32758 h 146217"/>
                      <a:gd name="connsiteX3" fmla="*/ 168618 w 170117"/>
                      <a:gd name="connsiteY3" fmla="*/ 67524 h 146217"/>
                      <a:gd name="connsiteX4" fmla="*/ 134339 w 170117"/>
                      <a:gd name="connsiteY4" fmla="*/ 146138 h 146217"/>
                      <a:gd name="connsiteX5" fmla="*/ 160287 w 170117"/>
                      <a:gd name="connsiteY5" fmla="*/ 81370 h 146217"/>
                      <a:gd name="connsiteX6" fmla="*/ 42415 w 170117"/>
                      <a:gd name="connsiteY6" fmla="*/ 35880 h 146217"/>
                      <a:gd name="connsiteX0" fmla="*/ 42415 w 171591"/>
                      <a:gd name="connsiteY0" fmla="*/ 35880 h 146217"/>
                      <a:gd name="connsiteX1" fmla="*/ 45880 w 171591"/>
                      <a:gd name="connsiteY1" fmla="*/ 9 h 146217"/>
                      <a:gd name="connsiteX2" fmla="*/ 112361 w 171591"/>
                      <a:gd name="connsiteY2" fmla="*/ 32758 h 146217"/>
                      <a:gd name="connsiteX3" fmla="*/ 168618 w 171591"/>
                      <a:gd name="connsiteY3" fmla="*/ 67524 h 146217"/>
                      <a:gd name="connsiteX4" fmla="*/ 134339 w 171591"/>
                      <a:gd name="connsiteY4" fmla="*/ 146138 h 146217"/>
                      <a:gd name="connsiteX5" fmla="*/ 160287 w 171591"/>
                      <a:gd name="connsiteY5" fmla="*/ 81370 h 146217"/>
                      <a:gd name="connsiteX6" fmla="*/ 42415 w 171591"/>
                      <a:gd name="connsiteY6" fmla="*/ 35880 h 146217"/>
                      <a:gd name="connsiteX0" fmla="*/ 42415 w 170117"/>
                      <a:gd name="connsiteY0" fmla="*/ 35880 h 146217"/>
                      <a:gd name="connsiteX1" fmla="*/ 45880 w 170117"/>
                      <a:gd name="connsiteY1" fmla="*/ 9 h 146217"/>
                      <a:gd name="connsiteX2" fmla="*/ 112361 w 170117"/>
                      <a:gd name="connsiteY2" fmla="*/ 32758 h 146217"/>
                      <a:gd name="connsiteX3" fmla="*/ 168618 w 170117"/>
                      <a:gd name="connsiteY3" fmla="*/ 67524 h 146217"/>
                      <a:gd name="connsiteX4" fmla="*/ 134339 w 170117"/>
                      <a:gd name="connsiteY4" fmla="*/ 146138 h 146217"/>
                      <a:gd name="connsiteX5" fmla="*/ 160287 w 170117"/>
                      <a:gd name="connsiteY5" fmla="*/ 81370 h 146217"/>
                      <a:gd name="connsiteX6" fmla="*/ 42415 w 170117"/>
                      <a:gd name="connsiteY6" fmla="*/ 35880 h 146217"/>
                      <a:gd name="connsiteX0" fmla="*/ 42415 w 172371"/>
                      <a:gd name="connsiteY0" fmla="*/ 35880 h 135596"/>
                      <a:gd name="connsiteX1" fmla="*/ 45880 w 172371"/>
                      <a:gd name="connsiteY1" fmla="*/ 9 h 135596"/>
                      <a:gd name="connsiteX2" fmla="*/ 112361 w 172371"/>
                      <a:gd name="connsiteY2" fmla="*/ 32758 h 135596"/>
                      <a:gd name="connsiteX3" fmla="*/ 168618 w 172371"/>
                      <a:gd name="connsiteY3" fmla="*/ 67524 h 135596"/>
                      <a:gd name="connsiteX4" fmla="*/ 164334 w 172371"/>
                      <a:gd name="connsiteY4" fmla="*/ 135500 h 135596"/>
                      <a:gd name="connsiteX5" fmla="*/ 160287 w 172371"/>
                      <a:gd name="connsiteY5" fmla="*/ 81370 h 135596"/>
                      <a:gd name="connsiteX6" fmla="*/ 42415 w 172371"/>
                      <a:gd name="connsiteY6" fmla="*/ 35880 h 135596"/>
                      <a:gd name="connsiteX0" fmla="*/ 42415 w 188664"/>
                      <a:gd name="connsiteY0" fmla="*/ 35880 h 139323"/>
                      <a:gd name="connsiteX1" fmla="*/ 45880 w 188664"/>
                      <a:gd name="connsiteY1" fmla="*/ 9 h 139323"/>
                      <a:gd name="connsiteX2" fmla="*/ 112361 w 188664"/>
                      <a:gd name="connsiteY2" fmla="*/ 32758 h 139323"/>
                      <a:gd name="connsiteX3" fmla="*/ 168618 w 188664"/>
                      <a:gd name="connsiteY3" fmla="*/ 67524 h 139323"/>
                      <a:gd name="connsiteX4" fmla="*/ 164334 w 188664"/>
                      <a:gd name="connsiteY4" fmla="*/ 135500 h 139323"/>
                      <a:gd name="connsiteX5" fmla="*/ 160287 w 188664"/>
                      <a:gd name="connsiteY5" fmla="*/ 81370 h 139323"/>
                      <a:gd name="connsiteX6" fmla="*/ 42415 w 188664"/>
                      <a:gd name="connsiteY6" fmla="*/ 35880 h 139323"/>
                      <a:gd name="connsiteX0" fmla="*/ 42415 w 176776"/>
                      <a:gd name="connsiteY0" fmla="*/ 35880 h 147796"/>
                      <a:gd name="connsiteX1" fmla="*/ 45880 w 176776"/>
                      <a:gd name="connsiteY1" fmla="*/ 9 h 147796"/>
                      <a:gd name="connsiteX2" fmla="*/ 112361 w 176776"/>
                      <a:gd name="connsiteY2" fmla="*/ 32758 h 147796"/>
                      <a:gd name="connsiteX3" fmla="*/ 168618 w 176776"/>
                      <a:gd name="connsiteY3" fmla="*/ 67524 h 147796"/>
                      <a:gd name="connsiteX4" fmla="*/ 141741 w 176776"/>
                      <a:gd name="connsiteY4" fmla="*/ 144335 h 147796"/>
                      <a:gd name="connsiteX5" fmla="*/ 160287 w 176776"/>
                      <a:gd name="connsiteY5" fmla="*/ 81370 h 147796"/>
                      <a:gd name="connsiteX6" fmla="*/ 42415 w 176776"/>
                      <a:gd name="connsiteY6" fmla="*/ 35880 h 147796"/>
                      <a:gd name="connsiteX0" fmla="*/ 42415 w 179393"/>
                      <a:gd name="connsiteY0" fmla="*/ 35880 h 146408"/>
                      <a:gd name="connsiteX1" fmla="*/ 45880 w 179393"/>
                      <a:gd name="connsiteY1" fmla="*/ 9 h 146408"/>
                      <a:gd name="connsiteX2" fmla="*/ 112361 w 179393"/>
                      <a:gd name="connsiteY2" fmla="*/ 32758 h 146408"/>
                      <a:gd name="connsiteX3" fmla="*/ 168618 w 179393"/>
                      <a:gd name="connsiteY3" fmla="*/ 67524 h 146408"/>
                      <a:gd name="connsiteX4" fmla="*/ 147974 w 179393"/>
                      <a:gd name="connsiteY4" fmla="*/ 142892 h 146408"/>
                      <a:gd name="connsiteX5" fmla="*/ 160287 w 179393"/>
                      <a:gd name="connsiteY5" fmla="*/ 81370 h 146408"/>
                      <a:gd name="connsiteX6" fmla="*/ 42415 w 179393"/>
                      <a:gd name="connsiteY6" fmla="*/ 35880 h 146408"/>
                      <a:gd name="connsiteX0" fmla="*/ 42415 w 179393"/>
                      <a:gd name="connsiteY0" fmla="*/ 35880 h 146346"/>
                      <a:gd name="connsiteX1" fmla="*/ 45880 w 179393"/>
                      <a:gd name="connsiteY1" fmla="*/ 9 h 146346"/>
                      <a:gd name="connsiteX2" fmla="*/ 112361 w 179393"/>
                      <a:gd name="connsiteY2" fmla="*/ 32758 h 146346"/>
                      <a:gd name="connsiteX3" fmla="*/ 168618 w 179393"/>
                      <a:gd name="connsiteY3" fmla="*/ 67524 h 146346"/>
                      <a:gd name="connsiteX4" fmla="*/ 147974 w 179393"/>
                      <a:gd name="connsiteY4" fmla="*/ 142892 h 146346"/>
                      <a:gd name="connsiteX5" fmla="*/ 160287 w 179393"/>
                      <a:gd name="connsiteY5" fmla="*/ 81370 h 146346"/>
                      <a:gd name="connsiteX6" fmla="*/ 42415 w 179393"/>
                      <a:gd name="connsiteY6" fmla="*/ 35880 h 146346"/>
                      <a:gd name="connsiteX0" fmla="*/ 10490 w 138744"/>
                      <a:gd name="connsiteY0" fmla="*/ 35880 h 143031"/>
                      <a:gd name="connsiteX1" fmla="*/ 13955 w 138744"/>
                      <a:gd name="connsiteY1" fmla="*/ 9 h 143031"/>
                      <a:gd name="connsiteX2" fmla="*/ 80436 w 138744"/>
                      <a:gd name="connsiteY2" fmla="*/ 32758 h 143031"/>
                      <a:gd name="connsiteX3" fmla="*/ 136693 w 138744"/>
                      <a:gd name="connsiteY3" fmla="*/ 67524 h 143031"/>
                      <a:gd name="connsiteX4" fmla="*/ 116049 w 138744"/>
                      <a:gd name="connsiteY4" fmla="*/ 142892 h 143031"/>
                      <a:gd name="connsiteX5" fmla="*/ 129920 w 138744"/>
                      <a:gd name="connsiteY5" fmla="*/ 85156 h 143031"/>
                      <a:gd name="connsiteX6" fmla="*/ 10490 w 138744"/>
                      <a:gd name="connsiteY6" fmla="*/ 35880 h 143031"/>
                      <a:gd name="connsiteX0" fmla="*/ 43220 w 171474"/>
                      <a:gd name="connsiteY0" fmla="*/ 35880 h 143031"/>
                      <a:gd name="connsiteX1" fmla="*/ 46685 w 171474"/>
                      <a:gd name="connsiteY1" fmla="*/ 9 h 143031"/>
                      <a:gd name="connsiteX2" fmla="*/ 113166 w 171474"/>
                      <a:gd name="connsiteY2" fmla="*/ 32758 h 143031"/>
                      <a:gd name="connsiteX3" fmla="*/ 169423 w 171474"/>
                      <a:gd name="connsiteY3" fmla="*/ 67524 h 143031"/>
                      <a:gd name="connsiteX4" fmla="*/ 148779 w 171474"/>
                      <a:gd name="connsiteY4" fmla="*/ 142892 h 143031"/>
                      <a:gd name="connsiteX5" fmla="*/ 162650 w 171474"/>
                      <a:gd name="connsiteY5" fmla="*/ 85156 h 143031"/>
                      <a:gd name="connsiteX6" fmla="*/ 43220 w 171474"/>
                      <a:gd name="connsiteY6" fmla="*/ 35880 h 143031"/>
                      <a:gd name="connsiteX0" fmla="*/ 44149 w 172403"/>
                      <a:gd name="connsiteY0" fmla="*/ 36057 h 143208"/>
                      <a:gd name="connsiteX1" fmla="*/ 47614 w 172403"/>
                      <a:gd name="connsiteY1" fmla="*/ 186 h 143208"/>
                      <a:gd name="connsiteX2" fmla="*/ 114095 w 172403"/>
                      <a:gd name="connsiteY2" fmla="*/ 32935 h 143208"/>
                      <a:gd name="connsiteX3" fmla="*/ 170352 w 172403"/>
                      <a:gd name="connsiteY3" fmla="*/ 67701 h 143208"/>
                      <a:gd name="connsiteX4" fmla="*/ 149708 w 172403"/>
                      <a:gd name="connsiteY4" fmla="*/ 143069 h 143208"/>
                      <a:gd name="connsiteX5" fmla="*/ 163579 w 172403"/>
                      <a:gd name="connsiteY5" fmla="*/ 85333 h 143208"/>
                      <a:gd name="connsiteX6" fmla="*/ 44149 w 172403"/>
                      <a:gd name="connsiteY6" fmla="*/ 36057 h 143208"/>
                      <a:gd name="connsiteX0" fmla="*/ 44149 w 189459"/>
                      <a:gd name="connsiteY0" fmla="*/ 36057 h 143208"/>
                      <a:gd name="connsiteX1" fmla="*/ 47614 w 189459"/>
                      <a:gd name="connsiteY1" fmla="*/ 186 h 143208"/>
                      <a:gd name="connsiteX2" fmla="*/ 114095 w 189459"/>
                      <a:gd name="connsiteY2" fmla="*/ 32935 h 143208"/>
                      <a:gd name="connsiteX3" fmla="*/ 170352 w 189459"/>
                      <a:gd name="connsiteY3" fmla="*/ 67701 h 143208"/>
                      <a:gd name="connsiteX4" fmla="*/ 149708 w 189459"/>
                      <a:gd name="connsiteY4" fmla="*/ 143069 h 143208"/>
                      <a:gd name="connsiteX5" fmla="*/ 163579 w 189459"/>
                      <a:gd name="connsiteY5" fmla="*/ 85333 h 143208"/>
                      <a:gd name="connsiteX6" fmla="*/ 44149 w 189459"/>
                      <a:gd name="connsiteY6" fmla="*/ 36057 h 143208"/>
                      <a:gd name="connsiteX0" fmla="*/ 44149 w 194176"/>
                      <a:gd name="connsiteY0" fmla="*/ 36057 h 143509"/>
                      <a:gd name="connsiteX1" fmla="*/ 47614 w 194176"/>
                      <a:gd name="connsiteY1" fmla="*/ 186 h 143509"/>
                      <a:gd name="connsiteX2" fmla="*/ 114095 w 194176"/>
                      <a:gd name="connsiteY2" fmla="*/ 32935 h 143509"/>
                      <a:gd name="connsiteX3" fmla="*/ 170352 w 194176"/>
                      <a:gd name="connsiteY3" fmla="*/ 67701 h 143509"/>
                      <a:gd name="connsiteX4" fmla="*/ 149708 w 194176"/>
                      <a:gd name="connsiteY4" fmla="*/ 143069 h 143509"/>
                      <a:gd name="connsiteX5" fmla="*/ 163579 w 194176"/>
                      <a:gd name="connsiteY5" fmla="*/ 85333 h 143509"/>
                      <a:gd name="connsiteX6" fmla="*/ 44149 w 194176"/>
                      <a:gd name="connsiteY6" fmla="*/ 36057 h 143509"/>
                      <a:gd name="connsiteX0" fmla="*/ 44149 w 191341"/>
                      <a:gd name="connsiteY0" fmla="*/ 36057 h 145670"/>
                      <a:gd name="connsiteX1" fmla="*/ 47614 w 191341"/>
                      <a:gd name="connsiteY1" fmla="*/ 186 h 145670"/>
                      <a:gd name="connsiteX2" fmla="*/ 114095 w 191341"/>
                      <a:gd name="connsiteY2" fmla="*/ 32935 h 145670"/>
                      <a:gd name="connsiteX3" fmla="*/ 170352 w 191341"/>
                      <a:gd name="connsiteY3" fmla="*/ 67701 h 145670"/>
                      <a:gd name="connsiteX4" fmla="*/ 137243 w 191341"/>
                      <a:gd name="connsiteY4" fmla="*/ 145233 h 145670"/>
                      <a:gd name="connsiteX5" fmla="*/ 163579 w 191341"/>
                      <a:gd name="connsiteY5" fmla="*/ 85333 h 145670"/>
                      <a:gd name="connsiteX6" fmla="*/ 44149 w 191341"/>
                      <a:gd name="connsiteY6" fmla="*/ 36057 h 145670"/>
                      <a:gd name="connsiteX0" fmla="*/ 44149 w 191661"/>
                      <a:gd name="connsiteY0" fmla="*/ 36057 h 145133"/>
                      <a:gd name="connsiteX1" fmla="*/ 47614 w 191661"/>
                      <a:gd name="connsiteY1" fmla="*/ 186 h 145133"/>
                      <a:gd name="connsiteX2" fmla="*/ 114095 w 191661"/>
                      <a:gd name="connsiteY2" fmla="*/ 32935 h 145133"/>
                      <a:gd name="connsiteX3" fmla="*/ 170352 w 191661"/>
                      <a:gd name="connsiteY3" fmla="*/ 67701 h 145133"/>
                      <a:gd name="connsiteX4" fmla="*/ 138801 w 191661"/>
                      <a:gd name="connsiteY4" fmla="*/ 144692 h 145133"/>
                      <a:gd name="connsiteX5" fmla="*/ 163579 w 191661"/>
                      <a:gd name="connsiteY5" fmla="*/ 85333 h 145133"/>
                      <a:gd name="connsiteX6" fmla="*/ 44149 w 191661"/>
                      <a:gd name="connsiteY6" fmla="*/ 36057 h 145133"/>
                      <a:gd name="connsiteX0" fmla="*/ 11676 w 155239"/>
                      <a:gd name="connsiteY0" fmla="*/ 35993 h 144817"/>
                      <a:gd name="connsiteX1" fmla="*/ 15141 w 155239"/>
                      <a:gd name="connsiteY1" fmla="*/ 122 h 144817"/>
                      <a:gd name="connsiteX2" fmla="*/ 81622 w 155239"/>
                      <a:gd name="connsiteY2" fmla="*/ 32871 h 144817"/>
                      <a:gd name="connsiteX3" fmla="*/ 137879 w 155239"/>
                      <a:gd name="connsiteY3" fmla="*/ 67637 h 144817"/>
                      <a:gd name="connsiteX4" fmla="*/ 106328 w 155239"/>
                      <a:gd name="connsiteY4" fmla="*/ 144628 h 144817"/>
                      <a:gd name="connsiteX5" fmla="*/ 131496 w 155239"/>
                      <a:gd name="connsiteY5" fmla="*/ 87793 h 144817"/>
                      <a:gd name="connsiteX6" fmla="*/ 11676 w 155239"/>
                      <a:gd name="connsiteY6" fmla="*/ 35993 h 144817"/>
                      <a:gd name="connsiteX0" fmla="*/ 44005 w 187568"/>
                      <a:gd name="connsiteY0" fmla="*/ 36054 h 144878"/>
                      <a:gd name="connsiteX1" fmla="*/ 47470 w 187568"/>
                      <a:gd name="connsiteY1" fmla="*/ 183 h 144878"/>
                      <a:gd name="connsiteX2" fmla="*/ 113951 w 187568"/>
                      <a:gd name="connsiteY2" fmla="*/ 32932 h 144878"/>
                      <a:gd name="connsiteX3" fmla="*/ 170208 w 187568"/>
                      <a:gd name="connsiteY3" fmla="*/ 67698 h 144878"/>
                      <a:gd name="connsiteX4" fmla="*/ 138657 w 187568"/>
                      <a:gd name="connsiteY4" fmla="*/ 144689 h 144878"/>
                      <a:gd name="connsiteX5" fmla="*/ 163825 w 187568"/>
                      <a:gd name="connsiteY5" fmla="*/ 87854 h 144878"/>
                      <a:gd name="connsiteX6" fmla="*/ 44005 w 187568"/>
                      <a:gd name="connsiteY6" fmla="*/ 36054 h 144878"/>
                      <a:gd name="connsiteX0" fmla="*/ 45414 w 179628"/>
                      <a:gd name="connsiteY0" fmla="*/ 39701 h 144736"/>
                      <a:gd name="connsiteX1" fmla="*/ 39530 w 179628"/>
                      <a:gd name="connsiteY1" fmla="*/ 43 h 144736"/>
                      <a:gd name="connsiteX2" fmla="*/ 106011 w 179628"/>
                      <a:gd name="connsiteY2" fmla="*/ 32792 h 144736"/>
                      <a:gd name="connsiteX3" fmla="*/ 162268 w 179628"/>
                      <a:gd name="connsiteY3" fmla="*/ 67558 h 144736"/>
                      <a:gd name="connsiteX4" fmla="*/ 130717 w 179628"/>
                      <a:gd name="connsiteY4" fmla="*/ 144549 h 144736"/>
                      <a:gd name="connsiteX5" fmla="*/ 155885 w 179628"/>
                      <a:gd name="connsiteY5" fmla="*/ 87714 h 144736"/>
                      <a:gd name="connsiteX6" fmla="*/ 45414 w 179628"/>
                      <a:gd name="connsiteY6" fmla="*/ 39701 h 144736"/>
                      <a:gd name="connsiteX0" fmla="*/ 42838 w 177052"/>
                      <a:gd name="connsiteY0" fmla="*/ 39701 h 144736"/>
                      <a:gd name="connsiteX1" fmla="*/ 36954 w 177052"/>
                      <a:gd name="connsiteY1" fmla="*/ 43 h 144736"/>
                      <a:gd name="connsiteX2" fmla="*/ 103435 w 177052"/>
                      <a:gd name="connsiteY2" fmla="*/ 32792 h 144736"/>
                      <a:gd name="connsiteX3" fmla="*/ 159692 w 177052"/>
                      <a:gd name="connsiteY3" fmla="*/ 67558 h 144736"/>
                      <a:gd name="connsiteX4" fmla="*/ 128141 w 177052"/>
                      <a:gd name="connsiteY4" fmla="*/ 144549 h 144736"/>
                      <a:gd name="connsiteX5" fmla="*/ 153309 w 177052"/>
                      <a:gd name="connsiteY5" fmla="*/ 87714 h 144736"/>
                      <a:gd name="connsiteX6" fmla="*/ 42838 w 177052"/>
                      <a:gd name="connsiteY6" fmla="*/ 39701 h 144736"/>
                      <a:gd name="connsiteX0" fmla="*/ 44176 w 178390"/>
                      <a:gd name="connsiteY0" fmla="*/ 39701 h 144736"/>
                      <a:gd name="connsiteX1" fmla="*/ 38292 w 178390"/>
                      <a:gd name="connsiteY1" fmla="*/ 43 h 144736"/>
                      <a:gd name="connsiteX2" fmla="*/ 104773 w 178390"/>
                      <a:gd name="connsiteY2" fmla="*/ 32792 h 144736"/>
                      <a:gd name="connsiteX3" fmla="*/ 161030 w 178390"/>
                      <a:gd name="connsiteY3" fmla="*/ 67558 h 144736"/>
                      <a:gd name="connsiteX4" fmla="*/ 129479 w 178390"/>
                      <a:gd name="connsiteY4" fmla="*/ 144549 h 144736"/>
                      <a:gd name="connsiteX5" fmla="*/ 154647 w 178390"/>
                      <a:gd name="connsiteY5" fmla="*/ 87714 h 144736"/>
                      <a:gd name="connsiteX6" fmla="*/ 44176 w 178390"/>
                      <a:gd name="connsiteY6" fmla="*/ 39701 h 144736"/>
                      <a:gd name="connsiteX0" fmla="*/ 26402 w 160616"/>
                      <a:gd name="connsiteY0" fmla="*/ 40240 h 145275"/>
                      <a:gd name="connsiteX1" fmla="*/ 6495 w 160616"/>
                      <a:gd name="connsiteY1" fmla="*/ 41 h 145275"/>
                      <a:gd name="connsiteX2" fmla="*/ 86999 w 160616"/>
                      <a:gd name="connsiteY2" fmla="*/ 33331 h 145275"/>
                      <a:gd name="connsiteX3" fmla="*/ 143256 w 160616"/>
                      <a:gd name="connsiteY3" fmla="*/ 68097 h 145275"/>
                      <a:gd name="connsiteX4" fmla="*/ 111705 w 160616"/>
                      <a:gd name="connsiteY4" fmla="*/ 145088 h 145275"/>
                      <a:gd name="connsiteX5" fmla="*/ 136873 w 160616"/>
                      <a:gd name="connsiteY5" fmla="*/ 88253 h 145275"/>
                      <a:gd name="connsiteX6" fmla="*/ 26402 w 160616"/>
                      <a:gd name="connsiteY6" fmla="*/ 40240 h 145275"/>
                      <a:gd name="connsiteX0" fmla="*/ 35016 w 169230"/>
                      <a:gd name="connsiteY0" fmla="*/ 40836 h 145871"/>
                      <a:gd name="connsiteX1" fmla="*/ 15109 w 169230"/>
                      <a:gd name="connsiteY1" fmla="*/ 637 h 145871"/>
                      <a:gd name="connsiteX2" fmla="*/ 95613 w 169230"/>
                      <a:gd name="connsiteY2" fmla="*/ 33927 h 145871"/>
                      <a:gd name="connsiteX3" fmla="*/ 151870 w 169230"/>
                      <a:gd name="connsiteY3" fmla="*/ 68693 h 145871"/>
                      <a:gd name="connsiteX4" fmla="*/ 120319 w 169230"/>
                      <a:gd name="connsiteY4" fmla="*/ 145684 h 145871"/>
                      <a:gd name="connsiteX5" fmla="*/ 145487 w 169230"/>
                      <a:gd name="connsiteY5" fmla="*/ 88849 h 145871"/>
                      <a:gd name="connsiteX6" fmla="*/ 35016 w 169230"/>
                      <a:gd name="connsiteY6" fmla="*/ 40836 h 145871"/>
                      <a:gd name="connsiteX0" fmla="*/ 49330 w 183544"/>
                      <a:gd name="connsiteY0" fmla="*/ 35887 h 140922"/>
                      <a:gd name="connsiteX1" fmla="*/ 12283 w 183544"/>
                      <a:gd name="connsiteY1" fmla="*/ 737 h 140922"/>
                      <a:gd name="connsiteX2" fmla="*/ 109927 w 183544"/>
                      <a:gd name="connsiteY2" fmla="*/ 28978 h 140922"/>
                      <a:gd name="connsiteX3" fmla="*/ 166184 w 183544"/>
                      <a:gd name="connsiteY3" fmla="*/ 63744 h 140922"/>
                      <a:gd name="connsiteX4" fmla="*/ 134633 w 183544"/>
                      <a:gd name="connsiteY4" fmla="*/ 140735 h 140922"/>
                      <a:gd name="connsiteX5" fmla="*/ 159801 w 183544"/>
                      <a:gd name="connsiteY5" fmla="*/ 83900 h 140922"/>
                      <a:gd name="connsiteX6" fmla="*/ 49330 w 183544"/>
                      <a:gd name="connsiteY6" fmla="*/ 35887 h 140922"/>
                      <a:gd name="connsiteX0" fmla="*/ 48508 w 182722"/>
                      <a:gd name="connsiteY0" fmla="*/ 38320 h 143355"/>
                      <a:gd name="connsiteX1" fmla="*/ 11461 w 182722"/>
                      <a:gd name="connsiteY1" fmla="*/ 3170 h 143355"/>
                      <a:gd name="connsiteX2" fmla="*/ 109105 w 182722"/>
                      <a:gd name="connsiteY2" fmla="*/ 31411 h 143355"/>
                      <a:gd name="connsiteX3" fmla="*/ 165362 w 182722"/>
                      <a:gd name="connsiteY3" fmla="*/ 66177 h 143355"/>
                      <a:gd name="connsiteX4" fmla="*/ 133811 w 182722"/>
                      <a:gd name="connsiteY4" fmla="*/ 143168 h 143355"/>
                      <a:gd name="connsiteX5" fmla="*/ 158979 w 182722"/>
                      <a:gd name="connsiteY5" fmla="*/ 86333 h 143355"/>
                      <a:gd name="connsiteX6" fmla="*/ 48508 w 182722"/>
                      <a:gd name="connsiteY6" fmla="*/ 38320 h 143355"/>
                      <a:gd name="connsiteX0" fmla="*/ 50156 w 184370"/>
                      <a:gd name="connsiteY0" fmla="*/ 40242 h 145277"/>
                      <a:gd name="connsiteX1" fmla="*/ 13109 w 184370"/>
                      <a:gd name="connsiteY1" fmla="*/ 5092 h 145277"/>
                      <a:gd name="connsiteX2" fmla="*/ 110753 w 184370"/>
                      <a:gd name="connsiteY2" fmla="*/ 33333 h 145277"/>
                      <a:gd name="connsiteX3" fmla="*/ 167010 w 184370"/>
                      <a:gd name="connsiteY3" fmla="*/ 68099 h 145277"/>
                      <a:gd name="connsiteX4" fmla="*/ 135459 w 184370"/>
                      <a:gd name="connsiteY4" fmla="*/ 145090 h 145277"/>
                      <a:gd name="connsiteX5" fmla="*/ 160627 w 184370"/>
                      <a:gd name="connsiteY5" fmla="*/ 88255 h 145277"/>
                      <a:gd name="connsiteX6" fmla="*/ 50156 w 184370"/>
                      <a:gd name="connsiteY6" fmla="*/ 40242 h 145277"/>
                      <a:gd name="connsiteX0" fmla="*/ 51707 w 185921"/>
                      <a:gd name="connsiteY0" fmla="*/ 40242 h 145277"/>
                      <a:gd name="connsiteX1" fmla="*/ 14660 w 185921"/>
                      <a:gd name="connsiteY1" fmla="*/ 5092 h 145277"/>
                      <a:gd name="connsiteX2" fmla="*/ 112304 w 185921"/>
                      <a:gd name="connsiteY2" fmla="*/ 33333 h 145277"/>
                      <a:gd name="connsiteX3" fmla="*/ 168561 w 185921"/>
                      <a:gd name="connsiteY3" fmla="*/ 68099 h 145277"/>
                      <a:gd name="connsiteX4" fmla="*/ 137010 w 185921"/>
                      <a:gd name="connsiteY4" fmla="*/ 145090 h 145277"/>
                      <a:gd name="connsiteX5" fmla="*/ 162178 w 185921"/>
                      <a:gd name="connsiteY5" fmla="*/ 88255 h 145277"/>
                      <a:gd name="connsiteX6" fmla="*/ 51707 w 185921"/>
                      <a:gd name="connsiteY6" fmla="*/ 40242 h 145277"/>
                      <a:gd name="connsiteX0" fmla="*/ 51707 w 192456"/>
                      <a:gd name="connsiteY0" fmla="*/ 40313 h 145277"/>
                      <a:gd name="connsiteX1" fmla="*/ 14660 w 192456"/>
                      <a:gd name="connsiteY1" fmla="*/ 5163 h 145277"/>
                      <a:gd name="connsiteX2" fmla="*/ 112304 w 192456"/>
                      <a:gd name="connsiteY2" fmla="*/ 33404 h 145277"/>
                      <a:gd name="connsiteX3" fmla="*/ 175962 w 192456"/>
                      <a:gd name="connsiteY3" fmla="*/ 72678 h 145277"/>
                      <a:gd name="connsiteX4" fmla="*/ 137010 w 192456"/>
                      <a:gd name="connsiteY4" fmla="*/ 145161 h 145277"/>
                      <a:gd name="connsiteX5" fmla="*/ 162178 w 192456"/>
                      <a:gd name="connsiteY5" fmla="*/ 88326 h 145277"/>
                      <a:gd name="connsiteX6" fmla="*/ 51707 w 192456"/>
                      <a:gd name="connsiteY6" fmla="*/ 40313 h 145277"/>
                      <a:gd name="connsiteX0" fmla="*/ 51707 w 193432"/>
                      <a:gd name="connsiteY0" fmla="*/ 40313 h 145172"/>
                      <a:gd name="connsiteX1" fmla="*/ 14660 w 193432"/>
                      <a:gd name="connsiteY1" fmla="*/ 5163 h 145172"/>
                      <a:gd name="connsiteX2" fmla="*/ 112304 w 193432"/>
                      <a:gd name="connsiteY2" fmla="*/ 33404 h 145172"/>
                      <a:gd name="connsiteX3" fmla="*/ 175962 w 193432"/>
                      <a:gd name="connsiteY3" fmla="*/ 72678 h 145172"/>
                      <a:gd name="connsiteX4" fmla="*/ 137010 w 193432"/>
                      <a:gd name="connsiteY4" fmla="*/ 145161 h 145172"/>
                      <a:gd name="connsiteX5" fmla="*/ 162178 w 193432"/>
                      <a:gd name="connsiteY5" fmla="*/ 88326 h 145172"/>
                      <a:gd name="connsiteX6" fmla="*/ 51707 w 193432"/>
                      <a:gd name="connsiteY6" fmla="*/ 40313 h 145172"/>
                      <a:gd name="connsiteX0" fmla="*/ 51707 w 193904"/>
                      <a:gd name="connsiteY0" fmla="*/ 40313 h 145290"/>
                      <a:gd name="connsiteX1" fmla="*/ 14660 w 193904"/>
                      <a:gd name="connsiteY1" fmla="*/ 5163 h 145290"/>
                      <a:gd name="connsiteX2" fmla="*/ 112304 w 193904"/>
                      <a:gd name="connsiteY2" fmla="*/ 33404 h 145290"/>
                      <a:gd name="connsiteX3" fmla="*/ 175962 w 193904"/>
                      <a:gd name="connsiteY3" fmla="*/ 72678 h 145290"/>
                      <a:gd name="connsiteX4" fmla="*/ 137010 w 193904"/>
                      <a:gd name="connsiteY4" fmla="*/ 145161 h 145290"/>
                      <a:gd name="connsiteX5" fmla="*/ 162178 w 193904"/>
                      <a:gd name="connsiteY5" fmla="*/ 88326 h 145290"/>
                      <a:gd name="connsiteX6" fmla="*/ 51707 w 193904"/>
                      <a:gd name="connsiteY6" fmla="*/ 40313 h 145290"/>
                      <a:gd name="connsiteX0" fmla="*/ 51707 w 193904"/>
                      <a:gd name="connsiteY0" fmla="*/ 40313 h 145290"/>
                      <a:gd name="connsiteX1" fmla="*/ 14660 w 193904"/>
                      <a:gd name="connsiteY1" fmla="*/ 5163 h 145290"/>
                      <a:gd name="connsiteX2" fmla="*/ 112304 w 193904"/>
                      <a:gd name="connsiteY2" fmla="*/ 33404 h 145290"/>
                      <a:gd name="connsiteX3" fmla="*/ 175962 w 193904"/>
                      <a:gd name="connsiteY3" fmla="*/ 72678 h 145290"/>
                      <a:gd name="connsiteX4" fmla="*/ 137010 w 193904"/>
                      <a:gd name="connsiteY4" fmla="*/ 145161 h 145290"/>
                      <a:gd name="connsiteX5" fmla="*/ 162178 w 193904"/>
                      <a:gd name="connsiteY5" fmla="*/ 88326 h 145290"/>
                      <a:gd name="connsiteX6" fmla="*/ 51707 w 193904"/>
                      <a:gd name="connsiteY6" fmla="*/ 40313 h 145290"/>
                      <a:gd name="connsiteX0" fmla="*/ 51707 w 186997"/>
                      <a:gd name="connsiteY0" fmla="*/ 40313 h 146721"/>
                      <a:gd name="connsiteX1" fmla="*/ 14660 w 186997"/>
                      <a:gd name="connsiteY1" fmla="*/ 5163 h 146721"/>
                      <a:gd name="connsiteX2" fmla="*/ 112304 w 186997"/>
                      <a:gd name="connsiteY2" fmla="*/ 33404 h 146721"/>
                      <a:gd name="connsiteX3" fmla="*/ 175962 w 186997"/>
                      <a:gd name="connsiteY3" fmla="*/ 72678 h 146721"/>
                      <a:gd name="connsiteX4" fmla="*/ 183363 w 186997"/>
                      <a:gd name="connsiteY4" fmla="*/ 125689 h 146721"/>
                      <a:gd name="connsiteX5" fmla="*/ 137010 w 186997"/>
                      <a:gd name="connsiteY5" fmla="*/ 145161 h 146721"/>
                      <a:gd name="connsiteX6" fmla="*/ 162178 w 186997"/>
                      <a:gd name="connsiteY6" fmla="*/ 88326 h 146721"/>
                      <a:gd name="connsiteX7" fmla="*/ 51707 w 186997"/>
                      <a:gd name="connsiteY7" fmla="*/ 40313 h 146721"/>
                      <a:gd name="connsiteX0" fmla="*/ 51707 w 184201"/>
                      <a:gd name="connsiteY0" fmla="*/ 40313 h 146308"/>
                      <a:gd name="connsiteX1" fmla="*/ 14660 w 184201"/>
                      <a:gd name="connsiteY1" fmla="*/ 5163 h 146308"/>
                      <a:gd name="connsiteX2" fmla="*/ 112304 w 184201"/>
                      <a:gd name="connsiteY2" fmla="*/ 33404 h 146308"/>
                      <a:gd name="connsiteX3" fmla="*/ 175962 w 184201"/>
                      <a:gd name="connsiteY3" fmla="*/ 72678 h 146308"/>
                      <a:gd name="connsiteX4" fmla="*/ 178689 w 184201"/>
                      <a:gd name="connsiteY4" fmla="*/ 122263 h 146308"/>
                      <a:gd name="connsiteX5" fmla="*/ 137010 w 184201"/>
                      <a:gd name="connsiteY5" fmla="*/ 145161 h 146308"/>
                      <a:gd name="connsiteX6" fmla="*/ 162178 w 184201"/>
                      <a:gd name="connsiteY6" fmla="*/ 88326 h 146308"/>
                      <a:gd name="connsiteX7" fmla="*/ 51707 w 184201"/>
                      <a:gd name="connsiteY7" fmla="*/ 40313 h 146308"/>
                      <a:gd name="connsiteX0" fmla="*/ 51707 w 186527"/>
                      <a:gd name="connsiteY0" fmla="*/ 40313 h 146308"/>
                      <a:gd name="connsiteX1" fmla="*/ 14660 w 186527"/>
                      <a:gd name="connsiteY1" fmla="*/ 5163 h 146308"/>
                      <a:gd name="connsiteX2" fmla="*/ 112304 w 186527"/>
                      <a:gd name="connsiteY2" fmla="*/ 33404 h 146308"/>
                      <a:gd name="connsiteX3" fmla="*/ 175962 w 186527"/>
                      <a:gd name="connsiteY3" fmla="*/ 72678 h 146308"/>
                      <a:gd name="connsiteX4" fmla="*/ 178689 w 186527"/>
                      <a:gd name="connsiteY4" fmla="*/ 122263 h 146308"/>
                      <a:gd name="connsiteX5" fmla="*/ 137010 w 186527"/>
                      <a:gd name="connsiteY5" fmla="*/ 145161 h 146308"/>
                      <a:gd name="connsiteX6" fmla="*/ 162178 w 186527"/>
                      <a:gd name="connsiteY6" fmla="*/ 88326 h 146308"/>
                      <a:gd name="connsiteX7" fmla="*/ 51707 w 186527"/>
                      <a:gd name="connsiteY7" fmla="*/ 40313 h 146308"/>
                      <a:gd name="connsiteX0" fmla="*/ 51707 w 184201"/>
                      <a:gd name="connsiteY0" fmla="*/ 40313 h 146308"/>
                      <a:gd name="connsiteX1" fmla="*/ 14660 w 184201"/>
                      <a:gd name="connsiteY1" fmla="*/ 5163 h 146308"/>
                      <a:gd name="connsiteX2" fmla="*/ 112304 w 184201"/>
                      <a:gd name="connsiteY2" fmla="*/ 33404 h 146308"/>
                      <a:gd name="connsiteX3" fmla="*/ 175962 w 184201"/>
                      <a:gd name="connsiteY3" fmla="*/ 72678 h 146308"/>
                      <a:gd name="connsiteX4" fmla="*/ 178689 w 184201"/>
                      <a:gd name="connsiteY4" fmla="*/ 122263 h 146308"/>
                      <a:gd name="connsiteX5" fmla="*/ 137010 w 184201"/>
                      <a:gd name="connsiteY5" fmla="*/ 145161 h 146308"/>
                      <a:gd name="connsiteX6" fmla="*/ 162178 w 184201"/>
                      <a:gd name="connsiteY6" fmla="*/ 88326 h 146308"/>
                      <a:gd name="connsiteX7" fmla="*/ 51707 w 184201"/>
                      <a:gd name="connsiteY7" fmla="*/ 40313 h 146308"/>
                      <a:gd name="connsiteX0" fmla="*/ 51707 w 191861"/>
                      <a:gd name="connsiteY0" fmla="*/ 40313 h 146771"/>
                      <a:gd name="connsiteX1" fmla="*/ 14660 w 191861"/>
                      <a:gd name="connsiteY1" fmla="*/ 5163 h 146771"/>
                      <a:gd name="connsiteX2" fmla="*/ 112304 w 191861"/>
                      <a:gd name="connsiteY2" fmla="*/ 33404 h 146771"/>
                      <a:gd name="connsiteX3" fmla="*/ 175962 w 191861"/>
                      <a:gd name="connsiteY3" fmla="*/ 72678 h 146771"/>
                      <a:gd name="connsiteX4" fmla="*/ 178689 w 191861"/>
                      <a:gd name="connsiteY4" fmla="*/ 122263 h 146771"/>
                      <a:gd name="connsiteX5" fmla="*/ 137010 w 191861"/>
                      <a:gd name="connsiteY5" fmla="*/ 145161 h 146771"/>
                      <a:gd name="connsiteX6" fmla="*/ 162178 w 191861"/>
                      <a:gd name="connsiteY6" fmla="*/ 88326 h 146771"/>
                      <a:gd name="connsiteX7" fmla="*/ 51707 w 191861"/>
                      <a:gd name="connsiteY7" fmla="*/ 40313 h 146771"/>
                      <a:gd name="connsiteX0" fmla="*/ 51707 w 191861"/>
                      <a:gd name="connsiteY0" fmla="*/ 40313 h 147115"/>
                      <a:gd name="connsiteX1" fmla="*/ 14660 w 191861"/>
                      <a:gd name="connsiteY1" fmla="*/ 5163 h 147115"/>
                      <a:gd name="connsiteX2" fmla="*/ 112304 w 191861"/>
                      <a:gd name="connsiteY2" fmla="*/ 33404 h 147115"/>
                      <a:gd name="connsiteX3" fmla="*/ 175962 w 191861"/>
                      <a:gd name="connsiteY3" fmla="*/ 72678 h 147115"/>
                      <a:gd name="connsiteX4" fmla="*/ 178689 w 191861"/>
                      <a:gd name="connsiteY4" fmla="*/ 122263 h 147115"/>
                      <a:gd name="connsiteX5" fmla="*/ 137010 w 191861"/>
                      <a:gd name="connsiteY5" fmla="*/ 145161 h 147115"/>
                      <a:gd name="connsiteX6" fmla="*/ 162178 w 191861"/>
                      <a:gd name="connsiteY6" fmla="*/ 88326 h 147115"/>
                      <a:gd name="connsiteX7" fmla="*/ 51707 w 191861"/>
                      <a:gd name="connsiteY7" fmla="*/ 40313 h 147115"/>
                      <a:gd name="connsiteX0" fmla="*/ 51707 w 184422"/>
                      <a:gd name="connsiteY0" fmla="*/ 40313 h 144721"/>
                      <a:gd name="connsiteX1" fmla="*/ 14660 w 184422"/>
                      <a:gd name="connsiteY1" fmla="*/ 5163 h 144721"/>
                      <a:gd name="connsiteX2" fmla="*/ 112304 w 184422"/>
                      <a:gd name="connsiteY2" fmla="*/ 33404 h 144721"/>
                      <a:gd name="connsiteX3" fmla="*/ 175962 w 184422"/>
                      <a:gd name="connsiteY3" fmla="*/ 72678 h 144721"/>
                      <a:gd name="connsiteX4" fmla="*/ 178689 w 184422"/>
                      <a:gd name="connsiteY4" fmla="*/ 122263 h 144721"/>
                      <a:gd name="connsiteX5" fmla="*/ 133504 w 184422"/>
                      <a:gd name="connsiteY5" fmla="*/ 143177 h 144721"/>
                      <a:gd name="connsiteX6" fmla="*/ 162178 w 184422"/>
                      <a:gd name="connsiteY6" fmla="*/ 88326 h 144721"/>
                      <a:gd name="connsiteX7" fmla="*/ 51707 w 184422"/>
                      <a:gd name="connsiteY7" fmla="*/ 40313 h 144721"/>
                      <a:gd name="connsiteX0" fmla="*/ 51707 w 184422"/>
                      <a:gd name="connsiteY0" fmla="*/ 40313 h 144721"/>
                      <a:gd name="connsiteX1" fmla="*/ 14660 w 184422"/>
                      <a:gd name="connsiteY1" fmla="*/ 5163 h 144721"/>
                      <a:gd name="connsiteX2" fmla="*/ 112304 w 184422"/>
                      <a:gd name="connsiteY2" fmla="*/ 33404 h 144721"/>
                      <a:gd name="connsiteX3" fmla="*/ 175962 w 184422"/>
                      <a:gd name="connsiteY3" fmla="*/ 72678 h 144721"/>
                      <a:gd name="connsiteX4" fmla="*/ 178689 w 184422"/>
                      <a:gd name="connsiteY4" fmla="*/ 122263 h 144721"/>
                      <a:gd name="connsiteX5" fmla="*/ 133504 w 184422"/>
                      <a:gd name="connsiteY5" fmla="*/ 143177 h 144721"/>
                      <a:gd name="connsiteX6" fmla="*/ 162178 w 184422"/>
                      <a:gd name="connsiteY6" fmla="*/ 88326 h 144721"/>
                      <a:gd name="connsiteX7" fmla="*/ 51707 w 184422"/>
                      <a:gd name="connsiteY7" fmla="*/ 40313 h 144721"/>
                      <a:gd name="connsiteX0" fmla="*/ 51707 w 184422"/>
                      <a:gd name="connsiteY0" fmla="*/ 40313 h 145295"/>
                      <a:gd name="connsiteX1" fmla="*/ 14660 w 184422"/>
                      <a:gd name="connsiteY1" fmla="*/ 5163 h 145295"/>
                      <a:gd name="connsiteX2" fmla="*/ 112304 w 184422"/>
                      <a:gd name="connsiteY2" fmla="*/ 33404 h 145295"/>
                      <a:gd name="connsiteX3" fmla="*/ 175962 w 184422"/>
                      <a:gd name="connsiteY3" fmla="*/ 72678 h 145295"/>
                      <a:gd name="connsiteX4" fmla="*/ 178689 w 184422"/>
                      <a:gd name="connsiteY4" fmla="*/ 122263 h 145295"/>
                      <a:gd name="connsiteX5" fmla="*/ 133504 w 184422"/>
                      <a:gd name="connsiteY5" fmla="*/ 143177 h 145295"/>
                      <a:gd name="connsiteX6" fmla="*/ 162178 w 184422"/>
                      <a:gd name="connsiteY6" fmla="*/ 88326 h 145295"/>
                      <a:gd name="connsiteX7" fmla="*/ 51707 w 184422"/>
                      <a:gd name="connsiteY7" fmla="*/ 40313 h 145295"/>
                      <a:gd name="connsiteX0" fmla="*/ 51707 w 188413"/>
                      <a:gd name="connsiteY0" fmla="*/ 40313 h 145835"/>
                      <a:gd name="connsiteX1" fmla="*/ 14660 w 188413"/>
                      <a:gd name="connsiteY1" fmla="*/ 5163 h 145835"/>
                      <a:gd name="connsiteX2" fmla="*/ 112304 w 188413"/>
                      <a:gd name="connsiteY2" fmla="*/ 33404 h 145835"/>
                      <a:gd name="connsiteX3" fmla="*/ 175962 w 188413"/>
                      <a:gd name="connsiteY3" fmla="*/ 72678 h 145835"/>
                      <a:gd name="connsiteX4" fmla="*/ 178689 w 188413"/>
                      <a:gd name="connsiteY4" fmla="*/ 122263 h 145835"/>
                      <a:gd name="connsiteX5" fmla="*/ 133504 w 188413"/>
                      <a:gd name="connsiteY5" fmla="*/ 143177 h 145835"/>
                      <a:gd name="connsiteX6" fmla="*/ 162178 w 188413"/>
                      <a:gd name="connsiteY6" fmla="*/ 88326 h 145835"/>
                      <a:gd name="connsiteX7" fmla="*/ 51707 w 188413"/>
                      <a:gd name="connsiteY7" fmla="*/ 40313 h 145835"/>
                      <a:gd name="connsiteX0" fmla="*/ 51707 w 188413"/>
                      <a:gd name="connsiteY0" fmla="*/ 40313 h 145835"/>
                      <a:gd name="connsiteX1" fmla="*/ 14660 w 188413"/>
                      <a:gd name="connsiteY1" fmla="*/ 5163 h 145835"/>
                      <a:gd name="connsiteX2" fmla="*/ 112304 w 188413"/>
                      <a:gd name="connsiteY2" fmla="*/ 33404 h 145835"/>
                      <a:gd name="connsiteX3" fmla="*/ 175962 w 188413"/>
                      <a:gd name="connsiteY3" fmla="*/ 72678 h 145835"/>
                      <a:gd name="connsiteX4" fmla="*/ 178689 w 188413"/>
                      <a:gd name="connsiteY4" fmla="*/ 122263 h 145835"/>
                      <a:gd name="connsiteX5" fmla="*/ 133504 w 188413"/>
                      <a:gd name="connsiteY5" fmla="*/ 143177 h 145835"/>
                      <a:gd name="connsiteX6" fmla="*/ 162178 w 188413"/>
                      <a:gd name="connsiteY6" fmla="*/ 88326 h 145835"/>
                      <a:gd name="connsiteX7" fmla="*/ 51707 w 188413"/>
                      <a:gd name="connsiteY7" fmla="*/ 40313 h 145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8413" h="145835">
                        <a:moveTo>
                          <a:pt x="51707" y="40313"/>
                        </a:moveTo>
                        <a:cubicBezTo>
                          <a:pt x="17383" y="31321"/>
                          <a:pt x="-21927" y="23445"/>
                          <a:pt x="14660" y="5163"/>
                        </a:cubicBezTo>
                        <a:cubicBezTo>
                          <a:pt x="51247" y="-13119"/>
                          <a:pt x="85420" y="22152"/>
                          <a:pt x="112304" y="33404"/>
                        </a:cubicBezTo>
                        <a:cubicBezTo>
                          <a:pt x="139188" y="44656"/>
                          <a:pt x="158666" y="58379"/>
                          <a:pt x="175962" y="72678"/>
                        </a:cubicBezTo>
                        <a:cubicBezTo>
                          <a:pt x="187805" y="88059"/>
                          <a:pt x="195504" y="104923"/>
                          <a:pt x="178689" y="122263"/>
                        </a:cubicBezTo>
                        <a:cubicBezTo>
                          <a:pt x="161874" y="139603"/>
                          <a:pt x="131971" y="151358"/>
                          <a:pt x="133504" y="143177"/>
                        </a:cubicBezTo>
                        <a:cubicBezTo>
                          <a:pt x="135037" y="134996"/>
                          <a:pt x="183212" y="115026"/>
                          <a:pt x="162178" y="88326"/>
                        </a:cubicBezTo>
                        <a:cubicBezTo>
                          <a:pt x="141144" y="61626"/>
                          <a:pt x="86031" y="49305"/>
                          <a:pt x="51707" y="4031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</p:grpSp>
        <p:grpSp>
          <p:nvGrpSpPr>
            <p:cNvPr id="2792" name="Group 2791"/>
            <p:cNvGrpSpPr/>
            <p:nvPr/>
          </p:nvGrpSpPr>
          <p:grpSpPr>
            <a:xfrm>
              <a:off x="2188524" y="10670900"/>
              <a:ext cx="6582012" cy="27137624"/>
              <a:chOff x="2188524" y="10670900"/>
              <a:chExt cx="6582012" cy="27137624"/>
            </a:xfrm>
          </p:grpSpPr>
          <p:sp>
            <p:nvSpPr>
              <p:cNvPr id="48" name="Freeform 47"/>
              <p:cNvSpPr/>
              <p:nvPr/>
            </p:nvSpPr>
            <p:spPr>
              <a:xfrm>
                <a:off x="2195932" y="10670900"/>
                <a:ext cx="2309318" cy="15786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7077 w 7077"/>
                  <a:gd name="connsiteY0" fmla="*/ 8622 h 8622"/>
                  <a:gd name="connsiteX1" fmla="*/ 0 w 7077"/>
                  <a:gd name="connsiteY1" fmla="*/ 5290 h 8622"/>
                  <a:gd name="connsiteX0" fmla="*/ 10000 w 10000"/>
                  <a:gd name="connsiteY0" fmla="*/ 14612 h 14612"/>
                  <a:gd name="connsiteX1" fmla="*/ 0 w 10000"/>
                  <a:gd name="connsiteY1" fmla="*/ 212 h 1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4612">
                    <a:moveTo>
                      <a:pt x="10000" y="14612"/>
                    </a:moveTo>
                    <a:cubicBezTo>
                      <a:pt x="5302" y="-6419"/>
                      <a:pt x="4729" y="2008"/>
                      <a:pt x="0" y="21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2208165" y="11239718"/>
                <a:ext cx="2316655" cy="168772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110 w 10110"/>
                  <a:gd name="connsiteY0" fmla="*/ 11909 h 11909"/>
                  <a:gd name="connsiteX1" fmla="*/ 0 w 10110"/>
                  <a:gd name="connsiteY1" fmla="*/ 629 h 11909"/>
                  <a:gd name="connsiteX0" fmla="*/ 10110 w 10110"/>
                  <a:gd name="connsiteY0" fmla="*/ 11280 h 11280"/>
                  <a:gd name="connsiteX1" fmla="*/ 0 w 10110"/>
                  <a:gd name="connsiteY1" fmla="*/ 0 h 11280"/>
                  <a:gd name="connsiteX0" fmla="*/ 7083 w 7083"/>
                  <a:gd name="connsiteY0" fmla="*/ 14686 h 14686"/>
                  <a:gd name="connsiteX1" fmla="*/ 0 w 7083"/>
                  <a:gd name="connsiteY1" fmla="*/ 0 h 1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83" h="14686">
                    <a:moveTo>
                      <a:pt x="7083" y="14686"/>
                    </a:moveTo>
                    <a:cubicBezTo>
                      <a:pt x="3758" y="2523"/>
                      <a:pt x="3347" y="1548"/>
                      <a:pt x="0" y="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2198285" y="11886062"/>
                <a:ext cx="2405238" cy="13351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7010 w 7010"/>
                  <a:gd name="connsiteY0" fmla="*/ 13859 h 13859"/>
                  <a:gd name="connsiteX1" fmla="*/ 0 w 7010"/>
                  <a:gd name="connsiteY1" fmla="*/ 0 h 13859"/>
                  <a:gd name="connsiteX0" fmla="*/ 10291 w 10291"/>
                  <a:gd name="connsiteY0" fmla="*/ 10596 h 10596"/>
                  <a:gd name="connsiteX1" fmla="*/ 0 w 10291"/>
                  <a:gd name="connsiteY1" fmla="*/ 0 h 10596"/>
                  <a:gd name="connsiteX0" fmla="*/ 10248 w 10248"/>
                  <a:gd name="connsiteY0" fmla="*/ 10596 h 10596"/>
                  <a:gd name="connsiteX1" fmla="*/ 0 w 10248"/>
                  <a:gd name="connsiteY1" fmla="*/ 0 h 1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248" h="10596">
                    <a:moveTo>
                      <a:pt x="10248" y="10596"/>
                    </a:moveTo>
                    <a:cubicBezTo>
                      <a:pt x="5837" y="1525"/>
                      <a:pt x="4623" y="1296"/>
                      <a:pt x="0" y="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2195572" y="12514820"/>
                <a:ext cx="2476423" cy="24908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7319 w 7319"/>
                  <a:gd name="connsiteY0" fmla="*/ 0 h 24110"/>
                  <a:gd name="connsiteX1" fmla="*/ 0 w 7319"/>
                  <a:gd name="connsiteY1" fmla="*/ 23699 h 24110"/>
                  <a:gd name="connsiteX0" fmla="*/ 10175 w 10175"/>
                  <a:gd name="connsiteY0" fmla="*/ 0 h 11313"/>
                  <a:gd name="connsiteX1" fmla="*/ 0 w 10175"/>
                  <a:gd name="connsiteY1" fmla="*/ 11199 h 1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75" h="11313">
                    <a:moveTo>
                      <a:pt x="10175" y="0"/>
                    </a:moveTo>
                    <a:cubicBezTo>
                      <a:pt x="5864" y="9154"/>
                      <a:pt x="4428" y="11943"/>
                      <a:pt x="0" y="11199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2195532" y="13062328"/>
                <a:ext cx="2528934" cy="57617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7605 w 7605"/>
                  <a:gd name="connsiteY0" fmla="*/ 0 h 63094"/>
                  <a:gd name="connsiteX1" fmla="*/ 0 w 7605"/>
                  <a:gd name="connsiteY1" fmla="*/ 62464 h 6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05" h="63094">
                    <a:moveTo>
                      <a:pt x="7605" y="0"/>
                    </a:moveTo>
                    <a:cubicBezTo>
                      <a:pt x="5085" y="66721"/>
                      <a:pt x="3241" y="64260"/>
                      <a:pt x="0" y="6246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2193082" y="13592602"/>
                <a:ext cx="2619264" cy="77520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7625 w 7625"/>
                  <a:gd name="connsiteY0" fmla="*/ 0 h 66607"/>
                  <a:gd name="connsiteX1" fmla="*/ 0 w 7625"/>
                  <a:gd name="connsiteY1" fmla="*/ 66607 h 66607"/>
                  <a:gd name="connsiteX0" fmla="*/ 10068 w 10068"/>
                  <a:gd name="connsiteY0" fmla="*/ 0 h 10098"/>
                  <a:gd name="connsiteX1" fmla="*/ 0 w 10068"/>
                  <a:gd name="connsiteY1" fmla="*/ 10098 h 1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8" h="10098">
                    <a:moveTo>
                      <a:pt x="10068" y="0"/>
                    </a:moveTo>
                    <a:cubicBezTo>
                      <a:pt x="7682" y="10933"/>
                      <a:pt x="4386" y="9910"/>
                      <a:pt x="0" y="10098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2198036" y="14535218"/>
                <a:ext cx="2861500" cy="135162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7848 w 7848"/>
                  <a:gd name="connsiteY0" fmla="*/ 0 h 67881"/>
                  <a:gd name="connsiteX1" fmla="*/ 7301 w 7848"/>
                  <a:gd name="connsiteY1" fmla="*/ 35767 h 67881"/>
                  <a:gd name="connsiteX2" fmla="*/ 0 w 7848"/>
                  <a:gd name="connsiteY2" fmla="*/ 67881 h 6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8" h="67881">
                    <a:moveTo>
                      <a:pt x="7848" y="0"/>
                    </a:moveTo>
                    <a:cubicBezTo>
                      <a:pt x="7548" y="3255"/>
                      <a:pt x="7841" y="17778"/>
                      <a:pt x="7301" y="35767"/>
                    </a:cubicBezTo>
                    <a:cubicBezTo>
                      <a:pt x="6761" y="53756"/>
                      <a:pt x="3344" y="66627"/>
                      <a:pt x="0" y="67881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195824" y="14056845"/>
                <a:ext cx="2731158" cy="111293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7773 w 7787"/>
                  <a:gd name="connsiteY0" fmla="*/ 0 h 66482"/>
                  <a:gd name="connsiteX1" fmla="*/ 0 w 7787"/>
                  <a:gd name="connsiteY1" fmla="*/ 66482 h 6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787" h="66482">
                    <a:moveTo>
                      <a:pt x="7773" y="0"/>
                    </a:moveTo>
                    <a:cubicBezTo>
                      <a:pt x="8078" y="47318"/>
                      <a:pt x="3344" y="65228"/>
                      <a:pt x="0" y="6648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2198198" y="15076882"/>
                <a:ext cx="3050527" cy="149689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530"/>
                  <a:gd name="connsiteY0" fmla="*/ 0 h 68133"/>
                  <a:gd name="connsiteX1" fmla="*/ 0 w 10530"/>
                  <a:gd name="connsiteY1" fmla="*/ 68133 h 68133"/>
                  <a:gd name="connsiteX0" fmla="*/ 10445 w 10502"/>
                  <a:gd name="connsiteY0" fmla="*/ 0 h 68133"/>
                  <a:gd name="connsiteX1" fmla="*/ 10411 w 10502"/>
                  <a:gd name="connsiteY1" fmla="*/ 21256 h 68133"/>
                  <a:gd name="connsiteX2" fmla="*/ 0 w 10502"/>
                  <a:gd name="connsiteY2" fmla="*/ 68133 h 68133"/>
                  <a:gd name="connsiteX0" fmla="*/ 10445 w 10502"/>
                  <a:gd name="connsiteY0" fmla="*/ 6733 h 74866"/>
                  <a:gd name="connsiteX1" fmla="*/ 10411 w 10502"/>
                  <a:gd name="connsiteY1" fmla="*/ 27989 h 74866"/>
                  <a:gd name="connsiteX2" fmla="*/ 0 w 10502"/>
                  <a:gd name="connsiteY2" fmla="*/ 74866 h 74866"/>
                  <a:gd name="connsiteX0" fmla="*/ 10445 w 10445"/>
                  <a:gd name="connsiteY0" fmla="*/ 0 h 68133"/>
                  <a:gd name="connsiteX1" fmla="*/ 10411 w 10445"/>
                  <a:gd name="connsiteY1" fmla="*/ 21256 h 68133"/>
                  <a:gd name="connsiteX2" fmla="*/ 0 w 10445"/>
                  <a:gd name="connsiteY2" fmla="*/ 68133 h 68133"/>
                  <a:gd name="connsiteX0" fmla="*/ 10445 w 10445"/>
                  <a:gd name="connsiteY0" fmla="*/ 777 h 68910"/>
                  <a:gd name="connsiteX1" fmla="*/ 10411 w 10445"/>
                  <a:gd name="connsiteY1" fmla="*/ 22033 h 68910"/>
                  <a:gd name="connsiteX2" fmla="*/ 0 w 10445"/>
                  <a:gd name="connsiteY2" fmla="*/ 68910 h 68910"/>
                  <a:gd name="connsiteX0" fmla="*/ 10445 w 10445"/>
                  <a:gd name="connsiteY0" fmla="*/ 0 h 68133"/>
                  <a:gd name="connsiteX1" fmla="*/ 10264 w 10445"/>
                  <a:gd name="connsiteY1" fmla="*/ 32141 h 68133"/>
                  <a:gd name="connsiteX2" fmla="*/ 0 w 10445"/>
                  <a:gd name="connsiteY2" fmla="*/ 68133 h 68133"/>
                  <a:gd name="connsiteX0" fmla="*/ 10445 w 10593"/>
                  <a:gd name="connsiteY0" fmla="*/ 0 h 68133"/>
                  <a:gd name="connsiteX1" fmla="*/ 10264 w 10593"/>
                  <a:gd name="connsiteY1" fmla="*/ 32141 h 68133"/>
                  <a:gd name="connsiteX2" fmla="*/ 0 w 10593"/>
                  <a:gd name="connsiteY2" fmla="*/ 68133 h 68133"/>
                  <a:gd name="connsiteX0" fmla="*/ 10445 w 10494"/>
                  <a:gd name="connsiteY0" fmla="*/ 0 h 68133"/>
                  <a:gd name="connsiteX1" fmla="*/ 10264 w 10494"/>
                  <a:gd name="connsiteY1" fmla="*/ 32141 h 68133"/>
                  <a:gd name="connsiteX2" fmla="*/ 0 w 10494"/>
                  <a:gd name="connsiteY2" fmla="*/ 68133 h 68133"/>
                  <a:gd name="connsiteX0" fmla="*/ 10445 w 10447"/>
                  <a:gd name="connsiteY0" fmla="*/ 0 h 68133"/>
                  <a:gd name="connsiteX1" fmla="*/ 10264 w 10447"/>
                  <a:gd name="connsiteY1" fmla="*/ 32141 h 68133"/>
                  <a:gd name="connsiteX2" fmla="*/ 0 w 10447"/>
                  <a:gd name="connsiteY2" fmla="*/ 68133 h 68133"/>
                  <a:gd name="connsiteX0" fmla="*/ 10445 w 10445"/>
                  <a:gd name="connsiteY0" fmla="*/ 0 h 68133"/>
                  <a:gd name="connsiteX1" fmla="*/ 10264 w 10445"/>
                  <a:gd name="connsiteY1" fmla="*/ 32141 h 68133"/>
                  <a:gd name="connsiteX2" fmla="*/ 0 w 10445"/>
                  <a:gd name="connsiteY2" fmla="*/ 68133 h 68133"/>
                  <a:gd name="connsiteX0" fmla="*/ 10445 w 10589"/>
                  <a:gd name="connsiteY0" fmla="*/ 0 h 68133"/>
                  <a:gd name="connsiteX1" fmla="*/ 10441 w 10589"/>
                  <a:gd name="connsiteY1" fmla="*/ 37295 h 68133"/>
                  <a:gd name="connsiteX2" fmla="*/ 0 w 10589"/>
                  <a:gd name="connsiteY2" fmla="*/ 68133 h 68133"/>
                  <a:gd name="connsiteX0" fmla="*/ 10445 w 10464"/>
                  <a:gd name="connsiteY0" fmla="*/ 0 h 68133"/>
                  <a:gd name="connsiteX1" fmla="*/ 10294 w 10464"/>
                  <a:gd name="connsiteY1" fmla="*/ 35749 h 68133"/>
                  <a:gd name="connsiteX2" fmla="*/ 0 w 10464"/>
                  <a:gd name="connsiteY2" fmla="*/ 68133 h 68133"/>
                  <a:gd name="connsiteX0" fmla="*/ 7971 w 7990"/>
                  <a:gd name="connsiteY0" fmla="*/ 0 h 68593"/>
                  <a:gd name="connsiteX1" fmla="*/ 7820 w 7990"/>
                  <a:gd name="connsiteY1" fmla="*/ 35749 h 68593"/>
                  <a:gd name="connsiteX2" fmla="*/ 0 w 7990"/>
                  <a:gd name="connsiteY2" fmla="*/ 68593 h 6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90" h="68593">
                    <a:moveTo>
                      <a:pt x="7971" y="0"/>
                    </a:moveTo>
                    <a:cubicBezTo>
                      <a:pt x="7541" y="4131"/>
                      <a:pt x="8310" y="16158"/>
                      <a:pt x="7820" y="35749"/>
                    </a:cubicBezTo>
                    <a:cubicBezTo>
                      <a:pt x="7330" y="55340"/>
                      <a:pt x="3344" y="67339"/>
                      <a:pt x="0" y="6859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2190458" y="15708839"/>
                <a:ext cx="3301408" cy="15531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45"/>
                  <a:gd name="connsiteY0" fmla="*/ 0 h 68133"/>
                  <a:gd name="connsiteX1" fmla="*/ 10267 w 10445"/>
                  <a:gd name="connsiteY1" fmla="*/ 39263 h 68133"/>
                  <a:gd name="connsiteX2" fmla="*/ 0 w 10445"/>
                  <a:gd name="connsiteY2" fmla="*/ 68133 h 68133"/>
                  <a:gd name="connsiteX0" fmla="*/ 10445 w 10453"/>
                  <a:gd name="connsiteY0" fmla="*/ 0 h 68133"/>
                  <a:gd name="connsiteX1" fmla="*/ 10267 w 10453"/>
                  <a:gd name="connsiteY1" fmla="*/ 39263 h 68133"/>
                  <a:gd name="connsiteX2" fmla="*/ 0 w 10453"/>
                  <a:gd name="connsiteY2" fmla="*/ 68133 h 68133"/>
                  <a:gd name="connsiteX0" fmla="*/ 10445 w 10528"/>
                  <a:gd name="connsiteY0" fmla="*/ 0 h 68133"/>
                  <a:gd name="connsiteX1" fmla="*/ 10267 w 10528"/>
                  <a:gd name="connsiteY1" fmla="*/ 39263 h 68133"/>
                  <a:gd name="connsiteX2" fmla="*/ 0 w 10528"/>
                  <a:gd name="connsiteY2" fmla="*/ 68133 h 68133"/>
                  <a:gd name="connsiteX0" fmla="*/ 10445 w 10445"/>
                  <a:gd name="connsiteY0" fmla="*/ 0 h 68133"/>
                  <a:gd name="connsiteX1" fmla="*/ 10267 w 10445"/>
                  <a:gd name="connsiteY1" fmla="*/ 39263 h 68133"/>
                  <a:gd name="connsiteX2" fmla="*/ 0 w 10445"/>
                  <a:gd name="connsiteY2" fmla="*/ 68133 h 68133"/>
                  <a:gd name="connsiteX0" fmla="*/ 10445 w 10601"/>
                  <a:gd name="connsiteY0" fmla="*/ 0 h 68133"/>
                  <a:gd name="connsiteX1" fmla="*/ 10464 w 10601"/>
                  <a:gd name="connsiteY1" fmla="*/ 44160 h 68133"/>
                  <a:gd name="connsiteX2" fmla="*/ 0 w 10601"/>
                  <a:gd name="connsiteY2" fmla="*/ 68133 h 68133"/>
                  <a:gd name="connsiteX0" fmla="*/ 10445 w 10445"/>
                  <a:gd name="connsiteY0" fmla="*/ 0 h 68133"/>
                  <a:gd name="connsiteX1" fmla="*/ 10239 w 10445"/>
                  <a:gd name="connsiteY1" fmla="*/ 46119 h 68133"/>
                  <a:gd name="connsiteX2" fmla="*/ 0 w 10445"/>
                  <a:gd name="connsiteY2" fmla="*/ 68133 h 68133"/>
                  <a:gd name="connsiteX0" fmla="*/ 10445 w 10502"/>
                  <a:gd name="connsiteY0" fmla="*/ 0 h 68133"/>
                  <a:gd name="connsiteX1" fmla="*/ 10239 w 10502"/>
                  <a:gd name="connsiteY1" fmla="*/ 46119 h 68133"/>
                  <a:gd name="connsiteX2" fmla="*/ 0 w 10502"/>
                  <a:gd name="connsiteY2" fmla="*/ 68133 h 68133"/>
                  <a:gd name="connsiteX0" fmla="*/ 10445 w 10445"/>
                  <a:gd name="connsiteY0" fmla="*/ 0 h 68133"/>
                  <a:gd name="connsiteX1" fmla="*/ 10239 w 10445"/>
                  <a:gd name="connsiteY1" fmla="*/ 46119 h 68133"/>
                  <a:gd name="connsiteX2" fmla="*/ 0 w 10445"/>
                  <a:gd name="connsiteY2" fmla="*/ 68133 h 68133"/>
                  <a:gd name="connsiteX0" fmla="*/ 10445 w 10501"/>
                  <a:gd name="connsiteY0" fmla="*/ 0 h 68133"/>
                  <a:gd name="connsiteX1" fmla="*/ 10239 w 10501"/>
                  <a:gd name="connsiteY1" fmla="*/ 46119 h 68133"/>
                  <a:gd name="connsiteX2" fmla="*/ 0 w 10501"/>
                  <a:gd name="connsiteY2" fmla="*/ 68133 h 68133"/>
                  <a:gd name="connsiteX0" fmla="*/ 10445 w 10445"/>
                  <a:gd name="connsiteY0" fmla="*/ 0 h 68133"/>
                  <a:gd name="connsiteX1" fmla="*/ 10081 w 10445"/>
                  <a:gd name="connsiteY1" fmla="*/ 47955 h 68133"/>
                  <a:gd name="connsiteX2" fmla="*/ 0 w 10445"/>
                  <a:gd name="connsiteY2" fmla="*/ 68133 h 68133"/>
                  <a:gd name="connsiteX0" fmla="*/ 8134 w 8134"/>
                  <a:gd name="connsiteY0" fmla="*/ 0 h 67694"/>
                  <a:gd name="connsiteX1" fmla="*/ 7770 w 8134"/>
                  <a:gd name="connsiteY1" fmla="*/ 47955 h 67694"/>
                  <a:gd name="connsiteX2" fmla="*/ 0 w 8134"/>
                  <a:gd name="connsiteY2" fmla="*/ 67694 h 67694"/>
                  <a:gd name="connsiteX0" fmla="*/ 9985 w 9985"/>
                  <a:gd name="connsiteY0" fmla="*/ 0 h 10016"/>
                  <a:gd name="connsiteX1" fmla="*/ 9537 w 9985"/>
                  <a:gd name="connsiteY1" fmla="*/ 7084 h 10016"/>
                  <a:gd name="connsiteX2" fmla="*/ 0 w 9985"/>
                  <a:gd name="connsiteY2" fmla="*/ 10016 h 1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5" h="10016">
                    <a:moveTo>
                      <a:pt x="9985" y="0"/>
                    </a:moveTo>
                    <a:cubicBezTo>
                      <a:pt x="9569" y="1031"/>
                      <a:pt x="10322" y="5766"/>
                      <a:pt x="9537" y="7084"/>
                    </a:cubicBezTo>
                    <a:cubicBezTo>
                      <a:pt x="8753" y="8403"/>
                      <a:pt x="4111" y="9831"/>
                      <a:pt x="0" y="1001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2198154" y="16314426"/>
                <a:ext cx="3616200" cy="166173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8291 w 8291"/>
                  <a:gd name="connsiteY0" fmla="*/ 0 h 67622"/>
                  <a:gd name="connsiteX1" fmla="*/ 7668 w 8291"/>
                  <a:gd name="connsiteY1" fmla="*/ 51161 h 67622"/>
                  <a:gd name="connsiteX2" fmla="*/ 0 w 8291"/>
                  <a:gd name="connsiteY2" fmla="*/ 67622 h 6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91" h="67622">
                    <a:moveTo>
                      <a:pt x="8291" y="0"/>
                    </a:moveTo>
                    <a:cubicBezTo>
                      <a:pt x="7806" y="7192"/>
                      <a:pt x="8260" y="41889"/>
                      <a:pt x="7668" y="51161"/>
                    </a:cubicBezTo>
                    <a:cubicBezTo>
                      <a:pt x="7076" y="60433"/>
                      <a:pt x="3344" y="66368"/>
                      <a:pt x="0" y="6762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2193337" y="16920804"/>
                <a:ext cx="3937605" cy="181012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8450 w 8450"/>
                  <a:gd name="connsiteY0" fmla="*/ 0 h 67477"/>
                  <a:gd name="connsiteX1" fmla="*/ 7909 w 8450"/>
                  <a:gd name="connsiteY1" fmla="*/ 52355 h 67477"/>
                  <a:gd name="connsiteX2" fmla="*/ 0 w 8450"/>
                  <a:gd name="connsiteY2" fmla="*/ 67477 h 67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0" h="67477">
                    <a:moveTo>
                      <a:pt x="8450" y="0"/>
                    </a:moveTo>
                    <a:cubicBezTo>
                      <a:pt x="7901" y="10217"/>
                      <a:pt x="8552" y="40007"/>
                      <a:pt x="7909" y="52355"/>
                    </a:cubicBezTo>
                    <a:cubicBezTo>
                      <a:pt x="7266" y="64703"/>
                      <a:pt x="3344" y="66223"/>
                      <a:pt x="0" y="67477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2190847" y="17701660"/>
                <a:ext cx="4248129" cy="1843552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73 w 10445"/>
                  <a:gd name="connsiteY1" fmla="*/ 5300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73 w 10445"/>
                  <a:gd name="connsiteY1" fmla="*/ 53000 h 68133"/>
                  <a:gd name="connsiteX2" fmla="*/ 0 w 10445"/>
                  <a:gd name="connsiteY2" fmla="*/ 68133 h 68133"/>
                  <a:gd name="connsiteX0" fmla="*/ 8603 w 8603"/>
                  <a:gd name="connsiteY0" fmla="*/ 0 h 67580"/>
                  <a:gd name="connsiteX1" fmla="*/ 8031 w 8603"/>
                  <a:gd name="connsiteY1" fmla="*/ 53000 h 67580"/>
                  <a:gd name="connsiteX2" fmla="*/ 0 w 8603"/>
                  <a:gd name="connsiteY2" fmla="*/ 67580 h 6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03" h="67580">
                    <a:moveTo>
                      <a:pt x="8603" y="0"/>
                    </a:moveTo>
                    <a:cubicBezTo>
                      <a:pt x="8153" y="5247"/>
                      <a:pt x="8868" y="43752"/>
                      <a:pt x="8031" y="53000"/>
                    </a:cubicBezTo>
                    <a:cubicBezTo>
                      <a:pt x="7194" y="62248"/>
                      <a:pt x="3344" y="66326"/>
                      <a:pt x="0" y="6758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2195554" y="18365151"/>
                <a:ext cx="4492003" cy="193579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8636 w 8636"/>
                  <a:gd name="connsiteY0" fmla="*/ 0 h 68133"/>
                  <a:gd name="connsiteX1" fmla="*/ 7827 w 8636"/>
                  <a:gd name="connsiteY1" fmla="*/ 58147 h 68133"/>
                  <a:gd name="connsiteX2" fmla="*/ 0 w 8636"/>
                  <a:gd name="connsiteY2" fmla="*/ 68133 h 68133"/>
                  <a:gd name="connsiteX0" fmla="*/ 10051 w 10051"/>
                  <a:gd name="connsiteY0" fmla="*/ 0 h 10039"/>
                  <a:gd name="connsiteX1" fmla="*/ 9114 w 10051"/>
                  <a:gd name="connsiteY1" fmla="*/ 8534 h 10039"/>
                  <a:gd name="connsiteX2" fmla="*/ 0 w 10051"/>
                  <a:gd name="connsiteY2" fmla="*/ 10039 h 10039"/>
                  <a:gd name="connsiteX0" fmla="*/ 10040 w 10040"/>
                  <a:gd name="connsiteY0" fmla="*/ 0 h 10000"/>
                  <a:gd name="connsiteX1" fmla="*/ 9103 w 10040"/>
                  <a:gd name="connsiteY1" fmla="*/ 8534 h 10000"/>
                  <a:gd name="connsiteX2" fmla="*/ 0 w 10040"/>
                  <a:gd name="connsiteY2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0" h="10000">
                    <a:moveTo>
                      <a:pt x="10040" y="0"/>
                    </a:moveTo>
                    <a:cubicBezTo>
                      <a:pt x="9683" y="846"/>
                      <a:pt x="10223" y="7691"/>
                      <a:pt x="9103" y="8534"/>
                    </a:cubicBezTo>
                    <a:cubicBezTo>
                      <a:pt x="7983" y="9378"/>
                      <a:pt x="3872" y="9816"/>
                      <a:pt x="0" y="1000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2203359" y="19141707"/>
                <a:ext cx="4753331" cy="205591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403 w 10445"/>
                  <a:gd name="connsiteY1" fmla="*/ 56771 h 68133"/>
                  <a:gd name="connsiteX2" fmla="*/ 0 w 10445"/>
                  <a:gd name="connsiteY2" fmla="*/ 68133 h 68133"/>
                  <a:gd name="connsiteX0" fmla="*/ 8748 w 8748"/>
                  <a:gd name="connsiteY0" fmla="*/ 0 h 67068"/>
                  <a:gd name="connsiteX1" fmla="*/ 7706 w 8748"/>
                  <a:gd name="connsiteY1" fmla="*/ 56771 h 67068"/>
                  <a:gd name="connsiteX2" fmla="*/ 0 w 8748"/>
                  <a:gd name="connsiteY2" fmla="*/ 67068 h 6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48" h="67068">
                    <a:moveTo>
                      <a:pt x="8748" y="0"/>
                    </a:moveTo>
                    <a:cubicBezTo>
                      <a:pt x="8440" y="5762"/>
                      <a:pt x="8673" y="51022"/>
                      <a:pt x="7706" y="56771"/>
                    </a:cubicBezTo>
                    <a:cubicBezTo>
                      <a:pt x="6739" y="62520"/>
                      <a:pt x="3344" y="65814"/>
                      <a:pt x="0" y="67068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2193403" y="20086061"/>
                <a:ext cx="4966498" cy="1963700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8773 w 8773"/>
                  <a:gd name="connsiteY0" fmla="*/ 0 h 67442"/>
                  <a:gd name="connsiteX1" fmla="*/ 7441 w 8773"/>
                  <a:gd name="connsiteY1" fmla="*/ 57180 h 67442"/>
                  <a:gd name="connsiteX2" fmla="*/ 0 w 8773"/>
                  <a:gd name="connsiteY2" fmla="*/ 67442 h 67442"/>
                  <a:gd name="connsiteX0" fmla="*/ 10020 w 10020"/>
                  <a:gd name="connsiteY0" fmla="*/ 0 h 10013"/>
                  <a:gd name="connsiteX1" fmla="*/ 8502 w 10020"/>
                  <a:gd name="connsiteY1" fmla="*/ 8478 h 10013"/>
                  <a:gd name="connsiteX2" fmla="*/ 0 w 10020"/>
                  <a:gd name="connsiteY2" fmla="*/ 10013 h 1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20" h="10013">
                    <a:moveTo>
                      <a:pt x="10020" y="0"/>
                    </a:moveTo>
                    <a:cubicBezTo>
                      <a:pt x="9555" y="675"/>
                      <a:pt x="9802" y="7769"/>
                      <a:pt x="8502" y="8478"/>
                    </a:cubicBezTo>
                    <a:cubicBezTo>
                      <a:pt x="7201" y="9187"/>
                      <a:pt x="3812" y="9827"/>
                      <a:pt x="0" y="1001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2190896" y="20904008"/>
                <a:ext cx="4991614" cy="19862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814 w 10445"/>
                  <a:gd name="connsiteY1" fmla="*/ 6201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814 w 10445"/>
                  <a:gd name="connsiteY1" fmla="*/ 62015 h 68133"/>
                  <a:gd name="connsiteX2" fmla="*/ 0 w 10445"/>
                  <a:gd name="connsiteY2" fmla="*/ 68133 h 68133"/>
                  <a:gd name="connsiteX0" fmla="*/ 8835 w 8835"/>
                  <a:gd name="connsiteY0" fmla="*/ 0 h 68306"/>
                  <a:gd name="connsiteX1" fmla="*/ 7204 w 8835"/>
                  <a:gd name="connsiteY1" fmla="*/ 62015 h 68306"/>
                  <a:gd name="connsiteX2" fmla="*/ 0 w 8835"/>
                  <a:gd name="connsiteY2" fmla="*/ 68306 h 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35" h="68306">
                    <a:moveTo>
                      <a:pt x="8835" y="0"/>
                    </a:moveTo>
                    <a:cubicBezTo>
                      <a:pt x="8427" y="4553"/>
                      <a:pt x="8345" y="57233"/>
                      <a:pt x="7204" y="62015"/>
                    </a:cubicBezTo>
                    <a:cubicBezTo>
                      <a:pt x="6063" y="66797"/>
                      <a:pt x="3356" y="68019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2197850" y="21980426"/>
                <a:ext cx="4935143" cy="199132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710 w 10445"/>
                  <a:gd name="connsiteY1" fmla="*/ 6225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710 w 10445"/>
                  <a:gd name="connsiteY1" fmla="*/ 62257 h 68133"/>
                  <a:gd name="connsiteX2" fmla="*/ 0 w 10445"/>
                  <a:gd name="connsiteY2" fmla="*/ 68133 h 68133"/>
                  <a:gd name="connsiteX0" fmla="*/ 8829 w 8829"/>
                  <a:gd name="connsiteY0" fmla="*/ 0 h 67701"/>
                  <a:gd name="connsiteX1" fmla="*/ 7094 w 8829"/>
                  <a:gd name="connsiteY1" fmla="*/ 62257 h 67701"/>
                  <a:gd name="connsiteX2" fmla="*/ 0 w 8829"/>
                  <a:gd name="connsiteY2" fmla="*/ 67701 h 67701"/>
                  <a:gd name="connsiteX0" fmla="*/ 10041 w 10041"/>
                  <a:gd name="connsiteY0" fmla="*/ 0 h 10102"/>
                  <a:gd name="connsiteX1" fmla="*/ 8076 w 10041"/>
                  <a:gd name="connsiteY1" fmla="*/ 9196 h 10102"/>
                  <a:gd name="connsiteX2" fmla="*/ 0 w 10041"/>
                  <a:gd name="connsiteY2" fmla="*/ 10102 h 10102"/>
                  <a:gd name="connsiteX0" fmla="*/ 10005 w 10005"/>
                  <a:gd name="connsiteY0" fmla="*/ 0 h 10102"/>
                  <a:gd name="connsiteX1" fmla="*/ 8040 w 10005"/>
                  <a:gd name="connsiteY1" fmla="*/ 9196 h 10102"/>
                  <a:gd name="connsiteX2" fmla="*/ 0 w 10005"/>
                  <a:gd name="connsiteY2" fmla="*/ 10102 h 10102"/>
                  <a:gd name="connsiteX0" fmla="*/ 10036 w 10036"/>
                  <a:gd name="connsiteY0" fmla="*/ 0 h 10115"/>
                  <a:gd name="connsiteX1" fmla="*/ 8071 w 10036"/>
                  <a:gd name="connsiteY1" fmla="*/ 9196 h 10115"/>
                  <a:gd name="connsiteX2" fmla="*/ 0 w 10036"/>
                  <a:gd name="connsiteY2" fmla="*/ 10115 h 10115"/>
                  <a:gd name="connsiteX0" fmla="*/ 10016 w 10016"/>
                  <a:gd name="connsiteY0" fmla="*/ 0 h 10115"/>
                  <a:gd name="connsiteX1" fmla="*/ 8051 w 10016"/>
                  <a:gd name="connsiteY1" fmla="*/ 9196 h 10115"/>
                  <a:gd name="connsiteX2" fmla="*/ 0 w 10016"/>
                  <a:gd name="connsiteY2" fmla="*/ 10115 h 1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16" h="10115">
                    <a:moveTo>
                      <a:pt x="10016" y="0"/>
                    </a:moveTo>
                    <a:cubicBezTo>
                      <a:pt x="9554" y="673"/>
                      <a:pt x="9343" y="8490"/>
                      <a:pt x="8051" y="9196"/>
                    </a:cubicBezTo>
                    <a:cubicBezTo>
                      <a:pt x="6759" y="9902"/>
                      <a:pt x="3802" y="10037"/>
                      <a:pt x="0" y="10115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2203245" y="22996860"/>
                <a:ext cx="4894959" cy="19862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610 w 10445"/>
                  <a:gd name="connsiteY1" fmla="*/ 6298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497 w 10445"/>
                  <a:gd name="connsiteY1" fmla="*/ 6370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497 w 10445"/>
                  <a:gd name="connsiteY1" fmla="*/ 63707 h 68133"/>
                  <a:gd name="connsiteX2" fmla="*/ 0 w 10445"/>
                  <a:gd name="connsiteY2" fmla="*/ 68133 h 68133"/>
                  <a:gd name="connsiteX0" fmla="*/ 8763 w 8763"/>
                  <a:gd name="connsiteY0" fmla="*/ 0 h 68306"/>
                  <a:gd name="connsiteX1" fmla="*/ 6815 w 8763"/>
                  <a:gd name="connsiteY1" fmla="*/ 63707 h 68306"/>
                  <a:gd name="connsiteX2" fmla="*/ 0 w 8763"/>
                  <a:gd name="connsiteY2" fmla="*/ 68306 h 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" h="68306">
                    <a:moveTo>
                      <a:pt x="8763" y="0"/>
                    </a:moveTo>
                    <a:cubicBezTo>
                      <a:pt x="8355" y="4553"/>
                      <a:pt x="7956" y="58925"/>
                      <a:pt x="6815" y="63707"/>
                    </a:cubicBezTo>
                    <a:cubicBezTo>
                      <a:pt x="5674" y="68489"/>
                      <a:pt x="3344" y="67777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2200738" y="23812151"/>
                <a:ext cx="4863128" cy="230320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19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448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81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816 h 68133"/>
                  <a:gd name="connsiteX2" fmla="*/ 0 w 10445"/>
                  <a:gd name="connsiteY2" fmla="*/ 68133 h 68133"/>
                  <a:gd name="connsiteX0" fmla="*/ 8774 w 8774"/>
                  <a:gd name="connsiteY0" fmla="*/ 0 h 68357"/>
                  <a:gd name="connsiteX1" fmla="*/ 6621 w 8774"/>
                  <a:gd name="connsiteY1" fmla="*/ 62816 h 68357"/>
                  <a:gd name="connsiteX2" fmla="*/ 0 w 8774"/>
                  <a:gd name="connsiteY2" fmla="*/ 68357 h 68357"/>
                  <a:gd name="connsiteX0" fmla="*/ 9964 w 9964"/>
                  <a:gd name="connsiteY0" fmla="*/ 0 h 10000"/>
                  <a:gd name="connsiteX1" fmla="*/ 7510 w 9964"/>
                  <a:gd name="connsiteY1" fmla="*/ 9189 h 10000"/>
                  <a:gd name="connsiteX2" fmla="*/ 0 w 9964"/>
                  <a:gd name="connsiteY2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64" h="10000">
                    <a:moveTo>
                      <a:pt x="9964" y="0"/>
                    </a:moveTo>
                    <a:cubicBezTo>
                      <a:pt x="9499" y="666"/>
                      <a:pt x="8811" y="8490"/>
                      <a:pt x="7510" y="9189"/>
                    </a:cubicBezTo>
                    <a:cubicBezTo>
                      <a:pt x="6210" y="9889"/>
                      <a:pt x="3811" y="10000"/>
                      <a:pt x="0" y="1000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2202964" y="24406476"/>
                <a:ext cx="4804101" cy="294405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03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247"/>
                  <a:gd name="connsiteX1" fmla="*/ 7803 w 10445"/>
                  <a:gd name="connsiteY1" fmla="*/ 63971 h 68247"/>
                  <a:gd name="connsiteX2" fmla="*/ 0 w 10445"/>
                  <a:gd name="connsiteY2" fmla="*/ 68133 h 68247"/>
                  <a:gd name="connsiteX0" fmla="*/ 8733 w 8733"/>
                  <a:gd name="connsiteY0" fmla="*/ 0 h 68558"/>
                  <a:gd name="connsiteX1" fmla="*/ 6091 w 8733"/>
                  <a:gd name="connsiteY1" fmla="*/ 63971 h 68558"/>
                  <a:gd name="connsiteX2" fmla="*/ 0 w 8733"/>
                  <a:gd name="connsiteY2" fmla="*/ 68484 h 6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3" h="68558">
                    <a:moveTo>
                      <a:pt x="8733" y="0"/>
                    </a:moveTo>
                    <a:cubicBezTo>
                      <a:pt x="8325" y="4553"/>
                      <a:pt x="7232" y="59189"/>
                      <a:pt x="6091" y="63971"/>
                    </a:cubicBezTo>
                    <a:cubicBezTo>
                      <a:pt x="4950" y="68753"/>
                      <a:pt x="3370" y="68703"/>
                      <a:pt x="0" y="6848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9" name="Freeform 68"/>
              <p:cNvSpPr/>
              <p:nvPr/>
            </p:nvSpPr>
            <p:spPr>
              <a:xfrm>
                <a:off x="2203448" y="24835038"/>
                <a:ext cx="4749582" cy="390313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8739 w 8739"/>
                  <a:gd name="connsiteY0" fmla="*/ 0 h 68319"/>
                  <a:gd name="connsiteX1" fmla="*/ 6105 w 8739"/>
                  <a:gd name="connsiteY1" fmla="*/ 64463 h 68319"/>
                  <a:gd name="connsiteX2" fmla="*/ 0 w 8739"/>
                  <a:gd name="connsiteY2" fmla="*/ 68309 h 68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9" h="68319">
                    <a:moveTo>
                      <a:pt x="8739" y="0"/>
                    </a:moveTo>
                    <a:cubicBezTo>
                      <a:pt x="8331" y="4553"/>
                      <a:pt x="7246" y="59681"/>
                      <a:pt x="6105" y="64463"/>
                    </a:cubicBezTo>
                    <a:cubicBezTo>
                      <a:pt x="4964" y="69245"/>
                      <a:pt x="3396" y="68162"/>
                      <a:pt x="0" y="68309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2190488" y="25296175"/>
                <a:ext cx="4699046" cy="497419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736 w 8736"/>
                  <a:gd name="connsiteY0" fmla="*/ 0 h 68484"/>
                  <a:gd name="connsiteX1" fmla="*/ 6102 w 8736"/>
                  <a:gd name="connsiteY1" fmla="*/ 63979 h 68484"/>
                  <a:gd name="connsiteX2" fmla="*/ 0 w 8736"/>
                  <a:gd name="connsiteY2" fmla="*/ 68306 h 6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6" h="68484">
                    <a:moveTo>
                      <a:pt x="8736" y="0"/>
                    </a:moveTo>
                    <a:cubicBezTo>
                      <a:pt x="8328" y="4553"/>
                      <a:pt x="7073" y="58423"/>
                      <a:pt x="6102" y="63979"/>
                    </a:cubicBezTo>
                    <a:cubicBezTo>
                      <a:pt x="5131" y="69535"/>
                      <a:pt x="3422" y="68449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90860" y="25714440"/>
                <a:ext cx="4674051" cy="604013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681 w 8681"/>
                  <a:gd name="connsiteY0" fmla="*/ 0 h 68461"/>
                  <a:gd name="connsiteX1" fmla="*/ 6047 w 8681"/>
                  <a:gd name="connsiteY1" fmla="*/ 63979 h 68461"/>
                  <a:gd name="connsiteX2" fmla="*/ 0 w 8681"/>
                  <a:gd name="connsiteY2" fmla="*/ 68275 h 6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81" h="68461">
                    <a:moveTo>
                      <a:pt x="8681" y="0"/>
                    </a:moveTo>
                    <a:cubicBezTo>
                      <a:pt x="8273" y="4553"/>
                      <a:pt x="7018" y="58423"/>
                      <a:pt x="6047" y="63979"/>
                    </a:cubicBezTo>
                    <a:cubicBezTo>
                      <a:pt x="5076" y="69535"/>
                      <a:pt x="3422" y="68418"/>
                      <a:pt x="0" y="68275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2203480" y="26107811"/>
                <a:ext cx="4652973" cy="720772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651 w 8651"/>
                  <a:gd name="connsiteY0" fmla="*/ 0 h 68461"/>
                  <a:gd name="connsiteX1" fmla="*/ 6017 w 8651"/>
                  <a:gd name="connsiteY1" fmla="*/ 63979 h 68461"/>
                  <a:gd name="connsiteX2" fmla="*/ 0 w 8651"/>
                  <a:gd name="connsiteY2" fmla="*/ 68276 h 6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51" h="68461">
                    <a:moveTo>
                      <a:pt x="8651" y="0"/>
                    </a:moveTo>
                    <a:cubicBezTo>
                      <a:pt x="8243" y="4553"/>
                      <a:pt x="6988" y="58423"/>
                      <a:pt x="6017" y="63979"/>
                    </a:cubicBezTo>
                    <a:cubicBezTo>
                      <a:pt x="5046" y="69535"/>
                      <a:pt x="3422" y="68419"/>
                      <a:pt x="0" y="6827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98108" y="26483485"/>
                <a:ext cx="4665882" cy="856698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134"/>
                  <a:gd name="connsiteX1" fmla="*/ 8700 w 10445"/>
                  <a:gd name="connsiteY1" fmla="*/ 63142 h 68134"/>
                  <a:gd name="connsiteX2" fmla="*/ 0 w 10445"/>
                  <a:gd name="connsiteY2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8675 w 8675"/>
                  <a:gd name="connsiteY0" fmla="*/ 0 h 68053"/>
                  <a:gd name="connsiteX1" fmla="*/ 7713 w 8675"/>
                  <a:gd name="connsiteY1" fmla="*/ 46726 h 68053"/>
                  <a:gd name="connsiteX2" fmla="*/ 6930 w 8675"/>
                  <a:gd name="connsiteY2" fmla="*/ 63142 h 68053"/>
                  <a:gd name="connsiteX3" fmla="*/ 0 w 8675"/>
                  <a:gd name="connsiteY3" fmla="*/ 68053 h 6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5" h="68053">
                    <a:moveTo>
                      <a:pt x="8675" y="0"/>
                    </a:moveTo>
                    <a:cubicBezTo>
                      <a:pt x="8286" y="8709"/>
                      <a:pt x="7717" y="37375"/>
                      <a:pt x="7713" y="46726"/>
                    </a:cubicBezTo>
                    <a:cubicBezTo>
                      <a:pt x="7709" y="56077"/>
                      <a:pt x="8511" y="59574"/>
                      <a:pt x="6930" y="63142"/>
                    </a:cubicBezTo>
                    <a:cubicBezTo>
                      <a:pt x="5350" y="66710"/>
                      <a:pt x="4363" y="68084"/>
                      <a:pt x="0" y="6805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2198304" y="26673600"/>
                <a:ext cx="4836012" cy="906424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134"/>
                  <a:gd name="connsiteX1" fmla="*/ 9942 w 10445"/>
                  <a:gd name="connsiteY1" fmla="*/ 62933 h 68134"/>
                  <a:gd name="connsiteX2" fmla="*/ 0 w 10445"/>
                  <a:gd name="connsiteY2" fmla="*/ 68133 h 68134"/>
                  <a:gd name="connsiteX0" fmla="*/ 10445 w 10827"/>
                  <a:gd name="connsiteY0" fmla="*/ 0 h 68133"/>
                  <a:gd name="connsiteX1" fmla="*/ 10398 w 10827"/>
                  <a:gd name="connsiteY1" fmla="*/ 47276 h 68133"/>
                  <a:gd name="connsiteX2" fmla="*/ 9942 w 10827"/>
                  <a:gd name="connsiteY2" fmla="*/ 62933 h 68133"/>
                  <a:gd name="connsiteX3" fmla="*/ 0 w 10827"/>
                  <a:gd name="connsiteY3" fmla="*/ 68133 h 68133"/>
                  <a:gd name="connsiteX0" fmla="*/ 10445 w 10827"/>
                  <a:gd name="connsiteY0" fmla="*/ 0 h 68133"/>
                  <a:gd name="connsiteX1" fmla="*/ 10398 w 10827"/>
                  <a:gd name="connsiteY1" fmla="*/ 47276 h 68133"/>
                  <a:gd name="connsiteX2" fmla="*/ 9942 w 10827"/>
                  <a:gd name="connsiteY2" fmla="*/ 62933 h 68133"/>
                  <a:gd name="connsiteX3" fmla="*/ 0 w 10827"/>
                  <a:gd name="connsiteY3" fmla="*/ 68133 h 68133"/>
                  <a:gd name="connsiteX0" fmla="*/ 10445 w 10651"/>
                  <a:gd name="connsiteY0" fmla="*/ 0 h 68133"/>
                  <a:gd name="connsiteX1" fmla="*/ 9914 w 10651"/>
                  <a:gd name="connsiteY1" fmla="*/ 47170 h 68133"/>
                  <a:gd name="connsiteX2" fmla="*/ 9942 w 10651"/>
                  <a:gd name="connsiteY2" fmla="*/ 62933 h 68133"/>
                  <a:gd name="connsiteX3" fmla="*/ 0 w 10651"/>
                  <a:gd name="connsiteY3" fmla="*/ 68133 h 68133"/>
                  <a:gd name="connsiteX0" fmla="*/ 10445 w 10741"/>
                  <a:gd name="connsiteY0" fmla="*/ 0 h 68133"/>
                  <a:gd name="connsiteX1" fmla="*/ 9914 w 10741"/>
                  <a:gd name="connsiteY1" fmla="*/ 47170 h 68133"/>
                  <a:gd name="connsiteX2" fmla="*/ 9942 w 10741"/>
                  <a:gd name="connsiteY2" fmla="*/ 62933 h 68133"/>
                  <a:gd name="connsiteX3" fmla="*/ 0 w 10741"/>
                  <a:gd name="connsiteY3" fmla="*/ 68133 h 68133"/>
                  <a:gd name="connsiteX0" fmla="*/ 10445 w 10768"/>
                  <a:gd name="connsiteY0" fmla="*/ 0 h 68133"/>
                  <a:gd name="connsiteX1" fmla="*/ 9914 w 10768"/>
                  <a:gd name="connsiteY1" fmla="*/ 47170 h 68133"/>
                  <a:gd name="connsiteX2" fmla="*/ 9942 w 10768"/>
                  <a:gd name="connsiteY2" fmla="*/ 62933 h 68133"/>
                  <a:gd name="connsiteX3" fmla="*/ 0 w 10768"/>
                  <a:gd name="connsiteY3" fmla="*/ 68133 h 68133"/>
                  <a:gd name="connsiteX0" fmla="*/ 10445 w 10763"/>
                  <a:gd name="connsiteY0" fmla="*/ 0 h 68133"/>
                  <a:gd name="connsiteX1" fmla="*/ 9901 w 10763"/>
                  <a:gd name="connsiteY1" fmla="*/ 48754 h 68133"/>
                  <a:gd name="connsiteX2" fmla="*/ 9942 w 10763"/>
                  <a:gd name="connsiteY2" fmla="*/ 62933 h 68133"/>
                  <a:gd name="connsiteX3" fmla="*/ 0 w 10763"/>
                  <a:gd name="connsiteY3" fmla="*/ 68133 h 68133"/>
                  <a:gd name="connsiteX0" fmla="*/ 10445 w 10763"/>
                  <a:gd name="connsiteY0" fmla="*/ 0 h 68133"/>
                  <a:gd name="connsiteX1" fmla="*/ 9901 w 10763"/>
                  <a:gd name="connsiteY1" fmla="*/ 48754 h 68133"/>
                  <a:gd name="connsiteX2" fmla="*/ 9942 w 10763"/>
                  <a:gd name="connsiteY2" fmla="*/ 62933 h 68133"/>
                  <a:gd name="connsiteX3" fmla="*/ 0 w 1076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8670 w 8968"/>
                  <a:gd name="connsiteY0" fmla="*/ 0 h 68076"/>
                  <a:gd name="connsiteX1" fmla="*/ 8126 w 8968"/>
                  <a:gd name="connsiteY1" fmla="*/ 48754 h 68076"/>
                  <a:gd name="connsiteX2" fmla="*/ 8167 w 8968"/>
                  <a:gd name="connsiteY2" fmla="*/ 62933 h 68076"/>
                  <a:gd name="connsiteX3" fmla="*/ 0 w 8968"/>
                  <a:gd name="connsiteY3" fmla="*/ 68076 h 68076"/>
                  <a:gd name="connsiteX0" fmla="*/ 9720 w 10052"/>
                  <a:gd name="connsiteY0" fmla="*/ 0 h 10003"/>
                  <a:gd name="connsiteX1" fmla="*/ 9113 w 10052"/>
                  <a:gd name="connsiteY1" fmla="*/ 7162 h 10003"/>
                  <a:gd name="connsiteX2" fmla="*/ 9159 w 10052"/>
                  <a:gd name="connsiteY2" fmla="*/ 9245 h 10003"/>
                  <a:gd name="connsiteX3" fmla="*/ 0 w 10052"/>
                  <a:gd name="connsiteY3" fmla="*/ 10003 h 10003"/>
                  <a:gd name="connsiteX0" fmla="*/ 9694 w 10026"/>
                  <a:gd name="connsiteY0" fmla="*/ 0 h 9997"/>
                  <a:gd name="connsiteX1" fmla="*/ 9087 w 10026"/>
                  <a:gd name="connsiteY1" fmla="*/ 7162 h 9997"/>
                  <a:gd name="connsiteX2" fmla="*/ 9133 w 10026"/>
                  <a:gd name="connsiteY2" fmla="*/ 9245 h 9997"/>
                  <a:gd name="connsiteX3" fmla="*/ 0 w 10026"/>
                  <a:gd name="connsiteY3" fmla="*/ 9997 h 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6" h="9997">
                    <a:moveTo>
                      <a:pt x="9694" y="0"/>
                    </a:moveTo>
                    <a:cubicBezTo>
                      <a:pt x="9393" y="1289"/>
                      <a:pt x="8714" y="5915"/>
                      <a:pt x="9087" y="7162"/>
                    </a:cubicBezTo>
                    <a:cubicBezTo>
                      <a:pt x="9461" y="8408"/>
                      <a:pt x="10973" y="8770"/>
                      <a:pt x="9133" y="9245"/>
                    </a:cubicBezTo>
                    <a:cubicBezTo>
                      <a:pt x="7293" y="9719"/>
                      <a:pt x="4865" y="10002"/>
                      <a:pt x="0" y="9997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2200442" y="26866997"/>
                <a:ext cx="5499854" cy="955868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1613"/>
                  <a:gd name="connsiteY0" fmla="*/ 0 h 68135"/>
                  <a:gd name="connsiteX1" fmla="*/ 11373 w 11613"/>
                  <a:gd name="connsiteY1" fmla="*/ 63196 h 68135"/>
                  <a:gd name="connsiteX2" fmla="*/ 0 w 11613"/>
                  <a:gd name="connsiteY2" fmla="*/ 68133 h 68135"/>
                  <a:gd name="connsiteX0" fmla="*/ 10445 w 12262"/>
                  <a:gd name="connsiteY0" fmla="*/ 0 h 68135"/>
                  <a:gd name="connsiteX1" fmla="*/ 11406 w 12262"/>
                  <a:gd name="connsiteY1" fmla="*/ 42206 h 68135"/>
                  <a:gd name="connsiteX2" fmla="*/ 11373 w 12262"/>
                  <a:gd name="connsiteY2" fmla="*/ 63196 h 68135"/>
                  <a:gd name="connsiteX3" fmla="*/ 0 w 12262"/>
                  <a:gd name="connsiteY3" fmla="*/ 68133 h 68135"/>
                  <a:gd name="connsiteX0" fmla="*/ 10445 w 12262"/>
                  <a:gd name="connsiteY0" fmla="*/ 0 h 68135"/>
                  <a:gd name="connsiteX1" fmla="*/ 11406 w 12262"/>
                  <a:gd name="connsiteY1" fmla="*/ 42206 h 68135"/>
                  <a:gd name="connsiteX2" fmla="*/ 11373 w 12262"/>
                  <a:gd name="connsiteY2" fmla="*/ 63196 h 68135"/>
                  <a:gd name="connsiteX3" fmla="*/ 0 w 12262"/>
                  <a:gd name="connsiteY3" fmla="*/ 68133 h 68135"/>
                  <a:gd name="connsiteX0" fmla="*/ 10445 w 11880"/>
                  <a:gd name="connsiteY0" fmla="*/ 0 h 68133"/>
                  <a:gd name="connsiteX1" fmla="*/ 9952 w 11880"/>
                  <a:gd name="connsiteY1" fmla="*/ 43257 h 68133"/>
                  <a:gd name="connsiteX2" fmla="*/ 11373 w 11880"/>
                  <a:gd name="connsiteY2" fmla="*/ 63196 h 68133"/>
                  <a:gd name="connsiteX3" fmla="*/ 0 w 11880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49"/>
                  <a:gd name="connsiteY0" fmla="*/ 0 h 68133"/>
                  <a:gd name="connsiteX1" fmla="*/ 10173 w 11949"/>
                  <a:gd name="connsiteY1" fmla="*/ 43457 h 68133"/>
                  <a:gd name="connsiteX2" fmla="*/ 11373 w 11949"/>
                  <a:gd name="connsiteY2" fmla="*/ 63196 h 68133"/>
                  <a:gd name="connsiteX3" fmla="*/ 0 w 11949"/>
                  <a:gd name="connsiteY3" fmla="*/ 68133 h 68133"/>
                  <a:gd name="connsiteX0" fmla="*/ 10445 w 11938"/>
                  <a:gd name="connsiteY0" fmla="*/ 0 h 68133"/>
                  <a:gd name="connsiteX1" fmla="*/ 10121 w 11938"/>
                  <a:gd name="connsiteY1" fmla="*/ 44859 h 68133"/>
                  <a:gd name="connsiteX2" fmla="*/ 11373 w 11938"/>
                  <a:gd name="connsiteY2" fmla="*/ 63196 h 68133"/>
                  <a:gd name="connsiteX3" fmla="*/ 0 w 11938"/>
                  <a:gd name="connsiteY3" fmla="*/ 68133 h 68133"/>
                  <a:gd name="connsiteX0" fmla="*/ 10445 w 11938"/>
                  <a:gd name="connsiteY0" fmla="*/ 0 h 68133"/>
                  <a:gd name="connsiteX1" fmla="*/ 10121 w 11938"/>
                  <a:gd name="connsiteY1" fmla="*/ 44859 h 68133"/>
                  <a:gd name="connsiteX2" fmla="*/ 11373 w 11938"/>
                  <a:gd name="connsiteY2" fmla="*/ 63196 h 68133"/>
                  <a:gd name="connsiteX3" fmla="*/ 0 w 11938"/>
                  <a:gd name="connsiteY3" fmla="*/ 68133 h 68133"/>
                  <a:gd name="connsiteX0" fmla="*/ 8664 w 10157"/>
                  <a:gd name="connsiteY0" fmla="*/ 0 h 68061"/>
                  <a:gd name="connsiteX1" fmla="*/ 8340 w 10157"/>
                  <a:gd name="connsiteY1" fmla="*/ 44859 h 68061"/>
                  <a:gd name="connsiteX2" fmla="*/ 9592 w 10157"/>
                  <a:gd name="connsiteY2" fmla="*/ 63196 h 68061"/>
                  <a:gd name="connsiteX3" fmla="*/ 0 w 10157"/>
                  <a:gd name="connsiteY3" fmla="*/ 68061 h 6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57" h="68061">
                    <a:moveTo>
                      <a:pt x="8664" y="0"/>
                    </a:moveTo>
                    <a:cubicBezTo>
                      <a:pt x="8278" y="8485"/>
                      <a:pt x="7990" y="35427"/>
                      <a:pt x="8340" y="44859"/>
                    </a:cubicBezTo>
                    <a:cubicBezTo>
                      <a:pt x="8690" y="54291"/>
                      <a:pt x="11279" y="59317"/>
                      <a:pt x="9592" y="63196"/>
                    </a:cubicBezTo>
                    <a:cubicBezTo>
                      <a:pt x="7905" y="67075"/>
                      <a:pt x="4363" y="68092"/>
                      <a:pt x="0" y="68061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2188524" y="27114939"/>
                <a:ext cx="6055274" cy="10010980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2853"/>
                  <a:gd name="connsiteY0" fmla="*/ 0 h 68180"/>
                  <a:gd name="connsiteX1" fmla="*/ 12687 w 12853"/>
                  <a:gd name="connsiteY1" fmla="*/ 64099 h 68180"/>
                  <a:gd name="connsiteX2" fmla="*/ 0 w 12853"/>
                  <a:gd name="connsiteY2" fmla="*/ 68133 h 68180"/>
                  <a:gd name="connsiteX0" fmla="*/ 10445 w 13540"/>
                  <a:gd name="connsiteY0" fmla="*/ 0 h 68175"/>
                  <a:gd name="connsiteX1" fmla="*/ 12167 w 13540"/>
                  <a:gd name="connsiteY1" fmla="*/ 40085 h 68175"/>
                  <a:gd name="connsiteX2" fmla="*/ 12687 w 13540"/>
                  <a:gd name="connsiteY2" fmla="*/ 64099 h 68175"/>
                  <a:gd name="connsiteX3" fmla="*/ 0 w 13540"/>
                  <a:gd name="connsiteY3" fmla="*/ 68133 h 68175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2363"/>
                  <a:gd name="connsiteY0" fmla="*/ 0 h 68562"/>
                  <a:gd name="connsiteX1" fmla="*/ 10186 w 12363"/>
                  <a:gd name="connsiteY1" fmla="*/ 41845 h 68562"/>
                  <a:gd name="connsiteX2" fmla="*/ 11845 w 12363"/>
                  <a:gd name="connsiteY2" fmla="*/ 65668 h 68562"/>
                  <a:gd name="connsiteX3" fmla="*/ 0 w 12363"/>
                  <a:gd name="connsiteY3" fmla="*/ 68133 h 68562"/>
                  <a:gd name="connsiteX0" fmla="*/ 10445 w 12542"/>
                  <a:gd name="connsiteY0" fmla="*/ 0 h 68348"/>
                  <a:gd name="connsiteX1" fmla="*/ 10186 w 12542"/>
                  <a:gd name="connsiteY1" fmla="*/ 41845 h 68348"/>
                  <a:gd name="connsiteX2" fmla="*/ 11845 w 12542"/>
                  <a:gd name="connsiteY2" fmla="*/ 65668 h 68348"/>
                  <a:gd name="connsiteX3" fmla="*/ 0 w 12542"/>
                  <a:gd name="connsiteY3" fmla="*/ 68133 h 68348"/>
                  <a:gd name="connsiteX0" fmla="*/ 10445 w 12715"/>
                  <a:gd name="connsiteY0" fmla="*/ 0 h 68681"/>
                  <a:gd name="connsiteX1" fmla="*/ 10186 w 12715"/>
                  <a:gd name="connsiteY1" fmla="*/ 41845 h 68681"/>
                  <a:gd name="connsiteX2" fmla="*/ 11845 w 12715"/>
                  <a:gd name="connsiteY2" fmla="*/ 65668 h 68681"/>
                  <a:gd name="connsiteX3" fmla="*/ 0 w 12715"/>
                  <a:gd name="connsiteY3" fmla="*/ 68133 h 68681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396"/>
                  <a:gd name="connsiteY0" fmla="*/ 0 h 68410"/>
                  <a:gd name="connsiteX1" fmla="*/ 10354 w 12396"/>
                  <a:gd name="connsiteY1" fmla="*/ 44603 h 68410"/>
                  <a:gd name="connsiteX2" fmla="*/ 11845 w 12396"/>
                  <a:gd name="connsiteY2" fmla="*/ 65668 h 68410"/>
                  <a:gd name="connsiteX3" fmla="*/ 0 w 12396"/>
                  <a:gd name="connsiteY3" fmla="*/ 68133 h 68410"/>
                  <a:gd name="connsiteX0" fmla="*/ 10445 w 12445"/>
                  <a:gd name="connsiteY0" fmla="*/ 0 h 68410"/>
                  <a:gd name="connsiteX1" fmla="*/ 10354 w 12445"/>
                  <a:gd name="connsiteY1" fmla="*/ 44603 h 68410"/>
                  <a:gd name="connsiteX2" fmla="*/ 11845 w 12445"/>
                  <a:gd name="connsiteY2" fmla="*/ 65668 h 68410"/>
                  <a:gd name="connsiteX3" fmla="*/ 0 w 12445"/>
                  <a:gd name="connsiteY3" fmla="*/ 68133 h 68410"/>
                  <a:gd name="connsiteX0" fmla="*/ 10445 w 12883"/>
                  <a:gd name="connsiteY0" fmla="*/ 0 h 68194"/>
                  <a:gd name="connsiteX1" fmla="*/ 10354 w 12883"/>
                  <a:gd name="connsiteY1" fmla="*/ 44603 h 68194"/>
                  <a:gd name="connsiteX2" fmla="*/ 12402 w 12883"/>
                  <a:gd name="connsiteY2" fmla="*/ 64907 h 68194"/>
                  <a:gd name="connsiteX3" fmla="*/ 0 w 12883"/>
                  <a:gd name="connsiteY3" fmla="*/ 68133 h 68194"/>
                  <a:gd name="connsiteX0" fmla="*/ 10445 w 12954"/>
                  <a:gd name="connsiteY0" fmla="*/ 0 h 68149"/>
                  <a:gd name="connsiteX1" fmla="*/ 10755 w 12954"/>
                  <a:gd name="connsiteY1" fmla="*/ 46981 h 68149"/>
                  <a:gd name="connsiteX2" fmla="*/ 12402 w 12954"/>
                  <a:gd name="connsiteY2" fmla="*/ 64907 h 68149"/>
                  <a:gd name="connsiteX3" fmla="*/ 0 w 12954"/>
                  <a:gd name="connsiteY3" fmla="*/ 68133 h 68149"/>
                  <a:gd name="connsiteX0" fmla="*/ 10445 w 13019"/>
                  <a:gd name="connsiteY0" fmla="*/ 0 h 68149"/>
                  <a:gd name="connsiteX1" fmla="*/ 10755 w 13019"/>
                  <a:gd name="connsiteY1" fmla="*/ 46981 h 68149"/>
                  <a:gd name="connsiteX2" fmla="*/ 12402 w 13019"/>
                  <a:gd name="connsiteY2" fmla="*/ 64907 h 68149"/>
                  <a:gd name="connsiteX3" fmla="*/ 0 w 13019"/>
                  <a:gd name="connsiteY3" fmla="*/ 68133 h 68149"/>
                  <a:gd name="connsiteX0" fmla="*/ 10445 w 13060"/>
                  <a:gd name="connsiteY0" fmla="*/ 0 h 68149"/>
                  <a:gd name="connsiteX1" fmla="*/ 10755 w 13060"/>
                  <a:gd name="connsiteY1" fmla="*/ 46981 h 68149"/>
                  <a:gd name="connsiteX2" fmla="*/ 12402 w 13060"/>
                  <a:gd name="connsiteY2" fmla="*/ 64907 h 68149"/>
                  <a:gd name="connsiteX3" fmla="*/ 0 w 13060"/>
                  <a:gd name="connsiteY3" fmla="*/ 68133 h 68149"/>
                  <a:gd name="connsiteX0" fmla="*/ 10445 w 13015"/>
                  <a:gd name="connsiteY0" fmla="*/ 0 h 68174"/>
                  <a:gd name="connsiteX1" fmla="*/ 10561 w 13015"/>
                  <a:gd name="connsiteY1" fmla="*/ 45459 h 68174"/>
                  <a:gd name="connsiteX2" fmla="*/ 12402 w 13015"/>
                  <a:gd name="connsiteY2" fmla="*/ 64907 h 68174"/>
                  <a:gd name="connsiteX3" fmla="*/ 0 w 13015"/>
                  <a:gd name="connsiteY3" fmla="*/ 68133 h 68174"/>
                  <a:gd name="connsiteX0" fmla="*/ 10445 w 13039"/>
                  <a:gd name="connsiteY0" fmla="*/ 0 h 68174"/>
                  <a:gd name="connsiteX1" fmla="*/ 10665 w 13039"/>
                  <a:gd name="connsiteY1" fmla="*/ 45459 h 68174"/>
                  <a:gd name="connsiteX2" fmla="*/ 12402 w 13039"/>
                  <a:gd name="connsiteY2" fmla="*/ 64907 h 68174"/>
                  <a:gd name="connsiteX3" fmla="*/ 0 w 13039"/>
                  <a:gd name="connsiteY3" fmla="*/ 68133 h 68174"/>
                  <a:gd name="connsiteX0" fmla="*/ 10445 w 13039"/>
                  <a:gd name="connsiteY0" fmla="*/ 0 h 68174"/>
                  <a:gd name="connsiteX1" fmla="*/ 10665 w 13039"/>
                  <a:gd name="connsiteY1" fmla="*/ 45459 h 68174"/>
                  <a:gd name="connsiteX2" fmla="*/ 12402 w 13039"/>
                  <a:gd name="connsiteY2" fmla="*/ 64907 h 68174"/>
                  <a:gd name="connsiteX3" fmla="*/ 0 w 13039"/>
                  <a:gd name="connsiteY3" fmla="*/ 68133 h 68174"/>
                  <a:gd name="connsiteX0" fmla="*/ 10458 w 12937"/>
                  <a:gd name="connsiteY0" fmla="*/ 0 h 67746"/>
                  <a:gd name="connsiteX1" fmla="*/ 10665 w 12937"/>
                  <a:gd name="connsiteY1" fmla="*/ 45031 h 67746"/>
                  <a:gd name="connsiteX2" fmla="*/ 12402 w 12937"/>
                  <a:gd name="connsiteY2" fmla="*/ 64479 h 67746"/>
                  <a:gd name="connsiteX3" fmla="*/ 0 w 12937"/>
                  <a:gd name="connsiteY3" fmla="*/ 67705 h 67746"/>
                  <a:gd name="connsiteX0" fmla="*/ 10458 w 12937"/>
                  <a:gd name="connsiteY0" fmla="*/ 0 h 67746"/>
                  <a:gd name="connsiteX1" fmla="*/ 10665 w 12937"/>
                  <a:gd name="connsiteY1" fmla="*/ 45031 h 67746"/>
                  <a:gd name="connsiteX2" fmla="*/ 12402 w 12937"/>
                  <a:gd name="connsiteY2" fmla="*/ 64479 h 67746"/>
                  <a:gd name="connsiteX3" fmla="*/ 0 w 12937"/>
                  <a:gd name="connsiteY3" fmla="*/ 67705 h 67746"/>
                  <a:gd name="connsiteX0" fmla="*/ 10458 w 12990"/>
                  <a:gd name="connsiteY0" fmla="*/ 0 h 67746"/>
                  <a:gd name="connsiteX1" fmla="*/ 10665 w 12990"/>
                  <a:gd name="connsiteY1" fmla="*/ 45031 h 67746"/>
                  <a:gd name="connsiteX2" fmla="*/ 12402 w 12990"/>
                  <a:gd name="connsiteY2" fmla="*/ 64479 h 67746"/>
                  <a:gd name="connsiteX3" fmla="*/ 0 w 12990"/>
                  <a:gd name="connsiteY3" fmla="*/ 67705 h 67746"/>
                  <a:gd name="connsiteX0" fmla="*/ 10458 w 13027"/>
                  <a:gd name="connsiteY0" fmla="*/ 0 h 67746"/>
                  <a:gd name="connsiteX1" fmla="*/ 10665 w 13027"/>
                  <a:gd name="connsiteY1" fmla="*/ 45031 h 67746"/>
                  <a:gd name="connsiteX2" fmla="*/ 12402 w 13027"/>
                  <a:gd name="connsiteY2" fmla="*/ 64479 h 67746"/>
                  <a:gd name="connsiteX3" fmla="*/ 0 w 13027"/>
                  <a:gd name="connsiteY3" fmla="*/ 67705 h 67746"/>
                  <a:gd name="connsiteX0" fmla="*/ 10458 w 13039"/>
                  <a:gd name="connsiteY0" fmla="*/ 0 h 67751"/>
                  <a:gd name="connsiteX1" fmla="*/ 10717 w 13039"/>
                  <a:gd name="connsiteY1" fmla="*/ 44793 h 67751"/>
                  <a:gd name="connsiteX2" fmla="*/ 12402 w 13039"/>
                  <a:gd name="connsiteY2" fmla="*/ 64479 h 67751"/>
                  <a:gd name="connsiteX3" fmla="*/ 0 w 13039"/>
                  <a:gd name="connsiteY3" fmla="*/ 67705 h 67751"/>
                  <a:gd name="connsiteX0" fmla="*/ 10458 w 13010"/>
                  <a:gd name="connsiteY0" fmla="*/ 0 h 67751"/>
                  <a:gd name="connsiteX1" fmla="*/ 10717 w 13010"/>
                  <a:gd name="connsiteY1" fmla="*/ 44793 h 67751"/>
                  <a:gd name="connsiteX2" fmla="*/ 12402 w 13010"/>
                  <a:gd name="connsiteY2" fmla="*/ 64479 h 67751"/>
                  <a:gd name="connsiteX3" fmla="*/ 0 w 13010"/>
                  <a:gd name="connsiteY3" fmla="*/ 67705 h 67751"/>
                  <a:gd name="connsiteX0" fmla="*/ 10458 w 12996"/>
                  <a:gd name="connsiteY0" fmla="*/ 0 h 67752"/>
                  <a:gd name="connsiteX1" fmla="*/ 10652 w 12996"/>
                  <a:gd name="connsiteY1" fmla="*/ 44745 h 67752"/>
                  <a:gd name="connsiteX2" fmla="*/ 12402 w 12996"/>
                  <a:gd name="connsiteY2" fmla="*/ 64479 h 67752"/>
                  <a:gd name="connsiteX3" fmla="*/ 0 w 12996"/>
                  <a:gd name="connsiteY3" fmla="*/ 67705 h 67752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68"/>
                  <a:gd name="connsiteY0" fmla="*/ 0 h 67705"/>
                  <a:gd name="connsiteX1" fmla="*/ 10652 w 12868"/>
                  <a:gd name="connsiteY1" fmla="*/ 44745 h 67705"/>
                  <a:gd name="connsiteX2" fmla="*/ 12402 w 12868"/>
                  <a:gd name="connsiteY2" fmla="*/ 64479 h 67705"/>
                  <a:gd name="connsiteX3" fmla="*/ 0 w 12868"/>
                  <a:gd name="connsiteY3" fmla="*/ 67705 h 67705"/>
                  <a:gd name="connsiteX0" fmla="*/ 10458 w 12905"/>
                  <a:gd name="connsiteY0" fmla="*/ 0 h 67706"/>
                  <a:gd name="connsiteX1" fmla="*/ 10652 w 12905"/>
                  <a:gd name="connsiteY1" fmla="*/ 44745 h 67706"/>
                  <a:gd name="connsiteX2" fmla="*/ 12402 w 12905"/>
                  <a:gd name="connsiteY2" fmla="*/ 64479 h 67706"/>
                  <a:gd name="connsiteX3" fmla="*/ 0 w 12905"/>
                  <a:gd name="connsiteY3" fmla="*/ 67705 h 67706"/>
                  <a:gd name="connsiteX0" fmla="*/ 8713 w 11160"/>
                  <a:gd name="connsiteY0" fmla="*/ 0 h 67773"/>
                  <a:gd name="connsiteX1" fmla="*/ 8907 w 11160"/>
                  <a:gd name="connsiteY1" fmla="*/ 44745 h 67773"/>
                  <a:gd name="connsiteX2" fmla="*/ 10657 w 11160"/>
                  <a:gd name="connsiteY2" fmla="*/ 64479 h 67773"/>
                  <a:gd name="connsiteX3" fmla="*/ 0 w 11160"/>
                  <a:gd name="connsiteY3" fmla="*/ 67773 h 67773"/>
                  <a:gd name="connsiteX0" fmla="*/ 8671 w 11118"/>
                  <a:gd name="connsiteY0" fmla="*/ 0 h 67756"/>
                  <a:gd name="connsiteX1" fmla="*/ 8865 w 11118"/>
                  <a:gd name="connsiteY1" fmla="*/ 44745 h 67756"/>
                  <a:gd name="connsiteX2" fmla="*/ 10615 w 11118"/>
                  <a:gd name="connsiteY2" fmla="*/ 64479 h 67756"/>
                  <a:gd name="connsiteX3" fmla="*/ 0 w 11118"/>
                  <a:gd name="connsiteY3" fmla="*/ 67756 h 67756"/>
                  <a:gd name="connsiteX0" fmla="*/ 8708 w 11155"/>
                  <a:gd name="connsiteY0" fmla="*/ 0 h 67722"/>
                  <a:gd name="connsiteX1" fmla="*/ 8902 w 11155"/>
                  <a:gd name="connsiteY1" fmla="*/ 44745 h 67722"/>
                  <a:gd name="connsiteX2" fmla="*/ 10652 w 11155"/>
                  <a:gd name="connsiteY2" fmla="*/ 64479 h 67722"/>
                  <a:gd name="connsiteX3" fmla="*/ 0 w 11155"/>
                  <a:gd name="connsiteY3" fmla="*/ 67722 h 67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55" h="67722">
                    <a:moveTo>
                      <a:pt x="8708" y="0"/>
                    </a:moveTo>
                    <a:cubicBezTo>
                      <a:pt x="8413" y="8013"/>
                      <a:pt x="8060" y="37851"/>
                      <a:pt x="8902" y="44745"/>
                    </a:cubicBezTo>
                    <a:cubicBezTo>
                      <a:pt x="9744" y="51639"/>
                      <a:pt x="12207" y="61888"/>
                      <a:pt x="10652" y="64479"/>
                    </a:cubicBezTo>
                    <a:cubicBezTo>
                      <a:pt x="9097" y="67070"/>
                      <a:pt x="4363" y="67753"/>
                      <a:pt x="0" y="6772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7" name="Freeform 76"/>
              <p:cNvSpPr/>
              <p:nvPr/>
            </p:nvSpPr>
            <p:spPr>
              <a:xfrm>
                <a:off x="2193034" y="27367575"/>
                <a:ext cx="6577502" cy="1044094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533"/>
                  <a:gd name="connsiteX1" fmla="*/ 9522 w 10445"/>
                  <a:gd name="connsiteY1" fmla="*/ 65339 h 68533"/>
                  <a:gd name="connsiteX2" fmla="*/ 0 w 10445"/>
                  <a:gd name="connsiteY2" fmla="*/ 68133 h 68533"/>
                  <a:gd name="connsiteX0" fmla="*/ 10445 w 13606"/>
                  <a:gd name="connsiteY0" fmla="*/ 0 h 68573"/>
                  <a:gd name="connsiteX1" fmla="*/ 13466 w 13606"/>
                  <a:gd name="connsiteY1" fmla="*/ 65431 h 68573"/>
                  <a:gd name="connsiteX2" fmla="*/ 0 w 13606"/>
                  <a:gd name="connsiteY2" fmla="*/ 68133 h 68573"/>
                  <a:gd name="connsiteX0" fmla="*/ 10445 w 13506"/>
                  <a:gd name="connsiteY0" fmla="*/ 0 h 68614"/>
                  <a:gd name="connsiteX1" fmla="*/ 13363 w 13506"/>
                  <a:gd name="connsiteY1" fmla="*/ 65523 h 68614"/>
                  <a:gd name="connsiteX2" fmla="*/ 0 w 13506"/>
                  <a:gd name="connsiteY2" fmla="*/ 68133 h 68614"/>
                  <a:gd name="connsiteX0" fmla="*/ 10445 w 14075"/>
                  <a:gd name="connsiteY0" fmla="*/ 0 h 68614"/>
                  <a:gd name="connsiteX1" fmla="*/ 12059 w 14075"/>
                  <a:gd name="connsiteY1" fmla="*/ 31323 h 68614"/>
                  <a:gd name="connsiteX2" fmla="*/ 13363 w 14075"/>
                  <a:gd name="connsiteY2" fmla="*/ 65523 h 68614"/>
                  <a:gd name="connsiteX3" fmla="*/ 0 w 14075"/>
                  <a:gd name="connsiteY3" fmla="*/ 68133 h 68614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99"/>
                  <a:gd name="connsiteY0" fmla="*/ 0 h 68888"/>
                  <a:gd name="connsiteX1" fmla="*/ 10396 w 13799"/>
                  <a:gd name="connsiteY1" fmla="*/ 35359 h 68888"/>
                  <a:gd name="connsiteX2" fmla="*/ 13363 w 13799"/>
                  <a:gd name="connsiteY2" fmla="*/ 65523 h 68888"/>
                  <a:gd name="connsiteX3" fmla="*/ 0 w 13799"/>
                  <a:gd name="connsiteY3" fmla="*/ 68133 h 68888"/>
                  <a:gd name="connsiteX0" fmla="*/ 10445 w 13760"/>
                  <a:gd name="connsiteY0" fmla="*/ 0 h 68888"/>
                  <a:gd name="connsiteX1" fmla="*/ 10396 w 13760"/>
                  <a:gd name="connsiteY1" fmla="*/ 35359 h 68888"/>
                  <a:gd name="connsiteX2" fmla="*/ 13363 w 13760"/>
                  <a:gd name="connsiteY2" fmla="*/ 65523 h 68888"/>
                  <a:gd name="connsiteX3" fmla="*/ 0 w 13760"/>
                  <a:gd name="connsiteY3" fmla="*/ 68133 h 68888"/>
                  <a:gd name="connsiteX0" fmla="*/ 10445 w 13787"/>
                  <a:gd name="connsiteY0" fmla="*/ 0 h 68714"/>
                  <a:gd name="connsiteX1" fmla="*/ 10602 w 13787"/>
                  <a:gd name="connsiteY1" fmla="*/ 38157 h 68714"/>
                  <a:gd name="connsiteX2" fmla="*/ 13363 w 13787"/>
                  <a:gd name="connsiteY2" fmla="*/ 65523 h 68714"/>
                  <a:gd name="connsiteX3" fmla="*/ 0 w 13787"/>
                  <a:gd name="connsiteY3" fmla="*/ 68133 h 68714"/>
                  <a:gd name="connsiteX0" fmla="*/ 10445 w 13806"/>
                  <a:gd name="connsiteY0" fmla="*/ 0 h 68714"/>
                  <a:gd name="connsiteX1" fmla="*/ 10602 w 13806"/>
                  <a:gd name="connsiteY1" fmla="*/ 38157 h 68714"/>
                  <a:gd name="connsiteX2" fmla="*/ 13363 w 13806"/>
                  <a:gd name="connsiteY2" fmla="*/ 65523 h 68714"/>
                  <a:gd name="connsiteX3" fmla="*/ 0 w 13806"/>
                  <a:gd name="connsiteY3" fmla="*/ 68133 h 68714"/>
                  <a:gd name="connsiteX0" fmla="*/ 10445 w 13796"/>
                  <a:gd name="connsiteY0" fmla="*/ 0 h 68324"/>
                  <a:gd name="connsiteX1" fmla="*/ 10602 w 13796"/>
                  <a:gd name="connsiteY1" fmla="*/ 38157 h 68324"/>
                  <a:gd name="connsiteX2" fmla="*/ 13363 w 13796"/>
                  <a:gd name="connsiteY2" fmla="*/ 65523 h 68324"/>
                  <a:gd name="connsiteX3" fmla="*/ 0 w 13796"/>
                  <a:gd name="connsiteY3" fmla="*/ 68133 h 68324"/>
                  <a:gd name="connsiteX0" fmla="*/ 10445 w 13787"/>
                  <a:gd name="connsiteY0" fmla="*/ 0 h 68159"/>
                  <a:gd name="connsiteX1" fmla="*/ 10602 w 13787"/>
                  <a:gd name="connsiteY1" fmla="*/ 38157 h 68159"/>
                  <a:gd name="connsiteX2" fmla="*/ 13363 w 13787"/>
                  <a:gd name="connsiteY2" fmla="*/ 65523 h 68159"/>
                  <a:gd name="connsiteX3" fmla="*/ 0 w 13787"/>
                  <a:gd name="connsiteY3" fmla="*/ 68133 h 68159"/>
                  <a:gd name="connsiteX0" fmla="*/ 8718 w 12060"/>
                  <a:gd name="connsiteY0" fmla="*/ 0 h 68116"/>
                  <a:gd name="connsiteX1" fmla="*/ 8875 w 12060"/>
                  <a:gd name="connsiteY1" fmla="*/ 38157 h 68116"/>
                  <a:gd name="connsiteX2" fmla="*/ 11636 w 12060"/>
                  <a:gd name="connsiteY2" fmla="*/ 65523 h 68116"/>
                  <a:gd name="connsiteX3" fmla="*/ 0 w 12060"/>
                  <a:gd name="connsiteY3" fmla="*/ 68084 h 6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60" h="68116">
                    <a:moveTo>
                      <a:pt x="8718" y="0"/>
                    </a:moveTo>
                    <a:cubicBezTo>
                      <a:pt x="8587" y="5082"/>
                      <a:pt x="8401" y="30035"/>
                      <a:pt x="8875" y="38157"/>
                    </a:cubicBezTo>
                    <a:cubicBezTo>
                      <a:pt x="9349" y="46279"/>
                      <a:pt x="13351" y="62545"/>
                      <a:pt x="11636" y="65523"/>
                    </a:cubicBezTo>
                    <a:cubicBezTo>
                      <a:pt x="9921" y="68501"/>
                      <a:pt x="4363" y="68115"/>
                      <a:pt x="0" y="6808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1258790" y="10342130"/>
              <a:ext cx="912515" cy="27814995"/>
              <a:chOff x="417965" y="1968287"/>
              <a:chExt cx="154545" cy="4710795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417965" y="2277569"/>
                <a:ext cx="53759" cy="4190090"/>
                <a:chOff x="417965" y="2277569"/>
                <a:chExt cx="53759" cy="4190090"/>
              </a:xfrm>
            </p:grpSpPr>
            <p:sp>
              <p:nvSpPr>
                <p:cNvPr id="44" name="TextBox 43"/>
                <p:cNvSpPr txBox="1"/>
                <p:nvPr/>
              </p:nvSpPr>
              <p:spPr>
                <a:xfrm rot="16200000">
                  <a:off x="316015" y="6311956"/>
                  <a:ext cx="257653" cy="537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600" b="1" dirty="0"/>
                    <a:t>Sacral nerves 1-5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 rot="16200000">
                  <a:off x="291077" y="3859292"/>
                  <a:ext cx="307539" cy="537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600" b="1" dirty="0"/>
                    <a:t>Thoracic nerves 1-12</a:t>
                  </a:r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 rot="16200000">
                  <a:off x="304588" y="5257231"/>
                  <a:ext cx="280509" cy="537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600" b="1" dirty="0"/>
                    <a:t>Lumbar nerves 1-5</a:t>
                  </a:r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 rot="16200000">
                  <a:off x="302890" y="2392647"/>
                  <a:ext cx="283909" cy="537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600" b="1" dirty="0"/>
                    <a:t>Cervical nerves 1-8</a:t>
                  </a:r>
                </a:p>
              </p:txBody>
            </p:sp>
          </p:grpSp>
          <p:grpSp>
            <p:nvGrpSpPr>
              <p:cNvPr id="39" name="Group 38"/>
              <p:cNvGrpSpPr/>
              <p:nvPr/>
            </p:nvGrpSpPr>
            <p:grpSpPr>
              <a:xfrm>
                <a:off x="518510" y="1968287"/>
                <a:ext cx="54000" cy="4710795"/>
                <a:chOff x="518510" y="1968287"/>
                <a:chExt cx="54000" cy="4710795"/>
              </a:xfrm>
            </p:grpSpPr>
            <p:sp>
              <p:nvSpPr>
                <p:cNvPr id="40" name="Left Bracket 39"/>
                <p:cNvSpPr/>
                <p:nvPr/>
              </p:nvSpPr>
              <p:spPr>
                <a:xfrm>
                  <a:off x="518510" y="2973375"/>
                  <a:ext cx="54000" cy="1718031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1" name="Left Bracket 40"/>
                <p:cNvSpPr/>
                <p:nvPr/>
              </p:nvSpPr>
              <p:spPr>
                <a:xfrm>
                  <a:off x="518510" y="1968287"/>
                  <a:ext cx="54000" cy="963434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2" name="Left Bracket 41"/>
                <p:cNvSpPr/>
                <p:nvPr/>
              </p:nvSpPr>
              <p:spPr>
                <a:xfrm>
                  <a:off x="518510" y="4755031"/>
                  <a:ext cx="54000" cy="1154955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3" name="Left Bracket 42"/>
                <p:cNvSpPr/>
                <p:nvPr/>
              </p:nvSpPr>
              <p:spPr>
                <a:xfrm>
                  <a:off x="518510" y="6016813"/>
                  <a:ext cx="54000" cy="662269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</p:grpSp>
      <p:grpSp>
        <p:nvGrpSpPr>
          <p:cNvPr id="4" name="Group 3"/>
          <p:cNvGrpSpPr/>
          <p:nvPr/>
        </p:nvGrpSpPr>
        <p:grpSpPr>
          <a:xfrm>
            <a:off x="4823840" y="9448432"/>
            <a:ext cx="4801060" cy="28336745"/>
            <a:chOff x="1366829" y="1908783"/>
            <a:chExt cx="762290" cy="4499179"/>
          </a:xfrm>
        </p:grpSpPr>
        <p:sp>
          <p:nvSpPr>
            <p:cNvPr id="5" name="TextBox 4"/>
            <p:cNvSpPr txBox="1"/>
            <p:nvPr/>
          </p:nvSpPr>
          <p:spPr>
            <a:xfrm>
              <a:off x="1366829" y="1908783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C1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373064" y="2021435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C2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386177" y="2135249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C3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388497" y="2250125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C4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403560" y="2362714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C5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22909" y="2472632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C6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52406" y="2586182"/>
              <a:ext cx="63171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C7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502217" y="2703290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T1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36831" y="2841523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T2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71627" y="2972195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T3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627819" y="3108620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T4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67096" y="3240012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684904" y="3383907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T6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706155" y="3527752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T7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712246" y="3668750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T8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710706" y="3831950"/>
              <a:ext cx="61899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T9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80425" y="3990924"/>
              <a:ext cx="78442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T10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64817" y="4170550"/>
              <a:ext cx="78442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T11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23935" y="4362515"/>
              <a:ext cx="78442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T12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631643" y="5819943"/>
              <a:ext cx="61390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S1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600216" y="4565975"/>
              <a:ext cx="59608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L1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59775" y="4801495"/>
              <a:ext cx="59608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L2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18777" y="5050017"/>
              <a:ext cx="59608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L3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04697" y="5304812"/>
              <a:ext cx="59608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L4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04697" y="5563934"/>
              <a:ext cx="59608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L5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759426" y="5923699"/>
              <a:ext cx="61390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S2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89442" y="6033379"/>
              <a:ext cx="61390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S3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1037" y="6179895"/>
              <a:ext cx="61390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S4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67729" y="6354208"/>
              <a:ext cx="61390" cy="537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S5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CE80952-A637-FE42-829C-D6FD29923682}"/>
              </a:ext>
            </a:extLst>
          </p:cNvPr>
          <p:cNvGrpSpPr/>
          <p:nvPr/>
        </p:nvGrpSpPr>
        <p:grpSpPr>
          <a:xfrm>
            <a:off x="18827815" y="10559001"/>
            <a:ext cx="11478744" cy="29502905"/>
            <a:chOff x="18827815" y="10559001"/>
            <a:chExt cx="11478744" cy="29502905"/>
          </a:xfrm>
        </p:grpSpPr>
        <p:sp>
          <p:nvSpPr>
            <p:cNvPr id="242" name="Oval 241"/>
            <p:cNvSpPr/>
            <p:nvPr/>
          </p:nvSpPr>
          <p:spPr>
            <a:xfrm>
              <a:off x="24414276" y="36016183"/>
              <a:ext cx="1120303" cy="1148172"/>
            </a:xfrm>
            <a:prstGeom prst="ellipse">
              <a:avLst/>
            </a:prstGeom>
            <a:solidFill>
              <a:srgbClr val="CC66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797" name="Freeform 2796"/>
            <p:cNvSpPr/>
            <p:nvPr/>
          </p:nvSpPr>
          <p:spPr>
            <a:xfrm>
              <a:off x="21610835" y="10559001"/>
              <a:ext cx="7715665" cy="23689490"/>
            </a:xfrm>
            <a:custGeom>
              <a:avLst/>
              <a:gdLst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27475 h 2839848"/>
                <a:gd name="connsiteX1" fmla="*/ 648187 w 1323915"/>
                <a:gd name="connsiteY1" fmla="*/ 484675 h 2839848"/>
                <a:gd name="connsiteX2" fmla="*/ 901908 w 1323915"/>
                <a:gd name="connsiteY2" fmla="*/ 647961 h 2839848"/>
                <a:gd name="connsiteX3" fmla="*/ 1321426 w 1323915"/>
                <a:gd name="connsiteY3" fmla="*/ 1029798 h 2839848"/>
                <a:gd name="connsiteX4" fmla="*/ 1055145 w 1323915"/>
                <a:gd name="connsiteY4" fmla="*/ 1492022 h 2839848"/>
                <a:gd name="connsiteX5" fmla="*/ 630602 w 1323915"/>
                <a:gd name="connsiteY5" fmla="*/ 1353857 h 2839848"/>
                <a:gd name="connsiteX6" fmla="*/ 359297 w 1323915"/>
                <a:gd name="connsiteY6" fmla="*/ 1439268 h 2839848"/>
                <a:gd name="connsiteX7" fmla="*/ 663259 w 1323915"/>
                <a:gd name="connsiteY7" fmla="*/ 1489510 h 2839848"/>
                <a:gd name="connsiteX8" fmla="*/ 972246 w 1323915"/>
                <a:gd name="connsiteY8" fmla="*/ 1667868 h 2839848"/>
                <a:gd name="connsiteX9" fmla="*/ 1040073 w 1323915"/>
                <a:gd name="connsiteY9" fmla="*/ 2074827 h 2839848"/>
                <a:gd name="connsiteX10" fmla="*/ 924517 w 1323915"/>
                <a:gd name="connsiteY10" fmla="*/ 2481785 h 2839848"/>
                <a:gd name="connsiteX11" fmla="*/ 447220 w 1323915"/>
                <a:gd name="connsiteY11" fmla="*/ 2401398 h 2839848"/>
                <a:gd name="connsiteX12" fmla="*/ 178426 w 1323915"/>
                <a:gd name="connsiteY12" fmla="*/ 2396374 h 2839848"/>
                <a:gd name="connsiteX13" fmla="*/ 462292 w 1323915"/>
                <a:gd name="connsiteY13" fmla="*/ 2642558 h 2839848"/>
                <a:gd name="connsiteX14" fmla="*/ 231180 w 1323915"/>
                <a:gd name="connsiteY14" fmla="*/ 2838501 h 2839848"/>
                <a:gd name="connsiteX15" fmla="*/ 52822 w 1323915"/>
                <a:gd name="connsiteY15" fmla="*/ 2725457 h 2839848"/>
                <a:gd name="connsiteX16" fmla="*/ 5092 w 1323915"/>
                <a:gd name="connsiteY16" fmla="*/ 2655119 h 2839848"/>
                <a:gd name="connsiteX17" fmla="*/ 153306 w 1323915"/>
                <a:gd name="connsiteY17" fmla="*/ 2642558 h 2839848"/>
                <a:gd name="connsiteX18" fmla="*/ 301519 w 1323915"/>
                <a:gd name="connsiteY18" fmla="*/ 2697824 h 2839848"/>
                <a:gd name="connsiteX19" fmla="*/ 271374 w 1323915"/>
                <a:gd name="connsiteY19" fmla="*/ 2529514 h 2839848"/>
                <a:gd name="connsiteX20" fmla="*/ 67895 w 1323915"/>
                <a:gd name="connsiteY20" fmla="*/ 2303427 h 2839848"/>
                <a:gd name="connsiteX21" fmla="*/ 344224 w 1323915"/>
                <a:gd name="connsiteY21" fmla="*/ 2192895 h 2839848"/>
                <a:gd name="connsiteX22" fmla="*/ 623066 w 1323915"/>
                <a:gd name="connsiteY22" fmla="*/ 2406422 h 2839848"/>
                <a:gd name="connsiteX23" fmla="*/ 929541 w 1323915"/>
                <a:gd name="connsiteY23" fmla="*/ 2353668 h 2839848"/>
                <a:gd name="connsiteX24" fmla="*/ 851666 w 1323915"/>
                <a:gd name="connsiteY24" fmla="*/ 2084875 h 2839848"/>
                <a:gd name="connsiteX25" fmla="*/ 849154 w 1323915"/>
                <a:gd name="connsiteY25" fmla="*/ 1730670 h 2839848"/>
                <a:gd name="connsiteX26" fmla="*/ 736110 w 1323915"/>
                <a:gd name="connsiteY26" fmla="*/ 1600042 h 2839848"/>
                <a:gd name="connsiteX27" fmla="*/ 263837 w 1323915"/>
                <a:gd name="connsiteY27" fmla="*/ 1542264 h 2839848"/>
                <a:gd name="connsiteX28" fmla="*/ 261325 w 1323915"/>
                <a:gd name="connsiteY28" fmla="*/ 1275983 h 2839848"/>
                <a:gd name="connsiteX29" fmla="*/ 472341 w 1323915"/>
                <a:gd name="connsiteY29" fmla="*/ 1057431 h 2839848"/>
                <a:gd name="connsiteX30" fmla="*/ 721037 w 1323915"/>
                <a:gd name="connsiteY30" fmla="*/ 1142842 h 2839848"/>
                <a:gd name="connsiteX31" fmla="*/ 829057 w 1323915"/>
                <a:gd name="connsiteY31" fmla="*/ 891633 h 2839848"/>
                <a:gd name="connsiteX32" fmla="*/ 540167 w 1323915"/>
                <a:gd name="connsiteY32" fmla="*/ 585158 h 2839848"/>
                <a:gd name="connsiteX33" fmla="*/ 474853 w 1323915"/>
                <a:gd name="connsiteY33" fmla="*/ 50084 h 2839848"/>
                <a:gd name="connsiteX34" fmla="*/ 575336 w 1323915"/>
                <a:gd name="connsiteY34" fmla="*/ 27475 h 2839848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9705 w 1323915"/>
                <a:gd name="connsiteY30" fmla="*/ 11088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9705 w 1323915"/>
                <a:gd name="connsiteY30" fmla="*/ 11088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55039 w 1323915"/>
                <a:gd name="connsiteY23" fmla="*/ 228847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85584 w 1323915"/>
                <a:gd name="connsiteY20" fmla="*/ 23521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85584 w 1323915"/>
                <a:gd name="connsiteY20" fmla="*/ 23521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68074 w 1316653"/>
                <a:gd name="connsiteY0" fmla="*/ 29 h 2812380"/>
                <a:gd name="connsiteX1" fmla="*/ 640925 w 1316653"/>
                <a:gd name="connsiteY1" fmla="*/ 457229 h 2812380"/>
                <a:gd name="connsiteX2" fmla="*/ 894646 w 1316653"/>
                <a:gd name="connsiteY2" fmla="*/ 620515 h 2812380"/>
                <a:gd name="connsiteX3" fmla="*/ 1314164 w 1316653"/>
                <a:gd name="connsiteY3" fmla="*/ 1002352 h 2812380"/>
                <a:gd name="connsiteX4" fmla="*/ 1047883 w 1316653"/>
                <a:gd name="connsiteY4" fmla="*/ 1464576 h 2812380"/>
                <a:gd name="connsiteX5" fmla="*/ 623340 w 1316653"/>
                <a:gd name="connsiteY5" fmla="*/ 1326411 h 2812380"/>
                <a:gd name="connsiteX6" fmla="*/ 352035 w 1316653"/>
                <a:gd name="connsiteY6" fmla="*/ 1411822 h 2812380"/>
                <a:gd name="connsiteX7" fmla="*/ 655997 w 1316653"/>
                <a:gd name="connsiteY7" fmla="*/ 1462064 h 2812380"/>
                <a:gd name="connsiteX8" fmla="*/ 964984 w 1316653"/>
                <a:gd name="connsiteY8" fmla="*/ 1640422 h 2812380"/>
                <a:gd name="connsiteX9" fmla="*/ 1032811 w 1316653"/>
                <a:gd name="connsiteY9" fmla="*/ 2047381 h 2812380"/>
                <a:gd name="connsiteX10" fmla="*/ 917255 w 1316653"/>
                <a:gd name="connsiteY10" fmla="*/ 2454339 h 2812380"/>
                <a:gd name="connsiteX11" fmla="*/ 439958 w 1316653"/>
                <a:gd name="connsiteY11" fmla="*/ 2373952 h 2812380"/>
                <a:gd name="connsiteX12" fmla="*/ 171164 w 1316653"/>
                <a:gd name="connsiteY12" fmla="*/ 2368928 h 2812380"/>
                <a:gd name="connsiteX13" fmla="*/ 455030 w 1316653"/>
                <a:gd name="connsiteY13" fmla="*/ 2615112 h 2812380"/>
                <a:gd name="connsiteX14" fmla="*/ 223918 w 1316653"/>
                <a:gd name="connsiteY14" fmla="*/ 2811055 h 2812380"/>
                <a:gd name="connsiteX15" fmla="*/ 45560 w 1316653"/>
                <a:gd name="connsiteY15" fmla="*/ 2698011 h 2812380"/>
                <a:gd name="connsiteX16" fmla="*/ 5994 w 1316653"/>
                <a:gd name="connsiteY16" fmla="*/ 2638559 h 2812380"/>
                <a:gd name="connsiteX17" fmla="*/ 146044 w 1316653"/>
                <a:gd name="connsiteY17" fmla="*/ 2615112 h 2812380"/>
                <a:gd name="connsiteX18" fmla="*/ 294257 w 1316653"/>
                <a:gd name="connsiteY18" fmla="*/ 2670378 h 2812380"/>
                <a:gd name="connsiteX19" fmla="*/ 264112 w 1316653"/>
                <a:gd name="connsiteY19" fmla="*/ 2502068 h 2812380"/>
                <a:gd name="connsiteX20" fmla="*/ 71519 w 1316653"/>
                <a:gd name="connsiteY20" fmla="*/ 2331771 h 2812380"/>
                <a:gd name="connsiteX21" fmla="*/ 307026 w 1316653"/>
                <a:gd name="connsiteY21" fmla="*/ 2161367 h 2812380"/>
                <a:gd name="connsiteX22" fmla="*/ 598521 w 1316653"/>
                <a:gd name="connsiteY22" fmla="*/ 2365975 h 2812380"/>
                <a:gd name="connsiteX23" fmla="*/ 955942 w 1316653"/>
                <a:gd name="connsiteY23" fmla="*/ 2291198 h 2812380"/>
                <a:gd name="connsiteX24" fmla="*/ 844404 w 1316653"/>
                <a:gd name="connsiteY24" fmla="*/ 2057429 h 2812380"/>
                <a:gd name="connsiteX25" fmla="*/ 841892 w 1316653"/>
                <a:gd name="connsiteY25" fmla="*/ 1703224 h 2812380"/>
                <a:gd name="connsiteX26" fmla="*/ 709347 w 1316653"/>
                <a:gd name="connsiteY26" fmla="*/ 1594265 h 2812380"/>
                <a:gd name="connsiteX27" fmla="*/ 256575 w 1316653"/>
                <a:gd name="connsiteY27" fmla="*/ 1514818 h 2812380"/>
                <a:gd name="connsiteX28" fmla="*/ 267063 w 1316653"/>
                <a:gd name="connsiteY28" fmla="*/ 1246370 h 2812380"/>
                <a:gd name="connsiteX29" fmla="*/ 465079 w 1316653"/>
                <a:gd name="connsiteY29" fmla="*/ 1029985 h 2812380"/>
                <a:gd name="connsiteX30" fmla="*/ 728943 w 1316653"/>
                <a:gd name="connsiteY30" fmla="*/ 1124064 h 2812380"/>
                <a:gd name="connsiteX31" fmla="*/ 821795 w 1316653"/>
                <a:gd name="connsiteY31" fmla="*/ 864187 h 2812380"/>
                <a:gd name="connsiteX32" fmla="*/ 545906 w 1316653"/>
                <a:gd name="connsiteY32" fmla="*/ 544711 h 2812380"/>
                <a:gd name="connsiteX33" fmla="*/ 467591 w 1316653"/>
                <a:gd name="connsiteY33" fmla="*/ 22638 h 2812380"/>
                <a:gd name="connsiteX34" fmla="*/ 568074 w 1316653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2080 w 1310659"/>
                <a:gd name="connsiteY0" fmla="*/ 29 h 2812380"/>
                <a:gd name="connsiteX1" fmla="*/ 634931 w 1310659"/>
                <a:gd name="connsiteY1" fmla="*/ 457229 h 2812380"/>
                <a:gd name="connsiteX2" fmla="*/ 888652 w 1310659"/>
                <a:gd name="connsiteY2" fmla="*/ 620515 h 2812380"/>
                <a:gd name="connsiteX3" fmla="*/ 1308170 w 1310659"/>
                <a:gd name="connsiteY3" fmla="*/ 1002352 h 2812380"/>
                <a:gd name="connsiteX4" fmla="*/ 1041889 w 1310659"/>
                <a:gd name="connsiteY4" fmla="*/ 1464576 h 2812380"/>
                <a:gd name="connsiteX5" fmla="*/ 617346 w 1310659"/>
                <a:gd name="connsiteY5" fmla="*/ 1326411 h 2812380"/>
                <a:gd name="connsiteX6" fmla="*/ 346041 w 1310659"/>
                <a:gd name="connsiteY6" fmla="*/ 1411822 h 2812380"/>
                <a:gd name="connsiteX7" fmla="*/ 650003 w 1310659"/>
                <a:gd name="connsiteY7" fmla="*/ 1462064 h 2812380"/>
                <a:gd name="connsiteX8" fmla="*/ 958990 w 1310659"/>
                <a:gd name="connsiteY8" fmla="*/ 1640422 h 2812380"/>
                <a:gd name="connsiteX9" fmla="*/ 1026817 w 1310659"/>
                <a:gd name="connsiteY9" fmla="*/ 2047381 h 2812380"/>
                <a:gd name="connsiteX10" fmla="*/ 911261 w 1310659"/>
                <a:gd name="connsiteY10" fmla="*/ 2454339 h 2812380"/>
                <a:gd name="connsiteX11" fmla="*/ 433964 w 1310659"/>
                <a:gd name="connsiteY11" fmla="*/ 2373952 h 2812380"/>
                <a:gd name="connsiteX12" fmla="*/ 165170 w 1310659"/>
                <a:gd name="connsiteY12" fmla="*/ 2368928 h 2812380"/>
                <a:gd name="connsiteX13" fmla="*/ 449036 w 1310659"/>
                <a:gd name="connsiteY13" fmla="*/ 2615112 h 2812380"/>
                <a:gd name="connsiteX14" fmla="*/ 217924 w 1310659"/>
                <a:gd name="connsiteY14" fmla="*/ 2811055 h 2812380"/>
                <a:gd name="connsiteX15" fmla="*/ 39566 w 1310659"/>
                <a:gd name="connsiteY15" fmla="*/ 2698011 h 2812380"/>
                <a:gd name="connsiteX16" fmla="*/ 0 w 1310659"/>
                <a:gd name="connsiteY16" fmla="*/ 2638559 h 2812380"/>
                <a:gd name="connsiteX17" fmla="*/ 140050 w 1310659"/>
                <a:gd name="connsiteY17" fmla="*/ 2615112 h 2812380"/>
                <a:gd name="connsiteX18" fmla="*/ 288263 w 1310659"/>
                <a:gd name="connsiteY18" fmla="*/ 2670378 h 2812380"/>
                <a:gd name="connsiteX19" fmla="*/ 258118 w 1310659"/>
                <a:gd name="connsiteY19" fmla="*/ 2502068 h 2812380"/>
                <a:gd name="connsiteX20" fmla="*/ 65525 w 1310659"/>
                <a:gd name="connsiteY20" fmla="*/ 2331771 h 2812380"/>
                <a:gd name="connsiteX21" fmla="*/ 301032 w 1310659"/>
                <a:gd name="connsiteY21" fmla="*/ 2161367 h 2812380"/>
                <a:gd name="connsiteX22" fmla="*/ 592527 w 1310659"/>
                <a:gd name="connsiteY22" fmla="*/ 2365975 h 2812380"/>
                <a:gd name="connsiteX23" fmla="*/ 949948 w 1310659"/>
                <a:gd name="connsiteY23" fmla="*/ 2291198 h 2812380"/>
                <a:gd name="connsiteX24" fmla="*/ 838410 w 1310659"/>
                <a:gd name="connsiteY24" fmla="*/ 2057429 h 2812380"/>
                <a:gd name="connsiteX25" fmla="*/ 835898 w 1310659"/>
                <a:gd name="connsiteY25" fmla="*/ 1703224 h 2812380"/>
                <a:gd name="connsiteX26" fmla="*/ 703353 w 1310659"/>
                <a:gd name="connsiteY26" fmla="*/ 1594265 h 2812380"/>
                <a:gd name="connsiteX27" fmla="*/ 250581 w 1310659"/>
                <a:gd name="connsiteY27" fmla="*/ 1514818 h 2812380"/>
                <a:gd name="connsiteX28" fmla="*/ 261069 w 1310659"/>
                <a:gd name="connsiteY28" fmla="*/ 1246370 h 2812380"/>
                <a:gd name="connsiteX29" fmla="*/ 459085 w 1310659"/>
                <a:gd name="connsiteY29" fmla="*/ 1029985 h 2812380"/>
                <a:gd name="connsiteX30" fmla="*/ 722949 w 1310659"/>
                <a:gd name="connsiteY30" fmla="*/ 1124064 h 2812380"/>
                <a:gd name="connsiteX31" fmla="*/ 815801 w 1310659"/>
                <a:gd name="connsiteY31" fmla="*/ 864187 h 2812380"/>
                <a:gd name="connsiteX32" fmla="*/ 539912 w 1310659"/>
                <a:gd name="connsiteY32" fmla="*/ 544711 h 2812380"/>
                <a:gd name="connsiteX33" fmla="*/ 461597 w 1310659"/>
                <a:gd name="connsiteY33" fmla="*/ 22638 h 2812380"/>
                <a:gd name="connsiteX34" fmla="*/ 562080 w 1310659"/>
                <a:gd name="connsiteY34" fmla="*/ 29 h 2812380"/>
                <a:gd name="connsiteX0" fmla="*/ 562080 w 1310659"/>
                <a:gd name="connsiteY0" fmla="*/ 29 h 2812380"/>
                <a:gd name="connsiteX1" fmla="*/ 634931 w 1310659"/>
                <a:gd name="connsiteY1" fmla="*/ 457229 h 2812380"/>
                <a:gd name="connsiteX2" fmla="*/ 888652 w 1310659"/>
                <a:gd name="connsiteY2" fmla="*/ 620515 h 2812380"/>
                <a:gd name="connsiteX3" fmla="*/ 1308170 w 1310659"/>
                <a:gd name="connsiteY3" fmla="*/ 1002352 h 2812380"/>
                <a:gd name="connsiteX4" fmla="*/ 1041889 w 1310659"/>
                <a:gd name="connsiteY4" fmla="*/ 1464576 h 2812380"/>
                <a:gd name="connsiteX5" fmla="*/ 617346 w 1310659"/>
                <a:gd name="connsiteY5" fmla="*/ 1326411 h 2812380"/>
                <a:gd name="connsiteX6" fmla="*/ 346041 w 1310659"/>
                <a:gd name="connsiteY6" fmla="*/ 1411822 h 2812380"/>
                <a:gd name="connsiteX7" fmla="*/ 650003 w 1310659"/>
                <a:gd name="connsiteY7" fmla="*/ 1462064 h 2812380"/>
                <a:gd name="connsiteX8" fmla="*/ 958990 w 1310659"/>
                <a:gd name="connsiteY8" fmla="*/ 1640422 h 2812380"/>
                <a:gd name="connsiteX9" fmla="*/ 1026817 w 1310659"/>
                <a:gd name="connsiteY9" fmla="*/ 2047381 h 2812380"/>
                <a:gd name="connsiteX10" fmla="*/ 911261 w 1310659"/>
                <a:gd name="connsiteY10" fmla="*/ 2454339 h 2812380"/>
                <a:gd name="connsiteX11" fmla="*/ 433964 w 1310659"/>
                <a:gd name="connsiteY11" fmla="*/ 2373952 h 2812380"/>
                <a:gd name="connsiteX12" fmla="*/ 165170 w 1310659"/>
                <a:gd name="connsiteY12" fmla="*/ 2368928 h 2812380"/>
                <a:gd name="connsiteX13" fmla="*/ 449036 w 1310659"/>
                <a:gd name="connsiteY13" fmla="*/ 2615112 h 2812380"/>
                <a:gd name="connsiteX14" fmla="*/ 217924 w 1310659"/>
                <a:gd name="connsiteY14" fmla="*/ 2811055 h 2812380"/>
                <a:gd name="connsiteX15" fmla="*/ 39566 w 1310659"/>
                <a:gd name="connsiteY15" fmla="*/ 2698011 h 2812380"/>
                <a:gd name="connsiteX16" fmla="*/ 0 w 1310659"/>
                <a:gd name="connsiteY16" fmla="*/ 2638559 h 2812380"/>
                <a:gd name="connsiteX17" fmla="*/ 140050 w 1310659"/>
                <a:gd name="connsiteY17" fmla="*/ 2615112 h 2812380"/>
                <a:gd name="connsiteX18" fmla="*/ 288263 w 1310659"/>
                <a:gd name="connsiteY18" fmla="*/ 2670378 h 2812380"/>
                <a:gd name="connsiteX19" fmla="*/ 258118 w 1310659"/>
                <a:gd name="connsiteY19" fmla="*/ 2502068 h 2812380"/>
                <a:gd name="connsiteX20" fmla="*/ 65525 w 1310659"/>
                <a:gd name="connsiteY20" fmla="*/ 2331771 h 2812380"/>
                <a:gd name="connsiteX21" fmla="*/ 301032 w 1310659"/>
                <a:gd name="connsiteY21" fmla="*/ 2161367 h 2812380"/>
                <a:gd name="connsiteX22" fmla="*/ 592527 w 1310659"/>
                <a:gd name="connsiteY22" fmla="*/ 2365975 h 2812380"/>
                <a:gd name="connsiteX23" fmla="*/ 949948 w 1310659"/>
                <a:gd name="connsiteY23" fmla="*/ 2291198 h 2812380"/>
                <a:gd name="connsiteX24" fmla="*/ 838410 w 1310659"/>
                <a:gd name="connsiteY24" fmla="*/ 2057429 h 2812380"/>
                <a:gd name="connsiteX25" fmla="*/ 835898 w 1310659"/>
                <a:gd name="connsiteY25" fmla="*/ 1703224 h 2812380"/>
                <a:gd name="connsiteX26" fmla="*/ 703353 w 1310659"/>
                <a:gd name="connsiteY26" fmla="*/ 1594265 h 2812380"/>
                <a:gd name="connsiteX27" fmla="*/ 250581 w 1310659"/>
                <a:gd name="connsiteY27" fmla="*/ 1514818 h 2812380"/>
                <a:gd name="connsiteX28" fmla="*/ 261069 w 1310659"/>
                <a:gd name="connsiteY28" fmla="*/ 1246370 h 2812380"/>
                <a:gd name="connsiteX29" fmla="*/ 459085 w 1310659"/>
                <a:gd name="connsiteY29" fmla="*/ 1029985 h 2812380"/>
                <a:gd name="connsiteX30" fmla="*/ 722949 w 1310659"/>
                <a:gd name="connsiteY30" fmla="*/ 1124064 h 2812380"/>
                <a:gd name="connsiteX31" fmla="*/ 815801 w 1310659"/>
                <a:gd name="connsiteY31" fmla="*/ 864187 h 2812380"/>
                <a:gd name="connsiteX32" fmla="*/ 539912 w 1310659"/>
                <a:gd name="connsiteY32" fmla="*/ 544711 h 2812380"/>
                <a:gd name="connsiteX33" fmla="*/ 461597 w 1310659"/>
                <a:gd name="connsiteY33" fmla="*/ 22638 h 2812380"/>
                <a:gd name="connsiteX34" fmla="*/ 562080 w 1310659"/>
                <a:gd name="connsiteY34" fmla="*/ 29 h 2812380"/>
                <a:gd name="connsiteX0" fmla="*/ 562080 w 1310659"/>
                <a:gd name="connsiteY0" fmla="*/ 29 h 2812222"/>
                <a:gd name="connsiteX1" fmla="*/ 634931 w 1310659"/>
                <a:gd name="connsiteY1" fmla="*/ 457229 h 2812222"/>
                <a:gd name="connsiteX2" fmla="*/ 888652 w 1310659"/>
                <a:gd name="connsiteY2" fmla="*/ 620515 h 2812222"/>
                <a:gd name="connsiteX3" fmla="*/ 1308170 w 1310659"/>
                <a:gd name="connsiteY3" fmla="*/ 1002352 h 2812222"/>
                <a:gd name="connsiteX4" fmla="*/ 1041889 w 1310659"/>
                <a:gd name="connsiteY4" fmla="*/ 1464576 h 2812222"/>
                <a:gd name="connsiteX5" fmla="*/ 617346 w 1310659"/>
                <a:gd name="connsiteY5" fmla="*/ 1326411 h 2812222"/>
                <a:gd name="connsiteX6" fmla="*/ 346041 w 1310659"/>
                <a:gd name="connsiteY6" fmla="*/ 1411822 h 2812222"/>
                <a:gd name="connsiteX7" fmla="*/ 650003 w 1310659"/>
                <a:gd name="connsiteY7" fmla="*/ 1462064 h 2812222"/>
                <a:gd name="connsiteX8" fmla="*/ 958990 w 1310659"/>
                <a:gd name="connsiteY8" fmla="*/ 1640422 h 2812222"/>
                <a:gd name="connsiteX9" fmla="*/ 1026817 w 1310659"/>
                <a:gd name="connsiteY9" fmla="*/ 2047381 h 2812222"/>
                <a:gd name="connsiteX10" fmla="*/ 911261 w 1310659"/>
                <a:gd name="connsiteY10" fmla="*/ 2454339 h 2812222"/>
                <a:gd name="connsiteX11" fmla="*/ 433964 w 1310659"/>
                <a:gd name="connsiteY11" fmla="*/ 2373952 h 2812222"/>
                <a:gd name="connsiteX12" fmla="*/ 165170 w 1310659"/>
                <a:gd name="connsiteY12" fmla="*/ 2368928 h 2812222"/>
                <a:gd name="connsiteX13" fmla="*/ 449036 w 1310659"/>
                <a:gd name="connsiteY13" fmla="*/ 2615112 h 2812222"/>
                <a:gd name="connsiteX14" fmla="*/ 217924 w 1310659"/>
                <a:gd name="connsiteY14" fmla="*/ 2811055 h 2812222"/>
                <a:gd name="connsiteX15" fmla="*/ 39566 w 1310659"/>
                <a:gd name="connsiteY15" fmla="*/ 2698011 h 2812222"/>
                <a:gd name="connsiteX16" fmla="*/ 0 w 1310659"/>
                <a:gd name="connsiteY16" fmla="*/ 2638559 h 2812222"/>
                <a:gd name="connsiteX17" fmla="*/ 140050 w 1310659"/>
                <a:gd name="connsiteY17" fmla="*/ 2615112 h 2812222"/>
                <a:gd name="connsiteX18" fmla="*/ 288263 w 1310659"/>
                <a:gd name="connsiteY18" fmla="*/ 2670378 h 2812222"/>
                <a:gd name="connsiteX19" fmla="*/ 258118 w 1310659"/>
                <a:gd name="connsiteY19" fmla="*/ 2502068 h 2812222"/>
                <a:gd name="connsiteX20" fmla="*/ 65525 w 1310659"/>
                <a:gd name="connsiteY20" fmla="*/ 2331771 h 2812222"/>
                <a:gd name="connsiteX21" fmla="*/ 301032 w 1310659"/>
                <a:gd name="connsiteY21" fmla="*/ 2161367 h 2812222"/>
                <a:gd name="connsiteX22" fmla="*/ 592527 w 1310659"/>
                <a:gd name="connsiteY22" fmla="*/ 2365975 h 2812222"/>
                <a:gd name="connsiteX23" fmla="*/ 949948 w 1310659"/>
                <a:gd name="connsiteY23" fmla="*/ 2291198 h 2812222"/>
                <a:gd name="connsiteX24" fmla="*/ 838410 w 1310659"/>
                <a:gd name="connsiteY24" fmla="*/ 2057429 h 2812222"/>
                <a:gd name="connsiteX25" fmla="*/ 835898 w 1310659"/>
                <a:gd name="connsiteY25" fmla="*/ 1703224 h 2812222"/>
                <a:gd name="connsiteX26" fmla="*/ 703353 w 1310659"/>
                <a:gd name="connsiteY26" fmla="*/ 1594265 h 2812222"/>
                <a:gd name="connsiteX27" fmla="*/ 250581 w 1310659"/>
                <a:gd name="connsiteY27" fmla="*/ 1514818 h 2812222"/>
                <a:gd name="connsiteX28" fmla="*/ 261069 w 1310659"/>
                <a:gd name="connsiteY28" fmla="*/ 1246370 h 2812222"/>
                <a:gd name="connsiteX29" fmla="*/ 459085 w 1310659"/>
                <a:gd name="connsiteY29" fmla="*/ 1029985 h 2812222"/>
                <a:gd name="connsiteX30" fmla="*/ 722949 w 1310659"/>
                <a:gd name="connsiteY30" fmla="*/ 1124064 h 2812222"/>
                <a:gd name="connsiteX31" fmla="*/ 815801 w 1310659"/>
                <a:gd name="connsiteY31" fmla="*/ 864187 h 2812222"/>
                <a:gd name="connsiteX32" fmla="*/ 539912 w 1310659"/>
                <a:gd name="connsiteY32" fmla="*/ 544711 h 2812222"/>
                <a:gd name="connsiteX33" fmla="*/ 461597 w 1310659"/>
                <a:gd name="connsiteY33" fmla="*/ 22638 h 2812222"/>
                <a:gd name="connsiteX34" fmla="*/ 562080 w 1310659"/>
                <a:gd name="connsiteY34" fmla="*/ 29 h 2812222"/>
                <a:gd name="connsiteX0" fmla="*/ 562080 w 1310659"/>
                <a:gd name="connsiteY0" fmla="*/ 29 h 2812650"/>
                <a:gd name="connsiteX1" fmla="*/ 634931 w 1310659"/>
                <a:gd name="connsiteY1" fmla="*/ 457229 h 2812650"/>
                <a:gd name="connsiteX2" fmla="*/ 888652 w 1310659"/>
                <a:gd name="connsiteY2" fmla="*/ 620515 h 2812650"/>
                <a:gd name="connsiteX3" fmla="*/ 1308170 w 1310659"/>
                <a:gd name="connsiteY3" fmla="*/ 1002352 h 2812650"/>
                <a:gd name="connsiteX4" fmla="*/ 1041889 w 1310659"/>
                <a:gd name="connsiteY4" fmla="*/ 1464576 h 2812650"/>
                <a:gd name="connsiteX5" fmla="*/ 617346 w 1310659"/>
                <a:gd name="connsiteY5" fmla="*/ 1326411 h 2812650"/>
                <a:gd name="connsiteX6" fmla="*/ 346041 w 1310659"/>
                <a:gd name="connsiteY6" fmla="*/ 1411822 h 2812650"/>
                <a:gd name="connsiteX7" fmla="*/ 650003 w 1310659"/>
                <a:gd name="connsiteY7" fmla="*/ 1462064 h 2812650"/>
                <a:gd name="connsiteX8" fmla="*/ 958990 w 1310659"/>
                <a:gd name="connsiteY8" fmla="*/ 1640422 h 2812650"/>
                <a:gd name="connsiteX9" fmla="*/ 1026817 w 1310659"/>
                <a:gd name="connsiteY9" fmla="*/ 2047381 h 2812650"/>
                <a:gd name="connsiteX10" fmla="*/ 911261 w 1310659"/>
                <a:gd name="connsiteY10" fmla="*/ 2454339 h 2812650"/>
                <a:gd name="connsiteX11" fmla="*/ 433964 w 1310659"/>
                <a:gd name="connsiteY11" fmla="*/ 2373952 h 2812650"/>
                <a:gd name="connsiteX12" fmla="*/ 165170 w 1310659"/>
                <a:gd name="connsiteY12" fmla="*/ 2368928 h 2812650"/>
                <a:gd name="connsiteX13" fmla="*/ 449036 w 1310659"/>
                <a:gd name="connsiteY13" fmla="*/ 2615112 h 2812650"/>
                <a:gd name="connsiteX14" fmla="*/ 217924 w 1310659"/>
                <a:gd name="connsiteY14" fmla="*/ 2811055 h 2812650"/>
                <a:gd name="connsiteX15" fmla="*/ 40927 w 1310659"/>
                <a:gd name="connsiteY15" fmla="*/ 2708896 h 2812650"/>
                <a:gd name="connsiteX16" fmla="*/ 0 w 1310659"/>
                <a:gd name="connsiteY16" fmla="*/ 2638559 h 2812650"/>
                <a:gd name="connsiteX17" fmla="*/ 140050 w 1310659"/>
                <a:gd name="connsiteY17" fmla="*/ 2615112 h 2812650"/>
                <a:gd name="connsiteX18" fmla="*/ 288263 w 1310659"/>
                <a:gd name="connsiteY18" fmla="*/ 2670378 h 2812650"/>
                <a:gd name="connsiteX19" fmla="*/ 258118 w 1310659"/>
                <a:gd name="connsiteY19" fmla="*/ 2502068 h 2812650"/>
                <a:gd name="connsiteX20" fmla="*/ 65525 w 1310659"/>
                <a:gd name="connsiteY20" fmla="*/ 2331771 h 2812650"/>
                <a:gd name="connsiteX21" fmla="*/ 301032 w 1310659"/>
                <a:gd name="connsiteY21" fmla="*/ 2161367 h 2812650"/>
                <a:gd name="connsiteX22" fmla="*/ 592527 w 1310659"/>
                <a:gd name="connsiteY22" fmla="*/ 2365975 h 2812650"/>
                <a:gd name="connsiteX23" fmla="*/ 949948 w 1310659"/>
                <a:gd name="connsiteY23" fmla="*/ 2291198 h 2812650"/>
                <a:gd name="connsiteX24" fmla="*/ 838410 w 1310659"/>
                <a:gd name="connsiteY24" fmla="*/ 2057429 h 2812650"/>
                <a:gd name="connsiteX25" fmla="*/ 835898 w 1310659"/>
                <a:gd name="connsiteY25" fmla="*/ 1703224 h 2812650"/>
                <a:gd name="connsiteX26" fmla="*/ 703353 w 1310659"/>
                <a:gd name="connsiteY26" fmla="*/ 1594265 h 2812650"/>
                <a:gd name="connsiteX27" fmla="*/ 250581 w 1310659"/>
                <a:gd name="connsiteY27" fmla="*/ 1514818 h 2812650"/>
                <a:gd name="connsiteX28" fmla="*/ 261069 w 1310659"/>
                <a:gd name="connsiteY28" fmla="*/ 1246370 h 2812650"/>
                <a:gd name="connsiteX29" fmla="*/ 459085 w 1310659"/>
                <a:gd name="connsiteY29" fmla="*/ 1029985 h 2812650"/>
                <a:gd name="connsiteX30" fmla="*/ 722949 w 1310659"/>
                <a:gd name="connsiteY30" fmla="*/ 1124064 h 2812650"/>
                <a:gd name="connsiteX31" fmla="*/ 815801 w 1310659"/>
                <a:gd name="connsiteY31" fmla="*/ 864187 h 2812650"/>
                <a:gd name="connsiteX32" fmla="*/ 539912 w 1310659"/>
                <a:gd name="connsiteY32" fmla="*/ 544711 h 2812650"/>
                <a:gd name="connsiteX33" fmla="*/ 461597 w 1310659"/>
                <a:gd name="connsiteY33" fmla="*/ 22638 h 2812650"/>
                <a:gd name="connsiteX34" fmla="*/ 562080 w 1310659"/>
                <a:gd name="connsiteY34" fmla="*/ 29 h 2812650"/>
                <a:gd name="connsiteX0" fmla="*/ 562080 w 1310659"/>
                <a:gd name="connsiteY0" fmla="*/ 29 h 2812650"/>
                <a:gd name="connsiteX1" fmla="*/ 634931 w 1310659"/>
                <a:gd name="connsiteY1" fmla="*/ 457229 h 2812650"/>
                <a:gd name="connsiteX2" fmla="*/ 888652 w 1310659"/>
                <a:gd name="connsiteY2" fmla="*/ 620515 h 2812650"/>
                <a:gd name="connsiteX3" fmla="*/ 1308170 w 1310659"/>
                <a:gd name="connsiteY3" fmla="*/ 1002352 h 2812650"/>
                <a:gd name="connsiteX4" fmla="*/ 1041889 w 1310659"/>
                <a:gd name="connsiteY4" fmla="*/ 1464576 h 2812650"/>
                <a:gd name="connsiteX5" fmla="*/ 617346 w 1310659"/>
                <a:gd name="connsiteY5" fmla="*/ 1326411 h 2812650"/>
                <a:gd name="connsiteX6" fmla="*/ 346041 w 1310659"/>
                <a:gd name="connsiteY6" fmla="*/ 1411822 h 2812650"/>
                <a:gd name="connsiteX7" fmla="*/ 650003 w 1310659"/>
                <a:gd name="connsiteY7" fmla="*/ 1462064 h 2812650"/>
                <a:gd name="connsiteX8" fmla="*/ 958990 w 1310659"/>
                <a:gd name="connsiteY8" fmla="*/ 1640422 h 2812650"/>
                <a:gd name="connsiteX9" fmla="*/ 1026817 w 1310659"/>
                <a:gd name="connsiteY9" fmla="*/ 2047381 h 2812650"/>
                <a:gd name="connsiteX10" fmla="*/ 911261 w 1310659"/>
                <a:gd name="connsiteY10" fmla="*/ 2454339 h 2812650"/>
                <a:gd name="connsiteX11" fmla="*/ 433964 w 1310659"/>
                <a:gd name="connsiteY11" fmla="*/ 2373952 h 2812650"/>
                <a:gd name="connsiteX12" fmla="*/ 165170 w 1310659"/>
                <a:gd name="connsiteY12" fmla="*/ 2368928 h 2812650"/>
                <a:gd name="connsiteX13" fmla="*/ 449036 w 1310659"/>
                <a:gd name="connsiteY13" fmla="*/ 2615112 h 2812650"/>
                <a:gd name="connsiteX14" fmla="*/ 217924 w 1310659"/>
                <a:gd name="connsiteY14" fmla="*/ 2811055 h 2812650"/>
                <a:gd name="connsiteX15" fmla="*/ 40927 w 1310659"/>
                <a:gd name="connsiteY15" fmla="*/ 2708896 h 2812650"/>
                <a:gd name="connsiteX16" fmla="*/ 0 w 1310659"/>
                <a:gd name="connsiteY16" fmla="*/ 2638559 h 2812650"/>
                <a:gd name="connsiteX17" fmla="*/ 140050 w 1310659"/>
                <a:gd name="connsiteY17" fmla="*/ 2615112 h 2812650"/>
                <a:gd name="connsiteX18" fmla="*/ 288263 w 1310659"/>
                <a:gd name="connsiteY18" fmla="*/ 2670378 h 2812650"/>
                <a:gd name="connsiteX19" fmla="*/ 258118 w 1310659"/>
                <a:gd name="connsiteY19" fmla="*/ 2502068 h 2812650"/>
                <a:gd name="connsiteX20" fmla="*/ 65525 w 1310659"/>
                <a:gd name="connsiteY20" fmla="*/ 2331771 h 2812650"/>
                <a:gd name="connsiteX21" fmla="*/ 301032 w 1310659"/>
                <a:gd name="connsiteY21" fmla="*/ 2161367 h 2812650"/>
                <a:gd name="connsiteX22" fmla="*/ 592527 w 1310659"/>
                <a:gd name="connsiteY22" fmla="*/ 2365975 h 2812650"/>
                <a:gd name="connsiteX23" fmla="*/ 949948 w 1310659"/>
                <a:gd name="connsiteY23" fmla="*/ 2291198 h 2812650"/>
                <a:gd name="connsiteX24" fmla="*/ 838410 w 1310659"/>
                <a:gd name="connsiteY24" fmla="*/ 2057429 h 2812650"/>
                <a:gd name="connsiteX25" fmla="*/ 835898 w 1310659"/>
                <a:gd name="connsiteY25" fmla="*/ 1703224 h 2812650"/>
                <a:gd name="connsiteX26" fmla="*/ 703353 w 1310659"/>
                <a:gd name="connsiteY26" fmla="*/ 1594265 h 2812650"/>
                <a:gd name="connsiteX27" fmla="*/ 250581 w 1310659"/>
                <a:gd name="connsiteY27" fmla="*/ 1514818 h 2812650"/>
                <a:gd name="connsiteX28" fmla="*/ 261069 w 1310659"/>
                <a:gd name="connsiteY28" fmla="*/ 1246370 h 2812650"/>
                <a:gd name="connsiteX29" fmla="*/ 459085 w 1310659"/>
                <a:gd name="connsiteY29" fmla="*/ 1029985 h 2812650"/>
                <a:gd name="connsiteX30" fmla="*/ 722949 w 1310659"/>
                <a:gd name="connsiteY30" fmla="*/ 1124064 h 2812650"/>
                <a:gd name="connsiteX31" fmla="*/ 815801 w 1310659"/>
                <a:gd name="connsiteY31" fmla="*/ 864187 h 2812650"/>
                <a:gd name="connsiteX32" fmla="*/ 539912 w 1310659"/>
                <a:gd name="connsiteY32" fmla="*/ 544711 h 2812650"/>
                <a:gd name="connsiteX33" fmla="*/ 461597 w 1310659"/>
                <a:gd name="connsiteY33" fmla="*/ 22638 h 2812650"/>
                <a:gd name="connsiteX34" fmla="*/ 562080 w 1310659"/>
                <a:gd name="connsiteY34" fmla="*/ 29 h 2812650"/>
                <a:gd name="connsiteX0" fmla="*/ 562080 w 1310659"/>
                <a:gd name="connsiteY0" fmla="*/ 29 h 2812442"/>
                <a:gd name="connsiteX1" fmla="*/ 634931 w 1310659"/>
                <a:gd name="connsiteY1" fmla="*/ 457229 h 2812442"/>
                <a:gd name="connsiteX2" fmla="*/ 888652 w 1310659"/>
                <a:gd name="connsiteY2" fmla="*/ 620515 h 2812442"/>
                <a:gd name="connsiteX3" fmla="*/ 1308170 w 1310659"/>
                <a:gd name="connsiteY3" fmla="*/ 1002352 h 2812442"/>
                <a:gd name="connsiteX4" fmla="*/ 1041889 w 1310659"/>
                <a:gd name="connsiteY4" fmla="*/ 1464576 h 2812442"/>
                <a:gd name="connsiteX5" fmla="*/ 617346 w 1310659"/>
                <a:gd name="connsiteY5" fmla="*/ 1326411 h 2812442"/>
                <a:gd name="connsiteX6" fmla="*/ 346041 w 1310659"/>
                <a:gd name="connsiteY6" fmla="*/ 1411822 h 2812442"/>
                <a:gd name="connsiteX7" fmla="*/ 650003 w 1310659"/>
                <a:gd name="connsiteY7" fmla="*/ 1462064 h 2812442"/>
                <a:gd name="connsiteX8" fmla="*/ 958990 w 1310659"/>
                <a:gd name="connsiteY8" fmla="*/ 1640422 h 2812442"/>
                <a:gd name="connsiteX9" fmla="*/ 1026817 w 1310659"/>
                <a:gd name="connsiteY9" fmla="*/ 2047381 h 2812442"/>
                <a:gd name="connsiteX10" fmla="*/ 911261 w 1310659"/>
                <a:gd name="connsiteY10" fmla="*/ 2454339 h 2812442"/>
                <a:gd name="connsiteX11" fmla="*/ 433964 w 1310659"/>
                <a:gd name="connsiteY11" fmla="*/ 2373952 h 2812442"/>
                <a:gd name="connsiteX12" fmla="*/ 165170 w 1310659"/>
                <a:gd name="connsiteY12" fmla="*/ 2368928 h 2812442"/>
                <a:gd name="connsiteX13" fmla="*/ 449036 w 1310659"/>
                <a:gd name="connsiteY13" fmla="*/ 2615112 h 2812442"/>
                <a:gd name="connsiteX14" fmla="*/ 217924 w 1310659"/>
                <a:gd name="connsiteY14" fmla="*/ 2811055 h 2812442"/>
                <a:gd name="connsiteX15" fmla="*/ 40927 w 1310659"/>
                <a:gd name="connsiteY15" fmla="*/ 2708896 h 2812442"/>
                <a:gd name="connsiteX16" fmla="*/ 0 w 1310659"/>
                <a:gd name="connsiteY16" fmla="*/ 2638559 h 2812442"/>
                <a:gd name="connsiteX17" fmla="*/ 140050 w 1310659"/>
                <a:gd name="connsiteY17" fmla="*/ 2615112 h 2812442"/>
                <a:gd name="connsiteX18" fmla="*/ 288263 w 1310659"/>
                <a:gd name="connsiteY18" fmla="*/ 2670378 h 2812442"/>
                <a:gd name="connsiteX19" fmla="*/ 258118 w 1310659"/>
                <a:gd name="connsiteY19" fmla="*/ 2502068 h 2812442"/>
                <a:gd name="connsiteX20" fmla="*/ 65525 w 1310659"/>
                <a:gd name="connsiteY20" fmla="*/ 2331771 h 2812442"/>
                <a:gd name="connsiteX21" fmla="*/ 301032 w 1310659"/>
                <a:gd name="connsiteY21" fmla="*/ 2161367 h 2812442"/>
                <a:gd name="connsiteX22" fmla="*/ 592527 w 1310659"/>
                <a:gd name="connsiteY22" fmla="*/ 2365975 h 2812442"/>
                <a:gd name="connsiteX23" fmla="*/ 949948 w 1310659"/>
                <a:gd name="connsiteY23" fmla="*/ 2291198 h 2812442"/>
                <a:gd name="connsiteX24" fmla="*/ 838410 w 1310659"/>
                <a:gd name="connsiteY24" fmla="*/ 2057429 h 2812442"/>
                <a:gd name="connsiteX25" fmla="*/ 835898 w 1310659"/>
                <a:gd name="connsiteY25" fmla="*/ 1703224 h 2812442"/>
                <a:gd name="connsiteX26" fmla="*/ 703353 w 1310659"/>
                <a:gd name="connsiteY26" fmla="*/ 1594265 h 2812442"/>
                <a:gd name="connsiteX27" fmla="*/ 250581 w 1310659"/>
                <a:gd name="connsiteY27" fmla="*/ 1514818 h 2812442"/>
                <a:gd name="connsiteX28" fmla="*/ 261069 w 1310659"/>
                <a:gd name="connsiteY28" fmla="*/ 1246370 h 2812442"/>
                <a:gd name="connsiteX29" fmla="*/ 459085 w 1310659"/>
                <a:gd name="connsiteY29" fmla="*/ 1029985 h 2812442"/>
                <a:gd name="connsiteX30" fmla="*/ 722949 w 1310659"/>
                <a:gd name="connsiteY30" fmla="*/ 1124064 h 2812442"/>
                <a:gd name="connsiteX31" fmla="*/ 815801 w 1310659"/>
                <a:gd name="connsiteY31" fmla="*/ 864187 h 2812442"/>
                <a:gd name="connsiteX32" fmla="*/ 539912 w 1310659"/>
                <a:gd name="connsiteY32" fmla="*/ 544711 h 2812442"/>
                <a:gd name="connsiteX33" fmla="*/ 461597 w 1310659"/>
                <a:gd name="connsiteY33" fmla="*/ 22638 h 2812442"/>
                <a:gd name="connsiteX34" fmla="*/ 562080 w 1310659"/>
                <a:gd name="connsiteY34" fmla="*/ 29 h 2812442"/>
                <a:gd name="connsiteX0" fmla="*/ 562080 w 1310659"/>
                <a:gd name="connsiteY0" fmla="*/ 29 h 2819603"/>
                <a:gd name="connsiteX1" fmla="*/ 634931 w 1310659"/>
                <a:gd name="connsiteY1" fmla="*/ 457229 h 2819603"/>
                <a:gd name="connsiteX2" fmla="*/ 888652 w 1310659"/>
                <a:gd name="connsiteY2" fmla="*/ 620515 h 2819603"/>
                <a:gd name="connsiteX3" fmla="*/ 1308170 w 1310659"/>
                <a:gd name="connsiteY3" fmla="*/ 1002352 h 2819603"/>
                <a:gd name="connsiteX4" fmla="*/ 1041889 w 1310659"/>
                <a:gd name="connsiteY4" fmla="*/ 1464576 h 2819603"/>
                <a:gd name="connsiteX5" fmla="*/ 617346 w 1310659"/>
                <a:gd name="connsiteY5" fmla="*/ 1326411 h 2819603"/>
                <a:gd name="connsiteX6" fmla="*/ 346041 w 1310659"/>
                <a:gd name="connsiteY6" fmla="*/ 1411822 h 2819603"/>
                <a:gd name="connsiteX7" fmla="*/ 650003 w 1310659"/>
                <a:gd name="connsiteY7" fmla="*/ 1462064 h 2819603"/>
                <a:gd name="connsiteX8" fmla="*/ 958990 w 1310659"/>
                <a:gd name="connsiteY8" fmla="*/ 1640422 h 2819603"/>
                <a:gd name="connsiteX9" fmla="*/ 1026817 w 1310659"/>
                <a:gd name="connsiteY9" fmla="*/ 2047381 h 2819603"/>
                <a:gd name="connsiteX10" fmla="*/ 911261 w 1310659"/>
                <a:gd name="connsiteY10" fmla="*/ 2454339 h 2819603"/>
                <a:gd name="connsiteX11" fmla="*/ 433964 w 1310659"/>
                <a:gd name="connsiteY11" fmla="*/ 2373952 h 2819603"/>
                <a:gd name="connsiteX12" fmla="*/ 165170 w 1310659"/>
                <a:gd name="connsiteY12" fmla="*/ 2368928 h 2819603"/>
                <a:gd name="connsiteX13" fmla="*/ 449036 w 1310659"/>
                <a:gd name="connsiteY13" fmla="*/ 2615112 h 2819603"/>
                <a:gd name="connsiteX14" fmla="*/ 217924 w 1310659"/>
                <a:gd name="connsiteY14" fmla="*/ 2811055 h 2819603"/>
                <a:gd name="connsiteX15" fmla="*/ 40927 w 1310659"/>
                <a:gd name="connsiteY15" fmla="*/ 2708896 h 2819603"/>
                <a:gd name="connsiteX16" fmla="*/ 0 w 1310659"/>
                <a:gd name="connsiteY16" fmla="*/ 2638559 h 2819603"/>
                <a:gd name="connsiteX17" fmla="*/ 140050 w 1310659"/>
                <a:gd name="connsiteY17" fmla="*/ 2615112 h 2819603"/>
                <a:gd name="connsiteX18" fmla="*/ 288263 w 1310659"/>
                <a:gd name="connsiteY18" fmla="*/ 2670378 h 2819603"/>
                <a:gd name="connsiteX19" fmla="*/ 258118 w 1310659"/>
                <a:gd name="connsiteY19" fmla="*/ 2502068 h 2819603"/>
                <a:gd name="connsiteX20" fmla="*/ 65525 w 1310659"/>
                <a:gd name="connsiteY20" fmla="*/ 2331771 h 2819603"/>
                <a:gd name="connsiteX21" fmla="*/ 301032 w 1310659"/>
                <a:gd name="connsiteY21" fmla="*/ 2161367 h 2819603"/>
                <a:gd name="connsiteX22" fmla="*/ 592527 w 1310659"/>
                <a:gd name="connsiteY22" fmla="*/ 2365975 h 2819603"/>
                <a:gd name="connsiteX23" fmla="*/ 949948 w 1310659"/>
                <a:gd name="connsiteY23" fmla="*/ 2291198 h 2819603"/>
                <a:gd name="connsiteX24" fmla="*/ 838410 w 1310659"/>
                <a:gd name="connsiteY24" fmla="*/ 2057429 h 2819603"/>
                <a:gd name="connsiteX25" fmla="*/ 835898 w 1310659"/>
                <a:gd name="connsiteY25" fmla="*/ 1703224 h 2819603"/>
                <a:gd name="connsiteX26" fmla="*/ 703353 w 1310659"/>
                <a:gd name="connsiteY26" fmla="*/ 1594265 h 2819603"/>
                <a:gd name="connsiteX27" fmla="*/ 250581 w 1310659"/>
                <a:gd name="connsiteY27" fmla="*/ 1514818 h 2819603"/>
                <a:gd name="connsiteX28" fmla="*/ 261069 w 1310659"/>
                <a:gd name="connsiteY28" fmla="*/ 1246370 h 2819603"/>
                <a:gd name="connsiteX29" fmla="*/ 459085 w 1310659"/>
                <a:gd name="connsiteY29" fmla="*/ 1029985 h 2819603"/>
                <a:gd name="connsiteX30" fmla="*/ 722949 w 1310659"/>
                <a:gd name="connsiteY30" fmla="*/ 1124064 h 2819603"/>
                <a:gd name="connsiteX31" fmla="*/ 815801 w 1310659"/>
                <a:gd name="connsiteY31" fmla="*/ 864187 h 2819603"/>
                <a:gd name="connsiteX32" fmla="*/ 539912 w 1310659"/>
                <a:gd name="connsiteY32" fmla="*/ 544711 h 2819603"/>
                <a:gd name="connsiteX33" fmla="*/ 461597 w 1310659"/>
                <a:gd name="connsiteY33" fmla="*/ 22638 h 2819603"/>
                <a:gd name="connsiteX34" fmla="*/ 562080 w 1310659"/>
                <a:gd name="connsiteY34" fmla="*/ 29 h 2819603"/>
                <a:gd name="connsiteX0" fmla="*/ 562080 w 1310659"/>
                <a:gd name="connsiteY0" fmla="*/ 29 h 2841772"/>
                <a:gd name="connsiteX1" fmla="*/ 634931 w 1310659"/>
                <a:gd name="connsiteY1" fmla="*/ 457229 h 2841772"/>
                <a:gd name="connsiteX2" fmla="*/ 888652 w 1310659"/>
                <a:gd name="connsiteY2" fmla="*/ 620515 h 2841772"/>
                <a:gd name="connsiteX3" fmla="*/ 1308170 w 1310659"/>
                <a:gd name="connsiteY3" fmla="*/ 1002352 h 2841772"/>
                <a:gd name="connsiteX4" fmla="*/ 1041889 w 1310659"/>
                <a:gd name="connsiteY4" fmla="*/ 1464576 h 2841772"/>
                <a:gd name="connsiteX5" fmla="*/ 617346 w 1310659"/>
                <a:gd name="connsiteY5" fmla="*/ 1326411 h 2841772"/>
                <a:gd name="connsiteX6" fmla="*/ 346041 w 1310659"/>
                <a:gd name="connsiteY6" fmla="*/ 1411822 h 2841772"/>
                <a:gd name="connsiteX7" fmla="*/ 650003 w 1310659"/>
                <a:gd name="connsiteY7" fmla="*/ 1462064 h 2841772"/>
                <a:gd name="connsiteX8" fmla="*/ 958990 w 1310659"/>
                <a:gd name="connsiteY8" fmla="*/ 1640422 h 2841772"/>
                <a:gd name="connsiteX9" fmla="*/ 1026817 w 1310659"/>
                <a:gd name="connsiteY9" fmla="*/ 2047381 h 2841772"/>
                <a:gd name="connsiteX10" fmla="*/ 911261 w 1310659"/>
                <a:gd name="connsiteY10" fmla="*/ 2454339 h 2841772"/>
                <a:gd name="connsiteX11" fmla="*/ 433964 w 1310659"/>
                <a:gd name="connsiteY11" fmla="*/ 2373952 h 2841772"/>
                <a:gd name="connsiteX12" fmla="*/ 165170 w 1310659"/>
                <a:gd name="connsiteY12" fmla="*/ 2368928 h 2841772"/>
                <a:gd name="connsiteX13" fmla="*/ 449036 w 1310659"/>
                <a:gd name="connsiteY13" fmla="*/ 2615112 h 2841772"/>
                <a:gd name="connsiteX14" fmla="*/ 216563 w 1310659"/>
                <a:gd name="connsiteY14" fmla="*/ 2834187 h 2841772"/>
                <a:gd name="connsiteX15" fmla="*/ 40927 w 1310659"/>
                <a:gd name="connsiteY15" fmla="*/ 2708896 h 2841772"/>
                <a:gd name="connsiteX16" fmla="*/ 0 w 1310659"/>
                <a:gd name="connsiteY16" fmla="*/ 2638559 h 2841772"/>
                <a:gd name="connsiteX17" fmla="*/ 140050 w 1310659"/>
                <a:gd name="connsiteY17" fmla="*/ 2615112 h 2841772"/>
                <a:gd name="connsiteX18" fmla="*/ 288263 w 1310659"/>
                <a:gd name="connsiteY18" fmla="*/ 2670378 h 2841772"/>
                <a:gd name="connsiteX19" fmla="*/ 258118 w 1310659"/>
                <a:gd name="connsiteY19" fmla="*/ 2502068 h 2841772"/>
                <a:gd name="connsiteX20" fmla="*/ 65525 w 1310659"/>
                <a:gd name="connsiteY20" fmla="*/ 2331771 h 2841772"/>
                <a:gd name="connsiteX21" fmla="*/ 301032 w 1310659"/>
                <a:gd name="connsiteY21" fmla="*/ 2161367 h 2841772"/>
                <a:gd name="connsiteX22" fmla="*/ 592527 w 1310659"/>
                <a:gd name="connsiteY22" fmla="*/ 2365975 h 2841772"/>
                <a:gd name="connsiteX23" fmla="*/ 949948 w 1310659"/>
                <a:gd name="connsiteY23" fmla="*/ 2291198 h 2841772"/>
                <a:gd name="connsiteX24" fmla="*/ 838410 w 1310659"/>
                <a:gd name="connsiteY24" fmla="*/ 2057429 h 2841772"/>
                <a:gd name="connsiteX25" fmla="*/ 835898 w 1310659"/>
                <a:gd name="connsiteY25" fmla="*/ 1703224 h 2841772"/>
                <a:gd name="connsiteX26" fmla="*/ 703353 w 1310659"/>
                <a:gd name="connsiteY26" fmla="*/ 1594265 h 2841772"/>
                <a:gd name="connsiteX27" fmla="*/ 250581 w 1310659"/>
                <a:gd name="connsiteY27" fmla="*/ 1514818 h 2841772"/>
                <a:gd name="connsiteX28" fmla="*/ 261069 w 1310659"/>
                <a:gd name="connsiteY28" fmla="*/ 1246370 h 2841772"/>
                <a:gd name="connsiteX29" fmla="*/ 459085 w 1310659"/>
                <a:gd name="connsiteY29" fmla="*/ 1029985 h 2841772"/>
                <a:gd name="connsiteX30" fmla="*/ 722949 w 1310659"/>
                <a:gd name="connsiteY30" fmla="*/ 1124064 h 2841772"/>
                <a:gd name="connsiteX31" fmla="*/ 815801 w 1310659"/>
                <a:gd name="connsiteY31" fmla="*/ 864187 h 2841772"/>
                <a:gd name="connsiteX32" fmla="*/ 539912 w 1310659"/>
                <a:gd name="connsiteY32" fmla="*/ 544711 h 2841772"/>
                <a:gd name="connsiteX33" fmla="*/ 461597 w 1310659"/>
                <a:gd name="connsiteY33" fmla="*/ 22638 h 2841772"/>
                <a:gd name="connsiteX34" fmla="*/ 562080 w 1310659"/>
                <a:gd name="connsiteY34" fmla="*/ 29 h 2841772"/>
                <a:gd name="connsiteX0" fmla="*/ 562080 w 1310659"/>
                <a:gd name="connsiteY0" fmla="*/ 29 h 2845700"/>
                <a:gd name="connsiteX1" fmla="*/ 634931 w 1310659"/>
                <a:gd name="connsiteY1" fmla="*/ 457229 h 2845700"/>
                <a:gd name="connsiteX2" fmla="*/ 888652 w 1310659"/>
                <a:gd name="connsiteY2" fmla="*/ 620515 h 2845700"/>
                <a:gd name="connsiteX3" fmla="*/ 1308170 w 1310659"/>
                <a:gd name="connsiteY3" fmla="*/ 1002352 h 2845700"/>
                <a:gd name="connsiteX4" fmla="*/ 1041889 w 1310659"/>
                <a:gd name="connsiteY4" fmla="*/ 1464576 h 2845700"/>
                <a:gd name="connsiteX5" fmla="*/ 617346 w 1310659"/>
                <a:gd name="connsiteY5" fmla="*/ 1326411 h 2845700"/>
                <a:gd name="connsiteX6" fmla="*/ 346041 w 1310659"/>
                <a:gd name="connsiteY6" fmla="*/ 1411822 h 2845700"/>
                <a:gd name="connsiteX7" fmla="*/ 650003 w 1310659"/>
                <a:gd name="connsiteY7" fmla="*/ 1462064 h 2845700"/>
                <a:gd name="connsiteX8" fmla="*/ 958990 w 1310659"/>
                <a:gd name="connsiteY8" fmla="*/ 1640422 h 2845700"/>
                <a:gd name="connsiteX9" fmla="*/ 1026817 w 1310659"/>
                <a:gd name="connsiteY9" fmla="*/ 2047381 h 2845700"/>
                <a:gd name="connsiteX10" fmla="*/ 911261 w 1310659"/>
                <a:gd name="connsiteY10" fmla="*/ 2454339 h 2845700"/>
                <a:gd name="connsiteX11" fmla="*/ 433964 w 1310659"/>
                <a:gd name="connsiteY11" fmla="*/ 2373952 h 2845700"/>
                <a:gd name="connsiteX12" fmla="*/ 165170 w 1310659"/>
                <a:gd name="connsiteY12" fmla="*/ 2368928 h 2845700"/>
                <a:gd name="connsiteX13" fmla="*/ 449036 w 1310659"/>
                <a:gd name="connsiteY13" fmla="*/ 2615112 h 2845700"/>
                <a:gd name="connsiteX14" fmla="*/ 216563 w 1310659"/>
                <a:gd name="connsiteY14" fmla="*/ 2834187 h 2845700"/>
                <a:gd name="connsiteX15" fmla="*/ 40927 w 1310659"/>
                <a:gd name="connsiteY15" fmla="*/ 2708896 h 2845700"/>
                <a:gd name="connsiteX16" fmla="*/ 0 w 1310659"/>
                <a:gd name="connsiteY16" fmla="*/ 2638559 h 2845700"/>
                <a:gd name="connsiteX17" fmla="*/ 140050 w 1310659"/>
                <a:gd name="connsiteY17" fmla="*/ 2615112 h 2845700"/>
                <a:gd name="connsiteX18" fmla="*/ 288263 w 1310659"/>
                <a:gd name="connsiteY18" fmla="*/ 2670378 h 2845700"/>
                <a:gd name="connsiteX19" fmla="*/ 258118 w 1310659"/>
                <a:gd name="connsiteY19" fmla="*/ 2502068 h 2845700"/>
                <a:gd name="connsiteX20" fmla="*/ 65525 w 1310659"/>
                <a:gd name="connsiteY20" fmla="*/ 2331771 h 2845700"/>
                <a:gd name="connsiteX21" fmla="*/ 301032 w 1310659"/>
                <a:gd name="connsiteY21" fmla="*/ 2161367 h 2845700"/>
                <a:gd name="connsiteX22" fmla="*/ 592527 w 1310659"/>
                <a:gd name="connsiteY22" fmla="*/ 2365975 h 2845700"/>
                <a:gd name="connsiteX23" fmla="*/ 949948 w 1310659"/>
                <a:gd name="connsiteY23" fmla="*/ 2291198 h 2845700"/>
                <a:gd name="connsiteX24" fmla="*/ 838410 w 1310659"/>
                <a:gd name="connsiteY24" fmla="*/ 2057429 h 2845700"/>
                <a:gd name="connsiteX25" fmla="*/ 835898 w 1310659"/>
                <a:gd name="connsiteY25" fmla="*/ 1703224 h 2845700"/>
                <a:gd name="connsiteX26" fmla="*/ 703353 w 1310659"/>
                <a:gd name="connsiteY26" fmla="*/ 1594265 h 2845700"/>
                <a:gd name="connsiteX27" fmla="*/ 250581 w 1310659"/>
                <a:gd name="connsiteY27" fmla="*/ 1514818 h 2845700"/>
                <a:gd name="connsiteX28" fmla="*/ 261069 w 1310659"/>
                <a:gd name="connsiteY28" fmla="*/ 1246370 h 2845700"/>
                <a:gd name="connsiteX29" fmla="*/ 459085 w 1310659"/>
                <a:gd name="connsiteY29" fmla="*/ 1029985 h 2845700"/>
                <a:gd name="connsiteX30" fmla="*/ 722949 w 1310659"/>
                <a:gd name="connsiteY30" fmla="*/ 1124064 h 2845700"/>
                <a:gd name="connsiteX31" fmla="*/ 815801 w 1310659"/>
                <a:gd name="connsiteY31" fmla="*/ 864187 h 2845700"/>
                <a:gd name="connsiteX32" fmla="*/ 539912 w 1310659"/>
                <a:gd name="connsiteY32" fmla="*/ 544711 h 2845700"/>
                <a:gd name="connsiteX33" fmla="*/ 461597 w 1310659"/>
                <a:gd name="connsiteY33" fmla="*/ 22638 h 2845700"/>
                <a:gd name="connsiteX34" fmla="*/ 562080 w 1310659"/>
                <a:gd name="connsiteY34" fmla="*/ 29 h 2845700"/>
                <a:gd name="connsiteX0" fmla="*/ 562080 w 1310659"/>
                <a:gd name="connsiteY0" fmla="*/ 29 h 2845260"/>
                <a:gd name="connsiteX1" fmla="*/ 634931 w 1310659"/>
                <a:gd name="connsiteY1" fmla="*/ 457229 h 2845260"/>
                <a:gd name="connsiteX2" fmla="*/ 888652 w 1310659"/>
                <a:gd name="connsiteY2" fmla="*/ 620515 h 2845260"/>
                <a:gd name="connsiteX3" fmla="*/ 1308170 w 1310659"/>
                <a:gd name="connsiteY3" fmla="*/ 1002352 h 2845260"/>
                <a:gd name="connsiteX4" fmla="*/ 1041889 w 1310659"/>
                <a:gd name="connsiteY4" fmla="*/ 1464576 h 2845260"/>
                <a:gd name="connsiteX5" fmla="*/ 617346 w 1310659"/>
                <a:gd name="connsiteY5" fmla="*/ 1326411 h 2845260"/>
                <a:gd name="connsiteX6" fmla="*/ 346041 w 1310659"/>
                <a:gd name="connsiteY6" fmla="*/ 1411822 h 2845260"/>
                <a:gd name="connsiteX7" fmla="*/ 650003 w 1310659"/>
                <a:gd name="connsiteY7" fmla="*/ 1462064 h 2845260"/>
                <a:gd name="connsiteX8" fmla="*/ 958990 w 1310659"/>
                <a:gd name="connsiteY8" fmla="*/ 1640422 h 2845260"/>
                <a:gd name="connsiteX9" fmla="*/ 1026817 w 1310659"/>
                <a:gd name="connsiteY9" fmla="*/ 2047381 h 2845260"/>
                <a:gd name="connsiteX10" fmla="*/ 911261 w 1310659"/>
                <a:gd name="connsiteY10" fmla="*/ 2454339 h 2845260"/>
                <a:gd name="connsiteX11" fmla="*/ 433964 w 1310659"/>
                <a:gd name="connsiteY11" fmla="*/ 2373952 h 2845260"/>
                <a:gd name="connsiteX12" fmla="*/ 165170 w 1310659"/>
                <a:gd name="connsiteY12" fmla="*/ 2368928 h 2845260"/>
                <a:gd name="connsiteX13" fmla="*/ 449036 w 1310659"/>
                <a:gd name="connsiteY13" fmla="*/ 2615112 h 2845260"/>
                <a:gd name="connsiteX14" fmla="*/ 216563 w 1310659"/>
                <a:gd name="connsiteY14" fmla="*/ 2834187 h 2845260"/>
                <a:gd name="connsiteX15" fmla="*/ 40927 w 1310659"/>
                <a:gd name="connsiteY15" fmla="*/ 2708896 h 2845260"/>
                <a:gd name="connsiteX16" fmla="*/ 0 w 1310659"/>
                <a:gd name="connsiteY16" fmla="*/ 2638559 h 2845260"/>
                <a:gd name="connsiteX17" fmla="*/ 140050 w 1310659"/>
                <a:gd name="connsiteY17" fmla="*/ 2615112 h 2845260"/>
                <a:gd name="connsiteX18" fmla="*/ 288263 w 1310659"/>
                <a:gd name="connsiteY18" fmla="*/ 2670378 h 2845260"/>
                <a:gd name="connsiteX19" fmla="*/ 258118 w 1310659"/>
                <a:gd name="connsiteY19" fmla="*/ 2502068 h 2845260"/>
                <a:gd name="connsiteX20" fmla="*/ 65525 w 1310659"/>
                <a:gd name="connsiteY20" fmla="*/ 2331771 h 2845260"/>
                <a:gd name="connsiteX21" fmla="*/ 301032 w 1310659"/>
                <a:gd name="connsiteY21" fmla="*/ 2161367 h 2845260"/>
                <a:gd name="connsiteX22" fmla="*/ 592527 w 1310659"/>
                <a:gd name="connsiteY22" fmla="*/ 2365975 h 2845260"/>
                <a:gd name="connsiteX23" fmla="*/ 949948 w 1310659"/>
                <a:gd name="connsiteY23" fmla="*/ 2291198 h 2845260"/>
                <a:gd name="connsiteX24" fmla="*/ 838410 w 1310659"/>
                <a:gd name="connsiteY24" fmla="*/ 2057429 h 2845260"/>
                <a:gd name="connsiteX25" fmla="*/ 835898 w 1310659"/>
                <a:gd name="connsiteY25" fmla="*/ 1703224 h 2845260"/>
                <a:gd name="connsiteX26" fmla="*/ 703353 w 1310659"/>
                <a:gd name="connsiteY26" fmla="*/ 1594265 h 2845260"/>
                <a:gd name="connsiteX27" fmla="*/ 250581 w 1310659"/>
                <a:gd name="connsiteY27" fmla="*/ 1514818 h 2845260"/>
                <a:gd name="connsiteX28" fmla="*/ 261069 w 1310659"/>
                <a:gd name="connsiteY28" fmla="*/ 1246370 h 2845260"/>
                <a:gd name="connsiteX29" fmla="*/ 459085 w 1310659"/>
                <a:gd name="connsiteY29" fmla="*/ 1029985 h 2845260"/>
                <a:gd name="connsiteX30" fmla="*/ 722949 w 1310659"/>
                <a:gd name="connsiteY30" fmla="*/ 1124064 h 2845260"/>
                <a:gd name="connsiteX31" fmla="*/ 815801 w 1310659"/>
                <a:gd name="connsiteY31" fmla="*/ 864187 h 2845260"/>
                <a:gd name="connsiteX32" fmla="*/ 539912 w 1310659"/>
                <a:gd name="connsiteY32" fmla="*/ 544711 h 2845260"/>
                <a:gd name="connsiteX33" fmla="*/ 461597 w 1310659"/>
                <a:gd name="connsiteY33" fmla="*/ 22638 h 2845260"/>
                <a:gd name="connsiteX34" fmla="*/ 562080 w 1310659"/>
                <a:gd name="connsiteY34" fmla="*/ 29 h 2845260"/>
                <a:gd name="connsiteX0" fmla="*/ 562080 w 1310659"/>
                <a:gd name="connsiteY0" fmla="*/ 29 h 2845899"/>
                <a:gd name="connsiteX1" fmla="*/ 634931 w 1310659"/>
                <a:gd name="connsiteY1" fmla="*/ 457229 h 2845899"/>
                <a:gd name="connsiteX2" fmla="*/ 888652 w 1310659"/>
                <a:gd name="connsiteY2" fmla="*/ 620515 h 2845899"/>
                <a:gd name="connsiteX3" fmla="*/ 1308170 w 1310659"/>
                <a:gd name="connsiteY3" fmla="*/ 1002352 h 2845899"/>
                <a:gd name="connsiteX4" fmla="*/ 1041889 w 1310659"/>
                <a:gd name="connsiteY4" fmla="*/ 1464576 h 2845899"/>
                <a:gd name="connsiteX5" fmla="*/ 617346 w 1310659"/>
                <a:gd name="connsiteY5" fmla="*/ 1326411 h 2845899"/>
                <a:gd name="connsiteX6" fmla="*/ 346041 w 1310659"/>
                <a:gd name="connsiteY6" fmla="*/ 1411822 h 2845899"/>
                <a:gd name="connsiteX7" fmla="*/ 650003 w 1310659"/>
                <a:gd name="connsiteY7" fmla="*/ 1462064 h 2845899"/>
                <a:gd name="connsiteX8" fmla="*/ 958990 w 1310659"/>
                <a:gd name="connsiteY8" fmla="*/ 1640422 h 2845899"/>
                <a:gd name="connsiteX9" fmla="*/ 1026817 w 1310659"/>
                <a:gd name="connsiteY9" fmla="*/ 2047381 h 2845899"/>
                <a:gd name="connsiteX10" fmla="*/ 911261 w 1310659"/>
                <a:gd name="connsiteY10" fmla="*/ 2454339 h 2845899"/>
                <a:gd name="connsiteX11" fmla="*/ 433964 w 1310659"/>
                <a:gd name="connsiteY11" fmla="*/ 2373952 h 2845899"/>
                <a:gd name="connsiteX12" fmla="*/ 165170 w 1310659"/>
                <a:gd name="connsiteY12" fmla="*/ 2368928 h 2845899"/>
                <a:gd name="connsiteX13" fmla="*/ 449036 w 1310659"/>
                <a:gd name="connsiteY13" fmla="*/ 2615112 h 2845899"/>
                <a:gd name="connsiteX14" fmla="*/ 216563 w 1310659"/>
                <a:gd name="connsiteY14" fmla="*/ 2834187 h 2845899"/>
                <a:gd name="connsiteX15" fmla="*/ 40927 w 1310659"/>
                <a:gd name="connsiteY15" fmla="*/ 2708896 h 2845899"/>
                <a:gd name="connsiteX16" fmla="*/ 0 w 1310659"/>
                <a:gd name="connsiteY16" fmla="*/ 2638559 h 2845899"/>
                <a:gd name="connsiteX17" fmla="*/ 140050 w 1310659"/>
                <a:gd name="connsiteY17" fmla="*/ 2615112 h 2845899"/>
                <a:gd name="connsiteX18" fmla="*/ 288263 w 1310659"/>
                <a:gd name="connsiteY18" fmla="*/ 2670378 h 2845899"/>
                <a:gd name="connsiteX19" fmla="*/ 258118 w 1310659"/>
                <a:gd name="connsiteY19" fmla="*/ 2502068 h 2845899"/>
                <a:gd name="connsiteX20" fmla="*/ 65525 w 1310659"/>
                <a:gd name="connsiteY20" fmla="*/ 2331771 h 2845899"/>
                <a:gd name="connsiteX21" fmla="*/ 301032 w 1310659"/>
                <a:gd name="connsiteY21" fmla="*/ 2161367 h 2845899"/>
                <a:gd name="connsiteX22" fmla="*/ 592527 w 1310659"/>
                <a:gd name="connsiteY22" fmla="*/ 2365975 h 2845899"/>
                <a:gd name="connsiteX23" fmla="*/ 949948 w 1310659"/>
                <a:gd name="connsiteY23" fmla="*/ 2291198 h 2845899"/>
                <a:gd name="connsiteX24" fmla="*/ 838410 w 1310659"/>
                <a:gd name="connsiteY24" fmla="*/ 2057429 h 2845899"/>
                <a:gd name="connsiteX25" fmla="*/ 835898 w 1310659"/>
                <a:gd name="connsiteY25" fmla="*/ 1703224 h 2845899"/>
                <a:gd name="connsiteX26" fmla="*/ 703353 w 1310659"/>
                <a:gd name="connsiteY26" fmla="*/ 1594265 h 2845899"/>
                <a:gd name="connsiteX27" fmla="*/ 250581 w 1310659"/>
                <a:gd name="connsiteY27" fmla="*/ 1514818 h 2845899"/>
                <a:gd name="connsiteX28" fmla="*/ 261069 w 1310659"/>
                <a:gd name="connsiteY28" fmla="*/ 1246370 h 2845899"/>
                <a:gd name="connsiteX29" fmla="*/ 459085 w 1310659"/>
                <a:gd name="connsiteY29" fmla="*/ 1029985 h 2845899"/>
                <a:gd name="connsiteX30" fmla="*/ 722949 w 1310659"/>
                <a:gd name="connsiteY30" fmla="*/ 1124064 h 2845899"/>
                <a:gd name="connsiteX31" fmla="*/ 815801 w 1310659"/>
                <a:gd name="connsiteY31" fmla="*/ 864187 h 2845899"/>
                <a:gd name="connsiteX32" fmla="*/ 539912 w 1310659"/>
                <a:gd name="connsiteY32" fmla="*/ 544711 h 2845899"/>
                <a:gd name="connsiteX33" fmla="*/ 461597 w 1310659"/>
                <a:gd name="connsiteY33" fmla="*/ 22638 h 2845899"/>
                <a:gd name="connsiteX34" fmla="*/ 562080 w 1310659"/>
                <a:gd name="connsiteY34" fmla="*/ 29 h 2845899"/>
                <a:gd name="connsiteX0" fmla="*/ 562080 w 1310659"/>
                <a:gd name="connsiteY0" fmla="*/ 29 h 2842296"/>
                <a:gd name="connsiteX1" fmla="*/ 634931 w 1310659"/>
                <a:gd name="connsiteY1" fmla="*/ 457229 h 2842296"/>
                <a:gd name="connsiteX2" fmla="*/ 888652 w 1310659"/>
                <a:gd name="connsiteY2" fmla="*/ 620515 h 2842296"/>
                <a:gd name="connsiteX3" fmla="*/ 1308170 w 1310659"/>
                <a:gd name="connsiteY3" fmla="*/ 1002352 h 2842296"/>
                <a:gd name="connsiteX4" fmla="*/ 1041889 w 1310659"/>
                <a:gd name="connsiteY4" fmla="*/ 1464576 h 2842296"/>
                <a:gd name="connsiteX5" fmla="*/ 617346 w 1310659"/>
                <a:gd name="connsiteY5" fmla="*/ 1326411 h 2842296"/>
                <a:gd name="connsiteX6" fmla="*/ 346041 w 1310659"/>
                <a:gd name="connsiteY6" fmla="*/ 1411822 h 2842296"/>
                <a:gd name="connsiteX7" fmla="*/ 650003 w 1310659"/>
                <a:gd name="connsiteY7" fmla="*/ 1462064 h 2842296"/>
                <a:gd name="connsiteX8" fmla="*/ 958990 w 1310659"/>
                <a:gd name="connsiteY8" fmla="*/ 1640422 h 2842296"/>
                <a:gd name="connsiteX9" fmla="*/ 1026817 w 1310659"/>
                <a:gd name="connsiteY9" fmla="*/ 2047381 h 2842296"/>
                <a:gd name="connsiteX10" fmla="*/ 911261 w 1310659"/>
                <a:gd name="connsiteY10" fmla="*/ 2454339 h 2842296"/>
                <a:gd name="connsiteX11" fmla="*/ 433964 w 1310659"/>
                <a:gd name="connsiteY11" fmla="*/ 2373952 h 2842296"/>
                <a:gd name="connsiteX12" fmla="*/ 165170 w 1310659"/>
                <a:gd name="connsiteY12" fmla="*/ 2368928 h 2842296"/>
                <a:gd name="connsiteX13" fmla="*/ 449036 w 1310659"/>
                <a:gd name="connsiteY13" fmla="*/ 2615112 h 2842296"/>
                <a:gd name="connsiteX14" fmla="*/ 216563 w 1310659"/>
                <a:gd name="connsiteY14" fmla="*/ 2834187 h 2842296"/>
                <a:gd name="connsiteX15" fmla="*/ 40927 w 1310659"/>
                <a:gd name="connsiteY15" fmla="*/ 2708896 h 2842296"/>
                <a:gd name="connsiteX16" fmla="*/ 0 w 1310659"/>
                <a:gd name="connsiteY16" fmla="*/ 2638559 h 2842296"/>
                <a:gd name="connsiteX17" fmla="*/ 140050 w 1310659"/>
                <a:gd name="connsiteY17" fmla="*/ 2615112 h 2842296"/>
                <a:gd name="connsiteX18" fmla="*/ 288263 w 1310659"/>
                <a:gd name="connsiteY18" fmla="*/ 2670378 h 2842296"/>
                <a:gd name="connsiteX19" fmla="*/ 258118 w 1310659"/>
                <a:gd name="connsiteY19" fmla="*/ 2502068 h 2842296"/>
                <a:gd name="connsiteX20" fmla="*/ 65525 w 1310659"/>
                <a:gd name="connsiteY20" fmla="*/ 2331771 h 2842296"/>
                <a:gd name="connsiteX21" fmla="*/ 301032 w 1310659"/>
                <a:gd name="connsiteY21" fmla="*/ 2161367 h 2842296"/>
                <a:gd name="connsiteX22" fmla="*/ 592527 w 1310659"/>
                <a:gd name="connsiteY22" fmla="*/ 2365975 h 2842296"/>
                <a:gd name="connsiteX23" fmla="*/ 949948 w 1310659"/>
                <a:gd name="connsiteY23" fmla="*/ 2291198 h 2842296"/>
                <a:gd name="connsiteX24" fmla="*/ 838410 w 1310659"/>
                <a:gd name="connsiteY24" fmla="*/ 2057429 h 2842296"/>
                <a:gd name="connsiteX25" fmla="*/ 835898 w 1310659"/>
                <a:gd name="connsiteY25" fmla="*/ 1703224 h 2842296"/>
                <a:gd name="connsiteX26" fmla="*/ 703353 w 1310659"/>
                <a:gd name="connsiteY26" fmla="*/ 1594265 h 2842296"/>
                <a:gd name="connsiteX27" fmla="*/ 250581 w 1310659"/>
                <a:gd name="connsiteY27" fmla="*/ 1514818 h 2842296"/>
                <a:gd name="connsiteX28" fmla="*/ 261069 w 1310659"/>
                <a:gd name="connsiteY28" fmla="*/ 1246370 h 2842296"/>
                <a:gd name="connsiteX29" fmla="*/ 459085 w 1310659"/>
                <a:gd name="connsiteY29" fmla="*/ 1029985 h 2842296"/>
                <a:gd name="connsiteX30" fmla="*/ 722949 w 1310659"/>
                <a:gd name="connsiteY30" fmla="*/ 1124064 h 2842296"/>
                <a:gd name="connsiteX31" fmla="*/ 815801 w 1310659"/>
                <a:gd name="connsiteY31" fmla="*/ 864187 h 2842296"/>
                <a:gd name="connsiteX32" fmla="*/ 539912 w 1310659"/>
                <a:gd name="connsiteY32" fmla="*/ 544711 h 2842296"/>
                <a:gd name="connsiteX33" fmla="*/ 461597 w 1310659"/>
                <a:gd name="connsiteY33" fmla="*/ 22638 h 2842296"/>
                <a:gd name="connsiteX34" fmla="*/ 562080 w 1310659"/>
                <a:gd name="connsiteY34" fmla="*/ 29 h 2842296"/>
                <a:gd name="connsiteX0" fmla="*/ 562080 w 1310659"/>
                <a:gd name="connsiteY0" fmla="*/ 29 h 2846320"/>
                <a:gd name="connsiteX1" fmla="*/ 634931 w 1310659"/>
                <a:gd name="connsiteY1" fmla="*/ 457229 h 2846320"/>
                <a:gd name="connsiteX2" fmla="*/ 888652 w 1310659"/>
                <a:gd name="connsiteY2" fmla="*/ 620515 h 2846320"/>
                <a:gd name="connsiteX3" fmla="*/ 1308170 w 1310659"/>
                <a:gd name="connsiteY3" fmla="*/ 1002352 h 2846320"/>
                <a:gd name="connsiteX4" fmla="*/ 1041889 w 1310659"/>
                <a:gd name="connsiteY4" fmla="*/ 1464576 h 2846320"/>
                <a:gd name="connsiteX5" fmla="*/ 617346 w 1310659"/>
                <a:gd name="connsiteY5" fmla="*/ 1326411 h 2846320"/>
                <a:gd name="connsiteX6" fmla="*/ 346041 w 1310659"/>
                <a:gd name="connsiteY6" fmla="*/ 1411822 h 2846320"/>
                <a:gd name="connsiteX7" fmla="*/ 650003 w 1310659"/>
                <a:gd name="connsiteY7" fmla="*/ 1462064 h 2846320"/>
                <a:gd name="connsiteX8" fmla="*/ 958990 w 1310659"/>
                <a:gd name="connsiteY8" fmla="*/ 1640422 h 2846320"/>
                <a:gd name="connsiteX9" fmla="*/ 1026817 w 1310659"/>
                <a:gd name="connsiteY9" fmla="*/ 2047381 h 2846320"/>
                <a:gd name="connsiteX10" fmla="*/ 911261 w 1310659"/>
                <a:gd name="connsiteY10" fmla="*/ 2454339 h 2846320"/>
                <a:gd name="connsiteX11" fmla="*/ 433964 w 1310659"/>
                <a:gd name="connsiteY11" fmla="*/ 2373952 h 2846320"/>
                <a:gd name="connsiteX12" fmla="*/ 165170 w 1310659"/>
                <a:gd name="connsiteY12" fmla="*/ 2368928 h 2846320"/>
                <a:gd name="connsiteX13" fmla="*/ 449036 w 1310659"/>
                <a:gd name="connsiteY13" fmla="*/ 2615112 h 2846320"/>
                <a:gd name="connsiteX14" fmla="*/ 216563 w 1310659"/>
                <a:gd name="connsiteY14" fmla="*/ 2834187 h 2846320"/>
                <a:gd name="connsiteX15" fmla="*/ 40927 w 1310659"/>
                <a:gd name="connsiteY15" fmla="*/ 2708896 h 2846320"/>
                <a:gd name="connsiteX16" fmla="*/ 0 w 1310659"/>
                <a:gd name="connsiteY16" fmla="*/ 2638559 h 2846320"/>
                <a:gd name="connsiteX17" fmla="*/ 140050 w 1310659"/>
                <a:gd name="connsiteY17" fmla="*/ 2615112 h 2846320"/>
                <a:gd name="connsiteX18" fmla="*/ 288263 w 1310659"/>
                <a:gd name="connsiteY18" fmla="*/ 2670378 h 2846320"/>
                <a:gd name="connsiteX19" fmla="*/ 258118 w 1310659"/>
                <a:gd name="connsiteY19" fmla="*/ 2502068 h 2846320"/>
                <a:gd name="connsiteX20" fmla="*/ 65525 w 1310659"/>
                <a:gd name="connsiteY20" fmla="*/ 2331771 h 2846320"/>
                <a:gd name="connsiteX21" fmla="*/ 301032 w 1310659"/>
                <a:gd name="connsiteY21" fmla="*/ 2161367 h 2846320"/>
                <a:gd name="connsiteX22" fmla="*/ 592527 w 1310659"/>
                <a:gd name="connsiteY22" fmla="*/ 2365975 h 2846320"/>
                <a:gd name="connsiteX23" fmla="*/ 949948 w 1310659"/>
                <a:gd name="connsiteY23" fmla="*/ 2291198 h 2846320"/>
                <a:gd name="connsiteX24" fmla="*/ 838410 w 1310659"/>
                <a:gd name="connsiteY24" fmla="*/ 2057429 h 2846320"/>
                <a:gd name="connsiteX25" fmla="*/ 835898 w 1310659"/>
                <a:gd name="connsiteY25" fmla="*/ 1703224 h 2846320"/>
                <a:gd name="connsiteX26" fmla="*/ 703353 w 1310659"/>
                <a:gd name="connsiteY26" fmla="*/ 1594265 h 2846320"/>
                <a:gd name="connsiteX27" fmla="*/ 250581 w 1310659"/>
                <a:gd name="connsiteY27" fmla="*/ 1514818 h 2846320"/>
                <a:gd name="connsiteX28" fmla="*/ 261069 w 1310659"/>
                <a:gd name="connsiteY28" fmla="*/ 1246370 h 2846320"/>
                <a:gd name="connsiteX29" fmla="*/ 459085 w 1310659"/>
                <a:gd name="connsiteY29" fmla="*/ 1029985 h 2846320"/>
                <a:gd name="connsiteX30" fmla="*/ 722949 w 1310659"/>
                <a:gd name="connsiteY30" fmla="*/ 1124064 h 2846320"/>
                <a:gd name="connsiteX31" fmla="*/ 815801 w 1310659"/>
                <a:gd name="connsiteY31" fmla="*/ 864187 h 2846320"/>
                <a:gd name="connsiteX32" fmla="*/ 539912 w 1310659"/>
                <a:gd name="connsiteY32" fmla="*/ 544711 h 2846320"/>
                <a:gd name="connsiteX33" fmla="*/ 461597 w 1310659"/>
                <a:gd name="connsiteY33" fmla="*/ 22638 h 2846320"/>
                <a:gd name="connsiteX34" fmla="*/ 562080 w 1310659"/>
                <a:gd name="connsiteY34" fmla="*/ 29 h 2846320"/>
                <a:gd name="connsiteX0" fmla="*/ 562080 w 1310659"/>
                <a:gd name="connsiteY0" fmla="*/ 29 h 2846320"/>
                <a:gd name="connsiteX1" fmla="*/ 634931 w 1310659"/>
                <a:gd name="connsiteY1" fmla="*/ 457229 h 2846320"/>
                <a:gd name="connsiteX2" fmla="*/ 888652 w 1310659"/>
                <a:gd name="connsiteY2" fmla="*/ 620515 h 2846320"/>
                <a:gd name="connsiteX3" fmla="*/ 1308170 w 1310659"/>
                <a:gd name="connsiteY3" fmla="*/ 1002352 h 2846320"/>
                <a:gd name="connsiteX4" fmla="*/ 1041889 w 1310659"/>
                <a:gd name="connsiteY4" fmla="*/ 1464576 h 2846320"/>
                <a:gd name="connsiteX5" fmla="*/ 617346 w 1310659"/>
                <a:gd name="connsiteY5" fmla="*/ 1326411 h 2846320"/>
                <a:gd name="connsiteX6" fmla="*/ 346041 w 1310659"/>
                <a:gd name="connsiteY6" fmla="*/ 1411822 h 2846320"/>
                <a:gd name="connsiteX7" fmla="*/ 650003 w 1310659"/>
                <a:gd name="connsiteY7" fmla="*/ 1462064 h 2846320"/>
                <a:gd name="connsiteX8" fmla="*/ 958990 w 1310659"/>
                <a:gd name="connsiteY8" fmla="*/ 1640422 h 2846320"/>
                <a:gd name="connsiteX9" fmla="*/ 1026817 w 1310659"/>
                <a:gd name="connsiteY9" fmla="*/ 2047381 h 2846320"/>
                <a:gd name="connsiteX10" fmla="*/ 911261 w 1310659"/>
                <a:gd name="connsiteY10" fmla="*/ 2454339 h 2846320"/>
                <a:gd name="connsiteX11" fmla="*/ 433964 w 1310659"/>
                <a:gd name="connsiteY11" fmla="*/ 2373952 h 2846320"/>
                <a:gd name="connsiteX12" fmla="*/ 165170 w 1310659"/>
                <a:gd name="connsiteY12" fmla="*/ 2368928 h 2846320"/>
                <a:gd name="connsiteX13" fmla="*/ 449036 w 1310659"/>
                <a:gd name="connsiteY13" fmla="*/ 2615112 h 2846320"/>
                <a:gd name="connsiteX14" fmla="*/ 216563 w 1310659"/>
                <a:gd name="connsiteY14" fmla="*/ 2834187 h 2846320"/>
                <a:gd name="connsiteX15" fmla="*/ 40927 w 1310659"/>
                <a:gd name="connsiteY15" fmla="*/ 2708896 h 2846320"/>
                <a:gd name="connsiteX16" fmla="*/ 0 w 1310659"/>
                <a:gd name="connsiteY16" fmla="*/ 2638559 h 2846320"/>
                <a:gd name="connsiteX17" fmla="*/ 140050 w 1310659"/>
                <a:gd name="connsiteY17" fmla="*/ 2615112 h 2846320"/>
                <a:gd name="connsiteX18" fmla="*/ 288263 w 1310659"/>
                <a:gd name="connsiteY18" fmla="*/ 2670378 h 2846320"/>
                <a:gd name="connsiteX19" fmla="*/ 258118 w 1310659"/>
                <a:gd name="connsiteY19" fmla="*/ 2502068 h 2846320"/>
                <a:gd name="connsiteX20" fmla="*/ 65525 w 1310659"/>
                <a:gd name="connsiteY20" fmla="*/ 2331771 h 2846320"/>
                <a:gd name="connsiteX21" fmla="*/ 301032 w 1310659"/>
                <a:gd name="connsiteY21" fmla="*/ 2161367 h 2846320"/>
                <a:gd name="connsiteX22" fmla="*/ 592527 w 1310659"/>
                <a:gd name="connsiteY22" fmla="*/ 2365975 h 2846320"/>
                <a:gd name="connsiteX23" fmla="*/ 949948 w 1310659"/>
                <a:gd name="connsiteY23" fmla="*/ 2291198 h 2846320"/>
                <a:gd name="connsiteX24" fmla="*/ 838410 w 1310659"/>
                <a:gd name="connsiteY24" fmla="*/ 2057429 h 2846320"/>
                <a:gd name="connsiteX25" fmla="*/ 835898 w 1310659"/>
                <a:gd name="connsiteY25" fmla="*/ 1703224 h 2846320"/>
                <a:gd name="connsiteX26" fmla="*/ 703353 w 1310659"/>
                <a:gd name="connsiteY26" fmla="*/ 1594265 h 2846320"/>
                <a:gd name="connsiteX27" fmla="*/ 250581 w 1310659"/>
                <a:gd name="connsiteY27" fmla="*/ 1514818 h 2846320"/>
                <a:gd name="connsiteX28" fmla="*/ 261069 w 1310659"/>
                <a:gd name="connsiteY28" fmla="*/ 1246370 h 2846320"/>
                <a:gd name="connsiteX29" fmla="*/ 459085 w 1310659"/>
                <a:gd name="connsiteY29" fmla="*/ 1029985 h 2846320"/>
                <a:gd name="connsiteX30" fmla="*/ 722949 w 1310659"/>
                <a:gd name="connsiteY30" fmla="*/ 1124064 h 2846320"/>
                <a:gd name="connsiteX31" fmla="*/ 815801 w 1310659"/>
                <a:gd name="connsiteY31" fmla="*/ 864187 h 2846320"/>
                <a:gd name="connsiteX32" fmla="*/ 539912 w 1310659"/>
                <a:gd name="connsiteY32" fmla="*/ 544711 h 2846320"/>
                <a:gd name="connsiteX33" fmla="*/ 461597 w 1310659"/>
                <a:gd name="connsiteY33" fmla="*/ 22638 h 2846320"/>
                <a:gd name="connsiteX34" fmla="*/ 562080 w 1310659"/>
                <a:gd name="connsiteY34" fmla="*/ 29 h 2846320"/>
                <a:gd name="connsiteX0" fmla="*/ 562080 w 1310659"/>
                <a:gd name="connsiteY0" fmla="*/ 29 h 2835772"/>
                <a:gd name="connsiteX1" fmla="*/ 634931 w 1310659"/>
                <a:gd name="connsiteY1" fmla="*/ 457229 h 2835772"/>
                <a:gd name="connsiteX2" fmla="*/ 888652 w 1310659"/>
                <a:gd name="connsiteY2" fmla="*/ 620515 h 2835772"/>
                <a:gd name="connsiteX3" fmla="*/ 1308170 w 1310659"/>
                <a:gd name="connsiteY3" fmla="*/ 1002352 h 2835772"/>
                <a:gd name="connsiteX4" fmla="*/ 1041889 w 1310659"/>
                <a:gd name="connsiteY4" fmla="*/ 1464576 h 2835772"/>
                <a:gd name="connsiteX5" fmla="*/ 617346 w 1310659"/>
                <a:gd name="connsiteY5" fmla="*/ 1326411 h 2835772"/>
                <a:gd name="connsiteX6" fmla="*/ 346041 w 1310659"/>
                <a:gd name="connsiteY6" fmla="*/ 1411822 h 2835772"/>
                <a:gd name="connsiteX7" fmla="*/ 650003 w 1310659"/>
                <a:gd name="connsiteY7" fmla="*/ 1462064 h 2835772"/>
                <a:gd name="connsiteX8" fmla="*/ 958990 w 1310659"/>
                <a:gd name="connsiteY8" fmla="*/ 1640422 h 2835772"/>
                <a:gd name="connsiteX9" fmla="*/ 1026817 w 1310659"/>
                <a:gd name="connsiteY9" fmla="*/ 2047381 h 2835772"/>
                <a:gd name="connsiteX10" fmla="*/ 911261 w 1310659"/>
                <a:gd name="connsiteY10" fmla="*/ 2454339 h 2835772"/>
                <a:gd name="connsiteX11" fmla="*/ 433964 w 1310659"/>
                <a:gd name="connsiteY11" fmla="*/ 2373952 h 2835772"/>
                <a:gd name="connsiteX12" fmla="*/ 165170 w 1310659"/>
                <a:gd name="connsiteY12" fmla="*/ 2368928 h 2835772"/>
                <a:gd name="connsiteX13" fmla="*/ 457201 w 1310659"/>
                <a:gd name="connsiteY13" fmla="*/ 2600144 h 2835772"/>
                <a:gd name="connsiteX14" fmla="*/ 216563 w 1310659"/>
                <a:gd name="connsiteY14" fmla="*/ 2834187 h 2835772"/>
                <a:gd name="connsiteX15" fmla="*/ 40927 w 1310659"/>
                <a:gd name="connsiteY15" fmla="*/ 2708896 h 2835772"/>
                <a:gd name="connsiteX16" fmla="*/ 0 w 1310659"/>
                <a:gd name="connsiteY16" fmla="*/ 2638559 h 2835772"/>
                <a:gd name="connsiteX17" fmla="*/ 140050 w 1310659"/>
                <a:gd name="connsiteY17" fmla="*/ 2615112 h 2835772"/>
                <a:gd name="connsiteX18" fmla="*/ 288263 w 1310659"/>
                <a:gd name="connsiteY18" fmla="*/ 2670378 h 2835772"/>
                <a:gd name="connsiteX19" fmla="*/ 258118 w 1310659"/>
                <a:gd name="connsiteY19" fmla="*/ 2502068 h 2835772"/>
                <a:gd name="connsiteX20" fmla="*/ 65525 w 1310659"/>
                <a:gd name="connsiteY20" fmla="*/ 2331771 h 2835772"/>
                <a:gd name="connsiteX21" fmla="*/ 301032 w 1310659"/>
                <a:gd name="connsiteY21" fmla="*/ 2161367 h 2835772"/>
                <a:gd name="connsiteX22" fmla="*/ 592527 w 1310659"/>
                <a:gd name="connsiteY22" fmla="*/ 2365975 h 2835772"/>
                <a:gd name="connsiteX23" fmla="*/ 949948 w 1310659"/>
                <a:gd name="connsiteY23" fmla="*/ 2291198 h 2835772"/>
                <a:gd name="connsiteX24" fmla="*/ 838410 w 1310659"/>
                <a:gd name="connsiteY24" fmla="*/ 2057429 h 2835772"/>
                <a:gd name="connsiteX25" fmla="*/ 835898 w 1310659"/>
                <a:gd name="connsiteY25" fmla="*/ 1703224 h 2835772"/>
                <a:gd name="connsiteX26" fmla="*/ 703353 w 1310659"/>
                <a:gd name="connsiteY26" fmla="*/ 1594265 h 2835772"/>
                <a:gd name="connsiteX27" fmla="*/ 250581 w 1310659"/>
                <a:gd name="connsiteY27" fmla="*/ 1514818 h 2835772"/>
                <a:gd name="connsiteX28" fmla="*/ 261069 w 1310659"/>
                <a:gd name="connsiteY28" fmla="*/ 1246370 h 2835772"/>
                <a:gd name="connsiteX29" fmla="*/ 459085 w 1310659"/>
                <a:gd name="connsiteY29" fmla="*/ 1029985 h 2835772"/>
                <a:gd name="connsiteX30" fmla="*/ 722949 w 1310659"/>
                <a:gd name="connsiteY30" fmla="*/ 1124064 h 2835772"/>
                <a:gd name="connsiteX31" fmla="*/ 815801 w 1310659"/>
                <a:gd name="connsiteY31" fmla="*/ 864187 h 2835772"/>
                <a:gd name="connsiteX32" fmla="*/ 539912 w 1310659"/>
                <a:gd name="connsiteY32" fmla="*/ 544711 h 2835772"/>
                <a:gd name="connsiteX33" fmla="*/ 461597 w 1310659"/>
                <a:gd name="connsiteY33" fmla="*/ 22638 h 2835772"/>
                <a:gd name="connsiteX34" fmla="*/ 562080 w 1310659"/>
                <a:gd name="connsiteY34" fmla="*/ 29 h 2835772"/>
                <a:gd name="connsiteX0" fmla="*/ 562080 w 1310659"/>
                <a:gd name="connsiteY0" fmla="*/ 29 h 2835772"/>
                <a:gd name="connsiteX1" fmla="*/ 634931 w 1310659"/>
                <a:gd name="connsiteY1" fmla="*/ 457229 h 2835772"/>
                <a:gd name="connsiteX2" fmla="*/ 888652 w 1310659"/>
                <a:gd name="connsiteY2" fmla="*/ 620515 h 2835772"/>
                <a:gd name="connsiteX3" fmla="*/ 1308170 w 1310659"/>
                <a:gd name="connsiteY3" fmla="*/ 1002352 h 2835772"/>
                <a:gd name="connsiteX4" fmla="*/ 1041889 w 1310659"/>
                <a:gd name="connsiteY4" fmla="*/ 1464576 h 2835772"/>
                <a:gd name="connsiteX5" fmla="*/ 617346 w 1310659"/>
                <a:gd name="connsiteY5" fmla="*/ 1326411 h 2835772"/>
                <a:gd name="connsiteX6" fmla="*/ 346041 w 1310659"/>
                <a:gd name="connsiteY6" fmla="*/ 1411822 h 2835772"/>
                <a:gd name="connsiteX7" fmla="*/ 650003 w 1310659"/>
                <a:gd name="connsiteY7" fmla="*/ 1462064 h 2835772"/>
                <a:gd name="connsiteX8" fmla="*/ 958990 w 1310659"/>
                <a:gd name="connsiteY8" fmla="*/ 1640422 h 2835772"/>
                <a:gd name="connsiteX9" fmla="*/ 1026817 w 1310659"/>
                <a:gd name="connsiteY9" fmla="*/ 2047381 h 2835772"/>
                <a:gd name="connsiteX10" fmla="*/ 911261 w 1310659"/>
                <a:gd name="connsiteY10" fmla="*/ 2454339 h 2835772"/>
                <a:gd name="connsiteX11" fmla="*/ 433964 w 1310659"/>
                <a:gd name="connsiteY11" fmla="*/ 2373952 h 2835772"/>
                <a:gd name="connsiteX12" fmla="*/ 165170 w 1310659"/>
                <a:gd name="connsiteY12" fmla="*/ 2368928 h 2835772"/>
                <a:gd name="connsiteX13" fmla="*/ 457201 w 1310659"/>
                <a:gd name="connsiteY13" fmla="*/ 2600144 h 2835772"/>
                <a:gd name="connsiteX14" fmla="*/ 216563 w 1310659"/>
                <a:gd name="connsiteY14" fmla="*/ 2834187 h 2835772"/>
                <a:gd name="connsiteX15" fmla="*/ 40927 w 1310659"/>
                <a:gd name="connsiteY15" fmla="*/ 2708896 h 2835772"/>
                <a:gd name="connsiteX16" fmla="*/ 0 w 1310659"/>
                <a:gd name="connsiteY16" fmla="*/ 2638559 h 2835772"/>
                <a:gd name="connsiteX17" fmla="*/ 140050 w 1310659"/>
                <a:gd name="connsiteY17" fmla="*/ 2615112 h 2835772"/>
                <a:gd name="connsiteX18" fmla="*/ 288263 w 1310659"/>
                <a:gd name="connsiteY18" fmla="*/ 2670378 h 2835772"/>
                <a:gd name="connsiteX19" fmla="*/ 258118 w 1310659"/>
                <a:gd name="connsiteY19" fmla="*/ 2502068 h 2835772"/>
                <a:gd name="connsiteX20" fmla="*/ 65525 w 1310659"/>
                <a:gd name="connsiteY20" fmla="*/ 2331771 h 2835772"/>
                <a:gd name="connsiteX21" fmla="*/ 301032 w 1310659"/>
                <a:gd name="connsiteY21" fmla="*/ 2161367 h 2835772"/>
                <a:gd name="connsiteX22" fmla="*/ 592527 w 1310659"/>
                <a:gd name="connsiteY22" fmla="*/ 2365975 h 2835772"/>
                <a:gd name="connsiteX23" fmla="*/ 949948 w 1310659"/>
                <a:gd name="connsiteY23" fmla="*/ 2291198 h 2835772"/>
                <a:gd name="connsiteX24" fmla="*/ 838410 w 1310659"/>
                <a:gd name="connsiteY24" fmla="*/ 2057429 h 2835772"/>
                <a:gd name="connsiteX25" fmla="*/ 835898 w 1310659"/>
                <a:gd name="connsiteY25" fmla="*/ 1703224 h 2835772"/>
                <a:gd name="connsiteX26" fmla="*/ 703353 w 1310659"/>
                <a:gd name="connsiteY26" fmla="*/ 1594265 h 2835772"/>
                <a:gd name="connsiteX27" fmla="*/ 250581 w 1310659"/>
                <a:gd name="connsiteY27" fmla="*/ 1514818 h 2835772"/>
                <a:gd name="connsiteX28" fmla="*/ 261069 w 1310659"/>
                <a:gd name="connsiteY28" fmla="*/ 1246370 h 2835772"/>
                <a:gd name="connsiteX29" fmla="*/ 459085 w 1310659"/>
                <a:gd name="connsiteY29" fmla="*/ 1029985 h 2835772"/>
                <a:gd name="connsiteX30" fmla="*/ 722949 w 1310659"/>
                <a:gd name="connsiteY30" fmla="*/ 1124064 h 2835772"/>
                <a:gd name="connsiteX31" fmla="*/ 815801 w 1310659"/>
                <a:gd name="connsiteY31" fmla="*/ 864187 h 2835772"/>
                <a:gd name="connsiteX32" fmla="*/ 539912 w 1310659"/>
                <a:gd name="connsiteY32" fmla="*/ 544711 h 2835772"/>
                <a:gd name="connsiteX33" fmla="*/ 461597 w 1310659"/>
                <a:gd name="connsiteY33" fmla="*/ 22638 h 2835772"/>
                <a:gd name="connsiteX34" fmla="*/ 562080 w 1310659"/>
                <a:gd name="connsiteY34" fmla="*/ 29 h 2835772"/>
                <a:gd name="connsiteX0" fmla="*/ 562080 w 1310659"/>
                <a:gd name="connsiteY0" fmla="*/ 29 h 2847967"/>
                <a:gd name="connsiteX1" fmla="*/ 634931 w 1310659"/>
                <a:gd name="connsiteY1" fmla="*/ 457229 h 2847967"/>
                <a:gd name="connsiteX2" fmla="*/ 888652 w 1310659"/>
                <a:gd name="connsiteY2" fmla="*/ 620515 h 2847967"/>
                <a:gd name="connsiteX3" fmla="*/ 1308170 w 1310659"/>
                <a:gd name="connsiteY3" fmla="*/ 1002352 h 2847967"/>
                <a:gd name="connsiteX4" fmla="*/ 1041889 w 1310659"/>
                <a:gd name="connsiteY4" fmla="*/ 1464576 h 2847967"/>
                <a:gd name="connsiteX5" fmla="*/ 617346 w 1310659"/>
                <a:gd name="connsiteY5" fmla="*/ 1326411 h 2847967"/>
                <a:gd name="connsiteX6" fmla="*/ 346041 w 1310659"/>
                <a:gd name="connsiteY6" fmla="*/ 1411822 h 2847967"/>
                <a:gd name="connsiteX7" fmla="*/ 650003 w 1310659"/>
                <a:gd name="connsiteY7" fmla="*/ 1462064 h 2847967"/>
                <a:gd name="connsiteX8" fmla="*/ 958990 w 1310659"/>
                <a:gd name="connsiteY8" fmla="*/ 1640422 h 2847967"/>
                <a:gd name="connsiteX9" fmla="*/ 1026817 w 1310659"/>
                <a:gd name="connsiteY9" fmla="*/ 2047381 h 2847967"/>
                <a:gd name="connsiteX10" fmla="*/ 911261 w 1310659"/>
                <a:gd name="connsiteY10" fmla="*/ 2454339 h 2847967"/>
                <a:gd name="connsiteX11" fmla="*/ 433964 w 1310659"/>
                <a:gd name="connsiteY11" fmla="*/ 2373952 h 2847967"/>
                <a:gd name="connsiteX12" fmla="*/ 165170 w 1310659"/>
                <a:gd name="connsiteY12" fmla="*/ 2368928 h 2847967"/>
                <a:gd name="connsiteX13" fmla="*/ 457201 w 1310659"/>
                <a:gd name="connsiteY13" fmla="*/ 2600144 h 2847967"/>
                <a:gd name="connsiteX14" fmla="*/ 216563 w 1310659"/>
                <a:gd name="connsiteY14" fmla="*/ 2834187 h 2847967"/>
                <a:gd name="connsiteX15" fmla="*/ 40927 w 1310659"/>
                <a:gd name="connsiteY15" fmla="*/ 2708896 h 2847967"/>
                <a:gd name="connsiteX16" fmla="*/ 0 w 1310659"/>
                <a:gd name="connsiteY16" fmla="*/ 2638559 h 2847967"/>
                <a:gd name="connsiteX17" fmla="*/ 140050 w 1310659"/>
                <a:gd name="connsiteY17" fmla="*/ 2615112 h 2847967"/>
                <a:gd name="connsiteX18" fmla="*/ 288263 w 1310659"/>
                <a:gd name="connsiteY18" fmla="*/ 2670378 h 2847967"/>
                <a:gd name="connsiteX19" fmla="*/ 258118 w 1310659"/>
                <a:gd name="connsiteY19" fmla="*/ 2502068 h 2847967"/>
                <a:gd name="connsiteX20" fmla="*/ 65525 w 1310659"/>
                <a:gd name="connsiteY20" fmla="*/ 2331771 h 2847967"/>
                <a:gd name="connsiteX21" fmla="*/ 301032 w 1310659"/>
                <a:gd name="connsiteY21" fmla="*/ 2161367 h 2847967"/>
                <a:gd name="connsiteX22" fmla="*/ 592527 w 1310659"/>
                <a:gd name="connsiteY22" fmla="*/ 2365975 h 2847967"/>
                <a:gd name="connsiteX23" fmla="*/ 949948 w 1310659"/>
                <a:gd name="connsiteY23" fmla="*/ 2291198 h 2847967"/>
                <a:gd name="connsiteX24" fmla="*/ 838410 w 1310659"/>
                <a:gd name="connsiteY24" fmla="*/ 2057429 h 2847967"/>
                <a:gd name="connsiteX25" fmla="*/ 835898 w 1310659"/>
                <a:gd name="connsiteY25" fmla="*/ 1703224 h 2847967"/>
                <a:gd name="connsiteX26" fmla="*/ 703353 w 1310659"/>
                <a:gd name="connsiteY26" fmla="*/ 1594265 h 2847967"/>
                <a:gd name="connsiteX27" fmla="*/ 250581 w 1310659"/>
                <a:gd name="connsiteY27" fmla="*/ 1514818 h 2847967"/>
                <a:gd name="connsiteX28" fmla="*/ 261069 w 1310659"/>
                <a:gd name="connsiteY28" fmla="*/ 1246370 h 2847967"/>
                <a:gd name="connsiteX29" fmla="*/ 459085 w 1310659"/>
                <a:gd name="connsiteY29" fmla="*/ 1029985 h 2847967"/>
                <a:gd name="connsiteX30" fmla="*/ 722949 w 1310659"/>
                <a:gd name="connsiteY30" fmla="*/ 1124064 h 2847967"/>
                <a:gd name="connsiteX31" fmla="*/ 815801 w 1310659"/>
                <a:gd name="connsiteY31" fmla="*/ 864187 h 2847967"/>
                <a:gd name="connsiteX32" fmla="*/ 539912 w 1310659"/>
                <a:gd name="connsiteY32" fmla="*/ 544711 h 2847967"/>
                <a:gd name="connsiteX33" fmla="*/ 461597 w 1310659"/>
                <a:gd name="connsiteY33" fmla="*/ 22638 h 2847967"/>
                <a:gd name="connsiteX34" fmla="*/ 562080 w 1310659"/>
                <a:gd name="connsiteY34" fmla="*/ 29 h 2847967"/>
                <a:gd name="connsiteX0" fmla="*/ 562080 w 1310659"/>
                <a:gd name="connsiteY0" fmla="*/ 29 h 2835067"/>
                <a:gd name="connsiteX1" fmla="*/ 634931 w 1310659"/>
                <a:gd name="connsiteY1" fmla="*/ 457229 h 2835067"/>
                <a:gd name="connsiteX2" fmla="*/ 888652 w 1310659"/>
                <a:gd name="connsiteY2" fmla="*/ 620515 h 2835067"/>
                <a:gd name="connsiteX3" fmla="*/ 1308170 w 1310659"/>
                <a:gd name="connsiteY3" fmla="*/ 1002352 h 2835067"/>
                <a:gd name="connsiteX4" fmla="*/ 1041889 w 1310659"/>
                <a:gd name="connsiteY4" fmla="*/ 1464576 h 2835067"/>
                <a:gd name="connsiteX5" fmla="*/ 617346 w 1310659"/>
                <a:gd name="connsiteY5" fmla="*/ 1326411 h 2835067"/>
                <a:gd name="connsiteX6" fmla="*/ 346041 w 1310659"/>
                <a:gd name="connsiteY6" fmla="*/ 1411822 h 2835067"/>
                <a:gd name="connsiteX7" fmla="*/ 650003 w 1310659"/>
                <a:gd name="connsiteY7" fmla="*/ 1462064 h 2835067"/>
                <a:gd name="connsiteX8" fmla="*/ 958990 w 1310659"/>
                <a:gd name="connsiteY8" fmla="*/ 1640422 h 2835067"/>
                <a:gd name="connsiteX9" fmla="*/ 1026817 w 1310659"/>
                <a:gd name="connsiteY9" fmla="*/ 2047381 h 2835067"/>
                <a:gd name="connsiteX10" fmla="*/ 911261 w 1310659"/>
                <a:gd name="connsiteY10" fmla="*/ 2454339 h 2835067"/>
                <a:gd name="connsiteX11" fmla="*/ 433964 w 1310659"/>
                <a:gd name="connsiteY11" fmla="*/ 2373952 h 2835067"/>
                <a:gd name="connsiteX12" fmla="*/ 165170 w 1310659"/>
                <a:gd name="connsiteY12" fmla="*/ 2368928 h 2835067"/>
                <a:gd name="connsiteX13" fmla="*/ 454480 w 1310659"/>
                <a:gd name="connsiteY13" fmla="*/ 2630079 h 2835067"/>
                <a:gd name="connsiteX14" fmla="*/ 216563 w 1310659"/>
                <a:gd name="connsiteY14" fmla="*/ 2834187 h 2835067"/>
                <a:gd name="connsiteX15" fmla="*/ 40927 w 1310659"/>
                <a:gd name="connsiteY15" fmla="*/ 2708896 h 2835067"/>
                <a:gd name="connsiteX16" fmla="*/ 0 w 1310659"/>
                <a:gd name="connsiteY16" fmla="*/ 2638559 h 2835067"/>
                <a:gd name="connsiteX17" fmla="*/ 140050 w 1310659"/>
                <a:gd name="connsiteY17" fmla="*/ 2615112 h 2835067"/>
                <a:gd name="connsiteX18" fmla="*/ 288263 w 1310659"/>
                <a:gd name="connsiteY18" fmla="*/ 2670378 h 2835067"/>
                <a:gd name="connsiteX19" fmla="*/ 258118 w 1310659"/>
                <a:gd name="connsiteY19" fmla="*/ 2502068 h 2835067"/>
                <a:gd name="connsiteX20" fmla="*/ 65525 w 1310659"/>
                <a:gd name="connsiteY20" fmla="*/ 2331771 h 2835067"/>
                <a:gd name="connsiteX21" fmla="*/ 301032 w 1310659"/>
                <a:gd name="connsiteY21" fmla="*/ 2161367 h 2835067"/>
                <a:gd name="connsiteX22" fmla="*/ 592527 w 1310659"/>
                <a:gd name="connsiteY22" fmla="*/ 2365975 h 2835067"/>
                <a:gd name="connsiteX23" fmla="*/ 949948 w 1310659"/>
                <a:gd name="connsiteY23" fmla="*/ 2291198 h 2835067"/>
                <a:gd name="connsiteX24" fmla="*/ 838410 w 1310659"/>
                <a:gd name="connsiteY24" fmla="*/ 2057429 h 2835067"/>
                <a:gd name="connsiteX25" fmla="*/ 835898 w 1310659"/>
                <a:gd name="connsiteY25" fmla="*/ 1703224 h 2835067"/>
                <a:gd name="connsiteX26" fmla="*/ 703353 w 1310659"/>
                <a:gd name="connsiteY26" fmla="*/ 1594265 h 2835067"/>
                <a:gd name="connsiteX27" fmla="*/ 250581 w 1310659"/>
                <a:gd name="connsiteY27" fmla="*/ 1514818 h 2835067"/>
                <a:gd name="connsiteX28" fmla="*/ 261069 w 1310659"/>
                <a:gd name="connsiteY28" fmla="*/ 1246370 h 2835067"/>
                <a:gd name="connsiteX29" fmla="*/ 459085 w 1310659"/>
                <a:gd name="connsiteY29" fmla="*/ 1029985 h 2835067"/>
                <a:gd name="connsiteX30" fmla="*/ 722949 w 1310659"/>
                <a:gd name="connsiteY30" fmla="*/ 1124064 h 2835067"/>
                <a:gd name="connsiteX31" fmla="*/ 815801 w 1310659"/>
                <a:gd name="connsiteY31" fmla="*/ 864187 h 2835067"/>
                <a:gd name="connsiteX32" fmla="*/ 539912 w 1310659"/>
                <a:gd name="connsiteY32" fmla="*/ 544711 h 2835067"/>
                <a:gd name="connsiteX33" fmla="*/ 461597 w 1310659"/>
                <a:gd name="connsiteY33" fmla="*/ 22638 h 2835067"/>
                <a:gd name="connsiteX34" fmla="*/ 562080 w 1310659"/>
                <a:gd name="connsiteY34" fmla="*/ 29 h 2835067"/>
                <a:gd name="connsiteX0" fmla="*/ 562080 w 1310659"/>
                <a:gd name="connsiteY0" fmla="*/ 29 h 2835067"/>
                <a:gd name="connsiteX1" fmla="*/ 634931 w 1310659"/>
                <a:gd name="connsiteY1" fmla="*/ 457229 h 2835067"/>
                <a:gd name="connsiteX2" fmla="*/ 888652 w 1310659"/>
                <a:gd name="connsiteY2" fmla="*/ 620515 h 2835067"/>
                <a:gd name="connsiteX3" fmla="*/ 1308170 w 1310659"/>
                <a:gd name="connsiteY3" fmla="*/ 1002352 h 2835067"/>
                <a:gd name="connsiteX4" fmla="*/ 1041889 w 1310659"/>
                <a:gd name="connsiteY4" fmla="*/ 1464576 h 2835067"/>
                <a:gd name="connsiteX5" fmla="*/ 617346 w 1310659"/>
                <a:gd name="connsiteY5" fmla="*/ 1326411 h 2835067"/>
                <a:gd name="connsiteX6" fmla="*/ 346041 w 1310659"/>
                <a:gd name="connsiteY6" fmla="*/ 1411822 h 2835067"/>
                <a:gd name="connsiteX7" fmla="*/ 650003 w 1310659"/>
                <a:gd name="connsiteY7" fmla="*/ 1462064 h 2835067"/>
                <a:gd name="connsiteX8" fmla="*/ 958990 w 1310659"/>
                <a:gd name="connsiteY8" fmla="*/ 1640422 h 2835067"/>
                <a:gd name="connsiteX9" fmla="*/ 1026817 w 1310659"/>
                <a:gd name="connsiteY9" fmla="*/ 2047381 h 2835067"/>
                <a:gd name="connsiteX10" fmla="*/ 911261 w 1310659"/>
                <a:gd name="connsiteY10" fmla="*/ 2454339 h 2835067"/>
                <a:gd name="connsiteX11" fmla="*/ 433964 w 1310659"/>
                <a:gd name="connsiteY11" fmla="*/ 2373952 h 2835067"/>
                <a:gd name="connsiteX12" fmla="*/ 165170 w 1310659"/>
                <a:gd name="connsiteY12" fmla="*/ 2368928 h 2835067"/>
                <a:gd name="connsiteX13" fmla="*/ 454480 w 1310659"/>
                <a:gd name="connsiteY13" fmla="*/ 2630079 h 2835067"/>
                <a:gd name="connsiteX14" fmla="*/ 216563 w 1310659"/>
                <a:gd name="connsiteY14" fmla="*/ 2834187 h 2835067"/>
                <a:gd name="connsiteX15" fmla="*/ 40927 w 1310659"/>
                <a:gd name="connsiteY15" fmla="*/ 2708896 h 2835067"/>
                <a:gd name="connsiteX16" fmla="*/ 0 w 1310659"/>
                <a:gd name="connsiteY16" fmla="*/ 2638559 h 2835067"/>
                <a:gd name="connsiteX17" fmla="*/ 140050 w 1310659"/>
                <a:gd name="connsiteY17" fmla="*/ 2615112 h 2835067"/>
                <a:gd name="connsiteX18" fmla="*/ 288263 w 1310659"/>
                <a:gd name="connsiteY18" fmla="*/ 2670378 h 2835067"/>
                <a:gd name="connsiteX19" fmla="*/ 258118 w 1310659"/>
                <a:gd name="connsiteY19" fmla="*/ 2502068 h 2835067"/>
                <a:gd name="connsiteX20" fmla="*/ 65525 w 1310659"/>
                <a:gd name="connsiteY20" fmla="*/ 2331771 h 2835067"/>
                <a:gd name="connsiteX21" fmla="*/ 301032 w 1310659"/>
                <a:gd name="connsiteY21" fmla="*/ 2161367 h 2835067"/>
                <a:gd name="connsiteX22" fmla="*/ 592527 w 1310659"/>
                <a:gd name="connsiteY22" fmla="*/ 2365975 h 2835067"/>
                <a:gd name="connsiteX23" fmla="*/ 949948 w 1310659"/>
                <a:gd name="connsiteY23" fmla="*/ 2291198 h 2835067"/>
                <a:gd name="connsiteX24" fmla="*/ 838410 w 1310659"/>
                <a:gd name="connsiteY24" fmla="*/ 2057429 h 2835067"/>
                <a:gd name="connsiteX25" fmla="*/ 835898 w 1310659"/>
                <a:gd name="connsiteY25" fmla="*/ 1703224 h 2835067"/>
                <a:gd name="connsiteX26" fmla="*/ 703353 w 1310659"/>
                <a:gd name="connsiteY26" fmla="*/ 1594265 h 2835067"/>
                <a:gd name="connsiteX27" fmla="*/ 250581 w 1310659"/>
                <a:gd name="connsiteY27" fmla="*/ 1514818 h 2835067"/>
                <a:gd name="connsiteX28" fmla="*/ 261069 w 1310659"/>
                <a:gd name="connsiteY28" fmla="*/ 1246370 h 2835067"/>
                <a:gd name="connsiteX29" fmla="*/ 459085 w 1310659"/>
                <a:gd name="connsiteY29" fmla="*/ 1029985 h 2835067"/>
                <a:gd name="connsiteX30" fmla="*/ 722949 w 1310659"/>
                <a:gd name="connsiteY30" fmla="*/ 1124064 h 2835067"/>
                <a:gd name="connsiteX31" fmla="*/ 815801 w 1310659"/>
                <a:gd name="connsiteY31" fmla="*/ 864187 h 2835067"/>
                <a:gd name="connsiteX32" fmla="*/ 539912 w 1310659"/>
                <a:gd name="connsiteY32" fmla="*/ 544711 h 2835067"/>
                <a:gd name="connsiteX33" fmla="*/ 461597 w 1310659"/>
                <a:gd name="connsiteY33" fmla="*/ 22638 h 2835067"/>
                <a:gd name="connsiteX34" fmla="*/ 562080 w 1310659"/>
                <a:gd name="connsiteY34" fmla="*/ 29 h 2835067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165170 w 1310659"/>
                <a:gd name="connsiteY12" fmla="*/ 2368928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36069"/>
                <a:gd name="connsiteX1" fmla="*/ 634931 w 1310659"/>
                <a:gd name="connsiteY1" fmla="*/ 457229 h 2836069"/>
                <a:gd name="connsiteX2" fmla="*/ 888652 w 1310659"/>
                <a:gd name="connsiteY2" fmla="*/ 620515 h 2836069"/>
                <a:gd name="connsiteX3" fmla="*/ 1308170 w 1310659"/>
                <a:gd name="connsiteY3" fmla="*/ 1002352 h 2836069"/>
                <a:gd name="connsiteX4" fmla="*/ 1041889 w 1310659"/>
                <a:gd name="connsiteY4" fmla="*/ 1464576 h 2836069"/>
                <a:gd name="connsiteX5" fmla="*/ 617346 w 1310659"/>
                <a:gd name="connsiteY5" fmla="*/ 1326411 h 2836069"/>
                <a:gd name="connsiteX6" fmla="*/ 346041 w 1310659"/>
                <a:gd name="connsiteY6" fmla="*/ 1411822 h 2836069"/>
                <a:gd name="connsiteX7" fmla="*/ 650003 w 1310659"/>
                <a:gd name="connsiteY7" fmla="*/ 1462064 h 2836069"/>
                <a:gd name="connsiteX8" fmla="*/ 958990 w 1310659"/>
                <a:gd name="connsiteY8" fmla="*/ 1640422 h 2836069"/>
                <a:gd name="connsiteX9" fmla="*/ 1026817 w 1310659"/>
                <a:gd name="connsiteY9" fmla="*/ 2047381 h 2836069"/>
                <a:gd name="connsiteX10" fmla="*/ 911261 w 1310659"/>
                <a:gd name="connsiteY10" fmla="*/ 2454339 h 2836069"/>
                <a:gd name="connsiteX11" fmla="*/ 433964 w 1310659"/>
                <a:gd name="connsiteY11" fmla="*/ 2373952 h 2836069"/>
                <a:gd name="connsiteX12" fmla="*/ 220960 w 1310659"/>
                <a:gd name="connsiteY12" fmla="*/ 2416553 h 2836069"/>
                <a:gd name="connsiteX13" fmla="*/ 439512 w 1310659"/>
                <a:gd name="connsiteY13" fmla="*/ 2589257 h 2836069"/>
                <a:gd name="connsiteX14" fmla="*/ 216563 w 1310659"/>
                <a:gd name="connsiteY14" fmla="*/ 2834187 h 2836069"/>
                <a:gd name="connsiteX15" fmla="*/ 40927 w 1310659"/>
                <a:gd name="connsiteY15" fmla="*/ 2708896 h 2836069"/>
                <a:gd name="connsiteX16" fmla="*/ 0 w 1310659"/>
                <a:gd name="connsiteY16" fmla="*/ 2638559 h 2836069"/>
                <a:gd name="connsiteX17" fmla="*/ 140050 w 1310659"/>
                <a:gd name="connsiteY17" fmla="*/ 2615112 h 2836069"/>
                <a:gd name="connsiteX18" fmla="*/ 288263 w 1310659"/>
                <a:gd name="connsiteY18" fmla="*/ 2670378 h 2836069"/>
                <a:gd name="connsiteX19" fmla="*/ 258118 w 1310659"/>
                <a:gd name="connsiteY19" fmla="*/ 2502068 h 2836069"/>
                <a:gd name="connsiteX20" fmla="*/ 65525 w 1310659"/>
                <a:gd name="connsiteY20" fmla="*/ 2331771 h 2836069"/>
                <a:gd name="connsiteX21" fmla="*/ 301032 w 1310659"/>
                <a:gd name="connsiteY21" fmla="*/ 2161367 h 2836069"/>
                <a:gd name="connsiteX22" fmla="*/ 592527 w 1310659"/>
                <a:gd name="connsiteY22" fmla="*/ 2365975 h 2836069"/>
                <a:gd name="connsiteX23" fmla="*/ 949948 w 1310659"/>
                <a:gd name="connsiteY23" fmla="*/ 2291198 h 2836069"/>
                <a:gd name="connsiteX24" fmla="*/ 838410 w 1310659"/>
                <a:gd name="connsiteY24" fmla="*/ 2057429 h 2836069"/>
                <a:gd name="connsiteX25" fmla="*/ 835898 w 1310659"/>
                <a:gd name="connsiteY25" fmla="*/ 1703224 h 2836069"/>
                <a:gd name="connsiteX26" fmla="*/ 703353 w 1310659"/>
                <a:gd name="connsiteY26" fmla="*/ 1594265 h 2836069"/>
                <a:gd name="connsiteX27" fmla="*/ 250581 w 1310659"/>
                <a:gd name="connsiteY27" fmla="*/ 1514818 h 2836069"/>
                <a:gd name="connsiteX28" fmla="*/ 261069 w 1310659"/>
                <a:gd name="connsiteY28" fmla="*/ 1246370 h 2836069"/>
                <a:gd name="connsiteX29" fmla="*/ 459085 w 1310659"/>
                <a:gd name="connsiteY29" fmla="*/ 1029985 h 2836069"/>
                <a:gd name="connsiteX30" fmla="*/ 722949 w 1310659"/>
                <a:gd name="connsiteY30" fmla="*/ 1124064 h 2836069"/>
                <a:gd name="connsiteX31" fmla="*/ 815801 w 1310659"/>
                <a:gd name="connsiteY31" fmla="*/ 864187 h 2836069"/>
                <a:gd name="connsiteX32" fmla="*/ 539912 w 1310659"/>
                <a:gd name="connsiteY32" fmla="*/ 544711 h 2836069"/>
                <a:gd name="connsiteX33" fmla="*/ 461597 w 1310659"/>
                <a:gd name="connsiteY33" fmla="*/ 22638 h 2836069"/>
                <a:gd name="connsiteX34" fmla="*/ 562080 w 1310659"/>
                <a:gd name="connsiteY34" fmla="*/ 29 h 2836069"/>
                <a:gd name="connsiteX0" fmla="*/ 562080 w 1310659"/>
                <a:gd name="connsiteY0" fmla="*/ 29 h 2836264"/>
                <a:gd name="connsiteX1" fmla="*/ 634931 w 1310659"/>
                <a:gd name="connsiteY1" fmla="*/ 457229 h 2836264"/>
                <a:gd name="connsiteX2" fmla="*/ 888652 w 1310659"/>
                <a:gd name="connsiteY2" fmla="*/ 620515 h 2836264"/>
                <a:gd name="connsiteX3" fmla="*/ 1308170 w 1310659"/>
                <a:gd name="connsiteY3" fmla="*/ 1002352 h 2836264"/>
                <a:gd name="connsiteX4" fmla="*/ 1041889 w 1310659"/>
                <a:gd name="connsiteY4" fmla="*/ 1464576 h 2836264"/>
                <a:gd name="connsiteX5" fmla="*/ 617346 w 1310659"/>
                <a:gd name="connsiteY5" fmla="*/ 1326411 h 2836264"/>
                <a:gd name="connsiteX6" fmla="*/ 346041 w 1310659"/>
                <a:gd name="connsiteY6" fmla="*/ 1411822 h 2836264"/>
                <a:gd name="connsiteX7" fmla="*/ 650003 w 1310659"/>
                <a:gd name="connsiteY7" fmla="*/ 1462064 h 2836264"/>
                <a:gd name="connsiteX8" fmla="*/ 958990 w 1310659"/>
                <a:gd name="connsiteY8" fmla="*/ 1640422 h 2836264"/>
                <a:gd name="connsiteX9" fmla="*/ 1026817 w 1310659"/>
                <a:gd name="connsiteY9" fmla="*/ 2047381 h 2836264"/>
                <a:gd name="connsiteX10" fmla="*/ 911261 w 1310659"/>
                <a:gd name="connsiteY10" fmla="*/ 2454339 h 2836264"/>
                <a:gd name="connsiteX11" fmla="*/ 433964 w 1310659"/>
                <a:gd name="connsiteY11" fmla="*/ 2373952 h 2836264"/>
                <a:gd name="connsiteX12" fmla="*/ 220960 w 1310659"/>
                <a:gd name="connsiteY12" fmla="*/ 2416553 h 2836264"/>
                <a:gd name="connsiteX13" fmla="*/ 455841 w 1310659"/>
                <a:gd name="connsiteY13" fmla="*/ 2582453 h 2836264"/>
                <a:gd name="connsiteX14" fmla="*/ 216563 w 1310659"/>
                <a:gd name="connsiteY14" fmla="*/ 2834187 h 2836264"/>
                <a:gd name="connsiteX15" fmla="*/ 40927 w 1310659"/>
                <a:gd name="connsiteY15" fmla="*/ 2708896 h 2836264"/>
                <a:gd name="connsiteX16" fmla="*/ 0 w 1310659"/>
                <a:gd name="connsiteY16" fmla="*/ 2638559 h 2836264"/>
                <a:gd name="connsiteX17" fmla="*/ 140050 w 1310659"/>
                <a:gd name="connsiteY17" fmla="*/ 2615112 h 2836264"/>
                <a:gd name="connsiteX18" fmla="*/ 288263 w 1310659"/>
                <a:gd name="connsiteY18" fmla="*/ 2670378 h 2836264"/>
                <a:gd name="connsiteX19" fmla="*/ 258118 w 1310659"/>
                <a:gd name="connsiteY19" fmla="*/ 2502068 h 2836264"/>
                <a:gd name="connsiteX20" fmla="*/ 65525 w 1310659"/>
                <a:gd name="connsiteY20" fmla="*/ 2331771 h 2836264"/>
                <a:gd name="connsiteX21" fmla="*/ 301032 w 1310659"/>
                <a:gd name="connsiteY21" fmla="*/ 2161367 h 2836264"/>
                <a:gd name="connsiteX22" fmla="*/ 592527 w 1310659"/>
                <a:gd name="connsiteY22" fmla="*/ 2365975 h 2836264"/>
                <a:gd name="connsiteX23" fmla="*/ 949948 w 1310659"/>
                <a:gd name="connsiteY23" fmla="*/ 2291198 h 2836264"/>
                <a:gd name="connsiteX24" fmla="*/ 838410 w 1310659"/>
                <a:gd name="connsiteY24" fmla="*/ 2057429 h 2836264"/>
                <a:gd name="connsiteX25" fmla="*/ 835898 w 1310659"/>
                <a:gd name="connsiteY25" fmla="*/ 1703224 h 2836264"/>
                <a:gd name="connsiteX26" fmla="*/ 703353 w 1310659"/>
                <a:gd name="connsiteY26" fmla="*/ 1594265 h 2836264"/>
                <a:gd name="connsiteX27" fmla="*/ 250581 w 1310659"/>
                <a:gd name="connsiteY27" fmla="*/ 1514818 h 2836264"/>
                <a:gd name="connsiteX28" fmla="*/ 261069 w 1310659"/>
                <a:gd name="connsiteY28" fmla="*/ 1246370 h 2836264"/>
                <a:gd name="connsiteX29" fmla="*/ 459085 w 1310659"/>
                <a:gd name="connsiteY29" fmla="*/ 1029985 h 2836264"/>
                <a:gd name="connsiteX30" fmla="*/ 722949 w 1310659"/>
                <a:gd name="connsiteY30" fmla="*/ 1124064 h 2836264"/>
                <a:gd name="connsiteX31" fmla="*/ 815801 w 1310659"/>
                <a:gd name="connsiteY31" fmla="*/ 864187 h 2836264"/>
                <a:gd name="connsiteX32" fmla="*/ 539912 w 1310659"/>
                <a:gd name="connsiteY32" fmla="*/ 544711 h 2836264"/>
                <a:gd name="connsiteX33" fmla="*/ 461597 w 1310659"/>
                <a:gd name="connsiteY33" fmla="*/ 22638 h 2836264"/>
                <a:gd name="connsiteX34" fmla="*/ 562080 w 1310659"/>
                <a:gd name="connsiteY34" fmla="*/ 29 h 2836264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433964 w 1310659"/>
                <a:gd name="connsiteY11" fmla="*/ 2373952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433964 w 1310659"/>
                <a:gd name="connsiteY11" fmla="*/ 2373952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90027 w 1310659"/>
                <a:gd name="connsiteY11" fmla="*/ 2390174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1122"/>
                <a:gd name="connsiteY0" fmla="*/ 29 h 2847605"/>
                <a:gd name="connsiteX1" fmla="*/ 634931 w 1311122"/>
                <a:gd name="connsiteY1" fmla="*/ 457229 h 2847605"/>
                <a:gd name="connsiteX2" fmla="*/ 888652 w 1311122"/>
                <a:gd name="connsiteY2" fmla="*/ 620515 h 2847605"/>
                <a:gd name="connsiteX3" fmla="*/ 1308170 w 1311122"/>
                <a:gd name="connsiteY3" fmla="*/ 1002352 h 2847605"/>
                <a:gd name="connsiteX4" fmla="*/ 1041889 w 1311122"/>
                <a:gd name="connsiteY4" fmla="*/ 1464576 h 2847605"/>
                <a:gd name="connsiteX5" fmla="*/ 628231 w 1311122"/>
                <a:gd name="connsiteY5" fmla="*/ 1344100 h 2847605"/>
                <a:gd name="connsiteX6" fmla="*/ 355566 w 1311122"/>
                <a:gd name="connsiteY6" fmla="*/ 1316571 h 2847605"/>
                <a:gd name="connsiteX7" fmla="*/ 650003 w 1311122"/>
                <a:gd name="connsiteY7" fmla="*/ 1462064 h 2847605"/>
                <a:gd name="connsiteX8" fmla="*/ 958990 w 1311122"/>
                <a:gd name="connsiteY8" fmla="*/ 1640422 h 2847605"/>
                <a:gd name="connsiteX9" fmla="*/ 992799 w 1311122"/>
                <a:gd name="connsiteY9" fmla="*/ 2035135 h 2847605"/>
                <a:gd name="connsiteX10" fmla="*/ 994265 w 1311122"/>
                <a:gd name="connsiteY10" fmla="*/ 2401271 h 2847605"/>
                <a:gd name="connsiteX11" fmla="*/ 542402 w 1311122"/>
                <a:gd name="connsiteY11" fmla="*/ 2439160 h 2847605"/>
                <a:gd name="connsiteX12" fmla="*/ 297893 w 1311122"/>
                <a:gd name="connsiteY12" fmla="*/ 2266456 h 2847605"/>
                <a:gd name="connsiteX13" fmla="*/ 219599 w 1311122"/>
                <a:gd name="connsiteY13" fmla="*/ 2404306 h 2847605"/>
                <a:gd name="connsiteX14" fmla="*/ 455841 w 1311122"/>
                <a:gd name="connsiteY14" fmla="*/ 2582453 h 2847605"/>
                <a:gd name="connsiteX15" fmla="*/ 216563 w 1311122"/>
                <a:gd name="connsiteY15" fmla="*/ 2834187 h 2847605"/>
                <a:gd name="connsiteX16" fmla="*/ 40927 w 1311122"/>
                <a:gd name="connsiteY16" fmla="*/ 2708896 h 2847605"/>
                <a:gd name="connsiteX17" fmla="*/ 0 w 1311122"/>
                <a:gd name="connsiteY17" fmla="*/ 2638559 h 2847605"/>
                <a:gd name="connsiteX18" fmla="*/ 140050 w 1311122"/>
                <a:gd name="connsiteY18" fmla="*/ 2615112 h 2847605"/>
                <a:gd name="connsiteX19" fmla="*/ 288263 w 1311122"/>
                <a:gd name="connsiteY19" fmla="*/ 2670378 h 2847605"/>
                <a:gd name="connsiteX20" fmla="*/ 258118 w 1311122"/>
                <a:gd name="connsiteY20" fmla="*/ 2502068 h 2847605"/>
                <a:gd name="connsiteX21" fmla="*/ 65525 w 1311122"/>
                <a:gd name="connsiteY21" fmla="*/ 2331771 h 2847605"/>
                <a:gd name="connsiteX22" fmla="*/ 301032 w 1311122"/>
                <a:gd name="connsiteY22" fmla="*/ 2161367 h 2847605"/>
                <a:gd name="connsiteX23" fmla="*/ 592527 w 1311122"/>
                <a:gd name="connsiteY23" fmla="*/ 2365975 h 2847605"/>
                <a:gd name="connsiteX24" fmla="*/ 949948 w 1311122"/>
                <a:gd name="connsiteY24" fmla="*/ 2291198 h 2847605"/>
                <a:gd name="connsiteX25" fmla="*/ 838410 w 1311122"/>
                <a:gd name="connsiteY25" fmla="*/ 2057429 h 2847605"/>
                <a:gd name="connsiteX26" fmla="*/ 835898 w 1311122"/>
                <a:gd name="connsiteY26" fmla="*/ 1703224 h 2847605"/>
                <a:gd name="connsiteX27" fmla="*/ 703353 w 1311122"/>
                <a:gd name="connsiteY27" fmla="*/ 1594265 h 2847605"/>
                <a:gd name="connsiteX28" fmla="*/ 250581 w 1311122"/>
                <a:gd name="connsiteY28" fmla="*/ 1514818 h 2847605"/>
                <a:gd name="connsiteX29" fmla="*/ 261069 w 1311122"/>
                <a:gd name="connsiteY29" fmla="*/ 1246370 h 2847605"/>
                <a:gd name="connsiteX30" fmla="*/ 459085 w 1311122"/>
                <a:gd name="connsiteY30" fmla="*/ 1029985 h 2847605"/>
                <a:gd name="connsiteX31" fmla="*/ 722949 w 1311122"/>
                <a:gd name="connsiteY31" fmla="*/ 1124064 h 2847605"/>
                <a:gd name="connsiteX32" fmla="*/ 815801 w 1311122"/>
                <a:gd name="connsiteY32" fmla="*/ 864187 h 2847605"/>
                <a:gd name="connsiteX33" fmla="*/ 539912 w 1311122"/>
                <a:gd name="connsiteY33" fmla="*/ 544711 h 2847605"/>
                <a:gd name="connsiteX34" fmla="*/ 461597 w 1311122"/>
                <a:gd name="connsiteY34" fmla="*/ 22638 h 2847605"/>
                <a:gd name="connsiteX35" fmla="*/ 562080 w 1311122"/>
                <a:gd name="connsiteY35" fmla="*/ 29 h 2847605"/>
                <a:gd name="connsiteX0" fmla="*/ 562080 w 1311526"/>
                <a:gd name="connsiteY0" fmla="*/ 29 h 2847605"/>
                <a:gd name="connsiteX1" fmla="*/ 634931 w 1311526"/>
                <a:gd name="connsiteY1" fmla="*/ 457229 h 2847605"/>
                <a:gd name="connsiteX2" fmla="*/ 888652 w 1311526"/>
                <a:gd name="connsiteY2" fmla="*/ 620515 h 2847605"/>
                <a:gd name="connsiteX3" fmla="*/ 1308170 w 1311526"/>
                <a:gd name="connsiteY3" fmla="*/ 1002352 h 2847605"/>
                <a:gd name="connsiteX4" fmla="*/ 1041889 w 1311526"/>
                <a:gd name="connsiteY4" fmla="*/ 1464576 h 2847605"/>
                <a:gd name="connsiteX5" fmla="*/ 628231 w 1311526"/>
                <a:gd name="connsiteY5" fmla="*/ 1344100 h 2847605"/>
                <a:gd name="connsiteX6" fmla="*/ 355566 w 1311526"/>
                <a:gd name="connsiteY6" fmla="*/ 1316571 h 2847605"/>
                <a:gd name="connsiteX7" fmla="*/ 650003 w 1311526"/>
                <a:gd name="connsiteY7" fmla="*/ 1462064 h 2847605"/>
                <a:gd name="connsiteX8" fmla="*/ 958990 w 1311526"/>
                <a:gd name="connsiteY8" fmla="*/ 1640422 h 2847605"/>
                <a:gd name="connsiteX9" fmla="*/ 992799 w 1311526"/>
                <a:gd name="connsiteY9" fmla="*/ 2035135 h 2847605"/>
                <a:gd name="connsiteX10" fmla="*/ 994265 w 1311526"/>
                <a:gd name="connsiteY10" fmla="*/ 2401271 h 2847605"/>
                <a:gd name="connsiteX11" fmla="*/ 542402 w 1311526"/>
                <a:gd name="connsiteY11" fmla="*/ 2439160 h 2847605"/>
                <a:gd name="connsiteX12" fmla="*/ 297893 w 1311526"/>
                <a:gd name="connsiteY12" fmla="*/ 2266456 h 2847605"/>
                <a:gd name="connsiteX13" fmla="*/ 219599 w 1311526"/>
                <a:gd name="connsiteY13" fmla="*/ 2404306 h 2847605"/>
                <a:gd name="connsiteX14" fmla="*/ 455841 w 1311526"/>
                <a:gd name="connsiteY14" fmla="*/ 2582453 h 2847605"/>
                <a:gd name="connsiteX15" fmla="*/ 216563 w 1311526"/>
                <a:gd name="connsiteY15" fmla="*/ 2834187 h 2847605"/>
                <a:gd name="connsiteX16" fmla="*/ 40927 w 1311526"/>
                <a:gd name="connsiteY16" fmla="*/ 2708896 h 2847605"/>
                <a:gd name="connsiteX17" fmla="*/ 0 w 1311526"/>
                <a:gd name="connsiteY17" fmla="*/ 2638559 h 2847605"/>
                <a:gd name="connsiteX18" fmla="*/ 140050 w 1311526"/>
                <a:gd name="connsiteY18" fmla="*/ 2615112 h 2847605"/>
                <a:gd name="connsiteX19" fmla="*/ 288263 w 1311526"/>
                <a:gd name="connsiteY19" fmla="*/ 2670378 h 2847605"/>
                <a:gd name="connsiteX20" fmla="*/ 258118 w 1311526"/>
                <a:gd name="connsiteY20" fmla="*/ 2502068 h 2847605"/>
                <a:gd name="connsiteX21" fmla="*/ 65525 w 1311526"/>
                <a:gd name="connsiteY21" fmla="*/ 2331771 h 2847605"/>
                <a:gd name="connsiteX22" fmla="*/ 301032 w 1311526"/>
                <a:gd name="connsiteY22" fmla="*/ 2161367 h 2847605"/>
                <a:gd name="connsiteX23" fmla="*/ 592527 w 1311526"/>
                <a:gd name="connsiteY23" fmla="*/ 2365975 h 2847605"/>
                <a:gd name="connsiteX24" fmla="*/ 949948 w 1311526"/>
                <a:gd name="connsiteY24" fmla="*/ 2291198 h 2847605"/>
                <a:gd name="connsiteX25" fmla="*/ 838410 w 1311526"/>
                <a:gd name="connsiteY25" fmla="*/ 2057429 h 2847605"/>
                <a:gd name="connsiteX26" fmla="*/ 835898 w 1311526"/>
                <a:gd name="connsiteY26" fmla="*/ 1703224 h 2847605"/>
                <a:gd name="connsiteX27" fmla="*/ 703353 w 1311526"/>
                <a:gd name="connsiteY27" fmla="*/ 1594265 h 2847605"/>
                <a:gd name="connsiteX28" fmla="*/ 250581 w 1311526"/>
                <a:gd name="connsiteY28" fmla="*/ 1514818 h 2847605"/>
                <a:gd name="connsiteX29" fmla="*/ 261069 w 1311526"/>
                <a:gd name="connsiteY29" fmla="*/ 1246370 h 2847605"/>
                <a:gd name="connsiteX30" fmla="*/ 459085 w 1311526"/>
                <a:gd name="connsiteY30" fmla="*/ 1029985 h 2847605"/>
                <a:gd name="connsiteX31" fmla="*/ 722949 w 1311526"/>
                <a:gd name="connsiteY31" fmla="*/ 1124064 h 2847605"/>
                <a:gd name="connsiteX32" fmla="*/ 815801 w 1311526"/>
                <a:gd name="connsiteY32" fmla="*/ 864187 h 2847605"/>
                <a:gd name="connsiteX33" fmla="*/ 539912 w 1311526"/>
                <a:gd name="connsiteY33" fmla="*/ 544711 h 2847605"/>
                <a:gd name="connsiteX34" fmla="*/ 461597 w 1311526"/>
                <a:gd name="connsiteY34" fmla="*/ 22638 h 2847605"/>
                <a:gd name="connsiteX35" fmla="*/ 562080 w 1311526"/>
                <a:gd name="connsiteY35" fmla="*/ 29 h 2847605"/>
                <a:gd name="connsiteX0" fmla="*/ 562080 w 1312487"/>
                <a:gd name="connsiteY0" fmla="*/ 29 h 2847605"/>
                <a:gd name="connsiteX1" fmla="*/ 634931 w 1312487"/>
                <a:gd name="connsiteY1" fmla="*/ 457229 h 2847605"/>
                <a:gd name="connsiteX2" fmla="*/ 888652 w 1312487"/>
                <a:gd name="connsiteY2" fmla="*/ 620515 h 2847605"/>
                <a:gd name="connsiteX3" fmla="*/ 1308170 w 1312487"/>
                <a:gd name="connsiteY3" fmla="*/ 1002352 h 2847605"/>
                <a:gd name="connsiteX4" fmla="*/ 1041889 w 1312487"/>
                <a:gd name="connsiteY4" fmla="*/ 1464576 h 2847605"/>
                <a:gd name="connsiteX5" fmla="*/ 628231 w 1312487"/>
                <a:gd name="connsiteY5" fmla="*/ 1344100 h 2847605"/>
                <a:gd name="connsiteX6" fmla="*/ 355566 w 1312487"/>
                <a:gd name="connsiteY6" fmla="*/ 1316571 h 2847605"/>
                <a:gd name="connsiteX7" fmla="*/ 650003 w 1312487"/>
                <a:gd name="connsiteY7" fmla="*/ 1462064 h 2847605"/>
                <a:gd name="connsiteX8" fmla="*/ 958990 w 1312487"/>
                <a:gd name="connsiteY8" fmla="*/ 1640422 h 2847605"/>
                <a:gd name="connsiteX9" fmla="*/ 992799 w 1312487"/>
                <a:gd name="connsiteY9" fmla="*/ 2035135 h 2847605"/>
                <a:gd name="connsiteX10" fmla="*/ 994265 w 1312487"/>
                <a:gd name="connsiteY10" fmla="*/ 2401271 h 2847605"/>
                <a:gd name="connsiteX11" fmla="*/ 542402 w 1312487"/>
                <a:gd name="connsiteY11" fmla="*/ 2439160 h 2847605"/>
                <a:gd name="connsiteX12" fmla="*/ 297893 w 1312487"/>
                <a:gd name="connsiteY12" fmla="*/ 2266456 h 2847605"/>
                <a:gd name="connsiteX13" fmla="*/ 219599 w 1312487"/>
                <a:gd name="connsiteY13" fmla="*/ 2404306 h 2847605"/>
                <a:gd name="connsiteX14" fmla="*/ 455841 w 1312487"/>
                <a:gd name="connsiteY14" fmla="*/ 2582453 h 2847605"/>
                <a:gd name="connsiteX15" fmla="*/ 216563 w 1312487"/>
                <a:gd name="connsiteY15" fmla="*/ 2834187 h 2847605"/>
                <a:gd name="connsiteX16" fmla="*/ 40927 w 1312487"/>
                <a:gd name="connsiteY16" fmla="*/ 2708896 h 2847605"/>
                <a:gd name="connsiteX17" fmla="*/ 0 w 1312487"/>
                <a:gd name="connsiteY17" fmla="*/ 2638559 h 2847605"/>
                <a:gd name="connsiteX18" fmla="*/ 140050 w 1312487"/>
                <a:gd name="connsiteY18" fmla="*/ 2615112 h 2847605"/>
                <a:gd name="connsiteX19" fmla="*/ 288263 w 1312487"/>
                <a:gd name="connsiteY19" fmla="*/ 2670378 h 2847605"/>
                <a:gd name="connsiteX20" fmla="*/ 258118 w 1312487"/>
                <a:gd name="connsiteY20" fmla="*/ 2502068 h 2847605"/>
                <a:gd name="connsiteX21" fmla="*/ 65525 w 1312487"/>
                <a:gd name="connsiteY21" fmla="*/ 2331771 h 2847605"/>
                <a:gd name="connsiteX22" fmla="*/ 301032 w 1312487"/>
                <a:gd name="connsiteY22" fmla="*/ 2161367 h 2847605"/>
                <a:gd name="connsiteX23" fmla="*/ 592527 w 1312487"/>
                <a:gd name="connsiteY23" fmla="*/ 2365975 h 2847605"/>
                <a:gd name="connsiteX24" fmla="*/ 949948 w 1312487"/>
                <a:gd name="connsiteY24" fmla="*/ 2291198 h 2847605"/>
                <a:gd name="connsiteX25" fmla="*/ 838410 w 1312487"/>
                <a:gd name="connsiteY25" fmla="*/ 2057429 h 2847605"/>
                <a:gd name="connsiteX26" fmla="*/ 835898 w 1312487"/>
                <a:gd name="connsiteY26" fmla="*/ 1703224 h 2847605"/>
                <a:gd name="connsiteX27" fmla="*/ 703353 w 1312487"/>
                <a:gd name="connsiteY27" fmla="*/ 1594265 h 2847605"/>
                <a:gd name="connsiteX28" fmla="*/ 250581 w 1312487"/>
                <a:gd name="connsiteY28" fmla="*/ 1514818 h 2847605"/>
                <a:gd name="connsiteX29" fmla="*/ 261069 w 1312487"/>
                <a:gd name="connsiteY29" fmla="*/ 1246370 h 2847605"/>
                <a:gd name="connsiteX30" fmla="*/ 459085 w 1312487"/>
                <a:gd name="connsiteY30" fmla="*/ 1029985 h 2847605"/>
                <a:gd name="connsiteX31" fmla="*/ 722949 w 1312487"/>
                <a:gd name="connsiteY31" fmla="*/ 1124064 h 2847605"/>
                <a:gd name="connsiteX32" fmla="*/ 815801 w 1312487"/>
                <a:gd name="connsiteY32" fmla="*/ 864187 h 2847605"/>
                <a:gd name="connsiteX33" fmla="*/ 539912 w 1312487"/>
                <a:gd name="connsiteY33" fmla="*/ 544711 h 2847605"/>
                <a:gd name="connsiteX34" fmla="*/ 461597 w 1312487"/>
                <a:gd name="connsiteY34" fmla="*/ 22638 h 2847605"/>
                <a:gd name="connsiteX35" fmla="*/ 562080 w 1312487"/>
                <a:gd name="connsiteY35" fmla="*/ 29 h 2847605"/>
                <a:gd name="connsiteX0" fmla="*/ 562080 w 1333193"/>
                <a:gd name="connsiteY0" fmla="*/ 29 h 2847605"/>
                <a:gd name="connsiteX1" fmla="*/ 634931 w 1333193"/>
                <a:gd name="connsiteY1" fmla="*/ 457229 h 2847605"/>
                <a:gd name="connsiteX2" fmla="*/ 888652 w 1333193"/>
                <a:gd name="connsiteY2" fmla="*/ 620515 h 2847605"/>
                <a:gd name="connsiteX3" fmla="*/ 1308170 w 1333193"/>
                <a:gd name="connsiteY3" fmla="*/ 1002352 h 2847605"/>
                <a:gd name="connsiteX4" fmla="*/ 1041889 w 1333193"/>
                <a:gd name="connsiteY4" fmla="*/ 1464576 h 2847605"/>
                <a:gd name="connsiteX5" fmla="*/ 628231 w 1333193"/>
                <a:gd name="connsiteY5" fmla="*/ 1344100 h 2847605"/>
                <a:gd name="connsiteX6" fmla="*/ 355566 w 1333193"/>
                <a:gd name="connsiteY6" fmla="*/ 1316571 h 2847605"/>
                <a:gd name="connsiteX7" fmla="*/ 650003 w 1333193"/>
                <a:gd name="connsiteY7" fmla="*/ 1462064 h 2847605"/>
                <a:gd name="connsiteX8" fmla="*/ 958990 w 1333193"/>
                <a:gd name="connsiteY8" fmla="*/ 1640422 h 2847605"/>
                <a:gd name="connsiteX9" fmla="*/ 992799 w 1333193"/>
                <a:gd name="connsiteY9" fmla="*/ 2035135 h 2847605"/>
                <a:gd name="connsiteX10" fmla="*/ 994265 w 1333193"/>
                <a:gd name="connsiteY10" fmla="*/ 2401271 h 2847605"/>
                <a:gd name="connsiteX11" fmla="*/ 542402 w 1333193"/>
                <a:gd name="connsiteY11" fmla="*/ 2439160 h 2847605"/>
                <a:gd name="connsiteX12" fmla="*/ 297893 w 1333193"/>
                <a:gd name="connsiteY12" fmla="*/ 2266456 h 2847605"/>
                <a:gd name="connsiteX13" fmla="*/ 219599 w 1333193"/>
                <a:gd name="connsiteY13" fmla="*/ 2404306 h 2847605"/>
                <a:gd name="connsiteX14" fmla="*/ 455841 w 1333193"/>
                <a:gd name="connsiteY14" fmla="*/ 2582453 h 2847605"/>
                <a:gd name="connsiteX15" fmla="*/ 216563 w 1333193"/>
                <a:gd name="connsiteY15" fmla="*/ 2834187 h 2847605"/>
                <a:gd name="connsiteX16" fmla="*/ 40927 w 1333193"/>
                <a:gd name="connsiteY16" fmla="*/ 2708896 h 2847605"/>
                <a:gd name="connsiteX17" fmla="*/ 0 w 1333193"/>
                <a:gd name="connsiteY17" fmla="*/ 2638559 h 2847605"/>
                <a:gd name="connsiteX18" fmla="*/ 140050 w 1333193"/>
                <a:gd name="connsiteY18" fmla="*/ 2615112 h 2847605"/>
                <a:gd name="connsiteX19" fmla="*/ 288263 w 1333193"/>
                <a:gd name="connsiteY19" fmla="*/ 2670378 h 2847605"/>
                <a:gd name="connsiteX20" fmla="*/ 258118 w 1333193"/>
                <a:gd name="connsiteY20" fmla="*/ 2502068 h 2847605"/>
                <a:gd name="connsiteX21" fmla="*/ 65525 w 1333193"/>
                <a:gd name="connsiteY21" fmla="*/ 2331771 h 2847605"/>
                <a:gd name="connsiteX22" fmla="*/ 301032 w 1333193"/>
                <a:gd name="connsiteY22" fmla="*/ 2161367 h 2847605"/>
                <a:gd name="connsiteX23" fmla="*/ 592527 w 1333193"/>
                <a:gd name="connsiteY23" fmla="*/ 2365975 h 2847605"/>
                <a:gd name="connsiteX24" fmla="*/ 949948 w 1333193"/>
                <a:gd name="connsiteY24" fmla="*/ 2291198 h 2847605"/>
                <a:gd name="connsiteX25" fmla="*/ 838410 w 1333193"/>
                <a:gd name="connsiteY25" fmla="*/ 2057429 h 2847605"/>
                <a:gd name="connsiteX26" fmla="*/ 835898 w 1333193"/>
                <a:gd name="connsiteY26" fmla="*/ 1703224 h 2847605"/>
                <a:gd name="connsiteX27" fmla="*/ 703353 w 1333193"/>
                <a:gd name="connsiteY27" fmla="*/ 1594265 h 2847605"/>
                <a:gd name="connsiteX28" fmla="*/ 250581 w 1333193"/>
                <a:gd name="connsiteY28" fmla="*/ 1514818 h 2847605"/>
                <a:gd name="connsiteX29" fmla="*/ 261069 w 1333193"/>
                <a:gd name="connsiteY29" fmla="*/ 1246370 h 2847605"/>
                <a:gd name="connsiteX30" fmla="*/ 459085 w 1333193"/>
                <a:gd name="connsiteY30" fmla="*/ 1029985 h 2847605"/>
                <a:gd name="connsiteX31" fmla="*/ 722949 w 1333193"/>
                <a:gd name="connsiteY31" fmla="*/ 1124064 h 2847605"/>
                <a:gd name="connsiteX32" fmla="*/ 815801 w 1333193"/>
                <a:gd name="connsiteY32" fmla="*/ 864187 h 2847605"/>
                <a:gd name="connsiteX33" fmla="*/ 539912 w 1333193"/>
                <a:gd name="connsiteY33" fmla="*/ 544711 h 2847605"/>
                <a:gd name="connsiteX34" fmla="*/ 461597 w 1333193"/>
                <a:gd name="connsiteY34" fmla="*/ 22638 h 2847605"/>
                <a:gd name="connsiteX35" fmla="*/ 562080 w 1333193"/>
                <a:gd name="connsiteY35" fmla="*/ 29 h 2847605"/>
                <a:gd name="connsiteX0" fmla="*/ 562080 w 1321352"/>
                <a:gd name="connsiteY0" fmla="*/ 29 h 2847605"/>
                <a:gd name="connsiteX1" fmla="*/ 634931 w 1321352"/>
                <a:gd name="connsiteY1" fmla="*/ 457229 h 2847605"/>
                <a:gd name="connsiteX2" fmla="*/ 888652 w 1321352"/>
                <a:gd name="connsiteY2" fmla="*/ 620515 h 2847605"/>
                <a:gd name="connsiteX3" fmla="*/ 1300006 w 1321352"/>
                <a:gd name="connsiteY3" fmla="*/ 930234 h 2847605"/>
                <a:gd name="connsiteX4" fmla="*/ 1041889 w 1321352"/>
                <a:gd name="connsiteY4" fmla="*/ 1464576 h 2847605"/>
                <a:gd name="connsiteX5" fmla="*/ 628231 w 1321352"/>
                <a:gd name="connsiteY5" fmla="*/ 1344100 h 2847605"/>
                <a:gd name="connsiteX6" fmla="*/ 355566 w 1321352"/>
                <a:gd name="connsiteY6" fmla="*/ 1316571 h 2847605"/>
                <a:gd name="connsiteX7" fmla="*/ 650003 w 1321352"/>
                <a:gd name="connsiteY7" fmla="*/ 1462064 h 2847605"/>
                <a:gd name="connsiteX8" fmla="*/ 958990 w 1321352"/>
                <a:gd name="connsiteY8" fmla="*/ 1640422 h 2847605"/>
                <a:gd name="connsiteX9" fmla="*/ 992799 w 1321352"/>
                <a:gd name="connsiteY9" fmla="*/ 2035135 h 2847605"/>
                <a:gd name="connsiteX10" fmla="*/ 994265 w 1321352"/>
                <a:gd name="connsiteY10" fmla="*/ 2401271 h 2847605"/>
                <a:gd name="connsiteX11" fmla="*/ 542402 w 1321352"/>
                <a:gd name="connsiteY11" fmla="*/ 2439160 h 2847605"/>
                <a:gd name="connsiteX12" fmla="*/ 297893 w 1321352"/>
                <a:gd name="connsiteY12" fmla="*/ 2266456 h 2847605"/>
                <a:gd name="connsiteX13" fmla="*/ 219599 w 1321352"/>
                <a:gd name="connsiteY13" fmla="*/ 2404306 h 2847605"/>
                <a:gd name="connsiteX14" fmla="*/ 455841 w 1321352"/>
                <a:gd name="connsiteY14" fmla="*/ 2582453 h 2847605"/>
                <a:gd name="connsiteX15" fmla="*/ 216563 w 1321352"/>
                <a:gd name="connsiteY15" fmla="*/ 2834187 h 2847605"/>
                <a:gd name="connsiteX16" fmla="*/ 40927 w 1321352"/>
                <a:gd name="connsiteY16" fmla="*/ 2708896 h 2847605"/>
                <a:gd name="connsiteX17" fmla="*/ 0 w 1321352"/>
                <a:gd name="connsiteY17" fmla="*/ 2638559 h 2847605"/>
                <a:gd name="connsiteX18" fmla="*/ 140050 w 1321352"/>
                <a:gd name="connsiteY18" fmla="*/ 2615112 h 2847605"/>
                <a:gd name="connsiteX19" fmla="*/ 288263 w 1321352"/>
                <a:gd name="connsiteY19" fmla="*/ 2670378 h 2847605"/>
                <a:gd name="connsiteX20" fmla="*/ 258118 w 1321352"/>
                <a:gd name="connsiteY20" fmla="*/ 2502068 h 2847605"/>
                <a:gd name="connsiteX21" fmla="*/ 65525 w 1321352"/>
                <a:gd name="connsiteY21" fmla="*/ 2331771 h 2847605"/>
                <a:gd name="connsiteX22" fmla="*/ 301032 w 1321352"/>
                <a:gd name="connsiteY22" fmla="*/ 2161367 h 2847605"/>
                <a:gd name="connsiteX23" fmla="*/ 592527 w 1321352"/>
                <a:gd name="connsiteY23" fmla="*/ 2365975 h 2847605"/>
                <a:gd name="connsiteX24" fmla="*/ 949948 w 1321352"/>
                <a:gd name="connsiteY24" fmla="*/ 2291198 h 2847605"/>
                <a:gd name="connsiteX25" fmla="*/ 838410 w 1321352"/>
                <a:gd name="connsiteY25" fmla="*/ 2057429 h 2847605"/>
                <a:gd name="connsiteX26" fmla="*/ 835898 w 1321352"/>
                <a:gd name="connsiteY26" fmla="*/ 1703224 h 2847605"/>
                <a:gd name="connsiteX27" fmla="*/ 703353 w 1321352"/>
                <a:gd name="connsiteY27" fmla="*/ 1594265 h 2847605"/>
                <a:gd name="connsiteX28" fmla="*/ 250581 w 1321352"/>
                <a:gd name="connsiteY28" fmla="*/ 1514818 h 2847605"/>
                <a:gd name="connsiteX29" fmla="*/ 261069 w 1321352"/>
                <a:gd name="connsiteY29" fmla="*/ 1246370 h 2847605"/>
                <a:gd name="connsiteX30" fmla="*/ 459085 w 1321352"/>
                <a:gd name="connsiteY30" fmla="*/ 1029985 h 2847605"/>
                <a:gd name="connsiteX31" fmla="*/ 722949 w 1321352"/>
                <a:gd name="connsiteY31" fmla="*/ 1124064 h 2847605"/>
                <a:gd name="connsiteX32" fmla="*/ 815801 w 1321352"/>
                <a:gd name="connsiteY32" fmla="*/ 864187 h 2847605"/>
                <a:gd name="connsiteX33" fmla="*/ 539912 w 1321352"/>
                <a:gd name="connsiteY33" fmla="*/ 544711 h 2847605"/>
                <a:gd name="connsiteX34" fmla="*/ 461597 w 1321352"/>
                <a:gd name="connsiteY34" fmla="*/ 22638 h 2847605"/>
                <a:gd name="connsiteX35" fmla="*/ 562080 w 1321352"/>
                <a:gd name="connsiteY35" fmla="*/ 29 h 2847605"/>
                <a:gd name="connsiteX0" fmla="*/ 562080 w 1308387"/>
                <a:gd name="connsiteY0" fmla="*/ 29 h 2847605"/>
                <a:gd name="connsiteX1" fmla="*/ 634931 w 1308387"/>
                <a:gd name="connsiteY1" fmla="*/ 457229 h 2847605"/>
                <a:gd name="connsiteX2" fmla="*/ 888652 w 1308387"/>
                <a:gd name="connsiteY2" fmla="*/ 620515 h 2847605"/>
                <a:gd name="connsiteX3" fmla="*/ 1300006 w 1308387"/>
                <a:gd name="connsiteY3" fmla="*/ 930234 h 2847605"/>
                <a:gd name="connsiteX4" fmla="*/ 1041889 w 1308387"/>
                <a:gd name="connsiteY4" fmla="*/ 1464576 h 2847605"/>
                <a:gd name="connsiteX5" fmla="*/ 628231 w 1308387"/>
                <a:gd name="connsiteY5" fmla="*/ 1344100 h 2847605"/>
                <a:gd name="connsiteX6" fmla="*/ 355566 w 1308387"/>
                <a:gd name="connsiteY6" fmla="*/ 1316571 h 2847605"/>
                <a:gd name="connsiteX7" fmla="*/ 650003 w 1308387"/>
                <a:gd name="connsiteY7" fmla="*/ 1462064 h 2847605"/>
                <a:gd name="connsiteX8" fmla="*/ 958990 w 1308387"/>
                <a:gd name="connsiteY8" fmla="*/ 1640422 h 2847605"/>
                <a:gd name="connsiteX9" fmla="*/ 992799 w 1308387"/>
                <a:gd name="connsiteY9" fmla="*/ 2035135 h 2847605"/>
                <a:gd name="connsiteX10" fmla="*/ 994265 w 1308387"/>
                <a:gd name="connsiteY10" fmla="*/ 2401271 h 2847605"/>
                <a:gd name="connsiteX11" fmla="*/ 542402 w 1308387"/>
                <a:gd name="connsiteY11" fmla="*/ 2439160 h 2847605"/>
                <a:gd name="connsiteX12" fmla="*/ 297893 w 1308387"/>
                <a:gd name="connsiteY12" fmla="*/ 2266456 h 2847605"/>
                <a:gd name="connsiteX13" fmla="*/ 219599 w 1308387"/>
                <a:gd name="connsiteY13" fmla="*/ 2404306 h 2847605"/>
                <a:gd name="connsiteX14" fmla="*/ 455841 w 1308387"/>
                <a:gd name="connsiteY14" fmla="*/ 2582453 h 2847605"/>
                <a:gd name="connsiteX15" fmla="*/ 216563 w 1308387"/>
                <a:gd name="connsiteY15" fmla="*/ 2834187 h 2847605"/>
                <a:gd name="connsiteX16" fmla="*/ 40927 w 1308387"/>
                <a:gd name="connsiteY16" fmla="*/ 2708896 h 2847605"/>
                <a:gd name="connsiteX17" fmla="*/ 0 w 1308387"/>
                <a:gd name="connsiteY17" fmla="*/ 2638559 h 2847605"/>
                <a:gd name="connsiteX18" fmla="*/ 140050 w 1308387"/>
                <a:gd name="connsiteY18" fmla="*/ 2615112 h 2847605"/>
                <a:gd name="connsiteX19" fmla="*/ 288263 w 1308387"/>
                <a:gd name="connsiteY19" fmla="*/ 2670378 h 2847605"/>
                <a:gd name="connsiteX20" fmla="*/ 258118 w 1308387"/>
                <a:gd name="connsiteY20" fmla="*/ 2502068 h 2847605"/>
                <a:gd name="connsiteX21" fmla="*/ 65525 w 1308387"/>
                <a:gd name="connsiteY21" fmla="*/ 2331771 h 2847605"/>
                <a:gd name="connsiteX22" fmla="*/ 301032 w 1308387"/>
                <a:gd name="connsiteY22" fmla="*/ 2161367 h 2847605"/>
                <a:gd name="connsiteX23" fmla="*/ 592527 w 1308387"/>
                <a:gd name="connsiteY23" fmla="*/ 2365975 h 2847605"/>
                <a:gd name="connsiteX24" fmla="*/ 949948 w 1308387"/>
                <a:gd name="connsiteY24" fmla="*/ 2291198 h 2847605"/>
                <a:gd name="connsiteX25" fmla="*/ 838410 w 1308387"/>
                <a:gd name="connsiteY25" fmla="*/ 2057429 h 2847605"/>
                <a:gd name="connsiteX26" fmla="*/ 835898 w 1308387"/>
                <a:gd name="connsiteY26" fmla="*/ 1703224 h 2847605"/>
                <a:gd name="connsiteX27" fmla="*/ 703353 w 1308387"/>
                <a:gd name="connsiteY27" fmla="*/ 1594265 h 2847605"/>
                <a:gd name="connsiteX28" fmla="*/ 250581 w 1308387"/>
                <a:gd name="connsiteY28" fmla="*/ 1514818 h 2847605"/>
                <a:gd name="connsiteX29" fmla="*/ 261069 w 1308387"/>
                <a:gd name="connsiteY29" fmla="*/ 1246370 h 2847605"/>
                <a:gd name="connsiteX30" fmla="*/ 459085 w 1308387"/>
                <a:gd name="connsiteY30" fmla="*/ 1029985 h 2847605"/>
                <a:gd name="connsiteX31" fmla="*/ 722949 w 1308387"/>
                <a:gd name="connsiteY31" fmla="*/ 1124064 h 2847605"/>
                <a:gd name="connsiteX32" fmla="*/ 815801 w 1308387"/>
                <a:gd name="connsiteY32" fmla="*/ 864187 h 2847605"/>
                <a:gd name="connsiteX33" fmla="*/ 539912 w 1308387"/>
                <a:gd name="connsiteY33" fmla="*/ 544711 h 2847605"/>
                <a:gd name="connsiteX34" fmla="*/ 461597 w 1308387"/>
                <a:gd name="connsiteY34" fmla="*/ 22638 h 2847605"/>
                <a:gd name="connsiteX35" fmla="*/ 562080 w 1308387"/>
                <a:gd name="connsiteY35" fmla="*/ 29 h 2847605"/>
                <a:gd name="connsiteX0" fmla="*/ 562080 w 1302287"/>
                <a:gd name="connsiteY0" fmla="*/ 29 h 2847605"/>
                <a:gd name="connsiteX1" fmla="*/ 634931 w 1302287"/>
                <a:gd name="connsiteY1" fmla="*/ 457229 h 2847605"/>
                <a:gd name="connsiteX2" fmla="*/ 888652 w 1302287"/>
                <a:gd name="connsiteY2" fmla="*/ 620515 h 2847605"/>
                <a:gd name="connsiteX3" fmla="*/ 1300006 w 1302287"/>
                <a:gd name="connsiteY3" fmla="*/ 930234 h 2847605"/>
                <a:gd name="connsiteX4" fmla="*/ 1041889 w 1302287"/>
                <a:gd name="connsiteY4" fmla="*/ 1464576 h 2847605"/>
                <a:gd name="connsiteX5" fmla="*/ 628231 w 1302287"/>
                <a:gd name="connsiteY5" fmla="*/ 1344100 h 2847605"/>
                <a:gd name="connsiteX6" fmla="*/ 355566 w 1302287"/>
                <a:gd name="connsiteY6" fmla="*/ 1316571 h 2847605"/>
                <a:gd name="connsiteX7" fmla="*/ 650003 w 1302287"/>
                <a:gd name="connsiteY7" fmla="*/ 1462064 h 2847605"/>
                <a:gd name="connsiteX8" fmla="*/ 958990 w 1302287"/>
                <a:gd name="connsiteY8" fmla="*/ 1640422 h 2847605"/>
                <a:gd name="connsiteX9" fmla="*/ 992799 w 1302287"/>
                <a:gd name="connsiteY9" fmla="*/ 2035135 h 2847605"/>
                <a:gd name="connsiteX10" fmla="*/ 994265 w 1302287"/>
                <a:gd name="connsiteY10" fmla="*/ 2401271 h 2847605"/>
                <a:gd name="connsiteX11" fmla="*/ 542402 w 1302287"/>
                <a:gd name="connsiteY11" fmla="*/ 2439160 h 2847605"/>
                <a:gd name="connsiteX12" fmla="*/ 297893 w 1302287"/>
                <a:gd name="connsiteY12" fmla="*/ 2266456 h 2847605"/>
                <a:gd name="connsiteX13" fmla="*/ 219599 w 1302287"/>
                <a:gd name="connsiteY13" fmla="*/ 2404306 h 2847605"/>
                <a:gd name="connsiteX14" fmla="*/ 455841 w 1302287"/>
                <a:gd name="connsiteY14" fmla="*/ 2582453 h 2847605"/>
                <a:gd name="connsiteX15" fmla="*/ 216563 w 1302287"/>
                <a:gd name="connsiteY15" fmla="*/ 2834187 h 2847605"/>
                <a:gd name="connsiteX16" fmla="*/ 40927 w 1302287"/>
                <a:gd name="connsiteY16" fmla="*/ 2708896 h 2847605"/>
                <a:gd name="connsiteX17" fmla="*/ 0 w 1302287"/>
                <a:gd name="connsiteY17" fmla="*/ 2638559 h 2847605"/>
                <a:gd name="connsiteX18" fmla="*/ 140050 w 1302287"/>
                <a:gd name="connsiteY18" fmla="*/ 2615112 h 2847605"/>
                <a:gd name="connsiteX19" fmla="*/ 288263 w 1302287"/>
                <a:gd name="connsiteY19" fmla="*/ 2670378 h 2847605"/>
                <a:gd name="connsiteX20" fmla="*/ 258118 w 1302287"/>
                <a:gd name="connsiteY20" fmla="*/ 2502068 h 2847605"/>
                <a:gd name="connsiteX21" fmla="*/ 65525 w 1302287"/>
                <a:gd name="connsiteY21" fmla="*/ 2331771 h 2847605"/>
                <a:gd name="connsiteX22" fmla="*/ 301032 w 1302287"/>
                <a:gd name="connsiteY22" fmla="*/ 2161367 h 2847605"/>
                <a:gd name="connsiteX23" fmla="*/ 592527 w 1302287"/>
                <a:gd name="connsiteY23" fmla="*/ 2365975 h 2847605"/>
                <a:gd name="connsiteX24" fmla="*/ 949948 w 1302287"/>
                <a:gd name="connsiteY24" fmla="*/ 2291198 h 2847605"/>
                <a:gd name="connsiteX25" fmla="*/ 838410 w 1302287"/>
                <a:gd name="connsiteY25" fmla="*/ 2057429 h 2847605"/>
                <a:gd name="connsiteX26" fmla="*/ 835898 w 1302287"/>
                <a:gd name="connsiteY26" fmla="*/ 1703224 h 2847605"/>
                <a:gd name="connsiteX27" fmla="*/ 703353 w 1302287"/>
                <a:gd name="connsiteY27" fmla="*/ 1594265 h 2847605"/>
                <a:gd name="connsiteX28" fmla="*/ 250581 w 1302287"/>
                <a:gd name="connsiteY28" fmla="*/ 1514818 h 2847605"/>
                <a:gd name="connsiteX29" fmla="*/ 261069 w 1302287"/>
                <a:gd name="connsiteY29" fmla="*/ 1246370 h 2847605"/>
                <a:gd name="connsiteX30" fmla="*/ 459085 w 1302287"/>
                <a:gd name="connsiteY30" fmla="*/ 1029985 h 2847605"/>
                <a:gd name="connsiteX31" fmla="*/ 722949 w 1302287"/>
                <a:gd name="connsiteY31" fmla="*/ 1124064 h 2847605"/>
                <a:gd name="connsiteX32" fmla="*/ 815801 w 1302287"/>
                <a:gd name="connsiteY32" fmla="*/ 864187 h 2847605"/>
                <a:gd name="connsiteX33" fmla="*/ 539912 w 1302287"/>
                <a:gd name="connsiteY33" fmla="*/ 544711 h 2847605"/>
                <a:gd name="connsiteX34" fmla="*/ 461597 w 1302287"/>
                <a:gd name="connsiteY34" fmla="*/ 22638 h 2847605"/>
                <a:gd name="connsiteX35" fmla="*/ 562080 w 1302287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459085 w 1300713"/>
                <a:gd name="connsiteY30" fmla="*/ 1029985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459085 w 1300713"/>
                <a:gd name="connsiteY30" fmla="*/ 1029985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145566 w 1300713"/>
                <a:gd name="connsiteY29" fmla="*/ 1207869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297814 w 1300713"/>
                <a:gd name="connsiteY6" fmla="*/ 1278070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145566 w 1300713"/>
                <a:gd name="connsiteY29" fmla="*/ 1207869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697"/>
                <a:gd name="connsiteY0" fmla="*/ 29 h 2847605"/>
                <a:gd name="connsiteX1" fmla="*/ 634931 w 1300697"/>
                <a:gd name="connsiteY1" fmla="*/ 457229 h 2847605"/>
                <a:gd name="connsiteX2" fmla="*/ 966213 w 1300697"/>
                <a:gd name="connsiteY2" fmla="*/ 615072 h 2847605"/>
                <a:gd name="connsiteX3" fmla="*/ 1300006 w 1300697"/>
                <a:gd name="connsiteY3" fmla="*/ 930234 h 2847605"/>
                <a:gd name="connsiteX4" fmla="*/ 1041889 w 1300697"/>
                <a:gd name="connsiteY4" fmla="*/ 1464576 h 2847605"/>
                <a:gd name="connsiteX5" fmla="*/ 652294 w 1300697"/>
                <a:gd name="connsiteY5" fmla="*/ 1228597 h 2847605"/>
                <a:gd name="connsiteX6" fmla="*/ 297814 w 1300697"/>
                <a:gd name="connsiteY6" fmla="*/ 1278070 h 2847605"/>
                <a:gd name="connsiteX7" fmla="*/ 650003 w 1300697"/>
                <a:gd name="connsiteY7" fmla="*/ 1462064 h 2847605"/>
                <a:gd name="connsiteX8" fmla="*/ 958990 w 1300697"/>
                <a:gd name="connsiteY8" fmla="*/ 1640422 h 2847605"/>
                <a:gd name="connsiteX9" fmla="*/ 992799 w 1300697"/>
                <a:gd name="connsiteY9" fmla="*/ 2035135 h 2847605"/>
                <a:gd name="connsiteX10" fmla="*/ 994265 w 1300697"/>
                <a:gd name="connsiteY10" fmla="*/ 2401271 h 2847605"/>
                <a:gd name="connsiteX11" fmla="*/ 542402 w 1300697"/>
                <a:gd name="connsiteY11" fmla="*/ 2439160 h 2847605"/>
                <a:gd name="connsiteX12" fmla="*/ 297893 w 1300697"/>
                <a:gd name="connsiteY12" fmla="*/ 2266456 h 2847605"/>
                <a:gd name="connsiteX13" fmla="*/ 219599 w 1300697"/>
                <a:gd name="connsiteY13" fmla="*/ 2404306 h 2847605"/>
                <a:gd name="connsiteX14" fmla="*/ 455841 w 1300697"/>
                <a:gd name="connsiteY14" fmla="*/ 2582453 h 2847605"/>
                <a:gd name="connsiteX15" fmla="*/ 216563 w 1300697"/>
                <a:gd name="connsiteY15" fmla="*/ 2834187 h 2847605"/>
                <a:gd name="connsiteX16" fmla="*/ 40927 w 1300697"/>
                <a:gd name="connsiteY16" fmla="*/ 2708896 h 2847605"/>
                <a:gd name="connsiteX17" fmla="*/ 0 w 1300697"/>
                <a:gd name="connsiteY17" fmla="*/ 2638559 h 2847605"/>
                <a:gd name="connsiteX18" fmla="*/ 140050 w 1300697"/>
                <a:gd name="connsiteY18" fmla="*/ 2615112 h 2847605"/>
                <a:gd name="connsiteX19" fmla="*/ 288263 w 1300697"/>
                <a:gd name="connsiteY19" fmla="*/ 2670378 h 2847605"/>
                <a:gd name="connsiteX20" fmla="*/ 258118 w 1300697"/>
                <a:gd name="connsiteY20" fmla="*/ 2502068 h 2847605"/>
                <a:gd name="connsiteX21" fmla="*/ 65525 w 1300697"/>
                <a:gd name="connsiteY21" fmla="*/ 2331771 h 2847605"/>
                <a:gd name="connsiteX22" fmla="*/ 301032 w 1300697"/>
                <a:gd name="connsiteY22" fmla="*/ 2161367 h 2847605"/>
                <a:gd name="connsiteX23" fmla="*/ 592527 w 1300697"/>
                <a:gd name="connsiteY23" fmla="*/ 2365975 h 2847605"/>
                <a:gd name="connsiteX24" fmla="*/ 949948 w 1300697"/>
                <a:gd name="connsiteY24" fmla="*/ 2291198 h 2847605"/>
                <a:gd name="connsiteX25" fmla="*/ 838410 w 1300697"/>
                <a:gd name="connsiteY25" fmla="*/ 2057429 h 2847605"/>
                <a:gd name="connsiteX26" fmla="*/ 835898 w 1300697"/>
                <a:gd name="connsiteY26" fmla="*/ 1703224 h 2847605"/>
                <a:gd name="connsiteX27" fmla="*/ 703353 w 1300697"/>
                <a:gd name="connsiteY27" fmla="*/ 1594265 h 2847605"/>
                <a:gd name="connsiteX28" fmla="*/ 250581 w 1300697"/>
                <a:gd name="connsiteY28" fmla="*/ 1514818 h 2847605"/>
                <a:gd name="connsiteX29" fmla="*/ 145566 w 1300697"/>
                <a:gd name="connsiteY29" fmla="*/ 1207869 h 2847605"/>
                <a:gd name="connsiteX30" fmla="*/ 329144 w 1300697"/>
                <a:gd name="connsiteY30" fmla="*/ 948171 h 2847605"/>
                <a:gd name="connsiteX31" fmla="*/ 722949 w 1300697"/>
                <a:gd name="connsiteY31" fmla="*/ 1124064 h 2847605"/>
                <a:gd name="connsiteX32" fmla="*/ 815801 w 1300697"/>
                <a:gd name="connsiteY32" fmla="*/ 864187 h 2847605"/>
                <a:gd name="connsiteX33" fmla="*/ 539912 w 1300697"/>
                <a:gd name="connsiteY33" fmla="*/ 544711 h 2847605"/>
                <a:gd name="connsiteX34" fmla="*/ 461597 w 1300697"/>
                <a:gd name="connsiteY34" fmla="*/ 22638 h 2847605"/>
                <a:gd name="connsiteX35" fmla="*/ 562080 w 1300697"/>
                <a:gd name="connsiteY35" fmla="*/ 29 h 2847605"/>
                <a:gd name="connsiteX0" fmla="*/ 562080 w 1300697"/>
                <a:gd name="connsiteY0" fmla="*/ 29 h 2847605"/>
                <a:gd name="connsiteX1" fmla="*/ 634931 w 1300697"/>
                <a:gd name="connsiteY1" fmla="*/ 457229 h 2847605"/>
                <a:gd name="connsiteX2" fmla="*/ 966213 w 1300697"/>
                <a:gd name="connsiteY2" fmla="*/ 615072 h 2847605"/>
                <a:gd name="connsiteX3" fmla="*/ 1300006 w 1300697"/>
                <a:gd name="connsiteY3" fmla="*/ 930234 h 2847605"/>
                <a:gd name="connsiteX4" fmla="*/ 1041889 w 1300697"/>
                <a:gd name="connsiteY4" fmla="*/ 1464576 h 2847605"/>
                <a:gd name="connsiteX5" fmla="*/ 652294 w 1300697"/>
                <a:gd name="connsiteY5" fmla="*/ 1228597 h 2847605"/>
                <a:gd name="connsiteX6" fmla="*/ 297814 w 1300697"/>
                <a:gd name="connsiteY6" fmla="*/ 1278070 h 2847605"/>
                <a:gd name="connsiteX7" fmla="*/ 650003 w 1300697"/>
                <a:gd name="connsiteY7" fmla="*/ 1462064 h 2847605"/>
                <a:gd name="connsiteX8" fmla="*/ 958990 w 1300697"/>
                <a:gd name="connsiteY8" fmla="*/ 1640422 h 2847605"/>
                <a:gd name="connsiteX9" fmla="*/ 992799 w 1300697"/>
                <a:gd name="connsiteY9" fmla="*/ 2035135 h 2847605"/>
                <a:gd name="connsiteX10" fmla="*/ 994265 w 1300697"/>
                <a:gd name="connsiteY10" fmla="*/ 2401271 h 2847605"/>
                <a:gd name="connsiteX11" fmla="*/ 542402 w 1300697"/>
                <a:gd name="connsiteY11" fmla="*/ 2439160 h 2847605"/>
                <a:gd name="connsiteX12" fmla="*/ 297893 w 1300697"/>
                <a:gd name="connsiteY12" fmla="*/ 2266456 h 2847605"/>
                <a:gd name="connsiteX13" fmla="*/ 219599 w 1300697"/>
                <a:gd name="connsiteY13" fmla="*/ 2404306 h 2847605"/>
                <a:gd name="connsiteX14" fmla="*/ 455841 w 1300697"/>
                <a:gd name="connsiteY14" fmla="*/ 2582453 h 2847605"/>
                <a:gd name="connsiteX15" fmla="*/ 216563 w 1300697"/>
                <a:gd name="connsiteY15" fmla="*/ 2834187 h 2847605"/>
                <a:gd name="connsiteX16" fmla="*/ 40927 w 1300697"/>
                <a:gd name="connsiteY16" fmla="*/ 2708896 h 2847605"/>
                <a:gd name="connsiteX17" fmla="*/ 0 w 1300697"/>
                <a:gd name="connsiteY17" fmla="*/ 2638559 h 2847605"/>
                <a:gd name="connsiteX18" fmla="*/ 140050 w 1300697"/>
                <a:gd name="connsiteY18" fmla="*/ 2615112 h 2847605"/>
                <a:gd name="connsiteX19" fmla="*/ 288263 w 1300697"/>
                <a:gd name="connsiteY19" fmla="*/ 2670378 h 2847605"/>
                <a:gd name="connsiteX20" fmla="*/ 258118 w 1300697"/>
                <a:gd name="connsiteY20" fmla="*/ 2502068 h 2847605"/>
                <a:gd name="connsiteX21" fmla="*/ 65525 w 1300697"/>
                <a:gd name="connsiteY21" fmla="*/ 2331771 h 2847605"/>
                <a:gd name="connsiteX22" fmla="*/ 301032 w 1300697"/>
                <a:gd name="connsiteY22" fmla="*/ 2161367 h 2847605"/>
                <a:gd name="connsiteX23" fmla="*/ 592527 w 1300697"/>
                <a:gd name="connsiteY23" fmla="*/ 2365975 h 2847605"/>
                <a:gd name="connsiteX24" fmla="*/ 949948 w 1300697"/>
                <a:gd name="connsiteY24" fmla="*/ 2291198 h 2847605"/>
                <a:gd name="connsiteX25" fmla="*/ 838410 w 1300697"/>
                <a:gd name="connsiteY25" fmla="*/ 2057429 h 2847605"/>
                <a:gd name="connsiteX26" fmla="*/ 835898 w 1300697"/>
                <a:gd name="connsiteY26" fmla="*/ 1703224 h 2847605"/>
                <a:gd name="connsiteX27" fmla="*/ 703353 w 1300697"/>
                <a:gd name="connsiteY27" fmla="*/ 1594265 h 2847605"/>
                <a:gd name="connsiteX28" fmla="*/ 250581 w 1300697"/>
                <a:gd name="connsiteY28" fmla="*/ 1514818 h 2847605"/>
                <a:gd name="connsiteX29" fmla="*/ 145566 w 1300697"/>
                <a:gd name="connsiteY29" fmla="*/ 1207869 h 2847605"/>
                <a:gd name="connsiteX30" fmla="*/ 329144 w 1300697"/>
                <a:gd name="connsiteY30" fmla="*/ 948171 h 2847605"/>
                <a:gd name="connsiteX31" fmla="*/ 722949 w 1300697"/>
                <a:gd name="connsiteY31" fmla="*/ 1124064 h 2847605"/>
                <a:gd name="connsiteX32" fmla="*/ 815801 w 1300697"/>
                <a:gd name="connsiteY32" fmla="*/ 864187 h 2847605"/>
                <a:gd name="connsiteX33" fmla="*/ 539912 w 1300697"/>
                <a:gd name="connsiteY33" fmla="*/ 544711 h 2847605"/>
                <a:gd name="connsiteX34" fmla="*/ 461597 w 1300697"/>
                <a:gd name="connsiteY34" fmla="*/ 22638 h 2847605"/>
                <a:gd name="connsiteX35" fmla="*/ 562080 w 1300697"/>
                <a:gd name="connsiteY35" fmla="*/ 29 h 2847605"/>
                <a:gd name="connsiteX0" fmla="*/ 562080 w 1302492"/>
                <a:gd name="connsiteY0" fmla="*/ 29 h 2847605"/>
                <a:gd name="connsiteX1" fmla="*/ 634931 w 1302492"/>
                <a:gd name="connsiteY1" fmla="*/ 457229 h 2847605"/>
                <a:gd name="connsiteX2" fmla="*/ 966213 w 1302492"/>
                <a:gd name="connsiteY2" fmla="*/ 615072 h 2847605"/>
                <a:gd name="connsiteX3" fmla="*/ 1300006 w 1302492"/>
                <a:gd name="connsiteY3" fmla="*/ 930234 h 2847605"/>
                <a:gd name="connsiteX4" fmla="*/ 1041889 w 1302492"/>
                <a:gd name="connsiteY4" fmla="*/ 1464576 h 2847605"/>
                <a:gd name="connsiteX5" fmla="*/ 652294 w 1302492"/>
                <a:gd name="connsiteY5" fmla="*/ 1228597 h 2847605"/>
                <a:gd name="connsiteX6" fmla="*/ 297814 w 1302492"/>
                <a:gd name="connsiteY6" fmla="*/ 1278070 h 2847605"/>
                <a:gd name="connsiteX7" fmla="*/ 650003 w 1302492"/>
                <a:gd name="connsiteY7" fmla="*/ 1462064 h 2847605"/>
                <a:gd name="connsiteX8" fmla="*/ 958990 w 1302492"/>
                <a:gd name="connsiteY8" fmla="*/ 1640422 h 2847605"/>
                <a:gd name="connsiteX9" fmla="*/ 992799 w 1302492"/>
                <a:gd name="connsiteY9" fmla="*/ 2035135 h 2847605"/>
                <a:gd name="connsiteX10" fmla="*/ 994265 w 1302492"/>
                <a:gd name="connsiteY10" fmla="*/ 2401271 h 2847605"/>
                <a:gd name="connsiteX11" fmla="*/ 542402 w 1302492"/>
                <a:gd name="connsiteY11" fmla="*/ 2439160 h 2847605"/>
                <a:gd name="connsiteX12" fmla="*/ 297893 w 1302492"/>
                <a:gd name="connsiteY12" fmla="*/ 2266456 h 2847605"/>
                <a:gd name="connsiteX13" fmla="*/ 219599 w 1302492"/>
                <a:gd name="connsiteY13" fmla="*/ 2404306 h 2847605"/>
                <a:gd name="connsiteX14" fmla="*/ 455841 w 1302492"/>
                <a:gd name="connsiteY14" fmla="*/ 2582453 h 2847605"/>
                <a:gd name="connsiteX15" fmla="*/ 216563 w 1302492"/>
                <a:gd name="connsiteY15" fmla="*/ 2834187 h 2847605"/>
                <a:gd name="connsiteX16" fmla="*/ 40927 w 1302492"/>
                <a:gd name="connsiteY16" fmla="*/ 2708896 h 2847605"/>
                <a:gd name="connsiteX17" fmla="*/ 0 w 1302492"/>
                <a:gd name="connsiteY17" fmla="*/ 2638559 h 2847605"/>
                <a:gd name="connsiteX18" fmla="*/ 140050 w 1302492"/>
                <a:gd name="connsiteY18" fmla="*/ 2615112 h 2847605"/>
                <a:gd name="connsiteX19" fmla="*/ 288263 w 1302492"/>
                <a:gd name="connsiteY19" fmla="*/ 2670378 h 2847605"/>
                <a:gd name="connsiteX20" fmla="*/ 258118 w 1302492"/>
                <a:gd name="connsiteY20" fmla="*/ 2502068 h 2847605"/>
                <a:gd name="connsiteX21" fmla="*/ 65525 w 1302492"/>
                <a:gd name="connsiteY21" fmla="*/ 2331771 h 2847605"/>
                <a:gd name="connsiteX22" fmla="*/ 301032 w 1302492"/>
                <a:gd name="connsiteY22" fmla="*/ 2161367 h 2847605"/>
                <a:gd name="connsiteX23" fmla="*/ 592527 w 1302492"/>
                <a:gd name="connsiteY23" fmla="*/ 2365975 h 2847605"/>
                <a:gd name="connsiteX24" fmla="*/ 949948 w 1302492"/>
                <a:gd name="connsiteY24" fmla="*/ 2291198 h 2847605"/>
                <a:gd name="connsiteX25" fmla="*/ 838410 w 1302492"/>
                <a:gd name="connsiteY25" fmla="*/ 2057429 h 2847605"/>
                <a:gd name="connsiteX26" fmla="*/ 835898 w 1302492"/>
                <a:gd name="connsiteY26" fmla="*/ 1703224 h 2847605"/>
                <a:gd name="connsiteX27" fmla="*/ 703353 w 1302492"/>
                <a:gd name="connsiteY27" fmla="*/ 1594265 h 2847605"/>
                <a:gd name="connsiteX28" fmla="*/ 250581 w 1302492"/>
                <a:gd name="connsiteY28" fmla="*/ 1514818 h 2847605"/>
                <a:gd name="connsiteX29" fmla="*/ 145566 w 1302492"/>
                <a:gd name="connsiteY29" fmla="*/ 1207869 h 2847605"/>
                <a:gd name="connsiteX30" fmla="*/ 329144 w 1302492"/>
                <a:gd name="connsiteY30" fmla="*/ 948171 h 2847605"/>
                <a:gd name="connsiteX31" fmla="*/ 722949 w 1302492"/>
                <a:gd name="connsiteY31" fmla="*/ 1124064 h 2847605"/>
                <a:gd name="connsiteX32" fmla="*/ 815801 w 1302492"/>
                <a:gd name="connsiteY32" fmla="*/ 864187 h 2847605"/>
                <a:gd name="connsiteX33" fmla="*/ 539912 w 1302492"/>
                <a:gd name="connsiteY33" fmla="*/ 544711 h 2847605"/>
                <a:gd name="connsiteX34" fmla="*/ 461597 w 1302492"/>
                <a:gd name="connsiteY34" fmla="*/ 22638 h 2847605"/>
                <a:gd name="connsiteX35" fmla="*/ 562080 w 1302492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97814 w 1300029"/>
                <a:gd name="connsiteY6" fmla="*/ 1278070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97814 w 1300029"/>
                <a:gd name="connsiteY6" fmla="*/ 1278070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835383 w 1300029"/>
                <a:gd name="connsiteY23" fmla="*/ 2191394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835383 w 1300029"/>
                <a:gd name="connsiteY23" fmla="*/ 2191394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656556 w 1300029"/>
                <a:gd name="connsiteY23" fmla="*/ 2145168 h 2847605"/>
                <a:gd name="connsiteX24" fmla="*/ 835383 w 1300029"/>
                <a:gd name="connsiteY24" fmla="*/ 2191394 h 2847605"/>
                <a:gd name="connsiteX25" fmla="*/ 949948 w 1300029"/>
                <a:gd name="connsiteY25" fmla="*/ 2291198 h 2847605"/>
                <a:gd name="connsiteX26" fmla="*/ 865365 w 1300029"/>
                <a:gd name="connsiteY26" fmla="*/ 2057429 h 2847605"/>
                <a:gd name="connsiteX27" fmla="*/ 854559 w 1300029"/>
                <a:gd name="connsiteY27" fmla="*/ 1678342 h 2847605"/>
                <a:gd name="connsiteX28" fmla="*/ 715794 w 1300029"/>
                <a:gd name="connsiteY28" fmla="*/ 1583897 h 2847605"/>
                <a:gd name="connsiteX29" fmla="*/ 250581 w 1300029"/>
                <a:gd name="connsiteY29" fmla="*/ 1514818 h 2847605"/>
                <a:gd name="connsiteX30" fmla="*/ 145566 w 1300029"/>
                <a:gd name="connsiteY30" fmla="*/ 1207869 h 2847605"/>
                <a:gd name="connsiteX31" fmla="*/ 329144 w 1300029"/>
                <a:gd name="connsiteY31" fmla="*/ 948171 h 2847605"/>
                <a:gd name="connsiteX32" fmla="*/ 722949 w 1300029"/>
                <a:gd name="connsiteY32" fmla="*/ 1124064 h 2847605"/>
                <a:gd name="connsiteX33" fmla="*/ 815801 w 1300029"/>
                <a:gd name="connsiteY33" fmla="*/ 864187 h 2847605"/>
                <a:gd name="connsiteX34" fmla="*/ 539912 w 1300029"/>
                <a:gd name="connsiteY34" fmla="*/ 544711 h 2847605"/>
                <a:gd name="connsiteX35" fmla="*/ 461597 w 1300029"/>
                <a:gd name="connsiteY35" fmla="*/ 22638 h 2847605"/>
                <a:gd name="connsiteX36" fmla="*/ 562080 w 1300029"/>
                <a:gd name="connsiteY3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49948 w 1300029"/>
                <a:gd name="connsiteY26" fmla="*/ 2291198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49948 w 1300029"/>
                <a:gd name="connsiteY26" fmla="*/ 2291198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909521 w 1300029"/>
                <a:gd name="connsiteY27" fmla="*/ 2045085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1035275 w 1300029"/>
                <a:gd name="connsiteY24" fmla="*/ 2071103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1035275 w 1300029"/>
                <a:gd name="connsiteY24" fmla="*/ 2071103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941869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160930 w 1300029"/>
                <a:gd name="connsiteY9" fmla="*/ 1943436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160930 w 1300029"/>
                <a:gd name="connsiteY9" fmla="*/ 1943436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1103126 w 1300029"/>
                <a:gd name="connsiteY27" fmla="*/ 1942805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854559 w 1300029"/>
                <a:gd name="connsiteY29" fmla="*/ 1678342 h 2847605"/>
                <a:gd name="connsiteX30" fmla="*/ 715794 w 1300029"/>
                <a:gd name="connsiteY30" fmla="*/ 1583897 h 2847605"/>
                <a:gd name="connsiteX31" fmla="*/ 250581 w 1300029"/>
                <a:gd name="connsiteY31" fmla="*/ 1514818 h 2847605"/>
                <a:gd name="connsiteX32" fmla="*/ 145566 w 1300029"/>
                <a:gd name="connsiteY32" fmla="*/ 1207869 h 2847605"/>
                <a:gd name="connsiteX33" fmla="*/ 329144 w 1300029"/>
                <a:gd name="connsiteY33" fmla="*/ 948171 h 2847605"/>
                <a:gd name="connsiteX34" fmla="*/ 722949 w 1300029"/>
                <a:gd name="connsiteY34" fmla="*/ 1124064 h 2847605"/>
                <a:gd name="connsiteX35" fmla="*/ 815801 w 1300029"/>
                <a:gd name="connsiteY35" fmla="*/ 864187 h 2847605"/>
                <a:gd name="connsiteX36" fmla="*/ 539912 w 1300029"/>
                <a:gd name="connsiteY36" fmla="*/ 544711 h 2847605"/>
                <a:gd name="connsiteX37" fmla="*/ 461597 w 1300029"/>
                <a:gd name="connsiteY37" fmla="*/ 22638 h 2847605"/>
                <a:gd name="connsiteX38" fmla="*/ 562080 w 1300029"/>
                <a:gd name="connsiteY3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75835 w 1300029"/>
                <a:gd name="connsiteY29" fmla="*/ 1785425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928283 w 1300029"/>
                <a:gd name="connsiteY12" fmla="*/ 2317986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90707 w 1300029"/>
                <a:gd name="connsiteY28" fmla="*/ 2210079 h 2847605"/>
                <a:gd name="connsiteX29" fmla="*/ 1103126 w 1300029"/>
                <a:gd name="connsiteY29" fmla="*/ 1942805 h 2847605"/>
                <a:gd name="connsiteX30" fmla="*/ 963947 w 1300029"/>
                <a:gd name="connsiteY30" fmla="*/ 1822457 h 2847605"/>
                <a:gd name="connsiteX31" fmla="*/ 885128 w 1300029"/>
                <a:gd name="connsiteY31" fmla="*/ 1683633 h 2847605"/>
                <a:gd name="connsiteX32" fmla="*/ 715794 w 1300029"/>
                <a:gd name="connsiteY32" fmla="*/ 1583897 h 2847605"/>
                <a:gd name="connsiteX33" fmla="*/ 250581 w 1300029"/>
                <a:gd name="connsiteY33" fmla="*/ 1514818 h 2847605"/>
                <a:gd name="connsiteX34" fmla="*/ 145566 w 1300029"/>
                <a:gd name="connsiteY34" fmla="*/ 1207869 h 2847605"/>
                <a:gd name="connsiteX35" fmla="*/ 329144 w 1300029"/>
                <a:gd name="connsiteY35" fmla="*/ 948171 h 2847605"/>
                <a:gd name="connsiteX36" fmla="*/ 722949 w 1300029"/>
                <a:gd name="connsiteY36" fmla="*/ 1124064 h 2847605"/>
                <a:gd name="connsiteX37" fmla="*/ 815801 w 1300029"/>
                <a:gd name="connsiteY37" fmla="*/ 864187 h 2847605"/>
                <a:gd name="connsiteX38" fmla="*/ 539912 w 1300029"/>
                <a:gd name="connsiteY38" fmla="*/ 544711 h 2847605"/>
                <a:gd name="connsiteX39" fmla="*/ 461597 w 1300029"/>
                <a:gd name="connsiteY39" fmla="*/ 22638 h 2847605"/>
                <a:gd name="connsiteX40" fmla="*/ 562080 w 1300029"/>
                <a:gd name="connsiteY4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90707 w 1300029"/>
                <a:gd name="connsiteY28" fmla="*/ 2210079 h 2847605"/>
                <a:gd name="connsiteX29" fmla="*/ 1103126 w 1300029"/>
                <a:gd name="connsiteY29" fmla="*/ 1942805 h 2847605"/>
                <a:gd name="connsiteX30" fmla="*/ 963947 w 1300029"/>
                <a:gd name="connsiteY30" fmla="*/ 1822457 h 2847605"/>
                <a:gd name="connsiteX31" fmla="*/ 885128 w 1300029"/>
                <a:gd name="connsiteY31" fmla="*/ 1683633 h 2847605"/>
                <a:gd name="connsiteX32" fmla="*/ 715794 w 1300029"/>
                <a:gd name="connsiteY32" fmla="*/ 1583897 h 2847605"/>
                <a:gd name="connsiteX33" fmla="*/ 250581 w 1300029"/>
                <a:gd name="connsiteY33" fmla="*/ 1514818 h 2847605"/>
                <a:gd name="connsiteX34" fmla="*/ 145566 w 1300029"/>
                <a:gd name="connsiteY34" fmla="*/ 1207869 h 2847605"/>
                <a:gd name="connsiteX35" fmla="*/ 329144 w 1300029"/>
                <a:gd name="connsiteY35" fmla="*/ 948171 h 2847605"/>
                <a:gd name="connsiteX36" fmla="*/ 722949 w 1300029"/>
                <a:gd name="connsiteY36" fmla="*/ 1124064 h 2847605"/>
                <a:gd name="connsiteX37" fmla="*/ 815801 w 1300029"/>
                <a:gd name="connsiteY37" fmla="*/ 864187 h 2847605"/>
                <a:gd name="connsiteX38" fmla="*/ 539912 w 1300029"/>
                <a:gd name="connsiteY38" fmla="*/ 544711 h 2847605"/>
                <a:gd name="connsiteX39" fmla="*/ 461597 w 1300029"/>
                <a:gd name="connsiteY39" fmla="*/ 22638 h 2847605"/>
                <a:gd name="connsiteX40" fmla="*/ 562080 w 1300029"/>
                <a:gd name="connsiteY4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896015 w 1300029"/>
                <a:gd name="connsiteY28" fmla="*/ 2229814 h 2847605"/>
                <a:gd name="connsiteX29" fmla="*/ 990707 w 1300029"/>
                <a:gd name="connsiteY29" fmla="*/ 2210079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1104905 w 1300029"/>
                <a:gd name="connsiteY28" fmla="*/ 2402632 h 2847605"/>
                <a:gd name="connsiteX29" fmla="*/ 990707 w 1300029"/>
                <a:gd name="connsiteY29" fmla="*/ 2210079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1104905 w 1300029"/>
                <a:gd name="connsiteY28" fmla="*/ 2402632 h 2847605"/>
                <a:gd name="connsiteX29" fmla="*/ 1085811 w 1300029"/>
                <a:gd name="connsiteY29" fmla="*/ 2218896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53757 w 1300029"/>
                <a:gd name="connsiteY28" fmla="*/ 2300352 h 2847605"/>
                <a:gd name="connsiteX29" fmla="*/ 1104905 w 1300029"/>
                <a:gd name="connsiteY29" fmla="*/ 2402632 h 2847605"/>
                <a:gd name="connsiteX30" fmla="*/ 1085811 w 1300029"/>
                <a:gd name="connsiteY30" fmla="*/ 2218896 h 2847605"/>
                <a:gd name="connsiteX31" fmla="*/ 1103126 w 1300029"/>
                <a:gd name="connsiteY31" fmla="*/ 1942805 h 2847605"/>
                <a:gd name="connsiteX32" fmla="*/ 963947 w 1300029"/>
                <a:gd name="connsiteY32" fmla="*/ 1822457 h 2847605"/>
                <a:gd name="connsiteX33" fmla="*/ 885128 w 1300029"/>
                <a:gd name="connsiteY33" fmla="*/ 1683633 h 2847605"/>
                <a:gd name="connsiteX34" fmla="*/ 715794 w 1300029"/>
                <a:gd name="connsiteY34" fmla="*/ 1583897 h 2847605"/>
                <a:gd name="connsiteX35" fmla="*/ 250581 w 1300029"/>
                <a:gd name="connsiteY35" fmla="*/ 1514818 h 2847605"/>
                <a:gd name="connsiteX36" fmla="*/ 145566 w 1300029"/>
                <a:gd name="connsiteY36" fmla="*/ 1207869 h 2847605"/>
                <a:gd name="connsiteX37" fmla="*/ 329144 w 1300029"/>
                <a:gd name="connsiteY37" fmla="*/ 948171 h 2847605"/>
                <a:gd name="connsiteX38" fmla="*/ 722949 w 1300029"/>
                <a:gd name="connsiteY38" fmla="*/ 1124064 h 2847605"/>
                <a:gd name="connsiteX39" fmla="*/ 815801 w 1300029"/>
                <a:gd name="connsiteY39" fmla="*/ 864187 h 2847605"/>
                <a:gd name="connsiteX40" fmla="*/ 539912 w 1300029"/>
                <a:gd name="connsiteY40" fmla="*/ 544711 h 2847605"/>
                <a:gd name="connsiteX41" fmla="*/ 461597 w 1300029"/>
                <a:gd name="connsiteY41" fmla="*/ 22638 h 2847605"/>
                <a:gd name="connsiteX42" fmla="*/ 562080 w 1300029"/>
                <a:gd name="connsiteY4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940171 w 1300029"/>
                <a:gd name="connsiteY13" fmla="*/ 2381471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953757 w 1300029"/>
                <a:gd name="connsiteY29" fmla="*/ 2300352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953757 w 1300029"/>
                <a:gd name="connsiteY29" fmla="*/ 2300352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1159250 w 1300029"/>
                <a:gd name="connsiteY29" fmla="*/ 2538418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11499 w 1300029"/>
                <a:gd name="connsiteY14" fmla="*/ 2533127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159250 w 1300029"/>
                <a:gd name="connsiteY30" fmla="*/ 2538418 h 2847605"/>
                <a:gd name="connsiteX31" fmla="*/ 1104905 w 1300029"/>
                <a:gd name="connsiteY31" fmla="*/ 2402632 h 2847605"/>
                <a:gd name="connsiteX32" fmla="*/ 1085811 w 1300029"/>
                <a:gd name="connsiteY32" fmla="*/ 2218896 h 2847605"/>
                <a:gd name="connsiteX33" fmla="*/ 1103126 w 1300029"/>
                <a:gd name="connsiteY33" fmla="*/ 1942805 h 2847605"/>
                <a:gd name="connsiteX34" fmla="*/ 963947 w 1300029"/>
                <a:gd name="connsiteY34" fmla="*/ 1822457 h 2847605"/>
                <a:gd name="connsiteX35" fmla="*/ 885128 w 1300029"/>
                <a:gd name="connsiteY35" fmla="*/ 1683633 h 2847605"/>
                <a:gd name="connsiteX36" fmla="*/ 715794 w 1300029"/>
                <a:gd name="connsiteY36" fmla="*/ 1583897 h 2847605"/>
                <a:gd name="connsiteX37" fmla="*/ 250581 w 1300029"/>
                <a:gd name="connsiteY37" fmla="*/ 1514818 h 2847605"/>
                <a:gd name="connsiteX38" fmla="*/ 145566 w 1300029"/>
                <a:gd name="connsiteY38" fmla="*/ 1207869 h 2847605"/>
                <a:gd name="connsiteX39" fmla="*/ 329144 w 1300029"/>
                <a:gd name="connsiteY39" fmla="*/ 948171 h 2847605"/>
                <a:gd name="connsiteX40" fmla="*/ 722949 w 1300029"/>
                <a:gd name="connsiteY40" fmla="*/ 1124064 h 2847605"/>
                <a:gd name="connsiteX41" fmla="*/ 815801 w 1300029"/>
                <a:gd name="connsiteY41" fmla="*/ 864187 h 2847605"/>
                <a:gd name="connsiteX42" fmla="*/ 539912 w 1300029"/>
                <a:gd name="connsiteY42" fmla="*/ 544711 h 2847605"/>
                <a:gd name="connsiteX43" fmla="*/ 461597 w 1300029"/>
                <a:gd name="connsiteY43" fmla="*/ 22638 h 2847605"/>
                <a:gd name="connsiteX44" fmla="*/ 562080 w 1300029"/>
                <a:gd name="connsiteY4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11499 w 1300029"/>
                <a:gd name="connsiteY14" fmla="*/ 2533127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01309 w 1300029"/>
                <a:gd name="connsiteY30" fmla="*/ 2392051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01309 w 1300029"/>
                <a:gd name="connsiteY30" fmla="*/ 2392051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86423 w 1300029"/>
                <a:gd name="connsiteY31" fmla="*/ 2577214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1003008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648065 w 1300029"/>
                <a:gd name="connsiteY28" fmla="*/ 2032308 h 2847605"/>
                <a:gd name="connsiteX29" fmla="*/ 1057353 w 1300029"/>
                <a:gd name="connsiteY29" fmla="*/ 1940608 h 2847605"/>
                <a:gd name="connsiteX30" fmla="*/ 1035781 w 1300029"/>
                <a:gd name="connsiteY30" fmla="*/ 2196684 h 2847605"/>
                <a:gd name="connsiteX31" fmla="*/ 1125285 w 1300029"/>
                <a:gd name="connsiteY31" fmla="*/ 2578976 h 2847605"/>
                <a:gd name="connsiteX32" fmla="*/ 1194914 w 1300029"/>
                <a:gd name="connsiteY32" fmla="*/ 2658333 h 2847605"/>
                <a:gd name="connsiteX33" fmla="*/ 1104905 w 1300029"/>
                <a:gd name="connsiteY33" fmla="*/ 2402632 h 2847605"/>
                <a:gd name="connsiteX34" fmla="*/ 1070526 w 1300029"/>
                <a:gd name="connsiteY34" fmla="*/ 2234767 h 2847605"/>
                <a:gd name="connsiteX35" fmla="*/ 1103126 w 1300029"/>
                <a:gd name="connsiteY35" fmla="*/ 1942805 h 2847605"/>
                <a:gd name="connsiteX36" fmla="*/ 963947 w 1300029"/>
                <a:gd name="connsiteY36" fmla="*/ 1822457 h 2847605"/>
                <a:gd name="connsiteX37" fmla="*/ 885128 w 1300029"/>
                <a:gd name="connsiteY37" fmla="*/ 1683633 h 2847605"/>
                <a:gd name="connsiteX38" fmla="*/ 715794 w 1300029"/>
                <a:gd name="connsiteY38" fmla="*/ 1583897 h 2847605"/>
                <a:gd name="connsiteX39" fmla="*/ 250581 w 1300029"/>
                <a:gd name="connsiteY39" fmla="*/ 1514818 h 2847605"/>
                <a:gd name="connsiteX40" fmla="*/ 145566 w 1300029"/>
                <a:gd name="connsiteY40" fmla="*/ 1207869 h 2847605"/>
                <a:gd name="connsiteX41" fmla="*/ 329144 w 1300029"/>
                <a:gd name="connsiteY41" fmla="*/ 948171 h 2847605"/>
                <a:gd name="connsiteX42" fmla="*/ 722949 w 1300029"/>
                <a:gd name="connsiteY42" fmla="*/ 1124064 h 2847605"/>
                <a:gd name="connsiteX43" fmla="*/ 815801 w 1300029"/>
                <a:gd name="connsiteY43" fmla="*/ 864187 h 2847605"/>
                <a:gd name="connsiteX44" fmla="*/ 539912 w 1300029"/>
                <a:gd name="connsiteY44" fmla="*/ 544711 h 2847605"/>
                <a:gd name="connsiteX45" fmla="*/ 461597 w 1300029"/>
                <a:gd name="connsiteY45" fmla="*/ 22638 h 2847605"/>
                <a:gd name="connsiteX46" fmla="*/ 562080 w 1300029"/>
                <a:gd name="connsiteY4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10902 w 1300029"/>
                <a:gd name="connsiteY17" fmla="*/ 2079921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2258 w 1300029"/>
                <a:gd name="connsiteY30" fmla="*/ 1933554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680332 w 1300029"/>
                <a:gd name="connsiteY30" fmla="*/ 2028781 h 2847605"/>
                <a:gd name="connsiteX31" fmla="*/ 1052258 w 1300029"/>
                <a:gd name="connsiteY31" fmla="*/ 1933554 h 2847605"/>
                <a:gd name="connsiteX32" fmla="*/ 1035781 w 1300029"/>
                <a:gd name="connsiteY32" fmla="*/ 2196684 h 2847605"/>
                <a:gd name="connsiteX33" fmla="*/ 1125285 w 1300029"/>
                <a:gd name="connsiteY33" fmla="*/ 2578976 h 2847605"/>
                <a:gd name="connsiteX34" fmla="*/ 1194914 w 1300029"/>
                <a:gd name="connsiteY34" fmla="*/ 2658333 h 2847605"/>
                <a:gd name="connsiteX35" fmla="*/ 1104905 w 1300029"/>
                <a:gd name="connsiteY35" fmla="*/ 2402632 h 2847605"/>
                <a:gd name="connsiteX36" fmla="*/ 1070526 w 1300029"/>
                <a:gd name="connsiteY36" fmla="*/ 2234767 h 2847605"/>
                <a:gd name="connsiteX37" fmla="*/ 1103126 w 1300029"/>
                <a:gd name="connsiteY37" fmla="*/ 1942805 h 2847605"/>
                <a:gd name="connsiteX38" fmla="*/ 963947 w 1300029"/>
                <a:gd name="connsiteY38" fmla="*/ 1822457 h 2847605"/>
                <a:gd name="connsiteX39" fmla="*/ 885128 w 1300029"/>
                <a:gd name="connsiteY39" fmla="*/ 1683633 h 2847605"/>
                <a:gd name="connsiteX40" fmla="*/ 715794 w 1300029"/>
                <a:gd name="connsiteY40" fmla="*/ 1583897 h 2847605"/>
                <a:gd name="connsiteX41" fmla="*/ 250581 w 1300029"/>
                <a:gd name="connsiteY41" fmla="*/ 1514818 h 2847605"/>
                <a:gd name="connsiteX42" fmla="*/ 145566 w 1300029"/>
                <a:gd name="connsiteY42" fmla="*/ 1207869 h 2847605"/>
                <a:gd name="connsiteX43" fmla="*/ 329144 w 1300029"/>
                <a:gd name="connsiteY43" fmla="*/ 948171 h 2847605"/>
                <a:gd name="connsiteX44" fmla="*/ 722949 w 1300029"/>
                <a:gd name="connsiteY44" fmla="*/ 1124064 h 2847605"/>
                <a:gd name="connsiteX45" fmla="*/ 815801 w 1300029"/>
                <a:gd name="connsiteY45" fmla="*/ 864187 h 2847605"/>
                <a:gd name="connsiteX46" fmla="*/ 539912 w 1300029"/>
                <a:gd name="connsiteY46" fmla="*/ 544711 h 2847605"/>
                <a:gd name="connsiteX47" fmla="*/ 461597 w 1300029"/>
                <a:gd name="connsiteY47" fmla="*/ 22638 h 2847605"/>
                <a:gd name="connsiteX48" fmla="*/ 562080 w 1300029"/>
                <a:gd name="connsiteY4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05607 w 1300029"/>
                <a:gd name="connsiteY18" fmla="*/ 218396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7867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7867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797515 w 1300029"/>
                <a:gd name="connsiteY21" fmla="*/ 2395578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797515 w 1300029"/>
                <a:gd name="connsiteY21" fmla="*/ 2395578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979232 w 1300029"/>
                <a:gd name="connsiteY21" fmla="*/ 247317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979232 w 1300029"/>
                <a:gd name="connsiteY21" fmla="*/ 247317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9386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9386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8833 w 1300029"/>
                <a:gd name="connsiteY22" fmla="*/ 258426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8833 w 1300029"/>
                <a:gd name="connsiteY22" fmla="*/ 258426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41272 w 1300029"/>
                <a:gd name="connsiteY30" fmla="*/ 247493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41272 w 1300029"/>
                <a:gd name="connsiteY30" fmla="*/ 247493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83729 w 1300029"/>
                <a:gd name="connsiteY30" fmla="*/ 2534890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83729 w 1300029"/>
                <a:gd name="connsiteY30" fmla="*/ 2534890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73539 w 1300029"/>
                <a:gd name="connsiteY31" fmla="*/ 252960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90522 w 1300029"/>
                <a:gd name="connsiteY31" fmla="*/ 2515492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90522 w 1300029"/>
                <a:gd name="connsiteY31" fmla="*/ 2515492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534280 w 1300029"/>
                <a:gd name="connsiteY31" fmla="*/ 2467880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534280 w 1300029"/>
                <a:gd name="connsiteY31" fmla="*/ 2467880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76936 w 1300029"/>
                <a:gd name="connsiteY32" fmla="*/ 2527836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76936 w 1300029"/>
                <a:gd name="connsiteY32" fmla="*/ 2527836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541073 w 1300029"/>
                <a:gd name="connsiteY24" fmla="*/ 2541944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541073 w 1300029"/>
                <a:gd name="connsiteY24" fmla="*/ 2541944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541073 w 1300029"/>
                <a:gd name="connsiteY32" fmla="*/ 2434374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541073 w 1300029"/>
                <a:gd name="connsiteY32" fmla="*/ 2434374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3558 w 1300029"/>
                <a:gd name="connsiteY32" fmla="*/ 2296825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524090 w 1300029"/>
                <a:gd name="connsiteY25" fmla="*/ 2524310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524090 w 1300029"/>
                <a:gd name="connsiteY25" fmla="*/ 2524310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0703 w 1300029"/>
                <a:gd name="connsiteY23" fmla="*/ 2520783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0703 w 1300029"/>
                <a:gd name="connsiteY23" fmla="*/ 2520783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9194 w 1300029"/>
                <a:gd name="connsiteY23" fmla="*/ 2533127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58255 w 1300029"/>
                <a:gd name="connsiteY35" fmla="*/ 2524309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58255 w 1300029"/>
                <a:gd name="connsiteY35" fmla="*/ 2524309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474839 w 1300029"/>
                <a:gd name="connsiteY33" fmla="*/ 2370890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474839 w 1300029"/>
                <a:gd name="connsiteY33" fmla="*/ 2370890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00513 w 1300029"/>
                <a:gd name="connsiteY26" fmla="*/ 2444955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00513 w 1300029"/>
                <a:gd name="connsiteY26" fmla="*/ 2444955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490124 w 1300029"/>
                <a:gd name="connsiteY34" fmla="*/ 2404395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490124 w 1300029"/>
                <a:gd name="connsiteY34" fmla="*/ 2404395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508805 w 1300029"/>
                <a:gd name="connsiteY34" fmla="*/ 2219233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508805 w 1300029"/>
                <a:gd name="connsiteY34" fmla="*/ 2219233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534280 w 1300029"/>
                <a:gd name="connsiteY27" fmla="*/ 2478460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534280 w 1300029"/>
                <a:gd name="connsiteY27" fmla="*/ 2478460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33881 w 1300029"/>
                <a:gd name="connsiteY35" fmla="*/ 2365600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33881 w 1300029"/>
                <a:gd name="connsiteY35" fmla="*/ 2365600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27088 w 1300029"/>
                <a:gd name="connsiteY35" fmla="*/ 2072867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27088 w 1300029"/>
                <a:gd name="connsiteY35" fmla="*/ 2072867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76538 w 1300029"/>
                <a:gd name="connsiteY28" fmla="*/ 2448482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76538 w 1300029"/>
                <a:gd name="connsiteY28" fmla="*/ 2448482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98417 w 1300029"/>
                <a:gd name="connsiteY28" fmla="*/ 2171621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98417 w 1300029"/>
                <a:gd name="connsiteY28" fmla="*/ 2171621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254062 w 1300029"/>
                <a:gd name="connsiteY36" fmla="*/ 2247448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254062 w 1300029"/>
                <a:gd name="connsiteY36" fmla="*/ 2247448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86591 w 1300029"/>
                <a:gd name="connsiteY35" fmla="*/ 2309852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381433 w 1300029"/>
                <a:gd name="connsiteY29" fmla="*/ 2317986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381433 w 1300029"/>
                <a:gd name="connsiteY29" fmla="*/ 2317986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184987 w 1315869"/>
                <a:gd name="connsiteY29" fmla="*/ 206581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71202 w 1315869"/>
                <a:gd name="connsiteY29" fmla="*/ 201467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71202 w 1315869"/>
                <a:gd name="connsiteY29" fmla="*/ 201467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640411 w 1378360"/>
                <a:gd name="connsiteY0" fmla="*/ 29 h 2847605"/>
                <a:gd name="connsiteX1" fmla="*/ 713262 w 1378360"/>
                <a:gd name="connsiteY1" fmla="*/ 457229 h 2847605"/>
                <a:gd name="connsiteX2" fmla="*/ 1044544 w 1378360"/>
                <a:gd name="connsiteY2" fmla="*/ 615072 h 2847605"/>
                <a:gd name="connsiteX3" fmla="*/ 1378337 w 1378360"/>
                <a:gd name="connsiteY3" fmla="*/ 930234 h 2847605"/>
                <a:gd name="connsiteX4" fmla="*/ 1037282 w 1378360"/>
                <a:gd name="connsiteY4" fmla="*/ 1456282 h 2847605"/>
                <a:gd name="connsiteX5" fmla="*/ 730625 w 1378360"/>
                <a:gd name="connsiteY5" fmla="*/ 1228597 h 2847605"/>
                <a:gd name="connsiteX6" fmla="*/ 340896 w 1378360"/>
                <a:gd name="connsiteY6" fmla="*/ 1222085 h 2847605"/>
                <a:gd name="connsiteX7" fmla="*/ 719843 w 1378360"/>
                <a:gd name="connsiteY7" fmla="*/ 1488516 h 2847605"/>
                <a:gd name="connsiteX8" fmla="*/ 1015243 w 1378360"/>
                <a:gd name="connsiteY8" fmla="*/ 1599863 h 2847605"/>
                <a:gd name="connsiteX9" fmla="*/ 1088131 w 1378360"/>
                <a:gd name="connsiteY9" fmla="*/ 1769554 h 2847605"/>
                <a:gd name="connsiteX10" fmla="*/ 1240959 w 1378360"/>
                <a:gd name="connsiteY10" fmla="*/ 1887006 h 2847605"/>
                <a:gd name="connsiteX11" fmla="*/ 1213554 w 1378360"/>
                <a:gd name="connsiteY11" fmla="*/ 2270776 h 2847605"/>
                <a:gd name="connsiteX12" fmla="*/ 1307211 w 1378360"/>
                <a:gd name="connsiteY12" fmla="*/ 2540181 h 2847605"/>
                <a:gd name="connsiteX13" fmla="*/ 1295323 w 1378360"/>
                <a:gd name="connsiteY13" fmla="*/ 2723580 h 2847605"/>
                <a:gd name="connsiteX14" fmla="*/ 1150969 w 1378360"/>
                <a:gd name="connsiteY14" fmla="*/ 2608955 h 2847605"/>
                <a:gd name="connsiteX15" fmla="*/ 1053798 w 1378360"/>
                <a:gd name="connsiteY15" fmla="*/ 2225782 h 2847605"/>
                <a:gd name="connsiteX16" fmla="*/ 1057563 w 1378360"/>
                <a:gd name="connsiteY16" fmla="*/ 1995275 h 2847605"/>
                <a:gd name="connsiteX17" fmla="*/ 801121 w 1378360"/>
                <a:gd name="connsiteY17" fmla="*/ 2081685 h 2847605"/>
                <a:gd name="connsiteX18" fmla="*/ 689033 w 1378360"/>
                <a:gd name="connsiteY18" fmla="*/ 2189255 h 2847605"/>
                <a:gd name="connsiteX19" fmla="*/ 923074 w 1378360"/>
                <a:gd name="connsiteY19" fmla="*/ 2068949 h 2847605"/>
                <a:gd name="connsiteX20" fmla="*/ 1019703 w 1378360"/>
                <a:gd name="connsiteY20" fmla="*/ 2261467 h 2847605"/>
                <a:gd name="connsiteX21" fmla="*/ 1100020 w 1378360"/>
                <a:gd name="connsiteY21" fmla="*/ 2570160 h 2847605"/>
                <a:gd name="connsiteX22" fmla="*/ 852069 w 1378360"/>
                <a:gd name="connsiteY22" fmla="*/ 2647751 h 2847605"/>
                <a:gd name="connsiteX23" fmla="*/ 690732 w 1378360"/>
                <a:gd name="connsiteY23" fmla="*/ 2538417 h 2847605"/>
                <a:gd name="connsiteX24" fmla="*/ 831691 w 1378360"/>
                <a:gd name="connsiteY24" fmla="*/ 2466116 h 2847605"/>
                <a:gd name="connsiteX25" fmla="*/ 869053 w 1378360"/>
                <a:gd name="connsiteY25" fmla="*/ 2330331 h 2847605"/>
                <a:gd name="connsiteX26" fmla="*/ 719603 w 1378360"/>
                <a:gd name="connsiteY26" fmla="*/ 2395578 h 2847605"/>
                <a:gd name="connsiteX27" fmla="*/ 575249 w 1378360"/>
                <a:gd name="connsiteY27" fmla="*/ 2317986 h 2847605"/>
                <a:gd name="connsiteX28" fmla="*/ 396928 w 1378360"/>
                <a:gd name="connsiteY28" fmla="*/ 2127535 h 2847605"/>
                <a:gd name="connsiteX29" fmla="*/ 133693 w 1378360"/>
                <a:gd name="connsiteY29" fmla="*/ 2014673 h 2847605"/>
                <a:gd name="connsiteX30" fmla="*/ 534172 w 1378360"/>
                <a:gd name="connsiteY30" fmla="*/ 2582453 h 2847605"/>
                <a:gd name="connsiteX31" fmla="*/ 294894 w 1378360"/>
                <a:gd name="connsiteY31" fmla="*/ 2834187 h 2847605"/>
                <a:gd name="connsiteX32" fmla="*/ 119258 w 1378360"/>
                <a:gd name="connsiteY32" fmla="*/ 2708896 h 2847605"/>
                <a:gd name="connsiteX33" fmla="*/ 78331 w 1378360"/>
                <a:gd name="connsiteY33" fmla="*/ 2638559 h 2847605"/>
                <a:gd name="connsiteX34" fmla="*/ 218381 w 1378360"/>
                <a:gd name="connsiteY34" fmla="*/ 2615112 h 2847605"/>
                <a:gd name="connsiteX35" fmla="*/ 366594 w 1378360"/>
                <a:gd name="connsiteY35" fmla="*/ 2670378 h 2847605"/>
                <a:gd name="connsiteX36" fmla="*/ 5283 w 1378360"/>
                <a:gd name="connsiteY36" fmla="*/ 2114109 h 2847605"/>
                <a:gd name="connsiteX37" fmla="*/ 169357 w 1378360"/>
                <a:gd name="connsiteY37" fmla="*/ 1970586 h 2847605"/>
                <a:gd name="connsiteX38" fmla="*/ 415609 w 1378360"/>
                <a:gd name="connsiteY38" fmla="*/ 2067577 h 2847605"/>
                <a:gd name="connsiteX39" fmla="*/ 587136 w 1378360"/>
                <a:gd name="connsiteY39" fmla="*/ 2219233 h 2847605"/>
                <a:gd name="connsiteX40" fmla="*/ 739982 w 1378360"/>
                <a:gd name="connsiteY40" fmla="*/ 2328567 h 2847605"/>
                <a:gd name="connsiteX41" fmla="*/ 926794 w 1378360"/>
                <a:gd name="connsiteY41" fmla="*/ 2270373 h 2847605"/>
                <a:gd name="connsiteX42" fmla="*/ 943777 w 1378360"/>
                <a:gd name="connsiteY42" fmla="*/ 2510203 h 2847605"/>
                <a:gd name="connsiteX43" fmla="*/ 750172 w 1378360"/>
                <a:gd name="connsiteY43" fmla="*/ 2531363 h 2847605"/>
                <a:gd name="connsiteX44" fmla="*/ 879242 w 1378360"/>
                <a:gd name="connsiteY44" fmla="*/ 2577213 h 2847605"/>
                <a:gd name="connsiteX45" fmla="*/ 1010011 w 1378360"/>
                <a:gd name="connsiteY45" fmla="*/ 2519020 h 2847605"/>
                <a:gd name="connsiteX46" fmla="*/ 957338 w 1378360"/>
                <a:gd name="connsiteY46" fmla="*/ 2264759 h 2847605"/>
                <a:gd name="connsiteX47" fmla="*/ 904135 w 1378360"/>
                <a:gd name="connsiteY47" fmla="*/ 2147260 h 2847605"/>
                <a:gd name="connsiteX48" fmla="*/ 636387 w 1378360"/>
                <a:gd name="connsiteY48" fmla="*/ 2235105 h 2847605"/>
                <a:gd name="connsiteX49" fmla="*/ 758663 w 1378360"/>
                <a:gd name="connsiteY49" fmla="*/ 2028781 h 2847605"/>
                <a:gd name="connsiteX50" fmla="*/ 1130589 w 1378360"/>
                <a:gd name="connsiteY50" fmla="*/ 1933554 h 2847605"/>
                <a:gd name="connsiteX51" fmla="*/ 1114112 w 1378360"/>
                <a:gd name="connsiteY51" fmla="*/ 2196684 h 2847605"/>
                <a:gd name="connsiteX52" fmla="*/ 1203616 w 1378360"/>
                <a:gd name="connsiteY52" fmla="*/ 2578976 h 2847605"/>
                <a:gd name="connsiteX53" fmla="*/ 1273245 w 1378360"/>
                <a:gd name="connsiteY53" fmla="*/ 2658333 h 2847605"/>
                <a:gd name="connsiteX54" fmla="*/ 1183236 w 1378360"/>
                <a:gd name="connsiteY54" fmla="*/ 2402632 h 2847605"/>
                <a:gd name="connsiteX55" fmla="*/ 1148857 w 1378360"/>
                <a:gd name="connsiteY55" fmla="*/ 2234767 h 2847605"/>
                <a:gd name="connsiteX56" fmla="*/ 1181457 w 1378360"/>
                <a:gd name="connsiteY56" fmla="*/ 1942805 h 2847605"/>
                <a:gd name="connsiteX57" fmla="*/ 1042278 w 1378360"/>
                <a:gd name="connsiteY57" fmla="*/ 1822457 h 2847605"/>
                <a:gd name="connsiteX58" fmla="*/ 963459 w 1378360"/>
                <a:gd name="connsiteY58" fmla="*/ 1683633 h 2847605"/>
                <a:gd name="connsiteX59" fmla="*/ 794125 w 1378360"/>
                <a:gd name="connsiteY59" fmla="*/ 1583897 h 2847605"/>
                <a:gd name="connsiteX60" fmla="*/ 328912 w 1378360"/>
                <a:gd name="connsiteY60" fmla="*/ 1514818 h 2847605"/>
                <a:gd name="connsiteX61" fmla="*/ 223897 w 1378360"/>
                <a:gd name="connsiteY61" fmla="*/ 1207869 h 2847605"/>
                <a:gd name="connsiteX62" fmla="*/ 407475 w 1378360"/>
                <a:gd name="connsiteY62" fmla="*/ 948171 h 2847605"/>
                <a:gd name="connsiteX63" fmla="*/ 801280 w 1378360"/>
                <a:gd name="connsiteY63" fmla="*/ 1124064 h 2847605"/>
                <a:gd name="connsiteX64" fmla="*/ 894132 w 1378360"/>
                <a:gd name="connsiteY64" fmla="*/ 864187 h 2847605"/>
                <a:gd name="connsiteX65" fmla="*/ 618243 w 1378360"/>
                <a:gd name="connsiteY65" fmla="*/ 544711 h 2847605"/>
                <a:gd name="connsiteX66" fmla="*/ 539928 w 1378360"/>
                <a:gd name="connsiteY66" fmla="*/ 22638 h 2847605"/>
                <a:gd name="connsiteX67" fmla="*/ 640411 w 1378360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529166 w 1373354"/>
                <a:gd name="connsiteY30" fmla="*/ 2582453 h 2847605"/>
                <a:gd name="connsiteX31" fmla="*/ 289888 w 1373354"/>
                <a:gd name="connsiteY31" fmla="*/ 2834187 h 2847605"/>
                <a:gd name="connsiteX32" fmla="*/ 114252 w 1373354"/>
                <a:gd name="connsiteY32" fmla="*/ 2708896 h 2847605"/>
                <a:gd name="connsiteX33" fmla="*/ 73325 w 1373354"/>
                <a:gd name="connsiteY33" fmla="*/ 2638559 h 2847605"/>
                <a:gd name="connsiteX34" fmla="*/ 213375 w 1373354"/>
                <a:gd name="connsiteY34" fmla="*/ 2615112 h 2847605"/>
                <a:gd name="connsiteX35" fmla="*/ 361588 w 1373354"/>
                <a:gd name="connsiteY35" fmla="*/ 2670378 h 2847605"/>
                <a:gd name="connsiteX36" fmla="*/ 277 w 1373354"/>
                <a:gd name="connsiteY36" fmla="*/ 2114109 h 2847605"/>
                <a:gd name="connsiteX37" fmla="*/ 164351 w 1373354"/>
                <a:gd name="connsiteY37" fmla="*/ 1970586 h 2847605"/>
                <a:gd name="connsiteX38" fmla="*/ 410603 w 1373354"/>
                <a:gd name="connsiteY38" fmla="*/ 2067577 h 2847605"/>
                <a:gd name="connsiteX39" fmla="*/ 582130 w 1373354"/>
                <a:gd name="connsiteY39" fmla="*/ 2219233 h 2847605"/>
                <a:gd name="connsiteX40" fmla="*/ 734976 w 1373354"/>
                <a:gd name="connsiteY40" fmla="*/ 2328567 h 2847605"/>
                <a:gd name="connsiteX41" fmla="*/ 921788 w 1373354"/>
                <a:gd name="connsiteY41" fmla="*/ 2270373 h 2847605"/>
                <a:gd name="connsiteX42" fmla="*/ 938771 w 1373354"/>
                <a:gd name="connsiteY42" fmla="*/ 2510203 h 2847605"/>
                <a:gd name="connsiteX43" fmla="*/ 745166 w 1373354"/>
                <a:gd name="connsiteY43" fmla="*/ 2531363 h 2847605"/>
                <a:gd name="connsiteX44" fmla="*/ 874236 w 1373354"/>
                <a:gd name="connsiteY44" fmla="*/ 2577213 h 2847605"/>
                <a:gd name="connsiteX45" fmla="*/ 1005005 w 1373354"/>
                <a:gd name="connsiteY45" fmla="*/ 2519020 h 2847605"/>
                <a:gd name="connsiteX46" fmla="*/ 952332 w 1373354"/>
                <a:gd name="connsiteY46" fmla="*/ 2264759 h 2847605"/>
                <a:gd name="connsiteX47" fmla="*/ 899129 w 1373354"/>
                <a:gd name="connsiteY47" fmla="*/ 2147260 h 2847605"/>
                <a:gd name="connsiteX48" fmla="*/ 631381 w 1373354"/>
                <a:gd name="connsiteY48" fmla="*/ 2235105 h 2847605"/>
                <a:gd name="connsiteX49" fmla="*/ 753657 w 1373354"/>
                <a:gd name="connsiteY49" fmla="*/ 2028781 h 2847605"/>
                <a:gd name="connsiteX50" fmla="*/ 1125583 w 1373354"/>
                <a:gd name="connsiteY50" fmla="*/ 1933554 h 2847605"/>
                <a:gd name="connsiteX51" fmla="*/ 1109106 w 1373354"/>
                <a:gd name="connsiteY51" fmla="*/ 2196684 h 2847605"/>
                <a:gd name="connsiteX52" fmla="*/ 1198610 w 1373354"/>
                <a:gd name="connsiteY52" fmla="*/ 2578976 h 2847605"/>
                <a:gd name="connsiteX53" fmla="*/ 1268239 w 1373354"/>
                <a:gd name="connsiteY53" fmla="*/ 2658333 h 2847605"/>
                <a:gd name="connsiteX54" fmla="*/ 1178230 w 1373354"/>
                <a:gd name="connsiteY54" fmla="*/ 2402632 h 2847605"/>
                <a:gd name="connsiteX55" fmla="*/ 1143851 w 1373354"/>
                <a:gd name="connsiteY55" fmla="*/ 2234767 h 2847605"/>
                <a:gd name="connsiteX56" fmla="*/ 1176451 w 1373354"/>
                <a:gd name="connsiteY56" fmla="*/ 1942805 h 2847605"/>
                <a:gd name="connsiteX57" fmla="*/ 1037272 w 1373354"/>
                <a:gd name="connsiteY57" fmla="*/ 1822457 h 2847605"/>
                <a:gd name="connsiteX58" fmla="*/ 958453 w 1373354"/>
                <a:gd name="connsiteY58" fmla="*/ 1683633 h 2847605"/>
                <a:gd name="connsiteX59" fmla="*/ 789119 w 1373354"/>
                <a:gd name="connsiteY59" fmla="*/ 1583897 h 2847605"/>
                <a:gd name="connsiteX60" fmla="*/ 323906 w 1373354"/>
                <a:gd name="connsiteY60" fmla="*/ 1514818 h 2847605"/>
                <a:gd name="connsiteX61" fmla="*/ 218891 w 1373354"/>
                <a:gd name="connsiteY61" fmla="*/ 1207869 h 2847605"/>
                <a:gd name="connsiteX62" fmla="*/ 402469 w 1373354"/>
                <a:gd name="connsiteY62" fmla="*/ 948171 h 2847605"/>
                <a:gd name="connsiteX63" fmla="*/ 796274 w 1373354"/>
                <a:gd name="connsiteY63" fmla="*/ 1124064 h 2847605"/>
                <a:gd name="connsiteX64" fmla="*/ 889126 w 1373354"/>
                <a:gd name="connsiteY64" fmla="*/ 864187 h 2847605"/>
                <a:gd name="connsiteX65" fmla="*/ 613237 w 1373354"/>
                <a:gd name="connsiteY65" fmla="*/ 544711 h 2847605"/>
                <a:gd name="connsiteX66" fmla="*/ 534922 w 1373354"/>
                <a:gd name="connsiteY66" fmla="*/ 22638 h 2847605"/>
                <a:gd name="connsiteX67" fmla="*/ 635405 w 1373354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529166 w 1373354"/>
                <a:gd name="connsiteY30" fmla="*/ 2582453 h 2847605"/>
                <a:gd name="connsiteX31" fmla="*/ 289888 w 1373354"/>
                <a:gd name="connsiteY31" fmla="*/ 2834187 h 2847605"/>
                <a:gd name="connsiteX32" fmla="*/ 114252 w 1373354"/>
                <a:gd name="connsiteY32" fmla="*/ 2708896 h 2847605"/>
                <a:gd name="connsiteX33" fmla="*/ 73325 w 1373354"/>
                <a:gd name="connsiteY33" fmla="*/ 2638559 h 2847605"/>
                <a:gd name="connsiteX34" fmla="*/ 213375 w 1373354"/>
                <a:gd name="connsiteY34" fmla="*/ 2615112 h 2847605"/>
                <a:gd name="connsiteX35" fmla="*/ 361588 w 1373354"/>
                <a:gd name="connsiteY35" fmla="*/ 2670378 h 2847605"/>
                <a:gd name="connsiteX36" fmla="*/ 277 w 1373354"/>
                <a:gd name="connsiteY36" fmla="*/ 2114109 h 2847605"/>
                <a:gd name="connsiteX37" fmla="*/ 164351 w 1373354"/>
                <a:gd name="connsiteY37" fmla="*/ 1970586 h 2847605"/>
                <a:gd name="connsiteX38" fmla="*/ 410603 w 1373354"/>
                <a:gd name="connsiteY38" fmla="*/ 2067577 h 2847605"/>
                <a:gd name="connsiteX39" fmla="*/ 582130 w 1373354"/>
                <a:gd name="connsiteY39" fmla="*/ 2219233 h 2847605"/>
                <a:gd name="connsiteX40" fmla="*/ 734976 w 1373354"/>
                <a:gd name="connsiteY40" fmla="*/ 2328567 h 2847605"/>
                <a:gd name="connsiteX41" fmla="*/ 921788 w 1373354"/>
                <a:gd name="connsiteY41" fmla="*/ 2270373 h 2847605"/>
                <a:gd name="connsiteX42" fmla="*/ 938771 w 1373354"/>
                <a:gd name="connsiteY42" fmla="*/ 2510203 h 2847605"/>
                <a:gd name="connsiteX43" fmla="*/ 745166 w 1373354"/>
                <a:gd name="connsiteY43" fmla="*/ 2531363 h 2847605"/>
                <a:gd name="connsiteX44" fmla="*/ 874236 w 1373354"/>
                <a:gd name="connsiteY44" fmla="*/ 2577213 h 2847605"/>
                <a:gd name="connsiteX45" fmla="*/ 1005005 w 1373354"/>
                <a:gd name="connsiteY45" fmla="*/ 2519020 h 2847605"/>
                <a:gd name="connsiteX46" fmla="*/ 952332 w 1373354"/>
                <a:gd name="connsiteY46" fmla="*/ 2264759 h 2847605"/>
                <a:gd name="connsiteX47" fmla="*/ 899129 w 1373354"/>
                <a:gd name="connsiteY47" fmla="*/ 2147260 h 2847605"/>
                <a:gd name="connsiteX48" fmla="*/ 631381 w 1373354"/>
                <a:gd name="connsiteY48" fmla="*/ 2235105 h 2847605"/>
                <a:gd name="connsiteX49" fmla="*/ 753657 w 1373354"/>
                <a:gd name="connsiteY49" fmla="*/ 2028781 h 2847605"/>
                <a:gd name="connsiteX50" fmla="*/ 1125583 w 1373354"/>
                <a:gd name="connsiteY50" fmla="*/ 1933554 h 2847605"/>
                <a:gd name="connsiteX51" fmla="*/ 1109106 w 1373354"/>
                <a:gd name="connsiteY51" fmla="*/ 2196684 h 2847605"/>
                <a:gd name="connsiteX52" fmla="*/ 1198610 w 1373354"/>
                <a:gd name="connsiteY52" fmla="*/ 2578976 h 2847605"/>
                <a:gd name="connsiteX53" fmla="*/ 1268239 w 1373354"/>
                <a:gd name="connsiteY53" fmla="*/ 2658333 h 2847605"/>
                <a:gd name="connsiteX54" fmla="*/ 1178230 w 1373354"/>
                <a:gd name="connsiteY54" fmla="*/ 2402632 h 2847605"/>
                <a:gd name="connsiteX55" fmla="*/ 1143851 w 1373354"/>
                <a:gd name="connsiteY55" fmla="*/ 2234767 h 2847605"/>
                <a:gd name="connsiteX56" fmla="*/ 1176451 w 1373354"/>
                <a:gd name="connsiteY56" fmla="*/ 1942805 h 2847605"/>
                <a:gd name="connsiteX57" fmla="*/ 1037272 w 1373354"/>
                <a:gd name="connsiteY57" fmla="*/ 1822457 h 2847605"/>
                <a:gd name="connsiteX58" fmla="*/ 958453 w 1373354"/>
                <a:gd name="connsiteY58" fmla="*/ 1683633 h 2847605"/>
                <a:gd name="connsiteX59" fmla="*/ 789119 w 1373354"/>
                <a:gd name="connsiteY59" fmla="*/ 1583897 h 2847605"/>
                <a:gd name="connsiteX60" fmla="*/ 323906 w 1373354"/>
                <a:gd name="connsiteY60" fmla="*/ 1514818 h 2847605"/>
                <a:gd name="connsiteX61" fmla="*/ 218891 w 1373354"/>
                <a:gd name="connsiteY61" fmla="*/ 1207869 h 2847605"/>
                <a:gd name="connsiteX62" fmla="*/ 402469 w 1373354"/>
                <a:gd name="connsiteY62" fmla="*/ 948171 h 2847605"/>
                <a:gd name="connsiteX63" fmla="*/ 796274 w 1373354"/>
                <a:gd name="connsiteY63" fmla="*/ 1124064 h 2847605"/>
                <a:gd name="connsiteX64" fmla="*/ 889126 w 1373354"/>
                <a:gd name="connsiteY64" fmla="*/ 864187 h 2847605"/>
                <a:gd name="connsiteX65" fmla="*/ 613237 w 1373354"/>
                <a:gd name="connsiteY65" fmla="*/ 544711 h 2847605"/>
                <a:gd name="connsiteX66" fmla="*/ 534922 w 1373354"/>
                <a:gd name="connsiteY66" fmla="*/ 22638 h 2847605"/>
                <a:gd name="connsiteX67" fmla="*/ 635405 w 1373354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69446 w 1373354"/>
                <a:gd name="connsiteY30" fmla="*/ 2138115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69446 w 1373354"/>
                <a:gd name="connsiteY30" fmla="*/ 2138115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286 w 1373235"/>
                <a:gd name="connsiteY0" fmla="*/ 29 h 2847605"/>
                <a:gd name="connsiteX1" fmla="*/ 708137 w 1373235"/>
                <a:gd name="connsiteY1" fmla="*/ 457229 h 2847605"/>
                <a:gd name="connsiteX2" fmla="*/ 1039419 w 1373235"/>
                <a:gd name="connsiteY2" fmla="*/ 615072 h 2847605"/>
                <a:gd name="connsiteX3" fmla="*/ 1373212 w 1373235"/>
                <a:gd name="connsiteY3" fmla="*/ 930234 h 2847605"/>
                <a:gd name="connsiteX4" fmla="*/ 1032157 w 1373235"/>
                <a:gd name="connsiteY4" fmla="*/ 1456282 h 2847605"/>
                <a:gd name="connsiteX5" fmla="*/ 725500 w 1373235"/>
                <a:gd name="connsiteY5" fmla="*/ 1228597 h 2847605"/>
                <a:gd name="connsiteX6" fmla="*/ 335771 w 1373235"/>
                <a:gd name="connsiteY6" fmla="*/ 1222085 h 2847605"/>
                <a:gd name="connsiteX7" fmla="*/ 714718 w 1373235"/>
                <a:gd name="connsiteY7" fmla="*/ 1488516 h 2847605"/>
                <a:gd name="connsiteX8" fmla="*/ 1010118 w 1373235"/>
                <a:gd name="connsiteY8" fmla="*/ 1599863 h 2847605"/>
                <a:gd name="connsiteX9" fmla="*/ 1083006 w 1373235"/>
                <a:gd name="connsiteY9" fmla="*/ 1769554 h 2847605"/>
                <a:gd name="connsiteX10" fmla="*/ 1235834 w 1373235"/>
                <a:gd name="connsiteY10" fmla="*/ 1887006 h 2847605"/>
                <a:gd name="connsiteX11" fmla="*/ 1208429 w 1373235"/>
                <a:gd name="connsiteY11" fmla="*/ 2270776 h 2847605"/>
                <a:gd name="connsiteX12" fmla="*/ 1302086 w 1373235"/>
                <a:gd name="connsiteY12" fmla="*/ 2540181 h 2847605"/>
                <a:gd name="connsiteX13" fmla="*/ 1290198 w 1373235"/>
                <a:gd name="connsiteY13" fmla="*/ 2723580 h 2847605"/>
                <a:gd name="connsiteX14" fmla="*/ 1145844 w 1373235"/>
                <a:gd name="connsiteY14" fmla="*/ 2608955 h 2847605"/>
                <a:gd name="connsiteX15" fmla="*/ 1048673 w 1373235"/>
                <a:gd name="connsiteY15" fmla="*/ 2225782 h 2847605"/>
                <a:gd name="connsiteX16" fmla="*/ 1052438 w 1373235"/>
                <a:gd name="connsiteY16" fmla="*/ 1995275 h 2847605"/>
                <a:gd name="connsiteX17" fmla="*/ 795996 w 1373235"/>
                <a:gd name="connsiteY17" fmla="*/ 2081685 h 2847605"/>
                <a:gd name="connsiteX18" fmla="*/ 683908 w 1373235"/>
                <a:gd name="connsiteY18" fmla="*/ 2189255 h 2847605"/>
                <a:gd name="connsiteX19" fmla="*/ 917949 w 1373235"/>
                <a:gd name="connsiteY19" fmla="*/ 2068949 h 2847605"/>
                <a:gd name="connsiteX20" fmla="*/ 1014578 w 1373235"/>
                <a:gd name="connsiteY20" fmla="*/ 2261467 h 2847605"/>
                <a:gd name="connsiteX21" fmla="*/ 1094895 w 1373235"/>
                <a:gd name="connsiteY21" fmla="*/ 2570160 h 2847605"/>
                <a:gd name="connsiteX22" fmla="*/ 846944 w 1373235"/>
                <a:gd name="connsiteY22" fmla="*/ 2647751 h 2847605"/>
                <a:gd name="connsiteX23" fmla="*/ 685607 w 1373235"/>
                <a:gd name="connsiteY23" fmla="*/ 2538417 h 2847605"/>
                <a:gd name="connsiteX24" fmla="*/ 826566 w 1373235"/>
                <a:gd name="connsiteY24" fmla="*/ 2466116 h 2847605"/>
                <a:gd name="connsiteX25" fmla="*/ 863928 w 1373235"/>
                <a:gd name="connsiteY25" fmla="*/ 2330331 h 2847605"/>
                <a:gd name="connsiteX26" fmla="*/ 714478 w 1373235"/>
                <a:gd name="connsiteY26" fmla="*/ 2395578 h 2847605"/>
                <a:gd name="connsiteX27" fmla="*/ 570124 w 1373235"/>
                <a:gd name="connsiteY27" fmla="*/ 2317986 h 2847605"/>
                <a:gd name="connsiteX28" fmla="*/ 391803 w 1373235"/>
                <a:gd name="connsiteY28" fmla="*/ 2127535 h 2847605"/>
                <a:gd name="connsiteX29" fmla="*/ 114982 w 1373235"/>
                <a:gd name="connsiteY29" fmla="*/ 2023490 h 2847605"/>
                <a:gd name="connsiteX30" fmla="*/ 172724 w 1373235"/>
                <a:gd name="connsiteY30" fmla="*/ 2129298 h 2847605"/>
                <a:gd name="connsiteX31" fmla="*/ 529047 w 1373235"/>
                <a:gd name="connsiteY31" fmla="*/ 2582453 h 2847605"/>
                <a:gd name="connsiteX32" fmla="*/ 289769 w 1373235"/>
                <a:gd name="connsiteY32" fmla="*/ 2834187 h 2847605"/>
                <a:gd name="connsiteX33" fmla="*/ 114133 w 1373235"/>
                <a:gd name="connsiteY33" fmla="*/ 2708896 h 2847605"/>
                <a:gd name="connsiteX34" fmla="*/ 73206 w 1373235"/>
                <a:gd name="connsiteY34" fmla="*/ 2638559 h 2847605"/>
                <a:gd name="connsiteX35" fmla="*/ 213256 w 1373235"/>
                <a:gd name="connsiteY35" fmla="*/ 2615112 h 2847605"/>
                <a:gd name="connsiteX36" fmla="*/ 361469 w 1373235"/>
                <a:gd name="connsiteY36" fmla="*/ 2670378 h 2847605"/>
                <a:gd name="connsiteX37" fmla="*/ 138758 w 1373235"/>
                <a:gd name="connsiteY37" fmla="*/ 2381471 h 2847605"/>
                <a:gd name="connsiteX38" fmla="*/ 158 w 1373235"/>
                <a:gd name="connsiteY38" fmla="*/ 2114109 h 2847605"/>
                <a:gd name="connsiteX39" fmla="*/ 164232 w 1373235"/>
                <a:gd name="connsiteY39" fmla="*/ 1970586 h 2847605"/>
                <a:gd name="connsiteX40" fmla="*/ 410484 w 1373235"/>
                <a:gd name="connsiteY40" fmla="*/ 2067577 h 2847605"/>
                <a:gd name="connsiteX41" fmla="*/ 582011 w 1373235"/>
                <a:gd name="connsiteY41" fmla="*/ 2219233 h 2847605"/>
                <a:gd name="connsiteX42" fmla="*/ 734857 w 1373235"/>
                <a:gd name="connsiteY42" fmla="*/ 2328567 h 2847605"/>
                <a:gd name="connsiteX43" fmla="*/ 921669 w 1373235"/>
                <a:gd name="connsiteY43" fmla="*/ 2270373 h 2847605"/>
                <a:gd name="connsiteX44" fmla="*/ 938652 w 1373235"/>
                <a:gd name="connsiteY44" fmla="*/ 2510203 h 2847605"/>
                <a:gd name="connsiteX45" fmla="*/ 745047 w 1373235"/>
                <a:gd name="connsiteY45" fmla="*/ 2531363 h 2847605"/>
                <a:gd name="connsiteX46" fmla="*/ 874117 w 1373235"/>
                <a:gd name="connsiteY46" fmla="*/ 2577213 h 2847605"/>
                <a:gd name="connsiteX47" fmla="*/ 1004886 w 1373235"/>
                <a:gd name="connsiteY47" fmla="*/ 2519020 h 2847605"/>
                <a:gd name="connsiteX48" fmla="*/ 952213 w 1373235"/>
                <a:gd name="connsiteY48" fmla="*/ 2264759 h 2847605"/>
                <a:gd name="connsiteX49" fmla="*/ 899010 w 1373235"/>
                <a:gd name="connsiteY49" fmla="*/ 2147260 h 2847605"/>
                <a:gd name="connsiteX50" fmla="*/ 631262 w 1373235"/>
                <a:gd name="connsiteY50" fmla="*/ 2235105 h 2847605"/>
                <a:gd name="connsiteX51" fmla="*/ 753538 w 1373235"/>
                <a:gd name="connsiteY51" fmla="*/ 2028781 h 2847605"/>
                <a:gd name="connsiteX52" fmla="*/ 1125464 w 1373235"/>
                <a:gd name="connsiteY52" fmla="*/ 1933554 h 2847605"/>
                <a:gd name="connsiteX53" fmla="*/ 1108987 w 1373235"/>
                <a:gd name="connsiteY53" fmla="*/ 2196684 h 2847605"/>
                <a:gd name="connsiteX54" fmla="*/ 1198491 w 1373235"/>
                <a:gd name="connsiteY54" fmla="*/ 2578976 h 2847605"/>
                <a:gd name="connsiteX55" fmla="*/ 1268120 w 1373235"/>
                <a:gd name="connsiteY55" fmla="*/ 2658333 h 2847605"/>
                <a:gd name="connsiteX56" fmla="*/ 1178111 w 1373235"/>
                <a:gd name="connsiteY56" fmla="*/ 2402632 h 2847605"/>
                <a:gd name="connsiteX57" fmla="*/ 1143732 w 1373235"/>
                <a:gd name="connsiteY57" fmla="*/ 2234767 h 2847605"/>
                <a:gd name="connsiteX58" fmla="*/ 1176332 w 1373235"/>
                <a:gd name="connsiteY58" fmla="*/ 1942805 h 2847605"/>
                <a:gd name="connsiteX59" fmla="*/ 1037153 w 1373235"/>
                <a:gd name="connsiteY59" fmla="*/ 1822457 h 2847605"/>
                <a:gd name="connsiteX60" fmla="*/ 958334 w 1373235"/>
                <a:gd name="connsiteY60" fmla="*/ 1683633 h 2847605"/>
                <a:gd name="connsiteX61" fmla="*/ 789000 w 1373235"/>
                <a:gd name="connsiteY61" fmla="*/ 1583897 h 2847605"/>
                <a:gd name="connsiteX62" fmla="*/ 323787 w 1373235"/>
                <a:gd name="connsiteY62" fmla="*/ 1514818 h 2847605"/>
                <a:gd name="connsiteX63" fmla="*/ 218772 w 1373235"/>
                <a:gd name="connsiteY63" fmla="*/ 1207869 h 2847605"/>
                <a:gd name="connsiteX64" fmla="*/ 402350 w 1373235"/>
                <a:gd name="connsiteY64" fmla="*/ 948171 h 2847605"/>
                <a:gd name="connsiteX65" fmla="*/ 796155 w 1373235"/>
                <a:gd name="connsiteY65" fmla="*/ 1124064 h 2847605"/>
                <a:gd name="connsiteX66" fmla="*/ 889007 w 1373235"/>
                <a:gd name="connsiteY66" fmla="*/ 864187 h 2847605"/>
                <a:gd name="connsiteX67" fmla="*/ 613118 w 1373235"/>
                <a:gd name="connsiteY67" fmla="*/ 544711 h 2847605"/>
                <a:gd name="connsiteX68" fmla="*/ 534803 w 1373235"/>
                <a:gd name="connsiteY68" fmla="*/ 22638 h 2847605"/>
                <a:gd name="connsiteX69" fmla="*/ 635286 w 1373235"/>
                <a:gd name="connsiteY69" fmla="*/ 29 h 2847605"/>
                <a:gd name="connsiteX0" fmla="*/ 635286 w 1373235"/>
                <a:gd name="connsiteY0" fmla="*/ 29 h 2847605"/>
                <a:gd name="connsiteX1" fmla="*/ 708137 w 1373235"/>
                <a:gd name="connsiteY1" fmla="*/ 457229 h 2847605"/>
                <a:gd name="connsiteX2" fmla="*/ 1039419 w 1373235"/>
                <a:gd name="connsiteY2" fmla="*/ 615072 h 2847605"/>
                <a:gd name="connsiteX3" fmla="*/ 1373212 w 1373235"/>
                <a:gd name="connsiteY3" fmla="*/ 930234 h 2847605"/>
                <a:gd name="connsiteX4" fmla="*/ 1032157 w 1373235"/>
                <a:gd name="connsiteY4" fmla="*/ 1456282 h 2847605"/>
                <a:gd name="connsiteX5" fmla="*/ 725500 w 1373235"/>
                <a:gd name="connsiteY5" fmla="*/ 1228597 h 2847605"/>
                <a:gd name="connsiteX6" fmla="*/ 335771 w 1373235"/>
                <a:gd name="connsiteY6" fmla="*/ 1222085 h 2847605"/>
                <a:gd name="connsiteX7" fmla="*/ 714718 w 1373235"/>
                <a:gd name="connsiteY7" fmla="*/ 1488516 h 2847605"/>
                <a:gd name="connsiteX8" fmla="*/ 1010118 w 1373235"/>
                <a:gd name="connsiteY8" fmla="*/ 1599863 h 2847605"/>
                <a:gd name="connsiteX9" fmla="*/ 1083006 w 1373235"/>
                <a:gd name="connsiteY9" fmla="*/ 1769554 h 2847605"/>
                <a:gd name="connsiteX10" fmla="*/ 1235834 w 1373235"/>
                <a:gd name="connsiteY10" fmla="*/ 1887006 h 2847605"/>
                <a:gd name="connsiteX11" fmla="*/ 1208429 w 1373235"/>
                <a:gd name="connsiteY11" fmla="*/ 2270776 h 2847605"/>
                <a:gd name="connsiteX12" fmla="*/ 1302086 w 1373235"/>
                <a:gd name="connsiteY12" fmla="*/ 2540181 h 2847605"/>
                <a:gd name="connsiteX13" fmla="*/ 1290198 w 1373235"/>
                <a:gd name="connsiteY13" fmla="*/ 2723580 h 2847605"/>
                <a:gd name="connsiteX14" fmla="*/ 1145844 w 1373235"/>
                <a:gd name="connsiteY14" fmla="*/ 2608955 h 2847605"/>
                <a:gd name="connsiteX15" fmla="*/ 1048673 w 1373235"/>
                <a:gd name="connsiteY15" fmla="*/ 2225782 h 2847605"/>
                <a:gd name="connsiteX16" fmla="*/ 1052438 w 1373235"/>
                <a:gd name="connsiteY16" fmla="*/ 1995275 h 2847605"/>
                <a:gd name="connsiteX17" fmla="*/ 795996 w 1373235"/>
                <a:gd name="connsiteY17" fmla="*/ 2081685 h 2847605"/>
                <a:gd name="connsiteX18" fmla="*/ 683908 w 1373235"/>
                <a:gd name="connsiteY18" fmla="*/ 2189255 h 2847605"/>
                <a:gd name="connsiteX19" fmla="*/ 917949 w 1373235"/>
                <a:gd name="connsiteY19" fmla="*/ 2068949 h 2847605"/>
                <a:gd name="connsiteX20" fmla="*/ 1014578 w 1373235"/>
                <a:gd name="connsiteY20" fmla="*/ 2261467 h 2847605"/>
                <a:gd name="connsiteX21" fmla="*/ 1094895 w 1373235"/>
                <a:gd name="connsiteY21" fmla="*/ 2570160 h 2847605"/>
                <a:gd name="connsiteX22" fmla="*/ 846944 w 1373235"/>
                <a:gd name="connsiteY22" fmla="*/ 2647751 h 2847605"/>
                <a:gd name="connsiteX23" fmla="*/ 685607 w 1373235"/>
                <a:gd name="connsiteY23" fmla="*/ 2538417 h 2847605"/>
                <a:gd name="connsiteX24" fmla="*/ 826566 w 1373235"/>
                <a:gd name="connsiteY24" fmla="*/ 2466116 h 2847605"/>
                <a:gd name="connsiteX25" fmla="*/ 863928 w 1373235"/>
                <a:gd name="connsiteY25" fmla="*/ 2330331 h 2847605"/>
                <a:gd name="connsiteX26" fmla="*/ 714478 w 1373235"/>
                <a:gd name="connsiteY26" fmla="*/ 2395578 h 2847605"/>
                <a:gd name="connsiteX27" fmla="*/ 570124 w 1373235"/>
                <a:gd name="connsiteY27" fmla="*/ 2317986 h 2847605"/>
                <a:gd name="connsiteX28" fmla="*/ 391803 w 1373235"/>
                <a:gd name="connsiteY28" fmla="*/ 2127535 h 2847605"/>
                <a:gd name="connsiteX29" fmla="*/ 114982 w 1373235"/>
                <a:gd name="connsiteY29" fmla="*/ 2023490 h 2847605"/>
                <a:gd name="connsiteX30" fmla="*/ 172724 w 1373235"/>
                <a:gd name="connsiteY30" fmla="*/ 2129298 h 2847605"/>
                <a:gd name="connsiteX31" fmla="*/ 529047 w 1373235"/>
                <a:gd name="connsiteY31" fmla="*/ 2582453 h 2847605"/>
                <a:gd name="connsiteX32" fmla="*/ 289769 w 1373235"/>
                <a:gd name="connsiteY32" fmla="*/ 2834187 h 2847605"/>
                <a:gd name="connsiteX33" fmla="*/ 114133 w 1373235"/>
                <a:gd name="connsiteY33" fmla="*/ 2708896 h 2847605"/>
                <a:gd name="connsiteX34" fmla="*/ 73206 w 1373235"/>
                <a:gd name="connsiteY34" fmla="*/ 2638559 h 2847605"/>
                <a:gd name="connsiteX35" fmla="*/ 213256 w 1373235"/>
                <a:gd name="connsiteY35" fmla="*/ 2615112 h 2847605"/>
                <a:gd name="connsiteX36" fmla="*/ 361469 w 1373235"/>
                <a:gd name="connsiteY36" fmla="*/ 2670378 h 2847605"/>
                <a:gd name="connsiteX37" fmla="*/ 138758 w 1373235"/>
                <a:gd name="connsiteY37" fmla="*/ 2381471 h 2847605"/>
                <a:gd name="connsiteX38" fmla="*/ 158 w 1373235"/>
                <a:gd name="connsiteY38" fmla="*/ 2114109 h 2847605"/>
                <a:gd name="connsiteX39" fmla="*/ 164232 w 1373235"/>
                <a:gd name="connsiteY39" fmla="*/ 1970586 h 2847605"/>
                <a:gd name="connsiteX40" fmla="*/ 410484 w 1373235"/>
                <a:gd name="connsiteY40" fmla="*/ 2067577 h 2847605"/>
                <a:gd name="connsiteX41" fmla="*/ 582011 w 1373235"/>
                <a:gd name="connsiteY41" fmla="*/ 2219233 h 2847605"/>
                <a:gd name="connsiteX42" fmla="*/ 734857 w 1373235"/>
                <a:gd name="connsiteY42" fmla="*/ 2328567 h 2847605"/>
                <a:gd name="connsiteX43" fmla="*/ 921669 w 1373235"/>
                <a:gd name="connsiteY43" fmla="*/ 2270373 h 2847605"/>
                <a:gd name="connsiteX44" fmla="*/ 938652 w 1373235"/>
                <a:gd name="connsiteY44" fmla="*/ 2510203 h 2847605"/>
                <a:gd name="connsiteX45" fmla="*/ 745047 w 1373235"/>
                <a:gd name="connsiteY45" fmla="*/ 2531363 h 2847605"/>
                <a:gd name="connsiteX46" fmla="*/ 874117 w 1373235"/>
                <a:gd name="connsiteY46" fmla="*/ 2577213 h 2847605"/>
                <a:gd name="connsiteX47" fmla="*/ 1004886 w 1373235"/>
                <a:gd name="connsiteY47" fmla="*/ 2519020 h 2847605"/>
                <a:gd name="connsiteX48" fmla="*/ 952213 w 1373235"/>
                <a:gd name="connsiteY48" fmla="*/ 2264759 h 2847605"/>
                <a:gd name="connsiteX49" fmla="*/ 899010 w 1373235"/>
                <a:gd name="connsiteY49" fmla="*/ 2147260 h 2847605"/>
                <a:gd name="connsiteX50" fmla="*/ 631262 w 1373235"/>
                <a:gd name="connsiteY50" fmla="*/ 2235105 h 2847605"/>
                <a:gd name="connsiteX51" fmla="*/ 753538 w 1373235"/>
                <a:gd name="connsiteY51" fmla="*/ 2028781 h 2847605"/>
                <a:gd name="connsiteX52" fmla="*/ 1125464 w 1373235"/>
                <a:gd name="connsiteY52" fmla="*/ 1933554 h 2847605"/>
                <a:gd name="connsiteX53" fmla="*/ 1108987 w 1373235"/>
                <a:gd name="connsiteY53" fmla="*/ 2196684 h 2847605"/>
                <a:gd name="connsiteX54" fmla="*/ 1198491 w 1373235"/>
                <a:gd name="connsiteY54" fmla="*/ 2578976 h 2847605"/>
                <a:gd name="connsiteX55" fmla="*/ 1268120 w 1373235"/>
                <a:gd name="connsiteY55" fmla="*/ 2658333 h 2847605"/>
                <a:gd name="connsiteX56" fmla="*/ 1178111 w 1373235"/>
                <a:gd name="connsiteY56" fmla="*/ 2402632 h 2847605"/>
                <a:gd name="connsiteX57" fmla="*/ 1143732 w 1373235"/>
                <a:gd name="connsiteY57" fmla="*/ 2234767 h 2847605"/>
                <a:gd name="connsiteX58" fmla="*/ 1176332 w 1373235"/>
                <a:gd name="connsiteY58" fmla="*/ 1942805 h 2847605"/>
                <a:gd name="connsiteX59" fmla="*/ 1037153 w 1373235"/>
                <a:gd name="connsiteY59" fmla="*/ 1822457 h 2847605"/>
                <a:gd name="connsiteX60" fmla="*/ 958334 w 1373235"/>
                <a:gd name="connsiteY60" fmla="*/ 1683633 h 2847605"/>
                <a:gd name="connsiteX61" fmla="*/ 789000 w 1373235"/>
                <a:gd name="connsiteY61" fmla="*/ 1583897 h 2847605"/>
                <a:gd name="connsiteX62" fmla="*/ 323787 w 1373235"/>
                <a:gd name="connsiteY62" fmla="*/ 1514818 h 2847605"/>
                <a:gd name="connsiteX63" fmla="*/ 218772 w 1373235"/>
                <a:gd name="connsiteY63" fmla="*/ 1207869 h 2847605"/>
                <a:gd name="connsiteX64" fmla="*/ 402350 w 1373235"/>
                <a:gd name="connsiteY64" fmla="*/ 948171 h 2847605"/>
                <a:gd name="connsiteX65" fmla="*/ 796155 w 1373235"/>
                <a:gd name="connsiteY65" fmla="*/ 1124064 h 2847605"/>
                <a:gd name="connsiteX66" fmla="*/ 889007 w 1373235"/>
                <a:gd name="connsiteY66" fmla="*/ 864187 h 2847605"/>
                <a:gd name="connsiteX67" fmla="*/ 613118 w 1373235"/>
                <a:gd name="connsiteY67" fmla="*/ 544711 h 2847605"/>
                <a:gd name="connsiteX68" fmla="*/ 534803 w 1373235"/>
                <a:gd name="connsiteY68" fmla="*/ 22638 h 2847605"/>
                <a:gd name="connsiteX69" fmla="*/ 635286 w 1373235"/>
                <a:gd name="connsiteY69" fmla="*/ 29 h 2847605"/>
                <a:gd name="connsiteX0" fmla="*/ 635617 w 1373566"/>
                <a:gd name="connsiteY0" fmla="*/ 29 h 2847605"/>
                <a:gd name="connsiteX1" fmla="*/ 708468 w 1373566"/>
                <a:gd name="connsiteY1" fmla="*/ 457229 h 2847605"/>
                <a:gd name="connsiteX2" fmla="*/ 1039750 w 1373566"/>
                <a:gd name="connsiteY2" fmla="*/ 615072 h 2847605"/>
                <a:gd name="connsiteX3" fmla="*/ 1373543 w 1373566"/>
                <a:gd name="connsiteY3" fmla="*/ 930234 h 2847605"/>
                <a:gd name="connsiteX4" fmla="*/ 1032488 w 1373566"/>
                <a:gd name="connsiteY4" fmla="*/ 1456282 h 2847605"/>
                <a:gd name="connsiteX5" fmla="*/ 725831 w 1373566"/>
                <a:gd name="connsiteY5" fmla="*/ 1228597 h 2847605"/>
                <a:gd name="connsiteX6" fmla="*/ 336102 w 1373566"/>
                <a:gd name="connsiteY6" fmla="*/ 1222085 h 2847605"/>
                <a:gd name="connsiteX7" fmla="*/ 715049 w 1373566"/>
                <a:gd name="connsiteY7" fmla="*/ 1488516 h 2847605"/>
                <a:gd name="connsiteX8" fmla="*/ 1010449 w 1373566"/>
                <a:gd name="connsiteY8" fmla="*/ 1599863 h 2847605"/>
                <a:gd name="connsiteX9" fmla="*/ 1083337 w 1373566"/>
                <a:gd name="connsiteY9" fmla="*/ 1769554 h 2847605"/>
                <a:gd name="connsiteX10" fmla="*/ 1236165 w 1373566"/>
                <a:gd name="connsiteY10" fmla="*/ 1887006 h 2847605"/>
                <a:gd name="connsiteX11" fmla="*/ 1208760 w 1373566"/>
                <a:gd name="connsiteY11" fmla="*/ 2270776 h 2847605"/>
                <a:gd name="connsiteX12" fmla="*/ 1302417 w 1373566"/>
                <a:gd name="connsiteY12" fmla="*/ 2540181 h 2847605"/>
                <a:gd name="connsiteX13" fmla="*/ 1290529 w 1373566"/>
                <a:gd name="connsiteY13" fmla="*/ 2723580 h 2847605"/>
                <a:gd name="connsiteX14" fmla="*/ 1146175 w 1373566"/>
                <a:gd name="connsiteY14" fmla="*/ 2608955 h 2847605"/>
                <a:gd name="connsiteX15" fmla="*/ 1049004 w 1373566"/>
                <a:gd name="connsiteY15" fmla="*/ 2225782 h 2847605"/>
                <a:gd name="connsiteX16" fmla="*/ 1052769 w 1373566"/>
                <a:gd name="connsiteY16" fmla="*/ 1995275 h 2847605"/>
                <a:gd name="connsiteX17" fmla="*/ 796327 w 1373566"/>
                <a:gd name="connsiteY17" fmla="*/ 2081685 h 2847605"/>
                <a:gd name="connsiteX18" fmla="*/ 684239 w 1373566"/>
                <a:gd name="connsiteY18" fmla="*/ 2189255 h 2847605"/>
                <a:gd name="connsiteX19" fmla="*/ 918280 w 1373566"/>
                <a:gd name="connsiteY19" fmla="*/ 2068949 h 2847605"/>
                <a:gd name="connsiteX20" fmla="*/ 1014909 w 1373566"/>
                <a:gd name="connsiteY20" fmla="*/ 2261467 h 2847605"/>
                <a:gd name="connsiteX21" fmla="*/ 1095226 w 1373566"/>
                <a:gd name="connsiteY21" fmla="*/ 2570160 h 2847605"/>
                <a:gd name="connsiteX22" fmla="*/ 847275 w 1373566"/>
                <a:gd name="connsiteY22" fmla="*/ 2647751 h 2847605"/>
                <a:gd name="connsiteX23" fmla="*/ 685938 w 1373566"/>
                <a:gd name="connsiteY23" fmla="*/ 2538417 h 2847605"/>
                <a:gd name="connsiteX24" fmla="*/ 826897 w 1373566"/>
                <a:gd name="connsiteY24" fmla="*/ 2466116 h 2847605"/>
                <a:gd name="connsiteX25" fmla="*/ 864259 w 1373566"/>
                <a:gd name="connsiteY25" fmla="*/ 2330331 h 2847605"/>
                <a:gd name="connsiteX26" fmla="*/ 714809 w 1373566"/>
                <a:gd name="connsiteY26" fmla="*/ 2395578 h 2847605"/>
                <a:gd name="connsiteX27" fmla="*/ 570455 w 1373566"/>
                <a:gd name="connsiteY27" fmla="*/ 2317986 h 2847605"/>
                <a:gd name="connsiteX28" fmla="*/ 392134 w 1373566"/>
                <a:gd name="connsiteY28" fmla="*/ 2127535 h 2847605"/>
                <a:gd name="connsiteX29" fmla="*/ 115313 w 1373566"/>
                <a:gd name="connsiteY29" fmla="*/ 2023490 h 2847605"/>
                <a:gd name="connsiteX30" fmla="*/ 173055 w 1373566"/>
                <a:gd name="connsiteY30" fmla="*/ 2129298 h 2847605"/>
                <a:gd name="connsiteX31" fmla="*/ 529378 w 1373566"/>
                <a:gd name="connsiteY31" fmla="*/ 2582453 h 2847605"/>
                <a:gd name="connsiteX32" fmla="*/ 290100 w 1373566"/>
                <a:gd name="connsiteY32" fmla="*/ 2834187 h 2847605"/>
                <a:gd name="connsiteX33" fmla="*/ 114464 w 1373566"/>
                <a:gd name="connsiteY33" fmla="*/ 2708896 h 2847605"/>
                <a:gd name="connsiteX34" fmla="*/ 73537 w 1373566"/>
                <a:gd name="connsiteY34" fmla="*/ 2638559 h 2847605"/>
                <a:gd name="connsiteX35" fmla="*/ 213587 w 1373566"/>
                <a:gd name="connsiteY35" fmla="*/ 2615112 h 2847605"/>
                <a:gd name="connsiteX36" fmla="*/ 361800 w 1373566"/>
                <a:gd name="connsiteY36" fmla="*/ 2670378 h 2847605"/>
                <a:gd name="connsiteX37" fmla="*/ 139089 w 1373566"/>
                <a:gd name="connsiteY37" fmla="*/ 2381471 h 2847605"/>
                <a:gd name="connsiteX38" fmla="*/ 489 w 1373566"/>
                <a:gd name="connsiteY38" fmla="*/ 2114109 h 2847605"/>
                <a:gd name="connsiteX39" fmla="*/ 164563 w 1373566"/>
                <a:gd name="connsiteY39" fmla="*/ 1970586 h 2847605"/>
                <a:gd name="connsiteX40" fmla="*/ 410815 w 1373566"/>
                <a:gd name="connsiteY40" fmla="*/ 2067577 h 2847605"/>
                <a:gd name="connsiteX41" fmla="*/ 582342 w 1373566"/>
                <a:gd name="connsiteY41" fmla="*/ 2219233 h 2847605"/>
                <a:gd name="connsiteX42" fmla="*/ 735188 w 1373566"/>
                <a:gd name="connsiteY42" fmla="*/ 2328567 h 2847605"/>
                <a:gd name="connsiteX43" fmla="*/ 922000 w 1373566"/>
                <a:gd name="connsiteY43" fmla="*/ 2270373 h 2847605"/>
                <a:gd name="connsiteX44" fmla="*/ 938983 w 1373566"/>
                <a:gd name="connsiteY44" fmla="*/ 2510203 h 2847605"/>
                <a:gd name="connsiteX45" fmla="*/ 745378 w 1373566"/>
                <a:gd name="connsiteY45" fmla="*/ 2531363 h 2847605"/>
                <a:gd name="connsiteX46" fmla="*/ 874448 w 1373566"/>
                <a:gd name="connsiteY46" fmla="*/ 2577213 h 2847605"/>
                <a:gd name="connsiteX47" fmla="*/ 1005217 w 1373566"/>
                <a:gd name="connsiteY47" fmla="*/ 2519020 h 2847605"/>
                <a:gd name="connsiteX48" fmla="*/ 952544 w 1373566"/>
                <a:gd name="connsiteY48" fmla="*/ 2264759 h 2847605"/>
                <a:gd name="connsiteX49" fmla="*/ 899341 w 1373566"/>
                <a:gd name="connsiteY49" fmla="*/ 2147260 h 2847605"/>
                <a:gd name="connsiteX50" fmla="*/ 631593 w 1373566"/>
                <a:gd name="connsiteY50" fmla="*/ 2235105 h 2847605"/>
                <a:gd name="connsiteX51" fmla="*/ 753869 w 1373566"/>
                <a:gd name="connsiteY51" fmla="*/ 2028781 h 2847605"/>
                <a:gd name="connsiteX52" fmla="*/ 1125795 w 1373566"/>
                <a:gd name="connsiteY52" fmla="*/ 1933554 h 2847605"/>
                <a:gd name="connsiteX53" fmla="*/ 1109318 w 1373566"/>
                <a:gd name="connsiteY53" fmla="*/ 2196684 h 2847605"/>
                <a:gd name="connsiteX54" fmla="*/ 1198822 w 1373566"/>
                <a:gd name="connsiteY54" fmla="*/ 2578976 h 2847605"/>
                <a:gd name="connsiteX55" fmla="*/ 1268451 w 1373566"/>
                <a:gd name="connsiteY55" fmla="*/ 2658333 h 2847605"/>
                <a:gd name="connsiteX56" fmla="*/ 1178442 w 1373566"/>
                <a:gd name="connsiteY56" fmla="*/ 2402632 h 2847605"/>
                <a:gd name="connsiteX57" fmla="*/ 1144063 w 1373566"/>
                <a:gd name="connsiteY57" fmla="*/ 2234767 h 2847605"/>
                <a:gd name="connsiteX58" fmla="*/ 1176663 w 1373566"/>
                <a:gd name="connsiteY58" fmla="*/ 1942805 h 2847605"/>
                <a:gd name="connsiteX59" fmla="*/ 1037484 w 1373566"/>
                <a:gd name="connsiteY59" fmla="*/ 1822457 h 2847605"/>
                <a:gd name="connsiteX60" fmla="*/ 958665 w 1373566"/>
                <a:gd name="connsiteY60" fmla="*/ 1683633 h 2847605"/>
                <a:gd name="connsiteX61" fmla="*/ 789331 w 1373566"/>
                <a:gd name="connsiteY61" fmla="*/ 1583897 h 2847605"/>
                <a:gd name="connsiteX62" fmla="*/ 324118 w 1373566"/>
                <a:gd name="connsiteY62" fmla="*/ 1514818 h 2847605"/>
                <a:gd name="connsiteX63" fmla="*/ 219103 w 1373566"/>
                <a:gd name="connsiteY63" fmla="*/ 1207869 h 2847605"/>
                <a:gd name="connsiteX64" fmla="*/ 402681 w 1373566"/>
                <a:gd name="connsiteY64" fmla="*/ 948171 h 2847605"/>
                <a:gd name="connsiteX65" fmla="*/ 796486 w 1373566"/>
                <a:gd name="connsiteY65" fmla="*/ 1124064 h 2847605"/>
                <a:gd name="connsiteX66" fmla="*/ 889338 w 1373566"/>
                <a:gd name="connsiteY66" fmla="*/ 864187 h 2847605"/>
                <a:gd name="connsiteX67" fmla="*/ 613449 w 1373566"/>
                <a:gd name="connsiteY67" fmla="*/ 544711 h 2847605"/>
                <a:gd name="connsiteX68" fmla="*/ 535134 w 1373566"/>
                <a:gd name="connsiteY68" fmla="*/ 22638 h 2847605"/>
                <a:gd name="connsiteX69" fmla="*/ 635617 w 1373566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529191 w 1373379"/>
                <a:gd name="connsiteY31" fmla="*/ 2582453 h 2847605"/>
                <a:gd name="connsiteX32" fmla="*/ 289913 w 1373379"/>
                <a:gd name="connsiteY32" fmla="*/ 2834187 h 2847605"/>
                <a:gd name="connsiteX33" fmla="*/ 114277 w 1373379"/>
                <a:gd name="connsiteY33" fmla="*/ 2708896 h 2847605"/>
                <a:gd name="connsiteX34" fmla="*/ 73350 w 1373379"/>
                <a:gd name="connsiteY34" fmla="*/ 2638559 h 2847605"/>
                <a:gd name="connsiteX35" fmla="*/ 213400 w 1373379"/>
                <a:gd name="connsiteY35" fmla="*/ 2615112 h 2847605"/>
                <a:gd name="connsiteX36" fmla="*/ 361613 w 1373379"/>
                <a:gd name="connsiteY36" fmla="*/ 2670378 h 2847605"/>
                <a:gd name="connsiteX37" fmla="*/ 196644 w 1373379"/>
                <a:gd name="connsiteY37" fmla="*/ 2191019 h 2847605"/>
                <a:gd name="connsiteX38" fmla="*/ 302 w 1373379"/>
                <a:gd name="connsiteY38" fmla="*/ 2114109 h 2847605"/>
                <a:gd name="connsiteX39" fmla="*/ 164376 w 1373379"/>
                <a:gd name="connsiteY39" fmla="*/ 1970586 h 2847605"/>
                <a:gd name="connsiteX40" fmla="*/ 410628 w 1373379"/>
                <a:gd name="connsiteY40" fmla="*/ 2067577 h 2847605"/>
                <a:gd name="connsiteX41" fmla="*/ 582155 w 1373379"/>
                <a:gd name="connsiteY41" fmla="*/ 2219233 h 2847605"/>
                <a:gd name="connsiteX42" fmla="*/ 735001 w 1373379"/>
                <a:gd name="connsiteY42" fmla="*/ 2328567 h 2847605"/>
                <a:gd name="connsiteX43" fmla="*/ 921813 w 1373379"/>
                <a:gd name="connsiteY43" fmla="*/ 2270373 h 2847605"/>
                <a:gd name="connsiteX44" fmla="*/ 938796 w 1373379"/>
                <a:gd name="connsiteY44" fmla="*/ 2510203 h 2847605"/>
                <a:gd name="connsiteX45" fmla="*/ 745191 w 1373379"/>
                <a:gd name="connsiteY45" fmla="*/ 2531363 h 2847605"/>
                <a:gd name="connsiteX46" fmla="*/ 874261 w 1373379"/>
                <a:gd name="connsiteY46" fmla="*/ 2577213 h 2847605"/>
                <a:gd name="connsiteX47" fmla="*/ 1005030 w 1373379"/>
                <a:gd name="connsiteY47" fmla="*/ 2519020 h 2847605"/>
                <a:gd name="connsiteX48" fmla="*/ 952357 w 1373379"/>
                <a:gd name="connsiteY48" fmla="*/ 2264759 h 2847605"/>
                <a:gd name="connsiteX49" fmla="*/ 899154 w 1373379"/>
                <a:gd name="connsiteY49" fmla="*/ 2147260 h 2847605"/>
                <a:gd name="connsiteX50" fmla="*/ 631406 w 1373379"/>
                <a:gd name="connsiteY50" fmla="*/ 2235105 h 2847605"/>
                <a:gd name="connsiteX51" fmla="*/ 753682 w 1373379"/>
                <a:gd name="connsiteY51" fmla="*/ 2028781 h 2847605"/>
                <a:gd name="connsiteX52" fmla="*/ 1125608 w 1373379"/>
                <a:gd name="connsiteY52" fmla="*/ 1933554 h 2847605"/>
                <a:gd name="connsiteX53" fmla="*/ 1109131 w 1373379"/>
                <a:gd name="connsiteY53" fmla="*/ 2196684 h 2847605"/>
                <a:gd name="connsiteX54" fmla="*/ 1198635 w 1373379"/>
                <a:gd name="connsiteY54" fmla="*/ 2578976 h 2847605"/>
                <a:gd name="connsiteX55" fmla="*/ 1268264 w 1373379"/>
                <a:gd name="connsiteY55" fmla="*/ 2658333 h 2847605"/>
                <a:gd name="connsiteX56" fmla="*/ 1178255 w 1373379"/>
                <a:gd name="connsiteY56" fmla="*/ 2402632 h 2847605"/>
                <a:gd name="connsiteX57" fmla="*/ 1143876 w 1373379"/>
                <a:gd name="connsiteY57" fmla="*/ 2234767 h 2847605"/>
                <a:gd name="connsiteX58" fmla="*/ 1176476 w 1373379"/>
                <a:gd name="connsiteY58" fmla="*/ 1942805 h 2847605"/>
                <a:gd name="connsiteX59" fmla="*/ 1037297 w 1373379"/>
                <a:gd name="connsiteY59" fmla="*/ 1822457 h 2847605"/>
                <a:gd name="connsiteX60" fmla="*/ 958478 w 1373379"/>
                <a:gd name="connsiteY60" fmla="*/ 1683633 h 2847605"/>
                <a:gd name="connsiteX61" fmla="*/ 789144 w 1373379"/>
                <a:gd name="connsiteY61" fmla="*/ 1583897 h 2847605"/>
                <a:gd name="connsiteX62" fmla="*/ 323931 w 1373379"/>
                <a:gd name="connsiteY62" fmla="*/ 1514818 h 2847605"/>
                <a:gd name="connsiteX63" fmla="*/ 218916 w 1373379"/>
                <a:gd name="connsiteY63" fmla="*/ 1207869 h 2847605"/>
                <a:gd name="connsiteX64" fmla="*/ 402494 w 1373379"/>
                <a:gd name="connsiteY64" fmla="*/ 948171 h 2847605"/>
                <a:gd name="connsiteX65" fmla="*/ 796299 w 1373379"/>
                <a:gd name="connsiteY65" fmla="*/ 1124064 h 2847605"/>
                <a:gd name="connsiteX66" fmla="*/ 889151 w 1373379"/>
                <a:gd name="connsiteY66" fmla="*/ 864187 h 2847605"/>
                <a:gd name="connsiteX67" fmla="*/ 613262 w 1373379"/>
                <a:gd name="connsiteY67" fmla="*/ 544711 h 2847605"/>
                <a:gd name="connsiteX68" fmla="*/ 534947 w 1373379"/>
                <a:gd name="connsiteY68" fmla="*/ 22638 h 2847605"/>
                <a:gd name="connsiteX69" fmla="*/ 635430 w 1373379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529191 w 1373379"/>
                <a:gd name="connsiteY31" fmla="*/ 2582453 h 2847605"/>
                <a:gd name="connsiteX32" fmla="*/ 289913 w 1373379"/>
                <a:gd name="connsiteY32" fmla="*/ 2834187 h 2847605"/>
                <a:gd name="connsiteX33" fmla="*/ 114277 w 1373379"/>
                <a:gd name="connsiteY33" fmla="*/ 2708896 h 2847605"/>
                <a:gd name="connsiteX34" fmla="*/ 73350 w 1373379"/>
                <a:gd name="connsiteY34" fmla="*/ 2638559 h 2847605"/>
                <a:gd name="connsiteX35" fmla="*/ 213400 w 1373379"/>
                <a:gd name="connsiteY35" fmla="*/ 2615112 h 2847605"/>
                <a:gd name="connsiteX36" fmla="*/ 361613 w 1373379"/>
                <a:gd name="connsiteY36" fmla="*/ 2670378 h 2847605"/>
                <a:gd name="connsiteX37" fmla="*/ 196644 w 1373379"/>
                <a:gd name="connsiteY37" fmla="*/ 2191019 h 2847605"/>
                <a:gd name="connsiteX38" fmla="*/ 302 w 1373379"/>
                <a:gd name="connsiteY38" fmla="*/ 2114109 h 2847605"/>
                <a:gd name="connsiteX39" fmla="*/ 164376 w 1373379"/>
                <a:gd name="connsiteY39" fmla="*/ 1970586 h 2847605"/>
                <a:gd name="connsiteX40" fmla="*/ 410628 w 1373379"/>
                <a:gd name="connsiteY40" fmla="*/ 2067577 h 2847605"/>
                <a:gd name="connsiteX41" fmla="*/ 582155 w 1373379"/>
                <a:gd name="connsiteY41" fmla="*/ 2219233 h 2847605"/>
                <a:gd name="connsiteX42" fmla="*/ 735001 w 1373379"/>
                <a:gd name="connsiteY42" fmla="*/ 2328567 h 2847605"/>
                <a:gd name="connsiteX43" fmla="*/ 921813 w 1373379"/>
                <a:gd name="connsiteY43" fmla="*/ 2270373 h 2847605"/>
                <a:gd name="connsiteX44" fmla="*/ 938796 w 1373379"/>
                <a:gd name="connsiteY44" fmla="*/ 2510203 h 2847605"/>
                <a:gd name="connsiteX45" fmla="*/ 745191 w 1373379"/>
                <a:gd name="connsiteY45" fmla="*/ 2531363 h 2847605"/>
                <a:gd name="connsiteX46" fmla="*/ 874261 w 1373379"/>
                <a:gd name="connsiteY46" fmla="*/ 2577213 h 2847605"/>
                <a:gd name="connsiteX47" fmla="*/ 1005030 w 1373379"/>
                <a:gd name="connsiteY47" fmla="*/ 2519020 h 2847605"/>
                <a:gd name="connsiteX48" fmla="*/ 952357 w 1373379"/>
                <a:gd name="connsiteY48" fmla="*/ 2264759 h 2847605"/>
                <a:gd name="connsiteX49" fmla="*/ 899154 w 1373379"/>
                <a:gd name="connsiteY49" fmla="*/ 2147260 h 2847605"/>
                <a:gd name="connsiteX50" fmla="*/ 631406 w 1373379"/>
                <a:gd name="connsiteY50" fmla="*/ 2235105 h 2847605"/>
                <a:gd name="connsiteX51" fmla="*/ 753682 w 1373379"/>
                <a:gd name="connsiteY51" fmla="*/ 2028781 h 2847605"/>
                <a:gd name="connsiteX52" fmla="*/ 1125608 w 1373379"/>
                <a:gd name="connsiteY52" fmla="*/ 1933554 h 2847605"/>
                <a:gd name="connsiteX53" fmla="*/ 1109131 w 1373379"/>
                <a:gd name="connsiteY53" fmla="*/ 2196684 h 2847605"/>
                <a:gd name="connsiteX54" fmla="*/ 1198635 w 1373379"/>
                <a:gd name="connsiteY54" fmla="*/ 2578976 h 2847605"/>
                <a:gd name="connsiteX55" fmla="*/ 1268264 w 1373379"/>
                <a:gd name="connsiteY55" fmla="*/ 2658333 h 2847605"/>
                <a:gd name="connsiteX56" fmla="*/ 1178255 w 1373379"/>
                <a:gd name="connsiteY56" fmla="*/ 2402632 h 2847605"/>
                <a:gd name="connsiteX57" fmla="*/ 1143876 w 1373379"/>
                <a:gd name="connsiteY57" fmla="*/ 2234767 h 2847605"/>
                <a:gd name="connsiteX58" fmla="*/ 1176476 w 1373379"/>
                <a:gd name="connsiteY58" fmla="*/ 1942805 h 2847605"/>
                <a:gd name="connsiteX59" fmla="*/ 1037297 w 1373379"/>
                <a:gd name="connsiteY59" fmla="*/ 1822457 h 2847605"/>
                <a:gd name="connsiteX60" fmla="*/ 958478 w 1373379"/>
                <a:gd name="connsiteY60" fmla="*/ 1683633 h 2847605"/>
                <a:gd name="connsiteX61" fmla="*/ 789144 w 1373379"/>
                <a:gd name="connsiteY61" fmla="*/ 1583897 h 2847605"/>
                <a:gd name="connsiteX62" fmla="*/ 323931 w 1373379"/>
                <a:gd name="connsiteY62" fmla="*/ 1514818 h 2847605"/>
                <a:gd name="connsiteX63" fmla="*/ 218916 w 1373379"/>
                <a:gd name="connsiteY63" fmla="*/ 1207869 h 2847605"/>
                <a:gd name="connsiteX64" fmla="*/ 402494 w 1373379"/>
                <a:gd name="connsiteY64" fmla="*/ 948171 h 2847605"/>
                <a:gd name="connsiteX65" fmla="*/ 796299 w 1373379"/>
                <a:gd name="connsiteY65" fmla="*/ 1124064 h 2847605"/>
                <a:gd name="connsiteX66" fmla="*/ 889151 w 1373379"/>
                <a:gd name="connsiteY66" fmla="*/ 864187 h 2847605"/>
                <a:gd name="connsiteX67" fmla="*/ 613262 w 1373379"/>
                <a:gd name="connsiteY67" fmla="*/ 544711 h 2847605"/>
                <a:gd name="connsiteX68" fmla="*/ 534947 w 1373379"/>
                <a:gd name="connsiteY68" fmla="*/ 22638 h 2847605"/>
                <a:gd name="connsiteX69" fmla="*/ 635430 w 1373379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24214 w 1373379"/>
                <a:gd name="connsiteY31" fmla="*/ 2339148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24214 w 1373379"/>
                <a:gd name="connsiteY31" fmla="*/ 2339148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196644 w 1373379"/>
                <a:gd name="connsiteY38" fmla="*/ 2191019 h 2840255"/>
                <a:gd name="connsiteX39" fmla="*/ 302 w 1373379"/>
                <a:gd name="connsiteY39" fmla="*/ 2114109 h 2840255"/>
                <a:gd name="connsiteX40" fmla="*/ 164376 w 1373379"/>
                <a:gd name="connsiteY40" fmla="*/ 1970586 h 2840255"/>
                <a:gd name="connsiteX41" fmla="*/ 410628 w 1373379"/>
                <a:gd name="connsiteY41" fmla="*/ 2067577 h 2840255"/>
                <a:gd name="connsiteX42" fmla="*/ 582155 w 1373379"/>
                <a:gd name="connsiteY42" fmla="*/ 2219233 h 2840255"/>
                <a:gd name="connsiteX43" fmla="*/ 735001 w 1373379"/>
                <a:gd name="connsiteY43" fmla="*/ 2328567 h 2840255"/>
                <a:gd name="connsiteX44" fmla="*/ 921813 w 1373379"/>
                <a:gd name="connsiteY44" fmla="*/ 2270373 h 2840255"/>
                <a:gd name="connsiteX45" fmla="*/ 938796 w 1373379"/>
                <a:gd name="connsiteY45" fmla="*/ 2510203 h 2840255"/>
                <a:gd name="connsiteX46" fmla="*/ 745191 w 1373379"/>
                <a:gd name="connsiteY46" fmla="*/ 2531363 h 2840255"/>
                <a:gd name="connsiteX47" fmla="*/ 874261 w 1373379"/>
                <a:gd name="connsiteY47" fmla="*/ 2577213 h 2840255"/>
                <a:gd name="connsiteX48" fmla="*/ 1005030 w 1373379"/>
                <a:gd name="connsiteY48" fmla="*/ 2519020 h 2840255"/>
                <a:gd name="connsiteX49" fmla="*/ 952357 w 1373379"/>
                <a:gd name="connsiteY49" fmla="*/ 2264759 h 2840255"/>
                <a:gd name="connsiteX50" fmla="*/ 899154 w 1373379"/>
                <a:gd name="connsiteY50" fmla="*/ 2147260 h 2840255"/>
                <a:gd name="connsiteX51" fmla="*/ 631406 w 1373379"/>
                <a:gd name="connsiteY51" fmla="*/ 2235105 h 2840255"/>
                <a:gd name="connsiteX52" fmla="*/ 753682 w 1373379"/>
                <a:gd name="connsiteY52" fmla="*/ 2028781 h 2840255"/>
                <a:gd name="connsiteX53" fmla="*/ 1125608 w 1373379"/>
                <a:gd name="connsiteY53" fmla="*/ 1933554 h 2840255"/>
                <a:gd name="connsiteX54" fmla="*/ 1109131 w 1373379"/>
                <a:gd name="connsiteY54" fmla="*/ 2196684 h 2840255"/>
                <a:gd name="connsiteX55" fmla="*/ 1198635 w 1373379"/>
                <a:gd name="connsiteY55" fmla="*/ 2578976 h 2840255"/>
                <a:gd name="connsiteX56" fmla="*/ 1268264 w 1373379"/>
                <a:gd name="connsiteY56" fmla="*/ 2658333 h 2840255"/>
                <a:gd name="connsiteX57" fmla="*/ 1178255 w 1373379"/>
                <a:gd name="connsiteY57" fmla="*/ 2402632 h 2840255"/>
                <a:gd name="connsiteX58" fmla="*/ 1143876 w 1373379"/>
                <a:gd name="connsiteY58" fmla="*/ 2234767 h 2840255"/>
                <a:gd name="connsiteX59" fmla="*/ 1176476 w 1373379"/>
                <a:gd name="connsiteY59" fmla="*/ 1942805 h 2840255"/>
                <a:gd name="connsiteX60" fmla="*/ 1037297 w 1373379"/>
                <a:gd name="connsiteY60" fmla="*/ 1822457 h 2840255"/>
                <a:gd name="connsiteX61" fmla="*/ 958478 w 1373379"/>
                <a:gd name="connsiteY61" fmla="*/ 1683633 h 2840255"/>
                <a:gd name="connsiteX62" fmla="*/ 789144 w 1373379"/>
                <a:gd name="connsiteY62" fmla="*/ 1583897 h 2840255"/>
                <a:gd name="connsiteX63" fmla="*/ 323931 w 1373379"/>
                <a:gd name="connsiteY63" fmla="*/ 1514818 h 2840255"/>
                <a:gd name="connsiteX64" fmla="*/ 218916 w 1373379"/>
                <a:gd name="connsiteY64" fmla="*/ 1207869 h 2840255"/>
                <a:gd name="connsiteX65" fmla="*/ 402494 w 1373379"/>
                <a:gd name="connsiteY65" fmla="*/ 948171 h 2840255"/>
                <a:gd name="connsiteX66" fmla="*/ 796299 w 1373379"/>
                <a:gd name="connsiteY66" fmla="*/ 1124064 h 2840255"/>
                <a:gd name="connsiteX67" fmla="*/ 889151 w 1373379"/>
                <a:gd name="connsiteY67" fmla="*/ 864187 h 2840255"/>
                <a:gd name="connsiteX68" fmla="*/ 613262 w 1373379"/>
                <a:gd name="connsiteY68" fmla="*/ 544711 h 2840255"/>
                <a:gd name="connsiteX69" fmla="*/ 534947 w 1373379"/>
                <a:gd name="connsiteY69" fmla="*/ 22638 h 2840255"/>
                <a:gd name="connsiteX70" fmla="*/ 635430 w 1373379"/>
                <a:gd name="connsiteY70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196644 w 1373379"/>
                <a:gd name="connsiteY38" fmla="*/ 2191019 h 2840255"/>
                <a:gd name="connsiteX39" fmla="*/ 302 w 1373379"/>
                <a:gd name="connsiteY39" fmla="*/ 2114109 h 2840255"/>
                <a:gd name="connsiteX40" fmla="*/ 164376 w 1373379"/>
                <a:gd name="connsiteY40" fmla="*/ 1970586 h 2840255"/>
                <a:gd name="connsiteX41" fmla="*/ 410628 w 1373379"/>
                <a:gd name="connsiteY41" fmla="*/ 2067577 h 2840255"/>
                <a:gd name="connsiteX42" fmla="*/ 582155 w 1373379"/>
                <a:gd name="connsiteY42" fmla="*/ 2219233 h 2840255"/>
                <a:gd name="connsiteX43" fmla="*/ 735001 w 1373379"/>
                <a:gd name="connsiteY43" fmla="*/ 2328567 h 2840255"/>
                <a:gd name="connsiteX44" fmla="*/ 921813 w 1373379"/>
                <a:gd name="connsiteY44" fmla="*/ 2270373 h 2840255"/>
                <a:gd name="connsiteX45" fmla="*/ 938796 w 1373379"/>
                <a:gd name="connsiteY45" fmla="*/ 2510203 h 2840255"/>
                <a:gd name="connsiteX46" fmla="*/ 745191 w 1373379"/>
                <a:gd name="connsiteY46" fmla="*/ 2531363 h 2840255"/>
                <a:gd name="connsiteX47" fmla="*/ 874261 w 1373379"/>
                <a:gd name="connsiteY47" fmla="*/ 2577213 h 2840255"/>
                <a:gd name="connsiteX48" fmla="*/ 1005030 w 1373379"/>
                <a:gd name="connsiteY48" fmla="*/ 2519020 h 2840255"/>
                <a:gd name="connsiteX49" fmla="*/ 952357 w 1373379"/>
                <a:gd name="connsiteY49" fmla="*/ 2264759 h 2840255"/>
                <a:gd name="connsiteX50" fmla="*/ 899154 w 1373379"/>
                <a:gd name="connsiteY50" fmla="*/ 2147260 h 2840255"/>
                <a:gd name="connsiteX51" fmla="*/ 631406 w 1373379"/>
                <a:gd name="connsiteY51" fmla="*/ 2235105 h 2840255"/>
                <a:gd name="connsiteX52" fmla="*/ 753682 w 1373379"/>
                <a:gd name="connsiteY52" fmla="*/ 2028781 h 2840255"/>
                <a:gd name="connsiteX53" fmla="*/ 1125608 w 1373379"/>
                <a:gd name="connsiteY53" fmla="*/ 1933554 h 2840255"/>
                <a:gd name="connsiteX54" fmla="*/ 1109131 w 1373379"/>
                <a:gd name="connsiteY54" fmla="*/ 2196684 h 2840255"/>
                <a:gd name="connsiteX55" fmla="*/ 1198635 w 1373379"/>
                <a:gd name="connsiteY55" fmla="*/ 2578976 h 2840255"/>
                <a:gd name="connsiteX56" fmla="*/ 1268264 w 1373379"/>
                <a:gd name="connsiteY56" fmla="*/ 2658333 h 2840255"/>
                <a:gd name="connsiteX57" fmla="*/ 1178255 w 1373379"/>
                <a:gd name="connsiteY57" fmla="*/ 2402632 h 2840255"/>
                <a:gd name="connsiteX58" fmla="*/ 1143876 w 1373379"/>
                <a:gd name="connsiteY58" fmla="*/ 2234767 h 2840255"/>
                <a:gd name="connsiteX59" fmla="*/ 1176476 w 1373379"/>
                <a:gd name="connsiteY59" fmla="*/ 1942805 h 2840255"/>
                <a:gd name="connsiteX60" fmla="*/ 1037297 w 1373379"/>
                <a:gd name="connsiteY60" fmla="*/ 1822457 h 2840255"/>
                <a:gd name="connsiteX61" fmla="*/ 958478 w 1373379"/>
                <a:gd name="connsiteY61" fmla="*/ 1683633 h 2840255"/>
                <a:gd name="connsiteX62" fmla="*/ 789144 w 1373379"/>
                <a:gd name="connsiteY62" fmla="*/ 1583897 h 2840255"/>
                <a:gd name="connsiteX63" fmla="*/ 323931 w 1373379"/>
                <a:gd name="connsiteY63" fmla="*/ 1514818 h 2840255"/>
                <a:gd name="connsiteX64" fmla="*/ 218916 w 1373379"/>
                <a:gd name="connsiteY64" fmla="*/ 1207869 h 2840255"/>
                <a:gd name="connsiteX65" fmla="*/ 402494 w 1373379"/>
                <a:gd name="connsiteY65" fmla="*/ 948171 h 2840255"/>
                <a:gd name="connsiteX66" fmla="*/ 796299 w 1373379"/>
                <a:gd name="connsiteY66" fmla="*/ 1124064 h 2840255"/>
                <a:gd name="connsiteX67" fmla="*/ 889151 w 1373379"/>
                <a:gd name="connsiteY67" fmla="*/ 864187 h 2840255"/>
                <a:gd name="connsiteX68" fmla="*/ 613262 w 1373379"/>
                <a:gd name="connsiteY68" fmla="*/ 544711 h 2840255"/>
                <a:gd name="connsiteX69" fmla="*/ 534947 w 1373379"/>
                <a:gd name="connsiteY69" fmla="*/ 22638 h 2840255"/>
                <a:gd name="connsiteX70" fmla="*/ 635430 w 1373379"/>
                <a:gd name="connsiteY70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344395 w 1373379"/>
                <a:gd name="connsiteY38" fmla="*/ 2376180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344395 w 1373379"/>
                <a:gd name="connsiteY38" fmla="*/ 2376180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515 w 1373464"/>
                <a:gd name="connsiteY0" fmla="*/ 29 h 2840255"/>
                <a:gd name="connsiteX1" fmla="*/ 708366 w 1373464"/>
                <a:gd name="connsiteY1" fmla="*/ 457229 h 2840255"/>
                <a:gd name="connsiteX2" fmla="*/ 1039648 w 1373464"/>
                <a:gd name="connsiteY2" fmla="*/ 615072 h 2840255"/>
                <a:gd name="connsiteX3" fmla="*/ 1373441 w 1373464"/>
                <a:gd name="connsiteY3" fmla="*/ 930234 h 2840255"/>
                <a:gd name="connsiteX4" fmla="*/ 1032386 w 1373464"/>
                <a:gd name="connsiteY4" fmla="*/ 1456282 h 2840255"/>
                <a:gd name="connsiteX5" fmla="*/ 725729 w 1373464"/>
                <a:gd name="connsiteY5" fmla="*/ 1228597 h 2840255"/>
                <a:gd name="connsiteX6" fmla="*/ 336000 w 1373464"/>
                <a:gd name="connsiteY6" fmla="*/ 1222085 h 2840255"/>
                <a:gd name="connsiteX7" fmla="*/ 714947 w 1373464"/>
                <a:gd name="connsiteY7" fmla="*/ 1488516 h 2840255"/>
                <a:gd name="connsiteX8" fmla="*/ 1010347 w 1373464"/>
                <a:gd name="connsiteY8" fmla="*/ 1599863 h 2840255"/>
                <a:gd name="connsiteX9" fmla="*/ 1083235 w 1373464"/>
                <a:gd name="connsiteY9" fmla="*/ 1769554 h 2840255"/>
                <a:gd name="connsiteX10" fmla="*/ 1236063 w 1373464"/>
                <a:gd name="connsiteY10" fmla="*/ 1887006 h 2840255"/>
                <a:gd name="connsiteX11" fmla="*/ 1208658 w 1373464"/>
                <a:gd name="connsiteY11" fmla="*/ 2270776 h 2840255"/>
                <a:gd name="connsiteX12" fmla="*/ 1302315 w 1373464"/>
                <a:gd name="connsiteY12" fmla="*/ 2540181 h 2840255"/>
                <a:gd name="connsiteX13" fmla="*/ 1290427 w 1373464"/>
                <a:gd name="connsiteY13" fmla="*/ 2723580 h 2840255"/>
                <a:gd name="connsiteX14" fmla="*/ 1146073 w 1373464"/>
                <a:gd name="connsiteY14" fmla="*/ 2608955 h 2840255"/>
                <a:gd name="connsiteX15" fmla="*/ 1048902 w 1373464"/>
                <a:gd name="connsiteY15" fmla="*/ 2225782 h 2840255"/>
                <a:gd name="connsiteX16" fmla="*/ 1052667 w 1373464"/>
                <a:gd name="connsiteY16" fmla="*/ 1995275 h 2840255"/>
                <a:gd name="connsiteX17" fmla="*/ 796225 w 1373464"/>
                <a:gd name="connsiteY17" fmla="*/ 2081685 h 2840255"/>
                <a:gd name="connsiteX18" fmla="*/ 684137 w 1373464"/>
                <a:gd name="connsiteY18" fmla="*/ 2189255 h 2840255"/>
                <a:gd name="connsiteX19" fmla="*/ 918178 w 1373464"/>
                <a:gd name="connsiteY19" fmla="*/ 2068949 h 2840255"/>
                <a:gd name="connsiteX20" fmla="*/ 1014807 w 1373464"/>
                <a:gd name="connsiteY20" fmla="*/ 2261467 h 2840255"/>
                <a:gd name="connsiteX21" fmla="*/ 1095124 w 1373464"/>
                <a:gd name="connsiteY21" fmla="*/ 2570160 h 2840255"/>
                <a:gd name="connsiteX22" fmla="*/ 847173 w 1373464"/>
                <a:gd name="connsiteY22" fmla="*/ 2647751 h 2840255"/>
                <a:gd name="connsiteX23" fmla="*/ 685836 w 1373464"/>
                <a:gd name="connsiteY23" fmla="*/ 2538417 h 2840255"/>
                <a:gd name="connsiteX24" fmla="*/ 826795 w 1373464"/>
                <a:gd name="connsiteY24" fmla="*/ 2466116 h 2840255"/>
                <a:gd name="connsiteX25" fmla="*/ 864157 w 1373464"/>
                <a:gd name="connsiteY25" fmla="*/ 2330331 h 2840255"/>
                <a:gd name="connsiteX26" fmla="*/ 714707 w 1373464"/>
                <a:gd name="connsiteY26" fmla="*/ 2395578 h 2840255"/>
                <a:gd name="connsiteX27" fmla="*/ 570353 w 1373464"/>
                <a:gd name="connsiteY27" fmla="*/ 2317986 h 2840255"/>
                <a:gd name="connsiteX28" fmla="*/ 392032 w 1373464"/>
                <a:gd name="connsiteY28" fmla="*/ 2127535 h 2840255"/>
                <a:gd name="connsiteX29" fmla="*/ 115211 w 1373464"/>
                <a:gd name="connsiteY29" fmla="*/ 2023490 h 2840255"/>
                <a:gd name="connsiteX30" fmla="*/ 172953 w 1373464"/>
                <a:gd name="connsiteY30" fmla="*/ 2129298 h 2840255"/>
                <a:gd name="connsiteX31" fmla="*/ 471851 w 1373464"/>
                <a:gd name="connsiteY31" fmla="*/ 2256266 h 2840255"/>
                <a:gd name="connsiteX32" fmla="*/ 614191 w 1373464"/>
                <a:gd name="connsiteY32" fmla="*/ 2473119 h 2840255"/>
                <a:gd name="connsiteX33" fmla="*/ 289998 w 1373464"/>
                <a:gd name="connsiteY33" fmla="*/ 2834187 h 2840255"/>
                <a:gd name="connsiteX34" fmla="*/ 114362 w 1373464"/>
                <a:gd name="connsiteY34" fmla="*/ 2708896 h 2840255"/>
                <a:gd name="connsiteX35" fmla="*/ 73435 w 1373464"/>
                <a:gd name="connsiteY35" fmla="*/ 2638559 h 2840255"/>
                <a:gd name="connsiteX36" fmla="*/ 213485 w 1373464"/>
                <a:gd name="connsiteY36" fmla="*/ 2615112 h 2840255"/>
                <a:gd name="connsiteX37" fmla="*/ 361698 w 1373464"/>
                <a:gd name="connsiteY37" fmla="*/ 2670378 h 2840255"/>
                <a:gd name="connsiteX38" fmla="*/ 415808 w 1373464"/>
                <a:gd name="connsiteY38" fmla="*/ 2291534 h 2840255"/>
                <a:gd name="connsiteX39" fmla="*/ 196729 w 1373464"/>
                <a:gd name="connsiteY39" fmla="*/ 2191019 h 2840255"/>
                <a:gd name="connsiteX40" fmla="*/ 387 w 1373464"/>
                <a:gd name="connsiteY40" fmla="*/ 2114109 h 2840255"/>
                <a:gd name="connsiteX41" fmla="*/ 164461 w 1373464"/>
                <a:gd name="connsiteY41" fmla="*/ 1970586 h 2840255"/>
                <a:gd name="connsiteX42" fmla="*/ 410713 w 1373464"/>
                <a:gd name="connsiteY42" fmla="*/ 2067577 h 2840255"/>
                <a:gd name="connsiteX43" fmla="*/ 582240 w 1373464"/>
                <a:gd name="connsiteY43" fmla="*/ 2219233 h 2840255"/>
                <a:gd name="connsiteX44" fmla="*/ 735086 w 1373464"/>
                <a:gd name="connsiteY44" fmla="*/ 2328567 h 2840255"/>
                <a:gd name="connsiteX45" fmla="*/ 921898 w 1373464"/>
                <a:gd name="connsiteY45" fmla="*/ 2270373 h 2840255"/>
                <a:gd name="connsiteX46" fmla="*/ 938881 w 1373464"/>
                <a:gd name="connsiteY46" fmla="*/ 2510203 h 2840255"/>
                <a:gd name="connsiteX47" fmla="*/ 745276 w 1373464"/>
                <a:gd name="connsiteY47" fmla="*/ 2531363 h 2840255"/>
                <a:gd name="connsiteX48" fmla="*/ 874346 w 1373464"/>
                <a:gd name="connsiteY48" fmla="*/ 2577213 h 2840255"/>
                <a:gd name="connsiteX49" fmla="*/ 1005115 w 1373464"/>
                <a:gd name="connsiteY49" fmla="*/ 2519020 h 2840255"/>
                <a:gd name="connsiteX50" fmla="*/ 952442 w 1373464"/>
                <a:gd name="connsiteY50" fmla="*/ 2264759 h 2840255"/>
                <a:gd name="connsiteX51" fmla="*/ 899239 w 1373464"/>
                <a:gd name="connsiteY51" fmla="*/ 2147260 h 2840255"/>
                <a:gd name="connsiteX52" fmla="*/ 631491 w 1373464"/>
                <a:gd name="connsiteY52" fmla="*/ 2235105 h 2840255"/>
                <a:gd name="connsiteX53" fmla="*/ 753767 w 1373464"/>
                <a:gd name="connsiteY53" fmla="*/ 2028781 h 2840255"/>
                <a:gd name="connsiteX54" fmla="*/ 1125693 w 1373464"/>
                <a:gd name="connsiteY54" fmla="*/ 1933554 h 2840255"/>
                <a:gd name="connsiteX55" fmla="*/ 1109216 w 1373464"/>
                <a:gd name="connsiteY55" fmla="*/ 2196684 h 2840255"/>
                <a:gd name="connsiteX56" fmla="*/ 1198720 w 1373464"/>
                <a:gd name="connsiteY56" fmla="*/ 2578976 h 2840255"/>
                <a:gd name="connsiteX57" fmla="*/ 1268349 w 1373464"/>
                <a:gd name="connsiteY57" fmla="*/ 2658333 h 2840255"/>
                <a:gd name="connsiteX58" fmla="*/ 1178340 w 1373464"/>
                <a:gd name="connsiteY58" fmla="*/ 2402632 h 2840255"/>
                <a:gd name="connsiteX59" fmla="*/ 1143961 w 1373464"/>
                <a:gd name="connsiteY59" fmla="*/ 2234767 h 2840255"/>
                <a:gd name="connsiteX60" fmla="*/ 1176561 w 1373464"/>
                <a:gd name="connsiteY60" fmla="*/ 1942805 h 2840255"/>
                <a:gd name="connsiteX61" fmla="*/ 1037382 w 1373464"/>
                <a:gd name="connsiteY61" fmla="*/ 1822457 h 2840255"/>
                <a:gd name="connsiteX62" fmla="*/ 958563 w 1373464"/>
                <a:gd name="connsiteY62" fmla="*/ 1683633 h 2840255"/>
                <a:gd name="connsiteX63" fmla="*/ 789229 w 1373464"/>
                <a:gd name="connsiteY63" fmla="*/ 1583897 h 2840255"/>
                <a:gd name="connsiteX64" fmla="*/ 324016 w 1373464"/>
                <a:gd name="connsiteY64" fmla="*/ 1514818 h 2840255"/>
                <a:gd name="connsiteX65" fmla="*/ 219001 w 1373464"/>
                <a:gd name="connsiteY65" fmla="*/ 1207869 h 2840255"/>
                <a:gd name="connsiteX66" fmla="*/ 402579 w 1373464"/>
                <a:gd name="connsiteY66" fmla="*/ 948171 h 2840255"/>
                <a:gd name="connsiteX67" fmla="*/ 796384 w 1373464"/>
                <a:gd name="connsiteY67" fmla="*/ 1124064 h 2840255"/>
                <a:gd name="connsiteX68" fmla="*/ 889236 w 1373464"/>
                <a:gd name="connsiteY68" fmla="*/ 864187 h 2840255"/>
                <a:gd name="connsiteX69" fmla="*/ 613347 w 1373464"/>
                <a:gd name="connsiteY69" fmla="*/ 544711 h 2840255"/>
                <a:gd name="connsiteX70" fmla="*/ 535032 w 1373464"/>
                <a:gd name="connsiteY70" fmla="*/ 22638 h 2840255"/>
                <a:gd name="connsiteX71" fmla="*/ 635515 w 1373464"/>
                <a:gd name="connsiteY71" fmla="*/ 29 h 2840255"/>
                <a:gd name="connsiteX0" fmla="*/ 631862 w 1369811"/>
                <a:gd name="connsiteY0" fmla="*/ 29 h 2840255"/>
                <a:gd name="connsiteX1" fmla="*/ 704713 w 1369811"/>
                <a:gd name="connsiteY1" fmla="*/ 457229 h 2840255"/>
                <a:gd name="connsiteX2" fmla="*/ 1035995 w 1369811"/>
                <a:gd name="connsiteY2" fmla="*/ 615072 h 2840255"/>
                <a:gd name="connsiteX3" fmla="*/ 1369788 w 1369811"/>
                <a:gd name="connsiteY3" fmla="*/ 930234 h 2840255"/>
                <a:gd name="connsiteX4" fmla="*/ 1028733 w 1369811"/>
                <a:gd name="connsiteY4" fmla="*/ 1456282 h 2840255"/>
                <a:gd name="connsiteX5" fmla="*/ 722076 w 1369811"/>
                <a:gd name="connsiteY5" fmla="*/ 1228597 h 2840255"/>
                <a:gd name="connsiteX6" fmla="*/ 332347 w 1369811"/>
                <a:gd name="connsiteY6" fmla="*/ 1222085 h 2840255"/>
                <a:gd name="connsiteX7" fmla="*/ 711294 w 1369811"/>
                <a:gd name="connsiteY7" fmla="*/ 1488516 h 2840255"/>
                <a:gd name="connsiteX8" fmla="*/ 1006694 w 1369811"/>
                <a:gd name="connsiteY8" fmla="*/ 1599863 h 2840255"/>
                <a:gd name="connsiteX9" fmla="*/ 1079582 w 1369811"/>
                <a:gd name="connsiteY9" fmla="*/ 1769554 h 2840255"/>
                <a:gd name="connsiteX10" fmla="*/ 1232410 w 1369811"/>
                <a:gd name="connsiteY10" fmla="*/ 1887006 h 2840255"/>
                <a:gd name="connsiteX11" fmla="*/ 1205005 w 1369811"/>
                <a:gd name="connsiteY11" fmla="*/ 2270776 h 2840255"/>
                <a:gd name="connsiteX12" fmla="*/ 1298662 w 1369811"/>
                <a:gd name="connsiteY12" fmla="*/ 2540181 h 2840255"/>
                <a:gd name="connsiteX13" fmla="*/ 1286774 w 1369811"/>
                <a:gd name="connsiteY13" fmla="*/ 2723580 h 2840255"/>
                <a:gd name="connsiteX14" fmla="*/ 1142420 w 1369811"/>
                <a:gd name="connsiteY14" fmla="*/ 2608955 h 2840255"/>
                <a:gd name="connsiteX15" fmla="*/ 1045249 w 1369811"/>
                <a:gd name="connsiteY15" fmla="*/ 2225782 h 2840255"/>
                <a:gd name="connsiteX16" fmla="*/ 1049014 w 1369811"/>
                <a:gd name="connsiteY16" fmla="*/ 1995275 h 2840255"/>
                <a:gd name="connsiteX17" fmla="*/ 792572 w 1369811"/>
                <a:gd name="connsiteY17" fmla="*/ 2081685 h 2840255"/>
                <a:gd name="connsiteX18" fmla="*/ 680484 w 1369811"/>
                <a:gd name="connsiteY18" fmla="*/ 2189255 h 2840255"/>
                <a:gd name="connsiteX19" fmla="*/ 914525 w 1369811"/>
                <a:gd name="connsiteY19" fmla="*/ 2068949 h 2840255"/>
                <a:gd name="connsiteX20" fmla="*/ 1011154 w 1369811"/>
                <a:gd name="connsiteY20" fmla="*/ 2261467 h 2840255"/>
                <a:gd name="connsiteX21" fmla="*/ 1091471 w 1369811"/>
                <a:gd name="connsiteY21" fmla="*/ 2570160 h 2840255"/>
                <a:gd name="connsiteX22" fmla="*/ 843520 w 1369811"/>
                <a:gd name="connsiteY22" fmla="*/ 2647751 h 2840255"/>
                <a:gd name="connsiteX23" fmla="*/ 682183 w 1369811"/>
                <a:gd name="connsiteY23" fmla="*/ 2538417 h 2840255"/>
                <a:gd name="connsiteX24" fmla="*/ 823142 w 1369811"/>
                <a:gd name="connsiteY24" fmla="*/ 2466116 h 2840255"/>
                <a:gd name="connsiteX25" fmla="*/ 860504 w 1369811"/>
                <a:gd name="connsiteY25" fmla="*/ 2330331 h 2840255"/>
                <a:gd name="connsiteX26" fmla="*/ 711054 w 1369811"/>
                <a:gd name="connsiteY26" fmla="*/ 2395578 h 2840255"/>
                <a:gd name="connsiteX27" fmla="*/ 566700 w 1369811"/>
                <a:gd name="connsiteY27" fmla="*/ 2317986 h 2840255"/>
                <a:gd name="connsiteX28" fmla="*/ 388379 w 1369811"/>
                <a:gd name="connsiteY28" fmla="*/ 2127535 h 2840255"/>
                <a:gd name="connsiteX29" fmla="*/ 111558 w 1369811"/>
                <a:gd name="connsiteY29" fmla="*/ 2023490 h 2840255"/>
                <a:gd name="connsiteX30" fmla="*/ 169300 w 1369811"/>
                <a:gd name="connsiteY30" fmla="*/ 2129298 h 2840255"/>
                <a:gd name="connsiteX31" fmla="*/ 468198 w 1369811"/>
                <a:gd name="connsiteY31" fmla="*/ 2256266 h 2840255"/>
                <a:gd name="connsiteX32" fmla="*/ 610538 w 1369811"/>
                <a:gd name="connsiteY32" fmla="*/ 2473119 h 2840255"/>
                <a:gd name="connsiteX33" fmla="*/ 286345 w 1369811"/>
                <a:gd name="connsiteY33" fmla="*/ 2834187 h 2840255"/>
                <a:gd name="connsiteX34" fmla="*/ 110709 w 1369811"/>
                <a:gd name="connsiteY34" fmla="*/ 2708896 h 2840255"/>
                <a:gd name="connsiteX35" fmla="*/ 69782 w 1369811"/>
                <a:gd name="connsiteY35" fmla="*/ 2638559 h 2840255"/>
                <a:gd name="connsiteX36" fmla="*/ 209832 w 1369811"/>
                <a:gd name="connsiteY36" fmla="*/ 2615112 h 2840255"/>
                <a:gd name="connsiteX37" fmla="*/ 358045 w 1369811"/>
                <a:gd name="connsiteY37" fmla="*/ 2670378 h 2840255"/>
                <a:gd name="connsiteX38" fmla="*/ 412155 w 1369811"/>
                <a:gd name="connsiteY38" fmla="*/ 2291534 h 2840255"/>
                <a:gd name="connsiteX39" fmla="*/ 193076 w 1369811"/>
                <a:gd name="connsiteY39" fmla="*/ 2191019 h 2840255"/>
                <a:gd name="connsiteX40" fmla="*/ 131 w 1369811"/>
                <a:gd name="connsiteY40" fmla="*/ 2105292 h 2840255"/>
                <a:gd name="connsiteX41" fmla="*/ 160808 w 1369811"/>
                <a:gd name="connsiteY41" fmla="*/ 1970586 h 2840255"/>
                <a:gd name="connsiteX42" fmla="*/ 407060 w 1369811"/>
                <a:gd name="connsiteY42" fmla="*/ 2067577 h 2840255"/>
                <a:gd name="connsiteX43" fmla="*/ 578587 w 1369811"/>
                <a:gd name="connsiteY43" fmla="*/ 2219233 h 2840255"/>
                <a:gd name="connsiteX44" fmla="*/ 731433 w 1369811"/>
                <a:gd name="connsiteY44" fmla="*/ 2328567 h 2840255"/>
                <a:gd name="connsiteX45" fmla="*/ 918245 w 1369811"/>
                <a:gd name="connsiteY45" fmla="*/ 2270373 h 2840255"/>
                <a:gd name="connsiteX46" fmla="*/ 935228 w 1369811"/>
                <a:gd name="connsiteY46" fmla="*/ 2510203 h 2840255"/>
                <a:gd name="connsiteX47" fmla="*/ 741623 w 1369811"/>
                <a:gd name="connsiteY47" fmla="*/ 2531363 h 2840255"/>
                <a:gd name="connsiteX48" fmla="*/ 870693 w 1369811"/>
                <a:gd name="connsiteY48" fmla="*/ 2577213 h 2840255"/>
                <a:gd name="connsiteX49" fmla="*/ 1001462 w 1369811"/>
                <a:gd name="connsiteY49" fmla="*/ 2519020 h 2840255"/>
                <a:gd name="connsiteX50" fmla="*/ 948789 w 1369811"/>
                <a:gd name="connsiteY50" fmla="*/ 2264759 h 2840255"/>
                <a:gd name="connsiteX51" fmla="*/ 895586 w 1369811"/>
                <a:gd name="connsiteY51" fmla="*/ 2147260 h 2840255"/>
                <a:gd name="connsiteX52" fmla="*/ 627838 w 1369811"/>
                <a:gd name="connsiteY52" fmla="*/ 2235105 h 2840255"/>
                <a:gd name="connsiteX53" fmla="*/ 750114 w 1369811"/>
                <a:gd name="connsiteY53" fmla="*/ 2028781 h 2840255"/>
                <a:gd name="connsiteX54" fmla="*/ 1122040 w 1369811"/>
                <a:gd name="connsiteY54" fmla="*/ 1933554 h 2840255"/>
                <a:gd name="connsiteX55" fmla="*/ 1105563 w 1369811"/>
                <a:gd name="connsiteY55" fmla="*/ 2196684 h 2840255"/>
                <a:gd name="connsiteX56" fmla="*/ 1195067 w 1369811"/>
                <a:gd name="connsiteY56" fmla="*/ 2578976 h 2840255"/>
                <a:gd name="connsiteX57" fmla="*/ 1264696 w 1369811"/>
                <a:gd name="connsiteY57" fmla="*/ 2658333 h 2840255"/>
                <a:gd name="connsiteX58" fmla="*/ 1174687 w 1369811"/>
                <a:gd name="connsiteY58" fmla="*/ 2402632 h 2840255"/>
                <a:gd name="connsiteX59" fmla="*/ 1140308 w 1369811"/>
                <a:gd name="connsiteY59" fmla="*/ 2234767 h 2840255"/>
                <a:gd name="connsiteX60" fmla="*/ 1172908 w 1369811"/>
                <a:gd name="connsiteY60" fmla="*/ 1942805 h 2840255"/>
                <a:gd name="connsiteX61" fmla="*/ 1033729 w 1369811"/>
                <a:gd name="connsiteY61" fmla="*/ 1822457 h 2840255"/>
                <a:gd name="connsiteX62" fmla="*/ 954910 w 1369811"/>
                <a:gd name="connsiteY62" fmla="*/ 1683633 h 2840255"/>
                <a:gd name="connsiteX63" fmla="*/ 785576 w 1369811"/>
                <a:gd name="connsiteY63" fmla="*/ 1583897 h 2840255"/>
                <a:gd name="connsiteX64" fmla="*/ 320363 w 1369811"/>
                <a:gd name="connsiteY64" fmla="*/ 1514818 h 2840255"/>
                <a:gd name="connsiteX65" fmla="*/ 215348 w 1369811"/>
                <a:gd name="connsiteY65" fmla="*/ 1207869 h 2840255"/>
                <a:gd name="connsiteX66" fmla="*/ 398926 w 1369811"/>
                <a:gd name="connsiteY66" fmla="*/ 948171 h 2840255"/>
                <a:gd name="connsiteX67" fmla="*/ 792731 w 1369811"/>
                <a:gd name="connsiteY67" fmla="*/ 1124064 h 2840255"/>
                <a:gd name="connsiteX68" fmla="*/ 885583 w 1369811"/>
                <a:gd name="connsiteY68" fmla="*/ 864187 h 2840255"/>
                <a:gd name="connsiteX69" fmla="*/ 609694 w 1369811"/>
                <a:gd name="connsiteY69" fmla="*/ 544711 h 2840255"/>
                <a:gd name="connsiteX70" fmla="*/ 531379 w 1369811"/>
                <a:gd name="connsiteY70" fmla="*/ 22638 h 2840255"/>
                <a:gd name="connsiteX71" fmla="*/ 631862 w 1369811"/>
                <a:gd name="connsiteY71" fmla="*/ 29 h 2840255"/>
                <a:gd name="connsiteX0" fmla="*/ 631788 w 1369737"/>
                <a:gd name="connsiteY0" fmla="*/ 29 h 2840255"/>
                <a:gd name="connsiteX1" fmla="*/ 704639 w 1369737"/>
                <a:gd name="connsiteY1" fmla="*/ 457229 h 2840255"/>
                <a:gd name="connsiteX2" fmla="*/ 1035921 w 1369737"/>
                <a:gd name="connsiteY2" fmla="*/ 615072 h 2840255"/>
                <a:gd name="connsiteX3" fmla="*/ 1369714 w 1369737"/>
                <a:gd name="connsiteY3" fmla="*/ 930234 h 2840255"/>
                <a:gd name="connsiteX4" fmla="*/ 1028659 w 1369737"/>
                <a:gd name="connsiteY4" fmla="*/ 1456282 h 2840255"/>
                <a:gd name="connsiteX5" fmla="*/ 722002 w 1369737"/>
                <a:gd name="connsiteY5" fmla="*/ 1228597 h 2840255"/>
                <a:gd name="connsiteX6" fmla="*/ 332273 w 1369737"/>
                <a:gd name="connsiteY6" fmla="*/ 1222085 h 2840255"/>
                <a:gd name="connsiteX7" fmla="*/ 711220 w 1369737"/>
                <a:gd name="connsiteY7" fmla="*/ 1488516 h 2840255"/>
                <a:gd name="connsiteX8" fmla="*/ 1006620 w 1369737"/>
                <a:gd name="connsiteY8" fmla="*/ 1599863 h 2840255"/>
                <a:gd name="connsiteX9" fmla="*/ 1079508 w 1369737"/>
                <a:gd name="connsiteY9" fmla="*/ 1769554 h 2840255"/>
                <a:gd name="connsiteX10" fmla="*/ 1232336 w 1369737"/>
                <a:gd name="connsiteY10" fmla="*/ 1887006 h 2840255"/>
                <a:gd name="connsiteX11" fmla="*/ 1204931 w 1369737"/>
                <a:gd name="connsiteY11" fmla="*/ 2270776 h 2840255"/>
                <a:gd name="connsiteX12" fmla="*/ 1298588 w 1369737"/>
                <a:gd name="connsiteY12" fmla="*/ 2540181 h 2840255"/>
                <a:gd name="connsiteX13" fmla="*/ 1286700 w 1369737"/>
                <a:gd name="connsiteY13" fmla="*/ 2723580 h 2840255"/>
                <a:gd name="connsiteX14" fmla="*/ 1142346 w 1369737"/>
                <a:gd name="connsiteY14" fmla="*/ 2608955 h 2840255"/>
                <a:gd name="connsiteX15" fmla="*/ 1045175 w 1369737"/>
                <a:gd name="connsiteY15" fmla="*/ 2225782 h 2840255"/>
                <a:gd name="connsiteX16" fmla="*/ 1048940 w 1369737"/>
                <a:gd name="connsiteY16" fmla="*/ 1995275 h 2840255"/>
                <a:gd name="connsiteX17" fmla="*/ 792498 w 1369737"/>
                <a:gd name="connsiteY17" fmla="*/ 2081685 h 2840255"/>
                <a:gd name="connsiteX18" fmla="*/ 680410 w 1369737"/>
                <a:gd name="connsiteY18" fmla="*/ 2189255 h 2840255"/>
                <a:gd name="connsiteX19" fmla="*/ 914451 w 1369737"/>
                <a:gd name="connsiteY19" fmla="*/ 2068949 h 2840255"/>
                <a:gd name="connsiteX20" fmla="*/ 1011080 w 1369737"/>
                <a:gd name="connsiteY20" fmla="*/ 2261467 h 2840255"/>
                <a:gd name="connsiteX21" fmla="*/ 1091397 w 1369737"/>
                <a:gd name="connsiteY21" fmla="*/ 2570160 h 2840255"/>
                <a:gd name="connsiteX22" fmla="*/ 843446 w 1369737"/>
                <a:gd name="connsiteY22" fmla="*/ 2647751 h 2840255"/>
                <a:gd name="connsiteX23" fmla="*/ 682109 w 1369737"/>
                <a:gd name="connsiteY23" fmla="*/ 2538417 h 2840255"/>
                <a:gd name="connsiteX24" fmla="*/ 823068 w 1369737"/>
                <a:gd name="connsiteY24" fmla="*/ 2466116 h 2840255"/>
                <a:gd name="connsiteX25" fmla="*/ 860430 w 1369737"/>
                <a:gd name="connsiteY25" fmla="*/ 2330331 h 2840255"/>
                <a:gd name="connsiteX26" fmla="*/ 710980 w 1369737"/>
                <a:gd name="connsiteY26" fmla="*/ 2395578 h 2840255"/>
                <a:gd name="connsiteX27" fmla="*/ 566626 w 1369737"/>
                <a:gd name="connsiteY27" fmla="*/ 2317986 h 2840255"/>
                <a:gd name="connsiteX28" fmla="*/ 388305 w 1369737"/>
                <a:gd name="connsiteY28" fmla="*/ 2127535 h 2840255"/>
                <a:gd name="connsiteX29" fmla="*/ 111484 w 1369737"/>
                <a:gd name="connsiteY29" fmla="*/ 2023490 h 2840255"/>
                <a:gd name="connsiteX30" fmla="*/ 169226 w 1369737"/>
                <a:gd name="connsiteY30" fmla="*/ 2129298 h 2840255"/>
                <a:gd name="connsiteX31" fmla="*/ 468124 w 1369737"/>
                <a:gd name="connsiteY31" fmla="*/ 2256266 h 2840255"/>
                <a:gd name="connsiteX32" fmla="*/ 610464 w 1369737"/>
                <a:gd name="connsiteY32" fmla="*/ 2473119 h 2840255"/>
                <a:gd name="connsiteX33" fmla="*/ 286271 w 1369737"/>
                <a:gd name="connsiteY33" fmla="*/ 2834187 h 2840255"/>
                <a:gd name="connsiteX34" fmla="*/ 110635 w 1369737"/>
                <a:gd name="connsiteY34" fmla="*/ 2708896 h 2840255"/>
                <a:gd name="connsiteX35" fmla="*/ 69708 w 1369737"/>
                <a:gd name="connsiteY35" fmla="*/ 2638559 h 2840255"/>
                <a:gd name="connsiteX36" fmla="*/ 209758 w 1369737"/>
                <a:gd name="connsiteY36" fmla="*/ 2615112 h 2840255"/>
                <a:gd name="connsiteX37" fmla="*/ 357971 w 1369737"/>
                <a:gd name="connsiteY37" fmla="*/ 2670378 h 2840255"/>
                <a:gd name="connsiteX38" fmla="*/ 412081 w 1369737"/>
                <a:gd name="connsiteY38" fmla="*/ 2291534 h 2840255"/>
                <a:gd name="connsiteX39" fmla="*/ 193002 w 1369737"/>
                <a:gd name="connsiteY39" fmla="*/ 2191019 h 2840255"/>
                <a:gd name="connsiteX40" fmla="*/ 57 w 1369737"/>
                <a:gd name="connsiteY40" fmla="*/ 2105292 h 2840255"/>
                <a:gd name="connsiteX41" fmla="*/ 160734 w 1369737"/>
                <a:gd name="connsiteY41" fmla="*/ 1970586 h 2840255"/>
                <a:gd name="connsiteX42" fmla="*/ 406986 w 1369737"/>
                <a:gd name="connsiteY42" fmla="*/ 2067577 h 2840255"/>
                <a:gd name="connsiteX43" fmla="*/ 578513 w 1369737"/>
                <a:gd name="connsiteY43" fmla="*/ 2219233 h 2840255"/>
                <a:gd name="connsiteX44" fmla="*/ 731359 w 1369737"/>
                <a:gd name="connsiteY44" fmla="*/ 2328567 h 2840255"/>
                <a:gd name="connsiteX45" fmla="*/ 918171 w 1369737"/>
                <a:gd name="connsiteY45" fmla="*/ 2270373 h 2840255"/>
                <a:gd name="connsiteX46" fmla="*/ 935154 w 1369737"/>
                <a:gd name="connsiteY46" fmla="*/ 2510203 h 2840255"/>
                <a:gd name="connsiteX47" fmla="*/ 741549 w 1369737"/>
                <a:gd name="connsiteY47" fmla="*/ 2531363 h 2840255"/>
                <a:gd name="connsiteX48" fmla="*/ 870619 w 1369737"/>
                <a:gd name="connsiteY48" fmla="*/ 2577213 h 2840255"/>
                <a:gd name="connsiteX49" fmla="*/ 1001388 w 1369737"/>
                <a:gd name="connsiteY49" fmla="*/ 2519020 h 2840255"/>
                <a:gd name="connsiteX50" fmla="*/ 948715 w 1369737"/>
                <a:gd name="connsiteY50" fmla="*/ 2264759 h 2840255"/>
                <a:gd name="connsiteX51" fmla="*/ 895512 w 1369737"/>
                <a:gd name="connsiteY51" fmla="*/ 2147260 h 2840255"/>
                <a:gd name="connsiteX52" fmla="*/ 627764 w 1369737"/>
                <a:gd name="connsiteY52" fmla="*/ 2235105 h 2840255"/>
                <a:gd name="connsiteX53" fmla="*/ 750040 w 1369737"/>
                <a:gd name="connsiteY53" fmla="*/ 2028781 h 2840255"/>
                <a:gd name="connsiteX54" fmla="*/ 1121966 w 1369737"/>
                <a:gd name="connsiteY54" fmla="*/ 1933554 h 2840255"/>
                <a:gd name="connsiteX55" fmla="*/ 1105489 w 1369737"/>
                <a:gd name="connsiteY55" fmla="*/ 2196684 h 2840255"/>
                <a:gd name="connsiteX56" fmla="*/ 1194993 w 1369737"/>
                <a:gd name="connsiteY56" fmla="*/ 2578976 h 2840255"/>
                <a:gd name="connsiteX57" fmla="*/ 1264622 w 1369737"/>
                <a:gd name="connsiteY57" fmla="*/ 2658333 h 2840255"/>
                <a:gd name="connsiteX58" fmla="*/ 1174613 w 1369737"/>
                <a:gd name="connsiteY58" fmla="*/ 2402632 h 2840255"/>
                <a:gd name="connsiteX59" fmla="*/ 1140234 w 1369737"/>
                <a:gd name="connsiteY59" fmla="*/ 2234767 h 2840255"/>
                <a:gd name="connsiteX60" fmla="*/ 1172834 w 1369737"/>
                <a:gd name="connsiteY60" fmla="*/ 1942805 h 2840255"/>
                <a:gd name="connsiteX61" fmla="*/ 1033655 w 1369737"/>
                <a:gd name="connsiteY61" fmla="*/ 1822457 h 2840255"/>
                <a:gd name="connsiteX62" fmla="*/ 954836 w 1369737"/>
                <a:gd name="connsiteY62" fmla="*/ 1683633 h 2840255"/>
                <a:gd name="connsiteX63" fmla="*/ 785502 w 1369737"/>
                <a:gd name="connsiteY63" fmla="*/ 1583897 h 2840255"/>
                <a:gd name="connsiteX64" fmla="*/ 320289 w 1369737"/>
                <a:gd name="connsiteY64" fmla="*/ 1514818 h 2840255"/>
                <a:gd name="connsiteX65" fmla="*/ 215274 w 1369737"/>
                <a:gd name="connsiteY65" fmla="*/ 1207869 h 2840255"/>
                <a:gd name="connsiteX66" fmla="*/ 398852 w 1369737"/>
                <a:gd name="connsiteY66" fmla="*/ 948171 h 2840255"/>
                <a:gd name="connsiteX67" fmla="*/ 792657 w 1369737"/>
                <a:gd name="connsiteY67" fmla="*/ 1124064 h 2840255"/>
                <a:gd name="connsiteX68" fmla="*/ 885509 w 1369737"/>
                <a:gd name="connsiteY68" fmla="*/ 864187 h 2840255"/>
                <a:gd name="connsiteX69" fmla="*/ 609620 w 1369737"/>
                <a:gd name="connsiteY69" fmla="*/ 544711 h 2840255"/>
                <a:gd name="connsiteX70" fmla="*/ 531305 w 1369737"/>
                <a:gd name="connsiteY70" fmla="*/ 22638 h 2840255"/>
                <a:gd name="connsiteX71" fmla="*/ 631788 w 1369737"/>
                <a:gd name="connsiteY71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2086 w 1369742"/>
                <a:gd name="connsiteY38" fmla="*/ 2291534 h 2840255"/>
                <a:gd name="connsiteX39" fmla="*/ 193007 w 1369742"/>
                <a:gd name="connsiteY39" fmla="*/ 2191019 h 2840255"/>
                <a:gd name="connsiteX40" fmla="*/ 62 w 1369742"/>
                <a:gd name="connsiteY40" fmla="*/ 2105292 h 2840255"/>
                <a:gd name="connsiteX41" fmla="*/ 160739 w 1369742"/>
                <a:gd name="connsiteY41" fmla="*/ 1970586 h 2840255"/>
                <a:gd name="connsiteX42" fmla="*/ 406991 w 1369742"/>
                <a:gd name="connsiteY42" fmla="*/ 2067577 h 2840255"/>
                <a:gd name="connsiteX43" fmla="*/ 578518 w 1369742"/>
                <a:gd name="connsiteY43" fmla="*/ 2219233 h 2840255"/>
                <a:gd name="connsiteX44" fmla="*/ 731364 w 1369742"/>
                <a:gd name="connsiteY44" fmla="*/ 2328567 h 2840255"/>
                <a:gd name="connsiteX45" fmla="*/ 918176 w 1369742"/>
                <a:gd name="connsiteY45" fmla="*/ 2270373 h 2840255"/>
                <a:gd name="connsiteX46" fmla="*/ 935159 w 1369742"/>
                <a:gd name="connsiteY46" fmla="*/ 2510203 h 2840255"/>
                <a:gd name="connsiteX47" fmla="*/ 741554 w 1369742"/>
                <a:gd name="connsiteY47" fmla="*/ 2531363 h 2840255"/>
                <a:gd name="connsiteX48" fmla="*/ 870624 w 1369742"/>
                <a:gd name="connsiteY48" fmla="*/ 2577213 h 2840255"/>
                <a:gd name="connsiteX49" fmla="*/ 1001393 w 1369742"/>
                <a:gd name="connsiteY49" fmla="*/ 2519020 h 2840255"/>
                <a:gd name="connsiteX50" fmla="*/ 948720 w 1369742"/>
                <a:gd name="connsiteY50" fmla="*/ 2264759 h 2840255"/>
                <a:gd name="connsiteX51" fmla="*/ 895517 w 1369742"/>
                <a:gd name="connsiteY51" fmla="*/ 2147260 h 2840255"/>
                <a:gd name="connsiteX52" fmla="*/ 627769 w 1369742"/>
                <a:gd name="connsiteY52" fmla="*/ 2235105 h 2840255"/>
                <a:gd name="connsiteX53" fmla="*/ 750045 w 1369742"/>
                <a:gd name="connsiteY53" fmla="*/ 2028781 h 2840255"/>
                <a:gd name="connsiteX54" fmla="*/ 1121971 w 1369742"/>
                <a:gd name="connsiteY54" fmla="*/ 1933554 h 2840255"/>
                <a:gd name="connsiteX55" fmla="*/ 1105494 w 1369742"/>
                <a:gd name="connsiteY55" fmla="*/ 2196684 h 2840255"/>
                <a:gd name="connsiteX56" fmla="*/ 1194998 w 1369742"/>
                <a:gd name="connsiteY56" fmla="*/ 2578976 h 2840255"/>
                <a:gd name="connsiteX57" fmla="*/ 1264627 w 1369742"/>
                <a:gd name="connsiteY57" fmla="*/ 2658333 h 2840255"/>
                <a:gd name="connsiteX58" fmla="*/ 1174618 w 1369742"/>
                <a:gd name="connsiteY58" fmla="*/ 2402632 h 2840255"/>
                <a:gd name="connsiteX59" fmla="*/ 1140239 w 1369742"/>
                <a:gd name="connsiteY59" fmla="*/ 2234767 h 2840255"/>
                <a:gd name="connsiteX60" fmla="*/ 1172839 w 1369742"/>
                <a:gd name="connsiteY60" fmla="*/ 1942805 h 2840255"/>
                <a:gd name="connsiteX61" fmla="*/ 1033660 w 1369742"/>
                <a:gd name="connsiteY61" fmla="*/ 1822457 h 2840255"/>
                <a:gd name="connsiteX62" fmla="*/ 954841 w 1369742"/>
                <a:gd name="connsiteY62" fmla="*/ 1683633 h 2840255"/>
                <a:gd name="connsiteX63" fmla="*/ 785507 w 1369742"/>
                <a:gd name="connsiteY63" fmla="*/ 1583897 h 2840255"/>
                <a:gd name="connsiteX64" fmla="*/ 320294 w 1369742"/>
                <a:gd name="connsiteY64" fmla="*/ 1514818 h 2840255"/>
                <a:gd name="connsiteX65" fmla="*/ 215279 w 1369742"/>
                <a:gd name="connsiteY65" fmla="*/ 1207869 h 2840255"/>
                <a:gd name="connsiteX66" fmla="*/ 398857 w 1369742"/>
                <a:gd name="connsiteY66" fmla="*/ 948171 h 2840255"/>
                <a:gd name="connsiteX67" fmla="*/ 792662 w 1369742"/>
                <a:gd name="connsiteY67" fmla="*/ 1124064 h 2840255"/>
                <a:gd name="connsiteX68" fmla="*/ 885514 w 1369742"/>
                <a:gd name="connsiteY68" fmla="*/ 864187 h 2840255"/>
                <a:gd name="connsiteX69" fmla="*/ 609625 w 1369742"/>
                <a:gd name="connsiteY69" fmla="*/ 544711 h 2840255"/>
                <a:gd name="connsiteX70" fmla="*/ 531310 w 1369742"/>
                <a:gd name="connsiteY70" fmla="*/ 22638 h 2840255"/>
                <a:gd name="connsiteX71" fmla="*/ 631793 w 1369742"/>
                <a:gd name="connsiteY71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7181 w 1369742"/>
                <a:gd name="connsiteY38" fmla="*/ 2515492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7181 w 1369742"/>
                <a:gd name="connsiteY38" fmla="*/ 2515492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17380 w 1369742"/>
                <a:gd name="connsiteY38" fmla="*/ 2439664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17380 w 1369742"/>
                <a:gd name="connsiteY38" fmla="*/ 2439664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34266"/>
                <a:gd name="connsiteX1" fmla="*/ 704644 w 1369742"/>
                <a:gd name="connsiteY1" fmla="*/ 457229 h 2834266"/>
                <a:gd name="connsiteX2" fmla="*/ 1035926 w 1369742"/>
                <a:gd name="connsiteY2" fmla="*/ 615072 h 2834266"/>
                <a:gd name="connsiteX3" fmla="*/ 1369719 w 1369742"/>
                <a:gd name="connsiteY3" fmla="*/ 930234 h 2834266"/>
                <a:gd name="connsiteX4" fmla="*/ 1028664 w 1369742"/>
                <a:gd name="connsiteY4" fmla="*/ 1456282 h 2834266"/>
                <a:gd name="connsiteX5" fmla="*/ 722007 w 1369742"/>
                <a:gd name="connsiteY5" fmla="*/ 1228597 h 2834266"/>
                <a:gd name="connsiteX6" fmla="*/ 332278 w 1369742"/>
                <a:gd name="connsiteY6" fmla="*/ 1222085 h 2834266"/>
                <a:gd name="connsiteX7" fmla="*/ 711225 w 1369742"/>
                <a:gd name="connsiteY7" fmla="*/ 1488516 h 2834266"/>
                <a:gd name="connsiteX8" fmla="*/ 1006625 w 1369742"/>
                <a:gd name="connsiteY8" fmla="*/ 1599863 h 2834266"/>
                <a:gd name="connsiteX9" fmla="*/ 1079513 w 1369742"/>
                <a:gd name="connsiteY9" fmla="*/ 1769554 h 2834266"/>
                <a:gd name="connsiteX10" fmla="*/ 1232341 w 1369742"/>
                <a:gd name="connsiteY10" fmla="*/ 1887006 h 2834266"/>
                <a:gd name="connsiteX11" fmla="*/ 1204936 w 1369742"/>
                <a:gd name="connsiteY11" fmla="*/ 2270776 h 2834266"/>
                <a:gd name="connsiteX12" fmla="*/ 1298593 w 1369742"/>
                <a:gd name="connsiteY12" fmla="*/ 2540181 h 2834266"/>
                <a:gd name="connsiteX13" fmla="*/ 1286705 w 1369742"/>
                <a:gd name="connsiteY13" fmla="*/ 2723580 h 2834266"/>
                <a:gd name="connsiteX14" fmla="*/ 1142351 w 1369742"/>
                <a:gd name="connsiteY14" fmla="*/ 2608955 h 2834266"/>
                <a:gd name="connsiteX15" fmla="*/ 1045180 w 1369742"/>
                <a:gd name="connsiteY15" fmla="*/ 2225782 h 2834266"/>
                <a:gd name="connsiteX16" fmla="*/ 1048945 w 1369742"/>
                <a:gd name="connsiteY16" fmla="*/ 1995275 h 2834266"/>
                <a:gd name="connsiteX17" fmla="*/ 792503 w 1369742"/>
                <a:gd name="connsiteY17" fmla="*/ 2081685 h 2834266"/>
                <a:gd name="connsiteX18" fmla="*/ 680415 w 1369742"/>
                <a:gd name="connsiteY18" fmla="*/ 2189255 h 2834266"/>
                <a:gd name="connsiteX19" fmla="*/ 914456 w 1369742"/>
                <a:gd name="connsiteY19" fmla="*/ 2068949 h 2834266"/>
                <a:gd name="connsiteX20" fmla="*/ 1011085 w 1369742"/>
                <a:gd name="connsiteY20" fmla="*/ 2261467 h 2834266"/>
                <a:gd name="connsiteX21" fmla="*/ 1091402 w 1369742"/>
                <a:gd name="connsiteY21" fmla="*/ 2570160 h 2834266"/>
                <a:gd name="connsiteX22" fmla="*/ 843451 w 1369742"/>
                <a:gd name="connsiteY22" fmla="*/ 2647751 h 2834266"/>
                <a:gd name="connsiteX23" fmla="*/ 682114 w 1369742"/>
                <a:gd name="connsiteY23" fmla="*/ 2538417 h 2834266"/>
                <a:gd name="connsiteX24" fmla="*/ 823073 w 1369742"/>
                <a:gd name="connsiteY24" fmla="*/ 2466116 h 2834266"/>
                <a:gd name="connsiteX25" fmla="*/ 860435 w 1369742"/>
                <a:gd name="connsiteY25" fmla="*/ 2330331 h 2834266"/>
                <a:gd name="connsiteX26" fmla="*/ 710985 w 1369742"/>
                <a:gd name="connsiteY26" fmla="*/ 2395578 h 2834266"/>
                <a:gd name="connsiteX27" fmla="*/ 566631 w 1369742"/>
                <a:gd name="connsiteY27" fmla="*/ 2317986 h 2834266"/>
                <a:gd name="connsiteX28" fmla="*/ 388310 w 1369742"/>
                <a:gd name="connsiteY28" fmla="*/ 2127535 h 2834266"/>
                <a:gd name="connsiteX29" fmla="*/ 111489 w 1369742"/>
                <a:gd name="connsiteY29" fmla="*/ 2023490 h 2834266"/>
                <a:gd name="connsiteX30" fmla="*/ 169231 w 1369742"/>
                <a:gd name="connsiteY30" fmla="*/ 2129298 h 2834266"/>
                <a:gd name="connsiteX31" fmla="*/ 468129 w 1369742"/>
                <a:gd name="connsiteY31" fmla="*/ 2256266 h 2834266"/>
                <a:gd name="connsiteX32" fmla="*/ 610469 w 1369742"/>
                <a:gd name="connsiteY32" fmla="*/ 2473119 h 2834266"/>
                <a:gd name="connsiteX33" fmla="*/ 473224 w 1369742"/>
                <a:gd name="connsiteY33" fmla="*/ 2686547 h 2834266"/>
                <a:gd name="connsiteX34" fmla="*/ 286276 w 1369742"/>
                <a:gd name="connsiteY34" fmla="*/ 2834187 h 2834266"/>
                <a:gd name="connsiteX35" fmla="*/ 110640 w 1369742"/>
                <a:gd name="connsiteY35" fmla="*/ 2708896 h 2834266"/>
                <a:gd name="connsiteX36" fmla="*/ 69713 w 1369742"/>
                <a:gd name="connsiteY36" fmla="*/ 2638559 h 2834266"/>
                <a:gd name="connsiteX37" fmla="*/ 209763 w 1369742"/>
                <a:gd name="connsiteY37" fmla="*/ 2615112 h 2834266"/>
                <a:gd name="connsiteX38" fmla="*/ 357976 w 1369742"/>
                <a:gd name="connsiteY38" fmla="*/ 2670378 h 2834266"/>
                <a:gd name="connsiteX39" fmla="*/ 534363 w 1369742"/>
                <a:gd name="connsiteY39" fmla="*/ 2480223 h 2834266"/>
                <a:gd name="connsiteX40" fmla="*/ 412086 w 1369742"/>
                <a:gd name="connsiteY40" fmla="*/ 2291534 h 2834266"/>
                <a:gd name="connsiteX41" fmla="*/ 193007 w 1369742"/>
                <a:gd name="connsiteY41" fmla="*/ 2191019 h 2834266"/>
                <a:gd name="connsiteX42" fmla="*/ 62 w 1369742"/>
                <a:gd name="connsiteY42" fmla="*/ 2105292 h 2834266"/>
                <a:gd name="connsiteX43" fmla="*/ 160739 w 1369742"/>
                <a:gd name="connsiteY43" fmla="*/ 1970586 h 2834266"/>
                <a:gd name="connsiteX44" fmla="*/ 406991 w 1369742"/>
                <a:gd name="connsiteY44" fmla="*/ 2067577 h 2834266"/>
                <a:gd name="connsiteX45" fmla="*/ 578518 w 1369742"/>
                <a:gd name="connsiteY45" fmla="*/ 2219233 h 2834266"/>
                <a:gd name="connsiteX46" fmla="*/ 731364 w 1369742"/>
                <a:gd name="connsiteY46" fmla="*/ 2328567 h 2834266"/>
                <a:gd name="connsiteX47" fmla="*/ 918176 w 1369742"/>
                <a:gd name="connsiteY47" fmla="*/ 2270373 h 2834266"/>
                <a:gd name="connsiteX48" fmla="*/ 935159 w 1369742"/>
                <a:gd name="connsiteY48" fmla="*/ 2510203 h 2834266"/>
                <a:gd name="connsiteX49" fmla="*/ 741554 w 1369742"/>
                <a:gd name="connsiteY49" fmla="*/ 2531363 h 2834266"/>
                <a:gd name="connsiteX50" fmla="*/ 870624 w 1369742"/>
                <a:gd name="connsiteY50" fmla="*/ 2577213 h 2834266"/>
                <a:gd name="connsiteX51" fmla="*/ 1001393 w 1369742"/>
                <a:gd name="connsiteY51" fmla="*/ 2519020 h 2834266"/>
                <a:gd name="connsiteX52" fmla="*/ 948720 w 1369742"/>
                <a:gd name="connsiteY52" fmla="*/ 2264759 h 2834266"/>
                <a:gd name="connsiteX53" fmla="*/ 895517 w 1369742"/>
                <a:gd name="connsiteY53" fmla="*/ 2147260 h 2834266"/>
                <a:gd name="connsiteX54" fmla="*/ 627769 w 1369742"/>
                <a:gd name="connsiteY54" fmla="*/ 2235105 h 2834266"/>
                <a:gd name="connsiteX55" fmla="*/ 750045 w 1369742"/>
                <a:gd name="connsiteY55" fmla="*/ 2028781 h 2834266"/>
                <a:gd name="connsiteX56" fmla="*/ 1121971 w 1369742"/>
                <a:gd name="connsiteY56" fmla="*/ 1933554 h 2834266"/>
                <a:gd name="connsiteX57" fmla="*/ 1105494 w 1369742"/>
                <a:gd name="connsiteY57" fmla="*/ 2196684 h 2834266"/>
                <a:gd name="connsiteX58" fmla="*/ 1194998 w 1369742"/>
                <a:gd name="connsiteY58" fmla="*/ 2578976 h 2834266"/>
                <a:gd name="connsiteX59" fmla="*/ 1264627 w 1369742"/>
                <a:gd name="connsiteY59" fmla="*/ 2658333 h 2834266"/>
                <a:gd name="connsiteX60" fmla="*/ 1174618 w 1369742"/>
                <a:gd name="connsiteY60" fmla="*/ 2402632 h 2834266"/>
                <a:gd name="connsiteX61" fmla="*/ 1140239 w 1369742"/>
                <a:gd name="connsiteY61" fmla="*/ 2234767 h 2834266"/>
                <a:gd name="connsiteX62" fmla="*/ 1172839 w 1369742"/>
                <a:gd name="connsiteY62" fmla="*/ 1942805 h 2834266"/>
                <a:gd name="connsiteX63" fmla="*/ 1033660 w 1369742"/>
                <a:gd name="connsiteY63" fmla="*/ 1822457 h 2834266"/>
                <a:gd name="connsiteX64" fmla="*/ 954841 w 1369742"/>
                <a:gd name="connsiteY64" fmla="*/ 1683633 h 2834266"/>
                <a:gd name="connsiteX65" fmla="*/ 785507 w 1369742"/>
                <a:gd name="connsiteY65" fmla="*/ 1583897 h 2834266"/>
                <a:gd name="connsiteX66" fmla="*/ 320294 w 1369742"/>
                <a:gd name="connsiteY66" fmla="*/ 1514818 h 2834266"/>
                <a:gd name="connsiteX67" fmla="*/ 215279 w 1369742"/>
                <a:gd name="connsiteY67" fmla="*/ 1207869 h 2834266"/>
                <a:gd name="connsiteX68" fmla="*/ 398857 w 1369742"/>
                <a:gd name="connsiteY68" fmla="*/ 948171 h 2834266"/>
                <a:gd name="connsiteX69" fmla="*/ 792662 w 1369742"/>
                <a:gd name="connsiteY69" fmla="*/ 1124064 h 2834266"/>
                <a:gd name="connsiteX70" fmla="*/ 885514 w 1369742"/>
                <a:gd name="connsiteY70" fmla="*/ 864187 h 2834266"/>
                <a:gd name="connsiteX71" fmla="*/ 609625 w 1369742"/>
                <a:gd name="connsiteY71" fmla="*/ 544711 h 2834266"/>
                <a:gd name="connsiteX72" fmla="*/ 531310 w 1369742"/>
                <a:gd name="connsiteY72" fmla="*/ 22638 h 2834266"/>
                <a:gd name="connsiteX73" fmla="*/ 631793 w 1369742"/>
                <a:gd name="connsiteY73" fmla="*/ 29 h 2834266"/>
                <a:gd name="connsiteX0" fmla="*/ 631793 w 1369742"/>
                <a:gd name="connsiteY0" fmla="*/ 29 h 2834266"/>
                <a:gd name="connsiteX1" fmla="*/ 704644 w 1369742"/>
                <a:gd name="connsiteY1" fmla="*/ 457229 h 2834266"/>
                <a:gd name="connsiteX2" fmla="*/ 1035926 w 1369742"/>
                <a:gd name="connsiteY2" fmla="*/ 615072 h 2834266"/>
                <a:gd name="connsiteX3" fmla="*/ 1369719 w 1369742"/>
                <a:gd name="connsiteY3" fmla="*/ 930234 h 2834266"/>
                <a:gd name="connsiteX4" fmla="*/ 1028664 w 1369742"/>
                <a:gd name="connsiteY4" fmla="*/ 1456282 h 2834266"/>
                <a:gd name="connsiteX5" fmla="*/ 722007 w 1369742"/>
                <a:gd name="connsiteY5" fmla="*/ 1228597 h 2834266"/>
                <a:gd name="connsiteX6" fmla="*/ 332278 w 1369742"/>
                <a:gd name="connsiteY6" fmla="*/ 1222085 h 2834266"/>
                <a:gd name="connsiteX7" fmla="*/ 711225 w 1369742"/>
                <a:gd name="connsiteY7" fmla="*/ 1488516 h 2834266"/>
                <a:gd name="connsiteX8" fmla="*/ 1006625 w 1369742"/>
                <a:gd name="connsiteY8" fmla="*/ 1599863 h 2834266"/>
                <a:gd name="connsiteX9" fmla="*/ 1079513 w 1369742"/>
                <a:gd name="connsiteY9" fmla="*/ 1769554 h 2834266"/>
                <a:gd name="connsiteX10" fmla="*/ 1232341 w 1369742"/>
                <a:gd name="connsiteY10" fmla="*/ 1887006 h 2834266"/>
                <a:gd name="connsiteX11" fmla="*/ 1204936 w 1369742"/>
                <a:gd name="connsiteY11" fmla="*/ 2270776 h 2834266"/>
                <a:gd name="connsiteX12" fmla="*/ 1298593 w 1369742"/>
                <a:gd name="connsiteY12" fmla="*/ 2540181 h 2834266"/>
                <a:gd name="connsiteX13" fmla="*/ 1286705 w 1369742"/>
                <a:gd name="connsiteY13" fmla="*/ 2723580 h 2834266"/>
                <a:gd name="connsiteX14" fmla="*/ 1142351 w 1369742"/>
                <a:gd name="connsiteY14" fmla="*/ 2608955 h 2834266"/>
                <a:gd name="connsiteX15" fmla="*/ 1045180 w 1369742"/>
                <a:gd name="connsiteY15" fmla="*/ 2225782 h 2834266"/>
                <a:gd name="connsiteX16" fmla="*/ 1048945 w 1369742"/>
                <a:gd name="connsiteY16" fmla="*/ 1995275 h 2834266"/>
                <a:gd name="connsiteX17" fmla="*/ 792503 w 1369742"/>
                <a:gd name="connsiteY17" fmla="*/ 2081685 h 2834266"/>
                <a:gd name="connsiteX18" fmla="*/ 680415 w 1369742"/>
                <a:gd name="connsiteY18" fmla="*/ 2189255 h 2834266"/>
                <a:gd name="connsiteX19" fmla="*/ 914456 w 1369742"/>
                <a:gd name="connsiteY19" fmla="*/ 2068949 h 2834266"/>
                <a:gd name="connsiteX20" fmla="*/ 1011085 w 1369742"/>
                <a:gd name="connsiteY20" fmla="*/ 2261467 h 2834266"/>
                <a:gd name="connsiteX21" fmla="*/ 1091402 w 1369742"/>
                <a:gd name="connsiteY21" fmla="*/ 2570160 h 2834266"/>
                <a:gd name="connsiteX22" fmla="*/ 843451 w 1369742"/>
                <a:gd name="connsiteY22" fmla="*/ 2647751 h 2834266"/>
                <a:gd name="connsiteX23" fmla="*/ 682114 w 1369742"/>
                <a:gd name="connsiteY23" fmla="*/ 2538417 h 2834266"/>
                <a:gd name="connsiteX24" fmla="*/ 823073 w 1369742"/>
                <a:gd name="connsiteY24" fmla="*/ 2466116 h 2834266"/>
                <a:gd name="connsiteX25" fmla="*/ 860435 w 1369742"/>
                <a:gd name="connsiteY25" fmla="*/ 2330331 h 2834266"/>
                <a:gd name="connsiteX26" fmla="*/ 710985 w 1369742"/>
                <a:gd name="connsiteY26" fmla="*/ 2395578 h 2834266"/>
                <a:gd name="connsiteX27" fmla="*/ 566631 w 1369742"/>
                <a:gd name="connsiteY27" fmla="*/ 2317986 h 2834266"/>
                <a:gd name="connsiteX28" fmla="*/ 388310 w 1369742"/>
                <a:gd name="connsiteY28" fmla="*/ 2127535 h 2834266"/>
                <a:gd name="connsiteX29" fmla="*/ 111489 w 1369742"/>
                <a:gd name="connsiteY29" fmla="*/ 2023490 h 2834266"/>
                <a:gd name="connsiteX30" fmla="*/ 169231 w 1369742"/>
                <a:gd name="connsiteY30" fmla="*/ 2129298 h 2834266"/>
                <a:gd name="connsiteX31" fmla="*/ 468129 w 1369742"/>
                <a:gd name="connsiteY31" fmla="*/ 2256266 h 2834266"/>
                <a:gd name="connsiteX32" fmla="*/ 610469 w 1369742"/>
                <a:gd name="connsiteY32" fmla="*/ 2473119 h 2834266"/>
                <a:gd name="connsiteX33" fmla="*/ 473224 w 1369742"/>
                <a:gd name="connsiteY33" fmla="*/ 2686547 h 2834266"/>
                <a:gd name="connsiteX34" fmla="*/ 286276 w 1369742"/>
                <a:gd name="connsiteY34" fmla="*/ 2834187 h 2834266"/>
                <a:gd name="connsiteX35" fmla="*/ 110640 w 1369742"/>
                <a:gd name="connsiteY35" fmla="*/ 2708896 h 2834266"/>
                <a:gd name="connsiteX36" fmla="*/ 69713 w 1369742"/>
                <a:gd name="connsiteY36" fmla="*/ 2638559 h 2834266"/>
                <a:gd name="connsiteX37" fmla="*/ 209763 w 1369742"/>
                <a:gd name="connsiteY37" fmla="*/ 2615112 h 2834266"/>
                <a:gd name="connsiteX38" fmla="*/ 357976 w 1369742"/>
                <a:gd name="connsiteY38" fmla="*/ 2670378 h 2834266"/>
                <a:gd name="connsiteX39" fmla="*/ 534363 w 1369742"/>
                <a:gd name="connsiteY39" fmla="*/ 2480223 h 2834266"/>
                <a:gd name="connsiteX40" fmla="*/ 412086 w 1369742"/>
                <a:gd name="connsiteY40" fmla="*/ 2291534 h 2834266"/>
                <a:gd name="connsiteX41" fmla="*/ 193007 w 1369742"/>
                <a:gd name="connsiteY41" fmla="*/ 2191019 h 2834266"/>
                <a:gd name="connsiteX42" fmla="*/ 62 w 1369742"/>
                <a:gd name="connsiteY42" fmla="*/ 2105292 h 2834266"/>
                <a:gd name="connsiteX43" fmla="*/ 160739 w 1369742"/>
                <a:gd name="connsiteY43" fmla="*/ 1970586 h 2834266"/>
                <a:gd name="connsiteX44" fmla="*/ 406991 w 1369742"/>
                <a:gd name="connsiteY44" fmla="*/ 2067577 h 2834266"/>
                <a:gd name="connsiteX45" fmla="*/ 578518 w 1369742"/>
                <a:gd name="connsiteY45" fmla="*/ 2219233 h 2834266"/>
                <a:gd name="connsiteX46" fmla="*/ 731364 w 1369742"/>
                <a:gd name="connsiteY46" fmla="*/ 2328567 h 2834266"/>
                <a:gd name="connsiteX47" fmla="*/ 918176 w 1369742"/>
                <a:gd name="connsiteY47" fmla="*/ 2270373 h 2834266"/>
                <a:gd name="connsiteX48" fmla="*/ 935159 w 1369742"/>
                <a:gd name="connsiteY48" fmla="*/ 2510203 h 2834266"/>
                <a:gd name="connsiteX49" fmla="*/ 741554 w 1369742"/>
                <a:gd name="connsiteY49" fmla="*/ 2531363 h 2834266"/>
                <a:gd name="connsiteX50" fmla="*/ 870624 w 1369742"/>
                <a:gd name="connsiteY50" fmla="*/ 2577213 h 2834266"/>
                <a:gd name="connsiteX51" fmla="*/ 1001393 w 1369742"/>
                <a:gd name="connsiteY51" fmla="*/ 2519020 h 2834266"/>
                <a:gd name="connsiteX52" fmla="*/ 948720 w 1369742"/>
                <a:gd name="connsiteY52" fmla="*/ 2264759 h 2834266"/>
                <a:gd name="connsiteX53" fmla="*/ 895517 w 1369742"/>
                <a:gd name="connsiteY53" fmla="*/ 2147260 h 2834266"/>
                <a:gd name="connsiteX54" fmla="*/ 627769 w 1369742"/>
                <a:gd name="connsiteY54" fmla="*/ 2235105 h 2834266"/>
                <a:gd name="connsiteX55" fmla="*/ 750045 w 1369742"/>
                <a:gd name="connsiteY55" fmla="*/ 2028781 h 2834266"/>
                <a:gd name="connsiteX56" fmla="*/ 1121971 w 1369742"/>
                <a:gd name="connsiteY56" fmla="*/ 1933554 h 2834266"/>
                <a:gd name="connsiteX57" fmla="*/ 1105494 w 1369742"/>
                <a:gd name="connsiteY57" fmla="*/ 2196684 h 2834266"/>
                <a:gd name="connsiteX58" fmla="*/ 1194998 w 1369742"/>
                <a:gd name="connsiteY58" fmla="*/ 2578976 h 2834266"/>
                <a:gd name="connsiteX59" fmla="*/ 1264627 w 1369742"/>
                <a:gd name="connsiteY59" fmla="*/ 2658333 h 2834266"/>
                <a:gd name="connsiteX60" fmla="*/ 1174618 w 1369742"/>
                <a:gd name="connsiteY60" fmla="*/ 2402632 h 2834266"/>
                <a:gd name="connsiteX61" fmla="*/ 1140239 w 1369742"/>
                <a:gd name="connsiteY61" fmla="*/ 2234767 h 2834266"/>
                <a:gd name="connsiteX62" fmla="*/ 1172839 w 1369742"/>
                <a:gd name="connsiteY62" fmla="*/ 1942805 h 2834266"/>
                <a:gd name="connsiteX63" fmla="*/ 1033660 w 1369742"/>
                <a:gd name="connsiteY63" fmla="*/ 1822457 h 2834266"/>
                <a:gd name="connsiteX64" fmla="*/ 954841 w 1369742"/>
                <a:gd name="connsiteY64" fmla="*/ 1683633 h 2834266"/>
                <a:gd name="connsiteX65" fmla="*/ 785507 w 1369742"/>
                <a:gd name="connsiteY65" fmla="*/ 1583897 h 2834266"/>
                <a:gd name="connsiteX66" fmla="*/ 320294 w 1369742"/>
                <a:gd name="connsiteY66" fmla="*/ 1514818 h 2834266"/>
                <a:gd name="connsiteX67" fmla="*/ 215279 w 1369742"/>
                <a:gd name="connsiteY67" fmla="*/ 1207869 h 2834266"/>
                <a:gd name="connsiteX68" fmla="*/ 398857 w 1369742"/>
                <a:gd name="connsiteY68" fmla="*/ 948171 h 2834266"/>
                <a:gd name="connsiteX69" fmla="*/ 792662 w 1369742"/>
                <a:gd name="connsiteY69" fmla="*/ 1124064 h 2834266"/>
                <a:gd name="connsiteX70" fmla="*/ 885514 w 1369742"/>
                <a:gd name="connsiteY70" fmla="*/ 864187 h 2834266"/>
                <a:gd name="connsiteX71" fmla="*/ 609625 w 1369742"/>
                <a:gd name="connsiteY71" fmla="*/ 544711 h 2834266"/>
                <a:gd name="connsiteX72" fmla="*/ 531310 w 1369742"/>
                <a:gd name="connsiteY72" fmla="*/ 22638 h 2834266"/>
                <a:gd name="connsiteX73" fmla="*/ 631793 w 1369742"/>
                <a:gd name="connsiteY73" fmla="*/ 29 h 2834266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34363 w 1369742"/>
                <a:gd name="connsiteY39" fmla="*/ 2480223 h 2835504"/>
                <a:gd name="connsiteX40" fmla="*/ 412086 w 1369742"/>
                <a:gd name="connsiteY40" fmla="*/ 2291534 h 2835504"/>
                <a:gd name="connsiteX41" fmla="*/ 193007 w 1369742"/>
                <a:gd name="connsiteY41" fmla="*/ 2191019 h 2835504"/>
                <a:gd name="connsiteX42" fmla="*/ 62 w 1369742"/>
                <a:gd name="connsiteY42" fmla="*/ 2105292 h 2835504"/>
                <a:gd name="connsiteX43" fmla="*/ 160739 w 1369742"/>
                <a:gd name="connsiteY43" fmla="*/ 1970586 h 2835504"/>
                <a:gd name="connsiteX44" fmla="*/ 406991 w 1369742"/>
                <a:gd name="connsiteY44" fmla="*/ 2067577 h 2835504"/>
                <a:gd name="connsiteX45" fmla="*/ 578518 w 1369742"/>
                <a:gd name="connsiteY45" fmla="*/ 2219233 h 2835504"/>
                <a:gd name="connsiteX46" fmla="*/ 731364 w 1369742"/>
                <a:gd name="connsiteY46" fmla="*/ 2328567 h 2835504"/>
                <a:gd name="connsiteX47" fmla="*/ 918176 w 1369742"/>
                <a:gd name="connsiteY47" fmla="*/ 2270373 h 2835504"/>
                <a:gd name="connsiteX48" fmla="*/ 935159 w 1369742"/>
                <a:gd name="connsiteY48" fmla="*/ 2510203 h 2835504"/>
                <a:gd name="connsiteX49" fmla="*/ 741554 w 1369742"/>
                <a:gd name="connsiteY49" fmla="*/ 2531363 h 2835504"/>
                <a:gd name="connsiteX50" fmla="*/ 870624 w 1369742"/>
                <a:gd name="connsiteY50" fmla="*/ 2577213 h 2835504"/>
                <a:gd name="connsiteX51" fmla="*/ 1001393 w 1369742"/>
                <a:gd name="connsiteY51" fmla="*/ 2519020 h 2835504"/>
                <a:gd name="connsiteX52" fmla="*/ 948720 w 1369742"/>
                <a:gd name="connsiteY52" fmla="*/ 2264759 h 2835504"/>
                <a:gd name="connsiteX53" fmla="*/ 895517 w 1369742"/>
                <a:gd name="connsiteY53" fmla="*/ 2147260 h 2835504"/>
                <a:gd name="connsiteX54" fmla="*/ 627769 w 1369742"/>
                <a:gd name="connsiteY54" fmla="*/ 2235105 h 2835504"/>
                <a:gd name="connsiteX55" fmla="*/ 750045 w 1369742"/>
                <a:gd name="connsiteY55" fmla="*/ 2028781 h 2835504"/>
                <a:gd name="connsiteX56" fmla="*/ 1121971 w 1369742"/>
                <a:gd name="connsiteY56" fmla="*/ 1933554 h 2835504"/>
                <a:gd name="connsiteX57" fmla="*/ 1105494 w 1369742"/>
                <a:gd name="connsiteY57" fmla="*/ 2196684 h 2835504"/>
                <a:gd name="connsiteX58" fmla="*/ 1194998 w 1369742"/>
                <a:gd name="connsiteY58" fmla="*/ 2578976 h 2835504"/>
                <a:gd name="connsiteX59" fmla="*/ 1264627 w 1369742"/>
                <a:gd name="connsiteY59" fmla="*/ 2658333 h 2835504"/>
                <a:gd name="connsiteX60" fmla="*/ 1174618 w 1369742"/>
                <a:gd name="connsiteY60" fmla="*/ 2402632 h 2835504"/>
                <a:gd name="connsiteX61" fmla="*/ 1140239 w 1369742"/>
                <a:gd name="connsiteY61" fmla="*/ 2234767 h 2835504"/>
                <a:gd name="connsiteX62" fmla="*/ 1172839 w 1369742"/>
                <a:gd name="connsiteY62" fmla="*/ 1942805 h 2835504"/>
                <a:gd name="connsiteX63" fmla="*/ 1033660 w 1369742"/>
                <a:gd name="connsiteY63" fmla="*/ 1822457 h 2835504"/>
                <a:gd name="connsiteX64" fmla="*/ 954841 w 1369742"/>
                <a:gd name="connsiteY64" fmla="*/ 1683633 h 2835504"/>
                <a:gd name="connsiteX65" fmla="*/ 785507 w 1369742"/>
                <a:gd name="connsiteY65" fmla="*/ 1583897 h 2835504"/>
                <a:gd name="connsiteX66" fmla="*/ 320294 w 1369742"/>
                <a:gd name="connsiteY66" fmla="*/ 1514818 h 2835504"/>
                <a:gd name="connsiteX67" fmla="*/ 215279 w 1369742"/>
                <a:gd name="connsiteY67" fmla="*/ 1207869 h 2835504"/>
                <a:gd name="connsiteX68" fmla="*/ 398857 w 1369742"/>
                <a:gd name="connsiteY68" fmla="*/ 948171 h 2835504"/>
                <a:gd name="connsiteX69" fmla="*/ 792662 w 1369742"/>
                <a:gd name="connsiteY69" fmla="*/ 1124064 h 2835504"/>
                <a:gd name="connsiteX70" fmla="*/ 885514 w 1369742"/>
                <a:gd name="connsiteY70" fmla="*/ 864187 h 2835504"/>
                <a:gd name="connsiteX71" fmla="*/ 609625 w 1369742"/>
                <a:gd name="connsiteY71" fmla="*/ 544711 h 2835504"/>
                <a:gd name="connsiteX72" fmla="*/ 531310 w 1369742"/>
                <a:gd name="connsiteY72" fmla="*/ 22638 h 2835504"/>
                <a:gd name="connsiteX73" fmla="*/ 631793 w 1369742"/>
                <a:gd name="connsiteY73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34363 w 1369742"/>
                <a:gd name="connsiteY39" fmla="*/ 2480223 h 2835504"/>
                <a:gd name="connsiteX40" fmla="*/ 412086 w 1369742"/>
                <a:gd name="connsiteY40" fmla="*/ 2291534 h 2835504"/>
                <a:gd name="connsiteX41" fmla="*/ 193007 w 1369742"/>
                <a:gd name="connsiteY41" fmla="*/ 2191019 h 2835504"/>
                <a:gd name="connsiteX42" fmla="*/ 62 w 1369742"/>
                <a:gd name="connsiteY42" fmla="*/ 2105292 h 2835504"/>
                <a:gd name="connsiteX43" fmla="*/ 160739 w 1369742"/>
                <a:gd name="connsiteY43" fmla="*/ 1970586 h 2835504"/>
                <a:gd name="connsiteX44" fmla="*/ 406991 w 1369742"/>
                <a:gd name="connsiteY44" fmla="*/ 2067577 h 2835504"/>
                <a:gd name="connsiteX45" fmla="*/ 578518 w 1369742"/>
                <a:gd name="connsiteY45" fmla="*/ 2219233 h 2835504"/>
                <a:gd name="connsiteX46" fmla="*/ 731364 w 1369742"/>
                <a:gd name="connsiteY46" fmla="*/ 2328567 h 2835504"/>
                <a:gd name="connsiteX47" fmla="*/ 918176 w 1369742"/>
                <a:gd name="connsiteY47" fmla="*/ 2270373 h 2835504"/>
                <a:gd name="connsiteX48" fmla="*/ 935159 w 1369742"/>
                <a:gd name="connsiteY48" fmla="*/ 2510203 h 2835504"/>
                <a:gd name="connsiteX49" fmla="*/ 741554 w 1369742"/>
                <a:gd name="connsiteY49" fmla="*/ 2531363 h 2835504"/>
                <a:gd name="connsiteX50" fmla="*/ 870624 w 1369742"/>
                <a:gd name="connsiteY50" fmla="*/ 2577213 h 2835504"/>
                <a:gd name="connsiteX51" fmla="*/ 1001393 w 1369742"/>
                <a:gd name="connsiteY51" fmla="*/ 2519020 h 2835504"/>
                <a:gd name="connsiteX52" fmla="*/ 948720 w 1369742"/>
                <a:gd name="connsiteY52" fmla="*/ 2264759 h 2835504"/>
                <a:gd name="connsiteX53" fmla="*/ 895517 w 1369742"/>
                <a:gd name="connsiteY53" fmla="*/ 2147260 h 2835504"/>
                <a:gd name="connsiteX54" fmla="*/ 627769 w 1369742"/>
                <a:gd name="connsiteY54" fmla="*/ 2235105 h 2835504"/>
                <a:gd name="connsiteX55" fmla="*/ 750045 w 1369742"/>
                <a:gd name="connsiteY55" fmla="*/ 2028781 h 2835504"/>
                <a:gd name="connsiteX56" fmla="*/ 1121971 w 1369742"/>
                <a:gd name="connsiteY56" fmla="*/ 1933554 h 2835504"/>
                <a:gd name="connsiteX57" fmla="*/ 1105494 w 1369742"/>
                <a:gd name="connsiteY57" fmla="*/ 2196684 h 2835504"/>
                <a:gd name="connsiteX58" fmla="*/ 1194998 w 1369742"/>
                <a:gd name="connsiteY58" fmla="*/ 2578976 h 2835504"/>
                <a:gd name="connsiteX59" fmla="*/ 1264627 w 1369742"/>
                <a:gd name="connsiteY59" fmla="*/ 2658333 h 2835504"/>
                <a:gd name="connsiteX60" fmla="*/ 1174618 w 1369742"/>
                <a:gd name="connsiteY60" fmla="*/ 2402632 h 2835504"/>
                <a:gd name="connsiteX61" fmla="*/ 1140239 w 1369742"/>
                <a:gd name="connsiteY61" fmla="*/ 2234767 h 2835504"/>
                <a:gd name="connsiteX62" fmla="*/ 1172839 w 1369742"/>
                <a:gd name="connsiteY62" fmla="*/ 1942805 h 2835504"/>
                <a:gd name="connsiteX63" fmla="*/ 1033660 w 1369742"/>
                <a:gd name="connsiteY63" fmla="*/ 1822457 h 2835504"/>
                <a:gd name="connsiteX64" fmla="*/ 954841 w 1369742"/>
                <a:gd name="connsiteY64" fmla="*/ 1683633 h 2835504"/>
                <a:gd name="connsiteX65" fmla="*/ 785507 w 1369742"/>
                <a:gd name="connsiteY65" fmla="*/ 1583897 h 2835504"/>
                <a:gd name="connsiteX66" fmla="*/ 320294 w 1369742"/>
                <a:gd name="connsiteY66" fmla="*/ 1514818 h 2835504"/>
                <a:gd name="connsiteX67" fmla="*/ 215279 w 1369742"/>
                <a:gd name="connsiteY67" fmla="*/ 1207869 h 2835504"/>
                <a:gd name="connsiteX68" fmla="*/ 398857 w 1369742"/>
                <a:gd name="connsiteY68" fmla="*/ 948171 h 2835504"/>
                <a:gd name="connsiteX69" fmla="*/ 792662 w 1369742"/>
                <a:gd name="connsiteY69" fmla="*/ 1124064 h 2835504"/>
                <a:gd name="connsiteX70" fmla="*/ 885514 w 1369742"/>
                <a:gd name="connsiteY70" fmla="*/ 864187 h 2835504"/>
                <a:gd name="connsiteX71" fmla="*/ 609625 w 1369742"/>
                <a:gd name="connsiteY71" fmla="*/ 544711 h 2835504"/>
                <a:gd name="connsiteX72" fmla="*/ 531310 w 1369742"/>
                <a:gd name="connsiteY72" fmla="*/ 22638 h 2835504"/>
                <a:gd name="connsiteX73" fmla="*/ 631793 w 1369742"/>
                <a:gd name="connsiteY73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478319 w 1369742"/>
                <a:gd name="connsiteY39" fmla="*/ 2600138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478319 w 1369742"/>
                <a:gd name="connsiteY39" fmla="*/ 2600138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49647 w 1369742"/>
                <a:gd name="connsiteY39" fmla="*/ 2561342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49647 w 1369742"/>
                <a:gd name="connsiteY39" fmla="*/ 2561342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408925 w 1369742"/>
                <a:gd name="connsiteY38" fmla="*/ 2351194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408925 w 1369742"/>
                <a:gd name="connsiteY38" fmla="*/ 2351194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4219"/>
                <a:gd name="connsiteX1" fmla="*/ 704644 w 1369742"/>
                <a:gd name="connsiteY1" fmla="*/ 457229 h 2834219"/>
                <a:gd name="connsiteX2" fmla="*/ 1035926 w 1369742"/>
                <a:gd name="connsiteY2" fmla="*/ 615072 h 2834219"/>
                <a:gd name="connsiteX3" fmla="*/ 1369719 w 1369742"/>
                <a:gd name="connsiteY3" fmla="*/ 930234 h 2834219"/>
                <a:gd name="connsiteX4" fmla="*/ 1028664 w 1369742"/>
                <a:gd name="connsiteY4" fmla="*/ 1456282 h 2834219"/>
                <a:gd name="connsiteX5" fmla="*/ 722007 w 1369742"/>
                <a:gd name="connsiteY5" fmla="*/ 1228597 h 2834219"/>
                <a:gd name="connsiteX6" fmla="*/ 332278 w 1369742"/>
                <a:gd name="connsiteY6" fmla="*/ 1222085 h 2834219"/>
                <a:gd name="connsiteX7" fmla="*/ 711225 w 1369742"/>
                <a:gd name="connsiteY7" fmla="*/ 1488516 h 2834219"/>
                <a:gd name="connsiteX8" fmla="*/ 1006625 w 1369742"/>
                <a:gd name="connsiteY8" fmla="*/ 1599863 h 2834219"/>
                <a:gd name="connsiteX9" fmla="*/ 1079513 w 1369742"/>
                <a:gd name="connsiteY9" fmla="*/ 1769554 h 2834219"/>
                <a:gd name="connsiteX10" fmla="*/ 1232341 w 1369742"/>
                <a:gd name="connsiteY10" fmla="*/ 1887006 h 2834219"/>
                <a:gd name="connsiteX11" fmla="*/ 1204936 w 1369742"/>
                <a:gd name="connsiteY11" fmla="*/ 2270776 h 2834219"/>
                <a:gd name="connsiteX12" fmla="*/ 1298593 w 1369742"/>
                <a:gd name="connsiteY12" fmla="*/ 2540181 h 2834219"/>
                <a:gd name="connsiteX13" fmla="*/ 1286705 w 1369742"/>
                <a:gd name="connsiteY13" fmla="*/ 2723580 h 2834219"/>
                <a:gd name="connsiteX14" fmla="*/ 1142351 w 1369742"/>
                <a:gd name="connsiteY14" fmla="*/ 2608955 h 2834219"/>
                <a:gd name="connsiteX15" fmla="*/ 1045180 w 1369742"/>
                <a:gd name="connsiteY15" fmla="*/ 2225782 h 2834219"/>
                <a:gd name="connsiteX16" fmla="*/ 1048945 w 1369742"/>
                <a:gd name="connsiteY16" fmla="*/ 1995275 h 2834219"/>
                <a:gd name="connsiteX17" fmla="*/ 792503 w 1369742"/>
                <a:gd name="connsiteY17" fmla="*/ 2081685 h 2834219"/>
                <a:gd name="connsiteX18" fmla="*/ 680415 w 1369742"/>
                <a:gd name="connsiteY18" fmla="*/ 2189255 h 2834219"/>
                <a:gd name="connsiteX19" fmla="*/ 914456 w 1369742"/>
                <a:gd name="connsiteY19" fmla="*/ 2068949 h 2834219"/>
                <a:gd name="connsiteX20" fmla="*/ 1011085 w 1369742"/>
                <a:gd name="connsiteY20" fmla="*/ 2261467 h 2834219"/>
                <a:gd name="connsiteX21" fmla="*/ 1091402 w 1369742"/>
                <a:gd name="connsiteY21" fmla="*/ 2570160 h 2834219"/>
                <a:gd name="connsiteX22" fmla="*/ 843451 w 1369742"/>
                <a:gd name="connsiteY22" fmla="*/ 2647751 h 2834219"/>
                <a:gd name="connsiteX23" fmla="*/ 682114 w 1369742"/>
                <a:gd name="connsiteY23" fmla="*/ 2538417 h 2834219"/>
                <a:gd name="connsiteX24" fmla="*/ 823073 w 1369742"/>
                <a:gd name="connsiteY24" fmla="*/ 2466116 h 2834219"/>
                <a:gd name="connsiteX25" fmla="*/ 860435 w 1369742"/>
                <a:gd name="connsiteY25" fmla="*/ 2330331 h 2834219"/>
                <a:gd name="connsiteX26" fmla="*/ 710985 w 1369742"/>
                <a:gd name="connsiteY26" fmla="*/ 2395578 h 2834219"/>
                <a:gd name="connsiteX27" fmla="*/ 566631 w 1369742"/>
                <a:gd name="connsiteY27" fmla="*/ 2317986 h 2834219"/>
                <a:gd name="connsiteX28" fmla="*/ 388310 w 1369742"/>
                <a:gd name="connsiteY28" fmla="*/ 2127535 h 2834219"/>
                <a:gd name="connsiteX29" fmla="*/ 111489 w 1369742"/>
                <a:gd name="connsiteY29" fmla="*/ 2023490 h 2834219"/>
                <a:gd name="connsiteX30" fmla="*/ 169231 w 1369742"/>
                <a:gd name="connsiteY30" fmla="*/ 2129298 h 2834219"/>
                <a:gd name="connsiteX31" fmla="*/ 468129 w 1369742"/>
                <a:gd name="connsiteY31" fmla="*/ 2256266 h 2834219"/>
                <a:gd name="connsiteX32" fmla="*/ 610469 w 1369742"/>
                <a:gd name="connsiteY32" fmla="*/ 2473119 h 2834219"/>
                <a:gd name="connsiteX33" fmla="*/ 583613 w 1369742"/>
                <a:gd name="connsiteY33" fmla="*/ 2610719 h 2834219"/>
                <a:gd name="connsiteX34" fmla="*/ 442655 w 1369742"/>
                <a:gd name="connsiteY34" fmla="*/ 2720053 h 2834219"/>
                <a:gd name="connsiteX35" fmla="*/ 286276 w 1369742"/>
                <a:gd name="connsiteY35" fmla="*/ 2834187 h 2834219"/>
                <a:gd name="connsiteX36" fmla="*/ 110640 w 1369742"/>
                <a:gd name="connsiteY36" fmla="*/ 2708896 h 2834219"/>
                <a:gd name="connsiteX37" fmla="*/ 69713 w 1369742"/>
                <a:gd name="connsiteY37" fmla="*/ 2638559 h 2834219"/>
                <a:gd name="connsiteX38" fmla="*/ 209763 w 1369742"/>
                <a:gd name="connsiteY38" fmla="*/ 2615112 h 2834219"/>
                <a:gd name="connsiteX39" fmla="*/ 408925 w 1369742"/>
                <a:gd name="connsiteY39" fmla="*/ 2351194 h 2834219"/>
                <a:gd name="connsiteX40" fmla="*/ 507190 w 1369742"/>
                <a:gd name="connsiteY40" fmla="*/ 2547234 h 2834219"/>
                <a:gd name="connsiteX41" fmla="*/ 547949 w 1369742"/>
                <a:gd name="connsiteY41" fmla="*/ 2483750 h 2834219"/>
                <a:gd name="connsiteX42" fmla="*/ 412086 w 1369742"/>
                <a:gd name="connsiteY42" fmla="*/ 2291534 h 2834219"/>
                <a:gd name="connsiteX43" fmla="*/ 193007 w 1369742"/>
                <a:gd name="connsiteY43" fmla="*/ 2191019 h 2834219"/>
                <a:gd name="connsiteX44" fmla="*/ 62 w 1369742"/>
                <a:gd name="connsiteY44" fmla="*/ 2105292 h 2834219"/>
                <a:gd name="connsiteX45" fmla="*/ 160739 w 1369742"/>
                <a:gd name="connsiteY45" fmla="*/ 1970586 h 2834219"/>
                <a:gd name="connsiteX46" fmla="*/ 406991 w 1369742"/>
                <a:gd name="connsiteY46" fmla="*/ 2067577 h 2834219"/>
                <a:gd name="connsiteX47" fmla="*/ 578518 w 1369742"/>
                <a:gd name="connsiteY47" fmla="*/ 2219233 h 2834219"/>
                <a:gd name="connsiteX48" fmla="*/ 731364 w 1369742"/>
                <a:gd name="connsiteY48" fmla="*/ 2328567 h 2834219"/>
                <a:gd name="connsiteX49" fmla="*/ 918176 w 1369742"/>
                <a:gd name="connsiteY49" fmla="*/ 2270373 h 2834219"/>
                <a:gd name="connsiteX50" fmla="*/ 935159 w 1369742"/>
                <a:gd name="connsiteY50" fmla="*/ 2510203 h 2834219"/>
                <a:gd name="connsiteX51" fmla="*/ 741554 w 1369742"/>
                <a:gd name="connsiteY51" fmla="*/ 2531363 h 2834219"/>
                <a:gd name="connsiteX52" fmla="*/ 870624 w 1369742"/>
                <a:gd name="connsiteY52" fmla="*/ 2577213 h 2834219"/>
                <a:gd name="connsiteX53" fmla="*/ 1001393 w 1369742"/>
                <a:gd name="connsiteY53" fmla="*/ 2519020 h 2834219"/>
                <a:gd name="connsiteX54" fmla="*/ 948720 w 1369742"/>
                <a:gd name="connsiteY54" fmla="*/ 2264759 h 2834219"/>
                <a:gd name="connsiteX55" fmla="*/ 895517 w 1369742"/>
                <a:gd name="connsiteY55" fmla="*/ 2147260 h 2834219"/>
                <a:gd name="connsiteX56" fmla="*/ 627769 w 1369742"/>
                <a:gd name="connsiteY56" fmla="*/ 2235105 h 2834219"/>
                <a:gd name="connsiteX57" fmla="*/ 750045 w 1369742"/>
                <a:gd name="connsiteY57" fmla="*/ 2028781 h 2834219"/>
                <a:gd name="connsiteX58" fmla="*/ 1121971 w 1369742"/>
                <a:gd name="connsiteY58" fmla="*/ 1933554 h 2834219"/>
                <a:gd name="connsiteX59" fmla="*/ 1105494 w 1369742"/>
                <a:gd name="connsiteY59" fmla="*/ 2196684 h 2834219"/>
                <a:gd name="connsiteX60" fmla="*/ 1194998 w 1369742"/>
                <a:gd name="connsiteY60" fmla="*/ 2578976 h 2834219"/>
                <a:gd name="connsiteX61" fmla="*/ 1264627 w 1369742"/>
                <a:gd name="connsiteY61" fmla="*/ 2658333 h 2834219"/>
                <a:gd name="connsiteX62" fmla="*/ 1174618 w 1369742"/>
                <a:gd name="connsiteY62" fmla="*/ 2402632 h 2834219"/>
                <a:gd name="connsiteX63" fmla="*/ 1140239 w 1369742"/>
                <a:gd name="connsiteY63" fmla="*/ 2234767 h 2834219"/>
                <a:gd name="connsiteX64" fmla="*/ 1172839 w 1369742"/>
                <a:gd name="connsiteY64" fmla="*/ 1942805 h 2834219"/>
                <a:gd name="connsiteX65" fmla="*/ 1033660 w 1369742"/>
                <a:gd name="connsiteY65" fmla="*/ 1822457 h 2834219"/>
                <a:gd name="connsiteX66" fmla="*/ 954841 w 1369742"/>
                <a:gd name="connsiteY66" fmla="*/ 1683633 h 2834219"/>
                <a:gd name="connsiteX67" fmla="*/ 785507 w 1369742"/>
                <a:gd name="connsiteY67" fmla="*/ 1583897 h 2834219"/>
                <a:gd name="connsiteX68" fmla="*/ 320294 w 1369742"/>
                <a:gd name="connsiteY68" fmla="*/ 1514818 h 2834219"/>
                <a:gd name="connsiteX69" fmla="*/ 215279 w 1369742"/>
                <a:gd name="connsiteY69" fmla="*/ 1207869 h 2834219"/>
                <a:gd name="connsiteX70" fmla="*/ 398857 w 1369742"/>
                <a:gd name="connsiteY70" fmla="*/ 948171 h 2834219"/>
                <a:gd name="connsiteX71" fmla="*/ 792662 w 1369742"/>
                <a:gd name="connsiteY71" fmla="*/ 1124064 h 2834219"/>
                <a:gd name="connsiteX72" fmla="*/ 885514 w 1369742"/>
                <a:gd name="connsiteY72" fmla="*/ 864187 h 2834219"/>
                <a:gd name="connsiteX73" fmla="*/ 609625 w 1369742"/>
                <a:gd name="connsiteY73" fmla="*/ 544711 h 2834219"/>
                <a:gd name="connsiteX74" fmla="*/ 531310 w 1369742"/>
                <a:gd name="connsiteY74" fmla="*/ 22638 h 2834219"/>
                <a:gd name="connsiteX75" fmla="*/ 631793 w 1369742"/>
                <a:gd name="connsiteY75" fmla="*/ 29 h 2834219"/>
                <a:gd name="connsiteX0" fmla="*/ 631793 w 1369742"/>
                <a:gd name="connsiteY0" fmla="*/ 29 h 2834219"/>
                <a:gd name="connsiteX1" fmla="*/ 704644 w 1369742"/>
                <a:gd name="connsiteY1" fmla="*/ 457229 h 2834219"/>
                <a:gd name="connsiteX2" fmla="*/ 1035926 w 1369742"/>
                <a:gd name="connsiteY2" fmla="*/ 615072 h 2834219"/>
                <a:gd name="connsiteX3" fmla="*/ 1369719 w 1369742"/>
                <a:gd name="connsiteY3" fmla="*/ 930234 h 2834219"/>
                <a:gd name="connsiteX4" fmla="*/ 1028664 w 1369742"/>
                <a:gd name="connsiteY4" fmla="*/ 1456282 h 2834219"/>
                <a:gd name="connsiteX5" fmla="*/ 722007 w 1369742"/>
                <a:gd name="connsiteY5" fmla="*/ 1228597 h 2834219"/>
                <a:gd name="connsiteX6" fmla="*/ 332278 w 1369742"/>
                <a:gd name="connsiteY6" fmla="*/ 1222085 h 2834219"/>
                <a:gd name="connsiteX7" fmla="*/ 711225 w 1369742"/>
                <a:gd name="connsiteY7" fmla="*/ 1488516 h 2834219"/>
                <a:gd name="connsiteX8" fmla="*/ 1006625 w 1369742"/>
                <a:gd name="connsiteY8" fmla="*/ 1599863 h 2834219"/>
                <a:gd name="connsiteX9" fmla="*/ 1079513 w 1369742"/>
                <a:gd name="connsiteY9" fmla="*/ 1769554 h 2834219"/>
                <a:gd name="connsiteX10" fmla="*/ 1232341 w 1369742"/>
                <a:gd name="connsiteY10" fmla="*/ 1887006 h 2834219"/>
                <a:gd name="connsiteX11" fmla="*/ 1204936 w 1369742"/>
                <a:gd name="connsiteY11" fmla="*/ 2270776 h 2834219"/>
                <a:gd name="connsiteX12" fmla="*/ 1298593 w 1369742"/>
                <a:gd name="connsiteY12" fmla="*/ 2540181 h 2834219"/>
                <a:gd name="connsiteX13" fmla="*/ 1286705 w 1369742"/>
                <a:gd name="connsiteY13" fmla="*/ 2723580 h 2834219"/>
                <a:gd name="connsiteX14" fmla="*/ 1142351 w 1369742"/>
                <a:gd name="connsiteY14" fmla="*/ 2608955 h 2834219"/>
                <a:gd name="connsiteX15" fmla="*/ 1045180 w 1369742"/>
                <a:gd name="connsiteY15" fmla="*/ 2225782 h 2834219"/>
                <a:gd name="connsiteX16" fmla="*/ 1048945 w 1369742"/>
                <a:gd name="connsiteY16" fmla="*/ 1995275 h 2834219"/>
                <a:gd name="connsiteX17" fmla="*/ 792503 w 1369742"/>
                <a:gd name="connsiteY17" fmla="*/ 2081685 h 2834219"/>
                <a:gd name="connsiteX18" fmla="*/ 680415 w 1369742"/>
                <a:gd name="connsiteY18" fmla="*/ 2189255 h 2834219"/>
                <a:gd name="connsiteX19" fmla="*/ 914456 w 1369742"/>
                <a:gd name="connsiteY19" fmla="*/ 2068949 h 2834219"/>
                <a:gd name="connsiteX20" fmla="*/ 1011085 w 1369742"/>
                <a:gd name="connsiteY20" fmla="*/ 2261467 h 2834219"/>
                <a:gd name="connsiteX21" fmla="*/ 1091402 w 1369742"/>
                <a:gd name="connsiteY21" fmla="*/ 2570160 h 2834219"/>
                <a:gd name="connsiteX22" fmla="*/ 843451 w 1369742"/>
                <a:gd name="connsiteY22" fmla="*/ 2647751 h 2834219"/>
                <a:gd name="connsiteX23" fmla="*/ 682114 w 1369742"/>
                <a:gd name="connsiteY23" fmla="*/ 2538417 h 2834219"/>
                <a:gd name="connsiteX24" fmla="*/ 823073 w 1369742"/>
                <a:gd name="connsiteY24" fmla="*/ 2466116 h 2834219"/>
                <a:gd name="connsiteX25" fmla="*/ 860435 w 1369742"/>
                <a:gd name="connsiteY25" fmla="*/ 2330331 h 2834219"/>
                <a:gd name="connsiteX26" fmla="*/ 710985 w 1369742"/>
                <a:gd name="connsiteY26" fmla="*/ 2395578 h 2834219"/>
                <a:gd name="connsiteX27" fmla="*/ 566631 w 1369742"/>
                <a:gd name="connsiteY27" fmla="*/ 2317986 h 2834219"/>
                <a:gd name="connsiteX28" fmla="*/ 388310 w 1369742"/>
                <a:gd name="connsiteY28" fmla="*/ 2127535 h 2834219"/>
                <a:gd name="connsiteX29" fmla="*/ 111489 w 1369742"/>
                <a:gd name="connsiteY29" fmla="*/ 2023490 h 2834219"/>
                <a:gd name="connsiteX30" fmla="*/ 169231 w 1369742"/>
                <a:gd name="connsiteY30" fmla="*/ 2129298 h 2834219"/>
                <a:gd name="connsiteX31" fmla="*/ 468129 w 1369742"/>
                <a:gd name="connsiteY31" fmla="*/ 2256266 h 2834219"/>
                <a:gd name="connsiteX32" fmla="*/ 610469 w 1369742"/>
                <a:gd name="connsiteY32" fmla="*/ 2473119 h 2834219"/>
                <a:gd name="connsiteX33" fmla="*/ 583613 w 1369742"/>
                <a:gd name="connsiteY33" fmla="*/ 2610719 h 2834219"/>
                <a:gd name="connsiteX34" fmla="*/ 442655 w 1369742"/>
                <a:gd name="connsiteY34" fmla="*/ 2720053 h 2834219"/>
                <a:gd name="connsiteX35" fmla="*/ 286276 w 1369742"/>
                <a:gd name="connsiteY35" fmla="*/ 2834187 h 2834219"/>
                <a:gd name="connsiteX36" fmla="*/ 110640 w 1369742"/>
                <a:gd name="connsiteY36" fmla="*/ 2708896 h 2834219"/>
                <a:gd name="connsiteX37" fmla="*/ 69713 w 1369742"/>
                <a:gd name="connsiteY37" fmla="*/ 2638559 h 2834219"/>
                <a:gd name="connsiteX38" fmla="*/ 209763 w 1369742"/>
                <a:gd name="connsiteY38" fmla="*/ 2615112 h 2834219"/>
                <a:gd name="connsiteX39" fmla="*/ 408925 w 1369742"/>
                <a:gd name="connsiteY39" fmla="*/ 2351194 h 2834219"/>
                <a:gd name="connsiteX40" fmla="*/ 507190 w 1369742"/>
                <a:gd name="connsiteY40" fmla="*/ 2547234 h 2834219"/>
                <a:gd name="connsiteX41" fmla="*/ 547949 w 1369742"/>
                <a:gd name="connsiteY41" fmla="*/ 2483750 h 2834219"/>
                <a:gd name="connsiteX42" fmla="*/ 412086 w 1369742"/>
                <a:gd name="connsiteY42" fmla="*/ 2291534 h 2834219"/>
                <a:gd name="connsiteX43" fmla="*/ 193007 w 1369742"/>
                <a:gd name="connsiteY43" fmla="*/ 2191019 h 2834219"/>
                <a:gd name="connsiteX44" fmla="*/ 62 w 1369742"/>
                <a:gd name="connsiteY44" fmla="*/ 2105292 h 2834219"/>
                <a:gd name="connsiteX45" fmla="*/ 160739 w 1369742"/>
                <a:gd name="connsiteY45" fmla="*/ 1970586 h 2834219"/>
                <a:gd name="connsiteX46" fmla="*/ 406991 w 1369742"/>
                <a:gd name="connsiteY46" fmla="*/ 2067577 h 2834219"/>
                <a:gd name="connsiteX47" fmla="*/ 578518 w 1369742"/>
                <a:gd name="connsiteY47" fmla="*/ 2219233 h 2834219"/>
                <a:gd name="connsiteX48" fmla="*/ 731364 w 1369742"/>
                <a:gd name="connsiteY48" fmla="*/ 2328567 h 2834219"/>
                <a:gd name="connsiteX49" fmla="*/ 918176 w 1369742"/>
                <a:gd name="connsiteY49" fmla="*/ 2270373 h 2834219"/>
                <a:gd name="connsiteX50" fmla="*/ 935159 w 1369742"/>
                <a:gd name="connsiteY50" fmla="*/ 2510203 h 2834219"/>
                <a:gd name="connsiteX51" fmla="*/ 741554 w 1369742"/>
                <a:gd name="connsiteY51" fmla="*/ 2531363 h 2834219"/>
                <a:gd name="connsiteX52" fmla="*/ 870624 w 1369742"/>
                <a:gd name="connsiteY52" fmla="*/ 2577213 h 2834219"/>
                <a:gd name="connsiteX53" fmla="*/ 1001393 w 1369742"/>
                <a:gd name="connsiteY53" fmla="*/ 2519020 h 2834219"/>
                <a:gd name="connsiteX54" fmla="*/ 948720 w 1369742"/>
                <a:gd name="connsiteY54" fmla="*/ 2264759 h 2834219"/>
                <a:gd name="connsiteX55" fmla="*/ 895517 w 1369742"/>
                <a:gd name="connsiteY55" fmla="*/ 2147260 h 2834219"/>
                <a:gd name="connsiteX56" fmla="*/ 627769 w 1369742"/>
                <a:gd name="connsiteY56" fmla="*/ 2235105 h 2834219"/>
                <a:gd name="connsiteX57" fmla="*/ 750045 w 1369742"/>
                <a:gd name="connsiteY57" fmla="*/ 2028781 h 2834219"/>
                <a:gd name="connsiteX58" fmla="*/ 1121971 w 1369742"/>
                <a:gd name="connsiteY58" fmla="*/ 1933554 h 2834219"/>
                <a:gd name="connsiteX59" fmla="*/ 1105494 w 1369742"/>
                <a:gd name="connsiteY59" fmla="*/ 2196684 h 2834219"/>
                <a:gd name="connsiteX60" fmla="*/ 1194998 w 1369742"/>
                <a:gd name="connsiteY60" fmla="*/ 2578976 h 2834219"/>
                <a:gd name="connsiteX61" fmla="*/ 1264627 w 1369742"/>
                <a:gd name="connsiteY61" fmla="*/ 2658333 h 2834219"/>
                <a:gd name="connsiteX62" fmla="*/ 1174618 w 1369742"/>
                <a:gd name="connsiteY62" fmla="*/ 2402632 h 2834219"/>
                <a:gd name="connsiteX63" fmla="*/ 1140239 w 1369742"/>
                <a:gd name="connsiteY63" fmla="*/ 2234767 h 2834219"/>
                <a:gd name="connsiteX64" fmla="*/ 1172839 w 1369742"/>
                <a:gd name="connsiteY64" fmla="*/ 1942805 h 2834219"/>
                <a:gd name="connsiteX65" fmla="*/ 1033660 w 1369742"/>
                <a:gd name="connsiteY65" fmla="*/ 1822457 h 2834219"/>
                <a:gd name="connsiteX66" fmla="*/ 954841 w 1369742"/>
                <a:gd name="connsiteY66" fmla="*/ 1683633 h 2834219"/>
                <a:gd name="connsiteX67" fmla="*/ 785507 w 1369742"/>
                <a:gd name="connsiteY67" fmla="*/ 1583897 h 2834219"/>
                <a:gd name="connsiteX68" fmla="*/ 320294 w 1369742"/>
                <a:gd name="connsiteY68" fmla="*/ 1514818 h 2834219"/>
                <a:gd name="connsiteX69" fmla="*/ 215279 w 1369742"/>
                <a:gd name="connsiteY69" fmla="*/ 1207869 h 2834219"/>
                <a:gd name="connsiteX70" fmla="*/ 398857 w 1369742"/>
                <a:gd name="connsiteY70" fmla="*/ 948171 h 2834219"/>
                <a:gd name="connsiteX71" fmla="*/ 792662 w 1369742"/>
                <a:gd name="connsiteY71" fmla="*/ 1124064 h 2834219"/>
                <a:gd name="connsiteX72" fmla="*/ 885514 w 1369742"/>
                <a:gd name="connsiteY72" fmla="*/ 864187 h 2834219"/>
                <a:gd name="connsiteX73" fmla="*/ 609625 w 1369742"/>
                <a:gd name="connsiteY73" fmla="*/ 544711 h 2834219"/>
                <a:gd name="connsiteX74" fmla="*/ 531310 w 1369742"/>
                <a:gd name="connsiteY74" fmla="*/ 22638 h 2834219"/>
                <a:gd name="connsiteX75" fmla="*/ 631793 w 1369742"/>
                <a:gd name="connsiteY75" fmla="*/ 29 h 2834219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158814 w 1369742"/>
                <a:gd name="connsiteY38" fmla="*/ 2235970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158814 w 1369742"/>
                <a:gd name="connsiteY38" fmla="*/ 2235970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73170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73170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94506 w 1369742"/>
                <a:gd name="connsiteY38" fmla="*/ 2439665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94506 w 1369742"/>
                <a:gd name="connsiteY38" fmla="*/ 2439665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58842 w 1369742"/>
                <a:gd name="connsiteY38" fmla="*/ 2353256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206593 w 1369742"/>
                <a:gd name="connsiteY37" fmla="*/ 2534891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206593 w 1369742"/>
                <a:gd name="connsiteY37" fmla="*/ 2534891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208291 w 1369742"/>
                <a:gd name="connsiteY40" fmla="*/ 2437901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257541 w 1369742"/>
                <a:gd name="connsiteY38" fmla="*/ 2600139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257541 w 1369742"/>
                <a:gd name="connsiteY38" fmla="*/ 2600139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148851 w 1369742"/>
                <a:gd name="connsiteY41" fmla="*/ 2534891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148851 w 1369742"/>
                <a:gd name="connsiteY41" fmla="*/ 2534891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274524 w 1369742"/>
                <a:gd name="connsiteY39" fmla="*/ 2681257 h 2743213"/>
                <a:gd name="connsiteX40" fmla="*/ 110640 w 1369742"/>
                <a:gd name="connsiteY40" fmla="*/ 2708896 h 2743213"/>
                <a:gd name="connsiteX41" fmla="*/ 69713 w 1369742"/>
                <a:gd name="connsiteY41" fmla="*/ 2638559 h 2743213"/>
                <a:gd name="connsiteX42" fmla="*/ 335663 w 1369742"/>
                <a:gd name="connsiteY42" fmla="*/ 2548999 h 2743213"/>
                <a:gd name="connsiteX43" fmla="*/ 208291 w 1369742"/>
                <a:gd name="connsiteY43" fmla="*/ 2437901 h 2743213"/>
                <a:gd name="connsiteX44" fmla="*/ 58842 w 1369742"/>
                <a:gd name="connsiteY44" fmla="*/ 2423794 h 2743213"/>
                <a:gd name="connsiteX45" fmla="*/ 158814 w 1369742"/>
                <a:gd name="connsiteY45" fmla="*/ 2235970 h 2743213"/>
                <a:gd name="connsiteX46" fmla="*/ 446287 w 1369742"/>
                <a:gd name="connsiteY46" fmla="*/ 2388226 h 2743213"/>
                <a:gd name="connsiteX47" fmla="*/ 508888 w 1369742"/>
                <a:gd name="connsiteY47" fmla="*/ 2534890 h 2743213"/>
                <a:gd name="connsiteX48" fmla="*/ 547949 w 1369742"/>
                <a:gd name="connsiteY48" fmla="*/ 2483750 h 2743213"/>
                <a:gd name="connsiteX49" fmla="*/ 412086 w 1369742"/>
                <a:gd name="connsiteY49" fmla="*/ 2291534 h 2743213"/>
                <a:gd name="connsiteX50" fmla="*/ 193007 w 1369742"/>
                <a:gd name="connsiteY50" fmla="*/ 2191019 h 2743213"/>
                <a:gd name="connsiteX51" fmla="*/ 62 w 1369742"/>
                <a:gd name="connsiteY51" fmla="*/ 2105292 h 2743213"/>
                <a:gd name="connsiteX52" fmla="*/ 160739 w 1369742"/>
                <a:gd name="connsiteY52" fmla="*/ 1970586 h 2743213"/>
                <a:gd name="connsiteX53" fmla="*/ 406991 w 1369742"/>
                <a:gd name="connsiteY53" fmla="*/ 2067577 h 2743213"/>
                <a:gd name="connsiteX54" fmla="*/ 578518 w 1369742"/>
                <a:gd name="connsiteY54" fmla="*/ 2219233 h 2743213"/>
                <a:gd name="connsiteX55" fmla="*/ 731364 w 1369742"/>
                <a:gd name="connsiteY55" fmla="*/ 2328567 h 2743213"/>
                <a:gd name="connsiteX56" fmla="*/ 918176 w 1369742"/>
                <a:gd name="connsiteY56" fmla="*/ 2270373 h 2743213"/>
                <a:gd name="connsiteX57" fmla="*/ 935159 w 1369742"/>
                <a:gd name="connsiteY57" fmla="*/ 2510203 h 2743213"/>
                <a:gd name="connsiteX58" fmla="*/ 741554 w 1369742"/>
                <a:gd name="connsiteY58" fmla="*/ 2531363 h 2743213"/>
                <a:gd name="connsiteX59" fmla="*/ 870624 w 1369742"/>
                <a:gd name="connsiteY59" fmla="*/ 2577213 h 2743213"/>
                <a:gd name="connsiteX60" fmla="*/ 1001393 w 1369742"/>
                <a:gd name="connsiteY60" fmla="*/ 2519020 h 2743213"/>
                <a:gd name="connsiteX61" fmla="*/ 948720 w 1369742"/>
                <a:gd name="connsiteY61" fmla="*/ 2264759 h 2743213"/>
                <a:gd name="connsiteX62" fmla="*/ 895517 w 1369742"/>
                <a:gd name="connsiteY62" fmla="*/ 2147260 h 2743213"/>
                <a:gd name="connsiteX63" fmla="*/ 627769 w 1369742"/>
                <a:gd name="connsiteY63" fmla="*/ 2235105 h 2743213"/>
                <a:gd name="connsiteX64" fmla="*/ 750045 w 1369742"/>
                <a:gd name="connsiteY64" fmla="*/ 2028781 h 2743213"/>
                <a:gd name="connsiteX65" fmla="*/ 1121971 w 1369742"/>
                <a:gd name="connsiteY65" fmla="*/ 1933554 h 2743213"/>
                <a:gd name="connsiteX66" fmla="*/ 1105494 w 1369742"/>
                <a:gd name="connsiteY66" fmla="*/ 2196684 h 2743213"/>
                <a:gd name="connsiteX67" fmla="*/ 1194998 w 1369742"/>
                <a:gd name="connsiteY67" fmla="*/ 2578976 h 2743213"/>
                <a:gd name="connsiteX68" fmla="*/ 1264627 w 1369742"/>
                <a:gd name="connsiteY68" fmla="*/ 2658333 h 2743213"/>
                <a:gd name="connsiteX69" fmla="*/ 1174618 w 1369742"/>
                <a:gd name="connsiteY69" fmla="*/ 2402632 h 2743213"/>
                <a:gd name="connsiteX70" fmla="*/ 1140239 w 1369742"/>
                <a:gd name="connsiteY70" fmla="*/ 2234767 h 2743213"/>
                <a:gd name="connsiteX71" fmla="*/ 1172839 w 1369742"/>
                <a:gd name="connsiteY71" fmla="*/ 1942805 h 2743213"/>
                <a:gd name="connsiteX72" fmla="*/ 1033660 w 1369742"/>
                <a:gd name="connsiteY72" fmla="*/ 1822457 h 2743213"/>
                <a:gd name="connsiteX73" fmla="*/ 954841 w 1369742"/>
                <a:gd name="connsiteY73" fmla="*/ 1683633 h 2743213"/>
                <a:gd name="connsiteX74" fmla="*/ 785507 w 1369742"/>
                <a:gd name="connsiteY74" fmla="*/ 1583897 h 2743213"/>
                <a:gd name="connsiteX75" fmla="*/ 320294 w 1369742"/>
                <a:gd name="connsiteY75" fmla="*/ 1514818 h 2743213"/>
                <a:gd name="connsiteX76" fmla="*/ 215279 w 1369742"/>
                <a:gd name="connsiteY76" fmla="*/ 1207869 h 2743213"/>
                <a:gd name="connsiteX77" fmla="*/ 398857 w 1369742"/>
                <a:gd name="connsiteY77" fmla="*/ 948171 h 2743213"/>
                <a:gd name="connsiteX78" fmla="*/ 792662 w 1369742"/>
                <a:gd name="connsiteY78" fmla="*/ 1124064 h 2743213"/>
                <a:gd name="connsiteX79" fmla="*/ 885514 w 1369742"/>
                <a:gd name="connsiteY79" fmla="*/ 864187 h 2743213"/>
                <a:gd name="connsiteX80" fmla="*/ 609625 w 1369742"/>
                <a:gd name="connsiteY80" fmla="*/ 544711 h 2743213"/>
                <a:gd name="connsiteX81" fmla="*/ 531310 w 1369742"/>
                <a:gd name="connsiteY81" fmla="*/ 22638 h 2743213"/>
                <a:gd name="connsiteX82" fmla="*/ 631793 w 1369742"/>
                <a:gd name="connsiteY82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274524 w 1369742"/>
                <a:gd name="connsiteY39" fmla="*/ 2681257 h 2743213"/>
                <a:gd name="connsiteX40" fmla="*/ 110640 w 1369742"/>
                <a:gd name="connsiteY40" fmla="*/ 2708896 h 2743213"/>
                <a:gd name="connsiteX41" fmla="*/ 69713 w 1369742"/>
                <a:gd name="connsiteY41" fmla="*/ 2638559 h 2743213"/>
                <a:gd name="connsiteX42" fmla="*/ 335663 w 1369742"/>
                <a:gd name="connsiteY42" fmla="*/ 2548999 h 2743213"/>
                <a:gd name="connsiteX43" fmla="*/ 208291 w 1369742"/>
                <a:gd name="connsiteY43" fmla="*/ 2437901 h 2743213"/>
                <a:gd name="connsiteX44" fmla="*/ 58842 w 1369742"/>
                <a:gd name="connsiteY44" fmla="*/ 2423794 h 2743213"/>
                <a:gd name="connsiteX45" fmla="*/ 158814 w 1369742"/>
                <a:gd name="connsiteY45" fmla="*/ 2235970 h 2743213"/>
                <a:gd name="connsiteX46" fmla="*/ 446287 w 1369742"/>
                <a:gd name="connsiteY46" fmla="*/ 2388226 h 2743213"/>
                <a:gd name="connsiteX47" fmla="*/ 508888 w 1369742"/>
                <a:gd name="connsiteY47" fmla="*/ 2534890 h 2743213"/>
                <a:gd name="connsiteX48" fmla="*/ 547949 w 1369742"/>
                <a:gd name="connsiteY48" fmla="*/ 2483750 h 2743213"/>
                <a:gd name="connsiteX49" fmla="*/ 412086 w 1369742"/>
                <a:gd name="connsiteY49" fmla="*/ 2291534 h 2743213"/>
                <a:gd name="connsiteX50" fmla="*/ 193007 w 1369742"/>
                <a:gd name="connsiteY50" fmla="*/ 2191019 h 2743213"/>
                <a:gd name="connsiteX51" fmla="*/ 62 w 1369742"/>
                <a:gd name="connsiteY51" fmla="*/ 2105292 h 2743213"/>
                <a:gd name="connsiteX52" fmla="*/ 160739 w 1369742"/>
                <a:gd name="connsiteY52" fmla="*/ 1970586 h 2743213"/>
                <a:gd name="connsiteX53" fmla="*/ 406991 w 1369742"/>
                <a:gd name="connsiteY53" fmla="*/ 2067577 h 2743213"/>
                <a:gd name="connsiteX54" fmla="*/ 578518 w 1369742"/>
                <a:gd name="connsiteY54" fmla="*/ 2219233 h 2743213"/>
                <a:gd name="connsiteX55" fmla="*/ 731364 w 1369742"/>
                <a:gd name="connsiteY55" fmla="*/ 2328567 h 2743213"/>
                <a:gd name="connsiteX56" fmla="*/ 918176 w 1369742"/>
                <a:gd name="connsiteY56" fmla="*/ 2270373 h 2743213"/>
                <a:gd name="connsiteX57" fmla="*/ 935159 w 1369742"/>
                <a:gd name="connsiteY57" fmla="*/ 2510203 h 2743213"/>
                <a:gd name="connsiteX58" fmla="*/ 741554 w 1369742"/>
                <a:gd name="connsiteY58" fmla="*/ 2531363 h 2743213"/>
                <a:gd name="connsiteX59" fmla="*/ 870624 w 1369742"/>
                <a:gd name="connsiteY59" fmla="*/ 2577213 h 2743213"/>
                <a:gd name="connsiteX60" fmla="*/ 1001393 w 1369742"/>
                <a:gd name="connsiteY60" fmla="*/ 2519020 h 2743213"/>
                <a:gd name="connsiteX61" fmla="*/ 948720 w 1369742"/>
                <a:gd name="connsiteY61" fmla="*/ 2264759 h 2743213"/>
                <a:gd name="connsiteX62" fmla="*/ 895517 w 1369742"/>
                <a:gd name="connsiteY62" fmla="*/ 2147260 h 2743213"/>
                <a:gd name="connsiteX63" fmla="*/ 627769 w 1369742"/>
                <a:gd name="connsiteY63" fmla="*/ 2235105 h 2743213"/>
                <a:gd name="connsiteX64" fmla="*/ 750045 w 1369742"/>
                <a:gd name="connsiteY64" fmla="*/ 2028781 h 2743213"/>
                <a:gd name="connsiteX65" fmla="*/ 1121971 w 1369742"/>
                <a:gd name="connsiteY65" fmla="*/ 1933554 h 2743213"/>
                <a:gd name="connsiteX66" fmla="*/ 1105494 w 1369742"/>
                <a:gd name="connsiteY66" fmla="*/ 2196684 h 2743213"/>
                <a:gd name="connsiteX67" fmla="*/ 1194998 w 1369742"/>
                <a:gd name="connsiteY67" fmla="*/ 2578976 h 2743213"/>
                <a:gd name="connsiteX68" fmla="*/ 1264627 w 1369742"/>
                <a:gd name="connsiteY68" fmla="*/ 2658333 h 2743213"/>
                <a:gd name="connsiteX69" fmla="*/ 1174618 w 1369742"/>
                <a:gd name="connsiteY69" fmla="*/ 2402632 h 2743213"/>
                <a:gd name="connsiteX70" fmla="*/ 1140239 w 1369742"/>
                <a:gd name="connsiteY70" fmla="*/ 2234767 h 2743213"/>
                <a:gd name="connsiteX71" fmla="*/ 1172839 w 1369742"/>
                <a:gd name="connsiteY71" fmla="*/ 1942805 h 2743213"/>
                <a:gd name="connsiteX72" fmla="*/ 1033660 w 1369742"/>
                <a:gd name="connsiteY72" fmla="*/ 1822457 h 2743213"/>
                <a:gd name="connsiteX73" fmla="*/ 954841 w 1369742"/>
                <a:gd name="connsiteY73" fmla="*/ 1683633 h 2743213"/>
                <a:gd name="connsiteX74" fmla="*/ 785507 w 1369742"/>
                <a:gd name="connsiteY74" fmla="*/ 1583897 h 2743213"/>
                <a:gd name="connsiteX75" fmla="*/ 320294 w 1369742"/>
                <a:gd name="connsiteY75" fmla="*/ 1514818 h 2743213"/>
                <a:gd name="connsiteX76" fmla="*/ 215279 w 1369742"/>
                <a:gd name="connsiteY76" fmla="*/ 1207869 h 2743213"/>
                <a:gd name="connsiteX77" fmla="*/ 398857 w 1369742"/>
                <a:gd name="connsiteY77" fmla="*/ 948171 h 2743213"/>
                <a:gd name="connsiteX78" fmla="*/ 792662 w 1369742"/>
                <a:gd name="connsiteY78" fmla="*/ 1124064 h 2743213"/>
                <a:gd name="connsiteX79" fmla="*/ 885514 w 1369742"/>
                <a:gd name="connsiteY79" fmla="*/ 864187 h 2743213"/>
                <a:gd name="connsiteX80" fmla="*/ 609625 w 1369742"/>
                <a:gd name="connsiteY80" fmla="*/ 544711 h 2743213"/>
                <a:gd name="connsiteX81" fmla="*/ 531310 w 1369742"/>
                <a:gd name="connsiteY81" fmla="*/ 22638 h 2743213"/>
                <a:gd name="connsiteX82" fmla="*/ 631793 w 1369742"/>
                <a:gd name="connsiteY82" fmla="*/ 29 h 2743213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35663 w 1369742"/>
                <a:gd name="connsiteY42" fmla="*/ 2548999 h 2783076"/>
                <a:gd name="connsiteX43" fmla="*/ 208291 w 1369742"/>
                <a:gd name="connsiteY43" fmla="*/ 2437901 h 2783076"/>
                <a:gd name="connsiteX44" fmla="*/ 58842 w 1369742"/>
                <a:gd name="connsiteY44" fmla="*/ 2423794 h 2783076"/>
                <a:gd name="connsiteX45" fmla="*/ 158814 w 1369742"/>
                <a:gd name="connsiteY45" fmla="*/ 2235970 h 2783076"/>
                <a:gd name="connsiteX46" fmla="*/ 446287 w 1369742"/>
                <a:gd name="connsiteY46" fmla="*/ 2388226 h 2783076"/>
                <a:gd name="connsiteX47" fmla="*/ 508888 w 1369742"/>
                <a:gd name="connsiteY47" fmla="*/ 2534890 h 2783076"/>
                <a:gd name="connsiteX48" fmla="*/ 547949 w 1369742"/>
                <a:gd name="connsiteY48" fmla="*/ 2483750 h 2783076"/>
                <a:gd name="connsiteX49" fmla="*/ 412086 w 1369742"/>
                <a:gd name="connsiteY49" fmla="*/ 2291534 h 2783076"/>
                <a:gd name="connsiteX50" fmla="*/ 193007 w 1369742"/>
                <a:gd name="connsiteY50" fmla="*/ 2191019 h 2783076"/>
                <a:gd name="connsiteX51" fmla="*/ 62 w 1369742"/>
                <a:gd name="connsiteY51" fmla="*/ 2105292 h 2783076"/>
                <a:gd name="connsiteX52" fmla="*/ 160739 w 1369742"/>
                <a:gd name="connsiteY52" fmla="*/ 1970586 h 2783076"/>
                <a:gd name="connsiteX53" fmla="*/ 406991 w 1369742"/>
                <a:gd name="connsiteY53" fmla="*/ 2067577 h 2783076"/>
                <a:gd name="connsiteX54" fmla="*/ 578518 w 1369742"/>
                <a:gd name="connsiteY54" fmla="*/ 2219233 h 2783076"/>
                <a:gd name="connsiteX55" fmla="*/ 731364 w 1369742"/>
                <a:gd name="connsiteY55" fmla="*/ 2328567 h 2783076"/>
                <a:gd name="connsiteX56" fmla="*/ 918176 w 1369742"/>
                <a:gd name="connsiteY56" fmla="*/ 2270373 h 2783076"/>
                <a:gd name="connsiteX57" fmla="*/ 935159 w 1369742"/>
                <a:gd name="connsiteY57" fmla="*/ 2510203 h 2783076"/>
                <a:gd name="connsiteX58" fmla="*/ 741554 w 1369742"/>
                <a:gd name="connsiteY58" fmla="*/ 2531363 h 2783076"/>
                <a:gd name="connsiteX59" fmla="*/ 870624 w 1369742"/>
                <a:gd name="connsiteY59" fmla="*/ 2577213 h 2783076"/>
                <a:gd name="connsiteX60" fmla="*/ 1001393 w 1369742"/>
                <a:gd name="connsiteY60" fmla="*/ 2519020 h 2783076"/>
                <a:gd name="connsiteX61" fmla="*/ 948720 w 1369742"/>
                <a:gd name="connsiteY61" fmla="*/ 2264759 h 2783076"/>
                <a:gd name="connsiteX62" fmla="*/ 895517 w 1369742"/>
                <a:gd name="connsiteY62" fmla="*/ 2147260 h 2783076"/>
                <a:gd name="connsiteX63" fmla="*/ 627769 w 1369742"/>
                <a:gd name="connsiteY63" fmla="*/ 2235105 h 2783076"/>
                <a:gd name="connsiteX64" fmla="*/ 750045 w 1369742"/>
                <a:gd name="connsiteY64" fmla="*/ 2028781 h 2783076"/>
                <a:gd name="connsiteX65" fmla="*/ 1121971 w 1369742"/>
                <a:gd name="connsiteY65" fmla="*/ 1933554 h 2783076"/>
                <a:gd name="connsiteX66" fmla="*/ 1105494 w 1369742"/>
                <a:gd name="connsiteY66" fmla="*/ 2196684 h 2783076"/>
                <a:gd name="connsiteX67" fmla="*/ 1194998 w 1369742"/>
                <a:gd name="connsiteY67" fmla="*/ 2578976 h 2783076"/>
                <a:gd name="connsiteX68" fmla="*/ 1264627 w 1369742"/>
                <a:gd name="connsiteY68" fmla="*/ 2658333 h 2783076"/>
                <a:gd name="connsiteX69" fmla="*/ 1174618 w 1369742"/>
                <a:gd name="connsiteY69" fmla="*/ 2402632 h 2783076"/>
                <a:gd name="connsiteX70" fmla="*/ 1140239 w 1369742"/>
                <a:gd name="connsiteY70" fmla="*/ 2234767 h 2783076"/>
                <a:gd name="connsiteX71" fmla="*/ 1172839 w 1369742"/>
                <a:gd name="connsiteY71" fmla="*/ 1942805 h 2783076"/>
                <a:gd name="connsiteX72" fmla="*/ 1033660 w 1369742"/>
                <a:gd name="connsiteY72" fmla="*/ 1822457 h 2783076"/>
                <a:gd name="connsiteX73" fmla="*/ 954841 w 1369742"/>
                <a:gd name="connsiteY73" fmla="*/ 1683633 h 2783076"/>
                <a:gd name="connsiteX74" fmla="*/ 785507 w 1369742"/>
                <a:gd name="connsiteY74" fmla="*/ 1583897 h 2783076"/>
                <a:gd name="connsiteX75" fmla="*/ 320294 w 1369742"/>
                <a:gd name="connsiteY75" fmla="*/ 1514818 h 2783076"/>
                <a:gd name="connsiteX76" fmla="*/ 215279 w 1369742"/>
                <a:gd name="connsiteY76" fmla="*/ 1207869 h 2783076"/>
                <a:gd name="connsiteX77" fmla="*/ 398857 w 1369742"/>
                <a:gd name="connsiteY77" fmla="*/ 948171 h 2783076"/>
                <a:gd name="connsiteX78" fmla="*/ 792662 w 1369742"/>
                <a:gd name="connsiteY78" fmla="*/ 1124064 h 2783076"/>
                <a:gd name="connsiteX79" fmla="*/ 885514 w 1369742"/>
                <a:gd name="connsiteY79" fmla="*/ 864187 h 2783076"/>
                <a:gd name="connsiteX80" fmla="*/ 609625 w 1369742"/>
                <a:gd name="connsiteY80" fmla="*/ 544711 h 2783076"/>
                <a:gd name="connsiteX81" fmla="*/ 531310 w 1369742"/>
                <a:gd name="connsiteY81" fmla="*/ 22638 h 2783076"/>
                <a:gd name="connsiteX82" fmla="*/ 631793 w 1369742"/>
                <a:gd name="connsiteY82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211688 w 1369742"/>
                <a:gd name="connsiteY42" fmla="*/ 2601902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211688 w 1369742"/>
                <a:gd name="connsiteY42" fmla="*/ 2601902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23775 w 1369742"/>
                <a:gd name="connsiteY42" fmla="*/ 2670676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23775 w 1369742"/>
                <a:gd name="connsiteY42" fmla="*/ 2670676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7271"/>
                <a:gd name="connsiteX1" fmla="*/ 704644 w 1369742"/>
                <a:gd name="connsiteY1" fmla="*/ 457229 h 2787271"/>
                <a:gd name="connsiteX2" fmla="*/ 1035926 w 1369742"/>
                <a:gd name="connsiteY2" fmla="*/ 615072 h 2787271"/>
                <a:gd name="connsiteX3" fmla="*/ 1369719 w 1369742"/>
                <a:gd name="connsiteY3" fmla="*/ 930234 h 2787271"/>
                <a:gd name="connsiteX4" fmla="*/ 1028664 w 1369742"/>
                <a:gd name="connsiteY4" fmla="*/ 1456282 h 2787271"/>
                <a:gd name="connsiteX5" fmla="*/ 722007 w 1369742"/>
                <a:gd name="connsiteY5" fmla="*/ 1228597 h 2787271"/>
                <a:gd name="connsiteX6" fmla="*/ 332278 w 1369742"/>
                <a:gd name="connsiteY6" fmla="*/ 1222085 h 2787271"/>
                <a:gd name="connsiteX7" fmla="*/ 711225 w 1369742"/>
                <a:gd name="connsiteY7" fmla="*/ 1488516 h 2787271"/>
                <a:gd name="connsiteX8" fmla="*/ 1006625 w 1369742"/>
                <a:gd name="connsiteY8" fmla="*/ 1599863 h 2787271"/>
                <a:gd name="connsiteX9" fmla="*/ 1079513 w 1369742"/>
                <a:gd name="connsiteY9" fmla="*/ 1769554 h 2787271"/>
                <a:gd name="connsiteX10" fmla="*/ 1232341 w 1369742"/>
                <a:gd name="connsiteY10" fmla="*/ 1887006 h 2787271"/>
                <a:gd name="connsiteX11" fmla="*/ 1204936 w 1369742"/>
                <a:gd name="connsiteY11" fmla="*/ 2270776 h 2787271"/>
                <a:gd name="connsiteX12" fmla="*/ 1298593 w 1369742"/>
                <a:gd name="connsiteY12" fmla="*/ 2540181 h 2787271"/>
                <a:gd name="connsiteX13" fmla="*/ 1286705 w 1369742"/>
                <a:gd name="connsiteY13" fmla="*/ 2723580 h 2787271"/>
                <a:gd name="connsiteX14" fmla="*/ 1142351 w 1369742"/>
                <a:gd name="connsiteY14" fmla="*/ 2608955 h 2787271"/>
                <a:gd name="connsiteX15" fmla="*/ 1045180 w 1369742"/>
                <a:gd name="connsiteY15" fmla="*/ 2225782 h 2787271"/>
                <a:gd name="connsiteX16" fmla="*/ 1048945 w 1369742"/>
                <a:gd name="connsiteY16" fmla="*/ 1995275 h 2787271"/>
                <a:gd name="connsiteX17" fmla="*/ 792503 w 1369742"/>
                <a:gd name="connsiteY17" fmla="*/ 2081685 h 2787271"/>
                <a:gd name="connsiteX18" fmla="*/ 680415 w 1369742"/>
                <a:gd name="connsiteY18" fmla="*/ 2189255 h 2787271"/>
                <a:gd name="connsiteX19" fmla="*/ 914456 w 1369742"/>
                <a:gd name="connsiteY19" fmla="*/ 2068949 h 2787271"/>
                <a:gd name="connsiteX20" fmla="*/ 1011085 w 1369742"/>
                <a:gd name="connsiteY20" fmla="*/ 2261467 h 2787271"/>
                <a:gd name="connsiteX21" fmla="*/ 1091402 w 1369742"/>
                <a:gd name="connsiteY21" fmla="*/ 2570160 h 2787271"/>
                <a:gd name="connsiteX22" fmla="*/ 843451 w 1369742"/>
                <a:gd name="connsiteY22" fmla="*/ 2647751 h 2787271"/>
                <a:gd name="connsiteX23" fmla="*/ 682114 w 1369742"/>
                <a:gd name="connsiteY23" fmla="*/ 2538417 h 2787271"/>
                <a:gd name="connsiteX24" fmla="*/ 823073 w 1369742"/>
                <a:gd name="connsiteY24" fmla="*/ 2466116 h 2787271"/>
                <a:gd name="connsiteX25" fmla="*/ 860435 w 1369742"/>
                <a:gd name="connsiteY25" fmla="*/ 2330331 h 2787271"/>
                <a:gd name="connsiteX26" fmla="*/ 710985 w 1369742"/>
                <a:gd name="connsiteY26" fmla="*/ 2395578 h 2787271"/>
                <a:gd name="connsiteX27" fmla="*/ 566631 w 1369742"/>
                <a:gd name="connsiteY27" fmla="*/ 2317986 h 2787271"/>
                <a:gd name="connsiteX28" fmla="*/ 388310 w 1369742"/>
                <a:gd name="connsiteY28" fmla="*/ 2127535 h 2787271"/>
                <a:gd name="connsiteX29" fmla="*/ 111489 w 1369742"/>
                <a:gd name="connsiteY29" fmla="*/ 2023490 h 2787271"/>
                <a:gd name="connsiteX30" fmla="*/ 169231 w 1369742"/>
                <a:gd name="connsiteY30" fmla="*/ 2129298 h 2787271"/>
                <a:gd name="connsiteX31" fmla="*/ 468129 w 1369742"/>
                <a:gd name="connsiteY31" fmla="*/ 2256266 h 2787271"/>
                <a:gd name="connsiteX32" fmla="*/ 600279 w 1369742"/>
                <a:gd name="connsiteY32" fmla="*/ 2453721 h 2787271"/>
                <a:gd name="connsiteX33" fmla="*/ 558139 w 1369742"/>
                <a:gd name="connsiteY33" fmla="*/ 2630118 h 2787271"/>
                <a:gd name="connsiteX34" fmla="*/ 410387 w 1369742"/>
                <a:gd name="connsiteY34" fmla="*/ 2452008 h 2787271"/>
                <a:gd name="connsiteX35" fmla="*/ 169093 w 1369742"/>
                <a:gd name="connsiteY35" fmla="*/ 2308679 h 2787271"/>
                <a:gd name="connsiteX36" fmla="*/ 186214 w 1369742"/>
                <a:gd name="connsiteY36" fmla="*/ 2384997 h 2787271"/>
                <a:gd name="connsiteX37" fmla="*/ 361137 w 1369742"/>
                <a:gd name="connsiteY37" fmla="*/ 2476697 h 2787271"/>
                <a:gd name="connsiteX38" fmla="*/ 410387 w 1369742"/>
                <a:gd name="connsiteY38" fmla="*/ 2635408 h 2787271"/>
                <a:gd name="connsiteX39" fmla="*/ 327171 w 1369742"/>
                <a:gd name="connsiteY39" fmla="*/ 2781774 h 2787271"/>
                <a:gd name="connsiteX40" fmla="*/ 206593 w 1369742"/>
                <a:gd name="connsiteY40" fmla="*/ 2751795 h 2787271"/>
                <a:gd name="connsiteX41" fmla="*/ 110640 w 1369742"/>
                <a:gd name="connsiteY41" fmla="*/ 2708896 h 2787271"/>
                <a:gd name="connsiteX42" fmla="*/ 69713 w 1369742"/>
                <a:gd name="connsiteY42" fmla="*/ 2638559 h 2787271"/>
                <a:gd name="connsiteX43" fmla="*/ 323775 w 1369742"/>
                <a:gd name="connsiteY43" fmla="*/ 2670676 h 2787271"/>
                <a:gd name="connsiteX44" fmla="*/ 335663 w 1369742"/>
                <a:gd name="connsiteY44" fmla="*/ 2548999 h 2787271"/>
                <a:gd name="connsiteX45" fmla="*/ 208291 w 1369742"/>
                <a:gd name="connsiteY45" fmla="*/ 2437901 h 2787271"/>
                <a:gd name="connsiteX46" fmla="*/ 58842 w 1369742"/>
                <a:gd name="connsiteY46" fmla="*/ 2423794 h 2787271"/>
                <a:gd name="connsiteX47" fmla="*/ 158814 w 1369742"/>
                <a:gd name="connsiteY47" fmla="*/ 2235970 h 2787271"/>
                <a:gd name="connsiteX48" fmla="*/ 446287 w 1369742"/>
                <a:gd name="connsiteY48" fmla="*/ 2388226 h 2787271"/>
                <a:gd name="connsiteX49" fmla="*/ 508888 w 1369742"/>
                <a:gd name="connsiteY49" fmla="*/ 2534890 h 2787271"/>
                <a:gd name="connsiteX50" fmla="*/ 547949 w 1369742"/>
                <a:gd name="connsiteY50" fmla="*/ 2483750 h 2787271"/>
                <a:gd name="connsiteX51" fmla="*/ 412086 w 1369742"/>
                <a:gd name="connsiteY51" fmla="*/ 2291534 h 2787271"/>
                <a:gd name="connsiteX52" fmla="*/ 193007 w 1369742"/>
                <a:gd name="connsiteY52" fmla="*/ 2191019 h 2787271"/>
                <a:gd name="connsiteX53" fmla="*/ 62 w 1369742"/>
                <a:gd name="connsiteY53" fmla="*/ 2105292 h 2787271"/>
                <a:gd name="connsiteX54" fmla="*/ 160739 w 1369742"/>
                <a:gd name="connsiteY54" fmla="*/ 1970586 h 2787271"/>
                <a:gd name="connsiteX55" fmla="*/ 406991 w 1369742"/>
                <a:gd name="connsiteY55" fmla="*/ 2067577 h 2787271"/>
                <a:gd name="connsiteX56" fmla="*/ 578518 w 1369742"/>
                <a:gd name="connsiteY56" fmla="*/ 2219233 h 2787271"/>
                <a:gd name="connsiteX57" fmla="*/ 731364 w 1369742"/>
                <a:gd name="connsiteY57" fmla="*/ 2328567 h 2787271"/>
                <a:gd name="connsiteX58" fmla="*/ 918176 w 1369742"/>
                <a:gd name="connsiteY58" fmla="*/ 2270373 h 2787271"/>
                <a:gd name="connsiteX59" fmla="*/ 935159 w 1369742"/>
                <a:gd name="connsiteY59" fmla="*/ 2510203 h 2787271"/>
                <a:gd name="connsiteX60" fmla="*/ 741554 w 1369742"/>
                <a:gd name="connsiteY60" fmla="*/ 2531363 h 2787271"/>
                <a:gd name="connsiteX61" fmla="*/ 870624 w 1369742"/>
                <a:gd name="connsiteY61" fmla="*/ 2577213 h 2787271"/>
                <a:gd name="connsiteX62" fmla="*/ 1001393 w 1369742"/>
                <a:gd name="connsiteY62" fmla="*/ 2519020 h 2787271"/>
                <a:gd name="connsiteX63" fmla="*/ 948720 w 1369742"/>
                <a:gd name="connsiteY63" fmla="*/ 2264759 h 2787271"/>
                <a:gd name="connsiteX64" fmla="*/ 895517 w 1369742"/>
                <a:gd name="connsiteY64" fmla="*/ 2147260 h 2787271"/>
                <a:gd name="connsiteX65" fmla="*/ 627769 w 1369742"/>
                <a:gd name="connsiteY65" fmla="*/ 2235105 h 2787271"/>
                <a:gd name="connsiteX66" fmla="*/ 750045 w 1369742"/>
                <a:gd name="connsiteY66" fmla="*/ 2028781 h 2787271"/>
                <a:gd name="connsiteX67" fmla="*/ 1121971 w 1369742"/>
                <a:gd name="connsiteY67" fmla="*/ 1933554 h 2787271"/>
                <a:gd name="connsiteX68" fmla="*/ 1105494 w 1369742"/>
                <a:gd name="connsiteY68" fmla="*/ 2196684 h 2787271"/>
                <a:gd name="connsiteX69" fmla="*/ 1194998 w 1369742"/>
                <a:gd name="connsiteY69" fmla="*/ 2578976 h 2787271"/>
                <a:gd name="connsiteX70" fmla="*/ 1264627 w 1369742"/>
                <a:gd name="connsiteY70" fmla="*/ 2658333 h 2787271"/>
                <a:gd name="connsiteX71" fmla="*/ 1174618 w 1369742"/>
                <a:gd name="connsiteY71" fmla="*/ 2402632 h 2787271"/>
                <a:gd name="connsiteX72" fmla="*/ 1140239 w 1369742"/>
                <a:gd name="connsiteY72" fmla="*/ 2234767 h 2787271"/>
                <a:gd name="connsiteX73" fmla="*/ 1172839 w 1369742"/>
                <a:gd name="connsiteY73" fmla="*/ 1942805 h 2787271"/>
                <a:gd name="connsiteX74" fmla="*/ 1033660 w 1369742"/>
                <a:gd name="connsiteY74" fmla="*/ 1822457 h 2787271"/>
                <a:gd name="connsiteX75" fmla="*/ 954841 w 1369742"/>
                <a:gd name="connsiteY75" fmla="*/ 1683633 h 2787271"/>
                <a:gd name="connsiteX76" fmla="*/ 785507 w 1369742"/>
                <a:gd name="connsiteY76" fmla="*/ 1583897 h 2787271"/>
                <a:gd name="connsiteX77" fmla="*/ 320294 w 1369742"/>
                <a:gd name="connsiteY77" fmla="*/ 1514818 h 2787271"/>
                <a:gd name="connsiteX78" fmla="*/ 215279 w 1369742"/>
                <a:gd name="connsiteY78" fmla="*/ 1207869 h 2787271"/>
                <a:gd name="connsiteX79" fmla="*/ 398857 w 1369742"/>
                <a:gd name="connsiteY79" fmla="*/ 948171 h 2787271"/>
                <a:gd name="connsiteX80" fmla="*/ 792662 w 1369742"/>
                <a:gd name="connsiteY80" fmla="*/ 1124064 h 2787271"/>
                <a:gd name="connsiteX81" fmla="*/ 885514 w 1369742"/>
                <a:gd name="connsiteY81" fmla="*/ 864187 h 2787271"/>
                <a:gd name="connsiteX82" fmla="*/ 609625 w 1369742"/>
                <a:gd name="connsiteY82" fmla="*/ 544711 h 2787271"/>
                <a:gd name="connsiteX83" fmla="*/ 531310 w 1369742"/>
                <a:gd name="connsiteY83" fmla="*/ 22638 h 2787271"/>
                <a:gd name="connsiteX84" fmla="*/ 631793 w 1369742"/>
                <a:gd name="connsiteY84" fmla="*/ 29 h 2787271"/>
                <a:gd name="connsiteX0" fmla="*/ 631793 w 1369742"/>
                <a:gd name="connsiteY0" fmla="*/ 29 h 2782379"/>
                <a:gd name="connsiteX1" fmla="*/ 704644 w 1369742"/>
                <a:gd name="connsiteY1" fmla="*/ 457229 h 2782379"/>
                <a:gd name="connsiteX2" fmla="*/ 1035926 w 1369742"/>
                <a:gd name="connsiteY2" fmla="*/ 615072 h 2782379"/>
                <a:gd name="connsiteX3" fmla="*/ 1369719 w 1369742"/>
                <a:gd name="connsiteY3" fmla="*/ 930234 h 2782379"/>
                <a:gd name="connsiteX4" fmla="*/ 1028664 w 1369742"/>
                <a:gd name="connsiteY4" fmla="*/ 1456282 h 2782379"/>
                <a:gd name="connsiteX5" fmla="*/ 722007 w 1369742"/>
                <a:gd name="connsiteY5" fmla="*/ 1228597 h 2782379"/>
                <a:gd name="connsiteX6" fmla="*/ 332278 w 1369742"/>
                <a:gd name="connsiteY6" fmla="*/ 1222085 h 2782379"/>
                <a:gd name="connsiteX7" fmla="*/ 711225 w 1369742"/>
                <a:gd name="connsiteY7" fmla="*/ 1488516 h 2782379"/>
                <a:gd name="connsiteX8" fmla="*/ 1006625 w 1369742"/>
                <a:gd name="connsiteY8" fmla="*/ 1599863 h 2782379"/>
                <a:gd name="connsiteX9" fmla="*/ 1079513 w 1369742"/>
                <a:gd name="connsiteY9" fmla="*/ 1769554 h 2782379"/>
                <a:gd name="connsiteX10" fmla="*/ 1232341 w 1369742"/>
                <a:gd name="connsiteY10" fmla="*/ 1887006 h 2782379"/>
                <a:gd name="connsiteX11" fmla="*/ 1204936 w 1369742"/>
                <a:gd name="connsiteY11" fmla="*/ 2270776 h 2782379"/>
                <a:gd name="connsiteX12" fmla="*/ 1298593 w 1369742"/>
                <a:gd name="connsiteY12" fmla="*/ 2540181 h 2782379"/>
                <a:gd name="connsiteX13" fmla="*/ 1286705 w 1369742"/>
                <a:gd name="connsiteY13" fmla="*/ 2723580 h 2782379"/>
                <a:gd name="connsiteX14" fmla="*/ 1142351 w 1369742"/>
                <a:gd name="connsiteY14" fmla="*/ 2608955 h 2782379"/>
                <a:gd name="connsiteX15" fmla="*/ 1045180 w 1369742"/>
                <a:gd name="connsiteY15" fmla="*/ 2225782 h 2782379"/>
                <a:gd name="connsiteX16" fmla="*/ 1048945 w 1369742"/>
                <a:gd name="connsiteY16" fmla="*/ 1995275 h 2782379"/>
                <a:gd name="connsiteX17" fmla="*/ 792503 w 1369742"/>
                <a:gd name="connsiteY17" fmla="*/ 2081685 h 2782379"/>
                <a:gd name="connsiteX18" fmla="*/ 680415 w 1369742"/>
                <a:gd name="connsiteY18" fmla="*/ 2189255 h 2782379"/>
                <a:gd name="connsiteX19" fmla="*/ 914456 w 1369742"/>
                <a:gd name="connsiteY19" fmla="*/ 2068949 h 2782379"/>
                <a:gd name="connsiteX20" fmla="*/ 1011085 w 1369742"/>
                <a:gd name="connsiteY20" fmla="*/ 2261467 h 2782379"/>
                <a:gd name="connsiteX21" fmla="*/ 1091402 w 1369742"/>
                <a:gd name="connsiteY21" fmla="*/ 2570160 h 2782379"/>
                <a:gd name="connsiteX22" fmla="*/ 843451 w 1369742"/>
                <a:gd name="connsiteY22" fmla="*/ 2647751 h 2782379"/>
                <a:gd name="connsiteX23" fmla="*/ 682114 w 1369742"/>
                <a:gd name="connsiteY23" fmla="*/ 2538417 h 2782379"/>
                <a:gd name="connsiteX24" fmla="*/ 823073 w 1369742"/>
                <a:gd name="connsiteY24" fmla="*/ 2466116 h 2782379"/>
                <a:gd name="connsiteX25" fmla="*/ 860435 w 1369742"/>
                <a:gd name="connsiteY25" fmla="*/ 2330331 h 2782379"/>
                <a:gd name="connsiteX26" fmla="*/ 710985 w 1369742"/>
                <a:gd name="connsiteY26" fmla="*/ 2395578 h 2782379"/>
                <a:gd name="connsiteX27" fmla="*/ 566631 w 1369742"/>
                <a:gd name="connsiteY27" fmla="*/ 2317986 h 2782379"/>
                <a:gd name="connsiteX28" fmla="*/ 388310 w 1369742"/>
                <a:gd name="connsiteY28" fmla="*/ 2127535 h 2782379"/>
                <a:gd name="connsiteX29" fmla="*/ 111489 w 1369742"/>
                <a:gd name="connsiteY29" fmla="*/ 2023490 h 2782379"/>
                <a:gd name="connsiteX30" fmla="*/ 169231 w 1369742"/>
                <a:gd name="connsiteY30" fmla="*/ 2129298 h 2782379"/>
                <a:gd name="connsiteX31" fmla="*/ 468129 w 1369742"/>
                <a:gd name="connsiteY31" fmla="*/ 2256266 h 2782379"/>
                <a:gd name="connsiteX32" fmla="*/ 600279 w 1369742"/>
                <a:gd name="connsiteY32" fmla="*/ 2453721 h 2782379"/>
                <a:gd name="connsiteX33" fmla="*/ 558139 w 1369742"/>
                <a:gd name="connsiteY33" fmla="*/ 2630118 h 2782379"/>
                <a:gd name="connsiteX34" fmla="*/ 410387 w 1369742"/>
                <a:gd name="connsiteY34" fmla="*/ 2452008 h 2782379"/>
                <a:gd name="connsiteX35" fmla="*/ 169093 w 1369742"/>
                <a:gd name="connsiteY35" fmla="*/ 2308679 h 2782379"/>
                <a:gd name="connsiteX36" fmla="*/ 186214 w 1369742"/>
                <a:gd name="connsiteY36" fmla="*/ 2384997 h 2782379"/>
                <a:gd name="connsiteX37" fmla="*/ 361137 w 1369742"/>
                <a:gd name="connsiteY37" fmla="*/ 2476697 h 2782379"/>
                <a:gd name="connsiteX38" fmla="*/ 410387 w 1369742"/>
                <a:gd name="connsiteY38" fmla="*/ 2635408 h 2782379"/>
                <a:gd name="connsiteX39" fmla="*/ 327171 w 1369742"/>
                <a:gd name="connsiteY39" fmla="*/ 2781774 h 2782379"/>
                <a:gd name="connsiteX40" fmla="*/ 269430 w 1369742"/>
                <a:gd name="connsiteY40" fmla="*/ 2688311 h 2782379"/>
                <a:gd name="connsiteX41" fmla="*/ 110640 w 1369742"/>
                <a:gd name="connsiteY41" fmla="*/ 2708896 h 2782379"/>
                <a:gd name="connsiteX42" fmla="*/ 69713 w 1369742"/>
                <a:gd name="connsiteY42" fmla="*/ 2638559 h 2782379"/>
                <a:gd name="connsiteX43" fmla="*/ 323775 w 1369742"/>
                <a:gd name="connsiteY43" fmla="*/ 2670676 h 2782379"/>
                <a:gd name="connsiteX44" fmla="*/ 335663 w 1369742"/>
                <a:gd name="connsiteY44" fmla="*/ 2548999 h 2782379"/>
                <a:gd name="connsiteX45" fmla="*/ 208291 w 1369742"/>
                <a:gd name="connsiteY45" fmla="*/ 2437901 h 2782379"/>
                <a:gd name="connsiteX46" fmla="*/ 58842 w 1369742"/>
                <a:gd name="connsiteY46" fmla="*/ 2423794 h 2782379"/>
                <a:gd name="connsiteX47" fmla="*/ 158814 w 1369742"/>
                <a:gd name="connsiteY47" fmla="*/ 2235970 h 2782379"/>
                <a:gd name="connsiteX48" fmla="*/ 446287 w 1369742"/>
                <a:gd name="connsiteY48" fmla="*/ 2388226 h 2782379"/>
                <a:gd name="connsiteX49" fmla="*/ 508888 w 1369742"/>
                <a:gd name="connsiteY49" fmla="*/ 2534890 h 2782379"/>
                <a:gd name="connsiteX50" fmla="*/ 547949 w 1369742"/>
                <a:gd name="connsiteY50" fmla="*/ 2483750 h 2782379"/>
                <a:gd name="connsiteX51" fmla="*/ 412086 w 1369742"/>
                <a:gd name="connsiteY51" fmla="*/ 2291534 h 2782379"/>
                <a:gd name="connsiteX52" fmla="*/ 193007 w 1369742"/>
                <a:gd name="connsiteY52" fmla="*/ 2191019 h 2782379"/>
                <a:gd name="connsiteX53" fmla="*/ 62 w 1369742"/>
                <a:gd name="connsiteY53" fmla="*/ 2105292 h 2782379"/>
                <a:gd name="connsiteX54" fmla="*/ 160739 w 1369742"/>
                <a:gd name="connsiteY54" fmla="*/ 1970586 h 2782379"/>
                <a:gd name="connsiteX55" fmla="*/ 406991 w 1369742"/>
                <a:gd name="connsiteY55" fmla="*/ 2067577 h 2782379"/>
                <a:gd name="connsiteX56" fmla="*/ 578518 w 1369742"/>
                <a:gd name="connsiteY56" fmla="*/ 2219233 h 2782379"/>
                <a:gd name="connsiteX57" fmla="*/ 731364 w 1369742"/>
                <a:gd name="connsiteY57" fmla="*/ 2328567 h 2782379"/>
                <a:gd name="connsiteX58" fmla="*/ 918176 w 1369742"/>
                <a:gd name="connsiteY58" fmla="*/ 2270373 h 2782379"/>
                <a:gd name="connsiteX59" fmla="*/ 935159 w 1369742"/>
                <a:gd name="connsiteY59" fmla="*/ 2510203 h 2782379"/>
                <a:gd name="connsiteX60" fmla="*/ 741554 w 1369742"/>
                <a:gd name="connsiteY60" fmla="*/ 2531363 h 2782379"/>
                <a:gd name="connsiteX61" fmla="*/ 870624 w 1369742"/>
                <a:gd name="connsiteY61" fmla="*/ 2577213 h 2782379"/>
                <a:gd name="connsiteX62" fmla="*/ 1001393 w 1369742"/>
                <a:gd name="connsiteY62" fmla="*/ 2519020 h 2782379"/>
                <a:gd name="connsiteX63" fmla="*/ 948720 w 1369742"/>
                <a:gd name="connsiteY63" fmla="*/ 2264759 h 2782379"/>
                <a:gd name="connsiteX64" fmla="*/ 895517 w 1369742"/>
                <a:gd name="connsiteY64" fmla="*/ 2147260 h 2782379"/>
                <a:gd name="connsiteX65" fmla="*/ 627769 w 1369742"/>
                <a:gd name="connsiteY65" fmla="*/ 2235105 h 2782379"/>
                <a:gd name="connsiteX66" fmla="*/ 750045 w 1369742"/>
                <a:gd name="connsiteY66" fmla="*/ 2028781 h 2782379"/>
                <a:gd name="connsiteX67" fmla="*/ 1121971 w 1369742"/>
                <a:gd name="connsiteY67" fmla="*/ 1933554 h 2782379"/>
                <a:gd name="connsiteX68" fmla="*/ 1105494 w 1369742"/>
                <a:gd name="connsiteY68" fmla="*/ 2196684 h 2782379"/>
                <a:gd name="connsiteX69" fmla="*/ 1194998 w 1369742"/>
                <a:gd name="connsiteY69" fmla="*/ 2578976 h 2782379"/>
                <a:gd name="connsiteX70" fmla="*/ 1264627 w 1369742"/>
                <a:gd name="connsiteY70" fmla="*/ 2658333 h 2782379"/>
                <a:gd name="connsiteX71" fmla="*/ 1174618 w 1369742"/>
                <a:gd name="connsiteY71" fmla="*/ 2402632 h 2782379"/>
                <a:gd name="connsiteX72" fmla="*/ 1140239 w 1369742"/>
                <a:gd name="connsiteY72" fmla="*/ 2234767 h 2782379"/>
                <a:gd name="connsiteX73" fmla="*/ 1172839 w 1369742"/>
                <a:gd name="connsiteY73" fmla="*/ 1942805 h 2782379"/>
                <a:gd name="connsiteX74" fmla="*/ 1033660 w 1369742"/>
                <a:gd name="connsiteY74" fmla="*/ 1822457 h 2782379"/>
                <a:gd name="connsiteX75" fmla="*/ 954841 w 1369742"/>
                <a:gd name="connsiteY75" fmla="*/ 1683633 h 2782379"/>
                <a:gd name="connsiteX76" fmla="*/ 785507 w 1369742"/>
                <a:gd name="connsiteY76" fmla="*/ 1583897 h 2782379"/>
                <a:gd name="connsiteX77" fmla="*/ 320294 w 1369742"/>
                <a:gd name="connsiteY77" fmla="*/ 1514818 h 2782379"/>
                <a:gd name="connsiteX78" fmla="*/ 215279 w 1369742"/>
                <a:gd name="connsiteY78" fmla="*/ 1207869 h 2782379"/>
                <a:gd name="connsiteX79" fmla="*/ 398857 w 1369742"/>
                <a:gd name="connsiteY79" fmla="*/ 948171 h 2782379"/>
                <a:gd name="connsiteX80" fmla="*/ 792662 w 1369742"/>
                <a:gd name="connsiteY80" fmla="*/ 1124064 h 2782379"/>
                <a:gd name="connsiteX81" fmla="*/ 885514 w 1369742"/>
                <a:gd name="connsiteY81" fmla="*/ 864187 h 2782379"/>
                <a:gd name="connsiteX82" fmla="*/ 609625 w 1369742"/>
                <a:gd name="connsiteY82" fmla="*/ 544711 h 2782379"/>
                <a:gd name="connsiteX83" fmla="*/ 531310 w 1369742"/>
                <a:gd name="connsiteY83" fmla="*/ 22638 h 2782379"/>
                <a:gd name="connsiteX84" fmla="*/ 631793 w 1369742"/>
                <a:gd name="connsiteY84" fmla="*/ 29 h 2782379"/>
                <a:gd name="connsiteX0" fmla="*/ 631793 w 1369742"/>
                <a:gd name="connsiteY0" fmla="*/ 29 h 2782740"/>
                <a:gd name="connsiteX1" fmla="*/ 704644 w 1369742"/>
                <a:gd name="connsiteY1" fmla="*/ 457229 h 2782740"/>
                <a:gd name="connsiteX2" fmla="*/ 1035926 w 1369742"/>
                <a:gd name="connsiteY2" fmla="*/ 615072 h 2782740"/>
                <a:gd name="connsiteX3" fmla="*/ 1369719 w 1369742"/>
                <a:gd name="connsiteY3" fmla="*/ 930234 h 2782740"/>
                <a:gd name="connsiteX4" fmla="*/ 1028664 w 1369742"/>
                <a:gd name="connsiteY4" fmla="*/ 1456282 h 2782740"/>
                <a:gd name="connsiteX5" fmla="*/ 722007 w 1369742"/>
                <a:gd name="connsiteY5" fmla="*/ 1228597 h 2782740"/>
                <a:gd name="connsiteX6" fmla="*/ 332278 w 1369742"/>
                <a:gd name="connsiteY6" fmla="*/ 1222085 h 2782740"/>
                <a:gd name="connsiteX7" fmla="*/ 711225 w 1369742"/>
                <a:gd name="connsiteY7" fmla="*/ 1488516 h 2782740"/>
                <a:gd name="connsiteX8" fmla="*/ 1006625 w 1369742"/>
                <a:gd name="connsiteY8" fmla="*/ 1599863 h 2782740"/>
                <a:gd name="connsiteX9" fmla="*/ 1079513 w 1369742"/>
                <a:gd name="connsiteY9" fmla="*/ 1769554 h 2782740"/>
                <a:gd name="connsiteX10" fmla="*/ 1232341 w 1369742"/>
                <a:gd name="connsiteY10" fmla="*/ 1887006 h 2782740"/>
                <a:gd name="connsiteX11" fmla="*/ 1204936 w 1369742"/>
                <a:gd name="connsiteY11" fmla="*/ 2270776 h 2782740"/>
                <a:gd name="connsiteX12" fmla="*/ 1298593 w 1369742"/>
                <a:gd name="connsiteY12" fmla="*/ 2540181 h 2782740"/>
                <a:gd name="connsiteX13" fmla="*/ 1286705 w 1369742"/>
                <a:gd name="connsiteY13" fmla="*/ 2723580 h 2782740"/>
                <a:gd name="connsiteX14" fmla="*/ 1142351 w 1369742"/>
                <a:gd name="connsiteY14" fmla="*/ 2608955 h 2782740"/>
                <a:gd name="connsiteX15" fmla="*/ 1045180 w 1369742"/>
                <a:gd name="connsiteY15" fmla="*/ 2225782 h 2782740"/>
                <a:gd name="connsiteX16" fmla="*/ 1048945 w 1369742"/>
                <a:gd name="connsiteY16" fmla="*/ 1995275 h 2782740"/>
                <a:gd name="connsiteX17" fmla="*/ 792503 w 1369742"/>
                <a:gd name="connsiteY17" fmla="*/ 2081685 h 2782740"/>
                <a:gd name="connsiteX18" fmla="*/ 680415 w 1369742"/>
                <a:gd name="connsiteY18" fmla="*/ 2189255 h 2782740"/>
                <a:gd name="connsiteX19" fmla="*/ 914456 w 1369742"/>
                <a:gd name="connsiteY19" fmla="*/ 2068949 h 2782740"/>
                <a:gd name="connsiteX20" fmla="*/ 1011085 w 1369742"/>
                <a:gd name="connsiteY20" fmla="*/ 2261467 h 2782740"/>
                <a:gd name="connsiteX21" fmla="*/ 1091402 w 1369742"/>
                <a:gd name="connsiteY21" fmla="*/ 2570160 h 2782740"/>
                <a:gd name="connsiteX22" fmla="*/ 843451 w 1369742"/>
                <a:gd name="connsiteY22" fmla="*/ 2647751 h 2782740"/>
                <a:gd name="connsiteX23" fmla="*/ 682114 w 1369742"/>
                <a:gd name="connsiteY23" fmla="*/ 2538417 h 2782740"/>
                <a:gd name="connsiteX24" fmla="*/ 823073 w 1369742"/>
                <a:gd name="connsiteY24" fmla="*/ 2466116 h 2782740"/>
                <a:gd name="connsiteX25" fmla="*/ 860435 w 1369742"/>
                <a:gd name="connsiteY25" fmla="*/ 2330331 h 2782740"/>
                <a:gd name="connsiteX26" fmla="*/ 710985 w 1369742"/>
                <a:gd name="connsiteY26" fmla="*/ 2395578 h 2782740"/>
                <a:gd name="connsiteX27" fmla="*/ 566631 w 1369742"/>
                <a:gd name="connsiteY27" fmla="*/ 2317986 h 2782740"/>
                <a:gd name="connsiteX28" fmla="*/ 388310 w 1369742"/>
                <a:gd name="connsiteY28" fmla="*/ 2127535 h 2782740"/>
                <a:gd name="connsiteX29" fmla="*/ 111489 w 1369742"/>
                <a:gd name="connsiteY29" fmla="*/ 2023490 h 2782740"/>
                <a:gd name="connsiteX30" fmla="*/ 169231 w 1369742"/>
                <a:gd name="connsiteY30" fmla="*/ 2129298 h 2782740"/>
                <a:gd name="connsiteX31" fmla="*/ 468129 w 1369742"/>
                <a:gd name="connsiteY31" fmla="*/ 2256266 h 2782740"/>
                <a:gd name="connsiteX32" fmla="*/ 600279 w 1369742"/>
                <a:gd name="connsiteY32" fmla="*/ 2453721 h 2782740"/>
                <a:gd name="connsiteX33" fmla="*/ 558139 w 1369742"/>
                <a:gd name="connsiteY33" fmla="*/ 2630118 h 2782740"/>
                <a:gd name="connsiteX34" fmla="*/ 410387 w 1369742"/>
                <a:gd name="connsiteY34" fmla="*/ 2452008 h 2782740"/>
                <a:gd name="connsiteX35" fmla="*/ 169093 w 1369742"/>
                <a:gd name="connsiteY35" fmla="*/ 2308679 h 2782740"/>
                <a:gd name="connsiteX36" fmla="*/ 186214 w 1369742"/>
                <a:gd name="connsiteY36" fmla="*/ 2384997 h 2782740"/>
                <a:gd name="connsiteX37" fmla="*/ 361137 w 1369742"/>
                <a:gd name="connsiteY37" fmla="*/ 2476697 h 2782740"/>
                <a:gd name="connsiteX38" fmla="*/ 410387 w 1369742"/>
                <a:gd name="connsiteY38" fmla="*/ 2635408 h 2782740"/>
                <a:gd name="connsiteX39" fmla="*/ 327171 w 1369742"/>
                <a:gd name="connsiteY39" fmla="*/ 2781774 h 2782740"/>
                <a:gd name="connsiteX40" fmla="*/ 269430 w 1369742"/>
                <a:gd name="connsiteY40" fmla="*/ 2688311 h 2782740"/>
                <a:gd name="connsiteX41" fmla="*/ 110640 w 1369742"/>
                <a:gd name="connsiteY41" fmla="*/ 2708896 h 2782740"/>
                <a:gd name="connsiteX42" fmla="*/ 69713 w 1369742"/>
                <a:gd name="connsiteY42" fmla="*/ 2638559 h 2782740"/>
                <a:gd name="connsiteX43" fmla="*/ 323775 w 1369742"/>
                <a:gd name="connsiteY43" fmla="*/ 2670676 h 2782740"/>
                <a:gd name="connsiteX44" fmla="*/ 335663 w 1369742"/>
                <a:gd name="connsiteY44" fmla="*/ 2548999 h 2782740"/>
                <a:gd name="connsiteX45" fmla="*/ 208291 w 1369742"/>
                <a:gd name="connsiteY45" fmla="*/ 2437901 h 2782740"/>
                <a:gd name="connsiteX46" fmla="*/ 58842 w 1369742"/>
                <a:gd name="connsiteY46" fmla="*/ 2423794 h 2782740"/>
                <a:gd name="connsiteX47" fmla="*/ 158814 w 1369742"/>
                <a:gd name="connsiteY47" fmla="*/ 2235970 h 2782740"/>
                <a:gd name="connsiteX48" fmla="*/ 446287 w 1369742"/>
                <a:gd name="connsiteY48" fmla="*/ 2388226 h 2782740"/>
                <a:gd name="connsiteX49" fmla="*/ 508888 w 1369742"/>
                <a:gd name="connsiteY49" fmla="*/ 2534890 h 2782740"/>
                <a:gd name="connsiteX50" fmla="*/ 547949 w 1369742"/>
                <a:gd name="connsiteY50" fmla="*/ 2483750 h 2782740"/>
                <a:gd name="connsiteX51" fmla="*/ 412086 w 1369742"/>
                <a:gd name="connsiteY51" fmla="*/ 2291534 h 2782740"/>
                <a:gd name="connsiteX52" fmla="*/ 193007 w 1369742"/>
                <a:gd name="connsiteY52" fmla="*/ 2191019 h 2782740"/>
                <a:gd name="connsiteX53" fmla="*/ 62 w 1369742"/>
                <a:gd name="connsiteY53" fmla="*/ 2105292 h 2782740"/>
                <a:gd name="connsiteX54" fmla="*/ 160739 w 1369742"/>
                <a:gd name="connsiteY54" fmla="*/ 1970586 h 2782740"/>
                <a:gd name="connsiteX55" fmla="*/ 406991 w 1369742"/>
                <a:gd name="connsiteY55" fmla="*/ 2067577 h 2782740"/>
                <a:gd name="connsiteX56" fmla="*/ 578518 w 1369742"/>
                <a:gd name="connsiteY56" fmla="*/ 2219233 h 2782740"/>
                <a:gd name="connsiteX57" fmla="*/ 731364 w 1369742"/>
                <a:gd name="connsiteY57" fmla="*/ 2328567 h 2782740"/>
                <a:gd name="connsiteX58" fmla="*/ 918176 w 1369742"/>
                <a:gd name="connsiteY58" fmla="*/ 2270373 h 2782740"/>
                <a:gd name="connsiteX59" fmla="*/ 935159 w 1369742"/>
                <a:gd name="connsiteY59" fmla="*/ 2510203 h 2782740"/>
                <a:gd name="connsiteX60" fmla="*/ 741554 w 1369742"/>
                <a:gd name="connsiteY60" fmla="*/ 2531363 h 2782740"/>
                <a:gd name="connsiteX61" fmla="*/ 870624 w 1369742"/>
                <a:gd name="connsiteY61" fmla="*/ 2577213 h 2782740"/>
                <a:gd name="connsiteX62" fmla="*/ 1001393 w 1369742"/>
                <a:gd name="connsiteY62" fmla="*/ 2519020 h 2782740"/>
                <a:gd name="connsiteX63" fmla="*/ 948720 w 1369742"/>
                <a:gd name="connsiteY63" fmla="*/ 2264759 h 2782740"/>
                <a:gd name="connsiteX64" fmla="*/ 895517 w 1369742"/>
                <a:gd name="connsiteY64" fmla="*/ 2147260 h 2782740"/>
                <a:gd name="connsiteX65" fmla="*/ 627769 w 1369742"/>
                <a:gd name="connsiteY65" fmla="*/ 2235105 h 2782740"/>
                <a:gd name="connsiteX66" fmla="*/ 750045 w 1369742"/>
                <a:gd name="connsiteY66" fmla="*/ 2028781 h 2782740"/>
                <a:gd name="connsiteX67" fmla="*/ 1121971 w 1369742"/>
                <a:gd name="connsiteY67" fmla="*/ 1933554 h 2782740"/>
                <a:gd name="connsiteX68" fmla="*/ 1105494 w 1369742"/>
                <a:gd name="connsiteY68" fmla="*/ 2196684 h 2782740"/>
                <a:gd name="connsiteX69" fmla="*/ 1194998 w 1369742"/>
                <a:gd name="connsiteY69" fmla="*/ 2578976 h 2782740"/>
                <a:gd name="connsiteX70" fmla="*/ 1264627 w 1369742"/>
                <a:gd name="connsiteY70" fmla="*/ 2658333 h 2782740"/>
                <a:gd name="connsiteX71" fmla="*/ 1174618 w 1369742"/>
                <a:gd name="connsiteY71" fmla="*/ 2402632 h 2782740"/>
                <a:gd name="connsiteX72" fmla="*/ 1140239 w 1369742"/>
                <a:gd name="connsiteY72" fmla="*/ 2234767 h 2782740"/>
                <a:gd name="connsiteX73" fmla="*/ 1172839 w 1369742"/>
                <a:gd name="connsiteY73" fmla="*/ 1942805 h 2782740"/>
                <a:gd name="connsiteX74" fmla="*/ 1033660 w 1369742"/>
                <a:gd name="connsiteY74" fmla="*/ 1822457 h 2782740"/>
                <a:gd name="connsiteX75" fmla="*/ 954841 w 1369742"/>
                <a:gd name="connsiteY75" fmla="*/ 1683633 h 2782740"/>
                <a:gd name="connsiteX76" fmla="*/ 785507 w 1369742"/>
                <a:gd name="connsiteY76" fmla="*/ 1583897 h 2782740"/>
                <a:gd name="connsiteX77" fmla="*/ 320294 w 1369742"/>
                <a:gd name="connsiteY77" fmla="*/ 1514818 h 2782740"/>
                <a:gd name="connsiteX78" fmla="*/ 215279 w 1369742"/>
                <a:gd name="connsiteY78" fmla="*/ 1207869 h 2782740"/>
                <a:gd name="connsiteX79" fmla="*/ 398857 w 1369742"/>
                <a:gd name="connsiteY79" fmla="*/ 948171 h 2782740"/>
                <a:gd name="connsiteX80" fmla="*/ 792662 w 1369742"/>
                <a:gd name="connsiteY80" fmla="*/ 1124064 h 2782740"/>
                <a:gd name="connsiteX81" fmla="*/ 885514 w 1369742"/>
                <a:gd name="connsiteY81" fmla="*/ 864187 h 2782740"/>
                <a:gd name="connsiteX82" fmla="*/ 609625 w 1369742"/>
                <a:gd name="connsiteY82" fmla="*/ 544711 h 2782740"/>
                <a:gd name="connsiteX83" fmla="*/ 531310 w 1369742"/>
                <a:gd name="connsiteY83" fmla="*/ 22638 h 2782740"/>
                <a:gd name="connsiteX84" fmla="*/ 631793 w 1369742"/>
                <a:gd name="connsiteY84" fmla="*/ 29 h 2782740"/>
                <a:gd name="connsiteX0" fmla="*/ 631793 w 1369742"/>
                <a:gd name="connsiteY0" fmla="*/ 29 h 2782379"/>
                <a:gd name="connsiteX1" fmla="*/ 704644 w 1369742"/>
                <a:gd name="connsiteY1" fmla="*/ 457229 h 2782379"/>
                <a:gd name="connsiteX2" fmla="*/ 1035926 w 1369742"/>
                <a:gd name="connsiteY2" fmla="*/ 615072 h 2782379"/>
                <a:gd name="connsiteX3" fmla="*/ 1369719 w 1369742"/>
                <a:gd name="connsiteY3" fmla="*/ 930234 h 2782379"/>
                <a:gd name="connsiteX4" fmla="*/ 1028664 w 1369742"/>
                <a:gd name="connsiteY4" fmla="*/ 1456282 h 2782379"/>
                <a:gd name="connsiteX5" fmla="*/ 722007 w 1369742"/>
                <a:gd name="connsiteY5" fmla="*/ 1228597 h 2782379"/>
                <a:gd name="connsiteX6" fmla="*/ 332278 w 1369742"/>
                <a:gd name="connsiteY6" fmla="*/ 1222085 h 2782379"/>
                <a:gd name="connsiteX7" fmla="*/ 711225 w 1369742"/>
                <a:gd name="connsiteY7" fmla="*/ 1488516 h 2782379"/>
                <a:gd name="connsiteX8" fmla="*/ 1006625 w 1369742"/>
                <a:gd name="connsiteY8" fmla="*/ 1599863 h 2782379"/>
                <a:gd name="connsiteX9" fmla="*/ 1079513 w 1369742"/>
                <a:gd name="connsiteY9" fmla="*/ 1769554 h 2782379"/>
                <a:gd name="connsiteX10" fmla="*/ 1232341 w 1369742"/>
                <a:gd name="connsiteY10" fmla="*/ 1887006 h 2782379"/>
                <a:gd name="connsiteX11" fmla="*/ 1204936 w 1369742"/>
                <a:gd name="connsiteY11" fmla="*/ 2270776 h 2782379"/>
                <a:gd name="connsiteX12" fmla="*/ 1298593 w 1369742"/>
                <a:gd name="connsiteY12" fmla="*/ 2540181 h 2782379"/>
                <a:gd name="connsiteX13" fmla="*/ 1286705 w 1369742"/>
                <a:gd name="connsiteY13" fmla="*/ 2723580 h 2782379"/>
                <a:gd name="connsiteX14" fmla="*/ 1142351 w 1369742"/>
                <a:gd name="connsiteY14" fmla="*/ 2608955 h 2782379"/>
                <a:gd name="connsiteX15" fmla="*/ 1045180 w 1369742"/>
                <a:gd name="connsiteY15" fmla="*/ 2225782 h 2782379"/>
                <a:gd name="connsiteX16" fmla="*/ 1048945 w 1369742"/>
                <a:gd name="connsiteY16" fmla="*/ 1995275 h 2782379"/>
                <a:gd name="connsiteX17" fmla="*/ 792503 w 1369742"/>
                <a:gd name="connsiteY17" fmla="*/ 2081685 h 2782379"/>
                <a:gd name="connsiteX18" fmla="*/ 680415 w 1369742"/>
                <a:gd name="connsiteY18" fmla="*/ 2189255 h 2782379"/>
                <a:gd name="connsiteX19" fmla="*/ 914456 w 1369742"/>
                <a:gd name="connsiteY19" fmla="*/ 2068949 h 2782379"/>
                <a:gd name="connsiteX20" fmla="*/ 1011085 w 1369742"/>
                <a:gd name="connsiteY20" fmla="*/ 2261467 h 2782379"/>
                <a:gd name="connsiteX21" fmla="*/ 1091402 w 1369742"/>
                <a:gd name="connsiteY21" fmla="*/ 2570160 h 2782379"/>
                <a:gd name="connsiteX22" fmla="*/ 843451 w 1369742"/>
                <a:gd name="connsiteY22" fmla="*/ 2647751 h 2782379"/>
                <a:gd name="connsiteX23" fmla="*/ 682114 w 1369742"/>
                <a:gd name="connsiteY23" fmla="*/ 2538417 h 2782379"/>
                <a:gd name="connsiteX24" fmla="*/ 823073 w 1369742"/>
                <a:gd name="connsiteY24" fmla="*/ 2466116 h 2782379"/>
                <a:gd name="connsiteX25" fmla="*/ 860435 w 1369742"/>
                <a:gd name="connsiteY25" fmla="*/ 2330331 h 2782379"/>
                <a:gd name="connsiteX26" fmla="*/ 710985 w 1369742"/>
                <a:gd name="connsiteY26" fmla="*/ 2395578 h 2782379"/>
                <a:gd name="connsiteX27" fmla="*/ 566631 w 1369742"/>
                <a:gd name="connsiteY27" fmla="*/ 2317986 h 2782379"/>
                <a:gd name="connsiteX28" fmla="*/ 388310 w 1369742"/>
                <a:gd name="connsiteY28" fmla="*/ 2127535 h 2782379"/>
                <a:gd name="connsiteX29" fmla="*/ 111489 w 1369742"/>
                <a:gd name="connsiteY29" fmla="*/ 2023490 h 2782379"/>
                <a:gd name="connsiteX30" fmla="*/ 169231 w 1369742"/>
                <a:gd name="connsiteY30" fmla="*/ 2129298 h 2782379"/>
                <a:gd name="connsiteX31" fmla="*/ 468129 w 1369742"/>
                <a:gd name="connsiteY31" fmla="*/ 2256266 h 2782379"/>
                <a:gd name="connsiteX32" fmla="*/ 600279 w 1369742"/>
                <a:gd name="connsiteY32" fmla="*/ 2453721 h 2782379"/>
                <a:gd name="connsiteX33" fmla="*/ 558139 w 1369742"/>
                <a:gd name="connsiteY33" fmla="*/ 2630118 h 2782379"/>
                <a:gd name="connsiteX34" fmla="*/ 410387 w 1369742"/>
                <a:gd name="connsiteY34" fmla="*/ 2452008 h 2782379"/>
                <a:gd name="connsiteX35" fmla="*/ 169093 w 1369742"/>
                <a:gd name="connsiteY35" fmla="*/ 2308679 h 2782379"/>
                <a:gd name="connsiteX36" fmla="*/ 186214 w 1369742"/>
                <a:gd name="connsiteY36" fmla="*/ 2384997 h 2782379"/>
                <a:gd name="connsiteX37" fmla="*/ 361137 w 1369742"/>
                <a:gd name="connsiteY37" fmla="*/ 2476697 h 2782379"/>
                <a:gd name="connsiteX38" fmla="*/ 410387 w 1369742"/>
                <a:gd name="connsiteY38" fmla="*/ 2635408 h 2782379"/>
                <a:gd name="connsiteX39" fmla="*/ 327171 w 1369742"/>
                <a:gd name="connsiteY39" fmla="*/ 2781774 h 2782379"/>
                <a:gd name="connsiteX40" fmla="*/ 269430 w 1369742"/>
                <a:gd name="connsiteY40" fmla="*/ 2688311 h 2782379"/>
                <a:gd name="connsiteX41" fmla="*/ 110640 w 1369742"/>
                <a:gd name="connsiteY41" fmla="*/ 2708896 h 2782379"/>
                <a:gd name="connsiteX42" fmla="*/ 69713 w 1369742"/>
                <a:gd name="connsiteY42" fmla="*/ 2638559 h 2782379"/>
                <a:gd name="connsiteX43" fmla="*/ 323775 w 1369742"/>
                <a:gd name="connsiteY43" fmla="*/ 2670676 h 2782379"/>
                <a:gd name="connsiteX44" fmla="*/ 335663 w 1369742"/>
                <a:gd name="connsiteY44" fmla="*/ 2548999 h 2782379"/>
                <a:gd name="connsiteX45" fmla="*/ 208291 w 1369742"/>
                <a:gd name="connsiteY45" fmla="*/ 2437901 h 2782379"/>
                <a:gd name="connsiteX46" fmla="*/ 58842 w 1369742"/>
                <a:gd name="connsiteY46" fmla="*/ 2423794 h 2782379"/>
                <a:gd name="connsiteX47" fmla="*/ 158814 w 1369742"/>
                <a:gd name="connsiteY47" fmla="*/ 2235970 h 2782379"/>
                <a:gd name="connsiteX48" fmla="*/ 446287 w 1369742"/>
                <a:gd name="connsiteY48" fmla="*/ 2388226 h 2782379"/>
                <a:gd name="connsiteX49" fmla="*/ 508888 w 1369742"/>
                <a:gd name="connsiteY49" fmla="*/ 2534890 h 2782379"/>
                <a:gd name="connsiteX50" fmla="*/ 547949 w 1369742"/>
                <a:gd name="connsiteY50" fmla="*/ 2483750 h 2782379"/>
                <a:gd name="connsiteX51" fmla="*/ 412086 w 1369742"/>
                <a:gd name="connsiteY51" fmla="*/ 2291534 h 2782379"/>
                <a:gd name="connsiteX52" fmla="*/ 193007 w 1369742"/>
                <a:gd name="connsiteY52" fmla="*/ 2191019 h 2782379"/>
                <a:gd name="connsiteX53" fmla="*/ 62 w 1369742"/>
                <a:gd name="connsiteY53" fmla="*/ 2105292 h 2782379"/>
                <a:gd name="connsiteX54" fmla="*/ 160739 w 1369742"/>
                <a:gd name="connsiteY54" fmla="*/ 1970586 h 2782379"/>
                <a:gd name="connsiteX55" fmla="*/ 406991 w 1369742"/>
                <a:gd name="connsiteY55" fmla="*/ 2067577 h 2782379"/>
                <a:gd name="connsiteX56" fmla="*/ 578518 w 1369742"/>
                <a:gd name="connsiteY56" fmla="*/ 2219233 h 2782379"/>
                <a:gd name="connsiteX57" fmla="*/ 731364 w 1369742"/>
                <a:gd name="connsiteY57" fmla="*/ 2328567 h 2782379"/>
                <a:gd name="connsiteX58" fmla="*/ 918176 w 1369742"/>
                <a:gd name="connsiteY58" fmla="*/ 2270373 h 2782379"/>
                <a:gd name="connsiteX59" fmla="*/ 935159 w 1369742"/>
                <a:gd name="connsiteY59" fmla="*/ 2510203 h 2782379"/>
                <a:gd name="connsiteX60" fmla="*/ 741554 w 1369742"/>
                <a:gd name="connsiteY60" fmla="*/ 2531363 h 2782379"/>
                <a:gd name="connsiteX61" fmla="*/ 870624 w 1369742"/>
                <a:gd name="connsiteY61" fmla="*/ 2577213 h 2782379"/>
                <a:gd name="connsiteX62" fmla="*/ 1001393 w 1369742"/>
                <a:gd name="connsiteY62" fmla="*/ 2519020 h 2782379"/>
                <a:gd name="connsiteX63" fmla="*/ 948720 w 1369742"/>
                <a:gd name="connsiteY63" fmla="*/ 2264759 h 2782379"/>
                <a:gd name="connsiteX64" fmla="*/ 895517 w 1369742"/>
                <a:gd name="connsiteY64" fmla="*/ 2147260 h 2782379"/>
                <a:gd name="connsiteX65" fmla="*/ 627769 w 1369742"/>
                <a:gd name="connsiteY65" fmla="*/ 2235105 h 2782379"/>
                <a:gd name="connsiteX66" fmla="*/ 750045 w 1369742"/>
                <a:gd name="connsiteY66" fmla="*/ 2028781 h 2782379"/>
                <a:gd name="connsiteX67" fmla="*/ 1121971 w 1369742"/>
                <a:gd name="connsiteY67" fmla="*/ 1933554 h 2782379"/>
                <a:gd name="connsiteX68" fmla="*/ 1105494 w 1369742"/>
                <a:gd name="connsiteY68" fmla="*/ 2196684 h 2782379"/>
                <a:gd name="connsiteX69" fmla="*/ 1194998 w 1369742"/>
                <a:gd name="connsiteY69" fmla="*/ 2578976 h 2782379"/>
                <a:gd name="connsiteX70" fmla="*/ 1264627 w 1369742"/>
                <a:gd name="connsiteY70" fmla="*/ 2658333 h 2782379"/>
                <a:gd name="connsiteX71" fmla="*/ 1174618 w 1369742"/>
                <a:gd name="connsiteY71" fmla="*/ 2402632 h 2782379"/>
                <a:gd name="connsiteX72" fmla="*/ 1140239 w 1369742"/>
                <a:gd name="connsiteY72" fmla="*/ 2234767 h 2782379"/>
                <a:gd name="connsiteX73" fmla="*/ 1172839 w 1369742"/>
                <a:gd name="connsiteY73" fmla="*/ 1942805 h 2782379"/>
                <a:gd name="connsiteX74" fmla="*/ 1033660 w 1369742"/>
                <a:gd name="connsiteY74" fmla="*/ 1822457 h 2782379"/>
                <a:gd name="connsiteX75" fmla="*/ 954841 w 1369742"/>
                <a:gd name="connsiteY75" fmla="*/ 1683633 h 2782379"/>
                <a:gd name="connsiteX76" fmla="*/ 785507 w 1369742"/>
                <a:gd name="connsiteY76" fmla="*/ 1583897 h 2782379"/>
                <a:gd name="connsiteX77" fmla="*/ 320294 w 1369742"/>
                <a:gd name="connsiteY77" fmla="*/ 1514818 h 2782379"/>
                <a:gd name="connsiteX78" fmla="*/ 215279 w 1369742"/>
                <a:gd name="connsiteY78" fmla="*/ 1207869 h 2782379"/>
                <a:gd name="connsiteX79" fmla="*/ 398857 w 1369742"/>
                <a:gd name="connsiteY79" fmla="*/ 948171 h 2782379"/>
                <a:gd name="connsiteX80" fmla="*/ 792662 w 1369742"/>
                <a:gd name="connsiteY80" fmla="*/ 1124064 h 2782379"/>
                <a:gd name="connsiteX81" fmla="*/ 885514 w 1369742"/>
                <a:gd name="connsiteY81" fmla="*/ 864187 h 2782379"/>
                <a:gd name="connsiteX82" fmla="*/ 609625 w 1369742"/>
                <a:gd name="connsiteY82" fmla="*/ 544711 h 2782379"/>
                <a:gd name="connsiteX83" fmla="*/ 531310 w 1369742"/>
                <a:gd name="connsiteY83" fmla="*/ 22638 h 2782379"/>
                <a:gd name="connsiteX84" fmla="*/ 631793 w 1369742"/>
                <a:gd name="connsiteY84" fmla="*/ 29 h 2782379"/>
                <a:gd name="connsiteX0" fmla="*/ 631793 w 1369742"/>
                <a:gd name="connsiteY0" fmla="*/ 29 h 2783623"/>
                <a:gd name="connsiteX1" fmla="*/ 704644 w 1369742"/>
                <a:gd name="connsiteY1" fmla="*/ 457229 h 2783623"/>
                <a:gd name="connsiteX2" fmla="*/ 1035926 w 1369742"/>
                <a:gd name="connsiteY2" fmla="*/ 615072 h 2783623"/>
                <a:gd name="connsiteX3" fmla="*/ 1369719 w 1369742"/>
                <a:gd name="connsiteY3" fmla="*/ 930234 h 2783623"/>
                <a:gd name="connsiteX4" fmla="*/ 1028664 w 1369742"/>
                <a:gd name="connsiteY4" fmla="*/ 1456282 h 2783623"/>
                <a:gd name="connsiteX5" fmla="*/ 722007 w 1369742"/>
                <a:gd name="connsiteY5" fmla="*/ 1228597 h 2783623"/>
                <a:gd name="connsiteX6" fmla="*/ 332278 w 1369742"/>
                <a:gd name="connsiteY6" fmla="*/ 1222085 h 2783623"/>
                <a:gd name="connsiteX7" fmla="*/ 711225 w 1369742"/>
                <a:gd name="connsiteY7" fmla="*/ 1488516 h 2783623"/>
                <a:gd name="connsiteX8" fmla="*/ 1006625 w 1369742"/>
                <a:gd name="connsiteY8" fmla="*/ 1599863 h 2783623"/>
                <a:gd name="connsiteX9" fmla="*/ 1079513 w 1369742"/>
                <a:gd name="connsiteY9" fmla="*/ 1769554 h 2783623"/>
                <a:gd name="connsiteX10" fmla="*/ 1232341 w 1369742"/>
                <a:gd name="connsiteY10" fmla="*/ 1887006 h 2783623"/>
                <a:gd name="connsiteX11" fmla="*/ 1204936 w 1369742"/>
                <a:gd name="connsiteY11" fmla="*/ 2270776 h 2783623"/>
                <a:gd name="connsiteX12" fmla="*/ 1298593 w 1369742"/>
                <a:gd name="connsiteY12" fmla="*/ 2540181 h 2783623"/>
                <a:gd name="connsiteX13" fmla="*/ 1286705 w 1369742"/>
                <a:gd name="connsiteY13" fmla="*/ 2723580 h 2783623"/>
                <a:gd name="connsiteX14" fmla="*/ 1142351 w 1369742"/>
                <a:gd name="connsiteY14" fmla="*/ 2608955 h 2783623"/>
                <a:gd name="connsiteX15" fmla="*/ 1045180 w 1369742"/>
                <a:gd name="connsiteY15" fmla="*/ 2225782 h 2783623"/>
                <a:gd name="connsiteX16" fmla="*/ 1048945 w 1369742"/>
                <a:gd name="connsiteY16" fmla="*/ 1995275 h 2783623"/>
                <a:gd name="connsiteX17" fmla="*/ 792503 w 1369742"/>
                <a:gd name="connsiteY17" fmla="*/ 2081685 h 2783623"/>
                <a:gd name="connsiteX18" fmla="*/ 680415 w 1369742"/>
                <a:gd name="connsiteY18" fmla="*/ 2189255 h 2783623"/>
                <a:gd name="connsiteX19" fmla="*/ 914456 w 1369742"/>
                <a:gd name="connsiteY19" fmla="*/ 2068949 h 2783623"/>
                <a:gd name="connsiteX20" fmla="*/ 1011085 w 1369742"/>
                <a:gd name="connsiteY20" fmla="*/ 2261467 h 2783623"/>
                <a:gd name="connsiteX21" fmla="*/ 1091402 w 1369742"/>
                <a:gd name="connsiteY21" fmla="*/ 2570160 h 2783623"/>
                <a:gd name="connsiteX22" fmla="*/ 843451 w 1369742"/>
                <a:gd name="connsiteY22" fmla="*/ 2647751 h 2783623"/>
                <a:gd name="connsiteX23" fmla="*/ 682114 w 1369742"/>
                <a:gd name="connsiteY23" fmla="*/ 2538417 h 2783623"/>
                <a:gd name="connsiteX24" fmla="*/ 823073 w 1369742"/>
                <a:gd name="connsiteY24" fmla="*/ 2466116 h 2783623"/>
                <a:gd name="connsiteX25" fmla="*/ 860435 w 1369742"/>
                <a:gd name="connsiteY25" fmla="*/ 2330331 h 2783623"/>
                <a:gd name="connsiteX26" fmla="*/ 710985 w 1369742"/>
                <a:gd name="connsiteY26" fmla="*/ 2395578 h 2783623"/>
                <a:gd name="connsiteX27" fmla="*/ 566631 w 1369742"/>
                <a:gd name="connsiteY27" fmla="*/ 2317986 h 2783623"/>
                <a:gd name="connsiteX28" fmla="*/ 388310 w 1369742"/>
                <a:gd name="connsiteY28" fmla="*/ 2127535 h 2783623"/>
                <a:gd name="connsiteX29" fmla="*/ 111489 w 1369742"/>
                <a:gd name="connsiteY29" fmla="*/ 2023490 h 2783623"/>
                <a:gd name="connsiteX30" fmla="*/ 169231 w 1369742"/>
                <a:gd name="connsiteY30" fmla="*/ 2129298 h 2783623"/>
                <a:gd name="connsiteX31" fmla="*/ 468129 w 1369742"/>
                <a:gd name="connsiteY31" fmla="*/ 2256266 h 2783623"/>
                <a:gd name="connsiteX32" fmla="*/ 600279 w 1369742"/>
                <a:gd name="connsiteY32" fmla="*/ 2453721 h 2783623"/>
                <a:gd name="connsiteX33" fmla="*/ 558139 w 1369742"/>
                <a:gd name="connsiteY33" fmla="*/ 2630118 h 2783623"/>
                <a:gd name="connsiteX34" fmla="*/ 410387 w 1369742"/>
                <a:gd name="connsiteY34" fmla="*/ 2452008 h 2783623"/>
                <a:gd name="connsiteX35" fmla="*/ 169093 w 1369742"/>
                <a:gd name="connsiteY35" fmla="*/ 2308679 h 2783623"/>
                <a:gd name="connsiteX36" fmla="*/ 186214 w 1369742"/>
                <a:gd name="connsiteY36" fmla="*/ 2384997 h 2783623"/>
                <a:gd name="connsiteX37" fmla="*/ 361137 w 1369742"/>
                <a:gd name="connsiteY37" fmla="*/ 2476697 h 2783623"/>
                <a:gd name="connsiteX38" fmla="*/ 410387 w 1369742"/>
                <a:gd name="connsiteY38" fmla="*/ 2635408 h 2783623"/>
                <a:gd name="connsiteX39" fmla="*/ 327171 w 1369742"/>
                <a:gd name="connsiteY39" fmla="*/ 2781774 h 2783623"/>
                <a:gd name="connsiteX40" fmla="*/ 269430 w 1369742"/>
                <a:gd name="connsiteY40" fmla="*/ 2688311 h 2783623"/>
                <a:gd name="connsiteX41" fmla="*/ 110640 w 1369742"/>
                <a:gd name="connsiteY41" fmla="*/ 2708896 h 2783623"/>
                <a:gd name="connsiteX42" fmla="*/ 69713 w 1369742"/>
                <a:gd name="connsiteY42" fmla="*/ 2638559 h 2783623"/>
                <a:gd name="connsiteX43" fmla="*/ 323775 w 1369742"/>
                <a:gd name="connsiteY43" fmla="*/ 2670676 h 2783623"/>
                <a:gd name="connsiteX44" fmla="*/ 335663 w 1369742"/>
                <a:gd name="connsiteY44" fmla="*/ 2548999 h 2783623"/>
                <a:gd name="connsiteX45" fmla="*/ 208291 w 1369742"/>
                <a:gd name="connsiteY45" fmla="*/ 2437901 h 2783623"/>
                <a:gd name="connsiteX46" fmla="*/ 58842 w 1369742"/>
                <a:gd name="connsiteY46" fmla="*/ 2423794 h 2783623"/>
                <a:gd name="connsiteX47" fmla="*/ 158814 w 1369742"/>
                <a:gd name="connsiteY47" fmla="*/ 2235970 h 2783623"/>
                <a:gd name="connsiteX48" fmla="*/ 446287 w 1369742"/>
                <a:gd name="connsiteY48" fmla="*/ 2388226 h 2783623"/>
                <a:gd name="connsiteX49" fmla="*/ 508888 w 1369742"/>
                <a:gd name="connsiteY49" fmla="*/ 2534890 h 2783623"/>
                <a:gd name="connsiteX50" fmla="*/ 547949 w 1369742"/>
                <a:gd name="connsiteY50" fmla="*/ 2483750 h 2783623"/>
                <a:gd name="connsiteX51" fmla="*/ 412086 w 1369742"/>
                <a:gd name="connsiteY51" fmla="*/ 2291534 h 2783623"/>
                <a:gd name="connsiteX52" fmla="*/ 193007 w 1369742"/>
                <a:gd name="connsiteY52" fmla="*/ 2191019 h 2783623"/>
                <a:gd name="connsiteX53" fmla="*/ 62 w 1369742"/>
                <a:gd name="connsiteY53" fmla="*/ 2105292 h 2783623"/>
                <a:gd name="connsiteX54" fmla="*/ 160739 w 1369742"/>
                <a:gd name="connsiteY54" fmla="*/ 1970586 h 2783623"/>
                <a:gd name="connsiteX55" fmla="*/ 406991 w 1369742"/>
                <a:gd name="connsiteY55" fmla="*/ 2067577 h 2783623"/>
                <a:gd name="connsiteX56" fmla="*/ 578518 w 1369742"/>
                <a:gd name="connsiteY56" fmla="*/ 2219233 h 2783623"/>
                <a:gd name="connsiteX57" fmla="*/ 731364 w 1369742"/>
                <a:gd name="connsiteY57" fmla="*/ 2328567 h 2783623"/>
                <a:gd name="connsiteX58" fmla="*/ 918176 w 1369742"/>
                <a:gd name="connsiteY58" fmla="*/ 2270373 h 2783623"/>
                <a:gd name="connsiteX59" fmla="*/ 935159 w 1369742"/>
                <a:gd name="connsiteY59" fmla="*/ 2510203 h 2783623"/>
                <a:gd name="connsiteX60" fmla="*/ 741554 w 1369742"/>
                <a:gd name="connsiteY60" fmla="*/ 2531363 h 2783623"/>
                <a:gd name="connsiteX61" fmla="*/ 870624 w 1369742"/>
                <a:gd name="connsiteY61" fmla="*/ 2577213 h 2783623"/>
                <a:gd name="connsiteX62" fmla="*/ 1001393 w 1369742"/>
                <a:gd name="connsiteY62" fmla="*/ 2519020 h 2783623"/>
                <a:gd name="connsiteX63" fmla="*/ 948720 w 1369742"/>
                <a:gd name="connsiteY63" fmla="*/ 2264759 h 2783623"/>
                <a:gd name="connsiteX64" fmla="*/ 895517 w 1369742"/>
                <a:gd name="connsiteY64" fmla="*/ 2147260 h 2783623"/>
                <a:gd name="connsiteX65" fmla="*/ 627769 w 1369742"/>
                <a:gd name="connsiteY65" fmla="*/ 2235105 h 2783623"/>
                <a:gd name="connsiteX66" fmla="*/ 750045 w 1369742"/>
                <a:gd name="connsiteY66" fmla="*/ 2028781 h 2783623"/>
                <a:gd name="connsiteX67" fmla="*/ 1121971 w 1369742"/>
                <a:gd name="connsiteY67" fmla="*/ 1933554 h 2783623"/>
                <a:gd name="connsiteX68" fmla="*/ 1105494 w 1369742"/>
                <a:gd name="connsiteY68" fmla="*/ 2196684 h 2783623"/>
                <a:gd name="connsiteX69" fmla="*/ 1194998 w 1369742"/>
                <a:gd name="connsiteY69" fmla="*/ 2578976 h 2783623"/>
                <a:gd name="connsiteX70" fmla="*/ 1264627 w 1369742"/>
                <a:gd name="connsiteY70" fmla="*/ 2658333 h 2783623"/>
                <a:gd name="connsiteX71" fmla="*/ 1174618 w 1369742"/>
                <a:gd name="connsiteY71" fmla="*/ 2402632 h 2783623"/>
                <a:gd name="connsiteX72" fmla="*/ 1140239 w 1369742"/>
                <a:gd name="connsiteY72" fmla="*/ 2234767 h 2783623"/>
                <a:gd name="connsiteX73" fmla="*/ 1172839 w 1369742"/>
                <a:gd name="connsiteY73" fmla="*/ 1942805 h 2783623"/>
                <a:gd name="connsiteX74" fmla="*/ 1033660 w 1369742"/>
                <a:gd name="connsiteY74" fmla="*/ 1822457 h 2783623"/>
                <a:gd name="connsiteX75" fmla="*/ 954841 w 1369742"/>
                <a:gd name="connsiteY75" fmla="*/ 1683633 h 2783623"/>
                <a:gd name="connsiteX76" fmla="*/ 785507 w 1369742"/>
                <a:gd name="connsiteY76" fmla="*/ 1583897 h 2783623"/>
                <a:gd name="connsiteX77" fmla="*/ 320294 w 1369742"/>
                <a:gd name="connsiteY77" fmla="*/ 1514818 h 2783623"/>
                <a:gd name="connsiteX78" fmla="*/ 215279 w 1369742"/>
                <a:gd name="connsiteY78" fmla="*/ 1207869 h 2783623"/>
                <a:gd name="connsiteX79" fmla="*/ 398857 w 1369742"/>
                <a:gd name="connsiteY79" fmla="*/ 948171 h 2783623"/>
                <a:gd name="connsiteX80" fmla="*/ 792662 w 1369742"/>
                <a:gd name="connsiteY80" fmla="*/ 1124064 h 2783623"/>
                <a:gd name="connsiteX81" fmla="*/ 885514 w 1369742"/>
                <a:gd name="connsiteY81" fmla="*/ 864187 h 2783623"/>
                <a:gd name="connsiteX82" fmla="*/ 609625 w 1369742"/>
                <a:gd name="connsiteY82" fmla="*/ 544711 h 2783623"/>
                <a:gd name="connsiteX83" fmla="*/ 531310 w 1369742"/>
                <a:gd name="connsiteY83" fmla="*/ 22638 h 2783623"/>
                <a:gd name="connsiteX84" fmla="*/ 631793 w 1369742"/>
                <a:gd name="connsiteY84" fmla="*/ 29 h 2783623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323775 w 1369742"/>
                <a:gd name="connsiteY43" fmla="*/ 2670676 h 2784466"/>
                <a:gd name="connsiteX44" fmla="*/ 335663 w 1369742"/>
                <a:gd name="connsiteY44" fmla="*/ 2548999 h 2784466"/>
                <a:gd name="connsiteX45" fmla="*/ 208291 w 1369742"/>
                <a:gd name="connsiteY45" fmla="*/ 2437901 h 2784466"/>
                <a:gd name="connsiteX46" fmla="*/ 58842 w 1369742"/>
                <a:gd name="connsiteY46" fmla="*/ 2423794 h 2784466"/>
                <a:gd name="connsiteX47" fmla="*/ 158814 w 1369742"/>
                <a:gd name="connsiteY47" fmla="*/ 2235970 h 2784466"/>
                <a:gd name="connsiteX48" fmla="*/ 446287 w 1369742"/>
                <a:gd name="connsiteY48" fmla="*/ 2388226 h 2784466"/>
                <a:gd name="connsiteX49" fmla="*/ 508888 w 1369742"/>
                <a:gd name="connsiteY49" fmla="*/ 2534890 h 2784466"/>
                <a:gd name="connsiteX50" fmla="*/ 547949 w 1369742"/>
                <a:gd name="connsiteY50" fmla="*/ 2483750 h 2784466"/>
                <a:gd name="connsiteX51" fmla="*/ 412086 w 1369742"/>
                <a:gd name="connsiteY51" fmla="*/ 2291534 h 2784466"/>
                <a:gd name="connsiteX52" fmla="*/ 193007 w 1369742"/>
                <a:gd name="connsiteY52" fmla="*/ 2191019 h 2784466"/>
                <a:gd name="connsiteX53" fmla="*/ 62 w 1369742"/>
                <a:gd name="connsiteY53" fmla="*/ 2105292 h 2784466"/>
                <a:gd name="connsiteX54" fmla="*/ 160739 w 1369742"/>
                <a:gd name="connsiteY54" fmla="*/ 1970586 h 2784466"/>
                <a:gd name="connsiteX55" fmla="*/ 406991 w 1369742"/>
                <a:gd name="connsiteY55" fmla="*/ 2067577 h 2784466"/>
                <a:gd name="connsiteX56" fmla="*/ 578518 w 1369742"/>
                <a:gd name="connsiteY56" fmla="*/ 2219233 h 2784466"/>
                <a:gd name="connsiteX57" fmla="*/ 731364 w 1369742"/>
                <a:gd name="connsiteY57" fmla="*/ 2328567 h 2784466"/>
                <a:gd name="connsiteX58" fmla="*/ 918176 w 1369742"/>
                <a:gd name="connsiteY58" fmla="*/ 2270373 h 2784466"/>
                <a:gd name="connsiteX59" fmla="*/ 935159 w 1369742"/>
                <a:gd name="connsiteY59" fmla="*/ 2510203 h 2784466"/>
                <a:gd name="connsiteX60" fmla="*/ 741554 w 1369742"/>
                <a:gd name="connsiteY60" fmla="*/ 2531363 h 2784466"/>
                <a:gd name="connsiteX61" fmla="*/ 870624 w 1369742"/>
                <a:gd name="connsiteY61" fmla="*/ 2577213 h 2784466"/>
                <a:gd name="connsiteX62" fmla="*/ 1001393 w 1369742"/>
                <a:gd name="connsiteY62" fmla="*/ 2519020 h 2784466"/>
                <a:gd name="connsiteX63" fmla="*/ 948720 w 1369742"/>
                <a:gd name="connsiteY63" fmla="*/ 2264759 h 2784466"/>
                <a:gd name="connsiteX64" fmla="*/ 895517 w 1369742"/>
                <a:gd name="connsiteY64" fmla="*/ 2147260 h 2784466"/>
                <a:gd name="connsiteX65" fmla="*/ 627769 w 1369742"/>
                <a:gd name="connsiteY65" fmla="*/ 2235105 h 2784466"/>
                <a:gd name="connsiteX66" fmla="*/ 750045 w 1369742"/>
                <a:gd name="connsiteY66" fmla="*/ 2028781 h 2784466"/>
                <a:gd name="connsiteX67" fmla="*/ 1121971 w 1369742"/>
                <a:gd name="connsiteY67" fmla="*/ 1933554 h 2784466"/>
                <a:gd name="connsiteX68" fmla="*/ 1105494 w 1369742"/>
                <a:gd name="connsiteY68" fmla="*/ 2196684 h 2784466"/>
                <a:gd name="connsiteX69" fmla="*/ 1194998 w 1369742"/>
                <a:gd name="connsiteY69" fmla="*/ 2578976 h 2784466"/>
                <a:gd name="connsiteX70" fmla="*/ 1264627 w 1369742"/>
                <a:gd name="connsiteY70" fmla="*/ 2658333 h 2784466"/>
                <a:gd name="connsiteX71" fmla="*/ 1174618 w 1369742"/>
                <a:gd name="connsiteY71" fmla="*/ 2402632 h 2784466"/>
                <a:gd name="connsiteX72" fmla="*/ 1140239 w 1369742"/>
                <a:gd name="connsiteY72" fmla="*/ 2234767 h 2784466"/>
                <a:gd name="connsiteX73" fmla="*/ 1172839 w 1369742"/>
                <a:gd name="connsiteY73" fmla="*/ 1942805 h 2784466"/>
                <a:gd name="connsiteX74" fmla="*/ 1033660 w 1369742"/>
                <a:gd name="connsiteY74" fmla="*/ 1822457 h 2784466"/>
                <a:gd name="connsiteX75" fmla="*/ 954841 w 1369742"/>
                <a:gd name="connsiteY75" fmla="*/ 1683633 h 2784466"/>
                <a:gd name="connsiteX76" fmla="*/ 785507 w 1369742"/>
                <a:gd name="connsiteY76" fmla="*/ 1583897 h 2784466"/>
                <a:gd name="connsiteX77" fmla="*/ 320294 w 1369742"/>
                <a:gd name="connsiteY77" fmla="*/ 1514818 h 2784466"/>
                <a:gd name="connsiteX78" fmla="*/ 215279 w 1369742"/>
                <a:gd name="connsiteY78" fmla="*/ 1207869 h 2784466"/>
                <a:gd name="connsiteX79" fmla="*/ 398857 w 1369742"/>
                <a:gd name="connsiteY79" fmla="*/ 948171 h 2784466"/>
                <a:gd name="connsiteX80" fmla="*/ 792662 w 1369742"/>
                <a:gd name="connsiteY80" fmla="*/ 1124064 h 2784466"/>
                <a:gd name="connsiteX81" fmla="*/ 885514 w 1369742"/>
                <a:gd name="connsiteY81" fmla="*/ 864187 h 2784466"/>
                <a:gd name="connsiteX82" fmla="*/ 609625 w 1369742"/>
                <a:gd name="connsiteY82" fmla="*/ 544711 h 2784466"/>
                <a:gd name="connsiteX83" fmla="*/ 531310 w 1369742"/>
                <a:gd name="connsiteY83" fmla="*/ 22638 h 2784466"/>
                <a:gd name="connsiteX84" fmla="*/ 631793 w 1369742"/>
                <a:gd name="connsiteY84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01498 w 1369742"/>
                <a:gd name="connsiteY43" fmla="*/ 263717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01498 w 1369742"/>
                <a:gd name="connsiteY43" fmla="*/ 263717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50748 w 1369742"/>
                <a:gd name="connsiteY43" fmla="*/ 248375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2652"/>
                <a:gd name="connsiteX1" fmla="*/ 704644 w 1369742"/>
                <a:gd name="connsiteY1" fmla="*/ 457229 h 2782652"/>
                <a:gd name="connsiteX2" fmla="*/ 1035926 w 1369742"/>
                <a:gd name="connsiteY2" fmla="*/ 615072 h 2782652"/>
                <a:gd name="connsiteX3" fmla="*/ 1369719 w 1369742"/>
                <a:gd name="connsiteY3" fmla="*/ 930234 h 2782652"/>
                <a:gd name="connsiteX4" fmla="*/ 1028664 w 1369742"/>
                <a:gd name="connsiteY4" fmla="*/ 1456282 h 2782652"/>
                <a:gd name="connsiteX5" fmla="*/ 722007 w 1369742"/>
                <a:gd name="connsiteY5" fmla="*/ 1228597 h 2782652"/>
                <a:gd name="connsiteX6" fmla="*/ 332278 w 1369742"/>
                <a:gd name="connsiteY6" fmla="*/ 1222085 h 2782652"/>
                <a:gd name="connsiteX7" fmla="*/ 711225 w 1369742"/>
                <a:gd name="connsiteY7" fmla="*/ 1488516 h 2782652"/>
                <a:gd name="connsiteX8" fmla="*/ 1006625 w 1369742"/>
                <a:gd name="connsiteY8" fmla="*/ 1599863 h 2782652"/>
                <a:gd name="connsiteX9" fmla="*/ 1079513 w 1369742"/>
                <a:gd name="connsiteY9" fmla="*/ 1769554 h 2782652"/>
                <a:gd name="connsiteX10" fmla="*/ 1232341 w 1369742"/>
                <a:gd name="connsiteY10" fmla="*/ 1887006 h 2782652"/>
                <a:gd name="connsiteX11" fmla="*/ 1204936 w 1369742"/>
                <a:gd name="connsiteY11" fmla="*/ 2270776 h 2782652"/>
                <a:gd name="connsiteX12" fmla="*/ 1298593 w 1369742"/>
                <a:gd name="connsiteY12" fmla="*/ 2540181 h 2782652"/>
                <a:gd name="connsiteX13" fmla="*/ 1286705 w 1369742"/>
                <a:gd name="connsiteY13" fmla="*/ 2723580 h 2782652"/>
                <a:gd name="connsiteX14" fmla="*/ 1142351 w 1369742"/>
                <a:gd name="connsiteY14" fmla="*/ 2608955 h 2782652"/>
                <a:gd name="connsiteX15" fmla="*/ 1045180 w 1369742"/>
                <a:gd name="connsiteY15" fmla="*/ 2225782 h 2782652"/>
                <a:gd name="connsiteX16" fmla="*/ 1048945 w 1369742"/>
                <a:gd name="connsiteY16" fmla="*/ 1995275 h 2782652"/>
                <a:gd name="connsiteX17" fmla="*/ 792503 w 1369742"/>
                <a:gd name="connsiteY17" fmla="*/ 2081685 h 2782652"/>
                <a:gd name="connsiteX18" fmla="*/ 680415 w 1369742"/>
                <a:gd name="connsiteY18" fmla="*/ 2189255 h 2782652"/>
                <a:gd name="connsiteX19" fmla="*/ 914456 w 1369742"/>
                <a:gd name="connsiteY19" fmla="*/ 2068949 h 2782652"/>
                <a:gd name="connsiteX20" fmla="*/ 1011085 w 1369742"/>
                <a:gd name="connsiteY20" fmla="*/ 2261467 h 2782652"/>
                <a:gd name="connsiteX21" fmla="*/ 1091402 w 1369742"/>
                <a:gd name="connsiteY21" fmla="*/ 2570160 h 2782652"/>
                <a:gd name="connsiteX22" fmla="*/ 843451 w 1369742"/>
                <a:gd name="connsiteY22" fmla="*/ 2647751 h 2782652"/>
                <a:gd name="connsiteX23" fmla="*/ 682114 w 1369742"/>
                <a:gd name="connsiteY23" fmla="*/ 2538417 h 2782652"/>
                <a:gd name="connsiteX24" fmla="*/ 823073 w 1369742"/>
                <a:gd name="connsiteY24" fmla="*/ 2466116 h 2782652"/>
                <a:gd name="connsiteX25" fmla="*/ 860435 w 1369742"/>
                <a:gd name="connsiteY25" fmla="*/ 2330331 h 2782652"/>
                <a:gd name="connsiteX26" fmla="*/ 710985 w 1369742"/>
                <a:gd name="connsiteY26" fmla="*/ 2395578 h 2782652"/>
                <a:gd name="connsiteX27" fmla="*/ 566631 w 1369742"/>
                <a:gd name="connsiteY27" fmla="*/ 2317986 h 2782652"/>
                <a:gd name="connsiteX28" fmla="*/ 388310 w 1369742"/>
                <a:gd name="connsiteY28" fmla="*/ 2127535 h 2782652"/>
                <a:gd name="connsiteX29" fmla="*/ 111489 w 1369742"/>
                <a:gd name="connsiteY29" fmla="*/ 2023490 h 2782652"/>
                <a:gd name="connsiteX30" fmla="*/ 169231 w 1369742"/>
                <a:gd name="connsiteY30" fmla="*/ 2129298 h 2782652"/>
                <a:gd name="connsiteX31" fmla="*/ 468129 w 1369742"/>
                <a:gd name="connsiteY31" fmla="*/ 2256266 h 2782652"/>
                <a:gd name="connsiteX32" fmla="*/ 600279 w 1369742"/>
                <a:gd name="connsiteY32" fmla="*/ 2453721 h 2782652"/>
                <a:gd name="connsiteX33" fmla="*/ 558139 w 1369742"/>
                <a:gd name="connsiteY33" fmla="*/ 2630118 h 2782652"/>
                <a:gd name="connsiteX34" fmla="*/ 410387 w 1369742"/>
                <a:gd name="connsiteY34" fmla="*/ 2452008 h 2782652"/>
                <a:gd name="connsiteX35" fmla="*/ 169093 w 1369742"/>
                <a:gd name="connsiteY35" fmla="*/ 2308679 h 2782652"/>
                <a:gd name="connsiteX36" fmla="*/ 186214 w 1369742"/>
                <a:gd name="connsiteY36" fmla="*/ 2384997 h 2782652"/>
                <a:gd name="connsiteX37" fmla="*/ 361137 w 1369742"/>
                <a:gd name="connsiteY37" fmla="*/ 2476697 h 2782652"/>
                <a:gd name="connsiteX38" fmla="*/ 410387 w 1369742"/>
                <a:gd name="connsiteY38" fmla="*/ 2635408 h 2782652"/>
                <a:gd name="connsiteX39" fmla="*/ 327171 w 1369742"/>
                <a:gd name="connsiteY39" fmla="*/ 2781774 h 2782652"/>
                <a:gd name="connsiteX40" fmla="*/ 260938 w 1369742"/>
                <a:gd name="connsiteY40" fmla="*/ 2695365 h 2782652"/>
                <a:gd name="connsiteX41" fmla="*/ 194705 w 1369742"/>
                <a:gd name="connsiteY41" fmla="*/ 2672440 h 2782652"/>
                <a:gd name="connsiteX42" fmla="*/ 110640 w 1369742"/>
                <a:gd name="connsiteY42" fmla="*/ 2708896 h 2782652"/>
                <a:gd name="connsiteX43" fmla="*/ 69713 w 1369742"/>
                <a:gd name="connsiteY43" fmla="*/ 2638559 h 2782652"/>
                <a:gd name="connsiteX44" fmla="*/ 250748 w 1369742"/>
                <a:gd name="connsiteY44" fmla="*/ 2483751 h 2782652"/>
                <a:gd name="connsiteX45" fmla="*/ 323775 w 1369742"/>
                <a:gd name="connsiteY45" fmla="*/ 2670676 h 2782652"/>
                <a:gd name="connsiteX46" fmla="*/ 335663 w 1369742"/>
                <a:gd name="connsiteY46" fmla="*/ 2548999 h 2782652"/>
                <a:gd name="connsiteX47" fmla="*/ 208291 w 1369742"/>
                <a:gd name="connsiteY47" fmla="*/ 2437901 h 2782652"/>
                <a:gd name="connsiteX48" fmla="*/ 58842 w 1369742"/>
                <a:gd name="connsiteY48" fmla="*/ 2423794 h 2782652"/>
                <a:gd name="connsiteX49" fmla="*/ 158814 w 1369742"/>
                <a:gd name="connsiteY49" fmla="*/ 2235970 h 2782652"/>
                <a:gd name="connsiteX50" fmla="*/ 446287 w 1369742"/>
                <a:gd name="connsiteY50" fmla="*/ 2388226 h 2782652"/>
                <a:gd name="connsiteX51" fmla="*/ 508888 w 1369742"/>
                <a:gd name="connsiteY51" fmla="*/ 2534890 h 2782652"/>
                <a:gd name="connsiteX52" fmla="*/ 547949 w 1369742"/>
                <a:gd name="connsiteY52" fmla="*/ 2483750 h 2782652"/>
                <a:gd name="connsiteX53" fmla="*/ 412086 w 1369742"/>
                <a:gd name="connsiteY53" fmla="*/ 2291534 h 2782652"/>
                <a:gd name="connsiteX54" fmla="*/ 193007 w 1369742"/>
                <a:gd name="connsiteY54" fmla="*/ 2191019 h 2782652"/>
                <a:gd name="connsiteX55" fmla="*/ 62 w 1369742"/>
                <a:gd name="connsiteY55" fmla="*/ 2105292 h 2782652"/>
                <a:gd name="connsiteX56" fmla="*/ 160739 w 1369742"/>
                <a:gd name="connsiteY56" fmla="*/ 1970586 h 2782652"/>
                <a:gd name="connsiteX57" fmla="*/ 406991 w 1369742"/>
                <a:gd name="connsiteY57" fmla="*/ 2067577 h 2782652"/>
                <a:gd name="connsiteX58" fmla="*/ 578518 w 1369742"/>
                <a:gd name="connsiteY58" fmla="*/ 2219233 h 2782652"/>
                <a:gd name="connsiteX59" fmla="*/ 731364 w 1369742"/>
                <a:gd name="connsiteY59" fmla="*/ 2328567 h 2782652"/>
                <a:gd name="connsiteX60" fmla="*/ 918176 w 1369742"/>
                <a:gd name="connsiteY60" fmla="*/ 2270373 h 2782652"/>
                <a:gd name="connsiteX61" fmla="*/ 935159 w 1369742"/>
                <a:gd name="connsiteY61" fmla="*/ 2510203 h 2782652"/>
                <a:gd name="connsiteX62" fmla="*/ 741554 w 1369742"/>
                <a:gd name="connsiteY62" fmla="*/ 2531363 h 2782652"/>
                <a:gd name="connsiteX63" fmla="*/ 870624 w 1369742"/>
                <a:gd name="connsiteY63" fmla="*/ 2577213 h 2782652"/>
                <a:gd name="connsiteX64" fmla="*/ 1001393 w 1369742"/>
                <a:gd name="connsiteY64" fmla="*/ 2519020 h 2782652"/>
                <a:gd name="connsiteX65" fmla="*/ 948720 w 1369742"/>
                <a:gd name="connsiteY65" fmla="*/ 2264759 h 2782652"/>
                <a:gd name="connsiteX66" fmla="*/ 895517 w 1369742"/>
                <a:gd name="connsiteY66" fmla="*/ 2147260 h 2782652"/>
                <a:gd name="connsiteX67" fmla="*/ 627769 w 1369742"/>
                <a:gd name="connsiteY67" fmla="*/ 2235105 h 2782652"/>
                <a:gd name="connsiteX68" fmla="*/ 750045 w 1369742"/>
                <a:gd name="connsiteY68" fmla="*/ 2028781 h 2782652"/>
                <a:gd name="connsiteX69" fmla="*/ 1121971 w 1369742"/>
                <a:gd name="connsiteY69" fmla="*/ 1933554 h 2782652"/>
                <a:gd name="connsiteX70" fmla="*/ 1105494 w 1369742"/>
                <a:gd name="connsiteY70" fmla="*/ 2196684 h 2782652"/>
                <a:gd name="connsiteX71" fmla="*/ 1194998 w 1369742"/>
                <a:gd name="connsiteY71" fmla="*/ 2578976 h 2782652"/>
                <a:gd name="connsiteX72" fmla="*/ 1264627 w 1369742"/>
                <a:gd name="connsiteY72" fmla="*/ 2658333 h 2782652"/>
                <a:gd name="connsiteX73" fmla="*/ 1174618 w 1369742"/>
                <a:gd name="connsiteY73" fmla="*/ 2402632 h 2782652"/>
                <a:gd name="connsiteX74" fmla="*/ 1140239 w 1369742"/>
                <a:gd name="connsiteY74" fmla="*/ 2234767 h 2782652"/>
                <a:gd name="connsiteX75" fmla="*/ 1172839 w 1369742"/>
                <a:gd name="connsiteY75" fmla="*/ 1942805 h 2782652"/>
                <a:gd name="connsiteX76" fmla="*/ 1033660 w 1369742"/>
                <a:gd name="connsiteY76" fmla="*/ 1822457 h 2782652"/>
                <a:gd name="connsiteX77" fmla="*/ 954841 w 1369742"/>
                <a:gd name="connsiteY77" fmla="*/ 1683633 h 2782652"/>
                <a:gd name="connsiteX78" fmla="*/ 785507 w 1369742"/>
                <a:gd name="connsiteY78" fmla="*/ 1583897 h 2782652"/>
                <a:gd name="connsiteX79" fmla="*/ 320294 w 1369742"/>
                <a:gd name="connsiteY79" fmla="*/ 1514818 h 2782652"/>
                <a:gd name="connsiteX80" fmla="*/ 215279 w 1369742"/>
                <a:gd name="connsiteY80" fmla="*/ 1207869 h 2782652"/>
                <a:gd name="connsiteX81" fmla="*/ 398857 w 1369742"/>
                <a:gd name="connsiteY81" fmla="*/ 948171 h 2782652"/>
                <a:gd name="connsiteX82" fmla="*/ 792662 w 1369742"/>
                <a:gd name="connsiteY82" fmla="*/ 1124064 h 2782652"/>
                <a:gd name="connsiteX83" fmla="*/ 885514 w 1369742"/>
                <a:gd name="connsiteY83" fmla="*/ 864187 h 2782652"/>
                <a:gd name="connsiteX84" fmla="*/ 609625 w 1369742"/>
                <a:gd name="connsiteY84" fmla="*/ 544711 h 2782652"/>
                <a:gd name="connsiteX85" fmla="*/ 531310 w 1369742"/>
                <a:gd name="connsiteY85" fmla="*/ 22638 h 2782652"/>
                <a:gd name="connsiteX86" fmla="*/ 631793 w 1369742"/>
                <a:gd name="connsiteY86" fmla="*/ 29 h 2782652"/>
                <a:gd name="connsiteX0" fmla="*/ 631793 w 1369742"/>
                <a:gd name="connsiteY0" fmla="*/ 29 h 2782652"/>
                <a:gd name="connsiteX1" fmla="*/ 704644 w 1369742"/>
                <a:gd name="connsiteY1" fmla="*/ 457229 h 2782652"/>
                <a:gd name="connsiteX2" fmla="*/ 1035926 w 1369742"/>
                <a:gd name="connsiteY2" fmla="*/ 615072 h 2782652"/>
                <a:gd name="connsiteX3" fmla="*/ 1369719 w 1369742"/>
                <a:gd name="connsiteY3" fmla="*/ 930234 h 2782652"/>
                <a:gd name="connsiteX4" fmla="*/ 1028664 w 1369742"/>
                <a:gd name="connsiteY4" fmla="*/ 1456282 h 2782652"/>
                <a:gd name="connsiteX5" fmla="*/ 722007 w 1369742"/>
                <a:gd name="connsiteY5" fmla="*/ 1228597 h 2782652"/>
                <a:gd name="connsiteX6" fmla="*/ 332278 w 1369742"/>
                <a:gd name="connsiteY6" fmla="*/ 1222085 h 2782652"/>
                <a:gd name="connsiteX7" fmla="*/ 711225 w 1369742"/>
                <a:gd name="connsiteY7" fmla="*/ 1488516 h 2782652"/>
                <a:gd name="connsiteX8" fmla="*/ 1006625 w 1369742"/>
                <a:gd name="connsiteY8" fmla="*/ 1599863 h 2782652"/>
                <a:gd name="connsiteX9" fmla="*/ 1079513 w 1369742"/>
                <a:gd name="connsiteY9" fmla="*/ 1769554 h 2782652"/>
                <a:gd name="connsiteX10" fmla="*/ 1232341 w 1369742"/>
                <a:gd name="connsiteY10" fmla="*/ 1887006 h 2782652"/>
                <a:gd name="connsiteX11" fmla="*/ 1204936 w 1369742"/>
                <a:gd name="connsiteY11" fmla="*/ 2270776 h 2782652"/>
                <a:gd name="connsiteX12" fmla="*/ 1298593 w 1369742"/>
                <a:gd name="connsiteY12" fmla="*/ 2540181 h 2782652"/>
                <a:gd name="connsiteX13" fmla="*/ 1286705 w 1369742"/>
                <a:gd name="connsiteY13" fmla="*/ 2723580 h 2782652"/>
                <a:gd name="connsiteX14" fmla="*/ 1142351 w 1369742"/>
                <a:gd name="connsiteY14" fmla="*/ 2608955 h 2782652"/>
                <a:gd name="connsiteX15" fmla="*/ 1045180 w 1369742"/>
                <a:gd name="connsiteY15" fmla="*/ 2225782 h 2782652"/>
                <a:gd name="connsiteX16" fmla="*/ 1048945 w 1369742"/>
                <a:gd name="connsiteY16" fmla="*/ 1995275 h 2782652"/>
                <a:gd name="connsiteX17" fmla="*/ 792503 w 1369742"/>
                <a:gd name="connsiteY17" fmla="*/ 2081685 h 2782652"/>
                <a:gd name="connsiteX18" fmla="*/ 680415 w 1369742"/>
                <a:gd name="connsiteY18" fmla="*/ 2189255 h 2782652"/>
                <a:gd name="connsiteX19" fmla="*/ 914456 w 1369742"/>
                <a:gd name="connsiteY19" fmla="*/ 2068949 h 2782652"/>
                <a:gd name="connsiteX20" fmla="*/ 1011085 w 1369742"/>
                <a:gd name="connsiteY20" fmla="*/ 2261467 h 2782652"/>
                <a:gd name="connsiteX21" fmla="*/ 1091402 w 1369742"/>
                <a:gd name="connsiteY21" fmla="*/ 2570160 h 2782652"/>
                <a:gd name="connsiteX22" fmla="*/ 843451 w 1369742"/>
                <a:gd name="connsiteY22" fmla="*/ 2647751 h 2782652"/>
                <a:gd name="connsiteX23" fmla="*/ 682114 w 1369742"/>
                <a:gd name="connsiteY23" fmla="*/ 2538417 h 2782652"/>
                <a:gd name="connsiteX24" fmla="*/ 823073 w 1369742"/>
                <a:gd name="connsiteY24" fmla="*/ 2466116 h 2782652"/>
                <a:gd name="connsiteX25" fmla="*/ 860435 w 1369742"/>
                <a:gd name="connsiteY25" fmla="*/ 2330331 h 2782652"/>
                <a:gd name="connsiteX26" fmla="*/ 710985 w 1369742"/>
                <a:gd name="connsiteY26" fmla="*/ 2395578 h 2782652"/>
                <a:gd name="connsiteX27" fmla="*/ 566631 w 1369742"/>
                <a:gd name="connsiteY27" fmla="*/ 2317986 h 2782652"/>
                <a:gd name="connsiteX28" fmla="*/ 388310 w 1369742"/>
                <a:gd name="connsiteY28" fmla="*/ 2127535 h 2782652"/>
                <a:gd name="connsiteX29" fmla="*/ 111489 w 1369742"/>
                <a:gd name="connsiteY29" fmla="*/ 2023490 h 2782652"/>
                <a:gd name="connsiteX30" fmla="*/ 169231 w 1369742"/>
                <a:gd name="connsiteY30" fmla="*/ 2129298 h 2782652"/>
                <a:gd name="connsiteX31" fmla="*/ 468129 w 1369742"/>
                <a:gd name="connsiteY31" fmla="*/ 2256266 h 2782652"/>
                <a:gd name="connsiteX32" fmla="*/ 600279 w 1369742"/>
                <a:gd name="connsiteY32" fmla="*/ 2453721 h 2782652"/>
                <a:gd name="connsiteX33" fmla="*/ 558139 w 1369742"/>
                <a:gd name="connsiteY33" fmla="*/ 2630118 h 2782652"/>
                <a:gd name="connsiteX34" fmla="*/ 410387 w 1369742"/>
                <a:gd name="connsiteY34" fmla="*/ 2452008 h 2782652"/>
                <a:gd name="connsiteX35" fmla="*/ 169093 w 1369742"/>
                <a:gd name="connsiteY35" fmla="*/ 2308679 h 2782652"/>
                <a:gd name="connsiteX36" fmla="*/ 186214 w 1369742"/>
                <a:gd name="connsiteY36" fmla="*/ 2384997 h 2782652"/>
                <a:gd name="connsiteX37" fmla="*/ 361137 w 1369742"/>
                <a:gd name="connsiteY37" fmla="*/ 2476697 h 2782652"/>
                <a:gd name="connsiteX38" fmla="*/ 410387 w 1369742"/>
                <a:gd name="connsiteY38" fmla="*/ 2635408 h 2782652"/>
                <a:gd name="connsiteX39" fmla="*/ 327171 w 1369742"/>
                <a:gd name="connsiteY39" fmla="*/ 2781774 h 2782652"/>
                <a:gd name="connsiteX40" fmla="*/ 260938 w 1369742"/>
                <a:gd name="connsiteY40" fmla="*/ 2695365 h 2782652"/>
                <a:gd name="connsiteX41" fmla="*/ 194705 w 1369742"/>
                <a:gd name="connsiteY41" fmla="*/ 2672440 h 2782652"/>
                <a:gd name="connsiteX42" fmla="*/ 110640 w 1369742"/>
                <a:gd name="connsiteY42" fmla="*/ 2708896 h 2782652"/>
                <a:gd name="connsiteX43" fmla="*/ 69713 w 1369742"/>
                <a:gd name="connsiteY43" fmla="*/ 2638559 h 2782652"/>
                <a:gd name="connsiteX44" fmla="*/ 250748 w 1369742"/>
                <a:gd name="connsiteY44" fmla="*/ 2483751 h 2782652"/>
                <a:gd name="connsiteX45" fmla="*/ 323775 w 1369742"/>
                <a:gd name="connsiteY45" fmla="*/ 2670676 h 2782652"/>
                <a:gd name="connsiteX46" fmla="*/ 335663 w 1369742"/>
                <a:gd name="connsiteY46" fmla="*/ 2548999 h 2782652"/>
                <a:gd name="connsiteX47" fmla="*/ 208291 w 1369742"/>
                <a:gd name="connsiteY47" fmla="*/ 2437901 h 2782652"/>
                <a:gd name="connsiteX48" fmla="*/ 58842 w 1369742"/>
                <a:gd name="connsiteY48" fmla="*/ 2423794 h 2782652"/>
                <a:gd name="connsiteX49" fmla="*/ 158814 w 1369742"/>
                <a:gd name="connsiteY49" fmla="*/ 2235970 h 2782652"/>
                <a:gd name="connsiteX50" fmla="*/ 446287 w 1369742"/>
                <a:gd name="connsiteY50" fmla="*/ 2388226 h 2782652"/>
                <a:gd name="connsiteX51" fmla="*/ 508888 w 1369742"/>
                <a:gd name="connsiteY51" fmla="*/ 2534890 h 2782652"/>
                <a:gd name="connsiteX52" fmla="*/ 547949 w 1369742"/>
                <a:gd name="connsiteY52" fmla="*/ 2483750 h 2782652"/>
                <a:gd name="connsiteX53" fmla="*/ 412086 w 1369742"/>
                <a:gd name="connsiteY53" fmla="*/ 2291534 h 2782652"/>
                <a:gd name="connsiteX54" fmla="*/ 193007 w 1369742"/>
                <a:gd name="connsiteY54" fmla="*/ 2191019 h 2782652"/>
                <a:gd name="connsiteX55" fmla="*/ 62 w 1369742"/>
                <a:gd name="connsiteY55" fmla="*/ 2105292 h 2782652"/>
                <a:gd name="connsiteX56" fmla="*/ 160739 w 1369742"/>
                <a:gd name="connsiteY56" fmla="*/ 1970586 h 2782652"/>
                <a:gd name="connsiteX57" fmla="*/ 406991 w 1369742"/>
                <a:gd name="connsiteY57" fmla="*/ 2067577 h 2782652"/>
                <a:gd name="connsiteX58" fmla="*/ 578518 w 1369742"/>
                <a:gd name="connsiteY58" fmla="*/ 2219233 h 2782652"/>
                <a:gd name="connsiteX59" fmla="*/ 731364 w 1369742"/>
                <a:gd name="connsiteY59" fmla="*/ 2328567 h 2782652"/>
                <a:gd name="connsiteX60" fmla="*/ 918176 w 1369742"/>
                <a:gd name="connsiteY60" fmla="*/ 2270373 h 2782652"/>
                <a:gd name="connsiteX61" fmla="*/ 935159 w 1369742"/>
                <a:gd name="connsiteY61" fmla="*/ 2510203 h 2782652"/>
                <a:gd name="connsiteX62" fmla="*/ 741554 w 1369742"/>
                <a:gd name="connsiteY62" fmla="*/ 2531363 h 2782652"/>
                <a:gd name="connsiteX63" fmla="*/ 870624 w 1369742"/>
                <a:gd name="connsiteY63" fmla="*/ 2577213 h 2782652"/>
                <a:gd name="connsiteX64" fmla="*/ 1001393 w 1369742"/>
                <a:gd name="connsiteY64" fmla="*/ 2519020 h 2782652"/>
                <a:gd name="connsiteX65" fmla="*/ 948720 w 1369742"/>
                <a:gd name="connsiteY65" fmla="*/ 2264759 h 2782652"/>
                <a:gd name="connsiteX66" fmla="*/ 895517 w 1369742"/>
                <a:gd name="connsiteY66" fmla="*/ 2147260 h 2782652"/>
                <a:gd name="connsiteX67" fmla="*/ 627769 w 1369742"/>
                <a:gd name="connsiteY67" fmla="*/ 2235105 h 2782652"/>
                <a:gd name="connsiteX68" fmla="*/ 750045 w 1369742"/>
                <a:gd name="connsiteY68" fmla="*/ 2028781 h 2782652"/>
                <a:gd name="connsiteX69" fmla="*/ 1121971 w 1369742"/>
                <a:gd name="connsiteY69" fmla="*/ 1933554 h 2782652"/>
                <a:gd name="connsiteX70" fmla="*/ 1105494 w 1369742"/>
                <a:gd name="connsiteY70" fmla="*/ 2196684 h 2782652"/>
                <a:gd name="connsiteX71" fmla="*/ 1194998 w 1369742"/>
                <a:gd name="connsiteY71" fmla="*/ 2578976 h 2782652"/>
                <a:gd name="connsiteX72" fmla="*/ 1264627 w 1369742"/>
                <a:gd name="connsiteY72" fmla="*/ 2658333 h 2782652"/>
                <a:gd name="connsiteX73" fmla="*/ 1174618 w 1369742"/>
                <a:gd name="connsiteY73" fmla="*/ 2402632 h 2782652"/>
                <a:gd name="connsiteX74" fmla="*/ 1140239 w 1369742"/>
                <a:gd name="connsiteY74" fmla="*/ 2234767 h 2782652"/>
                <a:gd name="connsiteX75" fmla="*/ 1172839 w 1369742"/>
                <a:gd name="connsiteY75" fmla="*/ 1942805 h 2782652"/>
                <a:gd name="connsiteX76" fmla="*/ 1033660 w 1369742"/>
                <a:gd name="connsiteY76" fmla="*/ 1822457 h 2782652"/>
                <a:gd name="connsiteX77" fmla="*/ 954841 w 1369742"/>
                <a:gd name="connsiteY77" fmla="*/ 1683633 h 2782652"/>
                <a:gd name="connsiteX78" fmla="*/ 785507 w 1369742"/>
                <a:gd name="connsiteY78" fmla="*/ 1583897 h 2782652"/>
                <a:gd name="connsiteX79" fmla="*/ 320294 w 1369742"/>
                <a:gd name="connsiteY79" fmla="*/ 1514818 h 2782652"/>
                <a:gd name="connsiteX80" fmla="*/ 215279 w 1369742"/>
                <a:gd name="connsiteY80" fmla="*/ 1207869 h 2782652"/>
                <a:gd name="connsiteX81" fmla="*/ 398857 w 1369742"/>
                <a:gd name="connsiteY81" fmla="*/ 948171 h 2782652"/>
                <a:gd name="connsiteX82" fmla="*/ 792662 w 1369742"/>
                <a:gd name="connsiteY82" fmla="*/ 1124064 h 2782652"/>
                <a:gd name="connsiteX83" fmla="*/ 885514 w 1369742"/>
                <a:gd name="connsiteY83" fmla="*/ 864187 h 2782652"/>
                <a:gd name="connsiteX84" fmla="*/ 609625 w 1369742"/>
                <a:gd name="connsiteY84" fmla="*/ 544711 h 2782652"/>
                <a:gd name="connsiteX85" fmla="*/ 531310 w 1369742"/>
                <a:gd name="connsiteY85" fmla="*/ 22638 h 2782652"/>
                <a:gd name="connsiteX86" fmla="*/ 631793 w 1369742"/>
                <a:gd name="connsiteY86" fmla="*/ 29 h 2782652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50748 w 1369742"/>
                <a:gd name="connsiteY44" fmla="*/ 2483751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086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086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88 w 1369737"/>
                <a:gd name="connsiteY0" fmla="*/ 29 h 2782876"/>
                <a:gd name="connsiteX1" fmla="*/ 704639 w 1369737"/>
                <a:gd name="connsiteY1" fmla="*/ 457229 h 2782876"/>
                <a:gd name="connsiteX2" fmla="*/ 1035921 w 1369737"/>
                <a:gd name="connsiteY2" fmla="*/ 615072 h 2782876"/>
                <a:gd name="connsiteX3" fmla="*/ 1369714 w 1369737"/>
                <a:gd name="connsiteY3" fmla="*/ 930234 h 2782876"/>
                <a:gd name="connsiteX4" fmla="*/ 1028659 w 1369737"/>
                <a:gd name="connsiteY4" fmla="*/ 1456282 h 2782876"/>
                <a:gd name="connsiteX5" fmla="*/ 722002 w 1369737"/>
                <a:gd name="connsiteY5" fmla="*/ 1228597 h 2782876"/>
                <a:gd name="connsiteX6" fmla="*/ 332273 w 1369737"/>
                <a:gd name="connsiteY6" fmla="*/ 1222085 h 2782876"/>
                <a:gd name="connsiteX7" fmla="*/ 711220 w 1369737"/>
                <a:gd name="connsiteY7" fmla="*/ 1488516 h 2782876"/>
                <a:gd name="connsiteX8" fmla="*/ 1006620 w 1369737"/>
                <a:gd name="connsiteY8" fmla="*/ 1599863 h 2782876"/>
                <a:gd name="connsiteX9" fmla="*/ 1079508 w 1369737"/>
                <a:gd name="connsiteY9" fmla="*/ 1769554 h 2782876"/>
                <a:gd name="connsiteX10" fmla="*/ 1232336 w 1369737"/>
                <a:gd name="connsiteY10" fmla="*/ 1887006 h 2782876"/>
                <a:gd name="connsiteX11" fmla="*/ 1204931 w 1369737"/>
                <a:gd name="connsiteY11" fmla="*/ 2270776 h 2782876"/>
                <a:gd name="connsiteX12" fmla="*/ 1298588 w 1369737"/>
                <a:gd name="connsiteY12" fmla="*/ 2540181 h 2782876"/>
                <a:gd name="connsiteX13" fmla="*/ 1266320 w 1369737"/>
                <a:gd name="connsiteY13" fmla="*/ 2737688 h 2782876"/>
                <a:gd name="connsiteX14" fmla="*/ 1142346 w 1369737"/>
                <a:gd name="connsiteY14" fmla="*/ 2608955 h 2782876"/>
                <a:gd name="connsiteX15" fmla="*/ 1045175 w 1369737"/>
                <a:gd name="connsiteY15" fmla="*/ 2225782 h 2782876"/>
                <a:gd name="connsiteX16" fmla="*/ 1048940 w 1369737"/>
                <a:gd name="connsiteY16" fmla="*/ 1984694 h 2782876"/>
                <a:gd name="connsiteX17" fmla="*/ 792498 w 1369737"/>
                <a:gd name="connsiteY17" fmla="*/ 2081685 h 2782876"/>
                <a:gd name="connsiteX18" fmla="*/ 680410 w 1369737"/>
                <a:gd name="connsiteY18" fmla="*/ 2189255 h 2782876"/>
                <a:gd name="connsiteX19" fmla="*/ 914451 w 1369737"/>
                <a:gd name="connsiteY19" fmla="*/ 2068949 h 2782876"/>
                <a:gd name="connsiteX20" fmla="*/ 1011080 w 1369737"/>
                <a:gd name="connsiteY20" fmla="*/ 2261467 h 2782876"/>
                <a:gd name="connsiteX21" fmla="*/ 1091397 w 1369737"/>
                <a:gd name="connsiteY21" fmla="*/ 2570160 h 2782876"/>
                <a:gd name="connsiteX22" fmla="*/ 843446 w 1369737"/>
                <a:gd name="connsiteY22" fmla="*/ 2638934 h 2782876"/>
                <a:gd name="connsiteX23" fmla="*/ 682109 w 1369737"/>
                <a:gd name="connsiteY23" fmla="*/ 2538417 h 2782876"/>
                <a:gd name="connsiteX24" fmla="*/ 826465 w 1369737"/>
                <a:gd name="connsiteY24" fmla="*/ 2462589 h 2782876"/>
                <a:gd name="connsiteX25" fmla="*/ 865525 w 1369737"/>
                <a:gd name="connsiteY25" fmla="*/ 2300352 h 2782876"/>
                <a:gd name="connsiteX26" fmla="*/ 710980 w 1369737"/>
                <a:gd name="connsiteY26" fmla="*/ 2395578 h 2782876"/>
                <a:gd name="connsiteX27" fmla="*/ 566626 w 1369737"/>
                <a:gd name="connsiteY27" fmla="*/ 2317986 h 2782876"/>
                <a:gd name="connsiteX28" fmla="*/ 388305 w 1369737"/>
                <a:gd name="connsiteY28" fmla="*/ 2127535 h 2782876"/>
                <a:gd name="connsiteX29" fmla="*/ 111484 w 1369737"/>
                <a:gd name="connsiteY29" fmla="*/ 2023490 h 2782876"/>
                <a:gd name="connsiteX30" fmla="*/ 169226 w 1369737"/>
                <a:gd name="connsiteY30" fmla="*/ 2129298 h 2782876"/>
                <a:gd name="connsiteX31" fmla="*/ 468124 w 1369737"/>
                <a:gd name="connsiteY31" fmla="*/ 2256266 h 2782876"/>
                <a:gd name="connsiteX32" fmla="*/ 600274 w 1369737"/>
                <a:gd name="connsiteY32" fmla="*/ 2453721 h 2782876"/>
                <a:gd name="connsiteX33" fmla="*/ 558134 w 1369737"/>
                <a:gd name="connsiteY33" fmla="*/ 2630118 h 2782876"/>
                <a:gd name="connsiteX34" fmla="*/ 410382 w 1369737"/>
                <a:gd name="connsiteY34" fmla="*/ 2452008 h 2782876"/>
                <a:gd name="connsiteX35" fmla="*/ 169088 w 1369737"/>
                <a:gd name="connsiteY35" fmla="*/ 2308679 h 2782876"/>
                <a:gd name="connsiteX36" fmla="*/ 186209 w 1369737"/>
                <a:gd name="connsiteY36" fmla="*/ 2384997 h 2782876"/>
                <a:gd name="connsiteX37" fmla="*/ 361132 w 1369737"/>
                <a:gd name="connsiteY37" fmla="*/ 2476697 h 2782876"/>
                <a:gd name="connsiteX38" fmla="*/ 418873 w 1369737"/>
                <a:gd name="connsiteY38" fmla="*/ 2635408 h 2782876"/>
                <a:gd name="connsiteX39" fmla="*/ 327166 w 1369737"/>
                <a:gd name="connsiteY39" fmla="*/ 2781774 h 2782876"/>
                <a:gd name="connsiteX40" fmla="*/ 260933 w 1369737"/>
                <a:gd name="connsiteY40" fmla="*/ 2695365 h 2782876"/>
                <a:gd name="connsiteX41" fmla="*/ 223571 w 1369737"/>
                <a:gd name="connsiteY41" fmla="*/ 2564870 h 2782876"/>
                <a:gd name="connsiteX42" fmla="*/ 102144 w 1369737"/>
                <a:gd name="connsiteY42" fmla="*/ 2710659 h 2782876"/>
                <a:gd name="connsiteX43" fmla="*/ 71406 w 1369737"/>
                <a:gd name="connsiteY43" fmla="*/ 2645613 h 2782876"/>
                <a:gd name="connsiteX44" fmla="*/ 235458 w 1369737"/>
                <a:gd name="connsiteY44" fmla="*/ 2476697 h 2782876"/>
                <a:gd name="connsiteX45" fmla="*/ 323770 w 1369737"/>
                <a:gd name="connsiteY45" fmla="*/ 2693601 h 2782876"/>
                <a:gd name="connsiteX46" fmla="*/ 335658 w 1369737"/>
                <a:gd name="connsiteY46" fmla="*/ 2548999 h 2782876"/>
                <a:gd name="connsiteX47" fmla="*/ 208286 w 1369737"/>
                <a:gd name="connsiteY47" fmla="*/ 2437901 h 2782876"/>
                <a:gd name="connsiteX48" fmla="*/ 58837 w 1369737"/>
                <a:gd name="connsiteY48" fmla="*/ 2406159 h 2782876"/>
                <a:gd name="connsiteX49" fmla="*/ 158809 w 1369737"/>
                <a:gd name="connsiteY49" fmla="*/ 2235970 h 2782876"/>
                <a:gd name="connsiteX50" fmla="*/ 446282 w 1369737"/>
                <a:gd name="connsiteY50" fmla="*/ 2388226 h 2782876"/>
                <a:gd name="connsiteX51" fmla="*/ 508883 w 1369737"/>
                <a:gd name="connsiteY51" fmla="*/ 2534890 h 2782876"/>
                <a:gd name="connsiteX52" fmla="*/ 547944 w 1369737"/>
                <a:gd name="connsiteY52" fmla="*/ 2483750 h 2782876"/>
                <a:gd name="connsiteX53" fmla="*/ 413779 w 1369737"/>
                <a:gd name="connsiteY53" fmla="*/ 2286244 h 2782876"/>
                <a:gd name="connsiteX54" fmla="*/ 193002 w 1369737"/>
                <a:gd name="connsiteY54" fmla="*/ 2191019 h 2782876"/>
                <a:gd name="connsiteX55" fmla="*/ 57 w 1369737"/>
                <a:gd name="connsiteY55" fmla="*/ 2105292 h 2782876"/>
                <a:gd name="connsiteX56" fmla="*/ 160734 w 1369737"/>
                <a:gd name="connsiteY56" fmla="*/ 1970586 h 2782876"/>
                <a:gd name="connsiteX57" fmla="*/ 406986 w 1369737"/>
                <a:gd name="connsiteY57" fmla="*/ 2067577 h 2782876"/>
                <a:gd name="connsiteX58" fmla="*/ 578513 w 1369737"/>
                <a:gd name="connsiteY58" fmla="*/ 2219233 h 2782876"/>
                <a:gd name="connsiteX59" fmla="*/ 731359 w 1369737"/>
                <a:gd name="connsiteY59" fmla="*/ 2328567 h 2782876"/>
                <a:gd name="connsiteX60" fmla="*/ 907981 w 1369737"/>
                <a:gd name="connsiteY60" fmla="*/ 2252739 h 2782876"/>
                <a:gd name="connsiteX61" fmla="*/ 935154 w 1369737"/>
                <a:gd name="connsiteY61" fmla="*/ 2510203 h 2782876"/>
                <a:gd name="connsiteX62" fmla="*/ 741549 w 1369737"/>
                <a:gd name="connsiteY62" fmla="*/ 2515492 h 2782876"/>
                <a:gd name="connsiteX63" fmla="*/ 870619 w 1369737"/>
                <a:gd name="connsiteY63" fmla="*/ 2577213 h 2782876"/>
                <a:gd name="connsiteX64" fmla="*/ 1001388 w 1369737"/>
                <a:gd name="connsiteY64" fmla="*/ 2519020 h 2782876"/>
                <a:gd name="connsiteX65" fmla="*/ 948715 w 1369737"/>
                <a:gd name="connsiteY65" fmla="*/ 2264759 h 2782876"/>
                <a:gd name="connsiteX66" fmla="*/ 895512 w 1369737"/>
                <a:gd name="connsiteY66" fmla="*/ 2147260 h 2782876"/>
                <a:gd name="connsiteX67" fmla="*/ 627764 w 1369737"/>
                <a:gd name="connsiteY67" fmla="*/ 2235105 h 2782876"/>
                <a:gd name="connsiteX68" fmla="*/ 750040 w 1369737"/>
                <a:gd name="connsiteY68" fmla="*/ 2028781 h 2782876"/>
                <a:gd name="connsiteX69" fmla="*/ 1121966 w 1369737"/>
                <a:gd name="connsiteY69" fmla="*/ 1933554 h 2782876"/>
                <a:gd name="connsiteX70" fmla="*/ 1105489 w 1369737"/>
                <a:gd name="connsiteY70" fmla="*/ 2196684 h 2782876"/>
                <a:gd name="connsiteX71" fmla="*/ 1194993 w 1369737"/>
                <a:gd name="connsiteY71" fmla="*/ 2578976 h 2782876"/>
                <a:gd name="connsiteX72" fmla="*/ 1264622 w 1369737"/>
                <a:gd name="connsiteY72" fmla="*/ 2658333 h 2782876"/>
                <a:gd name="connsiteX73" fmla="*/ 1174613 w 1369737"/>
                <a:gd name="connsiteY73" fmla="*/ 2402632 h 2782876"/>
                <a:gd name="connsiteX74" fmla="*/ 1140234 w 1369737"/>
                <a:gd name="connsiteY74" fmla="*/ 2234767 h 2782876"/>
                <a:gd name="connsiteX75" fmla="*/ 1172834 w 1369737"/>
                <a:gd name="connsiteY75" fmla="*/ 1942805 h 2782876"/>
                <a:gd name="connsiteX76" fmla="*/ 1033655 w 1369737"/>
                <a:gd name="connsiteY76" fmla="*/ 1822457 h 2782876"/>
                <a:gd name="connsiteX77" fmla="*/ 954836 w 1369737"/>
                <a:gd name="connsiteY77" fmla="*/ 1683633 h 2782876"/>
                <a:gd name="connsiteX78" fmla="*/ 785502 w 1369737"/>
                <a:gd name="connsiteY78" fmla="*/ 1583897 h 2782876"/>
                <a:gd name="connsiteX79" fmla="*/ 320289 w 1369737"/>
                <a:gd name="connsiteY79" fmla="*/ 1514818 h 2782876"/>
                <a:gd name="connsiteX80" fmla="*/ 215274 w 1369737"/>
                <a:gd name="connsiteY80" fmla="*/ 1207869 h 2782876"/>
                <a:gd name="connsiteX81" fmla="*/ 398852 w 1369737"/>
                <a:gd name="connsiteY81" fmla="*/ 948171 h 2782876"/>
                <a:gd name="connsiteX82" fmla="*/ 792657 w 1369737"/>
                <a:gd name="connsiteY82" fmla="*/ 1124064 h 2782876"/>
                <a:gd name="connsiteX83" fmla="*/ 885509 w 1369737"/>
                <a:gd name="connsiteY83" fmla="*/ 864187 h 2782876"/>
                <a:gd name="connsiteX84" fmla="*/ 609620 w 1369737"/>
                <a:gd name="connsiteY84" fmla="*/ 544711 h 2782876"/>
                <a:gd name="connsiteX85" fmla="*/ 531305 w 1369737"/>
                <a:gd name="connsiteY85" fmla="*/ 22638 h 2782876"/>
                <a:gd name="connsiteX86" fmla="*/ 631788 w 1369737"/>
                <a:gd name="connsiteY86" fmla="*/ 29 h 2782876"/>
                <a:gd name="connsiteX0" fmla="*/ 631788 w 1369737"/>
                <a:gd name="connsiteY0" fmla="*/ 29 h 2782876"/>
                <a:gd name="connsiteX1" fmla="*/ 704639 w 1369737"/>
                <a:gd name="connsiteY1" fmla="*/ 457229 h 2782876"/>
                <a:gd name="connsiteX2" fmla="*/ 1035921 w 1369737"/>
                <a:gd name="connsiteY2" fmla="*/ 615072 h 2782876"/>
                <a:gd name="connsiteX3" fmla="*/ 1369714 w 1369737"/>
                <a:gd name="connsiteY3" fmla="*/ 930234 h 2782876"/>
                <a:gd name="connsiteX4" fmla="*/ 1028659 w 1369737"/>
                <a:gd name="connsiteY4" fmla="*/ 1456282 h 2782876"/>
                <a:gd name="connsiteX5" fmla="*/ 722002 w 1369737"/>
                <a:gd name="connsiteY5" fmla="*/ 1228597 h 2782876"/>
                <a:gd name="connsiteX6" fmla="*/ 332273 w 1369737"/>
                <a:gd name="connsiteY6" fmla="*/ 1222085 h 2782876"/>
                <a:gd name="connsiteX7" fmla="*/ 711220 w 1369737"/>
                <a:gd name="connsiteY7" fmla="*/ 1488516 h 2782876"/>
                <a:gd name="connsiteX8" fmla="*/ 1006620 w 1369737"/>
                <a:gd name="connsiteY8" fmla="*/ 1599863 h 2782876"/>
                <a:gd name="connsiteX9" fmla="*/ 1079508 w 1369737"/>
                <a:gd name="connsiteY9" fmla="*/ 1769554 h 2782876"/>
                <a:gd name="connsiteX10" fmla="*/ 1232336 w 1369737"/>
                <a:gd name="connsiteY10" fmla="*/ 1887006 h 2782876"/>
                <a:gd name="connsiteX11" fmla="*/ 1204931 w 1369737"/>
                <a:gd name="connsiteY11" fmla="*/ 2270776 h 2782876"/>
                <a:gd name="connsiteX12" fmla="*/ 1298588 w 1369737"/>
                <a:gd name="connsiteY12" fmla="*/ 2540181 h 2782876"/>
                <a:gd name="connsiteX13" fmla="*/ 1266320 w 1369737"/>
                <a:gd name="connsiteY13" fmla="*/ 2737688 h 2782876"/>
                <a:gd name="connsiteX14" fmla="*/ 1142346 w 1369737"/>
                <a:gd name="connsiteY14" fmla="*/ 2608955 h 2782876"/>
                <a:gd name="connsiteX15" fmla="*/ 1045175 w 1369737"/>
                <a:gd name="connsiteY15" fmla="*/ 2225782 h 2782876"/>
                <a:gd name="connsiteX16" fmla="*/ 1048940 w 1369737"/>
                <a:gd name="connsiteY16" fmla="*/ 1984694 h 2782876"/>
                <a:gd name="connsiteX17" fmla="*/ 792498 w 1369737"/>
                <a:gd name="connsiteY17" fmla="*/ 2081685 h 2782876"/>
                <a:gd name="connsiteX18" fmla="*/ 680410 w 1369737"/>
                <a:gd name="connsiteY18" fmla="*/ 2189255 h 2782876"/>
                <a:gd name="connsiteX19" fmla="*/ 914451 w 1369737"/>
                <a:gd name="connsiteY19" fmla="*/ 2068949 h 2782876"/>
                <a:gd name="connsiteX20" fmla="*/ 1011080 w 1369737"/>
                <a:gd name="connsiteY20" fmla="*/ 2261467 h 2782876"/>
                <a:gd name="connsiteX21" fmla="*/ 1091397 w 1369737"/>
                <a:gd name="connsiteY21" fmla="*/ 2570160 h 2782876"/>
                <a:gd name="connsiteX22" fmla="*/ 843446 w 1369737"/>
                <a:gd name="connsiteY22" fmla="*/ 2638934 h 2782876"/>
                <a:gd name="connsiteX23" fmla="*/ 682109 w 1369737"/>
                <a:gd name="connsiteY23" fmla="*/ 2538417 h 2782876"/>
                <a:gd name="connsiteX24" fmla="*/ 826465 w 1369737"/>
                <a:gd name="connsiteY24" fmla="*/ 2462589 h 2782876"/>
                <a:gd name="connsiteX25" fmla="*/ 865525 w 1369737"/>
                <a:gd name="connsiteY25" fmla="*/ 2300352 h 2782876"/>
                <a:gd name="connsiteX26" fmla="*/ 710980 w 1369737"/>
                <a:gd name="connsiteY26" fmla="*/ 2395578 h 2782876"/>
                <a:gd name="connsiteX27" fmla="*/ 566626 w 1369737"/>
                <a:gd name="connsiteY27" fmla="*/ 2317986 h 2782876"/>
                <a:gd name="connsiteX28" fmla="*/ 388305 w 1369737"/>
                <a:gd name="connsiteY28" fmla="*/ 2127535 h 2782876"/>
                <a:gd name="connsiteX29" fmla="*/ 111484 w 1369737"/>
                <a:gd name="connsiteY29" fmla="*/ 2023490 h 2782876"/>
                <a:gd name="connsiteX30" fmla="*/ 169226 w 1369737"/>
                <a:gd name="connsiteY30" fmla="*/ 2129298 h 2782876"/>
                <a:gd name="connsiteX31" fmla="*/ 468124 w 1369737"/>
                <a:gd name="connsiteY31" fmla="*/ 2256266 h 2782876"/>
                <a:gd name="connsiteX32" fmla="*/ 600274 w 1369737"/>
                <a:gd name="connsiteY32" fmla="*/ 2453721 h 2782876"/>
                <a:gd name="connsiteX33" fmla="*/ 558134 w 1369737"/>
                <a:gd name="connsiteY33" fmla="*/ 2630118 h 2782876"/>
                <a:gd name="connsiteX34" fmla="*/ 410382 w 1369737"/>
                <a:gd name="connsiteY34" fmla="*/ 2452008 h 2782876"/>
                <a:gd name="connsiteX35" fmla="*/ 169088 w 1369737"/>
                <a:gd name="connsiteY35" fmla="*/ 2308679 h 2782876"/>
                <a:gd name="connsiteX36" fmla="*/ 186209 w 1369737"/>
                <a:gd name="connsiteY36" fmla="*/ 2384997 h 2782876"/>
                <a:gd name="connsiteX37" fmla="*/ 361132 w 1369737"/>
                <a:gd name="connsiteY37" fmla="*/ 2476697 h 2782876"/>
                <a:gd name="connsiteX38" fmla="*/ 418873 w 1369737"/>
                <a:gd name="connsiteY38" fmla="*/ 2635408 h 2782876"/>
                <a:gd name="connsiteX39" fmla="*/ 327166 w 1369737"/>
                <a:gd name="connsiteY39" fmla="*/ 2781774 h 2782876"/>
                <a:gd name="connsiteX40" fmla="*/ 260933 w 1369737"/>
                <a:gd name="connsiteY40" fmla="*/ 2695365 h 2782876"/>
                <a:gd name="connsiteX41" fmla="*/ 223571 w 1369737"/>
                <a:gd name="connsiteY41" fmla="*/ 2564870 h 2782876"/>
                <a:gd name="connsiteX42" fmla="*/ 102144 w 1369737"/>
                <a:gd name="connsiteY42" fmla="*/ 2710659 h 2782876"/>
                <a:gd name="connsiteX43" fmla="*/ 71406 w 1369737"/>
                <a:gd name="connsiteY43" fmla="*/ 2645613 h 2782876"/>
                <a:gd name="connsiteX44" fmla="*/ 235458 w 1369737"/>
                <a:gd name="connsiteY44" fmla="*/ 2476697 h 2782876"/>
                <a:gd name="connsiteX45" fmla="*/ 323770 w 1369737"/>
                <a:gd name="connsiteY45" fmla="*/ 2693601 h 2782876"/>
                <a:gd name="connsiteX46" fmla="*/ 335658 w 1369737"/>
                <a:gd name="connsiteY46" fmla="*/ 2548999 h 2782876"/>
                <a:gd name="connsiteX47" fmla="*/ 208286 w 1369737"/>
                <a:gd name="connsiteY47" fmla="*/ 2437901 h 2782876"/>
                <a:gd name="connsiteX48" fmla="*/ 58837 w 1369737"/>
                <a:gd name="connsiteY48" fmla="*/ 2406159 h 2782876"/>
                <a:gd name="connsiteX49" fmla="*/ 158809 w 1369737"/>
                <a:gd name="connsiteY49" fmla="*/ 2235970 h 2782876"/>
                <a:gd name="connsiteX50" fmla="*/ 446282 w 1369737"/>
                <a:gd name="connsiteY50" fmla="*/ 2388226 h 2782876"/>
                <a:gd name="connsiteX51" fmla="*/ 508883 w 1369737"/>
                <a:gd name="connsiteY51" fmla="*/ 2534890 h 2782876"/>
                <a:gd name="connsiteX52" fmla="*/ 547944 w 1369737"/>
                <a:gd name="connsiteY52" fmla="*/ 2483750 h 2782876"/>
                <a:gd name="connsiteX53" fmla="*/ 413779 w 1369737"/>
                <a:gd name="connsiteY53" fmla="*/ 2286244 h 2782876"/>
                <a:gd name="connsiteX54" fmla="*/ 193002 w 1369737"/>
                <a:gd name="connsiteY54" fmla="*/ 2191019 h 2782876"/>
                <a:gd name="connsiteX55" fmla="*/ 57 w 1369737"/>
                <a:gd name="connsiteY55" fmla="*/ 2105292 h 2782876"/>
                <a:gd name="connsiteX56" fmla="*/ 160734 w 1369737"/>
                <a:gd name="connsiteY56" fmla="*/ 1970586 h 2782876"/>
                <a:gd name="connsiteX57" fmla="*/ 406986 w 1369737"/>
                <a:gd name="connsiteY57" fmla="*/ 2067577 h 2782876"/>
                <a:gd name="connsiteX58" fmla="*/ 578513 w 1369737"/>
                <a:gd name="connsiteY58" fmla="*/ 2219233 h 2782876"/>
                <a:gd name="connsiteX59" fmla="*/ 731359 w 1369737"/>
                <a:gd name="connsiteY59" fmla="*/ 2328567 h 2782876"/>
                <a:gd name="connsiteX60" fmla="*/ 907981 w 1369737"/>
                <a:gd name="connsiteY60" fmla="*/ 2252739 h 2782876"/>
                <a:gd name="connsiteX61" fmla="*/ 935154 w 1369737"/>
                <a:gd name="connsiteY61" fmla="*/ 2510203 h 2782876"/>
                <a:gd name="connsiteX62" fmla="*/ 741549 w 1369737"/>
                <a:gd name="connsiteY62" fmla="*/ 2515492 h 2782876"/>
                <a:gd name="connsiteX63" fmla="*/ 870619 w 1369737"/>
                <a:gd name="connsiteY63" fmla="*/ 2577213 h 2782876"/>
                <a:gd name="connsiteX64" fmla="*/ 1001388 w 1369737"/>
                <a:gd name="connsiteY64" fmla="*/ 2519020 h 2782876"/>
                <a:gd name="connsiteX65" fmla="*/ 948715 w 1369737"/>
                <a:gd name="connsiteY65" fmla="*/ 2264759 h 2782876"/>
                <a:gd name="connsiteX66" fmla="*/ 895512 w 1369737"/>
                <a:gd name="connsiteY66" fmla="*/ 2147260 h 2782876"/>
                <a:gd name="connsiteX67" fmla="*/ 627764 w 1369737"/>
                <a:gd name="connsiteY67" fmla="*/ 2235105 h 2782876"/>
                <a:gd name="connsiteX68" fmla="*/ 750040 w 1369737"/>
                <a:gd name="connsiteY68" fmla="*/ 2028781 h 2782876"/>
                <a:gd name="connsiteX69" fmla="*/ 1121966 w 1369737"/>
                <a:gd name="connsiteY69" fmla="*/ 1933554 h 2782876"/>
                <a:gd name="connsiteX70" fmla="*/ 1105489 w 1369737"/>
                <a:gd name="connsiteY70" fmla="*/ 2196684 h 2782876"/>
                <a:gd name="connsiteX71" fmla="*/ 1194993 w 1369737"/>
                <a:gd name="connsiteY71" fmla="*/ 2578976 h 2782876"/>
                <a:gd name="connsiteX72" fmla="*/ 1264622 w 1369737"/>
                <a:gd name="connsiteY72" fmla="*/ 2658333 h 2782876"/>
                <a:gd name="connsiteX73" fmla="*/ 1174613 w 1369737"/>
                <a:gd name="connsiteY73" fmla="*/ 2402632 h 2782876"/>
                <a:gd name="connsiteX74" fmla="*/ 1140234 w 1369737"/>
                <a:gd name="connsiteY74" fmla="*/ 2234767 h 2782876"/>
                <a:gd name="connsiteX75" fmla="*/ 1172834 w 1369737"/>
                <a:gd name="connsiteY75" fmla="*/ 1942805 h 2782876"/>
                <a:gd name="connsiteX76" fmla="*/ 1033655 w 1369737"/>
                <a:gd name="connsiteY76" fmla="*/ 1822457 h 2782876"/>
                <a:gd name="connsiteX77" fmla="*/ 954836 w 1369737"/>
                <a:gd name="connsiteY77" fmla="*/ 1683633 h 2782876"/>
                <a:gd name="connsiteX78" fmla="*/ 785502 w 1369737"/>
                <a:gd name="connsiteY78" fmla="*/ 1583897 h 2782876"/>
                <a:gd name="connsiteX79" fmla="*/ 320289 w 1369737"/>
                <a:gd name="connsiteY79" fmla="*/ 1514818 h 2782876"/>
                <a:gd name="connsiteX80" fmla="*/ 215274 w 1369737"/>
                <a:gd name="connsiteY80" fmla="*/ 1207869 h 2782876"/>
                <a:gd name="connsiteX81" fmla="*/ 398852 w 1369737"/>
                <a:gd name="connsiteY81" fmla="*/ 948171 h 2782876"/>
                <a:gd name="connsiteX82" fmla="*/ 792657 w 1369737"/>
                <a:gd name="connsiteY82" fmla="*/ 1124064 h 2782876"/>
                <a:gd name="connsiteX83" fmla="*/ 885509 w 1369737"/>
                <a:gd name="connsiteY83" fmla="*/ 864187 h 2782876"/>
                <a:gd name="connsiteX84" fmla="*/ 609620 w 1369737"/>
                <a:gd name="connsiteY84" fmla="*/ 544711 h 2782876"/>
                <a:gd name="connsiteX85" fmla="*/ 531305 w 1369737"/>
                <a:gd name="connsiteY85" fmla="*/ 22638 h 2782876"/>
                <a:gd name="connsiteX86" fmla="*/ 631788 w 1369737"/>
                <a:gd name="connsiteY86" fmla="*/ 29 h 2782876"/>
                <a:gd name="connsiteX0" fmla="*/ 631792 w 1369741"/>
                <a:gd name="connsiteY0" fmla="*/ 29 h 2782876"/>
                <a:gd name="connsiteX1" fmla="*/ 704643 w 1369741"/>
                <a:gd name="connsiteY1" fmla="*/ 457229 h 2782876"/>
                <a:gd name="connsiteX2" fmla="*/ 1035925 w 1369741"/>
                <a:gd name="connsiteY2" fmla="*/ 615072 h 2782876"/>
                <a:gd name="connsiteX3" fmla="*/ 1369718 w 1369741"/>
                <a:gd name="connsiteY3" fmla="*/ 930234 h 2782876"/>
                <a:gd name="connsiteX4" fmla="*/ 1028663 w 1369741"/>
                <a:gd name="connsiteY4" fmla="*/ 1456282 h 2782876"/>
                <a:gd name="connsiteX5" fmla="*/ 722006 w 1369741"/>
                <a:gd name="connsiteY5" fmla="*/ 1228597 h 2782876"/>
                <a:gd name="connsiteX6" fmla="*/ 332277 w 1369741"/>
                <a:gd name="connsiteY6" fmla="*/ 1222085 h 2782876"/>
                <a:gd name="connsiteX7" fmla="*/ 711224 w 1369741"/>
                <a:gd name="connsiteY7" fmla="*/ 1488516 h 2782876"/>
                <a:gd name="connsiteX8" fmla="*/ 1006624 w 1369741"/>
                <a:gd name="connsiteY8" fmla="*/ 1599863 h 2782876"/>
                <a:gd name="connsiteX9" fmla="*/ 1079512 w 1369741"/>
                <a:gd name="connsiteY9" fmla="*/ 1769554 h 2782876"/>
                <a:gd name="connsiteX10" fmla="*/ 1232340 w 1369741"/>
                <a:gd name="connsiteY10" fmla="*/ 1887006 h 2782876"/>
                <a:gd name="connsiteX11" fmla="*/ 1204935 w 1369741"/>
                <a:gd name="connsiteY11" fmla="*/ 2270776 h 2782876"/>
                <a:gd name="connsiteX12" fmla="*/ 1298592 w 1369741"/>
                <a:gd name="connsiteY12" fmla="*/ 2540181 h 2782876"/>
                <a:gd name="connsiteX13" fmla="*/ 1266324 w 1369741"/>
                <a:gd name="connsiteY13" fmla="*/ 2737688 h 2782876"/>
                <a:gd name="connsiteX14" fmla="*/ 1142350 w 1369741"/>
                <a:gd name="connsiteY14" fmla="*/ 2608955 h 2782876"/>
                <a:gd name="connsiteX15" fmla="*/ 1045179 w 1369741"/>
                <a:gd name="connsiteY15" fmla="*/ 2225782 h 2782876"/>
                <a:gd name="connsiteX16" fmla="*/ 1048944 w 1369741"/>
                <a:gd name="connsiteY16" fmla="*/ 1984694 h 2782876"/>
                <a:gd name="connsiteX17" fmla="*/ 792502 w 1369741"/>
                <a:gd name="connsiteY17" fmla="*/ 2081685 h 2782876"/>
                <a:gd name="connsiteX18" fmla="*/ 680414 w 1369741"/>
                <a:gd name="connsiteY18" fmla="*/ 2189255 h 2782876"/>
                <a:gd name="connsiteX19" fmla="*/ 914455 w 1369741"/>
                <a:gd name="connsiteY19" fmla="*/ 2068949 h 2782876"/>
                <a:gd name="connsiteX20" fmla="*/ 1011084 w 1369741"/>
                <a:gd name="connsiteY20" fmla="*/ 2261467 h 2782876"/>
                <a:gd name="connsiteX21" fmla="*/ 1091401 w 1369741"/>
                <a:gd name="connsiteY21" fmla="*/ 2570160 h 2782876"/>
                <a:gd name="connsiteX22" fmla="*/ 843450 w 1369741"/>
                <a:gd name="connsiteY22" fmla="*/ 2638934 h 2782876"/>
                <a:gd name="connsiteX23" fmla="*/ 682113 w 1369741"/>
                <a:gd name="connsiteY23" fmla="*/ 2538417 h 2782876"/>
                <a:gd name="connsiteX24" fmla="*/ 826469 w 1369741"/>
                <a:gd name="connsiteY24" fmla="*/ 2462589 h 2782876"/>
                <a:gd name="connsiteX25" fmla="*/ 865529 w 1369741"/>
                <a:gd name="connsiteY25" fmla="*/ 2300352 h 2782876"/>
                <a:gd name="connsiteX26" fmla="*/ 710984 w 1369741"/>
                <a:gd name="connsiteY26" fmla="*/ 2395578 h 2782876"/>
                <a:gd name="connsiteX27" fmla="*/ 566630 w 1369741"/>
                <a:gd name="connsiteY27" fmla="*/ 2317986 h 2782876"/>
                <a:gd name="connsiteX28" fmla="*/ 388309 w 1369741"/>
                <a:gd name="connsiteY28" fmla="*/ 2127535 h 2782876"/>
                <a:gd name="connsiteX29" fmla="*/ 111488 w 1369741"/>
                <a:gd name="connsiteY29" fmla="*/ 2023490 h 2782876"/>
                <a:gd name="connsiteX30" fmla="*/ 169230 w 1369741"/>
                <a:gd name="connsiteY30" fmla="*/ 2129298 h 2782876"/>
                <a:gd name="connsiteX31" fmla="*/ 468128 w 1369741"/>
                <a:gd name="connsiteY31" fmla="*/ 2256266 h 2782876"/>
                <a:gd name="connsiteX32" fmla="*/ 600278 w 1369741"/>
                <a:gd name="connsiteY32" fmla="*/ 2453721 h 2782876"/>
                <a:gd name="connsiteX33" fmla="*/ 558138 w 1369741"/>
                <a:gd name="connsiteY33" fmla="*/ 2630118 h 2782876"/>
                <a:gd name="connsiteX34" fmla="*/ 410386 w 1369741"/>
                <a:gd name="connsiteY34" fmla="*/ 2452008 h 2782876"/>
                <a:gd name="connsiteX35" fmla="*/ 169092 w 1369741"/>
                <a:gd name="connsiteY35" fmla="*/ 2308679 h 2782876"/>
                <a:gd name="connsiteX36" fmla="*/ 186213 w 1369741"/>
                <a:gd name="connsiteY36" fmla="*/ 2384997 h 2782876"/>
                <a:gd name="connsiteX37" fmla="*/ 361136 w 1369741"/>
                <a:gd name="connsiteY37" fmla="*/ 2476697 h 2782876"/>
                <a:gd name="connsiteX38" fmla="*/ 418877 w 1369741"/>
                <a:gd name="connsiteY38" fmla="*/ 2635408 h 2782876"/>
                <a:gd name="connsiteX39" fmla="*/ 327170 w 1369741"/>
                <a:gd name="connsiteY39" fmla="*/ 2781774 h 2782876"/>
                <a:gd name="connsiteX40" fmla="*/ 260937 w 1369741"/>
                <a:gd name="connsiteY40" fmla="*/ 2695365 h 2782876"/>
                <a:gd name="connsiteX41" fmla="*/ 223575 w 1369741"/>
                <a:gd name="connsiteY41" fmla="*/ 2564870 h 2782876"/>
                <a:gd name="connsiteX42" fmla="*/ 102148 w 1369741"/>
                <a:gd name="connsiteY42" fmla="*/ 2710659 h 2782876"/>
                <a:gd name="connsiteX43" fmla="*/ 71410 w 1369741"/>
                <a:gd name="connsiteY43" fmla="*/ 2645613 h 2782876"/>
                <a:gd name="connsiteX44" fmla="*/ 235462 w 1369741"/>
                <a:gd name="connsiteY44" fmla="*/ 2476697 h 2782876"/>
                <a:gd name="connsiteX45" fmla="*/ 323774 w 1369741"/>
                <a:gd name="connsiteY45" fmla="*/ 2693601 h 2782876"/>
                <a:gd name="connsiteX46" fmla="*/ 335662 w 1369741"/>
                <a:gd name="connsiteY46" fmla="*/ 2548999 h 2782876"/>
                <a:gd name="connsiteX47" fmla="*/ 208290 w 1369741"/>
                <a:gd name="connsiteY47" fmla="*/ 2437901 h 2782876"/>
                <a:gd name="connsiteX48" fmla="*/ 58841 w 1369741"/>
                <a:gd name="connsiteY48" fmla="*/ 2406159 h 2782876"/>
                <a:gd name="connsiteX49" fmla="*/ 158813 w 1369741"/>
                <a:gd name="connsiteY49" fmla="*/ 2235970 h 2782876"/>
                <a:gd name="connsiteX50" fmla="*/ 446286 w 1369741"/>
                <a:gd name="connsiteY50" fmla="*/ 2388226 h 2782876"/>
                <a:gd name="connsiteX51" fmla="*/ 508887 w 1369741"/>
                <a:gd name="connsiteY51" fmla="*/ 2534890 h 2782876"/>
                <a:gd name="connsiteX52" fmla="*/ 547948 w 1369741"/>
                <a:gd name="connsiteY52" fmla="*/ 2483750 h 2782876"/>
                <a:gd name="connsiteX53" fmla="*/ 413783 w 1369741"/>
                <a:gd name="connsiteY53" fmla="*/ 2286244 h 2782876"/>
                <a:gd name="connsiteX54" fmla="*/ 193006 w 1369741"/>
                <a:gd name="connsiteY54" fmla="*/ 2191019 h 2782876"/>
                <a:gd name="connsiteX55" fmla="*/ 61 w 1369741"/>
                <a:gd name="connsiteY55" fmla="*/ 2105292 h 2782876"/>
                <a:gd name="connsiteX56" fmla="*/ 160738 w 1369741"/>
                <a:gd name="connsiteY56" fmla="*/ 1970586 h 2782876"/>
                <a:gd name="connsiteX57" fmla="*/ 406990 w 1369741"/>
                <a:gd name="connsiteY57" fmla="*/ 2067577 h 2782876"/>
                <a:gd name="connsiteX58" fmla="*/ 578517 w 1369741"/>
                <a:gd name="connsiteY58" fmla="*/ 2219233 h 2782876"/>
                <a:gd name="connsiteX59" fmla="*/ 731363 w 1369741"/>
                <a:gd name="connsiteY59" fmla="*/ 2328567 h 2782876"/>
                <a:gd name="connsiteX60" fmla="*/ 907985 w 1369741"/>
                <a:gd name="connsiteY60" fmla="*/ 2252739 h 2782876"/>
                <a:gd name="connsiteX61" fmla="*/ 935158 w 1369741"/>
                <a:gd name="connsiteY61" fmla="*/ 2510203 h 2782876"/>
                <a:gd name="connsiteX62" fmla="*/ 741553 w 1369741"/>
                <a:gd name="connsiteY62" fmla="*/ 2515492 h 2782876"/>
                <a:gd name="connsiteX63" fmla="*/ 870623 w 1369741"/>
                <a:gd name="connsiteY63" fmla="*/ 2577213 h 2782876"/>
                <a:gd name="connsiteX64" fmla="*/ 1001392 w 1369741"/>
                <a:gd name="connsiteY64" fmla="*/ 2519020 h 2782876"/>
                <a:gd name="connsiteX65" fmla="*/ 948719 w 1369741"/>
                <a:gd name="connsiteY65" fmla="*/ 2264759 h 2782876"/>
                <a:gd name="connsiteX66" fmla="*/ 895516 w 1369741"/>
                <a:gd name="connsiteY66" fmla="*/ 2147260 h 2782876"/>
                <a:gd name="connsiteX67" fmla="*/ 627768 w 1369741"/>
                <a:gd name="connsiteY67" fmla="*/ 2235105 h 2782876"/>
                <a:gd name="connsiteX68" fmla="*/ 750044 w 1369741"/>
                <a:gd name="connsiteY68" fmla="*/ 2028781 h 2782876"/>
                <a:gd name="connsiteX69" fmla="*/ 1121970 w 1369741"/>
                <a:gd name="connsiteY69" fmla="*/ 1933554 h 2782876"/>
                <a:gd name="connsiteX70" fmla="*/ 1105493 w 1369741"/>
                <a:gd name="connsiteY70" fmla="*/ 2196684 h 2782876"/>
                <a:gd name="connsiteX71" fmla="*/ 1194997 w 1369741"/>
                <a:gd name="connsiteY71" fmla="*/ 2578976 h 2782876"/>
                <a:gd name="connsiteX72" fmla="*/ 1264626 w 1369741"/>
                <a:gd name="connsiteY72" fmla="*/ 2658333 h 2782876"/>
                <a:gd name="connsiteX73" fmla="*/ 1174617 w 1369741"/>
                <a:gd name="connsiteY73" fmla="*/ 2402632 h 2782876"/>
                <a:gd name="connsiteX74" fmla="*/ 1140238 w 1369741"/>
                <a:gd name="connsiteY74" fmla="*/ 2234767 h 2782876"/>
                <a:gd name="connsiteX75" fmla="*/ 1172838 w 1369741"/>
                <a:gd name="connsiteY75" fmla="*/ 1942805 h 2782876"/>
                <a:gd name="connsiteX76" fmla="*/ 1033659 w 1369741"/>
                <a:gd name="connsiteY76" fmla="*/ 1822457 h 2782876"/>
                <a:gd name="connsiteX77" fmla="*/ 954840 w 1369741"/>
                <a:gd name="connsiteY77" fmla="*/ 1683633 h 2782876"/>
                <a:gd name="connsiteX78" fmla="*/ 785506 w 1369741"/>
                <a:gd name="connsiteY78" fmla="*/ 1583897 h 2782876"/>
                <a:gd name="connsiteX79" fmla="*/ 320293 w 1369741"/>
                <a:gd name="connsiteY79" fmla="*/ 1514818 h 2782876"/>
                <a:gd name="connsiteX80" fmla="*/ 215278 w 1369741"/>
                <a:gd name="connsiteY80" fmla="*/ 1207869 h 2782876"/>
                <a:gd name="connsiteX81" fmla="*/ 398856 w 1369741"/>
                <a:gd name="connsiteY81" fmla="*/ 948171 h 2782876"/>
                <a:gd name="connsiteX82" fmla="*/ 792661 w 1369741"/>
                <a:gd name="connsiteY82" fmla="*/ 1124064 h 2782876"/>
                <a:gd name="connsiteX83" fmla="*/ 885513 w 1369741"/>
                <a:gd name="connsiteY83" fmla="*/ 864187 h 2782876"/>
                <a:gd name="connsiteX84" fmla="*/ 609624 w 1369741"/>
                <a:gd name="connsiteY84" fmla="*/ 544711 h 2782876"/>
                <a:gd name="connsiteX85" fmla="*/ 531309 w 1369741"/>
                <a:gd name="connsiteY85" fmla="*/ 22638 h 2782876"/>
                <a:gd name="connsiteX86" fmla="*/ 631792 w 1369741"/>
                <a:gd name="connsiteY86" fmla="*/ 29 h 2782876"/>
                <a:gd name="connsiteX0" fmla="*/ 631790 w 1369739"/>
                <a:gd name="connsiteY0" fmla="*/ 29 h 2782876"/>
                <a:gd name="connsiteX1" fmla="*/ 704641 w 1369739"/>
                <a:gd name="connsiteY1" fmla="*/ 457229 h 2782876"/>
                <a:gd name="connsiteX2" fmla="*/ 1035923 w 1369739"/>
                <a:gd name="connsiteY2" fmla="*/ 615072 h 2782876"/>
                <a:gd name="connsiteX3" fmla="*/ 1369716 w 1369739"/>
                <a:gd name="connsiteY3" fmla="*/ 930234 h 2782876"/>
                <a:gd name="connsiteX4" fmla="*/ 1028661 w 1369739"/>
                <a:gd name="connsiteY4" fmla="*/ 1456282 h 2782876"/>
                <a:gd name="connsiteX5" fmla="*/ 722004 w 1369739"/>
                <a:gd name="connsiteY5" fmla="*/ 1228597 h 2782876"/>
                <a:gd name="connsiteX6" fmla="*/ 332275 w 1369739"/>
                <a:gd name="connsiteY6" fmla="*/ 1222085 h 2782876"/>
                <a:gd name="connsiteX7" fmla="*/ 711222 w 1369739"/>
                <a:gd name="connsiteY7" fmla="*/ 1488516 h 2782876"/>
                <a:gd name="connsiteX8" fmla="*/ 1006622 w 1369739"/>
                <a:gd name="connsiteY8" fmla="*/ 1599863 h 2782876"/>
                <a:gd name="connsiteX9" fmla="*/ 1079510 w 1369739"/>
                <a:gd name="connsiteY9" fmla="*/ 1769554 h 2782876"/>
                <a:gd name="connsiteX10" fmla="*/ 1232338 w 1369739"/>
                <a:gd name="connsiteY10" fmla="*/ 1887006 h 2782876"/>
                <a:gd name="connsiteX11" fmla="*/ 1204933 w 1369739"/>
                <a:gd name="connsiteY11" fmla="*/ 2270776 h 2782876"/>
                <a:gd name="connsiteX12" fmla="*/ 1298590 w 1369739"/>
                <a:gd name="connsiteY12" fmla="*/ 2540181 h 2782876"/>
                <a:gd name="connsiteX13" fmla="*/ 1266322 w 1369739"/>
                <a:gd name="connsiteY13" fmla="*/ 2737688 h 2782876"/>
                <a:gd name="connsiteX14" fmla="*/ 1142348 w 1369739"/>
                <a:gd name="connsiteY14" fmla="*/ 2608955 h 2782876"/>
                <a:gd name="connsiteX15" fmla="*/ 1045177 w 1369739"/>
                <a:gd name="connsiteY15" fmla="*/ 2225782 h 2782876"/>
                <a:gd name="connsiteX16" fmla="*/ 1048942 w 1369739"/>
                <a:gd name="connsiteY16" fmla="*/ 1984694 h 2782876"/>
                <a:gd name="connsiteX17" fmla="*/ 792500 w 1369739"/>
                <a:gd name="connsiteY17" fmla="*/ 2081685 h 2782876"/>
                <a:gd name="connsiteX18" fmla="*/ 680412 w 1369739"/>
                <a:gd name="connsiteY18" fmla="*/ 2189255 h 2782876"/>
                <a:gd name="connsiteX19" fmla="*/ 914453 w 1369739"/>
                <a:gd name="connsiteY19" fmla="*/ 2068949 h 2782876"/>
                <a:gd name="connsiteX20" fmla="*/ 1011082 w 1369739"/>
                <a:gd name="connsiteY20" fmla="*/ 2261467 h 2782876"/>
                <a:gd name="connsiteX21" fmla="*/ 1091399 w 1369739"/>
                <a:gd name="connsiteY21" fmla="*/ 2570160 h 2782876"/>
                <a:gd name="connsiteX22" fmla="*/ 843448 w 1369739"/>
                <a:gd name="connsiteY22" fmla="*/ 2638934 h 2782876"/>
                <a:gd name="connsiteX23" fmla="*/ 682111 w 1369739"/>
                <a:gd name="connsiteY23" fmla="*/ 2538417 h 2782876"/>
                <a:gd name="connsiteX24" fmla="*/ 826467 w 1369739"/>
                <a:gd name="connsiteY24" fmla="*/ 2462589 h 2782876"/>
                <a:gd name="connsiteX25" fmla="*/ 865527 w 1369739"/>
                <a:gd name="connsiteY25" fmla="*/ 2300352 h 2782876"/>
                <a:gd name="connsiteX26" fmla="*/ 710982 w 1369739"/>
                <a:gd name="connsiteY26" fmla="*/ 2395578 h 2782876"/>
                <a:gd name="connsiteX27" fmla="*/ 566628 w 1369739"/>
                <a:gd name="connsiteY27" fmla="*/ 2317986 h 2782876"/>
                <a:gd name="connsiteX28" fmla="*/ 388307 w 1369739"/>
                <a:gd name="connsiteY28" fmla="*/ 2127535 h 2782876"/>
                <a:gd name="connsiteX29" fmla="*/ 111486 w 1369739"/>
                <a:gd name="connsiteY29" fmla="*/ 2023490 h 2782876"/>
                <a:gd name="connsiteX30" fmla="*/ 169228 w 1369739"/>
                <a:gd name="connsiteY30" fmla="*/ 2129298 h 2782876"/>
                <a:gd name="connsiteX31" fmla="*/ 468126 w 1369739"/>
                <a:gd name="connsiteY31" fmla="*/ 2256266 h 2782876"/>
                <a:gd name="connsiteX32" fmla="*/ 600276 w 1369739"/>
                <a:gd name="connsiteY32" fmla="*/ 2453721 h 2782876"/>
                <a:gd name="connsiteX33" fmla="*/ 558136 w 1369739"/>
                <a:gd name="connsiteY33" fmla="*/ 2630118 h 2782876"/>
                <a:gd name="connsiteX34" fmla="*/ 410384 w 1369739"/>
                <a:gd name="connsiteY34" fmla="*/ 2452008 h 2782876"/>
                <a:gd name="connsiteX35" fmla="*/ 169090 w 1369739"/>
                <a:gd name="connsiteY35" fmla="*/ 2308679 h 2782876"/>
                <a:gd name="connsiteX36" fmla="*/ 186211 w 1369739"/>
                <a:gd name="connsiteY36" fmla="*/ 2384997 h 2782876"/>
                <a:gd name="connsiteX37" fmla="*/ 361134 w 1369739"/>
                <a:gd name="connsiteY37" fmla="*/ 2476697 h 2782876"/>
                <a:gd name="connsiteX38" fmla="*/ 418875 w 1369739"/>
                <a:gd name="connsiteY38" fmla="*/ 2635408 h 2782876"/>
                <a:gd name="connsiteX39" fmla="*/ 327168 w 1369739"/>
                <a:gd name="connsiteY39" fmla="*/ 2781774 h 2782876"/>
                <a:gd name="connsiteX40" fmla="*/ 260935 w 1369739"/>
                <a:gd name="connsiteY40" fmla="*/ 2695365 h 2782876"/>
                <a:gd name="connsiteX41" fmla="*/ 223573 w 1369739"/>
                <a:gd name="connsiteY41" fmla="*/ 2564870 h 2782876"/>
                <a:gd name="connsiteX42" fmla="*/ 102146 w 1369739"/>
                <a:gd name="connsiteY42" fmla="*/ 2710659 h 2782876"/>
                <a:gd name="connsiteX43" fmla="*/ 71408 w 1369739"/>
                <a:gd name="connsiteY43" fmla="*/ 2645613 h 2782876"/>
                <a:gd name="connsiteX44" fmla="*/ 235460 w 1369739"/>
                <a:gd name="connsiteY44" fmla="*/ 2476697 h 2782876"/>
                <a:gd name="connsiteX45" fmla="*/ 323772 w 1369739"/>
                <a:gd name="connsiteY45" fmla="*/ 2693601 h 2782876"/>
                <a:gd name="connsiteX46" fmla="*/ 335660 w 1369739"/>
                <a:gd name="connsiteY46" fmla="*/ 2548999 h 2782876"/>
                <a:gd name="connsiteX47" fmla="*/ 208288 w 1369739"/>
                <a:gd name="connsiteY47" fmla="*/ 2437901 h 2782876"/>
                <a:gd name="connsiteX48" fmla="*/ 58839 w 1369739"/>
                <a:gd name="connsiteY48" fmla="*/ 2406159 h 2782876"/>
                <a:gd name="connsiteX49" fmla="*/ 158811 w 1369739"/>
                <a:gd name="connsiteY49" fmla="*/ 2235970 h 2782876"/>
                <a:gd name="connsiteX50" fmla="*/ 446284 w 1369739"/>
                <a:gd name="connsiteY50" fmla="*/ 2388226 h 2782876"/>
                <a:gd name="connsiteX51" fmla="*/ 508885 w 1369739"/>
                <a:gd name="connsiteY51" fmla="*/ 2534890 h 2782876"/>
                <a:gd name="connsiteX52" fmla="*/ 547946 w 1369739"/>
                <a:gd name="connsiteY52" fmla="*/ 2483750 h 2782876"/>
                <a:gd name="connsiteX53" fmla="*/ 413781 w 1369739"/>
                <a:gd name="connsiteY53" fmla="*/ 2286244 h 2782876"/>
                <a:gd name="connsiteX54" fmla="*/ 193004 w 1369739"/>
                <a:gd name="connsiteY54" fmla="*/ 2191019 h 2782876"/>
                <a:gd name="connsiteX55" fmla="*/ 59 w 1369739"/>
                <a:gd name="connsiteY55" fmla="*/ 2105292 h 2782876"/>
                <a:gd name="connsiteX56" fmla="*/ 160736 w 1369739"/>
                <a:gd name="connsiteY56" fmla="*/ 1970586 h 2782876"/>
                <a:gd name="connsiteX57" fmla="*/ 406988 w 1369739"/>
                <a:gd name="connsiteY57" fmla="*/ 2067577 h 2782876"/>
                <a:gd name="connsiteX58" fmla="*/ 578515 w 1369739"/>
                <a:gd name="connsiteY58" fmla="*/ 2219233 h 2782876"/>
                <a:gd name="connsiteX59" fmla="*/ 731361 w 1369739"/>
                <a:gd name="connsiteY59" fmla="*/ 2328567 h 2782876"/>
                <a:gd name="connsiteX60" fmla="*/ 907983 w 1369739"/>
                <a:gd name="connsiteY60" fmla="*/ 2252739 h 2782876"/>
                <a:gd name="connsiteX61" fmla="*/ 935156 w 1369739"/>
                <a:gd name="connsiteY61" fmla="*/ 2510203 h 2782876"/>
                <a:gd name="connsiteX62" fmla="*/ 741551 w 1369739"/>
                <a:gd name="connsiteY62" fmla="*/ 2515492 h 2782876"/>
                <a:gd name="connsiteX63" fmla="*/ 870621 w 1369739"/>
                <a:gd name="connsiteY63" fmla="*/ 2577213 h 2782876"/>
                <a:gd name="connsiteX64" fmla="*/ 1001390 w 1369739"/>
                <a:gd name="connsiteY64" fmla="*/ 2519020 h 2782876"/>
                <a:gd name="connsiteX65" fmla="*/ 948717 w 1369739"/>
                <a:gd name="connsiteY65" fmla="*/ 2264759 h 2782876"/>
                <a:gd name="connsiteX66" fmla="*/ 895514 w 1369739"/>
                <a:gd name="connsiteY66" fmla="*/ 2147260 h 2782876"/>
                <a:gd name="connsiteX67" fmla="*/ 627766 w 1369739"/>
                <a:gd name="connsiteY67" fmla="*/ 2235105 h 2782876"/>
                <a:gd name="connsiteX68" fmla="*/ 750042 w 1369739"/>
                <a:gd name="connsiteY68" fmla="*/ 2028781 h 2782876"/>
                <a:gd name="connsiteX69" fmla="*/ 1121968 w 1369739"/>
                <a:gd name="connsiteY69" fmla="*/ 1933554 h 2782876"/>
                <a:gd name="connsiteX70" fmla="*/ 1105491 w 1369739"/>
                <a:gd name="connsiteY70" fmla="*/ 2196684 h 2782876"/>
                <a:gd name="connsiteX71" fmla="*/ 1194995 w 1369739"/>
                <a:gd name="connsiteY71" fmla="*/ 2578976 h 2782876"/>
                <a:gd name="connsiteX72" fmla="*/ 1264624 w 1369739"/>
                <a:gd name="connsiteY72" fmla="*/ 2658333 h 2782876"/>
                <a:gd name="connsiteX73" fmla="*/ 1174615 w 1369739"/>
                <a:gd name="connsiteY73" fmla="*/ 2402632 h 2782876"/>
                <a:gd name="connsiteX74" fmla="*/ 1140236 w 1369739"/>
                <a:gd name="connsiteY74" fmla="*/ 2234767 h 2782876"/>
                <a:gd name="connsiteX75" fmla="*/ 1172836 w 1369739"/>
                <a:gd name="connsiteY75" fmla="*/ 1942805 h 2782876"/>
                <a:gd name="connsiteX76" fmla="*/ 1033657 w 1369739"/>
                <a:gd name="connsiteY76" fmla="*/ 1822457 h 2782876"/>
                <a:gd name="connsiteX77" fmla="*/ 954838 w 1369739"/>
                <a:gd name="connsiteY77" fmla="*/ 1683633 h 2782876"/>
                <a:gd name="connsiteX78" fmla="*/ 785504 w 1369739"/>
                <a:gd name="connsiteY78" fmla="*/ 1583897 h 2782876"/>
                <a:gd name="connsiteX79" fmla="*/ 320291 w 1369739"/>
                <a:gd name="connsiteY79" fmla="*/ 1514818 h 2782876"/>
                <a:gd name="connsiteX80" fmla="*/ 215276 w 1369739"/>
                <a:gd name="connsiteY80" fmla="*/ 1207869 h 2782876"/>
                <a:gd name="connsiteX81" fmla="*/ 398854 w 1369739"/>
                <a:gd name="connsiteY81" fmla="*/ 948171 h 2782876"/>
                <a:gd name="connsiteX82" fmla="*/ 792659 w 1369739"/>
                <a:gd name="connsiteY82" fmla="*/ 1124064 h 2782876"/>
                <a:gd name="connsiteX83" fmla="*/ 885511 w 1369739"/>
                <a:gd name="connsiteY83" fmla="*/ 864187 h 2782876"/>
                <a:gd name="connsiteX84" fmla="*/ 609622 w 1369739"/>
                <a:gd name="connsiteY84" fmla="*/ 544711 h 2782876"/>
                <a:gd name="connsiteX85" fmla="*/ 531307 w 1369739"/>
                <a:gd name="connsiteY85" fmla="*/ 22638 h 2782876"/>
                <a:gd name="connsiteX86" fmla="*/ 631790 w 1369739"/>
                <a:gd name="connsiteY86" fmla="*/ 29 h 2782876"/>
                <a:gd name="connsiteX0" fmla="*/ 631790 w 1369739"/>
                <a:gd name="connsiteY0" fmla="*/ 29 h 2782876"/>
                <a:gd name="connsiteX1" fmla="*/ 704641 w 1369739"/>
                <a:gd name="connsiteY1" fmla="*/ 457229 h 2782876"/>
                <a:gd name="connsiteX2" fmla="*/ 1035923 w 1369739"/>
                <a:gd name="connsiteY2" fmla="*/ 615072 h 2782876"/>
                <a:gd name="connsiteX3" fmla="*/ 1369716 w 1369739"/>
                <a:gd name="connsiteY3" fmla="*/ 930234 h 2782876"/>
                <a:gd name="connsiteX4" fmla="*/ 1028661 w 1369739"/>
                <a:gd name="connsiteY4" fmla="*/ 1456282 h 2782876"/>
                <a:gd name="connsiteX5" fmla="*/ 722004 w 1369739"/>
                <a:gd name="connsiteY5" fmla="*/ 1228597 h 2782876"/>
                <a:gd name="connsiteX6" fmla="*/ 332275 w 1369739"/>
                <a:gd name="connsiteY6" fmla="*/ 1222085 h 2782876"/>
                <a:gd name="connsiteX7" fmla="*/ 711222 w 1369739"/>
                <a:gd name="connsiteY7" fmla="*/ 1488516 h 2782876"/>
                <a:gd name="connsiteX8" fmla="*/ 1006622 w 1369739"/>
                <a:gd name="connsiteY8" fmla="*/ 1599863 h 2782876"/>
                <a:gd name="connsiteX9" fmla="*/ 1079510 w 1369739"/>
                <a:gd name="connsiteY9" fmla="*/ 1769554 h 2782876"/>
                <a:gd name="connsiteX10" fmla="*/ 1232338 w 1369739"/>
                <a:gd name="connsiteY10" fmla="*/ 1887006 h 2782876"/>
                <a:gd name="connsiteX11" fmla="*/ 1204933 w 1369739"/>
                <a:gd name="connsiteY11" fmla="*/ 2270776 h 2782876"/>
                <a:gd name="connsiteX12" fmla="*/ 1298590 w 1369739"/>
                <a:gd name="connsiteY12" fmla="*/ 2540181 h 2782876"/>
                <a:gd name="connsiteX13" fmla="*/ 1266322 w 1369739"/>
                <a:gd name="connsiteY13" fmla="*/ 2737688 h 2782876"/>
                <a:gd name="connsiteX14" fmla="*/ 1142348 w 1369739"/>
                <a:gd name="connsiteY14" fmla="*/ 2608955 h 2782876"/>
                <a:gd name="connsiteX15" fmla="*/ 1045177 w 1369739"/>
                <a:gd name="connsiteY15" fmla="*/ 2225782 h 2782876"/>
                <a:gd name="connsiteX16" fmla="*/ 1048942 w 1369739"/>
                <a:gd name="connsiteY16" fmla="*/ 1984694 h 2782876"/>
                <a:gd name="connsiteX17" fmla="*/ 792500 w 1369739"/>
                <a:gd name="connsiteY17" fmla="*/ 2081685 h 2782876"/>
                <a:gd name="connsiteX18" fmla="*/ 680412 w 1369739"/>
                <a:gd name="connsiteY18" fmla="*/ 2189255 h 2782876"/>
                <a:gd name="connsiteX19" fmla="*/ 914453 w 1369739"/>
                <a:gd name="connsiteY19" fmla="*/ 2068949 h 2782876"/>
                <a:gd name="connsiteX20" fmla="*/ 1011082 w 1369739"/>
                <a:gd name="connsiteY20" fmla="*/ 2261467 h 2782876"/>
                <a:gd name="connsiteX21" fmla="*/ 1091399 w 1369739"/>
                <a:gd name="connsiteY21" fmla="*/ 2570160 h 2782876"/>
                <a:gd name="connsiteX22" fmla="*/ 843448 w 1369739"/>
                <a:gd name="connsiteY22" fmla="*/ 2638934 h 2782876"/>
                <a:gd name="connsiteX23" fmla="*/ 682111 w 1369739"/>
                <a:gd name="connsiteY23" fmla="*/ 2538417 h 2782876"/>
                <a:gd name="connsiteX24" fmla="*/ 826467 w 1369739"/>
                <a:gd name="connsiteY24" fmla="*/ 2462589 h 2782876"/>
                <a:gd name="connsiteX25" fmla="*/ 865527 w 1369739"/>
                <a:gd name="connsiteY25" fmla="*/ 2300352 h 2782876"/>
                <a:gd name="connsiteX26" fmla="*/ 710982 w 1369739"/>
                <a:gd name="connsiteY26" fmla="*/ 2395578 h 2782876"/>
                <a:gd name="connsiteX27" fmla="*/ 566628 w 1369739"/>
                <a:gd name="connsiteY27" fmla="*/ 2317986 h 2782876"/>
                <a:gd name="connsiteX28" fmla="*/ 388307 w 1369739"/>
                <a:gd name="connsiteY28" fmla="*/ 2127535 h 2782876"/>
                <a:gd name="connsiteX29" fmla="*/ 111486 w 1369739"/>
                <a:gd name="connsiteY29" fmla="*/ 2023490 h 2782876"/>
                <a:gd name="connsiteX30" fmla="*/ 169228 w 1369739"/>
                <a:gd name="connsiteY30" fmla="*/ 2129298 h 2782876"/>
                <a:gd name="connsiteX31" fmla="*/ 468126 w 1369739"/>
                <a:gd name="connsiteY31" fmla="*/ 2256266 h 2782876"/>
                <a:gd name="connsiteX32" fmla="*/ 600276 w 1369739"/>
                <a:gd name="connsiteY32" fmla="*/ 2453721 h 2782876"/>
                <a:gd name="connsiteX33" fmla="*/ 558136 w 1369739"/>
                <a:gd name="connsiteY33" fmla="*/ 2630118 h 2782876"/>
                <a:gd name="connsiteX34" fmla="*/ 410384 w 1369739"/>
                <a:gd name="connsiteY34" fmla="*/ 2452008 h 2782876"/>
                <a:gd name="connsiteX35" fmla="*/ 169090 w 1369739"/>
                <a:gd name="connsiteY35" fmla="*/ 2308679 h 2782876"/>
                <a:gd name="connsiteX36" fmla="*/ 186211 w 1369739"/>
                <a:gd name="connsiteY36" fmla="*/ 2384997 h 2782876"/>
                <a:gd name="connsiteX37" fmla="*/ 361134 w 1369739"/>
                <a:gd name="connsiteY37" fmla="*/ 2476697 h 2782876"/>
                <a:gd name="connsiteX38" fmla="*/ 418875 w 1369739"/>
                <a:gd name="connsiteY38" fmla="*/ 2635408 h 2782876"/>
                <a:gd name="connsiteX39" fmla="*/ 327168 w 1369739"/>
                <a:gd name="connsiteY39" fmla="*/ 2781774 h 2782876"/>
                <a:gd name="connsiteX40" fmla="*/ 260935 w 1369739"/>
                <a:gd name="connsiteY40" fmla="*/ 2695365 h 2782876"/>
                <a:gd name="connsiteX41" fmla="*/ 223573 w 1369739"/>
                <a:gd name="connsiteY41" fmla="*/ 2564870 h 2782876"/>
                <a:gd name="connsiteX42" fmla="*/ 102146 w 1369739"/>
                <a:gd name="connsiteY42" fmla="*/ 2710659 h 2782876"/>
                <a:gd name="connsiteX43" fmla="*/ 71408 w 1369739"/>
                <a:gd name="connsiteY43" fmla="*/ 2645613 h 2782876"/>
                <a:gd name="connsiteX44" fmla="*/ 235460 w 1369739"/>
                <a:gd name="connsiteY44" fmla="*/ 2476697 h 2782876"/>
                <a:gd name="connsiteX45" fmla="*/ 323772 w 1369739"/>
                <a:gd name="connsiteY45" fmla="*/ 2693601 h 2782876"/>
                <a:gd name="connsiteX46" fmla="*/ 335660 w 1369739"/>
                <a:gd name="connsiteY46" fmla="*/ 2548999 h 2782876"/>
                <a:gd name="connsiteX47" fmla="*/ 208288 w 1369739"/>
                <a:gd name="connsiteY47" fmla="*/ 2437901 h 2782876"/>
                <a:gd name="connsiteX48" fmla="*/ 58839 w 1369739"/>
                <a:gd name="connsiteY48" fmla="*/ 2406159 h 2782876"/>
                <a:gd name="connsiteX49" fmla="*/ 158811 w 1369739"/>
                <a:gd name="connsiteY49" fmla="*/ 2235970 h 2782876"/>
                <a:gd name="connsiteX50" fmla="*/ 446284 w 1369739"/>
                <a:gd name="connsiteY50" fmla="*/ 2388226 h 2782876"/>
                <a:gd name="connsiteX51" fmla="*/ 508885 w 1369739"/>
                <a:gd name="connsiteY51" fmla="*/ 2534890 h 2782876"/>
                <a:gd name="connsiteX52" fmla="*/ 547946 w 1369739"/>
                <a:gd name="connsiteY52" fmla="*/ 2483750 h 2782876"/>
                <a:gd name="connsiteX53" fmla="*/ 413781 w 1369739"/>
                <a:gd name="connsiteY53" fmla="*/ 2286244 h 2782876"/>
                <a:gd name="connsiteX54" fmla="*/ 193004 w 1369739"/>
                <a:gd name="connsiteY54" fmla="*/ 2191019 h 2782876"/>
                <a:gd name="connsiteX55" fmla="*/ 59 w 1369739"/>
                <a:gd name="connsiteY55" fmla="*/ 2105292 h 2782876"/>
                <a:gd name="connsiteX56" fmla="*/ 160736 w 1369739"/>
                <a:gd name="connsiteY56" fmla="*/ 1970586 h 2782876"/>
                <a:gd name="connsiteX57" fmla="*/ 406988 w 1369739"/>
                <a:gd name="connsiteY57" fmla="*/ 2067577 h 2782876"/>
                <a:gd name="connsiteX58" fmla="*/ 578515 w 1369739"/>
                <a:gd name="connsiteY58" fmla="*/ 2219233 h 2782876"/>
                <a:gd name="connsiteX59" fmla="*/ 731361 w 1369739"/>
                <a:gd name="connsiteY59" fmla="*/ 2328567 h 2782876"/>
                <a:gd name="connsiteX60" fmla="*/ 907983 w 1369739"/>
                <a:gd name="connsiteY60" fmla="*/ 2252739 h 2782876"/>
                <a:gd name="connsiteX61" fmla="*/ 935156 w 1369739"/>
                <a:gd name="connsiteY61" fmla="*/ 2510203 h 2782876"/>
                <a:gd name="connsiteX62" fmla="*/ 741551 w 1369739"/>
                <a:gd name="connsiteY62" fmla="*/ 2515492 h 2782876"/>
                <a:gd name="connsiteX63" fmla="*/ 870621 w 1369739"/>
                <a:gd name="connsiteY63" fmla="*/ 2577213 h 2782876"/>
                <a:gd name="connsiteX64" fmla="*/ 1001390 w 1369739"/>
                <a:gd name="connsiteY64" fmla="*/ 2519020 h 2782876"/>
                <a:gd name="connsiteX65" fmla="*/ 948717 w 1369739"/>
                <a:gd name="connsiteY65" fmla="*/ 2264759 h 2782876"/>
                <a:gd name="connsiteX66" fmla="*/ 895514 w 1369739"/>
                <a:gd name="connsiteY66" fmla="*/ 2147260 h 2782876"/>
                <a:gd name="connsiteX67" fmla="*/ 627766 w 1369739"/>
                <a:gd name="connsiteY67" fmla="*/ 2235105 h 2782876"/>
                <a:gd name="connsiteX68" fmla="*/ 750042 w 1369739"/>
                <a:gd name="connsiteY68" fmla="*/ 2028781 h 2782876"/>
                <a:gd name="connsiteX69" fmla="*/ 1121968 w 1369739"/>
                <a:gd name="connsiteY69" fmla="*/ 1933554 h 2782876"/>
                <a:gd name="connsiteX70" fmla="*/ 1105491 w 1369739"/>
                <a:gd name="connsiteY70" fmla="*/ 2196684 h 2782876"/>
                <a:gd name="connsiteX71" fmla="*/ 1194995 w 1369739"/>
                <a:gd name="connsiteY71" fmla="*/ 2578976 h 2782876"/>
                <a:gd name="connsiteX72" fmla="*/ 1264624 w 1369739"/>
                <a:gd name="connsiteY72" fmla="*/ 2658333 h 2782876"/>
                <a:gd name="connsiteX73" fmla="*/ 1174615 w 1369739"/>
                <a:gd name="connsiteY73" fmla="*/ 2402632 h 2782876"/>
                <a:gd name="connsiteX74" fmla="*/ 1140236 w 1369739"/>
                <a:gd name="connsiteY74" fmla="*/ 2234767 h 2782876"/>
                <a:gd name="connsiteX75" fmla="*/ 1172836 w 1369739"/>
                <a:gd name="connsiteY75" fmla="*/ 1942805 h 2782876"/>
                <a:gd name="connsiteX76" fmla="*/ 1033657 w 1369739"/>
                <a:gd name="connsiteY76" fmla="*/ 1822457 h 2782876"/>
                <a:gd name="connsiteX77" fmla="*/ 954838 w 1369739"/>
                <a:gd name="connsiteY77" fmla="*/ 1683633 h 2782876"/>
                <a:gd name="connsiteX78" fmla="*/ 785504 w 1369739"/>
                <a:gd name="connsiteY78" fmla="*/ 1583897 h 2782876"/>
                <a:gd name="connsiteX79" fmla="*/ 320291 w 1369739"/>
                <a:gd name="connsiteY79" fmla="*/ 1514818 h 2782876"/>
                <a:gd name="connsiteX80" fmla="*/ 215276 w 1369739"/>
                <a:gd name="connsiteY80" fmla="*/ 1207869 h 2782876"/>
                <a:gd name="connsiteX81" fmla="*/ 398854 w 1369739"/>
                <a:gd name="connsiteY81" fmla="*/ 948171 h 2782876"/>
                <a:gd name="connsiteX82" fmla="*/ 792659 w 1369739"/>
                <a:gd name="connsiteY82" fmla="*/ 1124064 h 2782876"/>
                <a:gd name="connsiteX83" fmla="*/ 885511 w 1369739"/>
                <a:gd name="connsiteY83" fmla="*/ 864187 h 2782876"/>
                <a:gd name="connsiteX84" fmla="*/ 609622 w 1369739"/>
                <a:gd name="connsiteY84" fmla="*/ 544711 h 2782876"/>
                <a:gd name="connsiteX85" fmla="*/ 531307 w 1369739"/>
                <a:gd name="connsiteY85" fmla="*/ 22638 h 2782876"/>
                <a:gd name="connsiteX86" fmla="*/ 631790 w 136973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3449 w 1369720"/>
                <a:gd name="connsiteY64" fmla="*/ 2510203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89285 w 1369720"/>
                <a:gd name="connsiteY24" fmla="*/ 2494331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89285 w 1369720"/>
                <a:gd name="connsiteY24" fmla="*/ 2494331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84388 w 1369720"/>
                <a:gd name="connsiteY61" fmla="*/ 2550762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84388 w 1369720"/>
                <a:gd name="connsiteY61" fmla="*/ 2550762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41931 w 1369720"/>
                <a:gd name="connsiteY25" fmla="*/ 2303879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41931 w 1369720"/>
                <a:gd name="connsiteY25" fmla="*/ 2303879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11162 w 1369720"/>
                <a:gd name="connsiteY59" fmla="*/ 2363836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11162 w 1369720"/>
                <a:gd name="connsiteY59" fmla="*/ 2363836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68904 w 1369720"/>
                <a:gd name="connsiteY59" fmla="*/ 2356782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68904 w 1369720"/>
                <a:gd name="connsiteY59" fmla="*/ 2356782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82490 w 1369720"/>
                <a:gd name="connsiteY59" fmla="*/ 233385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8135 w 1369720"/>
                <a:gd name="connsiteY59" fmla="*/ 2328567 h 2782876"/>
                <a:gd name="connsiteX60" fmla="*/ 882490 w 1369720"/>
                <a:gd name="connsiteY60" fmla="*/ 2333857 h 2782876"/>
                <a:gd name="connsiteX61" fmla="*/ 974198 w 1369720"/>
                <a:gd name="connsiteY61" fmla="*/ 2238631 h 2782876"/>
                <a:gd name="connsiteX62" fmla="*/ 1004768 w 1369720"/>
                <a:gd name="connsiteY62" fmla="*/ 2547235 h 2782876"/>
                <a:gd name="connsiteX63" fmla="*/ 763610 w 1369720"/>
                <a:gd name="connsiteY63" fmla="*/ 2593084 h 2782876"/>
                <a:gd name="connsiteX64" fmla="*/ 887585 w 1369720"/>
                <a:gd name="connsiteY64" fmla="*/ 2603665 h 2782876"/>
                <a:gd name="connsiteX65" fmla="*/ 1038734 w 1369720"/>
                <a:gd name="connsiteY65" fmla="*/ 2554290 h 2782876"/>
                <a:gd name="connsiteX66" fmla="*/ 1001345 w 1369720"/>
                <a:gd name="connsiteY66" fmla="*/ 2250651 h 2782876"/>
                <a:gd name="connsiteX67" fmla="*/ 926064 w 1369720"/>
                <a:gd name="connsiteY67" fmla="*/ 2126099 h 2782876"/>
                <a:gd name="connsiteX68" fmla="*/ 627747 w 1369720"/>
                <a:gd name="connsiteY68" fmla="*/ 2235105 h 2782876"/>
                <a:gd name="connsiteX69" fmla="*/ 760213 w 1369720"/>
                <a:gd name="connsiteY69" fmla="*/ 2049942 h 2782876"/>
                <a:gd name="connsiteX70" fmla="*/ 1121949 w 1369720"/>
                <a:gd name="connsiteY70" fmla="*/ 1933554 h 2782876"/>
                <a:gd name="connsiteX71" fmla="*/ 1119058 w 1369720"/>
                <a:gd name="connsiteY71" fmla="*/ 2196684 h 2782876"/>
                <a:gd name="connsiteX72" fmla="*/ 1194976 w 1369720"/>
                <a:gd name="connsiteY72" fmla="*/ 2578976 h 2782876"/>
                <a:gd name="connsiteX73" fmla="*/ 1264605 w 1369720"/>
                <a:gd name="connsiteY73" fmla="*/ 2658333 h 2782876"/>
                <a:gd name="connsiteX74" fmla="*/ 1174596 w 1369720"/>
                <a:gd name="connsiteY74" fmla="*/ 2402632 h 2782876"/>
                <a:gd name="connsiteX75" fmla="*/ 1140217 w 1369720"/>
                <a:gd name="connsiteY75" fmla="*/ 2234767 h 2782876"/>
                <a:gd name="connsiteX76" fmla="*/ 1172817 w 1369720"/>
                <a:gd name="connsiteY76" fmla="*/ 1942805 h 2782876"/>
                <a:gd name="connsiteX77" fmla="*/ 1033638 w 1369720"/>
                <a:gd name="connsiteY77" fmla="*/ 1822457 h 2782876"/>
                <a:gd name="connsiteX78" fmla="*/ 954819 w 1369720"/>
                <a:gd name="connsiteY78" fmla="*/ 1683633 h 2782876"/>
                <a:gd name="connsiteX79" fmla="*/ 785485 w 1369720"/>
                <a:gd name="connsiteY79" fmla="*/ 1583897 h 2782876"/>
                <a:gd name="connsiteX80" fmla="*/ 320272 w 1369720"/>
                <a:gd name="connsiteY80" fmla="*/ 1514818 h 2782876"/>
                <a:gd name="connsiteX81" fmla="*/ 215257 w 1369720"/>
                <a:gd name="connsiteY81" fmla="*/ 1207869 h 2782876"/>
                <a:gd name="connsiteX82" fmla="*/ 398835 w 1369720"/>
                <a:gd name="connsiteY82" fmla="*/ 948171 h 2782876"/>
                <a:gd name="connsiteX83" fmla="*/ 792640 w 1369720"/>
                <a:gd name="connsiteY83" fmla="*/ 1124064 h 2782876"/>
                <a:gd name="connsiteX84" fmla="*/ 885492 w 1369720"/>
                <a:gd name="connsiteY84" fmla="*/ 864187 h 2782876"/>
                <a:gd name="connsiteX85" fmla="*/ 609603 w 1369720"/>
                <a:gd name="connsiteY85" fmla="*/ 544711 h 2782876"/>
                <a:gd name="connsiteX86" fmla="*/ 531288 w 1369720"/>
                <a:gd name="connsiteY86" fmla="*/ 22638 h 2782876"/>
                <a:gd name="connsiteX87" fmla="*/ 631771 w 1369720"/>
                <a:gd name="connsiteY8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8135 w 1369720"/>
                <a:gd name="connsiteY59" fmla="*/ 2328567 h 2782876"/>
                <a:gd name="connsiteX60" fmla="*/ 882490 w 1369720"/>
                <a:gd name="connsiteY60" fmla="*/ 2333857 h 2782876"/>
                <a:gd name="connsiteX61" fmla="*/ 974198 w 1369720"/>
                <a:gd name="connsiteY61" fmla="*/ 2238631 h 2782876"/>
                <a:gd name="connsiteX62" fmla="*/ 1004768 w 1369720"/>
                <a:gd name="connsiteY62" fmla="*/ 2547235 h 2782876"/>
                <a:gd name="connsiteX63" fmla="*/ 763610 w 1369720"/>
                <a:gd name="connsiteY63" fmla="*/ 2593084 h 2782876"/>
                <a:gd name="connsiteX64" fmla="*/ 887585 w 1369720"/>
                <a:gd name="connsiteY64" fmla="*/ 2603665 h 2782876"/>
                <a:gd name="connsiteX65" fmla="*/ 1038734 w 1369720"/>
                <a:gd name="connsiteY65" fmla="*/ 2554290 h 2782876"/>
                <a:gd name="connsiteX66" fmla="*/ 1001345 w 1369720"/>
                <a:gd name="connsiteY66" fmla="*/ 2250651 h 2782876"/>
                <a:gd name="connsiteX67" fmla="*/ 926064 w 1369720"/>
                <a:gd name="connsiteY67" fmla="*/ 2126099 h 2782876"/>
                <a:gd name="connsiteX68" fmla="*/ 627747 w 1369720"/>
                <a:gd name="connsiteY68" fmla="*/ 2235105 h 2782876"/>
                <a:gd name="connsiteX69" fmla="*/ 760213 w 1369720"/>
                <a:gd name="connsiteY69" fmla="*/ 2049942 h 2782876"/>
                <a:gd name="connsiteX70" fmla="*/ 1121949 w 1369720"/>
                <a:gd name="connsiteY70" fmla="*/ 1933554 h 2782876"/>
                <a:gd name="connsiteX71" fmla="*/ 1119058 w 1369720"/>
                <a:gd name="connsiteY71" fmla="*/ 2196684 h 2782876"/>
                <a:gd name="connsiteX72" fmla="*/ 1194976 w 1369720"/>
                <a:gd name="connsiteY72" fmla="*/ 2578976 h 2782876"/>
                <a:gd name="connsiteX73" fmla="*/ 1264605 w 1369720"/>
                <a:gd name="connsiteY73" fmla="*/ 2658333 h 2782876"/>
                <a:gd name="connsiteX74" fmla="*/ 1174596 w 1369720"/>
                <a:gd name="connsiteY74" fmla="*/ 2402632 h 2782876"/>
                <a:gd name="connsiteX75" fmla="*/ 1140217 w 1369720"/>
                <a:gd name="connsiteY75" fmla="*/ 2234767 h 2782876"/>
                <a:gd name="connsiteX76" fmla="*/ 1172817 w 1369720"/>
                <a:gd name="connsiteY76" fmla="*/ 1942805 h 2782876"/>
                <a:gd name="connsiteX77" fmla="*/ 1033638 w 1369720"/>
                <a:gd name="connsiteY77" fmla="*/ 1822457 h 2782876"/>
                <a:gd name="connsiteX78" fmla="*/ 954819 w 1369720"/>
                <a:gd name="connsiteY78" fmla="*/ 1683633 h 2782876"/>
                <a:gd name="connsiteX79" fmla="*/ 785485 w 1369720"/>
                <a:gd name="connsiteY79" fmla="*/ 1583897 h 2782876"/>
                <a:gd name="connsiteX80" fmla="*/ 320272 w 1369720"/>
                <a:gd name="connsiteY80" fmla="*/ 1514818 h 2782876"/>
                <a:gd name="connsiteX81" fmla="*/ 215257 w 1369720"/>
                <a:gd name="connsiteY81" fmla="*/ 1207869 h 2782876"/>
                <a:gd name="connsiteX82" fmla="*/ 398835 w 1369720"/>
                <a:gd name="connsiteY82" fmla="*/ 948171 h 2782876"/>
                <a:gd name="connsiteX83" fmla="*/ 792640 w 1369720"/>
                <a:gd name="connsiteY83" fmla="*/ 1124064 h 2782876"/>
                <a:gd name="connsiteX84" fmla="*/ 885492 w 1369720"/>
                <a:gd name="connsiteY84" fmla="*/ 864187 h 2782876"/>
                <a:gd name="connsiteX85" fmla="*/ 609603 w 1369720"/>
                <a:gd name="connsiteY85" fmla="*/ 544711 h 2782876"/>
                <a:gd name="connsiteX86" fmla="*/ 531288 w 1369720"/>
                <a:gd name="connsiteY86" fmla="*/ 22638 h 2782876"/>
                <a:gd name="connsiteX87" fmla="*/ 631771 w 1369720"/>
                <a:gd name="connsiteY8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14359 w 1369720"/>
                <a:gd name="connsiteY27" fmla="*/ 239557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14359 w 1369720"/>
                <a:gd name="connsiteY27" fmla="*/ 239557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78894 w 1369720"/>
                <a:gd name="connsiteY60" fmla="*/ 2397342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90782 w 1369720"/>
                <a:gd name="connsiteY60" fmla="*/ 2432611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90782 w 1369720"/>
                <a:gd name="connsiteY60" fmla="*/ 2432611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680394 w 1369720"/>
                <a:gd name="connsiteY60" fmla="*/ 2337384 h 2782876"/>
                <a:gd name="connsiteX61" fmla="*/ 790782 w 1369720"/>
                <a:gd name="connsiteY61" fmla="*/ 2432611 h 2782876"/>
                <a:gd name="connsiteX62" fmla="*/ 882490 w 1369720"/>
                <a:gd name="connsiteY62" fmla="*/ 2333857 h 2782876"/>
                <a:gd name="connsiteX63" fmla="*/ 974198 w 1369720"/>
                <a:gd name="connsiteY63" fmla="*/ 2238631 h 2782876"/>
                <a:gd name="connsiteX64" fmla="*/ 1004768 w 1369720"/>
                <a:gd name="connsiteY64" fmla="*/ 2547235 h 2782876"/>
                <a:gd name="connsiteX65" fmla="*/ 763610 w 1369720"/>
                <a:gd name="connsiteY65" fmla="*/ 2593084 h 2782876"/>
                <a:gd name="connsiteX66" fmla="*/ 887585 w 1369720"/>
                <a:gd name="connsiteY66" fmla="*/ 2603665 h 2782876"/>
                <a:gd name="connsiteX67" fmla="*/ 1038734 w 1369720"/>
                <a:gd name="connsiteY67" fmla="*/ 2554290 h 2782876"/>
                <a:gd name="connsiteX68" fmla="*/ 1001345 w 1369720"/>
                <a:gd name="connsiteY68" fmla="*/ 2250651 h 2782876"/>
                <a:gd name="connsiteX69" fmla="*/ 926064 w 1369720"/>
                <a:gd name="connsiteY69" fmla="*/ 2126099 h 2782876"/>
                <a:gd name="connsiteX70" fmla="*/ 627747 w 1369720"/>
                <a:gd name="connsiteY70" fmla="*/ 2235105 h 2782876"/>
                <a:gd name="connsiteX71" fmla="*/ 760213 w 1369720"/>
                <a:gd name="connsiteY71" fmla="*/ 2049942 h 2782876"/>
                <a:gd name="connsiteX72" fmla="*/ 1121949 w 1369720"/>
                <a:gd name="connsiteY72" fmla="*/ 1933554 h 2782876"/>
                <a:gd name="connsiteX73" fmla="*/ 1119058 w 1369720"/>
                <a:gd name="connsiteY73" fmla="*/ 2196684 h 2782876"/>
                <a:gd name="connsiteX74" fmla="*/ 1194976 w 1369720"/>
                <a:gd name="connsiteY74" fmla="*/ 2578976 h 2782876"/>
                <a:gd name="connsiteX75" fmla="*/ 1264605 w 1369720"/>
                <a:gd name="connsiteY75" fmla="*/ 2658333 h 2782876"/>
                <a:gd name="connsiteX76" fmla="*/ 1174596 w 1369720"/>
                <a:gd name="connsiteY76" fmla="*/ 2402632 h 2782876"/>
                <a:gd name="connsiteX77" fmla="*/ 1140217 w 1369720"/>
                <a:gd name="connsiteY77" fmla="*/ 2234767 h 2782876"/>
                <a:gd name="connsiteX78" fmla="*/ 1172817 w 1369720"/>
                <a:gd name="connsiteY78" fmla="*/ 1942805 h 2782876"/>
                <a:gd name="connsiteX79" fmla="*/ 1033638 w 1369720"/>
                <a:gd name="connsiteY79" fmla="*/ 1822457 h 2782876"/>
                <a:gd name="connsiteX80" fmla="*/ 954819 w 1369720"/>
                <a:gd name="connsiteY80" fmla="*/ 1683633 h 2782876"/>
                <a:gd name="connsiteX81" fmla="*/ 785485 w 1369720"/>
                <a:gd name="connsiteY81" fmla="*/ 1583897 h 2782876"/>
                <a:gd name="connsiteX82" fmla="*/ 320272 w 1369720"/>
                <a:gd name="connsiteY82" fmla="*/ 1514818 h 2782876"/>
                <a:gd name="connsiteX83" fmla="*/ 215257 w 1369720"/>
                <a:gd name="connsiteY83" fmla="*/ 1207869 h 2782876"/>
                <a:gd name="connsiteX84" fmla="*/ 398835 w 1369720"/>
                <a:gd name="connsiteY84" fmla="*/ 948171 h 2782876"/>
                <a:gd name="connsiteX85" fmla="*/ 792640 w 1369720"/>
                <a:gd name="connsiteY85" fmla="*/ 1124064 h 2782876"/>
                <a:gd name="connsiteX86" fmla="*/ 885492 w 1369720"/>
                <a:gd name="connsiteY86" fmla="*/ 864187 h 2782876"/>
                <a:gd name="connsiteX87" fmla="*/ 609603 w 1369720"/>
                <a:gd name="connsiteY87" fmla="*/ 544711 h 2782876"/>
                <a:gd name="connsiteX88" fmla="*/ 531288 w 1369720"/>
                <a:gd name="connsiteY88" fmla="*/ 22638 h 2782876"/>
                <a:gd name="connsiteX89" fmla="*/ 631771 w 1369720"/>
                <a:gd name="connsiteY8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680394 w 1369720"/>
                <a:gd name="connsiteY60" fmla="*/ 2337384 h 2782876"/>
                <a:gd name="connsiteX61" fmla="*/ 790782 w 1369720"/>
                <a:gd name="connsiteY61" fmla="*/ 2432611 h 2782876"/>
                <a:gd name="connsiteX62" fmla="*/ 882490 w 1369720"/>
                <a:gd name="connsiteY62" fmla="*/ 2333857 h 2782876"/>
                <a:gd name="connsiteX63" fmla="*/ 974198 w 1369720"/>
                <a:gd name="connsiteY63" fmla="*/ 2238631 h 2782876"/>
                <a:gd name="connsiteX64" fmla="*/ 1004768 w 1369720"/>
                <a:gd name="connsiteY64" fmla="*/ 2547235 h 2782876"/>
                <a:gd name="connsiteX65" fmla="*/ 763610 w 1369720"/>
                <a:gd name="connsiteY65" fmla="*/ 2593084 h 2782876"/>
                <a:gd name="connsiteX66" fmla="*/ 887585 w 1369720"/>
                <a:gd name="connsiteY66" fmla="*/ 2603665 h 2782876"/>
                <a:gd name="connsiteX67" fmla="*/ 1038734 w 1369720"/>
                <a:gd name="connsiteY67" fmla="*/ 2554290 h 2782876"/>
                <a:gd name="connsiteX68" fmla="*/ 1001345 w 1369720"/>
                <a:gd name="connsiteY68" fmla="*/ 2250651 h 2782876"/>
                <a:gd name="connsiteX69" fmla="*/ 926064 w 1369720"/>
                <a:gd name="connsiteY69" fmla="*/ 2126099 h 2782876"/>
                <a:gd name="connsiteX70" fmla="*/ 627747 w 1369720"/>
                <a:gd name="connsiteY70" fmla="*/ 2235105 h 2782876"/>
                <a:gd name="connsiteX71" fmla="*/ 760213 w 1369720"/>
                <a:gd name="connsiteY71" fmla="*/ 2049942 h 2782876"/>
                <a:gd name="connsiteX72" fmla="*/ 1121949 w 1369720"/>
                <a:gd name="connsiteY72" fmla="*/ 1933554 h 2782876"/>
                <a:gd name="connsiteX73" fmla="*/ 1119058 w 1369720"/>
                <a:gd name="connsiteY73" fmla="*/ 2196684 h 2782876"/>
                <a:gd name="connsiteX74" fmla="*/ 1194976 w 1369720"/>
                <a:gd name="connsiteY74" fmla="*/ 2578976 h 2782876"/>
                <a:gd name="connsiteX75" fmla="*/ 1264605 w 1369720"/>
                <a:gd name="connsiteY75" fmla="*/ 2658333 h 2782876"/>
                <a:gd name="connsiteX76" fmla="*/ 1174596 w 1369720"/>
                <a:gd name="connsiteY76" fmla="*/ 2402632 h 2782876"/>
                <a:gd name="connsiteX77" fmla="*/ 1140217 w 1369720"/>
                <a:gd name="connsiteY77" fmla="*/ 2234767 h 2782876"/>
                <a:gd name="connsiteX78" fmla="*/ 1172817 w 1369720"/>
                <a:gd name="connsiteY78" fmla="*/ 1942805 h 2782876"/>
                <a:gd name="connsiteX79" fmla="*/ 1033638 w 1369720"/>
                <a:gd name="connsiteY79" fmla="*/ 1822457 h 2782876"/>
                <a:gd name="connsiteX80" fmla="*/ 954819 w 1369720"/>
                <a:gd name="connsiteY80" fmla="*/ 1683633 h 2782876"/>
                <a:gd name="connsiteX81" fmla="*/ 785485 w 1369720"/>
                <a:gd name="connsiteY81" fmla="*/ 1583897 h 2782876"/>
                <a:gd name="connsiteX82" fmla="*/ 320272 w 1369720"/>
                <a:gd name="connsiteY82" fmla="*/ 1514818 h 2782876"/>
                <a:gd name="connsiteX83" fmla="*/ 215257 w 1369720"/>
                <a:gd name="connsiteY83" fmla="*/ 1207869 h 2782876"/>
                <a:gd name="connsiteX84" fmla="*/ 398835 w 1369720"/>
                <a:gd name="connsiteY84" fmla="*/ 948171 h 2782876"/>
                <a:gd name="connsiteX85" fmla="*/ 792640 w 1369720"/>
                <a:gd name="connsiteY85" fmla="*/ 1124064 h 2782876"/>
                <a:gd name="connsiteX86" fmla="*/ 885492 w 1369720"/>
                <a:gd name="connsiteY86" fmla="*/ 864187 h 2782876"/>
                <a:gd name="connsiteX87" fmla="*/ 609603 w 1369720"/>
                <a:gd name="connsiteY87" fmla="*/ 544711 h 2782876"/>
                <a:gd name="connsiteX88" fmla="*/ 531288 w 1369720"/>
                <a:gd name="connsiteY88" fmla="*/ 22638 h 2782876"/>
                <a:gd name="connsiteX89" fmla="*/ 631771 w 1369720"/>
                <a:gd name="connsiteY8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44929 w 1369720"/>
                <a:gd name="connsiteY61" fmla="*/ 2288008 h 2782876"/>
                <a:gd name="connsiteX62" fmla="*/ 850223 w 1369720"/>
                <a:gd name="connsiteY62" fmla="*/ 2379706 h 2782876"/>
                <a:gd name="connsiteX63" fmla="*/ 790782 w 1369720"/>
                <a:gd name="connsiteY63" fmla="*/ 2432611 h 2782876"/>
                <a:gd name="connsiteX64" fmla="*/ 882490 w 1369720"/>
                <a:gd name="connsiteY64" fmla="*/ 2333857 h 2782876"/>
                <a:gd name="connsiteX65" fmla="*/ 974198 w 1369720"/>
                <a:gd name="connsiteY65" fmla="*/ 2238631 h 2782876"/>
                <a:gd name="connsiteX66" fmla="*/ 1004768 w 1369720"/>
                <a:gd name="connsiteY66" fmla="*/ 2547235 h 2782876"/>
                <a:gd name="connsiteX67" fmla="*/ 763610 w 1369720"/>
                <a:gd name="connsiteY67" fmla="*/ 2593084 h 2782876"/>
                <a:gd name="connsiteX68" fmla="*/ 887585 w 1369720"/>
                <a:gd name="connsiteY68" fmla="*/ 2603665 h 2782876"/>
                <a:gd name="connsiteX69" fmla="*/ 1038734 w 1369720"/>
                <a:gd name="connsiteY69" fmla="*/ 2554290 h 2782876"/>
                <a:gd name="connsiteX70" fmla="*/ 1001345 w 1369720"/>
                <a:gd name="connsiteY70" fmla="*/ 2250651 h 2782876"/>
                <a:gd name="connsiteX71" fmla="*/ 926064 w 1369720"/>
                <a:gd name="connsiteY71" fmla="*/ 2126099 h 2782876"/>
                <a:gd name="connsiteX72" fmla="*/ 627747 w 1369720"/>
                <a:gd name="connsiteY72" fmla="*/ 2235105 h 2782876"/>
                <a:gd name="connsiteX73" fmla="*/ 760213 w 1369720"/>
                <a:gd name="connsiteY73" fmla="*/ 2049942 h 2782876"/>
                <a:gd name="connsiteX74" fmla="*/ 1121949 w 1369720"/>
                <a:gd name="connsiteY74" fmla="*/ 1933554 h 2782876"/>
                <a:gd name="connsiteX75" fmla="*/ 1119058 w 1369720"/>
                <a:gd name="connsiteY75" fmla="*/ 2196684 h 2782876"/>
                <a:gd name="connsiteX76" fmla="*/ 1194976 w 1369720"/>
                <a:gd name="connsiteY76" fmla="*/ 2578976 h 2782876"/>
                <a:gd name="connsiteX77" fmla="*/ 1264605 w 1369720"/>
                <a:gd name="connsiteY77" fmla="*/ 2658333 h 2782876"/>
                <a:gd name="connsiteX78" fmla="*/ 1174596 w 1369720"/>
                <a:gd name="connsiteY78" fmla="*/ 2402632 h 2782876"/>
                <a:gd name="connsiteX79" fmla="*/ 1140217 w 1369720"/>
                <a:gd name="connsiteY79" fmla="*/ 2234767 h 2782876"/>
                <a:gd name="connsiteX80" fmla="*/ 1172817 w 1369720"/>
                <a:gd name="connsiteY80" fmla="*/ 1942805 h 2782876"/>
                <a:gd name="connsiteX81" fmla="*/ 1033638 w 1369720"/>
                <a:gd name="connsiteY81" fmla="*/ 1822457 h 2782876"/>
                <a:gd name="connsiteX82" fmla="*/ 954819 w 1369720"/>
                <a:gd name="connsiteY82" fmla="*/ 1683633 h 2782876"/>
                <a:gd name="connsiteX83" fmla="*/ 785485 w 1369720"/>
                <a:gd name="connsiteY83" fmla="*/ 1583897 h 2782876"/>
                <a:gd name="connsiteX84" fmla="*/ 320272 w 1369720"/>
                <a:gd name="connsiteY84" fmla="*/ 1514818 h 2782876"/>
                <a:gd name="connsiteX85" fmla="*/ 215257 w 1369720"/>
                <a:gd name="connsiteY85" fmla="*/ 1207869 h 2782876"/>
                <a:gd name="connsiteX86" fmla="*/ 398835 w 1369720"/>
                <a:gd name="connsiteY86" fmla="*/ 948171 h 2782876"/>
                <a:gd name="connsiteX87" fmla="*/ 792640 w 1369720"/>
                <a:gd name="connsiteY87" fmla="*/ 1124064 h 2782876"/>
                <a:gd name="connsiteX88" fmla="*/ 885492 w 1369720"/>
                <a:gd name="connsiteY88" fmla="*/ 864187 h 2782876"/>
                <a:gd name="connsiteX89" fmla="*/ 609603 w 1369720"/>
                <a:gd name="connsiteY89" fmla="*/ 544711 h 2782876"/>
                <a:gd name="connsiteX90" fmla="*/ 531288 w 1369720"/>
                <a:gd name="connsiteY90" fmla="*/ 22638 h 2782876"/>
                <a:gd name="connsiteX91" fmla="*/ 631771 w 1369720"/>
                <a:gd name="connsiteY91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44929 w 1369720"/>
                <a:gd name="connsiteY61" fmla="*/ 2288008 h 2782876"/>
                <a:gd name="connsiteX62" fmla="*/ 850223 w 1369720"/>
                <a:gd name="connsiteY62" fmla="*/ 2379706 h 2782876"/>
                <a:gd name="connsiteX63" fmla="*/ 790782 w 1369720"/>
                <a:gd name="connsiteY63" fmla="*/ 2432611 h 2782876"/>
                <a:gd name="connsiteX64" fmla="*/ 882490 w 1369720"/>
                <a:gd name="connsiteY64" fmla="*/ 2333857 h 2782876"/>
                <a:gd name="connsiteX65" fmla="*/ 974198 w 1369720"/>
                <a:gd name="connsiteY65" fmla="*/ 2238631 h 2782876"/>
                <a:gd name="connsiteX66" fmla="*/ 1004768 w 1369720"/>
                <a:gd name="connsiteY66" fmla="*/ 2547235 h 2782876"/>
                <a:gd name="connsiteX67" fmla="*/ 763610 w 1369720"/>
                <a:gd name="connsiteY67" fmla="*/ 2593084 h 2782876"/>
                <a:gd name="connsiteX68" fmla="*/ 887585 w 1369720"/>
                <a:gd name="connsiteY68" fmla="*/ 2603665 h 2782876"/>
                <a:gd name="connsiteX69" fmla="*/ 1038734 w 1369720"/>
                <a:gd name="connsiteY69" fmla="*/ 2554290 h 2782876"/>
                <a:gd name="connsiteX70" fmla="*/ 1001345 w 1369720"/>
                <a:gd name="connsiteY70" fmla="*/ 2250651 h 2782876"/>
                <a:gd name="connsiteX71" fmla="*/ 926064 w 1369720"/>
                <a:gd name="connsiteY71" fmla="*/ 2126099 h 2782876"/>
                <a:gd name="connsiteX72" fmla="*/ 627747 w 1369720"/>
                <a:gd name="connsiteY72" fmla="*/ 2235105 h 2782876"/>
                <a:gd name="connsiteX73" fmla="*/ 760213 w 1369720"/>
                <a:gd name="connsiteY73" fmla="*/ 2049942 h 2782876"/>
                <a:gd name="connsiteX74" fmla="*/ 1121949 w 1369720"/>
                <a:gd name="connsiteY74" fmla="*/ 1933554 h 2782876"/>
                <a:gd name="connsiteX75" fmla="*/ 1119058 w 1369720"/>
                <a:gd name="connsiteY75" fmla="*/ 2196684 h 2782876"/>
                <a:gd name="connsiteX76" fmla="*/ 1194976 w 1369720"/>
                <a:gd name="connsiteY76" fmla="*/ 2578976 h 2782876"/>
                <a:gd name="connsiteX77" fmla="*/ 1264605 w 1369720"/>
                <a:gd name="connsiteY77" fmla="*/ 2658333 h 2782876"/>
                <a:gd name="connsiteX78" fmla="*/ 1174596 w 1369720"/>
                <a:gd name="connsiteY78" fmla="*/ 2402632 h 2782876"/>
                <a:gd name="connsiteX79" fmla="*/ 1140217 w 1369720"/>
                <a:gd name="connsiteY79" fmla="*/ 2234767 h 2782876"/>
                <a:gd name="connsiteX80" fmla="*/ 1172817 w 1369720"/>
                <a:gd name="connsiteY80" fmla="*/ 1942805 h 2782876"/>
                <a:gd name="connsiteX81" fmla="*/ 1033638 w 1369720"/>
                <a:gd name="connsiteY81" fmla="*/ 1822457 h 2782876"/>
                <a:gd name="connsiteX82" fmla="*/ 954819 w 1369720"/>
                <a:gd name="connsiteY82" fmla="*/ 1683633 h 2782876"/>
                <a:gd name="connsiteX83" fmla="*/ 785485 w 1369720"/>
                <a:gd name="connsiteY83" fmla="*/ 1583897 h 2782876"/>
                <a:gd name="connsiteX84" fmla="*/ 320272 w 1369720"/>
                <a:gd name="connsiteY84" fmla="*/ 1514818 h 2782876"/>
                <a:gd name="connsiteX85" fmla="*/ 215257 w 1369720"/>
                <a:gd name="connsiteY85" fmla="*/ 1207869 h 2782876"/>
                <a:gd name="connsiteX86" fmla="*/ 398835 w 1369720"/>
                <a:gd name="connsiteY86" fmla="*/ 948171 h 2782876"/>
                <a:gd name="connsiteX87" fmla="*/ 792640 w 1369720"/>
                <a:gd name="connsiteY87" fmla="*/ 1124064 h 2782876"/>
                <a:gd name="connsiteX88" fmla="*/ 885492 w 1369720"/>
                <a:gd name="connsiteY88" fmla="*/ 864187 h 2782876"/>
                <a:gd name="connsiteX89" fmla="*/ 609603 w 1369720"/>
                <a:gd name="connsiteY89" fmla="*/ 544711 h 2782876"/>
                <a:gd name="connsiteX90" fmla="*/ 531288 w 1369720"/>
                <a:gd name="connsiteY90" fmla="*/ 22638 h 2782876"/>
                <a:gd name="connsiteX91" fmla="*/ 631771 w 1369720"/>
                <a:gd name="connsiteY91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744929 w 1369720"/>
                <a:gd name="connsiteY62" fmla="*/ 2288008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744929 w 1369720"/>
                <a:gd name="connsiteY62" fmla="*/ 2288008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60612 w 1369720"/>
                <a:gd name="connsiteY62" fmla="*/ 2173383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36437 w 1369720"/>
                <a:gd name="connsiteY30" fmla="*/ 2280954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36437 w 1369720"/>
                <a:gd name="connsiteY30" fmla="*/ 2280954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53420 w 1369720"/>
                <a:gd name="connsiteY30" fmla="*/ 2309169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53420 w 1369720"/>
                <a:gd name="connsiteY30" fmla="*/ 2309169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33041 w 1369720"/>
                <a:gd name="connsiteY74" fmla="*/ 2238631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48326 w 1369720"/>
                <a:gd name="connsiteY74" fmla="*/ 2243921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27947 w 1369720"/>
                <a:gd name="connsiteY74" fmla="*/ 2291534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4388 w 1369720"/>
                <a:gd name="connsiteY63" fmla="*/ 2125770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84362 w 1369720"/>
                <a:gd name="connsiteY72" fmla="*/ 2248887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6076 w 1369720"/>
                <a:gd name="connsiteY66" fmla="*/ 2363836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6076 w 1369720"/>
                <a:gd name="connsiteY66" fmla="*/ 2363836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79267 w 1369720"/>
                <a:gd name="connsiteY72" fmla="*/ 2248887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279190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279190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74172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34739 w 1369720"/>
                <a:gd name="connsiteY63" fmla="*/ 2236868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3600 w 1369720"/>
                <a:gd name="connsiteY31" fmla="*/ 234443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1902 w 1369720"/>
                <a:gd name="connsiteY64" fmla="*/ 2273900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8506 w 1369720"/>
                <a:gd name="connsiteY63" fmla="*/ 228448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8506 w 1369720"/>
                <a:gd name="connsiteY63" fmla="*/ 228448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576481 w 1369720"/>
                <a:gd name="connsiteY38" fmla="*/ 2471355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576481 w 1369720"/>
                <a:gd name="connsiteY38" fmla="*/ 2471355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68083 w 1369696"/>
                <a:gd name="connsiteY37" fmla="*/ 2256266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27324 w 1369696"/>
                <a:gd name="connsiteY37" fmla="*/ 2303879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27324 w 1369696"/>
                <a:gd name="connsiteY37" fmla="*/ 2303879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2448 w 1370397"/>
                <a:gd name="connsiteY0" fmla="*/ 29 h 2782876"/>
                <a:gd name="connsiteX1" fmla="*/ 705299 w 1370397"/>
                <a:gd name="connsiteY1" fmla="*/ 457229 h 2782876"/>
                <a:gd name="connsiteX2" fmla="*/ 1036581 w 1370397"/>
                <a:gd name="connsiteY2" fmla="*/ 615072 h 2782876"/>
                <a:gd name="connsiteX3" fmla="*/ 1370374 w 1370397"/>
                <a:gd name="connsiteY3" fmla="*/ 930234 h 2782876"/>
                <a:gd name="connsiteX4" fmla="*/ 1029319 w 1370397"/>
                <a:gd name="connsiteY4" fmla="*/ 1456282 h 2782876"/>
                <a:gd name="connsiteX5" fmla="*/ 722662 w 1370397"/>
                <a:gd name="connsiteY5" fmla="*/ 1228597 h 2782876"/>
                <a:gd name="connsiteX6" fmla="*/ 332933 w 1370397"/>
                <a:gd name="connsiteY6" fmla="*/ 1222085 h 2782876"/>
                <a:gd name="connsiteX7" fmla="*/ 711880 w 1370397"/>
                <a:gd name="connsiteY7" fmla="*/ 1488516 h 2782876"/>
                <a:gd name="connsiteX8" fmla="*/ 1007280 w 1370397"/>
                <a:gd name="connsiteY8" fmla="*/ 1599863 h 2782876"/>
                <a:gd name="connsiteX9" fmla="*/ 1080168 w 1370397"/>
                <a:gd name="connsiteY9" fmla="*/ 1787189 h 2782876"/>
                <a:gd name="connsiteX10" fmla="*/ 1226203 w 1370397"/>
                <a:gd name="connsiteY10" fmla="*/ 1885243 h 2782876"/>
                <a:gd name="connsiteX11" fmla="*/ 1205591 w 1370397"/>
                <a:gd name="connsiteY11" fmla="*/ 2270776 h 2782876"/>
                <a:gd name="connsiteX12" fmla="*/ 1299248 w 1370397"/>
                <a:gd name="connsiteY12" fmla="*/ 2540181 h 2782876"/>
                <a:gd name="connsiteX13" fmla="*/ 1266980 w 1370397"/>
                <a:gd name="connsiteY13" fmla="*/ 2737688 h 2782876"/>
                <a:gd name="connsiteX14" fmla="*/ 1143006 w 1370397"/>
                <a:gd name="connsiteY14" fmla="*/ 2608955 h 2782876"/>
                <a:gd name="connsiteX15" fmla="*/ 1064516 w 1370397"/>
                <a:gd name="connsiteY15" fmla="*/ 2218728 h 2782876"/>
                <a:gd name="connsiteX16" fmla="*/ 1063186 w 1370397"/>
                <a:gd name="connsiteY16" fmla="*/ 1998802 h 2782876"/>
                <a:gd name="connsiteX17" fmla="*/ 798253 w 1370397"/>
                <a:gd name="connsiteY17" fmla="*/ 2104610 h 2782876"/>
                <a:gd name="connsiteX18" fmla="*/ 686165 w 1370397"/>
                <a:gd name="connsiteY18" fmla="*/ 2175147 h 2782876"/>
                <a:gd name="connsiteX19" fmla="*/ 974551 w 1370397"/>
                <a:gd name="connsiteY19" fmla="*/ 2044261 h 2782876"/>
                <a:gd name="connsiteX20" fmla="*/ 1057594 w 1370397"/>
                <a:gd name="connsiteY20" fmla="*/ 2245596 h 2782876"/>
                <a:gd name="connsiteX21" fmla="*/ 1095454 w 1370397"/>
                <a:gd name="connsiteY21" fmla="*/ 2608956 h 2782876"/>
                <a:gd name="connsiteX22" fmla="*/ 850899 w 1370397"/>
                <a:gd name="connsiteY22" fmla="*/ 2668912 h 2782876"/>
                <a:gd name="connsiteX23" fmla="*/ 687864 w 1370397"/>
                <a:gd name="connsiteY23" fmla="*/ 2596611 h 2782876"/>
                <a:gd name="connsiteX24" fmla="*/ 952799 w 1370397"/>
                <a:gd name="connsiteY24" fmla="*/ 2501386 h 2782876"/>
                <a:gd name="connsiteX25" fmla="*/ 973177 w 1370397"/>
                <a:gd name="connsiteY25" fmla="*/ 2333858 h 2782876"/>
                <a:gd name="connsiteX26" fmla="*/ 913736 w 1370397"/>
                <a:gd name="connsiteY26" fmla="*/ 2469643 h 2782876"/>
                <a:gd name="connsiteX27" fmla="*/ 762589 w 1370397"/>
                <a:gd name="connsiteY27" fmla="*/ 2497858 h 2782876"/>
                <a:gd name="connsiteX28" fmla="*/ 774477 w 1370397"/>
                <a:gd name="connsiteY28" fmla="*/ 2365600 h 2782876"/>
                <a:gd name="connsiteX29" fmla="*/ 900149 w 1370397"/>
                <a:gd name="connsiteY29" fmla="*/ 2220997 h 2782876"/>
                <a:gd name="connsiteX30" fmla="*/ 743907 w 1370397"/>
                <a:gd name="connsiteY30" fmla="*/ 2370889 h 2782876"/>
                <a:gd name="connsiteX31" fmla="*/ 674277 w 1370397"/>
                <a:gd name="connsiteY31" fmla="*/ 2550762 h 2782876"/>
                <a:gd name="connsiteX32" fmla="*/ 611442 w 1370397"/>
                <a:gd name="connsiteY32" fmla="*/ 2328567 h 2782876"/>
                <a:gd name="connsiteX33" fmla="*/ 560492 w 1370397"/>
                <a:gd name="connsiteY33" fmla="*/ 2270374 h 2782876"/>
                <a:gd name="connsiteX34" fmla="*/ 388965 w 1370397"/>
                <a:gd name="connsiteY34" fmla="*/ 2127535 h 2782876"/>
                <a:gd name="connsiteX35" fmla="*/ 112144 w 1370397"/>
                <a:gd name="connsiteY35" fmla="*/ 2023490 h 2782876"/>
                <a:gd name="connsiteX36" fmla="*/ 169886 w 1370397"/>
                <a:gd name="connsiteY36" fmla="*/ 2129298 h 2782876"/>
                <a:gd name="connsiteX37" fmla="*/ 428025 w 1370397"/>
                <a:gd name="connsiteY37" fmla="*/ 2303879 h 2782876"/>
                <a:gd name="connsiteX38" fmla="*/ 577158 w 1370397"/>
                <a:gd name="connsiteY38" fmla="*/ 2471355 h 2782876"/>
                <a:gd name="connsiteX39" fmla="*/ 568984 w 1370397"/>
                <a:gd name="connsiteY39" fmla="*/ 2642462 h 2782876"/>
                <a:gd name="connsiteX40" fmla="*/ 395758 w 1370397"/>
                <a:gd name="connsiteY40" fmla="*/ 2499621 h 2782876"/>
                <a:gd name="connsiteX41" fmla="*/ 169748 w 1370397"/>
                <a:gd name="connsiteY41" fmla="*/ 2308679 h 2782876"/>
                <a:gd name="connsiteX42" fmla="*/ 186869 w 1370397"/>
                <a:gd name="connsiteY42" fmla="*/ 2384997 h 2782876"/>
                <a:gd name="connsiteX43" fmla="*/ 361792 w 1370397"/>
                <a:gd name="connsiteY43" fmla="*/ 2476697 h 2782876"/>
                <a:gd name="connsiteX44" fmla="*/ 419533 w 1370397"/>
                <a:gd name="connsiteY44" fmla="*/ 2635408 h 2782876"/>
                <a:gd name="connsiteX45" fmla="*/ 327826 w 1370397"/>
                <a:gd name="connsiteY45" fmla="*/ 2781774 h 2782876"/>
                <a:gd name="connsiteX46" fmla="*/ 261593 w 1370397"/>
                <a:gd name="connsiteY46" fmla="*/ 2695365 h 2782876"/>
                <a:gd name="connsiteX47" fmla="*/ 224231 w 1370397"/>
                <a:gd name="connsiteY47" fmla="*/ 2564870 h 2782876"/>
                <a:gd name="connsiteX48" fmla="*/ 102804 w 1370397"/>
                <a:gd name="connsiteY48" fmla="*/ 2710659 h 2782876"/>
                <a:gd name="connsiteX49" fmla="*/ 72066 w 1370397"/>
                <a:gd name="connsiteY49" fmla="*/ 2645613 h 2782876"/>
                <a:gd name="connsiteX50" fmla="*/ 236118 w 1370397"/>
                <a:gd name="connsiteY50" fmla="*/ 2476697 h 2782876"/>
                <a:gd name="connsiteX51" fmla="*/ 324430 w 1370397"/>
                <a:gd name="connsiteY51" fmla="*/ 2693601 h 2782876"/>
                <a:gd name="connsiteX52" fmla="*/ 336318 w 1370397"/>
                <a:gd name="connsiteY52" fmla="*/ 2548999 h 2782876"/>
                <a:gd name="connsiteX53" fmla="*/ 208946 w 1370397"/>
                <a:gd name="connsiteY53" fmla="*/ 2437901 h 2782876"/>
                <a:gd name="connsiteX54" fmla="*/ 59497 w 1370397"/>
                <a:gd name="connsiteY54" fmla="*/ 2406159 h 2782876"/>
                <a:gd name="connsiteX55" fmla="*/ 159469 w 1370397"/>
                <a:gd name="connsiteY55" fmla="*/ 2235970 h 2782876"/>
                <a:gd name="connsiteX56" fmla="*/ 429959 w 1370397"/>
                <a:gd name="connsiteY56" fmla="*/ 2428785 h 2782876"/>
                <a:gd name="connsiteX57" fmla="*/ 548604 w 1370397"/>
                <a:gd name="connsiteY57" fmla="*/ 2586030 h 2782876"/>
                <a:gd name="connsiteX58" fmla="*/ 519733 w 1370397"/>
                <a:gd name="connsiteY58" fmla="*/ 2506675 h 2782876"/>
                <a:gd name="connsiteX59" fmla="*/ 375378 w 1370397"/>
                <a:gd name="connsiteY59" fmla="*/ 2342674 h 2782876"/>
                <a:gd name="connsiteX60" fmla="*/ 195360 w 1370397"/>
                <a:gd name="connsiteY60" fmla="*/ 2226288 h 2782876"/>
                <a:gd name="connsiteX61" fmla="*/ 717 w 1370397"/>
                <a:gd name="connsiteY61" fmla="*/ 2105292 h 2782876"/>
                <a:gd name="connsiteX62" fmla="*/ 161394 w 1370397"/>
                <a:gd name="connsiteY62" fmla="*/ 1970586 h 2782876"/>
                <a:gd name="connsiteX63" fmla="*/ 407646 w 1370397"/>
                <a:gd name="connsiteY63" fmla="*/ 2067577 h 2782876"/>
                <a:gd name="connsiteX64" fmla="*/ 555397 w 1370397"/>
                <a:gd name="connsiteY64" fmla="*/ 2169856 h 2782876"/>
                <a:gd name="connsiteX65" fmla="*/ 664088 w 1370397"/>
                <a:gd name="connsiteY65" fmla="*/ 2328567 h 2782876"/>
                <a:gd name="connsiteX66" fmla="*/ 677674 w 1370397"/>
                <a:gd name="connsiteY66" fmla="*/ 2452008 h 2782876"/>
                <a:gd name="connsiteX67" fmla="*/ 767684 w 1370397"/>
                <a:gd name="connsiteY67" fmla="*/ 2252740 h 2782876"/>
                <a:gd name="connsiteX68" fmla="*/ 959591 w 1370397"/>
                <a:gd name="connsiteY68" fmla="*/ 2155748 h 2782876"/>
                <a:gd name="connsiteX69" fmla="*/ 867883 w 1370397"/>
                <a:gd name="connsiteY69" fmla="*/ 2347965 h 2782876"/>
                <a:gd name="connsiteX70" fmla="*/ 806744 w 1370397"/>
                <a:gd name="connsiteY70" fmla="*/ 2432611 h 2782876"/>
                <a:gd name="connsiteX71" fmla="*/ 903546 w 1370397"/>
                <a:gd name="connsiteY71" fmla="*/ 2362073 h 2782876"/>
                <a:gd name="connsiteX72" fmla="*/ 991858 w 1370397"/>
                <a:gd name="connsiteY72" fmla="*/ 2261556 h 2782876"/>
                <a:gd name="connsiteX73" fmla="*/ 1005445 w 1370397"/>
                <a:gd name="connsiteY73" fmla="*/ 2547235 h 2782876"/>
                <a:gd name="connsiteX74" fmla="*/ 764287 w 1370397"/>
                <a:gd name="connsiteY74" fmla="*/ 2593084 h 2782876"/>
                <a:gd name="connsiteX75" fmla="*/ 888262 w 1370397"/>
                <a:gd name="connsiteY75" fmla="*/ 2603665 h 2782876"/>
                <a:gd name="connsiteX76" fmla="*/ 1039411 w 1370397"/>
                <a:gd name="connsiteY76" fmla="*/ 2554290 h 2782876"/>
                <a:gd name="connsiteX77" fmla="*/ 1005418 w 1370397"/>
                <a:gd name="connsiteY77" fmla="*/ 2213618 h 2782876"/>
                <a:gd name="connsiteX78" fmla="*/ 943724 w 1370397"/>
                <a:gd name="connsiteY78" fmla="*/ 2120809 h 2782876"/>
                <a:gd name="connsiteX79" fmla="*/ 765986 w 1370397"/>
                <a:gd name="connsiteY79" fmla="*/ 2208652 h 2782876"/>
                <a:gd name="connsiteX80" fmla="*/ 618234 w 1370397"/>
                <a:gd name="connsiteY80" fmla="*/ 2199836 h 2782876"/>
                <a:gd name="connsiteX81" fmla="*/ 767683 w 1370397"/>
                <a:gd name="connsiteY81" fmla="*/ 2034071 h 2782876"/>
                <a:gd name="connsiteX82" fmla="*/ 1122626 w 1370397"/>
                <a:gd name="connsiteY82" fmla="*/ 1933554 h 2782876"/>
                <a:gd name="connsiteX83" fmla="*/ 1119735 w 1370397"/>
                <a:gd name="connsiteY83" fmla="*/ 2196684 h 2782876"/>
                <a:gd name="connsiteX84" fmla="*/ 1195653 w 1370397"/>
                <a:gd name="connsiteY84" fmla="*/ 2578976 h 2782876"/>
                <a:gd name="connsiteX85" fmla="*/ 1265282 w 1370397"/>
                <a:gd name="connsiteY85" fmla="*/ 2658333 h 2782876"/>
                <a:gd name="connsiteX86" fmla="*/ 1175273 w 1370397"/>
                <a:gd name="connsiteY86" fmla="*/ 2402632 h 2782876"/>
                <a:gd name="connsiteX87" fmla="*/ 1140894 w 1370397"/>
                <a:gd name="connsiteY87" fmla="*/ 2234767 h 2782876"/>
                <a:gd name="connsiteX88" fmla="*/ 1173494 w 1370397"/>
                <a:gd name="connsiteY88" fmla="*/ 1942805 h 2782876"/>
                <a:gd name="connsiteX89" fmla="*/ 1024125 w 1370397"/>
                <a:gd name="connsiteY89" fmla="*/ 1845382 h 2782876"/>
                <a:gd name="connsiteX90" fmla="*/ 955496 w 1370397"/>
                <a:gd name="connsiteY90" fmla="*/ 1683633 h 2782876"/>
                <a:gd name="connsiteX91" fmla="*/ 786162 w 1370397"/>
                <a:gd name="connsiteY91" fmla="*/ 1583897 h 2782876"/>
                <a:gd name="connsiteX92" fmla="*/ 320949 w 1370397"/>
                <a:gd name="connsiteY92" fmla="*/ 1514818 h 2782876"/>
                <a:gd name="connsiteX93" fmla="*/ 215934 w 1370397"/>
                <a:gd name="connsiteY93" fmla="*/ 1207869 h 2782876"/>
                <a:gd name="connsiteX94" fmla="*/ 399512 w 1370397"/>
                <a:gd name="connsiteY94" fmla="*/ 948171 h 2782876"/>
                <a:gd name="connsiteX95" fmla="*/ 793317 w 1370397"/>
                <a:gd name="connsiteY95" fmla="*/ 1124064 h 2782876"/>
                <a:gd name="connsiteX96" fmla="*/ 886169 w 1370397"/>
                <a:gd name="connsiteY96" fmla="*/ 864187 h 2782876"/>
                <a:gd name="connsiteX97" fmla="*/ 610280 w 1370397"/>
                <a:gd name="connsiteY97" fmla="*/ 544711 h 2782876"/>
                <a:gd name="connsiteX98" fmla="*/ 531965 w 1370397"/>
                <a:gd name="connsiteY98" fmla="*/ 22638 h 2782876"/>
                <a:gd name="connsiteX99" fmla="*/ 632448 w 1370397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398326 w 1379758"/>
                <a:gd name="connsiteY34" fmla="*/ 2127535 h 2782876"/>
                <a:gd name="connsiteX35" fmla="*/ 121505 w 1379758"/>
                <a:gd name="connsiteY35" fmla="*/ 2023490 h 2782876"/>
                <a:gd name="connsiteX36" fmla="*/ 179247 w 1379758"/>
                <a:gd name="connsiteY36" fmla="*/ 2129298 h 2782876"/>
                <a:gd name="connsiteX37" fmla="*/ 437386 w 1379758"/>
                <a:gd name="connsiteY37" fmla="*/ 2303879 h 2782876"/>
                <a:gd name="connsiteX38" fmla="*/ 586519 w 1379758"/>
                <a:gd name="connsiteY38" fmla="*/ 2471355 h 2782876"/>
                <a:gd name="connsiteX39" fmla="*/ 578345 w 1379758"/>
                <a:gd name="connsiteY39" fmla="*/ 2642462 h 2782876"/>
                <a:gd name="connsiteX40" fmla="*/ 405119 w 1379758"/>
                <a:gd name="connsiteY40" fmla="*/ 2499621 h 2782876"/>
                <a:gd name="connsiteX41" fmla="*/ 179109 w 1379758"/>
                <a:gd name="connsiteY41" fmla="*/ 2308679 h 2782876"/>
                <a:gd name="connsiteX42" fmla="*/ 196230 w 1379758"/>
                <a:gd name="connsiteY42" fmla="*/ 2384997 h 2782876"/>
                <a:gd name="connsiteX43" fmla="*/ 371153 w 1379758"/>
                <a:gd name="connsiteY43" fmla="*/ 2476697 h 2782876"/>
                <a:gd name="connsiteX44" fmla="*/ 428894 w 1379758"/>
                <a:gd name="connsiteY44" fmla="*/ 2635408 h 2782876"/>
                <a:gd name="connsiteX45" fmla="*/ 337187 w 1379758"/>
                <a:gd name="connsiteY45" fmla="*/ 2781774 h 2782876"/>
                <a:gd name="connsiteX46" fmla="*/ 270954 w 1379758"/>
                <a:gd name="connsiteY46" fmla="*/ 2695365 h 2782876"/>
                <a:gd name="connsiteX47" fmla="*/ 233592 w 1379758"/>
                <a:gd name="connsiteY47" fmla="*/ 2564870 h 2782876"/>
                <a:gd name="connsiteX48" fmla="*/ 112165 w 1379758"/>
                <a:gd name="connsiteY48" fmla="*/ 2710659 h 2782876"/>
                <a:gd name="connsiteX49" fmla="*/ 81427 w 1379758"/>
                <a:gd name="connsiteY49" fmla="*/ 2645613 h 2782876"/>
                <a:gd name="connsiteX50" fmla="*/ 245479 w 1379758"/>
                <a:gd name="connsiteY50" fmla="*/ 2476697 h 2782876"/>
                <a:gd name="connsiteX51" fmla="*/ 333791 w 1379758"/>
                <a:gd name="connsiteY51" fmla="*/ 2693601 h 2782876"/>
                <a:gd name="connsiteX52" fmla="*/ 345679 w 1379758"/>
                <a:gd name="connsiteY52" fmla="*/ 2548999 h 2782876"/>
                <a:gd name="connsiteX53" fmla="*/ 218307 w 1379758"/>
                <a:gd name="connsiteY53" fmla="*/ 2437901 h 2782876"/>
                <a:gd name="connsiteX54" fmla="*/ 68858 w 1379758"/>
                <a:gd name="connsiteY54" fmla="*/ 2406159 h 2782876"/>
                <a:gd name="connsiteX55" fmla="*/ 168830 w 1379758"/>
                <a:gd name="connsiteY55" fmla="*/ 2235970 h 2782876"/>
                <a:gd name="connsiteX56" fmla="*/ 439320 w 1379758"/>
                <a:gd name="connsiteY56" fmla="*/ 2428785 h 2782876"/>
                <a:gd name="connsiteX57" fmla="*/ 557965 w 1379758"/>
                <a:gd name="connsiteY57" fmla="*/ 2586030 h 2782876"/>
                <a:gd name="connsiteX58" fmla="*/ 529094 w 1379758"/>
                <a:gd name="connsiteY58" fmla="*/ 2506675 h 2782876"/>
                <a:gd name="connsiteX59" fmla="*/ 384739 w 1379758"/>
                <a:gd name="connsiteY59" fmla="*/ 2342674 h 2782876"/>
                <a:gd name="connsiteX60" fmla="*/ 204721 w 1379758"/>
                <a:gd name="connsiteY60" fmla="*/ 2226288 h 2782876"/>
                <a:gd name="connsiteX61" fmla="*/ 10078 w 1379758"/>
                <a:gd name="connsiteY61" fmla="*/ 2105292 h 2782876"/>
                <a:gd name="connsiteX62" fmla="*/ 170755 w 1379758"/>
                <a:gd name="connsiteY62" fmla="*/ 1970586 h 2782876"/>
                <a:gd name="connsiteX63" fmla="*/ 417007 w 1379758"/>
                <a:gd name="connsiteY63" fmla="*/ 2067577 h 2782876"/>
                <a:gd name="connsiteX64" fmla="*/ 564758 w 1379758"/>
                <a:gd name="connsiteY64" fmla="*/ 2169856 h 2782876"/>
                <a:gd name="connsiteX65" fmla="*/ 673449 w 1379758"/>
                <a:gd name="connsiteY65" fmla="*/ 2328567 h 2782876"/>
                <a:gd name="connsiteX66" fmla="*/ 687035 w 1379758"/>
                <a:gd name="connsiteY66" fmla="*/ 2452008 h 2782876"/>
                <a:gd name="connsiteX67" fmla="*/ 777045 w 1379758"/>
                <a:gd name="connsiteY67" fmla="*/ 2252740 h 2782876"/>
                <a:gd name="connsiteX68" fmla="*/ 968952 w 1379758"/>
                <a:gd name="connsiteY68" fmla="*/ 2155748 h 2782876"/>
                <a:gd name="connsiteX69" fmla="*/ 877244 w 1379758"/>
                <a:gd name="connsiteY69" fmla="*/ 2347965 h 2782876"/>
                <a:gd name="connsiteX70" fmla="*/ 816105 w 1379758"/>
                <a:gd name="connsiteY70" fmla="*/ 2432611 h 2782876"/>
                <a:gd name="connsiteX71" fmla="*/ 912907 w 1379758"/>
                <a:gd name="connsiteY71" fmla="*/ 2362073 h 2782876"/>
                <a:gd name="connsiteX72" fmla="*/ 1001219 w 1379758"/>
                <a:gd name="connsiteY72" fmla="*/ 2261556 h 2782876"/>
                <a:gd name="connsiteX73" fmla="*/ 1014806 w 1379758"/>
                <a:gd name="connsiteY73" fmla="*/ 2547235 h 2782876"/>
                <a:gd name="connsiteX74" fmla="*/ 773648 w 1379758"/>
                <a:gd name="connsiteY74" fmla="*/ 2593084 h 2782876"/>
                <a:gd name="connsiteX75" fmla="*/ 897623 w 1379758"/>
                <a:gd name="connsiteY75" fmla="*/ 2603665 h 2782876"/>
                <a:gd name="connsiteX76" fmla="*/ 1048772 w 1379758"/>
                <a:gd name="connsiteY76" fmla="*/ 2554290 h 2782876"/>
                <a:gd name="connsiteX77" fmla="*/ 1014779 w 1379758"/>
                <a:gd name="connsiteY77" fmla="*/ 2213618 h 2782876"/>
                <a:gd name="connsiteX78" fmla="*/ 953085 w 1379758"/>
                <a:gd name="connsiteY78" fmla="*/ 2120809 h 2782876"/>
                <a:gd name="connsiteX79" fmla="*/ 775347 w 1379758"/>
                <a:gd name="connsiteY79" fmla="*/ 2208652 h 2782876"/>
                <a:gd name="connsiteX80" fmla="*/ 627595 w 1379758"/>
                <a:gd name="connsiteY80" fmla="*/ 2199836 h 2782876"/>
                <a:gd name="connsiteX81" fmla="*/ 777044 w 1379758"/>
                <a:gd name="connsiteY81" fmla="*/ 2034071 h 2782876"/>
                <a:gd name="connsiteX82" fmla="*/ 1131987 w 1379758"/>
                <a:gd name="connsiteY82" fmla="*/ 1933554 h 2782876"/>
                <a:gd name="connsiteX83" fmla="*/ 1129096 w 1379758"/>
                <a:gd name="connsiteY83" fmla="*/ 2196684 h 2782876"/>
                <a:gd name="connsiteX84" fmla="*/ 1205014 w 1379758"/>
                <a:gd name="connsiteY84" fmla="*/ 2578976 h 2782876"/>
                <a:gd name="connsiteX85" fmla="*/ 1274643 w 1379758"/>
                <a:gd name="connsiteY85" fmla="*/ 2658333 h 2782876"/>
                <a:gd name="connsiteX86" fmla="*/ 1184634 w 1379758"/>
                <a:gd name="connsiteY86" fmla="*/ 2402632 h 2782876"/>
                <a:gd name="connsiteX87" fmla="*/ 1150255 w 1379758"/>
                <a:gd name="connsiteY87" fmla="*/ 2234767 h 2782876"/>
                <a:gd name="connsiteX88" fmla="*/ 1182855 w 1379758"/>
                <a:gd name="connsiteY88" fmla="*/ 1942805 h 2782876"/>
                <a:gd name="connsiteX89" fmla="*/ 1033486 w 1379758"/>
                <a:gd name="connsiteY89" fmla="*/ 1845382 h 2782876"/>
                <a:gd name="connsiteX90" fmla="*/ 964857 w 1379758"/>
                <a:gd name="connsiteY90" fmla="*/ 1683633 h 2782876"/>
                <a:gd name="connsiteX91" fmla="*/ 795523 w 1379758"/>
                <a:gd name="connsiteY91" fmla="*/ 1583897 h 2782876"/>
                <a:gd name="connsiteX92" fmla="*/ 330310 w 1379758"/>
                <a:gd name="connsiteY92" fmla="*/ 1514818 h 2782876"/>
                <a:gd name="connsiteX93" fmla="*/ 225295 w 1379758"/>
                <a:gd name="connsiteY93" fmla="*/ 1207869 h 2782876"/>
                <a:gd name="connsiteX94" fmla="*/ 408873 w 1379758"/>
                <a:gd name="connsiteY94" fmla="*/ 948171 h 2782876"/>
                <a:gd name="connsiteX95" fmla="*/ 802678 w 1379758"/>
                <a:gd name="connsiteY95" fmla="*/ 1124064 h 2782876"/>
                <a:gd name="connsiteX96" fmla="*/ 895530 w 1379758"/>
                <a:gd name="connsiteY96" fmla="*/ 864187 h 2782876"/>
                <a:gd name="connsiteX97" fmla="*/ 619641 w 1379758"/>
                <a:gd name="connsiteY97" fmla="*/ 544711 h 2782876"/>
                <a:gd name="connsiteX98" fmla="*/ 541326 w 1379758"/>
                <a:gd name="connsiteY98" fmla="*/ 22638 h 2782876"/>
                <a:gd name="connsiteX99" fmla="*/ 641809 w 1379758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398326 w 1379758"/>
                <a:gd name="connsiteY34" fmla="*/ 2127535 h 2782876"/>
                <a:gd name="connsiteX35" fmla="*/ 121505 w 1379758"/>
                <a:gd name="connsiteY35" fmla="*/ 2023490 h 2782876"/>
                <a:gd name="connsiteX36" fmla="*/ 179247 w 1379758"/>
                <a:gd name="connsiteY36" fmla="*/ 2129298 h 2782876"/>
                <a:gd name="connsiteX37" fmla="*/ 437386 w 1379758"/>
                <a:gd name="connsiteY37" fmla="*/ 2303879 h 2782876"/>
                <a:gd name="connsiteX38" fmla="*/ 586519 w 1379758"/>
                <a:gd name="connsiteY38" fmla="*/ 2471355 h 2782876"/>
                <a:gd name="connsiteX39" fmla="*/ 578345 w 1379758"/>
                <a:gd name="connsiteY39" fmla="*/ 2642462 h 2782876"/>
                <a:gd name="connsiteX40" fmla="*/ 405119 w 1379758"/>
                <a:gd name="connsiteY40" fmla="*/ 2499621 h 2782876"/>
                <a:gd name="connsiteX41" fmla="*/ 179109 w 1379758"/>
                <a:gd name="connsiteY41" fmla="*/ 2308679 h 2782876"/>
                <a:gd name="connsiteX42" fmla="*/ 196230 w 1379758"/>
                <a:gd name="connsiteY42" fmla="*/ 2384997 h 2782876"/>
                <a:gd name="connsiteX43" fmla="*/ 371153 w 1379758"/>
                <a:gd name="connsiteY43" fmla="*/ 2476697 h 2782876"/>
                <a:gd name="connsiteX44" fmla="*/ 428894 w 1379758"/>
                <a:gd name="connsiteY44" fmla="*/ 2635408 h 2782876"/>
                <a:gd name="connsiteX45" fmla="*/ 337187 w 1379758"/>
                <a:gd name="connsiteY45" fmla="*/ 2781774 h 2782876"/>
                <a:gd name="connsiteX46" fmla="*/ 270954 w 1379758"/>
                <a:gd name="connsiteY46" fmla="*/ 2695365 h 2782876"/>
                <a:gd name="connsiteX47" fmla="*/ 233592 w 1379758"/>
                <a:gd name="connsiteY47" fmla="*/ 2564870 h 2782876"/>
                <a:gd name="connsiteX48" fmla="*/ 112165 w 1379758"/>
                <a:gd name="connsiteY48" fmla="*/ 2710659 h 2782876"/>
                <a:gd name="connsiteX49" fmla="*/ 81427 w 1379758"/>
                <a:gd name="connsiteY49" fmla="*/ 2645613 h 2782876"/>
                <a:gd name="connsiteX50" fmla="*/ 245479 w 1379758"/>
                <a:gd name="connsiteY50" fmla="*/ 2476697 h 2782876"/>
                <a:gd name="connsiteX51" fmla="*/ 333791 w 1379758"/>
                <a:gd name="connsiteY51" fmla="*/ 2693601 h 2782876"/>
                <a:gd name="connsiteX52" fmla="*/ 345679 w 1379758"/>
                <a:gd name="connsiteY52" fmla="*/ 2548999 h 2782876"/>
                <a:gd name="connsiteX53" fmla="*/ 218307 w 1379758"/>
                <a:gd name="connsiteY53" fmla="*/ 2437901 h 2782876"/>
                <a:gd name="connsiteX54" fmla="*/ 68858 w 1379758"/>
                <a:gd name="connsiteY54" fmla="*/ 2406159 h 2782876"/>
                <a:gd name="connsiteX55" fmla="*/ 168830 w 1379758"/>
                <a:gd name="connsiteY55" fmla="*/ 2235970 h 2782876"/>
                <a:gd name="connsiteX56" fmla="*/ 439320 w 1379758"/>
                <a:gd name="connsiteY56" fmla="*/ 2428785 h 2782876"/>
                <a:gd name="connsiteX57" fmla="*/ 557965 w 1379758"/>
                <a:gd name="connsiteY57" fmla="*/ 2586030 h 2782876"/>
                <a:gd name="connsiteX58" fmla="*/ 529094 w 1379758"/>
                <a:gd name="connsiteY58" fmla="*/ 2506675 h 2782876"/>
                <a:gd name="connsiteX59" fmla="*/ 384739 w 1379758"/>
                <a:gd name="connsiteY59" fmla="*/ 2342674 h 2782876"/>
                <a:gd name="connsiteX60" fmla="*/ 204721 w 1379758"/>
                <a:gd name="connsiteY60" fmla="*/ 2226288 h 2782876"/>
                <a:gd name="connsiteX61" fmla="*/ 10078 w 1379758"/>
                <a:gd name="connsiteY61" fmla="*/ 2105292 h 2782876"/>
                <a:gd name="connsiteX62" fmla="*/ 170755 w 1379758"/>
                <a:gd name="connsiteY62" fmla="*/ 1970586 h 2782876"/>
                <a:gd name="connsiteX63" fmla="*/ 417007 w 1379758"/>
                <a:gd name="connsiteY63" fmla="*/ 2067577 h 2782876"/>
                <a:gd name="connsiteX64" fmla="*/ 564758 w 1379758"/>
                <a:gd name="connsiteY64" fmla="*/ 2169856 h 2782876"/>
                <a:gd name="connsiteX65" fmla="*/ 673449 w 1379758"/>
                <a:gd name="connsiteY65" fmla="*/ 2328567 h 2782876"/>
                <a:gd name="connsiteX66" fmla="*/ 687035 w 1379758"/>
                <a:gd name="connsiteY66" fmla="*/ 2452008 h 2782876"/>
                <a:gd name="connsiteX67" fmla="*/ 777045 w 1379758"/>
                <a:gd name="connsiteY67" fmla="*/ 2252740 h 2782876"/>
                <a:gd name="connsiteX68" fmla="*/ 968952 w 1379758"/>
                <a:gd name="connsiteY68" fmla="*/ 2155748 h 2782876"/>
                <a:gd name="connsiteX69" fmla="*/ 877244 w 1379758"/>
                <a:gd name="connsiteY69" fmla="*/ 2347965 h 2782876"/>
                <a:gd name="connsiteX70" fmla="*/ 816105 w 1379758"/>
                <a:gd name="connsiteY70" fmla="*/ 2432611 h 2782876"/>
                <a:gd name="connsiteX71" fmla="*/ 912907 w 1379758"/>
                <a:gd name="connsiteY71" fmla="*/ 2362073 h 2782876"/>
                <a:gd name="connsiteX72" fmla="*/ 1001219 w 1379758"/>
                <a:gd name="connsiteY72" fmla="*/ 2261556 h 2782876"/>
                <a:gd name="connsiteX73" fmla="*/ 1014806 w 1379758"/>
                <a:gd name="connsiteY73" fmla="*/ 2547235 h 2782876"/>
                <a:gd name="connsiteX74" fmla="*/ 773648 w 1379758"/>
                <a:gd name="connsiteY74" fmla="*/ 2593084 h 2782876"/>
                <a:gd name="connsiteX75" fmla="*/ 897623 w 1379758"/>
                <a:gd name="connsiteY75" fmla="*/ 2603665 h 2782876"/>
                <a:gd name="connsiteX76" fmla="*/ 1048772 w 1379758"/>
                <a:gd name="connsiteY76" fmla="*/ 2554290 h 2782876"/>
                <a:gd name="connsiteX77" fmla="*/ 1014779 w 1379758"/>
                <a:gd name="connsiteY77" fmla="*/ 2213618 h 2782876"/>
                <a:gd name="connsiteX78" fmla="*/ 953085 w 1379758"/>
                <a:gd name="connsiteY78" fmla="*/ 2120809 h 2782876"/>
                <a:gd name="connsiteX79" fmla="*/ 775347 w 1379758"/>
                <a:gd name="connsiteY79" fmla="*/ 2208652 h 2782876"/>
                <a:gd name="connsiteX80" fmla="*/ 627595 w 1379758"/>
                <a:gd name="connsiteY80" fmla="*/ 2199836 h 2782876"/>
                <a:gd name="connsiteX81" fmla="*/ 777044 w 1379758"/>
                <a:gd name="connsiteY81" fmla="*/ 2034071 h 2782876"/>
                <a:gd name="connsiteX82" fmla="*/ 1131987 w 1379758"/>
                <a:gd name="connsiteY82" fmla="*/ 1933554 h 2782876"/>
                <a:gd name="connsiteX83" fmla="*/ 1129096 w 1379758"/>
                <a:gd name="connsiteY83" fmla="*/ 2196684 h 2782876"/>
                <a:gd name="connsiteX84" fmla="*/ 1205014 w 1379758"/>
                <a:gd name="connsiteY84" fmla="*/ 2578976 h 2782876"/>
                <a:gd name="connsiteX85" fmla="*/ 1274643 w 1379758"/>
                <a:gd name="connsiteY85" fmla="*/ 2658333 h 2782876"/>
                <a:gd name="connsiteX86" fmla="*/ 1184634 w 1379758"/>
                <a:gd name="connsiteY86" fmla="*/ 2402632 h 2782876"/>
                <a:gd name="connsiteX87" fmla="*/ 1150255 w 1379758"/>
                <a:gd name="connsiteY87" fmla="*/ 2234767 h 2782876"/>
                <a:gd name="connsiteX88" fmla="*/ 1182855 w 1379758"/>
                <a:gd name="connsiteY88" fmla="*/ 1942805 h 2782876"/>
                <a:gd name="connsiteX89" fmla="*/ 1033486 w 1379758"/>
                <a:gd name="connsiteY89" fmla="*/ 1845382 h 2782876"/>
                <a:gd name="connsiteX90" fmla="*/ 964857 w 1379758"/>
                <a:gd name="connsiteY90" fmla="*/ 1683633 h 2782876"/>
                <a:gd name="connsiteX91" fmla="*/ 795523 w 1379758"/>
                <a:gd name="connsiteY91" fmla="*/ 1583897 h 2782876"/>
                <a:gd name="connsiteX92" fmla="*/ 330310 w 1379758"/>
                <a:gd name="connsiteY92" fmla="*/ 1514818 h 2782876"/>
                <a:gd name="connsiteX93" fmla="*/ 225295 w 1379758"/>
                <a:gd name="connsiteY93" fmla="*/ 1207869 h 2782876"/>
                <a:gd name="connsiteX94" fmla="*/ 408873 w 1379758"/>
                <a:gd name="connsiteY94" fmla="*/ 948171 h 2782876"/>
                <a:gd name="connsiteX95" fmla="*/ 802678 w 1379758"/>
                <a:gd name="connsiteY95" fmla="*/ 1124064 h 2782876"/>
                <a:gd name="connsiteX96" fmla="*/ 895530 w 1379758"/>
                <a:gd name="connsiteY96" fmla="*/ 864187 h 2782876"/>
                <a:gd name="connsiteX97" fmla="*/ 619641 w 1379758"/>
                <a:gd name="connsiteY97" fmla="*/ 544711 h 2782876"/>
                <a:gd name="connsiteX98" fmla="*/ 541326 w 1379758"/>
                <a:gd name="connsiteY98" fmla="*/ 22638 h 2782876"/>
                <a:gd name="connsiteX99" fmla="*/ 641809 w 1379758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483240 w 1379758"/>
                <a:gd name="connsiteY34" fmla="*/ 2224523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4758 w 1379758"/>
                <a:gd name="connsiteY65" fmla="*/ 2169856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4758 w 1379758"/>
                <a:gd name="connsiteY65" fmla="*/ 2169856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8904 w 1379758"/>
                <a:gd name="connsiteY65" fmla="*/ 218043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8904 w 1379758"/>
                <a:gd name="connsiteY65" fmla="*/ 218043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6836 w 1379758"/>
                <a:gd name="connsiteY65" fmla="*/ 2376180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57965 w 1379758"/>
                <a:gd name="connsiteY65" fmla="*/ 2169857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8155 w 1379758"/>
                <a:gd name="connsiteY65" fmla="*/ 2182201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8155 w 1379758"/>
                <a:gd name="connsiteY65" fmla="*/ 2182201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507016 w 1379758"/>
                <a:gd name="connsiteY35" fmla="*/ 2256265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507016 w 1379758"/>
                <a:gd name="connsiteY35" fmla="*/ 2256265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52739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7993 w 1379758"/>
                <a:gd name="connsiteY74" fmla="*/ 2439665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3278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56864 w 1379758"/>
                <a:gd name="connsiteY74" fmla="*/ 2466117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3088 w 1379758"/>
                <a:gd name="connsiteY74" fmla="*/ 2448482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4596 w 1379758"/>
                <a:gd name="connsiteY74" fmla="*/ 243790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4596 w 1379758"/>
                <a:gd name="connsiteY74" fmla="*/ 243790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80954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4938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5888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5888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9681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8447 w 1379758"/>
                <a:gd name="connsiteY19" fmla="*/ 2005466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8447 w 1379758"/>
                <a:gd name="connsiteY19" fmla="*/ 2005466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2223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2223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58563 w 1379758"/>
                <a:gd name="connsiteY75" fmla="*/ 2418503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33089 w 1379758"/>
                <a:gd name="connsiteY75" fmla="*/ 2448482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56865 w 1379758"/>
                <a:gd name="connsiteY75" fmla="*/ 2448482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79844 w 1379758"/>
                <a:gd name="connsiteY36" fmla="*/ 225450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79844 w 1379758"/>
                <a:gd name="connsiteY36" fmla="*/ 225450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0928 w 1375937"/>
                <a:gd name="connsiteY36" fmla="*/ 230035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62482 w 1375982"/>
                <a:gd name="connsiteY37" fmla="*/ 2182202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62482 w 1375982"/>
                <a:gd name="connsiteY37" fmla="*/ 2182202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290954 w 1375982"/>
                <a:gd name="connsiteY38" fmla="*/ 2145168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290954 w 1375982"/>
                <a:gd name="connsiteY38" fmla="*/ 2145168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360584 w 1375982"/>
                <a:gd name="connsiteY38" fmla="*/ 2208652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7363 w 1375312"/>
                <a:gd name="connsiteY0" fmla="*/ 29 h 2782876"/>
                <a:gd name="connsiteX1" fmla="*/ 710214 w 1375312"/>
                <a:gd name="connsiteY1" fmla="*/ 457229 h 2782876"/>
                <a:gd name="connsiteX2" fmla="*/ 1041496 w 1375312"/>
                <a:gd name="connsiteY2" fmla="*/ 615072 h 2782876"/>
                <a:gd name="connsiteX3" fmla="*/ 1375289 w 1375312"/>
                <a:gd name="connsiteY3" fmla="*/ 930234 h 2782876"/>
                <a:gd name="connsiteX4" fmla="*/ 1034234 w 1375312"/>
                <a:gd name="connsiteY4" fmla="*/ 1456282 h 2782876"/>
                <a:gd name="connsiteX5" fmla="*/ 727577 w 1375312"/>
                <a:gd name="connsiteY5" fmla="*/ 1228597 h 2782876"/>
                <a:gd name="connsiteX6" fmla="*/ 337848 w 1375312"/>
                <a:gd name="connsiteY6" fmla="*/ 1222085 h 2782876"/>
                <a:gd name="connsiteX7" fmla="*/ 716795 w 1375312"/>
                <a:gd name="connsiteY7" fmla="*/ 1488516 h 2782876"/>
                <a:gd name="connsiteX8" fmla="*/ 1012195 w 1375312"/>
                <a:gd name="connsiteY8" fmla="*/ 1599863 h 2782876"/>
                <a:gd name="connsiteX9" fmla="*/ 1085083 w 1375312"/>
                <a:gd name="connsiteY9" fmla="*/ 1787189 h 2782876"/>
                <a:gd name="connsiteX10" fmla="*/ 1231118 w 1375312"/>
                <a:gd name="connsiteY10" fmla="*/ 1885243 h 2782876"/>
                <a:gd name="connsiteX11" fmla="*/ 1210506 w 1375312"/>
                <a:gd name="connsiteY11" fmla="*/ 2270776 h 2782876"/>
                <a:gd name="connsiteX12" fmla="*/ 1304163 w 1375312"/>
                <a:gd name="connsiteY12" fmla="*/ 2540181 h 2782876"/>
                <a:gd name="connsiteX13" fmla="*/ 1271895 w 1375312"/>
                <a:gd name="connsiteY13" fmla="*/ 2737688 h 2782876"/>
                <a:gd name="connsiteX14" fmla="*/ 1164904 w 1375312"/>
                <a:gd name="connsiteY14" fmla="*/ 2600138 h 2782876"/>
                <a:gd name="connsiteX15" fmla="*/ 1076224 w 1375312"/>
                <a:gd name="connsiteY15" fmla="*/ 2236362 h 2782876"/>
                <a:gd name="connsiteX16" fmla="*/ 1052817 w 1375312"/>
                <a:gd name="connsiteY16" fmla="*/ 2018199 h 2782876"/>
                <a:gd name="connsiteX17" fmla="*/ 843927 w 1375312"/>
                <a:gd name="connsiteY17" fmla="*/ 2108137 h 2782876"/>
                <a:gd name="connsiteX18" fmla="*/ 742028 w 1375312"/>
                <a:gd name="connsiteY18" fmla="*/ 2125770 h 2782876"/>
                <a:gd name="connsiteX19" fmla="*/ 857513 w 1375312"/>
                <a:gd name="connsiteY19" fmla="*/ 2072867 h 2782876"/>
                <a:gd name="connsiteX20" fmla="*/ 1100045 w 1375312"/>
                <a:gd name="connsiteY20" fmla="*/ 1982541 h 2782876"/>
                <a:gd name="connsiteX21" fmla="*/ 1067604 w 1375312"/>
                <a:gd name="connsiteY21" fmla="*/ 2272047 h 2782876"/>
                <a:gd name="connsiteX22" fmla="*/ 1100369 w 1375312"/>
                <a:gd name="connsiteY22" fmla="*/ 2608956 h 2782876"/>
                <a:gd name="connsiteX23" fmla="*/ 855814 w 1375312"/>
                <a:gd name="connsiteY23" fmla="*/ 2668912 h 2782876"/>
                <a:gd name="connsiteX24" fmla="*/ 692779 w 1375312"/>
                <a:gd name="connsiteY24" fmla="*/ 2596611 h 2782876"/>
                <a:gd name="connsiteX25" fmla="*/ 957714 w 1375312"/>
                <a:gd name="connsiteY25" fmla="*/ 2501386 h 2782876"/>
                <a:gd name="connsiteX26" fmla="*/ 971299 w 1375312"/>
                <a:gd name="connsiteY26" fmla="*/ 2360310 h 2782876"/>
                <a:gd name="connsiteX27" fmla="*/ 918651 w 1375312"/>
                <a:gd name="connsiteY27" fmla="*/ 2469643 h 2782876"/>
                <a:gd name="connsiteX28" fmla="*/ 765806 w 1375312"/>
                <a:gd name="connsiteY28" fmla="*/ 2506675 h 2782876"/>
                <a:gd name="connsiteX29" fmla="*/ 779392 w 1375312"/>
                <a:gd name="connsiteY29" fmla="*/ 2365600 h 2782876"/>
                <a:gd name="connsiteX30" fmla="*/ 937331 w 1375312"/>
                <a:gd name="connsiteY30" fmla="*/ 2191019 h 2782876"/>
                <a:gd name="connsiteX31" fmla="*/ 748822 w 1375312"/>
                <a:gd name="connsiteY31" fmla="*/ 2370889 h 2782876"/>
                <a:gd name="connsiteX32" fmla="*/ 679192 w 1375312"/>
                <a:gd name="connsiteY32" fmla="*/ 2550762 h 2782876"/>
                <a:gd name="connsiteX33" fmla="*/ 626547 w 1375312"/>
                <a:gd name="connsiteY33" fmla="*/ 2351492 h 2782876"/>
                <a:gd name="connsiteX34" fmla="*/ 623149 w 1375312"/>
                <a:gd name="connsiteY34" fmla="*/ 2226288 h 2782876"/>
                <a:gd name="connsiteX35" fmla="*/ 611261 w 1375312"/>
                <a:gd name="connsiteY35" fmla="*/ 2466116 h 2782876"/>
                <a:gd name="connsiteX36" fmla="*/ 470303 w 1375312"/>
                <a:gd name="connsiteY36" fmla="*/ 2300352 h 2782876"/>
                <a:gd name="connsiteX37" fmla="*/ 475398 w 1375312"/>
                <a:gd name="connsiteY37" fmla="*/ 2168094 h 2782876"/>
                <a:gd name="connsiteX38" fmla="*/ 359914 w 1375312"/>
                <a:gd name="connsiteY38" fmla="*/ 2208652 h 2782876"/>
                <a:gd name="connsiteX39" fmla="*/ 117059 w 1375312"/>
                <a:gd name="connsiteY39" fmla="*/ 2023490 h 2782876"/>
                <a:gd name="connsiteX40" fmla="*/ 174801 w 1375312"/>
                <a:gd name="connsiteY40" fmla="*/ 2129298 h 2782876"/>
                <a:gd name="connsiteX41" fmla="*/ 432940 w 1375312"/>
                <a:gd name="connsiteY41" fmla="*/ 2303879 h 2782876"/>
                <a:gd name="connsiteX42" fmla="*/ 554900 w 1375312"/>
                <a:gd name="connsiteY42" fmla="*/ 2443140 h 2782876"/>
                <a:gd name="connsiteX43" fmla="*/ 573899 w 1375312"/>
                <a:gd name="connsiteY43" fmla="*/ 2642462 h 2782876"/>
                <a:gd name="connsiteX44" fmla="*/ 400673 w 1375312"/>
                <a:gd name="connsiteY44" fmla="*/ 2499621 h 2782876"/>
                <a:gd name="connsiteX45" fmla="*/ 174663 w 1375312"/>
                <a:gd name="connsiteY45" fmla="*/ 2308679 h 2782876"/>
                <a:gd name="connsiteX46" fmla="*/ 191784 w 1375312"/>
                <a:gd name="connsiteY46" fmla="*/ 2384997 h 2782876"/>
                <a:gd name="connsiteX47" fmla="*/ 366707 w 1375312"/>
                <a:gd name="connsiteY47" fmla="*/ 2476697 h 2782876"/>
                <a:gd name="connsiteX48" fmla="*/ 424448 w 1375312"/>
                <a:gd name="connsiteY48" fmla="*/ 2635408 h 2782876"/>
                <a:gd name="connsiteX49" fmla="*/ 332741 w 1375312"/>
                <a:gd name="connsiteY49" fmla="*/ 2781774 h 2782876"/>
                <a:gd name="connsiteX50" fmla="*/ 266508 w 1375312"/>
                <a:gd name="connsiteY50" fmla="*/ 2695365 h 2782876"/>
                <a:gd name="connsiteX51" fmla="*/ 229146 w 1375312"/>
                <a:gd name="connsiteY51" fmla="*/ 2564870 h 2782876"/>
                <a:gd name="connsiteX52" fmla="*/ 107719 w 1375312"/>
                <a:gd name="connsiteY52" fmla="*/ 2710659 h 2782876"/>
                <a:gd name="connsiteX53" fmla="*/ 76981 w 1375312"/>
                <a:gd name="connsiteY53" fmla="*/ 2645613 h 2782876"/>
                <a:gd name="connsiteX54" fmla="*/ 241033 w 1375312"/>
                <a:gd name="connsiteY54" fmla="*/ 2476697 h 2782876"/>
                <a:gd name="connsiteX55" fmla="*/ 329345 w 1375312"/>
                <a:gd name="connsiteY55" fmla="*/ 2693601 h 2782876"/>
                <a:gd name="connsiteX56" fmla="*/ 341233 w 1375312"/>
                <a:gd name="connsiteY56" fmla="*/ 2548999 h 2782876"/>
                <a:gd name="connsiteX57" fmla="*/ 213861 w 1375312"/>
                <a:gd name="connsiteY57" fmla="*/ 2437901 h 2782876"/>
                <a:gd name="connsiteX58" fmla="*/ 64412 w 1375312"/>
                <a:gd name="connsiteY58" fmla="*/ 2406159 h 2782876"/>
                <a:gd name="connsiteX59" fmla="*/ 164384 w 1375312"/>
                <a:gd name="connsiteY59" fmla="*/ 2235970 h 2782876"/>
                <a:gd name="connsiteX60" fmla="*/ 434874 w 1375312"/>
                <a:gd name="connsiteY60" fmla="*/ 2428785 h 2782876"/>
                <a:gd name="connsiteX61" fmla="*/ 553519 w 1375312"/>
                <a:gd name="connsiteY61" fmla="*/ 2586030 h 2782876"/>
                <a:gd name="connsiteX62" fmla="*/ 524648 w 1375312"/>
                <a:gd name="connsiteY62" fmla="*/ 2506675 h 2782876"/>
                <a:gd name="connsiteX63" fmla="*/ 380293 w 1375312"/>
                <a:gd name="connsiteY63" fmla="*/ 2342674 h 2782876"/>
                <a:gd name="connsiteX64" fmla="*/ 200275 w 1375312"/>
                <a:gd name="connsiteY64" fmla="*/ 2226288 h 2782876"/>
                <a:gd name="connsiteX65" fmla="*/ 5632 w 1375312"/>
                <a:gd name="connsiteY65" fmla="*/ 2105292 h 2782876"/>
                <a:gd name="connsiteX66" fmla="*/ 166309 w 1375312"/>
                <a:gd name="connsiteY66" fmla="*/ 1970586 h 2782876"/>
                <a:gd name="connsiteX67" fmla="*/ 378595 w 1375312"/>
                <a:gd name="connsiteY67" fmla="*/ 2049942 h 2782876"/>
                <a:gd name="connsiteX68" fmla="*/ 487286 w 1375312"/>
                <a:gd name="connsiteY68" fmla="*/ 2086975 h 2782876"/>
                <a:gd name="connsiteX69" fmla="*/ 539934 w 1375312"/>
                <a:gd name="connsiteY69" fmla="*/ 2198072 h 2782876"/>
                <a:gd name="connsiteX70" fmla="*/ 582390 w 1375312"/>
                <a:gd name="connsiteY70" fmla="*/ 2376180 h 2782876"/>
                <a:gd name="connsiteX71" fmla="*/ 597674 w 1375312"/>
                <a:gd name="connsiteY71" fmla="*/ 2120480 h 2782876"/>
                <a:gd name="connsiteX72" fmla="*/ 692780 w 1375312"/>
                <a:gd name="connsiteY72" fmla="*/ 2273900 h 2782876"/>
                <a:gd name="connsiteX73" fmla="*/ 682589 w 1375312"/>
                <a:gd name="connsiteY73" fmla="*/ 2452008 h 2782876"/>
                <a:gd name="connsiteX74" fmla="*/ 777694 w 1375312"/>
                <a:gd name="connsiteY74" fmla="*/ 2236869 h 2782876"/>
                <a:gd name="connsiteX75" fmla="*/ 984886 w 1375312"/>
                <a:gd name="connsiteY75" fmla="*/ 2141640 h 2782876"/>
                <a:gd name="connsiteX76" fmla="*/ 872798 w 1375312"/>
                <a:gd name="connsiteY76" fmla="*/ 2347965 h 2782876"/>
                <a:gd name="connsiteX77" fmla="*/ 816755 w 1375312"/>
                <a:gd name="connsiteY77" fmla="*/ 2452009 h 2782876"/>
                <a:gd name="connsiteX78" fmla="*/ 896573 w 1375312"/>
                <a:gd name="connsiteY78" fmla="*/ 2395579 h 2782876"/>
                <a:gd name="connsiteX79" fmla="*/ 991678 w 1375312"/>
                <a:gd name="connsiteY79" fmla="*/ 2270374 h 2782876"/>
                <a:gd name="connsiteX80" fmla="*/ 1010360 w 1375312"/>
                <a:gd name="connsiteY80" fmla="*/ 2547235 h 2782876"/>
                <a:gd name="connsiteX81" fmla="*/ 769202 w 1375312"/>
                <a:gd name="connsiteY81" fmla="*/ 2593084 h 2782876"/>
                <a:gd name="connsiteX82" fmla="*/ 893177 w 1375312"/>
                <a:gd name="connsiteY82" fmla="*/ 2603665 h 2782876"/>
                <a:gd name="connsiteX83" fmla="*/ 1044326 w 1375312"/>
                <a:gd name="connsiteY83" fmla="*/ 2554290 h 2782876"/>
                <a:gd name="connsiteX84" fmla="*/ 1005239 w 1375312"/>
                <a:gd name="connsiteY84" fmla="*/ 2218908 h 2782876"/>
                <a:gd name="connsiteX85" fmla="*/ 1018269 w 1375312"/>
                <a:gd name="connsiteY85" fmla="*/ 2083777 h 2782876"/>
                <a:gd name="connsiteX86" fmla="*/ 803169 w 1375312"/>
                <a:gd name="connsiteY86" fmla="*/ 2187491 h 2782876"/>
                <a:gd name="connsiteX87" fmla="*/ 670702 w 1375312"/>
                <a:gd name="connsiteY87" fmla="*/ 2127535 h 2782876"/>
                <a:gd name="connsiteX88" fmla="*/ 779392 w 1375312"/>
                <a:gd name="connsiteY88" fmla="*/ 2034071 h 2782876"/>
                <a:gd name="connsiteX89" fmla="*/ 1127542 w 1375312"/>
                <a:gd name="connsiteY89" fmla="*/ 1919446 h 2782876"/>
                <a:gd name="connsiteX90" fmla="*/ 1133142 w 1375312"/>
                <a:gd name="connsiteY90" fmla="*/ 2175523 h 2782876"/>
                <a:gd name="connsiteX91" fmla="*/ 1210758 w 1375312"/>
                <a:gd name="connsiteY91" fmla="*/ 2541944 h 2782876"/>
                <a:gd name="connsiteX92" fmla="*/ 1270197 w 1375312"/>
                <a:gd name="connsiteY92" fmla="*/ 2658333 h 2782876"/>
                <a:gd name="connsiteX93" fmla="*/ 1180188 w 1375312"/>
                <a:gd name="connsiteY93" fmla="*/ 2402632 h 2782876"/>
                <a:gd name="connsiteX94" fmla="*/ 1145809 w 1375312"/>
                <a:gd name="connsiteY94" fmla="*/ 2234767 h 2782876"/>
                <a:gd name="connsiteX95" fmla="*/ 1178409 w 1375312"/>
                <a:gd name="connsiteY95" fmla="*/ 1942805 h 2782876"/>
                <a:gd name="connsiteX96" fmla="*/ 1029040 w 1375312"/>
                <a:gd name="connsiteY96" fmla="*/ 1845382 h 2782876"/>
                <a:gd name="connsiteX97" fmla="*/ 960411 w 1375312"/>
                <a:gd name="connsiteY97" fmla="*/ 1683633 h 2782876"/>
                <a:gd name="connsiteX98" fmla="*/ 791077 w 1375312"/>
                <a:gd name="connsiteY98" fmla="*/ 1583897 h 2782876"/>
                <a:gd name="connsiteX99" fmla="*/ 325864 w 1375312"/>
                <a:gd name="connsiteY99" fmla="*/ 1514818 h 2782876"/>
                <a:gd name="connsiteX100" fmla="*/ 220849 w 1375312"/>
                <a:gd name="connsiteY100" fmla="*/ 1207869 h 2782876"/>
                <a:gd name="connsiteX101" fmla="*/ 404427 w 1375312"/>
                <a:gd name="connsiteY101" fmla="*/ 948171 h 2782876"/>
                <a:gd name="connsiteX102" fmla="*/ 798232 w 1375312"/>
                <a:gd name="connsiteY102" fmla="*/ 1124064 h 2782876"/>
                <a:gd name="connsiteX103" fmla="*/ 891084 w 1375312"/>
                <a:gd name="connsiteY103" fmla="*/ 864187 h 2782876"/>
                <a:gd name="connsiteX104" fmla="*/ 615195 w 1375312"/>
                <a:gd name="connsiteY104" fmla="*/ 544711 h 2782876"/>
                <a:gd name="connsiteX105" fmla="*/ 536880 w 1375312"/>
                <a:gd name="connsiteY105" fmla="*/ 22638 h 2782876"/>
                <a:gd name="connsiteX106" fmla="*/ 637363 w 1375312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88784 w 1375311"/>
                <a:gd name="connsiteY38" fmla="*/ 2242158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88784 w 1375311"/>
                <a:gd name="connsiteY38" fmla="*/ 2242158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9649 w 1377598"/>
                <a:gd name="connsiteY0" fmla="*/ 29 h 2782876"/>
                <a:gd name="connsiteX1" fmla="*/ 712500 w 1377598"/>
                <a:gd name="connsiteY1" fmla="*/ 457229 h 2782876"/>
                <a:gd name="connsiteX2" fmla="*/ 1043782 w 1377598"/>
                <a:gd name="connsiteY2" fmla="*/ 615072 h 2782876"/>
                <a:gd name="connsiteX3" fmla="*/ 1377575 w 1377598"/>
                <a:gd name="connsiteY3" fmla="*/ 930234 h 2782876"/>
                <a:gd name="connsiteX4" fmla="*/ 1036520 w 1377598"/>
                <a:gd name="connsiteY4" fmla="*/ 1456282 h 2782876"/>
                <a:gd name="connsiteX5" fmla="*/ 729863 w 1377598"/>
                <a:gd name="connsiteY5" fmla="*/ 1228597 h 2782876"/>
                <a:gd name="connsiteX6" fmla="*/ 340134 w 1377598"/>
                <a:gd name="connsiteY6" fmla="*/ 1222085 h 2782876"/>
                <a:gd name="connsiteX7" fmla="*/ 719081 w 1377598"/>
                <a:gd name="connsiteY7" fmla="*/ 1488516 h 2782876"/>
                <a:gd name="connsiteX8" fmla="*/ 1014481 w 1377598"/>
                <a:gd name="connsiteY8" fmla="*/ 1599863 h 2782876"/>
                <a:gd name="connsiteX9" fmla="*/ 1087369 w 1377598"/>
                <a:gd name="connsiteY9" fmla="*/ 1787189 h 2782876"/>
                <a:gd name="connsiteX10" fmla="*/ 1233404 w 1377598"/>
                <a:gd name="connsiteY10" fmla="*/ 1885243 h 2782876"/>
                <a:gd name="connsiteX11" fmla="*/ 1212792 w 1377598"/>
                <a:gd name="connsiteY11" fmla="*/ 2270776 h 2782876"/>
                <a:gd name="connsiteX12" fmla="*/ 1306449 w 1377598"/>
                <a:gd name="connsiteY12" fmla="*/ 2540181 h 2782876"/>
                <a:gd name="connsiteX13" fmla="*/ 1274181 w 1377598"/>
                <a:gd name="connsiteY13" fmla="*/ 2737688 h 2782876"/>
                <a:gd name="connsiteX14" fmla="*/ 1167190 w 1377598"/>
                <a:gd name="connsiteY14" fmla="*/ 2600138 h 2782876"/>
                <a:gd name="connsiteX15" fmla="*/ 1078510 w 1377598"/>
                <a:gd name="connsiteY15" fmla="*/ 2236362 h 2782876"/>
                <a:gd name="connsiteX16" fmla="*/ 1055103 w 1377598"/>
                <a:gd name="connsiteY16" fmla="*/ 2018199 h 2782876"/>
                <a:gd name="connsiteX17" fmla="*/ 846213 w 1377598"/>
                <a:gd name="connsiteY17" fmla="*/ 2108137 h 2782876"/>
                <a:gd name="connsiteX18" fmla="*/ 744314 w 1377598"/>
                <a:gd name="connsiteY18" fmla="*/ 2125770 h 2782876"/>
                <a:gd name="connsiteX19" fmla="*/ 859799 w 1377598"/>
                <a:gd name="connsiteY19" fmla="*/ 2072867 h 2782876"/>
                <a:gd name="connsiteX20" fmla="*/ 1102331 w 1377598"/>
                <a:gd name="connsiteY20" fmla="*/ 1982541 h 2782876"/>
                <a:gd name="connsiteX21" fmla="*/ 1069890 w 1377598"/>
                <a:gd name="connsiteY21" fmla="*/ 2272047 h 2782876"/>
                <a:gd name="connsiteX22" fmla="*/ 1102655 w 1377598"/>
                <a:gd name="connsiteY22" fmla="*/ 2608956 h 2782876"/>
                <a:gd name="connsiteX23" fmla="*/ 858100 w 1377598"/>
                <a:gd name="connsiteY23" fmla="*/ 2668912 h 2782876"/>
                <a:gd name="connsiteX24" fmla="*/ 695065 w 1377598"/>
                <a:gd name="connsiteY24" fmla="*/ 2596611 h 2782876"/>
                <a:gd name="connsiteX25" fmla="*/ 960000 w 1377598"/>
                <a:gd name="connsiteY25" fmla="*/ 2501386 h 2782876"/>
                <a:gd name="connsiteX26" fmla="*/ 973585 w 1377598"/>
                <a:gd name="connsiteY26" fmla="*/ 2360310 h 2782876"/>
                <a:gd name="connsiteX27" fmla="*/ 920937 w 1377598"/>
                <a:gd name="connsiteY27" fmla="*/ 2469643 h 2782876"/>
                <a:gd name="connsiteX28" fmla="*/ 768092 w 1377598"/>
                <a:gd name="connsiteY28" fmla="*/ 2506675 h 2782876"/>
                <a:gd name="connsiteX29" fmla="*/ 781678 w 1377598"/>
                <a:gd name="connsiteY29" fmla="*/ 2365600 h 2782876"/>
                <a:gd name="connsiteX30" fmla="*/ 939617 w 1377598"/>
                <a:gd name="connsiteY30" fmla="*/ 2191019 h 2782876"/>
                <a:gd name="connsiteX31" fmla="*/ 751108 w 1377598"/>
                <a:gd name="connsiteY31" fmla="*/ 2370889 h 2782876"/>
                <a:gd name="connsiteX32" fmla="*/ 681478 w 1377598"/>
                <a:gd name="connsiteY32" fmla="*/ 2550762 h 2782876"/>
                <a:gd name="connsiteX33" fmla="*/ 628833 w 1377598"/>
                <a:gd name="connsiteY33" fmla="*/ 2351492 h 2782876"/>
                <a:gd name="connsiteX34" fmla="*/ 625435 w 1377598"/>
                <a:gd name="connsiteY34" fmla="*/ 2226288 h 2782876"/>
                <a:gd name="connsiteX35" fmla="*/ 613547 w 1377598"/>
                <a:gd name="connsiteY35" fmla="*/ 2466116 h 2782876"/>
                <a:gd name="connsiteX36" fmla="*/ 486175 w 1377598"/>
                <a:gd name="connsiteY36" fmla="*/ 2300352 h 2782876"/>
                <a:gd name="connsiteX37" fmla="*/ 477684 w 1377598"/>
                <a:gd name="connsiteY37" fmla="*/ 2168094 h 2782876"/>
                <a:gd name="connsiteX38" fmla="*/ 391071 w 1377598"/>
                <a:gd name="connsiteY38" fmla="*/ 2242158 h 2782876"/>
                <a:gd name="connsiteX39" fmla="*/ 119345 w 1377598"/>
                <a:gd name="connsiteY39" fmla="*/ 2023490 h 2782876"/>
                <a:gd name="connsiteX40" fmla="*/ 177087 w 1377598"/>
                <a:gd name="connsiteY40" fmla="*/ 2129298 h 2782876"/>
                <a:gd name="connsiteX41" fmla="*/ 435226 w 1377598"/>
                <a:gd name="connsiteY41" fmla="*/ 2303879 h 2782876"/>
                <a:gd name="connsiteX42" fmla="*/ 557186 w 1377598"/>
                <a:gd name="connsiteY42" fmla="*/ 2443140 h 2782876"/>
                <a:gd name="connsiteX43" fmla="*/ 576185 w 1377598"/>
                <a:gd name="connsiteY43" fmla="*/ 2642462 h 2782876"/>
                <a:gd name="connsiteX44" fmla="*/ 402959 w 1377598"/>
                <a:gd name="connsiteY44" fmla="*/ 2499621 h 2782876"/>
                <a:gd name="connsiteX45" fmla="*/ 176949 w 1377598"/>
                <a:gd name="connsiteY45" fmla="*/ 2308679 h 2782876"/>
                <a:gd name="connsiteX46" fmla="*/ 194070 w 1377598"/>
                <a:gd name="connsiteY46" fmla="*/ 2384997 h 2782876"/>
                <a:gd name="connsiteX47" fmla="*/ 368993 w 1377598"/>
                <a:gd name="connsiteY47" fmla="*/ 2476697 h 2782876"/>
                <a:gd name="connsiteX48" fmla="*/ 426734 w 1377598"/>
                <a:gd name="connsiteY48" fmla="*/ 2635408 h 2782876"/>
                <a:gd name="connsiteX49" fmla="*/ 335027 w 1377598"/>
                <a:gd name="connsiteY49" fmla="*/ 2781774 h 2782876"/>
                <a:gd name="connsiteX50" fmla="*/ 268794 w 1377598"/>
                <a:gd name="connsiteY50" fmla="*/ 2695365 h 2782876"/>
                <a:gd name="connsiteX51" fmla="*/ 231432 w 1377598"/>
                <a:gd name="connsiteY51" fmla="*/ 2564870 h 2782876"/>
                <a:gd name="connsiteX52" fmla="*/ 110005 w 1377598"/>
                <a:gd name="connsiteY52" fmla="*/ 2710659 h 2782876"/>
                <a:gd name="connsiteX53" fmla="*/ 79267 w 1377598"/>
                <a:gd name="connsiteY53" fmla="*/ 2645613 h 2782876"/>
                <a:gd name="connsiteX54" fmla="*/ 243319 w 1377598"/>
                <a:gd name="connsiteY54" fmla="*/ 2476697 h 2782876"/>
                <a:gd name="connsiteX55" fmla="*/ 331631 w 1377598"/>
                <a:gd name="connsiteY55" fmla="*/ 2693601 h 2782876"/>
                <a:gd name="connsiteX56" fmla="*/ 343519 w 1377598"/>
                <a:gd name="connsiteY56" fmla="*/ 2548999 h 2782876"/>
                <a:gd name="connsiteX57" fmla="*/ 216147 w 1377598"/>
                <a:gd name="connsiteY57" fmla="*/ 2437901 h 2782876"/>
                <a:gd name="connsiteX58" fmla="*/ 66698 w 1377598"/>
                <a:gd name="connsiteY58" fmla="*/ 2406159 h 2782876"/>
                <a:gd name="connsiteX59" fmla="*/ 166670 w 1377598"/>
                <a:gd name="connsiteY59" fmla="*/ 2235970 h 2782876"/>
                <a:gd name="connsiteX60" fmla="*/ 437160 w 1377598"/>
                <a:gd name="connsiteY60" fmla="*/ 2428785 h 2782876"/>
                <a:gd name="connsiteX61" fmla="*/ 555805 w 1377598"/>
                <a:gd name="connsiteY61" fmla="*/ 2586030 h 2782876"/>
                <a:gd name="connsiteX62" fmla="*/ 526934 w 1377598"/>
                <a:gd name="connsiteY62" fmla="*/ 2506675 h 2782876"/>
                <a:gd name="connsiteX63" fmla="*/ 382579 w 1377598"/>
                <a:gd name="connsiteY63" fmla="*/ 2342674 h 2782876"/>
                <a:gd name="connsiteX64" fmla="*/ 202561 w 1377598"/>
                <a:gd name="connsiteY64" fmla="*/ 2226288 h 2782876"/>
                <a:gd name="connsiteX65" fmla="*/ 7918 w 1377598"/>
                <a:gd name="connsiteY65" fmla="*/ 2105292 h 2782876"/>
                <a:gd name="connsiteX66" fmla="*/ 168595 w 1377598"/>
                <a:gd name="connsiteY66" fmla="*/ 1970586 h 2782876"/>
                <a:gd name="connsiteX67" fmla="*/ 396166 w 1377598"/>
                <a:gd name="connsiteY67" fmla="*/ 2143405 h 2782876"/>
                <a:gd name="connsiteX68" fmla="*/ 511650 w 1377598"/>
                <a:gd name="connsiteY68" fmla="*/ 2097556 h 2782876"/>
                <a:gd name="connsiteX69" fmla="*/ 554108 w 1377598"/>
                <a:gd name="connsiteY69" fmla="*/ 2178674 h 2782876"/>
                <a:gd name="connsiteX70" fmla="*/ 584676 w 1377598"/>
                <a:gd name="connsiteY70" fmla="*/ 2376180 h 2782876"/>
                <a:gd name="connsiteX71" fmla="*/ 599960 w 1377598"/>
                <a:gd name="connsiteY71" fmla="*/ 2120480 h 2782876"/>
                <a:gd name="connsiteX72" fmla="*/ 695066 w 1377598"/>
                <a:gd name="connsiteY72" fmla="*/ 2273900 h 2782876"/>
                <a:gd name="connsiteX73" fmla="*/ 684875 w 1377598"/>
                <a:gd name="connsiteY73" fmla="*/ 2452008 h 2782876"/>
                <a:gd name="connsiteX74" fmla="*/ 779980 w 1377598"/>
                <a:gd name="connsiteY74" fmla="*/ 2236869 h 2782876"/>
                <a:gd name="connsiteX75" fmla="*/ 987172 w 1377598"/>
                <a:gd name="connsiteY75" fmla="*/ 2141640 h 2782876"/>
                <a:gd name="connsiteX76" fmla="*/ 875084 w 1377598"/>
                <a:gd name="connsiteY76" fmla="*/ 2347965 h 2782876"/>
                <a:gd name="connsiteX77" fmla="*/ 819041 w 1377598"/>
                <a:gd name="connsiteY77" fmla="*/ 2452009 h 2782876"/>
                <a:gd name="connsiteX78" fmla="*/ 898859 w 1377598"/>
                <a:gd name="connsiteY78" fmla="*/ 2395579 h 2782876"/>
                <a:gd name="connsiteX79" fmla="*/ 993964 w 1377598"/>
                <a:gd name="connsiteY79" fmla="*/ 2270374 h 2782876"/>
                <a:gd name="connsiteX80" fmla="*/ 1012646 w 1377598"/>
                <a:gd name="connsiteY80" fmla="*/ 2547235 h 2782876"/>
                <a:gd name="connsiteX81" fmla="*/ 771488 w 1377598"/>
                <a:gd name="connsiteY81" fmla="*/ 2593084 h 2782876"/>
                <a:gd name="connsiteX82" fmla="*/ 895463 w 1377598"/>
                <a:gd name="connsiteY82" fmla="*/ 2603665 h 2782876"/>
                <a:gd name="connsiteX83" fmla="*/ 1046612 w 1377598"/>
                <a:gd name="connsiteY83" fmla="*/ 2554290 h 2782876"/>
                <a:gd name="connsiteX84" fmla="*/ 1007525 w 1377598"/>
                <a:gd name="connsiteY84" fmla="*/ 2218908 h 2782876"/>
                <a:gd name="connsiteX85" fmla="*/ 1020555 w 1377598"/>
                <a:gd name="connsiteY85" fmla="*/ 2083777 h 2782876"/>
                <a:gd name="connsiteX86" fmla="*/ 805455 w 1377598"/>
                <a:gd name="connsiteY86" fmla="*/ 2187491 h 2782876"/>
                <a:gd name="connsiteX87" fmla="*/ 672988 w 1377598"/>
                <a:gd name="connsiteY87" fmla="*/ 2127535 h 2782876"/>
                <a:gd name="connsiteX88" fmla="*/ 781678 w 1377598"/>
                <a:gd name="connsiteY88" fmla="*/ 2034071 h 2782876"/>
                <a:gd name="connsiteX89" fmla="*/ 1129828 w 1377598"/>
                <a:gd name="connsiteY89" fmla="*/ 1919446 h 2782876"/>
                <a:gd name="connsiteX90" fmla="*/ 1135428 w 1377598"/>
                <a:gd name="connsiteY90" fmla="*/ 2175523 h 2782876"/>
                <a:gd name="connsiteX91" fmla="*/ 1213044 w 1377598"/>
                <a:gd name="connsiteY91" fmla="*/ 2541944 h 2782876"/>
                <a:gd name="connsiteX92" fmla="*/ 1272483 w 1377598"/>
                <a:gd name="connsiteY92" fmla="*/ 2658333 h 2782876"/>
                <a:gd name="connsiteX93" fmla="*/ 1182474 w 1377598"/>
                <a:gd name="connsiteY93" fmla="*/ 2402632 h 2782876"/>
                <a:gd name="connsiteX94" fmla="*/ 1148095 w 1377598"/>
                <a:gd name="connsiteY94" fmla="*/ 2234767 h 2782876"/>
                <a:gd name="connsiteX95" fmla="*/ 1180695 w 1377598"/>
                <a:gd name="connsiteY95" fmla="*/ 1942805 h 2782876"/>
                <a:gd name="connsiteX96" fmla="*/ 1031326 w 1377598"/>
                <a:gd name="connsiteY96" fmla="*/ 1845382 h 2782876"/>
                <a:gd name="connsiteX97" fmla="*/ 962697 w 1377598"/>
                <a:gd name="connsiteY97" fmla="*/ 1683633 h 2782876"/>
                <a:gd name="connsiteX98" fmla="*/ 793363 w 1377598"/>
                <a:gd name="connsiteY98" fmla="*/ 1583897 h 2782876"/>
                <a:gd name="connsiteX99" fmla="*/ 328150 w 1377598"/>
                <a:gd name="connsiteY99" fmla="*/ 1514818 h 2782876"/>
                <a:gd name="connsiteX100" fmla="*/ 223135 w 1377598"/>
                <a:gd name="connsiteY100" fmla="*/ 1207869 h 2782876"/>
                <a:gd name="connsiteX101" fmla="*/ 406713 w 1377598"/>
                <a:gd name="connsiteY101" fmla="*/ 948171 h 2782876"/>
                <a:gd name="connsiteX102" fmla="*/ 800518 w 1377598"/>
                <a:gd name="connsiteY102" fmla="*/ 1124064 h 2782876"/>
                <a:gd name="connsiteX103" fmla="*/ 893370 w 1377598"/>
                <a:gd name="connsiteY103" fmla="*/ 864187 h 2782876"/>
                <a:gd name="connsiteX104" fmla="*/ 617481 w 1377598"/>
                <a:gd name="connsiteY104" fmla="*/ 544711 h 2782876"/>
                <a:gd name="connsiteX105" fmla="*/ 539166 w 1377598"/>
                <a:gd name="connsiteY105" fmla="*/ 22638 h 2782876"/>
                <a:gd name="connsiteX106" fmla="*/ 639649 w 1377598"/>
                <a:gd name="connsiteY106" fmla="*/ 29 h 2782876"/>
                <a:gd name="connsiteX0" fmla="*/ 604723 w 1342672"/>
                <a:gd name="connsiteY0" fmla="*/ 29 h 2782876"/>
                <a:gd name="connsiteX1" fmla="*/ 677574 w 1342672"/>
                <a:gd name="connsiteY1" fmla="*/ 457229 h 2782876"/>
                <a:gd name="connsiteX2" fmla="*/ 1008856 w 1342672"/>
                <a:gd name="connsiteY2" fmla="*/ 615072 h 2782876"/>
                <a:gd name="connsiteX3" fmla="*/ 1342649 w 1342672"/>
                <a:gd name="connsiteY3" fmla="*/ 930234 h 2782876"/>
                <a:gd name="connsiteX4" fmla="*/ 1001594 w 1342672"/>
                <a:gd name="connsiteY4" fmla="*/ 1456282 h 2782876"/>
                <a:gd name="connsiteX5" fmla="*/ 694937 w 1342672"/>
                <a:gd name="connsiteY5" fmla="*/ 1228597 h 2782876"/>
                <a:gd name="connsiteX6" fmla="*/ 305208 w 1342672"/>
                <a:gd name="connsiteY6" fmla="*/ 1222085 h 2782876"/>
                <a:gd name="connsiteX7" fmla="*/ 684155 w 1342672"/>
                <a:gd name="connsiteY7" fmla="*/ 1488516 h 2782876"/>
                <a:gd name="connsiteX8" fmla="*/ 979555 w 1342672"/>
                <a:gd name="connsiteY8" fmla="*/ 1599863 h 2782876"/>
                <a:gd name="connsiteX9" fmla="*/ 1052443 w 1342672"/>
                <a:gd name="connsiteY9" fmla="*/ 1787189 h 2782876"/>
                <a:gd name="connsiteX10" fmla="*/ 1198478 w 1342672"/>
                <a:gd name="connsiteY10" fmla="*/ 1885243 h 2782876"/>
                <a:gd name="connsiteX11" fmla="*/ 1177866 w 1342672"/>
                <a:gd name="connsiteY11" fmla="*/ 2270776 h 2782876"/>
                <a:gd name="connsiteX12" fmla="*/ 1271523 w 1342672"/>
                <a:gd name="connsiteY12" fmla="*/ 2540181 h 2782876"/>
                <a:gd name="connsiteX13" fmla="*/ 1239255 w 1342672"/>
                <a:gd name="connsiteY13" fmla="*/ 2737688 h 2782876"/>
                <a:gd name="connsiteX14" fmla="*/ 1132264 w 1342672"/>
                <a:gd name="connsiteY14" fmla="*/ 2600138 h 2782876"/>
                <a:gd name="connsiteX15" fmla="*/ 1043584 w 1342672"/>
                <a:gd name="connsiteY15" fmla="*/ 2236362 h 2782876"/>
                <a:gd name="connsiteX16" fmla="*/ 1020177 w 1342672"/>
                <a:gd name="connsiteY16" fmla="*/ 2018199 h 2782876"/>
                <a:gd name="connsiteX17" fmla="*/ 811287 w 1342672"/>
                <a:gd name="connsiteY17" fmla="*/ 2108137 h 2782876"/>
                <a:gd name="connsiteX18" fmla="*/ 709388 w 1342672"/>
                <a:gd name="connsiteY18" fmla="*/ 2125770 h 2782876"/>
                <a:gd name="connsiteX19" fmla="*/ 824873 w 1342672"/>
                <a:gd name="connsiteY19" fmla="*/ 2072867 h 2782876"/>
                <a:gd name="connsiteX20" fmla="*/ 1067405 w 1342672"/>
                <a:gd name="connsiteY20" fmla="*/ 1982541 h 2782876"/>
                <a:gd name="connsiteX21" fmla="*/ 1034964 w 1342672"/>
                <a:gd name="connsiteY21" fmla="*/ 2272047 h 2782876"/>
                <a:gd name="connsiteX22" fmla="*/ 1067729 w 1342672"/>
                <a:gd name="connsiteY22" fmla="*/ 2608956 h 2782876"/>
                <a:gd name="connsiteX23" fmla="*/ 823174 w 1342672"/>
                <a:gd name="connsiteY23" fmla="*/ 2668912 h 2782876"/>
                <a:gd name="connsiteX24" fmla="*/ 660139 w 1342672"/>
                <a:gd name="connsiteY24" fmla="*/ 2596611 h 2782876"/>
                <a:gd name="connsiteX25" fmla="*/ 925074 w 1342672"/>
                <a:gd name="connsiteY25" fmla="*/ 2501386 h 2782876"/>
                <a:gd name="connsiteX26" fmla="*/ 938659 w 1342672"/>
                <a:gd name="connsiteY26" fmla="*/ 2360310 h 2782876"/>
                <a:gd name="connsiteX27" fmla="*/ 886011 w 1342672"/>
                <a:gd name="connsiteY27" fmla="*/ 2469643 h 2782876"/>
                <a:gd name="connsiteX28" fmla="*/ 733166 w 1342672"/>
                <a:gd name="connsiteY28" fmla="*/ 2506675 h 2782876"/>
                <a:gd name="connsiteX29" fmla="*/ 746752 w 1342672"/>
                <a:gd name="connsiteY29" fmla="*/ 2365600 h 2782876"/>
                <a:gd name="connsiteX30" fmla="*/ 904691 w 1342672"/>
                <a:gd name="connsiteY30" fmla="*/ 2191019 h 2782876"/>
                <a:gd name="connsiteX31" fmla="*/ 716182 w 1342672"/>
                <a:gd name="connsiteY31" fmla="*/ 2370889 h 2782876"/>
                <a:gd name="connsiteX32" fmla="*/ 646552 w 1342672"/>
                <a:gd name="connsiteY32" fmla="*/ 2550762 h 2782876"/>
                <a:gd name="connsiteX33" fmla="*/ 593907 w 1342672"/>
                <a:gd name="connsiteY33" fmla="*/ 2351492 h 2782876"/>
                <a:gd name="connsiteX34" fmla="*/ 590509 w 1342672"/>
                <a:gd name="connsiteY34" fmla="*/ 2226288 h 2782876"/>
                <a:gd name="connsiteX35" fmla="*/ 578621 w 1342672"/>
                <a:gd name="connsiteY35" fmla="*/ 2466116 h 2782876"/>
                <a:gd name="connsiteX36" fmla="*/ 451249 w 1342672"/>
                <a:gd name="connsiteY36" fmla="*/ 2300352 h 2782876"/>
                <a:gd name="connsiteX37" fmla="*/ 442758 w 1342672"/>
                <a:gd name="connsiteY37" fmla="*/ 2168094 h 2782876"/>
                <a:gd name="connsiteX38" fmla="*/ 356145 w 1342672"/>
                <a:gd name="connsiteY38" fmla="*/ 2242158 h 2782876"/>
                <a:gd name="connsiteX39" fmla="*/ 84419 w 1342672"/>
                <a:gd name="connsiteY39" fmla="*/ 2023490 h 2782876"/>
                <a:gd name="connsiteX40" fmla="*/ 142161 w 1342672"/>
                <a:gd name="connsiteY40" fmla="*/ 2129298 h 2782876"/>
                <a:gd name="connsiteX41" fmla="*/ 400300 w 1342672"/>
                <a:gd name="connsiteY41" fmla="*/ 2303879 h 2782876"/>
                <a:gd name="connsiteX42" fmla="*/ 522260 w 1342672"/>
                <a:gd name="connsiteY42" fmla="*/ 2443140 h 2782876"/>
                <a:gd name="connsiteX43" fmla="*/ 541259 w 1342672"/>
                <a:gd name="connsiteY43" fmla="*/ 2642462 h 2782876"/>
                <a:gd name="connsiteX44" fmla="*/ 368033 w 1342672"/>
                <a:gd name="connsiteY44" fmla="*/ 2499621 h 2782876"/>
                <a:gd name="connsiteX45" fmla="*/ 142023 w 1342672"/>
                <a:gd name="connsiteY45" fmla="*/ 2308679 h 2782876"/>
                <a:gd name="connsiteX46" fmla="*/ 159144 w 1342672"/>
                <a:gd name="connsiteY46" fmla="*/ 2384997 h 2782876"/>
                <a:gd name="connsiteX47" fmla="*/ 334067 w 1342672"/>
                <a:gd name="connsiteY47" fmla="*/ 2476697 h 2782876"/>
                <a:gd name="connsiteX48" fmla="*/ 391808 w 1342672"/>
                <a:gd name="connsiteY48" fmla="*/ 2635408 h 2782876"/>
                <a:gd name="connsiteX49" fmla="*/ 300101 w 1342672"/>
                <a:gd name="connsiteY49" fmla="*/ 2781774 h 2782876"/>
                <a:gd name="connsiteX50" fmla="*/ 233868 w 1342672"/>
                <a:gd name="connsiteY50" fmla="*/ 2695365 h 2782876"/>
                <a:gd name="connsiteX51" fmla="*/ 196506 w 1342672"/>
                <a:gd name="connsiteY51" fmla="*/ 2564870 h 2782876"/>
                <a:gd name="connsiteX52" fmla="*/ 75079 w 1342672"/>
                <a:gd name="connsiteY52" fmla="*/ 2710659 h 2782876"/>
                <a:gd name="connsiteX53" fmla="*/ 44341 w 1342672"/>
                <a:gd name="connsiteY53" fmla="*/ 2645613 h 2782876"/>
                <a:gd name="connsiteX54" fmla="*/ 208393 w 1342672"/>
                <a:gd name="connsiteY54" fmla="*/ 2476697 h 2782876"/>
                <a:gd name="connsiteX55" fmla="*/ 296705 w 1342672"/>
                <a:gd name="connsiteY55" fmla="*/ 2693601 h 2782876"/>
                <a:gd name="connsiteX56" fmla="*/ 308593 w 1342672"/>
                <a:gd name="connsiteY56" fmla="*/ 2548999 h 2782876"/>
                <a:gd name="connsiteX57" fmla="*/ 181221 w 1342672"/>
                <a:gd name="connsiteY57" fmla="*/ 2437901 h 2782876"/>
                <a:gd name="connsiteX58" fmla="*/ 31772 w 1342672"/>
                <a:gd name="connsiteY58" fmla="*/ 2406159 h 2782876"/>
                <a:gd name="connsiteX59" fmla="*/ 131744 w 1342672"/>
                <a:gd name="connsiteY59" fmla="*/ 2235970 h 2782876"/>
                <a:gd name="connsiteX60" fmla="*/ 402234 w 1342672"/>
                <a:gd name="connsiteY60" fmla="*/ 2428785 h 2782876"/>
                <a:gd name="connsiteX61" fmla="*/ 520879 w 1342672"/>
                <a:gd name="connsiteY61" fmla="*/ 2586030 h 2782876"/>
                <a:gd name="connsiteX62" fmla="*/ 492008 w 1342672"/>
                <a:gd name="connsiteY62" fmla="*/ 2506675 h 2782876"/>
                <a:gd name="connsiteX63" fmla="*/ 347653 w 1342672"/>
                <a:gd name="connsiteY63" fmla="*/ 2342674 h 2782876"/>
                <a:gd name="connsiteX64" fmla="*/ 167635 w 1342672"/>
                <a:gd name="connsiteY64" fmla="*/ 2226288 h 2782876"/>
                <a:gd name="connsiteX65" fmla="*/ 6958 w 1342672"/>
                <a:gd name="connsiteY65" fmla="*/ 2085894 h 2782876"/>
                <a:gd name="connsiteX66" fmla="*/ 133669 w 1342672"/>
                <a:gd name="connsiteY66" fmla="*/ 1970586 h 2782876"/>
                <a:gd name="connsiteX67" fmla="*/ 361240 w 1342672"/>
                <a:gd name="connsiteY67" fmla="*/ 2143405 h 2782876"/>
                <a:gd name="connsiteX68" fmla="*/ 476724 w 1342672"/>
                <a:gd name="connsiteY68" fmla="*/ 2097556 h 2782876"/>
                <a:gd name="connsiteX69" fmla="*/ 519182 w 1342672"/>
                <a:gd name="connsiteY69" fmla="*/ 2178674 h 2782876"/>
                <a:gd name="connsiteX70" fmla="*/ 549750 w 1342672"/>
                <a:gd name="connsiteY70" fmla="*/ 2376180 h 2782876"/>
                <a:gd name="connsiteX71" fmla="*/ 565034 w 1342672"/>
                <a:gd name="connsiteY71" fmla="*/ 2120480 h 2782876"/>
                <a:gd name="connsiteX72" fmla="*/ 660140 w 1342672"/>
                <a:gd name="connsiteY72" fmla="*/ 2273900 h 2782876"/>
                <a:gd name="connsiteX73" fmla="*/ 649949 w 1342672"/>
                <a:gd name="connsiteY73" fmla="*/ 2452008 h 2782876"/>
                <a:gd name="connsiteX74" fmla="*/ 745054 w 1342672"/>
                <a:gd name="connsiteY74" fmla="*/ 2236869 h 2782876"/>
                <a:gd name="connsiteX75" fmla="*/ 952246 w 1342672"/>
                <a:gd name="connsiteY75" fmla="*/ 2141640 h 2782876"/>
                <a:gd name="connsiteX76" fmla="*/ 840158 w 1342672"/>
                <a:gd name="connsiteY76" fmla="*/ 2347965 h 2782876"/>
                <a:gd name="connsiteX77" fmla="*/ 784115 w 1342672"/>
                <a:gd name="connsiteY77" fmla="*/ 2452009 h 2782876"/>
                <a:gd name="connsiteX78" fmla="*/ 863933 w 1342672"/>
                <a:gd name="connsiteY78" fmla="*/ 2395579 h 2782876"/>
                <a:gd name="connsiteX79" fmla="*/ 959038 w 1342672"/>
                <a:gd name="connsiteY79" fmla="*/ 2270374 h 2782876"/>
                <a:gd name="connsiteX80" fmla="*/ 977720 w 1342672"/>
                <a:gd name="connsiteY80" fmla="*/ 2547235 h 2782876"/>
                <a:gd name="connsiteX81" fmla="*/ 736562 w 1342672"/>
                <a:gd name="connsiteY81" fmla="*/ 2593084 h 2782876"/>
                <a:gd name="connsiteX82" fmla="*/ 860537 w 1342672"/>
                <a:gd name="connsiteY82" fmla="*/ 2603665 h 2782876"/>
                <a:gd name="connsiteX83" fmla="*/ 1011686 w 1342672"/>
                <a:gd name="connsiteY83" fmla="*/ 2554290 h 2782876"/>
                <a:gd name="connsiteX84" fmla="*/ 972599 w 1342672"/>
                <a:gd name="connsiteY84" fmla="*/ 2218908 h 2782876"/>
                <a:gd name="connsiteX85" fmla="*/ 985629 w 1342672"/>
                <a:gd name="connsiteY85" fmla="*/ 2083777 h 2782876"/>
                <a:gd name="connsiteX86" fmla="*/ 770529 w 1342672"/>
                <a:gd name="connsiteY86" fmla="*/ 2187491 h 2782876"/>
                <a:gd name="connsiteX87" fmla="*/ 638062 w 1342672"/>
                <a:gd name="connsiteY87" fmla="*/ 2127535 h 2782876"/>
                <a:gd name="connsiteX88" fmla="*/ 746752 w 1342672"/>
                <a:gd name="connsiteY88" fmla="*/ 2034071 h 2782876"/>
                <a:gd name="connsiteX89" fmla="*/ 1094902 w 1342672"/>
                <a:gd name="connsiteY89" fmla="*/ 1919446 h 2782876"/>
                <a:gd name="connsiteX90" fmla="*/ 1100502 w 1342672"/>
                <a:gd name="connsiteY90" fmla="*/ 2175523 h 2782876"/>
                <a:gd name="connsiteX91" fmla="*/ 1178118 w 1342672"/>
                <a:gd name="connsiteY91" fmla="*/ 2541944 h 2782876"/>
                <a:gd name="connsiteX92" fmla="*/ 1237557 w 1342672"/>
                <a:gd name="connsiteY92" fmla="*/ 2658333 h 2782876"/>
                <a:gd name="connsiteX93" fmla="*/ 1147548 w 1342672"/>
                <a:gd name="connsiteY93" fmla="*/ 2402632 h 2782876"/>
                <a:gd name="connsiteX94" fmla="*/ 1113169 w 1342672"/>
                <a:gd name="connsiteY94" fmla="*/ 2234767 h 2782876"/>
                <a:gd name="connsiteX95" fmla="*/ 1145769 w 1342672"/>
                <a:gd name="connsiteY95" fmla="*/ 1942805 h 2782876"/>
                <a:gd name="connsiteX96" fmla="*/ 996400 w 1342672"/>
                <a:gd name="connsiteY96" fmla="*/ 1845382 h 2782876"/>
                <a:gd name="connsiteX97" fmla="*/ 927771 w 1342672"/>
                <a:gd name="connsiteY97" fmla="*/ 1683633 h 2782876"/>
                <a:gd name="connsiteX98" fmla="*/ 758437 w 1342672"/>
                <a:gd name="connsiteY98" fmla="*/ 1583897 h 2782876"/>
                <a:gd name="connsiteX99" fmla="*/ 293224 w 1342672"/>
                <a:gd name="connsiteY99" fmla="*/ 1514818 h 2782876"/>
                <a:gd name="connsiteX100" fmla="*/ 188209 w 1342672"/>
                <a:gd name="connsiteY100" fmla="*/ 1207869 h 2782876"/>
                <a:gd name="connsiteX101" fmla="*/ 371787 w 1342672"/>
                <a:gd name="connsiteY101" fmla="*/ 948171 h 2782876"/>
                <a:gd name="connsiteX102" fmla="*/ 765592 w 1342672"/>
                <a:gd name="connsiteY102" fmla="*/ 1124064 h 2782876"/>
                <a:gd name="connsiteX103" fmla="*/ 858444 w 1342672"/>
                <a:gd name="connsiteY103" fmla="*/ 864187 h 2782876"/>
                <a:gd name="connsiteX104" fmla="*/ 582555 w 1342672"/>
                <a:gd name="connsiteY104" fmla="*/ 544711 h 2782876"/>
                <a:gd name="connsiteX105" fmla="*/ 504240 w 1342672"/>
                <a:gd name="connsiteY105" fmla="*/ 22638 h 2782876"/>
                <a:gd name="connsiteX106" fmla="*/ 604723 w 1342672"/>
                <a:gd name="connsiteY106" fmla="*/ 29 h 2782876"/>
                <a:gd name="connsiteX0" fmla="*/ 598543 w 1336492"/>
                <a:gd name="connsiteY0" fmla="*/ 29 h 2782876"/>
                <a:gd name="connsiteX1" fmla="*/ 671394 w 1336492"/>
                <a:gd name="connsiteY1" fmla="*/ 457229 h 2782876"/>
                <a:gd name="connsiteX2" fmla="*/ 1002676 w 1336492"/>
                <a:gd name="connsiteY2" fmla="*/ 615072 h 2782876"/>
                <a:gd name="connsiteX3" fmla="*/ 1336469 w 1336492"/>
                <a:gd name="connsiteY3" fmla="*/ 930234 h 2782876"/>
                <a:gd name="connsiteX4" fmla="*/ 995414 w 1336492"/>
                <a:gd name="connsiteY4" fmla="*/ 1456282 h 2782876"/>
                <a:gd name="connsiteX5" fmla="*/ 688757 w 1336492"/>
                <a:gd name="connsiteY5" fmla="*/ 1228597 h 2782876"/>
                <a:gd name="connsiteX6" fmla="*/ 299028 w 1336492"/>
                <a:gd name="connsiteY6" fmla="*/ 1222085 h 2782876"/>
                <a:gd name="connsiteX7" fmla="*/ 677975 w 1336492"/>
                <a:gd name="connsiteY7" fmla="*/ 1488516 h 2782876"/>
                <a:gd name="connsiteX8" fmla="*/ 973375 w 1336492"/>
                <a:gd name="connsiteY8" fmla="*/ 1599863 h 2782876"/>
                <a:gd name="connsiteX9" fmla="*/ 1046263 w 1336492"/>
                <a:gd name="connsiteY9" fmla="*/ 1787189 h 2782876"/>
                <a:gd name="connsiteX10" fmla="*/ 1192298 w 1336492"/>
                <a:gd name="connsiteY10" fmla="*/ 1885243 h 2782876"/>
                <a:gd name="connsiteX11" fmla="*/ 1171686 w 1336492"/>
                <a:gd name="connsiteY11" fmla="*/ 2270776 h 2782876"/>
                <a:gd name="connsiteX12" fmla="*/ 1265343 w 1336492"/>
                <a:gd name="connsiteY12" fmla="*/ 2540181 h 2782876"/>
                <a:gd name="connsiteX13" fmla="*/ 1233075 w 1336492"/>
                <a:gd name="connsiteY13" fmla="*/ 2737688 h 2782876"/>
                <a:gd name="connsiteX14" fmla="*/ 1126084 w 1336492"/>
                <a:gd name="connsiteY14" fmla="*/ 2600138 h 2782876"/>
                <a:gd name="connsiteX15" fmla="*/ 1037404 w 1336492"/>
                <a:gd name="connsiteY15" fmla="*/ 2236362 h 2782876"/>
                <a:gd name="connsiteX16" fmla="*/ 1013997 w 1336492"/>
                <a:gd name="connsiteY16" fmla="*/ 2018199 h 2782876"/>
                <a:gd name="connsiteX17" fmla="*/ 805107 w 1336492"/>
                <a:gd name="connsiteY17" fmla="*/ 2108137 h 2782876"/>
                <a:gd name="connsiteX18" fmla="*/ 703208 w 1336492"/>
                <a:gd name="connsiteY18" fmla="*/ 2125770 h 2782876"/>
                <a:gd name="connsiteX19" fmla="*/ 818693 w 1336492"/>
                <a:gd name="connsiteY19" fmla="*/ 2072867 h 2782876"/>
                <a:gd name="connsiteX20" fmla="*/ 1061225 w 1336492"/>
                <a:gd name="connsiteY20" fmla="*/ 1982541 h 2782876"/>
                <a:gd name="connsiteX21" fmla="*/ 1028784 w 1336492"/>
                <a:gd name="connsiteY21" fmla="*/ 2272047 h 2782876"/>
                <a:gd name="connsiteX22" fmla="*/ 1061549 w 1336492"/>
                <a:gd name="connsiteY22" fmla="*/ 2608956 h 2782876"/>
                <a:gd name="connsiteX23" fmla="*/ 816994 w 1336492"/>
                <a:gd name="connsiteY23" fmla="*/ 2668912 h 2782876"/>
                <a:gd name="connsiteX24" fmla="*/ 653959 w 1336492"/>
                <a:gd name="connsiteY24" fmla="*/ 2596611 h 2782876"/>
                <a:gd name="connsiteX25" fmla="*/ 918894 w 1336492"/>
                <a:gd name="connsiteY25" fmla="*/ 2501386 h 2782876"/>
                <a:gd name="connsiteX26" fmla="*/ 932479 w 1336492"/>
                <a:gd name="connsiteY26" fmla="*/ 2360310 h 2782876"/>
                <a:gd name="connsiteX27" fmla="*/ 879831 w 1336492"/>
                <a:gd name="connsiteY27" fmla="*/ 2469643 h 2782876"/>
                <a:gd name="connsiteX28" fmla="*/ 726986 w 1336492"/>
                <a:gd name="connsiteY28" fmla="*/ 2506675 h 2782876"/>
                <a:gd name="connsiteX29" fmla="*/ 740572 w 1336492"/>
                <a:gd name="connsiteY29" fmla="*/ 2365600 h 2782876"/>
                <a:gd name="connsiteX30" fmla="*/ 898511 w 1336492"/>
                <a:gd name="connsiteY30" fmla="*/ 2191019 h 2782876"/>
                <a:gd name="connsiteX31" fmla="*/ 710002 w 1336492"/>
                <a:gd name="connsiteY31" fmla="*/ 2370889 h 2782876"/>
                <a:gd name="connsiteX32" fmla="*/ 640372 w 1336492"/>
                <a:gd name="connsiteY32" fmla="*/ 2550762 h 2782876"/>
                <a:gd name="connsiteX33" fmla="*/ 587727 w 1336492"/>
                <a:gd name="connsiteY33" fmla="*/ 2351492 h 2782876"/>
                <a:gd name="connsiteX34" fmla="*/ 584329 w 1336492"/>
                <a:gd name="connsiteY34" fmla="*/ 2226288 h 2782876"/>
                <a:gd name="connsiteX35" fmla="*/ 572441 w 1336492"/>
                <a:gd name="connsiteY35" fmla="*/ 2466116 h 2782876"/>
                <a:gd name="connsiteX36" fmla="*/ 445069 w 1336492"/>
                <a:gd name="connsiteY36" fmla="*/ 2300352 h 2782876"/>
                <a:gd name="connsiteX37" fmla="*/ 436578 w 1336492"/>
                <a:gd name="connsiteY37" fmla="*/ 2168094 h 2782876"/>
                <a:gd name="connsiteX38" fmla="*/ 349965 w 1336492"/>
                <a:gd name="connsiteY38" fmla="*/ 2242158 h 2782876"/>
                <a:gd name="connsiteX39" fmla="*/ 78239 w 1336492"/>
                <a:gd name="connsiteY39" fmla="*/ 2023490 h 2782876"/>
                <a:gd name="connsiteX40" fmla="*/ 135981 w 1336492"/>
                <a:gd name="connsiteY40" fmla="*/ 2129298 h 2782876"/>
                <a:gd name="connsiteX41" fmla="*/ 394120 w 1336492"/>
                <a:gd name="connsiteY41" fmla="*/ 2303879 h 2782876"/>
                <a:gd name="connsiteX42" fmla="*/ 516080 w 1336492"/>
                <a:gd name="connsiteY42" fmla="*/ 2443140 h 2782876"/>
                <a:gd name="connsiteX43" fmla="*/ 535079 w 1336492"/>
                <a:gd name="connsiteY43" fmla="*/ 2642462 h 2782876"/>
                <a:gd name="connsiteX44" fmla="*/ 361853 w 1336492"/>
                <a:gd name="connsiteY44" fmla="*/ 2499621 h 2782876"/>
                <a:gd name="connsiteX45" fmla="*/ 135843 w 1336492"/>
                <a:gd name="connsiteY45" fmla="*/ 2308679 h 2782876"/>
                <a:gd name="connsiteX46" fmla="*/ 152964 w 1336492"/>
                <a:gd name="connsiteY46" fmla="*/ 2384997 h 2782876"/>
                <a:gd name="connsiteX47" fmla="*/ 327887 w 1336492"/>
                <a:gd name="connsiteY47" fmla="*/ 2476697 h 2782876"/>
                <a:gd name="connsiteX48" fmla="*/ 385628 w 1336492"/>
                <a:gd name="connsiteY48" fmla="*/ 2635408 h 2782876"/>
                <a:gd name="connsiteX49" fmla="*/ 293921 w 1336492"/>
                <a:gd name="connsiteY49" fmla="*/ 2781774 h 2782876"/>
                <a:gd name="connsiteX50" fmla="*/ 227688 w 1336492"/>
                <a:gd name="connsiteY50" fmla="*/ 2695365 h 2782876"/>
                <a:gd name="connsiteX51" fmla="*/ 190326 w 1336492"/>
                <a:gd name="connsiteY51" fmla="*/ 2564870 h 2782876"/>
                <a:gd name="connsiteX52" fmla="*/ 68899 w 1336492"/>
                <a:gd name="connsiteY52" fmla="*/ 2710659 h 2782876"/>
                <a:gd name="connsiteX53" fmla="*/ 38161 w 1336492"/>
                <a:gd name="connsiteY53" fmla="*/ 2645613 h 2782876"/>
                <a:gd name="connsiteX54" fmla="*/ 202213 w 1336492"/>
                <a:gd name="connsiteY54" fmla="*/ 2476697 h 2782876"/>
                <a:gd name="connsiteX55" fmla="*/ 290525 w 1336492"/>
                <a:gd name="connsiteY55" fmla="*/ 2693601 h 2782876"/>
                <a:gd name="connsiteX56" fmla="*/ 302413 w 1336492"/>
                <a:gd name="connsiteY56" fmla="*/ 2548999 h 2782876"/>
                <a:gd name="connsiteX57" fmla="*/ 175041 w 1336492"/>
                <a:gd name="connsiteY57" fmla="*/ 2437901 h 2782876"/>
                <a:gd name="connsiteX58" fmla="*/ 25592 w 1336492"/>
                <a:gd name="connsiteY58" fmla="*/ 2406159 h 2782876"/>
                <a:gd name="connsiteX59" fmla="*/ 125564 w 1336492"/>
                <a:gd name="connsiteY59" fmla="*/ 2235970 h 2782876"/>
                <a:gd name="connsiteX60" fmla="*/ 396054 w 1336492"/>
                <a:gd name="connsiteY60" fmla="*/ 2428785 h 2782876"/>
                <a:gd name="connsiteX61" fmla="*/ 514699 w 1336492"/>
                <a:gd name="connsiteY61" fmla="*/ 2586030 h 2782876"/>
                <a:gd name="connsiteX62" fmla="*/ 485828 w 1336492"/>
                <a:gd name="connsiteY62" fmla="*/ 2506675 h 2782876"/>
                <a:gd name="connsiteX63" fmla="*/ 341473 w 1336492"/>
                <a:gd name="connsiteY63" fmla="*/ 2342674 h 2782876"/>
                <a:gd name="connsiteX64" fmla="*/ 161455 w 1336492"/>
                <a:gd name="connsiteY64" fmla="*/ 2226288 h 2782876"/>
                <a:gd name="connsiteX65" fmla="*/ 778 w 1336492"/>
                <a:gd name="connsiteY65" fmla="*/ 2085894 h 2782876"/>
                <a:gd name="connsiteX66" fmla="*/ 127489 w 1336492"/>
                <a:gd name="connsiteY66" fmla="*/ 1970586 h 2782876"/>
                <a:gd name="connsiteX67" fmla="*/ 355060 w 1336492"/>
                <a:gd name="connsiteY67" fmla="*/ 2143405 h 2782876"/>
                <a:gd name="connsiteX68" fmla="*/ 470544 w 1336492"/>
                <a:gd name="connsiteY68" fmla="*/ 2097556 h 2782876"/>
                <a:gd name="connsiteX69" fmla="*/ 513002 w 1336492"/>
                <a:gd name="connsiteY69" fmla="*/ 2178674 h 2782876"/>
                <a:gd name="connsiteX70" fmla="*/ 543570 w 1336492"/>
                <a:gd name="connsiteY70" fmla="*/ 2376180 h 2782876"/>
                <a:gd name="connsiteX71" fmla="*/ 558854 w 1336492"/>
                <a:gd name="connsiteY71" fmla="*/ 2120480 h 2782876"/>
                <a:gd name="connsiteX72" fmla="*/ 653960 w 1336492"/>
                <a:gd name="connsiteY72" fmla="*/ 2273900 h 2782876"/>
                <a:gd name="connsiteX73" fmla="*/ 643769 w 1336492"/>
                <a:gd name="connsiteY73" fmla="*/ 2452008 h 2782876"/>
                <a:gd name="connsiteX74" fmla="*/ 738874 w 1336492"/>
                <a:gd name="connsiteY74" fmla="*/ 2236869 h 2782876"/>
                <a:gd name="connsiteX75" fmla="*/ 946066 w 1336492"/>
                <a:gd name="connsiteY75" fmla="*/ 2141640 h 2782876"/>
                <a:gd name="connsiteX76" fmla="*/ 833978 w 1336492"/>
                <a:gd name="connsiteY76" fmla="*/ 2347965 h 2782876"/>
                <a:gd name="connsiteX77" fmla="*/ 777935 w 1336492"/>
                <a:gd name="connsiteY77" fmla="*/ 2452009 h 2782876"/>
                <a:gd name="connsiteX78" fmla="*/ 857753 w 1336492"/>
                <a:gd name="connsiteY78" fmla="*/ 2395579 h 2782876"/>
                <a:gd name="connsiteX79" fmla="*/ 952858 w 1336492"/>
                <a:gd name="connsiteY79" fmla="*/ 2270374 h 2782876"/>
                <a:gd name="connsiteX80" fmla="*/ 971540 w 1336492"/>
                <a:gd name="connsiteY80" fmla="*/ 2547235 h 2782876"/>
                <a:gd name="connsiteX81" fmla="*/ 730382 w 1336492"/>
                <a:gd name="connsiteY81" fmla="*/ 2593084 h 2782876"/>
                <a:gd name="connsiteX82" fmla="*/ 854357 w 1336492"/>
                <a:gd name="connsiteY82" fmla="*/ 2603665 h 2782876"/>
                <a:gd name="connsiteX83" fmla="*/ 1005506 w 1336492"/>
                <a:gd name="connsiteY83" fmla="*/ 2554290 h 2782876"/>
                <a:gd name="connsiteX84" fmla="*/ 966419 w 1336492"/>
                <a:gd name="connsiteY84" fmla="*/ 2218908 h 2782876"/>
                <a:gd name="connsiteX85" fmla="*/ 979449 w 1336492"/>
                <a:gd name="connsiteY85" fmla="*/ 2083777 h 2782876"/>
                <a:gd name="connsiteX86" fmla="*/ 764349 w 1336492"/>
                <a:gd name="connsiteY86" fmla="*/ 2187491 h 2782876"/>
                <a:gd name="connsiteX87" fmla="*/ 631882 w 1336492"/>
                <a:gd name="connsiteY87" fmla="*/ 2127535 h 2782876"/>
                <a:gd name="connsiteX88" fmla="*/ 740572 w 1336492"/>
                <a:gd name="connsiteY88" fmla="*/ 2034071 h 2782876"/>
                <a:gd name="connsiteX89" fmla="*/ 1088722 w 1336492"/>
                <a:gd name="connsiteY89" fmla="*/ 1919446 h 2782876"/>
                <a:gd name="connsiteX90" fmla="*/ 1094322 w 1336492"/>
                <a:gd name="connsiteY90" fmla="*/ 2175523 h 2782876"/>
                <a:gd name="connsiteX91" fmla="*/ 1171938 w 1336492"/>
                <a:gd name="connsiteY91" fmla="*/ 2541944 h 2782876"/>
                <a:gd name="connsiteX92" fmla="*/ 1231377 w 1336492"/>
                <a:gd name="connsiteY92" fmla="*/ 2658333 h 2782876"/>
                <a:gd name="connsiteX93" fmla="*/ 1141368 w 1336492"/>
                <a:gd name="connsiteY93" fmla="*/ 2402632 h 2782876"/>
                <a:gd name="connsiteX94" fmla="*/ 1106989 w 1336492"/>
                <a:gd name="connsiteY94" fmla="*/ 2234767 h 2782876"/>
                <a:gd name="connsiteX95" fmla="*/ 1139589 w 1336492"/>
                <a:gd name="connsiteY95" fmla="*/ 1942805 h 2782876"/>
                <a:gd name="connsiteX96" fmla="*/ 990220 w 1336492"/>
                <a:gd name="connsiteY96" fmla="*/ 1845382 h 2782876"/>
                <a:gd name="connsiteX97" fmla="*/ 921591 w 1336492"/>
                <a:gd name="connsiteY97" fmla="*/ 1683633 h 2782876"/>
                <a:gd name="connsiteX98" fmla="*/ 752257 w 1336492"/>
                <a:gd name="connsiteY98" fmla="*/ 1583897 h 2782876"/>
                <a:gd name="connsiteX99" fmla="*/ 287044 w 1336492"/>
                <a:gd name="connsiteY99" fmla="*/ 1514818 h 2782876"/>
                <a:gd name="connsiteX100" fmla="*/ 182029 w 1336492"/>
                <a:gd name="connsiteY100" fmla="*/ 1207869 h 2782876"/>
                <a:gd name="connsiteX101" fmla="*/ 365607 w 1336492"/>
                <a:gd name="connsiteY101" fmla="*/ 948171 h 2782876"/>
                <a:gd name="connsiteX102" fmla="*/ 759412 w 1336492"/>
                <a:gd name="connsiteY102" fmla="*/ 1124064 h 2782876"/>
                <a:gd name="connsiteX103" fmla="*/ 852264 w 1336492"/>
                <a:gd name="connsiteY103" fmla="*/ 864187 h 2782876"/>
                <a:gd name="connsiteX104" fmla="*/ 576375 w 1336492"/>
                <a:gd name="connsiteY104" fmla="*/ 544711 h 2782876"/>
                <a:gd name="connsiteX105" fmla="*/ 498060 w 1336492"/>
                <a:gd name="connsiteY105" fmla="*/ 22638 h 2782876"/>
                <a:gd name="connsiteX106" fmla="*/ 598543 w 1336492"/>
                <a:gd name="connsiteY106" fmla="*/ 29 h 2782876"/>
                <a:gd name="connsiteX0" fmla="*/ 598074 w 1336023"/>
                <a:gd name="connsiteY0" fmla="*/ 29 h 2782876"/>
                <a:gd name="connsiteX1" fmla="*/ 670925 w 1336023"/>
                <a:gd name="connsiteY1" fmla="*/ 457229 h 2782876"/>
                <a:gd name="connsiteX2" fmla="*/ 1002207 w 1336023"/>
                <a:gd name="connsiteY2" fmla="*/ 615072 h 2782876"/>
                <a:gd name="connsiteX3" fmla="*/ 1336000 w 1336023"/>
                <a:gd name="connsiteY3" fmla="*/ 930234 h 2782876"/>
                <a:gd name="connsiteX4" fmla="*/ 994945 w 1336023"/>
                <a:gd name="connsiteY4" fmla="*/ 1456282 h 2782876"/>
                <a:gd name="connsiteX5" fmla="*/ 688288 w 1336023"/>
                <a:gd name="connsiteY5" fmla="*/ 1228597 h 2782876"/>
                <a:gd name="connsiteX6" fmla="*/ 298559 w 1336023"/>
                <a:gd name="connsiteY6" fmla="*/ 1222085 h 2782876"/>
                <a:gd name="connsiteX7" fmla="*/ 677506 w 1336023"/>
                <a:gd name="connsiteY7" fmla="*/ 1488516 h 2782876"/>
                <a:gd name="connsiteX8" fmla="*/ 972906 w 1336023"/>
                <a:gd name="connsiteY8" fmla="*/ 1599863 h 2782876"/>
                <a:gd name="connsiteX9" fmla="*/ 1045794 w 1336023"/>
                <a:gd name="connsiteY9" fmla="*/ 1787189 h 2782876"/>
                <a:gd name="connsiteX10" fmla="*/ 1191829 w 1336023"/>
                <a:gd name="connsiteY10" fmla="*/ 1885243 h 2782876"/>
                <a:gd name="connsiteX11" fmla="*/ 1171217 w 1336023"/>
                <a:gd name="connsiteY11" fmla="*/ 2270776 h 2782876"/>
                <a:gd name="connsiteX12" fmla="*/ 1264874 w 1336023"/>
                <a:gd name="connsiteY12" fmla="*/ 2540181 h 2782876"/>
                <a:gd name="connsiteX13" fmla="*/ 1232606 w 1336023"/>
                <a:gd name="connsiteY13" fmla="*/ 2737688 h 2782876"/>
                <a:gd name="connsiteX14" fmla="*/ 1125615 w 1336023"/>
                <a:gd name="connsiteY14" fmla="*/ 2600138 h 2782876"/>
                <a:gd name="connsiteX15" fmla="*/ 1036935 w 1336023"/>
                <a:gd name="connsiteY15" fmla="*/ 2236362 h 2782876"/>
                <a:gd name="connsiteX16" fmla="*/ 1013528 w 1336023"/>
                <a:gd name="connsiteY16" fmla="*/ 2018199 h 2782876"/>
                <a:gd name="connsiteX17" fmla="*/ 804638 w 1336023"/>
                <a:gd name="connsiteY17" fmla="*/ 2108137 h 2782876"/>
                <a:gd name="connsiteX18" fmla="*/ 702739 w 1336023"/>
                <a:gd name="connsiteY18" fmla="*/ 2125770 h 2782876"/>
                <a:gd name="connsiteX19" fmla="*/ 818224 w 1336023"/>
                <a:gd name="connsiteY19" fmla="*/ 2072867 h 2782876"/>
                <a:gd name="connsiteX20" fmla="*/ 1060756 w 1336023"/>
                <a:gd name="connsiteY20" fmla="*/ 1982541 h 2782876"/>
                <a:gd name="connsiteX21" fmla="*/ 1028315 w 1336023"/>
                <a:gd name="connsiteY21" fmla="*/ 2272047 h 2782876"/>
                <a:gd name="connsiteX22" fmla="*/ 1061080 w 1336023"/>
                <a:gd name="connsiteY22" fmla="*/ 2608956 h 2782876"/>
                <a:gd name="connsiteX23" fmla="*/ 816525 w 1336023"/>
                <a:gd name="connsiteY23" fmla="*/ 2668912 h 2782876"/>
                <a:gd name="connsiteX24" fmla="*/ 653490 w 1336023"/>
                <a:gd name="connsiteY24" fmla="*/ 2596611 h 2782876"/>
                <a:gd name="connsiteX25" fmla="*/ 918425 w 1336023"/>
                <a:gd name="connsiteY25" fmla="*/ 2501386 h 2782876"/>
                <a:gd name="connsiteX26" fmla="*/ 932010 w 1336023"/>
                <a:gd name="connsiteY26" fmla="*/ 2360310 h 2782876"/>
                <a:gd name="connsiteX27" fmla="*/ 879362 w 1336023"/>
                <a:gd name="connsiteY27" fmla="*/ 2469643 h 2782876"/>
                <a:gd name="connsiteX28" fmla="*/ 726517 w 1336023"/>
                <a:gd name="connsiteY28" fmla="*/ 2506675 h 2782876"/>
                <a:gd name="connsiteX29" fmla="*/ 740103 w 1336023"/>
                <a:gd name="connsiteY29" fmla="*/ 2365600 h 2782876"/>
                <a:gd name="connsiteX30" fmla="*/ 898042 w 1336023"/>
                <a:gd name="connsiteY30" fmla="*/ 2191019 h 2782876"/>
                <a:gd name="connsiteX31" fmla="*/ 709533 w 1336023"/>
                <a:gd name="connsiteY31" fmla="*/ 2370889 h 2782876"/>
                <a:gd name="connsiteX32" fmla="*/ 639903 w 1336023"/>
                <a:gd name="connsiteY32" fmla="*/ 2550762 h 2782876"/>
                <a:gd name="connsiteX33" fmla="*/ 587258 w 1336023"/>
                <a:gd name="connsiteY33" fmla="*/ 2351492 h 2782876"/>
                <a:gd name="connsiteX34" fmla="*/ 583860 w 1336023"/>
                <a:gd name="connsiteY34" fmla="*/ 2226288 h 2782876"/>
                <a:gd name="connsiteX35" fmla="*/ 571972 w 1336023"/>
                <a:gd name="connsiteY35" fmla="*/ 2466116 h 2782876"/>
                <a:gd name="connsiteX36" fmla="*/ 444600 w 1336023"/>
                <a:gd name="connsiteY36" fmla="*/ 2300352 h 2782876"/>
                <a:gd name="connsiteX37" fmla="*/ 436109 w 1336023"/>
                <a:gd name="connsiteY37" fmla="*/ 2168094 h 2782876"/>
                <a:gd name="connsiteX38" fmla="*/ 349496 w 1336023"/>
                <a:gd name="connsiteY38" fmla="*/ 2242158 h 2782876"/>
                <a:gd name="connsiteX39" fmla="*/ 77770 w 1336023"/>
                <a:gd name="connsiteY39" fmla="*/ 2023490 h 2782876"/>
                <a:gd name="connsiteX40" fmla="*/ 135512 w 1336023"/>
                <a:gd name="connsiteY40" fmla="*/ 2129298 h 2782876"/>
                <a:gd name="connsiteX41" fmla="*/ 393651 w 1336023"/>
                <a:gd name="connsiteY41" fmla="*/ 2303879 h 2782876"/>
                <a:gd name="connsiteX42" fmla="*/ 515611 w 1336023"/>
                <a:gd name="connsiteY42" fmla="*/ 2443140 h 2782876"/>
                <a:gd name="connsiteX43" fmla="*/ 534610 w 1336023"/>
                <a:gd name="connsiteY43" fmla="*/ 2642462 h 2782876"/>
                <a:gd name="connsiteX44" fmla="*/ 361384 w 1336023"/>
                <a:gd name="connsiteY44" fmla="*/ 2499621 h 2782876"/>
                <a:gd name="connsiteX45" fmla="*/ 135374 w 1336023"/>
                <a:gd name="connsiteY45" fmla="*/ 2308679 h 2782876"/>
                <a:gd name="connsiteX46" fmla="*/ 152495 w 1336023"/>
                <a:gd name="connsiteY46" fmla="*/ 2384997 h 2782876"/>
                <a:gd name="connsiteX47" fmla="*/ 327418 w 1336023"/>
                <a:gd name="connsiteY47" fmla="*/ 2476697 h 2782876"/>
                <a:gd name="connsiteX48" fmla="*/ 385159 w 1336023"/>
                <a:gd name="connsiteY48" fmla="*/ 2635408 h 2782876"/>
                <a:gd name="connsiteX49" fmla="*/ 293452 w 1336023"/>
                <a:gd name="connsiteY49" fmla="*/ 2781774 h 2782876"/>
                <a:gd name="connsiteX50" fmla="*/ 227219 w 1336023"/>
                <a:gd name="connsiteY50" fmla="*/ 2695365 h 2782876"/>
                <a:gd name="connsiteX51" fmla="*/ 189857 w 1336023"/>
                <a:gd name="connsiteY51" fmla="*/ 2564870 h 2782876"/>
                <a:gd name="connsiteX52" fmla="*/ 68430 w 1336023"/>
                <a:gd name="connsiteY52" fmla="*/ 2710659 h 2782876"/>
                <a:gd name="connsiteX53" fmla="*/ 37692 w 1336023"/>
                <a:gd name="connsiteY53" fmla="*/ 2645613 h 2782876"/>
                <a:gd name="connsiteX54" fmla="*/ 201744 w 1336023"/>
                <a:gd name="connsiteY54" fmla="*/ 2476697 h 2782876"/>
                <a:gd name="connsiteX55" fmla="*/ 290056 w 1336023"/>
                <a:gd name="connsiteY55" fmla="*/ 2693601 h 2782876"/>
                <a:gd name="connsiteX56" fmla="*/ 301944 w 1336023"/>
                <a:gd name="connsiteY56" fmla="*/ 2548999 h 2782876"/>
                <a:gd name="connsiteX57" fmla="*/ 174572 w 1336023"/>
                <a:gd name="connsiteY57" fmla="*/ 2437901 h 2782876"/>
                <a:gd name="connsiteX58" fmla="*/ 25123 w 1336023"/>
                <a:gd name="connsiteY58" fmla="*/ 2406159 h 2782876"/>
                <a:gd name="connsiteX59" fmla="*/ 125095 w 1336023"/>
                <a:gd name="connsiteY59" fmla="*/ 2235970 h 2782876"/>
                <a:gd name="connsiteX60" fmla="*/ 395585 w 1336023"/>
                <a:gd name="connsiteY60" fmla="*/ 2428785 h 2782876"/>
                <a:gd name="connsiteX61" fmla="*/ 514230 w 1336023"/>
                <a:gd name="connsiteY61" fmla="*/ 2586030 h 2782876"/>
                <a:gd name="connsiteX62" fmla="*/ 485359 w 1336023"/>
                <a:gd name="connsiteY62" fmla="*/ 2506675 h 2782876"/>
                <a:gd name="connsiteX63" fmla="*/ 341004 w 1336023"/>
                <a:gd name="connsiteY63" fmla="*/ 2342674 h 2782876"/>
                <a:gd name="connsiteX64" fmla="*/ 160986 w 1336023"/>
                <a:gd name="connsiteY64" fmla="*/ 2226288 h 2782876"/>
                <a:gd name="connsiteX65" fmla="*/ 309 w 1336023"/>
                <a:gd name="connsiteY65" fmla="*/ 2085894 h 2782876"/>
                <a:gd name="connsiteX66" fmla="*/ 127020 w 1336023"/>
                <a:gd name="connsiteY66" fmla="*/ 1970586 h 2782876"/>
                <a:gd name="connsiteX67" fmla="*/ 354591 w 1336023"/>
                <a:gd name="connsiteY67" fmla="*/ 2143405 h 2782876"/>
                <a:gd name="connsiteX68" fmla="*/ 470075 w 1336023"/>
                <a:gd name="connsiteY68" fmla="*/ 2097556 h 2782876"/>
                <a:gd name="connsiteX69" fmla="*/ 512533 w 1336023"/>
                <a:gd name="connsiteY69" fmla="*/ 2178674 h 2782876"/>
                <a:gd name="connsiteX70" fmla="*/ 543101 w 1336023"/>
                <a:gd name="connsiteY70" fmla="*/ 2376180 h 2782876"/>
                <a:gd name="connsiteX71" fmla="*/ 558385 w 1336023"/>
                <a:gd name="connsiteY71" fmla="*/ 2120480 h 2782876"/>
                <a:gd name="connsiteX72" fmla="*/ 653491 w 1336023"/>
                <a:gd name="connsiteY72" fmla="*/ 2273900 h 2782876"/>
                <a:gd name="connsiteX73" fmla="*/ 643300 w 1336023"/>
                <a:gd name="connsiteY73" fmla="*/ 2452008 h 2782876"/>
                <a:gd name="connsiteX74" fmla="*/ 738405 w 1336023"/>
                <a:gd name="connsiteY74" fmla="*/ 2236869 h 2782876"/>
                <a:gd name="connsiteX75" fmla="*/ 945597 w 1336023"/>
                <a:gd name="connsiteY75" fmla="*/ 2141640 h 2782876"/>
                <a:gd name="connsiteX76" fmla="*/ 833509 w 1336023"/>
                <a:gd name="connsiteY76" fmla="*/ 2347965 h 2782876"/>
                <a:gd name="connsiteX77" fmla="*/ 777466 w 1336023"/>
                <a:gd name="connsiteY77" fmla="*/ 2452009 h 2782876"/>
                <a:gd name="connsiteX78" fmla="*/ 857284 w 1336023"/>
                <a:gd name="connsiteY78" fmla="*/ 2395579 h 2782876"/>
                <a:gd name="connsiteX79" fmla="*/ 952389 w 1336023"/>
                <a:gd name="connsiteY79" fmla="*/ 2270374 h 2782876"/>
                <a:gd name="connsiteX80" fmla="*/ 971071 w 1336023"/>
                <a:gd name="connsiteY80" fmla="*/ 2547235 h 2782876"/>
                <a:gd name="connsiteX81" fmla="*/ 729913 w 1336023"/>
                <a:gd name="connsiteY81" fmla="*/ 2593084 h 2782876"/>
                <a:gd name="connsiteX82" fmla="*/ 853888 w 1336023"/>
                <a:gd name="connsiteY82" fmla="*/ 2603665 h 2782876"/>
                <a:gd name="connsiteX83" fmla="*/ 1005037 w 1336023"/>
                <a:gd name="connsiteY83" fmla="*/ 2554290 h 2782876"/>
                <a:gd name="connsiteX84" fmla="*/ 965950 w 1336023"/>
                <a:gd name="connsiteY84" fmla="*/ 2218908 h 2782876"/>
                <a:gd name="connsiteX85" fmla="*/ 978980 w 1336023"/>
                <a:gd name="connsiteY85" fmla="*/ 2083777 h 2782876"/>
                <a:gd name="connsiteX86" fmla="*/ 763880 w 1336023"/>
                <a:gd name="connsiteY86" fmla="*/ 2187491 h 2782876"/>
                <a:gd name="connsiteX87" fmla="*/ 631413 w 1336023"/>
                <a:gd name="connsiteY87" fmla="*/ 2127535 h 2782876"/>
                <a:gd name="connsiteX88" fmla="*/ 740103 w 1336023"/>
                <a:gd name="connsiteY88" fmla="*/ 2034071 h 2782876"/>
                <a:gd name="connsiteX89" fmla="*/ 1088253 w 1336023"/>
                <a:gd name="connsiteY89" fmla="*/ 1919446 h 2782876"/>
                <a:gd name="connsiteX90" fmla="*/ 1093853 w 1336023"/>
                <a:gd name="connsiteY90" fmla="*/ 2175523 h 2782876"/>
                <a:gd name="connsiteX91" fmla="*/ 1171469 w 1336023"/>
                <a:gd name="connsiteY91" fmla="*/ 2541944 h 2782876"/>
                <a:gd name="connsiteX92" fmla="*/ 1230908 w 1336023"/>
                <a:gd name="connsiteY92" fmla="*/ 2658333 h 2782876"/>
                <a:gd name="connsiteX93" fmla="*/ 1140899 w 1336023"/>
                <a:gd name="connsiteY93" fmla="*/ 2402632 h 2782876"/>
                <a:gd name="connsiteX94" fmla="*/ 1106520 w 1336023"/>
                <a:gd name="connsiteY94" fmla="*/ 2234767 h 2782876"/>
                <a:gd name="connsiteX95" fmla="*/ 1139120 w 1336023"/>
                <a:gd name="connsiteY95" fmla="*/ 1942805 h 2782876"/>
                <a:gd name="connsiteX96" fmla="*/ 989751 w 1336023"/>
                <a:gd name="connsiteY96" fmla="*/ 1845382 h 2782876"/>
                <a:gd name="connsiteX97" fmla="*/ 921122 w 1336023"/>
                <a:gd name="connsiteY97" fmla="*/ 1683633 h 2782876"/>
                <a:gd name="connsiteX98" fmla="*/ 751788 w 1336023"/>
                <a:gd name="connsiteY98" fmla="*/ 1583897 h 2782876"/>
                <a:gd name="connsiteX99" fmla="*/ 286575 w 1336023"/>
                <a:gd name="connsiteY99" fmla="*/ 1514818 h 2782876"/>
                <a:gd name="connsiteX100" fmla="*/ 181560 w 1336023"/>
                <a:gd name="connsiteY100" fmla="*/ 1207869 h 2782876"/>
                <a:gd name="connsiteX101" fmla="*/ 365138 w 1336023"/>
                <a:gd name="connsiteY101" fmla="*/ 948171 h 2782876"/>
                <a:gd name="connsiteX102" fmla="*/ 758943 w 1336023"/>
                <a:gd name="connsiteY102" fmla="*/ 1124064 h 2782876"/>
                <a:gd name="connsiteX103" fmla="*/ 851795 w 1336023"/>
                <a:gd name="connsiteY103" fmla="*/ 864187 h 2782876"/>
                <a:gd name="connsiteX104" fmla="*/ 575906 w 1336023"/>
                <a:gd name="connsiteY104" fmla="*/ 544711 h 2782876"/>
                <a:gd name="connsiteX105" fmla="*/ 497591 w 1336023"/>
                <a:gd name="connsiteY105" fmla="*/ 22638 h 2782876"/>
                <a:gd name="connsiteX106" fmla="*/ 598074 w 1336023"/>
                <a:gd name="connsiteY106" fmla="*/ 29 h 2782876"/>
                <a:gd name="connsiteX0" fmla="*/ 598569 w 1336518"/>
                <a:gd name="connsiteY0" fmla="*/ 29 h 2782876"/>
                <a:gd name="connsiteX1" fmla="*/ 671420 w 1336518"/>
                <a:gd name="connsiteY1" fmla="*/ 457229 h 2782876"/>
                <a:gd name="connsiteX2" fmla="*/ 1002702 w 1336518"/>
                <a:gd name="connsiteY2" fmla="*/ 615072 h 2782876"/>
                <a:gd name="connsiteX3" fmla="*/ 1336495 w 1336518"/>
                <a:gd name="connsiteY3" fmla="*/ 930234 h 2782876"/>
                <a:gd name="connsiteX4" fmla="*/ 995440 w 1336518"/>
                <a:gd name="connsiteY4" fmla="*/ 1456282 h 2782876"/>
                <a:gd name="connsiteX5" fmla="*/ 688783 w 1336518"/>
                <a:gd name="connsiteY5" fmla="*/ 1228597 h 2782876"/>
                <a:gd name="connsiteX6" fmla="*/ 299054 w 1336518"/>
                <a:gd name="connsiteY6" fmla="*/ 1222085 h 2782876"/>
                <a:gd name="connsiteX7" fmla="*/ 678001 w 1336518"/>
                <a:gd name="connsiteY7" fmla="*/ 1488516 h 2782876"/>
                <a:gd name="connsiteX8" fmla="*/ 973401 w 1336518"/>
                <a:gd name="connsiteY8" fmla="*/ 1599863 h 2782876"/>
                <a:gd name="connsiteX9" fmla="*/ 1046289 w 1336518"/>
                <a:gd name="connsiteY9" fmla="*/ 1787189 h 2782876"/>
                <a:gd name="connsiteX10" fmla="*/ 1192324 w 1336518"/>
                <a:gd name="connsiteY10" fmla="*/ 1885243 h 2782876"/>
                <a:gd name="connsiteX11" fmla="*/ 1171712 w 1336518"/>
                <a:gd name="connsiteY11" fmla="*/ 2270776 h 2782876"/>
                <a:gd name="connsiteX12" fmla="*/ 1265369 w 1336518"/>
                <a:gd name="connsiteY12" fmla="*/ 2540181 h 2782876"/>
                <a:gd name="connsiteX13" fmla="*/ 1233101 w 1336518"/>
                <a:gd name="connsiteY13" fmla="*/ 2737688 h 2782876"/>
                <a:gd name="connsiteX14" fmla="*/ 1126110 w 1336518"/>
                <a:gd name="connsiteY14" fmla="*/ 2600138 h 2782876"/>
                <a:gd name="connsiteX15" fmla="*/ 1037430 w 1336518"/>
                <a:gd name="connsiteY15" fmla="*/ 2236362 h 2782876"/>
                <a:gd name="connsiteX16" fmla="*/ 1014023 w 1336518"/>
                <a:gd name="connsiteY16" fmla="*/ 2018199 h 2782876"/>
                <a:gd name="connsiteX17" fmla="*/ 805133 w 1336518"/>
                <a:gd name="connsiteY17" fmla="*/ 2108137 h 2782876"/>
                <a:gd name="connsiteX18" fmla="*/ 703234 w 1336518"/>
                <a:gd name="connsiteY18" fmla="*/ 2125770 h 2782876"/>
                <a:gd name="connsiteX19" fmla="*/ 818719 w 1336518"/>
                <a:gd name="connsiteY19" fmla="*/ 2072867 h 2782876"/>
                <a:gd name="connsiteX20" fmla="*/ 1061251 w 1336518"/>
                <a:gd name="connsiteY20" fmla="*/ 1982541 h 2782876"/>
                <a:gd name="connsiteX21" fmla="*/ 1028810 w 1336518"/>
                <a:gd name="connsiteY21" fmla="*/ 2272047 h 2782876"/>
                <a:gd name="connsiteX22" fmla="*/ 1061575 w 1336518"/>
                <a:gd name="connsiteY22" fmla="*/ 2608956 h 2782876"/>
                <a:gd name="connsiteX23" fmla="*/ 817020 w 1336518"/>
                <a:gd name="connsiteY23" fmla="*/ 2668912 h 2782876"/>
                <a:gd name="connsiteX24" fmla="*/ 653985 w 1336518"/>
                <a:gd name="connsiteY24" fmla="*/ 2596611 h 2782876"/>
                <a:gd name="connsiteX25" fmla="*/ 918920 w 1336518"/>
                <a:gd name="connsiteY25" fmla="*/ 2501386 h 2782876"/>
                <a:gd name="connsiteX26" fmla="*/ 932505 w 1336518"/>
                <a:gd name="connsiteY26" fmla="*/ 2360310 h 2782876"/>
                <a:gd name="connsiteX27" fmla="*/ 879857 w 1336518"/>
                <a:gd name="connsiteY27" fmla="*/ 2469643 h 2782876"/>
                <a:gd name="connsiteX28" fmla="*/ 727012 w 1336518"/>
                <a:gd name="connsiteY28" fmla="*/ 2506675 h 2782876"/>
                <a:gd name="connsiteX29" fmla="*/ 740598 w 1336518"/>
                <a:gd name="connsiteY29" fmla="*/ 2365600 h 2782876"/>
                <a:gd name="connsiteX30" fmla="*/ 898537 w 1336518"/>
                <a:gd name="connsiteY30" fmla="*/ 2191019 h 2782876"/>
                <a:gd name="connsiteX31" fmla="*/ 710028 w 1336518"/>
                <a:gd name="connsiteY31" fmla="*/ 2370889 h 2782876"/>
                <a:gd name="connsiteX32" fmla="*/ 640398 w 1336518"/>
                <a:gd name="connsiteY32" fmla="*/ 2550762 h 2782876"/>
                <a:gd name="connsiteX33" fmla="*/ 587753 w 1336518"/>
                <a:gd name="connsiteY33" fmla="*/ 2351492 h 2782876"/>
                <a:gd name="connsiteX34" fmla="*/ 584355 w 1336518"/>
                <a:gd name="connsiteY34" fmla="*/ 2226288 h 2782876"/>
                <a:gd name="connsiteX35" fmla="*/ 572467 w 1336518"/>
                <a:gd name="connsiteY35" fmla="*/ 2466116 h 2782876"/>
                <a:gd name="connsiteX36" fmla="*/ 445095 w 1336518"/>
                <a:gd name="connsiteY36" fmla="*/ 2300352 h 2782876"/>
                <a:gd name="connsiteX37" fmla="*/ 436604 w 1336518"/>
                <a:gd name="connsiteY37" fmla="*/ 2168094 h 2782876"/>
                <a:gd name="connsiteX38" fmla="*/ 349991 w 1336518"/>
                <a:gd name="connsiteY38" fmla="*/ 2242158 h 2782876"/>
                <a:gd name="connsiteX39" fmla="*/ 78265 w 1336518"/>
                <a:gd name="connsiteY39" fmla="*/ 2023490 h 2782876"/>
                <a:gd name="connsiteX40" fmla="*/ 136007 w 1336518"/>
                <a:gd name="connsiteY40" fmla="*/ 2129298 h 2782876"/>
                <a:gd name="connsiteX41" fmla="*/ 394146 w 1336518"/>
                <a:gd name="connsiteY41" fmla="*/ 2303879 h 2782876"/>
                <a:gd name="connsiteX42" fmla="*/ 516106 w 1336518"/>
                <a:gd name="connsiteY42" fmla="*/ 2443140 h 2782876"/>
                <a:gd name="connsiteX43" fmla="*/ 535105 w 1336518"/>
                <a:gd name="connsiteY43" fmla="*/ 2642462 h 2782876"/>
                <a:gd name="connsiteX44" fmla="*/ 361879 w 1336518"/>
                <a:gd name="connsiteY44" fmla="*/ 2499621 h 2782876"/>
                <a:gd name="connsiteX45" fmla="*/ 135869 w 1336518"/>
                <a:gd name="connsiteY45" fmla="*/ 2308679 h 2782876"/>
                <a:gd name="connsiteX46" fmla="*/ 152990 w 1336518"/>
                <a:gd name="connsiteY46" fmla="*/ 2384997 h 2782876"/>
                <a:gd name="connsiteX47" fmla="*/ 327913 w 1336518"/>
                <a:gd name="connsiteY47" fmla="*/ 2476697 h 2782876"/>
                <a:gd name="connsiteX48" fmla="*/ 385654 w 1336518"/>
                <a:gd name="connsiteY48" fmla="*/ 2635408 h 2782876"/>
                <a:gd name="connsiteX49" fmla="*/ 293947 w 1336518"/>
                <a:gd name="connsiteY49" fmla="*/ 2781774 h 2782876"/>
                <a:gd name="connsiteX50" fmla="*/ 227714 w 1336518"/>
                <a:gd name="connsiteY50" fmla="*/ 2695365 h 2782876"/>
                <a:gd name="connsiteX51" fmla="*/ 190352 w 1336518"/>
                <a:gd name="connsiteY51" fmla="*/ 2564870 h 2782876"/>
                <a:gd name="connsiteX52" fmla="*/ 68925 w 1336518"/>
                <a:gd name="connsiteY52" fmla="*/ 2710659 h 2782876"/>
                <a:gd name="connsiteX53" fmla="*/ 38187 w 1336518"/>
                <a:gd name="connsiteY53" fmla="*/ 2645613 h 2782876"/>
                <a:gd name="connsiteX54" fmla="*/ 202239 w 1336518"/>
                <a:gd name="connsiteY54" fmla="*/ 2476697 h 2782876"/>
                <a:gd name="connsiteX55" fmla="*/ 290551 w 1336518"/>
                <a:gd name="connsiteY55" fmla="*/ 2693601 h 2782876"/>
                <a:gd name="connsiteX56" fmla="*/ 302439 w 1336518"/>
                <a:gd name="connsiteY56" fmla="*/ 2548999 h 2782876"/>
                <a:gd name="connsiteX57" fmla="*/ 175067 w 1336518"/>
                <a:gd name="connsiteY57" fmla="*/ 2437901 h 2782876"/>
                <a:gd name="connsiteX58" fmla="*/ 25618 w 1336518"/>
                <a:gd name="connsiteY58" fmla="*/ 2406159 h 2782876"/>
                <a:gd name="connsiteX59" fmla="*/ 125590 w 1336518"/>
                <a:gd name="connsiteY59" fmla="*/ 2235970 h 2782876"/>
                <a:gd name="connsiteX60" fmla="*/ 396080 w 1336518"/>
                <a:gd name="connsiteY60" fmla="*/ 2428785 h 2782876"/>
                <a:gd name="connsiteX61" fmla="*/ 514725 w 1336518"/>
                <a:gd name="connsiteY61" fmla="*/ 2586030 h 2782876"/>
                <a:gd name="connsiteX62" fmla="*/ 485854 w 1336518"/>
                <a:gd name="connsiteY62" fmla="*/ 2506675 h 2782876"/>
                <a:gd name="connsiteX63" fmla="*/ 341499 w 1336518"/>
                <a:gd name="connsiteY63" fmla="*/ 2342674 h 2782876"/>
                <a:gd name="connsiteX64" fmla="*/ 161481 w 1336518"/>
                <a:gd name="connsiteY64" fmla="*/ 2226288 h 2782876"/>
                <a:gd name="connsiteX65" fmla="*/ 804 w 1336518"/>
                <a:gd name="connsiteY65" fmla="*/ 2085894 h 2782876"/>
                <a:gd name="connsiteX66" fmla="*/ 127515 w 1336518"/>
                <a:gd name="connsiteY66" fmla="*/ 1970586 h 2782876"/>
                <a:gd name="connsiteX67" fmla="*/ 355086 w 1336518"/>
                <a:gd name="connsiteY67" fmla="*/ 2143405 h 2782876"/>
                <a:gd name="connsiteX68" fmla="*/ 470570 w 1336518"/>
                <a:gd name="connsiteY68" fmla="*/ 2097556 h 2782876"/>
                <a:gd name="connsiteX69" fmla="*/ 513028 w 1336518"/>
                <a:gd name="connsiteY69" fmla="*/ 2178674 h 2782876"/>
                <a:gd name="connsiteX70" fmla="*/ 543596 w 1336518"/>
                <a:gd name="connsiteY70" fmla="*/ 2376180 h 2782876"/>
                <a:gd name="connsiteX71" fmla="*/ 558880 w 1336518"/>
                <a:gd name="connsiteY71" fmla="*/ 2120480 h 2782876"/>
                <a:gd name="connsiteX72" fmla="*/ 653986 w 1336518"/>
                <a:gd name="connsiteY72" fmla="*/ 2273900 h 2782876"/>
                <a:gd name="connsiteX73" fmla="*/ 643795 w 1336518"/>
                <a:gd name="connsiteY73" fmla="*/ 2452008 h 2782876"/>
                <a:gd name="connsiteX74" fmla="*/ 738900 w 1336518"/>
                <a:gd name="connsiteY74" fmla="*/ 2236869 h 2782876"/>
                <a:gd name="connsiteX75" fmla="*/ 946092 w 1336518"/>
                <a:gd name="connsiteY75" fmla="*/ 2141640 h 2782876"/>
                <a:gd name="connsiteX76" fmla="*/ 834004 w 1336518"/>
                <a:gd name="connsiteY76" fmla="*/ 2347965 h 2782876"/>
                <a:gd name="connsiteX77" fmla="*/ 777961 w 1336518"/>
                <a:gd name="connsiteY77" fmla="*/ 2452009 h 2782876"/>
                <a:gd name="connsiteX78" fmla="*/ 857779 w 1336518"/>
                <a:gd name="connsiteY78" fmla="*/ 2395579 h 2782876"/>
                <a:gd name="connsiteX79" fmla="*/ 952884 w 1336518"/>
                <a:gd name="connsiteY79" fmla="*/ 2270374 h 2782876"/>
                <a:gd name="connsiteX80" fmla="*/ 971566 w 1336518"/>
                <a:gd name="connsiteY80" fmla="*/ 2547235 h 2782876"/>
                <a:gd name="connsiteX81" fmla="*/ 730408 w 1336518"/>
                <a:gd name="connsiteY81" fmla="*/ 2593084 h 2782876"/>
                <a:gd name="connsiteX82" fmla="*/ 854383 w 1336518"/>
                <a:gd name="connsiteY82" fmla="*/ 2603665 h 2782876"/>
                <a:gd name="connsiteX83" fmla="*/ 1005532 w 1336518"/>
                <a:gd name="connsiteY83" fmla="*/ 2554290 h 2782876"/>
                <a:gd name="connsiteX84" fmla="*/ 966445 w 1336518"/>
                <a:gd name="connsiteY84" fmla="*/ 2218908 h 2782876"/>
                <a:gd name="connsiteX85" fmla="*/ 979475 w 1336518"/>
                <a:gd name="connsiteY85" fmla="*/ 2083777 h 2782876"/>
                <a:gd name="connsiteX86" fmla="*/ 764375 w 1336518"/>
                <a:gd name="connsiteY86" fmla="*/ 2187491 h 2782876"/>
                <a:gd name="connsiteX87" fmla="*/ 631908 w 1336518"/>
                <a:gd name="connsiteY87" fmla="*/ 2127535 h 2782876"/>
                <a:gd name="connsiteX88" fmla="*/ 740598 w 1336518"/>
                <a:gd name="connsiteY88" fmla="*/ 2034071 h 2782876"/>
                <a:gd name="connsiteX89" fmla="*/ 1088748 w 1336518"/>
                <a:gd name="connsiteY89" fmla="*/ 1919446 h 2782876"/>
                <a:gd name="connsiteX90" fmla="*/ 1094348 w 1336518"/>
                <a:gd name="connsiteY90" fmla="*/ 2175523 h 2782876"/>
                <a:gd name="connsiteX91" fmla="*/ 1171964 w 1336518"/>
                <a:gd name="connsiteY91" fmla="*/ 2541944 h 2782876"/>
                <a:gd name="connsiteX92" fmla="*/ 1231403 w 1336518"/>
                <a:gd name="connsiteY92" fmla="*/ 2658333 h 2782876"/>
                <a:gd name="connsiteX93" fmla="*/ 1141394 w 1336518"/>
                <a:gd name="connsiteY93" fmla="*/ 2402632 h 2782876"/>
                <a:gd name="connsiteX94" fmla="*/ 1107015 w 1336518"/>
                <a:gd name="connsiteY94" fmla="*/ 2234767 h 2782876"/>
                <a:gd name="connsiteX95" fmla="*/ 1139615 w 1336518"/>
                <a:gd name="connsiteY95" fmla="*/ 1942805 h 2782876"/>
                <a:gd name="connsiteX96" fmla="*/ 990246 w 1336518"/>
                <a:gd name="connsiteY96" fmla="*/ 1845382 h 2782876"/>
                <a:gd name="connsiteX97" fmla="*/ 921617 w 1336518"/>
                <a:gd name="connsiteY97" fmla="*/ 1683633 h 2782876"/>
                <a:gd name="connsiteX98" fmla="*/ 752283 w 1336518"/>
                <a:gd name="connsiteY98" fmla="*/ 1583897 h 2782876"/>
                <a:gd name="connsiteX99" fmla="*/ 287070 w 1336518"/>
                <a:gd name="connsiteY99" fmla="*/ 1514818 h 2782876"/>
                <a:gd name="connsiteX100" fmla="*/ 182055 w 1336518"/>
                <a:gd name="connsiteY100" fmla="*/ 1207869 h 2782876"/>
                <a:gd name="connsiteX101" fmla="*/ 365633 w 1336518"/>
                <a:gd name="connsiteY101" fmla="*/ 948171 h 2782876"/>
                <a:gd name="connsiteX102" fmla="*/ 759438 w 1336518"/>
                <a:gd name="connsiteY102" fmla="*/ 1124064 h 2782876"/>
                <a:gd name="connsiteX103" fmla="*/ 852290 w 1336518"/>
                <a:gd name="connsiteY103" fmla="*/ 864187 h 2782876"/>
                <a:gd name="connsiteX104" fmla="*/ 576401 w 1336518"/>
                <a:gd name="connsiteY104" fmla="*/ 544711 h 2782876"/>
                <a:gd name="connsiteX105" fmla="*/ 498086 w 1336518"/>
                <a:gd name="connsiteY105" fmla="*/ 22638 h 2782876"/>
                <a:gd name="connsiteX106" fmla="*/ 598569 w 1336518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23490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942 w 1349891"/>
                <a:gd name="connsiteY0" fmla="*/ 29 h 2782876"/>
                <a:gd name="connsiteX1" fmla="*/ 684793 w 1349891"/>
                <a:gd name="connsiteY1" fmla="*/ 457229 h 2782876"/>
                <a:gd name="connsiteX2" fmla="*/ 1016075 w 1349891"/>
                <a:gd name="connsiteY2" fmla="*/ 615072 h 2782876"/>
                <a:gd name="connsiteX3" fmla="*/ 1349868 w 1349891"/>
                <a:gd name="connsiteY3" fmla="*/ 930234 h 2782876"/>
                <a:gd name="connsiteX4" fmla="*/ 1008813 w 1349891"/>
                <a:gd name="connsiteY4" fmla="*/ 1456282 h 2782876"/>
                <a:gd name="connsiteX5" fmla="*/ 702156 w 1349891"/>
                <a:gd name="connsiteY5" fmla="*/ 1228597 h 2782876"/>
                <a:gd name="connsiteX6" fmla="*/ 312427 w 1349891"/>
                <a:gd name="connsiteY6" fmla="*/ 1222085 h 2782876"/>
                <a:gd name="connsiteX7" fmla="*/ 691374 w 1349891"/>
                <a:gd name="connsiteY7" fmla="*/ 1488516 h 2782876"/>
                <a:gd name="connsiteX8" fmla="*/ 986774 w 1349891"/>
                <a:gd name="connsiteY8" fmla="*/ 1599863 h 2782876"/>
                <a:gd name="connsiteX9" fmla="*/ 1059662 w 1349891"/>
                <a:gd name="connsiteY9" fmla="*/ 1787189 h 2782876"/>
                <a:gd name="connsiteX10" fmla="*/ 1205697 w 1349891"/>
                <a:gd name="connsiteY10" fmla="*/ 1885243 h 2782876"/>
                <a:gd name="connsiteX11" fmla="*/ 1185085 w 1349891"/>
                <a:gd name="connsiteY11" fmla="*/ 2270776 h 2782876"/>
                <a:gd name="connsiteX12" fmla="*/ 1278742 w 1349891"/>
                <a:gd name="connsiteY12" fmla="*/ 2540181 h 2782876"/>
                <a:gd name="connsiteX13" fmla="*/ 1246474 w 1349891"/>
                <a:gd name="connsiteY13" fmla="*/ 2737688 h 2782876"/>
                <a:gd name="connsiteX14" fmla="*/ 1139483 w 1349891"/>
                <a:gd name="connsiteY14" fmla="*/ 2600138 h 2782876"/>
                <a:gd name="connsiteX15" fmla="*/ 1050803 w 1349891"/>
                <a:gd name="connsiteY15" fmla="*/ 2236362 h 2782876"/>
                <a:gd name="connsiteX16" fmla="*/ 1027396 w 1349891"/>
                <a:gd name="connsiteY16" fmla="*/ 2018199 h 2782876"/>
                <a:gd name="connsiteX17" fmla="*/ 818506 w 1349891"/>
                <a:gd name="connsiteY17" fmla="*/ 2108137 h 2782876"/>
                <a:gd name="connsiteX18" fmla="*/ 716607 w 1349891"/>
                <a:gd name="connsiteY18" fmla="*/ 2125770 h 2782876"/>
                <a:gd name="connsiteX19" fmla="*/ 832092 w 1349891"/>
                <a:gd name="connsiteY19" fmla="*/ 2072867 h 2782876"/>
                <a:gd name="connsiteX20" fmla="*/ 1074624 w 1349891"/>
                <a:gd name="connsiteY20" fmla="*/ 1982541 h 2782876"/>
                <a:gd name="connsiteX21" fmla="*/ 1042183 w 1349891"/>
                <a:gd name="connsiteY21" fmla="*/ 2272047 h 2782876"/>
                <a:gd name="connsiteX22" fmla="*/ 1074948 w 1349891"/>
                <a:gd name="connsiteY22" fmla="*/ 2608956 h 2782876"/>
                <a:gd name="connsiteX23" fmla="*/ 830393 w 1349891"/>
                <a:gd name="connsiteY23" fmla="*/ 2668912 h 2782876"/>
                <a:gd name="connsiteX24" fmla="*/ 667358 w 1349891"/>
                <a:gd name="connsiteY24" fmla="*/ 2596611 h 2782876"/>
                <a:gd name="connsiteX25" fmla="*/ 932293 w 1349891"/>
                <a:gd name="connsiteY25" fmla="*/ 2501386 h 2782876"/>
                <a:gd name="connsiteX26" fmla="*/ 945878 w 1349891"/>
                <a:gd name="connsiteY26" fmla="*/ 2360310 h 2782876"/>
                <a:gd name="connsiteX27" fmla="*/ 893230 w 1349891"/>
                <a:gd name="connsiteY27" fmla="*/ 2469643 h 2782876"/>
                <a:gd name="connsiteX28" fmla="*/ 740385 w 1349891"/>
                <a:gd name="connsiteY28" fmla="*/ 2506675 h 2782876"/>
                <a:gd name="connsiteX29" fmla="*/ 753971 w 1349891"/>
                <a:gd name="connsiteY29" fmla="*/ 2365600 h 2782876"/>
                <a:gd name="connsiteX30" fmla="*/ 911910 w 1349891"/>
                <a:gd name="connsiteY30" fmla="*/ 2191019 h 2782876"/>
                <a:gd name="connsiteX31" fmla="*/ 723401 w 1349891"/>
                <a:gd name="connsiteY31" fmla="*/ 2370889 h 2782876"/>
                <a:gd name="connsiteX32" fmla="*/ 653771 w 1349891"/>
                <a:gd name="connsiteY32" fmla="*/ 2550762 h 2782876"/>
                <a:gd name="connsiteX33" fmla="*/ 601126 w 1349891"/>
                <a:gd name="connsiteY33" fmla="*/ 2351492 h 2782876"/>
                <a:gd name="connsiteX34" fmla="*/ 597728 w 1349891"/>
                <a:gd name="connsiteY34" fmla="*/ 2226288 h 2782876"/>
                <a:gd name="connsiteX35" fmla="*/ 585840 w 1349891"/>
                <a:gd name="connsiteY35" fmla="*/ 2466116 h 2782876"/>
                <a:gd name="connsiteX36" fmla="*/ 458468 w 1349891"/>
                <a:gd name="connsiteY36" fmla="*/ 2300352 h 2782876"/>
                <a:gd name="connsiteX37" fmla="*/ 449977 w 1349891"/>
                <a:gd name="connsiteY37" fmla="*/ 2168094 h 2782876"/>
                <a:gd name="connsiteX38" fmla="*/ 363364 w 1349891"/>
                <a:gd name="connsiteY38" fmla="*/ 2242158 h 2782876"/>
                <a:gd name="connsiteX39" fmla="*/ 91638 w 1349891"/>
                <a:gd name="connsiteY39" fmla="*/ 2055232 h 2782876"/>
                <a:gd name="connsiteX40" fmla="*/ 149380 w 1349891"/>
                <a:gd name="connsiteY40" fmla="*/ 2129298 h 2782876"/>
                <a:gd name="connsiteX41" fmla="*/ 407519 w 1349891"/>
                <a:gd name="connsiteY41" fmla="*/ 2303879 h 2782876"/>
                <a:gd name="connsiteX42" fmla="*/ 529479 w 1349891"/>
                <a:gd name="connsiteY42" fmla="*/ 2443140 h 2782876"/>
                <a:gd name="connsiteX43" fmla="*/ 548478 w 1349891"/>
                <a:gd name="connsiteY43" fmla="*/ 2642462 h 2782876"/>
                <a:gd name="connsiteX44" fmla="*/ 375252 w 1349891"/>
                <a:gd name="connsiteY44" fmla="*/ 2499621 h 2782876"/>
                <a:gd name="connsiteX45" fmla="*/ 149242 w 1349891"/>
                <a:gd name="connsiteY45" fmla="*/ 2308679 h 2782876"/>
                <a:gd name="connsiteX46" fmla="*/ 166363 w 1349891"/>
                <a:gd name="connsiteY46" fmla="*/ 2384997 h 2782876"/>
                <a:gd name="connsiteX47" fmla="*/ 341286 w 1349891"/>
                <a:gd name="connsiteY47" fmla="*/ 2476697 h 2782876"/>
                <a:gd name="connsiteX48" fmla="*/ 399027 w 1349891"/>
                <a:gd name="connsiteY48" fmla="*/ 2635408 h 2782876"/>
                <a:gd name="connsiteX49" fmla="*/ 307320 w 1349891"/>
                <a:gd name="connsiteY49" fmla="*/ 2781774 h 2782876"/>
                <a:gd name="connsiteX50" fmla="*/ 241087 w 1349891"/>
                <a:gd name="connsiteY50" fmla="*/ 2695365 h 2782876"/>
                <a:gd name="connsiteX51" fmla="*/ 203725 w 1349891"/>
                <a:gd name="connsiteY51" fmla="*/ 2564870 h 2782876"/>
                <a:gd name="connsiteX52" fmla="*/ 82298 w 1349891"/>
                <a:gd name="connsiteY52" fmla="*/ 2710659 h 2782876"/>
                <a:gd name="connsiteX53" fmla="*/ 51560 w 1349891"/>
                <a:gd name="connsiteY53" fmla="*/ 2645613 h 2782876"/>
                <a:gd name="connsiteX54" fmla="*/ 215612 w 1349891"/>
                <a:gd name="connsiteY54" fmla="*/ 2476697 h 2782876"/>
                <a:gd name="connsiteX55" fmla="*/ 303924 w 1349891"/>
                <a:gd name="connsiteY55" fmla="*/ 2693601 h 2782876"/>
                <a:gd name="connsiteX56" fmla="*/ 315812 w 1349891"/>
                <a:gd name="connsiteY56" fmla="*/ 2548999 h 2782876"/>
                <a:gd name="connsiteX57" fmla="*/ 188440 w 1349891"/>
                <a:gd name="connsiteY57" fmla="*/ 2437901 h 2782876"/>
                <a:gd name="connsiteX58" fmla="*/ 38991 w 1349891"/>
                <a:gd name="connsiteY58" fmla="*/ 2406159 h 2782876"/>
                <a:gd name="connsiteX59" fmla="*/ 138963 w 1349891"/>
                <a:gd name="connsiteY59" fmla="*/ 2235970 h 2782876"/>
                <a:gd name="connsiteX60" fmla="*/ 409453 w 1349891"/>
                <a:gd name="connsiteY60" fmla="*/ 2428785 h 2782876"/>
                <a:gd name="connsiteX61" fmla="*/ 528098 w 1349891"/>
                <a:gd name="connsiteY61" fmla="*/ 2586030 h 2782876"/>
                <a:gd name="connsiteX62" fmla="*/ 499227 w 1349891"/>
                <a:gd name="connsiteY62" fmla="*/ 2506675 h 2782876"/>
                <a:gd name="connsiteX63" fmla="*/ 354872 w 1349891"/>
                <a:gd name="connsiteY63" fmla="*/ 2342674 h 2782876"/>
                <a:gd name="connsiteX64" fmla="*/ 174854 w 1349891"/>
                <a:gd name="connsiteY64" fmla="*/ 2226288 h 2782876"/>
                <a:gd name="connsiteX65" fmla="*/ 591 w 1349891"/>
                <a:gd name="connsiteY65" fmla="*/ 2092948 h 2782876"/>
                <a:gd name="connsiteX66" fmla="*/ 127302 w 1349891"/>
                <a:gd name="connsiteY66" fmla="*/ 1995274 h 2782876"/>
                <a:gd name="connsiteX67" fmla="*/ 368459 w 1349891"/>
                <a:gd name="connsiteY67" fmla="*/ 2143405 h 2782876"/>
                <a:gd name="connsiteX68" fmla="*/ 483943 w 1349891"/>
                <a:gd name="connsiteY68" fmla="*/ 2097556 h 2782876"/>
                <a:gd name="connsiteX69" fmla="*/ 526401 w 1349891"/>
                <a:gd name="connsiteY69" fmla="*/ 2178674 h 2782876"/>
                <a:gd name="connsiteX70" fmla="*/ 556969 w 1349891"/>
                <a:gd name="connsiteY70" fmla="*/ 2376180 h 2782876"/>
                <a:gd name="connsiteX71" fmla="*/ 572253 w 1349891"/>
                <a:gd name="connsiteY71" fmla="*/ 2120480 h 2782876"/>
                <a:gd name="connsiteX72" fmla="*/ 667359 w 1349891"/>
                <a:gd name="connsiteY72" fmla="*/ 2273900 h 2782876"/>
                <a:gd name="connsiteX73" fmla="*/ 657168 w 1349891"/>
                <a:gd name="connsiteY73" fmla="*/ 2452008 h 2782876"/>
                <a:gd name="connsiteX74" fmla="*/ 752273 w 1349891"/>
                <a:gd name="connsiteY74" fmla="*/ 2236869 h 2782876"/>
                <a:gd name="connsiteX75" fmla="*/ 959465 w 1349891"/>
                <a:gd name="connsiteY75" fmla="*/ 2141640 h 2782876"/>
                <a:gd name="connsiteX76" fmla="*/ 847377 w 1349891"/>
                <a:gd name="connsiteY76" fmla="*/ 2347965 h 2782876"/>
                <a:gd name="connsiteX77" fmla="*/ 791334 w 1349891"/>
                <a:gd name="connsiteY77" fmla="*/ 2452009 h 2782876"/>
                <a:gd name="connsiteX78" fmla="*/ 871152 w 1349891"/>
                <a:gd name="connsiteY78" fmla="*/ 2395579 h 2782876"/>
                <a:gd name="connsiteX79" fmla="*/ 966257 w 1349891"/>
                <a:gd name="connsiteY79" fmla="*/ 2270374 h 2782876"/>
                <a:gd name="connsiteX80" fmla="*/ 984939 w 1349891"/>
                <a:gd name="connsiteY80" fmla="*/ 2547235 h 2782876"/>
                <a:gd name="connsiteX81" fmla="*/ 743781 w 1349891"/>
                <a:gd name="connsiteY81" fmla="*/ 2593084 h 2782876"/>
                <a:gd name="connsiteX82" fmla="*/ 867756 w 1349891"/>
                <a:gd name="connsiteY82" fmla="*/ 2603665 h 2782876"/>
                <a:gd name="connsiteX83" fmla="*/ 1018905 w 1349891"/>
                <a:gd name="connsiteY83" fmla="*/ 2554290 h 2782876"/>
                <a:gd name="connsiteX84" fmla="*/ 979818 w 1349891"/>
                <a:gd name="connsiteY84" fmla="*/ 2218908 h 2782876"/>
                <a:gd name="connsiteX85" fmla="*/ 992848 w 1349891"/>
                <a:gd name="connsiteY85" fmla="*/ 2083777 h 2782876"/>
                <a:gd name="connsiteX86" fmla="*/ 777748 w 1349891"/>
                <a:gd name="connsiteY86" fmla="*/ 2187491 h 2782876"/>
                <a:gd name="connsiteX87" fmla="*/ 645281 w 1349891"/>
                <a:gd name="connsiteY87" fmla="*/ 2127535 h 2782876"/>
                <a:gd name="connsiteX88" fmla="*/ 753971 w 1349891"/>
                <a:gd name="connsiteY88" fmla="*/ 2034071 h 2782876"/>
                <a:gd name="connsiteX89" fmla="*/ 1102121 w 1349891"/>
                <a:gd name="connsiteY89" fmla="*/ 1919446 h 2782876"/>
                <a:gd name="connsiteX90" fmla="*/ 1107721 w 1349891"/>
                <a:gd name="connsiteY90" fmla="*/ 2175523 h 2782876"/>
                <a:gd name="connsiteX91" fmla="*/ 1185337 w 1349891"/>
                <a:gd name="connsiteY91" fmla="*/ 2541944 h 2782876"/>
                <a:gd name="connsiteX92" fmla="*/ 1244776 w 1349891"/>
                <a:gd name="connsiteY92" fmla="*/ 2658333 h 2782876"/>
                <a:gd name="connsiteX93" fmla="*/ 1154767 w 1349891"/>
                <a:gd name="connsiteY93" fmla="*/ 2402632 h 2782876"/>
                <a:gd name="connsiteX94" fmla="*/ 1120388 w 1349891"/>
                <a:gd name="connsiteY94" fmla="*/ 2234767 h 2782876"/>
                <a:gd name="connsiteX95" fmla="*/ 1152988 w 1349891"/>
                <a:gd name="connsiteY95" fmla="*/ 1942805 h 2782876"/>
                <a:gd name="connsiteX96" fmla="*/ 1003619 w 1349891"/>
                <a:gd name="connsiteY96" fmla="*/ 1845382 h 2782876"/>
                <a:gd name="connsiteX97" fmla="*/ 934990 w 1349891"/>
                <a:gd name="connsiteY97" fmla="*/ 1683633 h 2782876"/>
                <a:gd name="connsiteX98" fmla="*/ 765656 w 1349891"/>
                <a:gd name="connsiteY98" fmla="*/ 1583897 h 2782876"/>
                <a:gd name="connsiteX99" fmla="*/ 300443 w 1349891"/>
                <a:gd name="connsiteY99" fmla="*/ 1514818 h 2782876"/>
                <a:gd name="connsiteX100" fmla="*/ 195428 w 1349891"/>
                <a:gd name="connsiteY100" fmla="*/ 1207869 h 2782876"/>
                <a:gd name="connsiteX101" fmla="*/ 379006 w 1349891"/>
                <a:gd name="connsiteY101" fmla="*/ 948171 h 2782876"/>
                <a:gd name="connsiteX102" fmla="*/ 772811 w 1349891"/>
                <a:gd name="connsiteY102" fmla="*/ 1124064 h 2782876"/>
                <a:gd name="connsiteX103" fmla="*/ 865663 w 1349891"/>
                <a:gd name="connsiteY103" fmla="*/ 864187 h 2782876"/>
                <a:gd name="connsiteX104" fmla="*/ 589774 w 1349891"/>
                <a:gd name="connsiteY104" fmla="*/ 544711 h 2782876"/>
                <a:gd name="connsiteX105" fmla="*/ 511459 w 1349891"/>
                <a:gd name="connsiteY105" fmla="*/ 22638 h 2782876"/>
                <a:gd name="connsiteX106" fmla="*/ 611942 w 1349891"/>
                <a:gd name="connsiteY106" fmla="*/ 29 h 2782876"/>
                <a:gd name="connsiteX0" fmla="*/ 612792 w 1350741"/>
                <a:gd name="connsiteY0" fmla="*/ 29 h 2782876"/>
                <a:gd name="connsiteX1" fmla="*/ 685643 w 1350741"/>
                <a:gd name="connsiteY1" fmla="*/ 457229 h 2782876"/>
                <a:gd name="connsiteX2" fmla="*/ 1016925 w 1350741"/>
                <a:gd name="connsiteY2" fmla="*/ 615072 h 2782876"/>
                <a:gd name="connsiteX3" fmla="*/ 1350718 w 1350741"/>
                <a:gd name="connsiteY3" fmla="*/ 930234 h 2782876"/>
                <a:gd name="connsiteX4" fmla="*/ 1009663 w 1350741"/>
                <a:gd name="connsiteY4" fmla="*/ 1456282 h 2782876"/>
                <a:gd name="connsiteX5" fmla="*/ 703006 w 1350741"/>
                <a:gd name="connsiteY5" fmla="*/ 1228597 h 2782876"/>
                <a:gd name="connsiteX6" fmla="*/ 313277 w 1350741"/>
                <a:gd name="connsiteY6" fmla="*/ 1222085 h 2782876"/>
                <a:gd name="connsiteX7" fmla="*/ 692224 w 1350741"/>
                <a:gd name="connsiteY7" fmla="*/ 1488516 h 2782876"/>
                <a:gd name="connsiteX8" fmla="*/ 987624 w 1350741"/>
                <a:gd name="connsiteY8" fmla="*/ 1599863 h 2782876"/>
                <a:gd name="connsiteX9" fmla="*/ 1060512 w 1350741"/>
                <a:gd name="connsiteY9" fmla="*/ 1787189 h 2782876"/>
                <a:gd name="connsiteX10" fmla="*/ 1206547 w 1350741"/>
                <a:gd name="connsiteY10" fmla="*/ 1885243 h 2782876"/>
                <a:gd name="connsiteX11" fmla="*/ 1185935 w 1350741"/>
                <a:gd name="connsiteY11" fmla="*/ 2270776 h 2782876"/>
                <a:gd name="connsiteX12" fmla="*/ 1279592 w 1350741"/>
                <a:gd name="connsiteY12" fmla="*/ 2540181 h 2782876"/>
                <a:gd name="connsiteX13" fmla="*/ 1247324 w 1350741"/>
                <a:gd name="connsiteY13" fmla="*/ 2737688 h 2782876"/>
                <a:gd name="connsiteX14" fmla="*/ 1140333 w 1350741"/>
                <a:gd name="connsiteY14" fmla="*/ 2600138 h 2782876"/>
                <a:gd name="connsiteX15" fmla="*/ 1051653 w 1350741"/>
                <a:gd name="connsiteY15" fmla="*/ 2236362 h 2782876"/>
                <a:gd name="connsiteX16" fmla="*/ 1028246 w 1350741"/>
                <a:gd name="connsiteY16" fmla="*/ 2018199 h 2782876"/>
                <a:gd name="connsiteX17" fmla="*/ 819356 w 1350741"/>
                <a:gd name="connsiteY17" fmla="*/ 2108137 h 2782876"/>
                <a:gd name="connsiteX18" fmla="*/ 717457 w 1350741"/>
                <a:gd name="connsiteY18" fmla="*/ 2125770 h 2782876"/>
                <a:gd name="connsiteX19" fmla="*/ 832942 w 1350741"/>
                <a:gd name="connsiteY19" fmla="*/ 2072867 h 2782876"/>
                <a:gd name="connsiteX20" fmla="*/ 1075474 w 1350741"/>
                <a:gd name="connsiteY20" fmla="*/ 1982541 h 2782876"/>
                <a:gd name="connsiteX21" fmla="*/ 1043033 w 1350741"/>
                <a:gd name="connsiteY21" fmla="*/ 2272047 h 2782876"/>
                <a:gd name="connsiteX22" fmla="*/ 1075798 w 1350741"/>
                <a:gd name="connsiteY22" fmla="*/ 2608956 h 2782876"/>
                <a:gd name="connsiteX23" fmla="*/ 831243 w 1350741"/>
                <a:gd name="connsiteY23" fmla="*/ 2668912 h 2782876"/>
                <a:gd name="connsiteX24" fmla="*/ 668208 w 1350741"/>
                <a:gd name="connsiteY24" fmla="*/ 2596611 h 2782876"/>
                <a:gd name="connsiteX25" fmla="*/ 933143 w 1350741"/>
                <a:gd name="connsiteY25" fmla="*/ 2501386 h 2782876"/>
                <a:gd name="connsiteX26" fmla="*/ 946728 w 1350741"/>
                <a:gd name="connsiteY26" fmla="*/ 2360310 h 2782876"/>
                <a:gd name="connsiteX27" fmla="*/ 894080 w 1350741"/>
                <a:gd name="connsiteY27" fmla="*/ 2469643 h 2782876"/>
                <a:gd name="connsiteX28" fmla="*/ 741235 w 1350741"/>
                <a:gd name="connsiteY28" fmla="*/ 2506675 h 2782876"/>
                <a:gd name="connsiteX29" fmla="*/ 754821 w 1350741"/>
                <a:gd name="connsiteY29" fmla="*/ 2365600 h 2782876"/>
                <a:gd name="connsiteX30" fmla="*/ 912760 w 1350741"/>
                <a:gd name="connsiteY30" fmla="*/ 2191019 h 2782876"/>
                <a:gd name="connsiteX31" fmla="*/ 724251 w 1350741"/>
                <a:gd name="connsiteY31" fmla="*/ 2370889 h 2782876"/>
                <a:gd name="connsiteX32" fmla="*/ 654621 w 1350741"/>
                <a:gd name="connsiteY32" fmla="*/ 2550762 h 2782876"/>
                <a:gd name="connsiteX33" fmla="*/ 601976 w 1350741"/>
                <a:gd name="connsiteY33" fmla="*/ 2351492 h 2782876"/>
                <a:gd name="connsiteX34" fmla="*/ 598578 w 1350741"/>
                <a:gd name="connsiteY34" fmla="*/ 2226288 h 2782876"/>
                <a:gd name="connsiteX35" fmla="*/ 586690 w 1350741"/>
                <a:gd name="connsiteY35" fmla="*/ 2466116 h 2782876"/>
                <a:gd name="connsiteX36" fmla="*/ 459318 w 1350741"/>
                <a:gd name="connsiteY36" fmla="*/ 2300352 h 2782876"/>
                <a:gd name="connsiteX37" fmla="*/ 450827 w 1350741"/>
                <a:gd name="connsiteY37" fmla="*/ 2168094 h 2782876"/>
                <a:gd name="connsiteX38" fmla="*/ 364214 w 1350741"/>
                <a:gd name="connsiteY38" fmla="*/ 2242158 h 2782876"/>
                <a:gd name="connsiteX39" fmla="*/ 92488 w 1350741"/>
                <a:gd name="connsiteY39" fmla="*/ 2055232 h 2782876"/>
                <a:gd name="connsiteX40" fmla="*/ 150230 w 1350741"/>
                <a:gd name="connsiteY40" fmla="*/ 2129298 h 2782876"/>
                <a:gd name="connsiteX41" fmla="*/ 408369 w 1350741"/>
                <a:gd name="connsiteY41" fmla="*/ 2303879 h 2782876"/>
                <a:gd name="connsiteX42" fmla="*/ 530329 w 1350741"/>
                <a:gd name="connsiteY42" fmla="*/ 2443140 h 2782876"/>
                <a:gd name="connsiteX43" fmla="*/ 549328 w 1350741"/>
                <a:gd name="connsiteY43" fmla="*/ 2642462 h 2782876"/>
                <a:gd name="connsiteX44" fmla="*/ 376102 w 1350741"/>
                <a:gd name="connsiteY44" fmla="*/ 2499621 h 2782876"/>
                <a:gd name="connsiteX45" fmla="*/ 150092 w 1350741"/>
                <a:gd name="connsiteY45" fmla="*/ 2308679 h 2782876"/>
                <a:gd name="connsiteX46" fmla="*/ 167213 w 1350741"/>
                <a:gd name="connsiteY46" fmla="*/ 2384997 h 2782876"/>
                <a:gd name="connsiteX47" fmla="*/ 342136 w 1350741"/>
                <a:gd name="connsiteY47" fmla="*/ 2476697 h 2782876"/>
                <a:gd name="connsiteX48" fmla="*/ 399877 w 1350741"/>
                <a:gd name="connsiteY48" fmla="*/ 2635408 h 2782876"/>
                <a:gd name="connsiteX49" fmla="*/ 308170 w 1350741"/>
                <a:gd name="connsiteY49" fmla="*/ 2781774 h 2782876"/>
                <a:gd name="connsiteX50" fmla="*/ 241937 w 1350741"/>
                <a:gd name="connsiteY50" fmla="*/ 2695365 h 2782876"/>
                <a:gd name="connsiteX51" fmla="*/ 204575 w 1350741"/>
                <a:gd name="connsiteY51" fmla="*/ 2564870 h 2782876"/>
                <a:gd name="connsiteX52" fmla="*/ 83148 w 1350741"/>
                <a:gd name="connsiteY52" fmla="*/ 2710659 h 2782876"/>
                <a:gd name="connsiteX53" fmla="*/ 52410 w 1350741"/>
                <a:gd name="connsiteY53" fmla="*/ 2645613 h 2782876"/>
                <a:gd name="connsiteX54" fmla="*/ 216462 w 1350741"/>
                <a:gd name="connsiteY54" fmla="*/ 2476697 h 2782876"/>
                <a:gd name="connsiteX55" fmla="*/ 304774 w 1350741"/>
                <a:gd name="connsiteY55" fmla="*/ 2693601 h 2782876"/>
                <a:gd name="connsiteX56" fmla="*/ 316662 w 1350741"/>
                <a:gd name="connsiteY56" fmla="*/ 2548999 h 2782876"/>
                <a:gd name="connsiteX57" fmla="*/ 189290 w 1350741"/>
                <a:gd name="connsiteY57" fmla="*/ 2437901 h 2782876"/>
                <a:gd name="connsiteX58" fmla="*/ 39841 w 1350741"/>
                <a:gd name="connsiteY58" fmla="*/ 2406159 h 2782876"/>
                <a:gd name="connsiteX59" fmla="*/ 139813 w 1350741"/>
                <a:gd name="connsiteY59" fmla="*/ 2235970 h 2782876"/>
                <a:gd name="connsiteX60" fmla="*/ 410303 w 1350741"/>
                <a:gd name="connsiteY60" fmla="*/ 2428785 h 2782876"/>
                <a:gd name="connsiteX61" fmla="*/ 528948 w 1350741"/>
                <a:gd name="connsiteY61" fmla="*/ 2586030 h 2782876"/>
                <a:gd name="connsiteX62" fmla="*/ 500077 w 1350741"/>
                <a:gd name="connsiteY62" fmla="*/ 2506675 h 2782876"/>
                <a:gd name="connsiteX63" fmla="*/ 355722 w 1350741"/>
                <a:gd name="connsiteY63" fmla="*/ 2342674 h 2782876"/>
                <a:gd name="connsiteX64" fmla="*/ 175704 w 1350741"/>
                <a:gd name="connsiteY64" fmla="*/ 2226288 h 2782876"/>
                <a:gd name="connsiteX65" fmla="*/ 1441 w 1350741"/>
                <a:gd name="connsiteY65" fmla="*/ 2092948 h 2782876"/>
                <a:gd name="connsiteX66" fmla="*/ 128152 w 1350741"/>
                <a:gd name="connsiteY66" fmla="*/ 1995274 h 2782876"/>
                <a:gd name="connsiteX67" fmla="*/ 369309 w 1350741"/>
                <a:gd name="connsiteY67" fmla="*/ 2143405 h 2782876"/>
                <a:gd name="connsiteX68" fmla="*/ 484793 w 1350741"/>
                <a:gd name="connsiteY68" fmla="*/ 2097556 h 2782876"/>
                <a:gd name="connsiteX69" fmla="*/ 527251 w 1350741"/>
                <a:gd name="connsiteY69" fmla="*/ 2178674 h 2782876"/>
                <a:gd name="connsiteX70" fmla="*/ 557819 w 1350741"/>
                <a:gd name="connsiteY70" fmla="*/ 2376180 h 2782876"/>
                <a:gd name="connsiteX71" fmla="*/ 573103 w 1350741"/>
                <a:gd name="connsiteY71" fmla="*/ 2120480 h 2782876"/>
                <a:gd name="connsiteX72" fmla="*/ 668209 w 1350741"/>
                <a:gd name="connsiteY72" fmla="*/ 2273900 h 2782876"/>
                <a:gd name="connsiteX73" fmla="*/ 658018 w 1350741"/>
                <a:gd name="connsiteY73" fmla="*/ 2452008 h 2782876"/>
                <a:gd name="connsiteX74" fmla="*/ 753123 w 1350741"/>
                <a:gd name="connsiteY74" fmla="*/ 2236869 h 2782876"/>
                <a:gd name="connsiteX75" fmla="*/ 960315 w 1350741"/>
                <a:gd name="connsiteY75" fmla="*/ 2141640 h 2782876"/>
                <a:gd name="connsiteX76" fmla="*/ 848227 w 1350741"/>
                <a:gd name="connsiteY76" fmla="*/ 2347965 h 2782876"/>
                <a:gd name="connsiteX77" fmla="*/ 792184 w 1350741"/>
                <a:gd name="connsiteY77" fmla="*/ 2452009 h 2782876"/>
                <a:gd name="connsiteX78" fmla="*/ 872002 w 1350741"/>
                <a:gd name="connsiteY78" fmla="*/ 2395579 h 2782876"/>
                <a:gd name="connsiteX79" fmla="*/ 967107 w 1350741"/>
                <a:gd name="connsiteY79" fmla="*/ 2270374 h 2782876"/>
                <a:gd name="connsiteX80" fmla="*/ 985789 w 1350741"/>
                <a:gd name="connsiteY80" fmla="*/ 2547235 h 2782876"/>
                <a:gd name="connsiteX81" fmla="*/ 744631 w 1350741"/>
                <a:gd name="connsiteY81" fmla="*/ 2593084 h 2782876"/>
                <a:gd name="connsiteX82" fmla="*/ 868606 w 1350741"/>
                <a:gd name="connsiteY82" fmla="*/ 2603665 h 2782876"/>
                <a:gd name="connsiteX83" fmla="*/ 1019755 w 1350741"/>
                <a:gd name="connsiteY83" fmla="*/ 2554290 h 2782876"/>
                <a:gd name="connsiteX84" fmla="*/ 980668 w 1350741"/>
                <a:gd name="connsiteY84" fmla="*/ 2218908 h 2782876"/>
                <a:gd name="connsiteX85" fmla="*/ 993698 w 1350741"/>
                <a:gd name="connsiteY85" fmla="*/ 2083777 h 2782876"/>
                <a:gd name="connsiteX86" fmla="*/ 778598 w 1350741"/>
                <a:gd name="connsiteY86" fmla="*/ 2187491 h 2782876"/>
                <a:gd name="connsiteX87" fmla="*/ 646131 w 1350741"/>
                <a:gd name="connsiteY87" fmla="*/ 2127535 h 2782876"/>
                <a:gd name="connsiteX88" fmla="*/ 754821 w 1350741"/>
                <a:gd name="connsiteY88" fmla="*/ 2034071 h 2782876"/>
                <a:gd name="connsiteX89" fmla="*/ 1102971 w 1350741"/>
                <a:gd name="connsiteY89" fmla="*/ 1919446 h 2782876"/>
                <a:gd name="connsiteX90" fmla="*/ 1108571 w 1350741"/>
                <a:gd name="connsiteY90" fmla="*/ 2175523 h 2782876"/>
                <a:gd name="connsiteX91" fmla="*/ 1186187 w 1350741"/>
                <a:gd name="connsiteY91" fmla="*/ 2541944 h 2782876"/>
                <a:gd name="connsiteX92" fmla="*/ 1245626 w 1350741"/>
                <a:gd name="connsiteY92" fmla="*/ 2658333 h 2782876"/>
                <a:gd name="connsiteX93" fmla="*/ 1155617 w 1350741"/>
                <a:gd name="connsiteY93" fmla="*/ 2402632 h 2782876"/>
                <a:gd name="connsiteX94" fmla="*/ 1121238 w 1350741"/>
                <a:gd name="connsiteY94" fmla="*/ 2234767 h 2782876"/>
                <a:gd name="connsiteX95" fmla="*/ 1153838 w 1350741"/>
                <a:gd name="connsiteY95" fmla="*/ 1942805 h 2782876"/>
                <a:gd name="connsiteX96" fmla="*/ 1004469 w 1350741"/>
                <a:gd name="connsiteY96" fmla="*/ 1845382 h 2782876"/>
                <a:gd name="connsiteX97" fmla="*/ 935840 w 1350741"/>
                <a:gd name="connsiteY97" fmla="*/ 1683633 h 2782876"/>
                <a:gd name="connsiteX98" fmla="*/ 766506 w 1350741"/>
                <a:gd name="connsiteY98" fmla="*/ 1583897 h 2782876"/>
                <a:gd name="connsiteX99" fmla="*/ 301293 w 1350741"/>
                <a:gd name="connsiteY99" fmla="*/ 1514818 h 2782876"/>
                <a:gd name="connsiteX100" fmla="*/ 196278 w 1350741"/>
                <a:gd name="connsiteY100" fmla="*/ 1207869 h 2782876"/>
                <a:gd name="connsiteX101" fmla="*/ 379856 w 1350741"/>
                <a:gd name="connsiteY101" fmla="*/ 948171 h 2782876"/>
                <a:gd name="connsiteX102" fmla="*/ 773661 w 1350741"/>
                <a:gd name="connsiteY102" fmla="*/ 1124064 h 2782876"/>
                <a:gd name="connsiteX103" fmla="*/ 866513 w 1350741"/>
                <a:gd name="connsiteY103" fmla="*/ 864187 h 2782876"/>
                <a:gd name="connsiteX104" fmla="*/ 590624 w 1350741"/>
                <a:gd name="connsiteY104" fmla="*/ 544711 h 2782876"/>
                <a:gd name="connsiteX105" fmla="*/ 512309 w 1350741"/>
                <a:gd name="connsiteY105" fmla="*/ 22638 h 2782876"/>
                <a:gd name="connsiteX106" fmla="*/ 612792 w 1350741"/>
                <a:gd name="connsiteY106" fmla="*/ 29 h 2782876"/>
                <a:gd name="connsiteX0" fmla="*/ 612792 w 1350741"/>
                <a:gd name="connsiteY0" fmla="*/ 29 h 2782876"/>
                <a:gd name="connsiteX1" fmla="*/ 685643 w 1350741"/>
                <a:gd name="connsiteY1" fmla="*/ 457229 h 2782876"/>
                <a:gd name="connsiteX2" fmla="*/ 1016925 w 1350741"/>
                <a:gd name="connsiteY2" fmla="*/ 615072 h 2782876"/>
                <a:gd name="connsiteX3" fmla="*/ 1350718 w 1350741"/>
                <a:gd name="connsiteY3" fmla="*/ 930234 h 2782876"/>
                <a:gd name="connsiteX4" fmla="*/ 1009663 w 1350741"/>
                <a:gd name="connsiteY4" fmla="*/ 1456282 h 2782876"/>
                <a:gd name="connsiteX5" fmla="*/ 703006 w 1350741"/>
                <a:gd name="connsiteY5" fmla="*/ 1228597 h 2782876"/>
                <a:gd name="connsiteX6" fmla="*/ 313277 w 1350741"/>
                <a:gd name="connsiteY6" fmla="*/ 1222085 h 2782876"/>
                <a:gd name="connsiteX7" fmla="*/ 692224 w 1350741"/>
                <a:gd name="connsiteY7" fmla="*/ 1488516 h 2782876"/>
                <a:gd name="connsiteX8" fmla="*/ 987624 w 1350741"/>
                <a:gd name="connsiteY8" fmla="*/ 1599863 h 2782876"/>
                <a:gd name="connsiteX9" fmla="*/ 1060512 w 1350741"/>
                <a:gd name="connsiteY9" fmla="*/ 1787189 h 2782876"/>
                <a:gd name="connsiteX10" fmla="*/ 1206547 w 1350741"/>
                <a:gd name="connsiteY10" fmla="*/ 1885243 h 2782876"/>
                <a:gd name="connsiteX11" fmla="*/ 1185935 w 1350741"/>
                <a:gd name="connsiteY11" fmla="*/ 2270776 h 2782876"/>
                <a:gd name="connsiteX12" fmla="*/ 1279592 w 1350741"/>
                <a:gd name="connsiteY12" fmla="*/ 2540181 h 2782876"/>
                <a:gd name="connsiteX13" fmla="*/ 1247324 w 1350741"/>
                <a:gd name="connsiteY13" fmla="*/ 2737688 h 2782876"/>
                <a:gd name="connsiteX14" fmla="*/ 1140333 w 1350741"/>
                <a:gd name="connsiteY14" fmla="*/ 2600138 h 2782876"/>
                <a:gd name="connsiteX15" fmla="*/ 1051653 w 1350741"/>
                <a:gd name="connsiteY15" fmla="*/ 2236362 h 2782876"/>
                <a:gd name="connsiteX16" fmla="*/ 1028246 w 1350741"/>
                <a:gd name="connsiteY16" fmla="*/ 2018199 h 2782876"/>
                <a:gd name="connsiteX17" fmla="*/ 819356 w 1350741"/>
                <a:gd name="connsiteY17" fmla="*/ 2108137 h 2782876"/>
                <a:gd name="connsiteX18" fmla="*/ 717457 w 1350741"/>
                <a:gd name="connsiteY18" fmla="*/ 2125770 h 2782876"/>
                <a:gd name="connsiteX19" fmla="*/ 832942 w 1350741"/>
                <a:gd name="connsiteY19" fmla="*/ 2072867 h 2782876"/>
                <a:gd name="connsiteX20" fmla="*/ 1075474 w 1350741"/>
                <a:gd name="connsiteY20" fmla="*/ 1982541 h 2782876"/>
                <a:gd name="connsiteX21" fmla="*/ 1043033 w 1350741"/>
                <a:gd name="connsiteY21" fmla="*/ 2272047 h 2782876"/>
                <a:gd name="connsiteX22" fmla="*/ 1075798 w 1350741"/>
                <a:gd name="connsiteY22" fmla="*/ 2608956 h 2782876"/>
                <a:gd name="connsiteX23" fmla="*/ 831243 w 1350741"/>
                <a:gd name="connsiteY23" fmla="*/ 2668912 h 2782876"/>
                <a:gd name="connsiteX24" fmla="*/ 668208 w 1350741"/>
                <a:gd name="connsiteY24" fmla="*/ 2596611 h 2782876"/>
                <a:gd name="connsiteX25" fmla="*/ 933143 w 1350741"/>
                <a:gd name="connsiteY25" fmla="*/ 2501386 h 2782876"/>
                <a:gd name="connsiteX26" fmla="*/ 946728 w 1350741"/>
                <a:gd name="connsiteY26" fmla="*/ 2360310 h 2782876"/>
                <a:gd name="connsiteX27" fmla="*/ 894080 w 1350741"/>
                <a:gd name="connsiteY27" fmla="*/ 2469643 h 2782876"/>
                <a:gd name="connsiteX28" fmla="*/ 741235 w 1350741"/>
                <a:gd name="connsiteY28" fmla="*/ 2506675 h 2782876"/>
                <a:gd name="connsiteX29" fmla="*/ 754821 w 1350741"/>
                <a:gd name="connsiteY29" fmla="*/ 2365600 h 2782876"/>
                <a:gd name="connsiteX30" fmla="*/ 912760 w 1350741"/>
                <a:gd name="connsiteY30" fmla="*/ 2191019 h 2782876"/>
                <a:gd name="connsiteX31" fmla="*/ 724251 w 1350741"/>
                <a:gd name="connsiteY31" fmla="*/ 2370889 h 2782876"/>
                <a:gd name="connsiteX32" fmla="*/ 654621 w 1350741"/>
                <a:gd name="connsiteY32" fmla="*/ 2550762 h 2782876"/>
                <a:gd name="connsiteX33" fmla="*/ 601976 w 1350741"/>
                <a:gd name="connsiteY33" fmla="*/ 2351492 h 2782876"/>
                <a:gd name="connsiteX34" fmla="*/ 598578 w 1350741"/>
                <a:gd name="connsiteY34" fmla="*/ 2226288 h 2782876"/>
                <a:gd name="connsiteX35" fmla="*/ 586690 w 1350741"/>
                <a:gd name="connsiteY35" fmla="*/ 2466116 h 2782876"/>
                <a:gd name="connsiteX36" fmla="*/ 459318 w 1350741"/>
                <a:gd name="connsiteY36" fmla="*/ 2300352 h 2782876"/>
                <a:gd name="connsiteX37" fmla="*/ 450827 w 1350741"/>
                <a:gd name="connsiteY37" fmla="*/ 2168094 h 2782876"/>
                <a:gd name="connsiteX38" fmla="*/ 364214 w 1350741"/>
                <a:gd name="connsiteY38" fmla="*/ 2242158 h 2782876"/>
                <a:gd name="connsiteX39" fmla="*/ 92488 w 1350741"/>
                <a:gd name="connsiteY39" fmla="*/ 2055232 h 2782876"/>
                <a:gd name="connsiteX40" fmla="*/ 150230 w 1350741"/>
                <a:gd name="connsiteY40" fmla="*/ 2129298 h 2782876"/>
                <a:gd name="connsiteX41" fmla="*/ 408369 w 1350741"/>
                <a:gd name="connsiteY41" fmla="*/ 2303879 h 2782876"/>
                <a:gd name="connsiteX42" fmla="*/ 530329 w 1350741"/>
                <a:gd name="connsiteY42" fmla="*/ 2443140 h 2782876"/>
                <a:gd name="connsiteX43" fmla="*/ 549328 w 1350741"/>
                <a:gd name="connsiteY43" fmla="*/ 2642462 h 2782876"/>
                <a:gd name="connsiteX44" fmla="*/ 376102 w 1350741"/>
                <a:gd name="connsiteY44" fmla="*/ 2499621 h 2782876"/>
                <a:gd name="connsiteX45" fmla="*/ 150092 w 1350741"/>
                <a:gd name="connsiteY45" fmla="*/ 2308679 h 2782876"/>
                <a:gd name="connsiteX46" fmla="*/ 167213 w 1350741"/>
                <a:gd name="connsiteY46" fmla="*/ 2384997 h 2782876"/>
                <a:gd name="connsiteX47" fmla="*/ 342136 w 1350741"/>
                <a:gd name="connsiteY47" fmla="*/ 2476697 h 2782876"/>
                <a:gd name="connsiteX48" fmla="*/ 399877 w 1350741"/>
                <a:gd name="connsiteY48" fmla="*/ 2635408 h 2782876"/>
                <a:gd name="connsiteX49" fmla="*/ 308170 w 1350741"/>
                <a:gd name="connsiteY49" fmla="*/ 2781774 h 2782876"/>
                <a:gd name="connsiteX50" fmla="*/ 241937 w 1350741"/>
                <a:gd name="connsiteY50" fmla="*/ 2695365 h 2782876"/>
                <a:gd name="connsiteX51" fmla="*/ 204575 w 1350741"/>
                <a:gd name="connsiteY51" fmla="*/ 2564870 h 2782876"/>
                <a:gd name="connsiteX52" fmla="*/ 83148 w 1350741"/>
                <a:gd name="connsiteY52" fmla="*/ 2710659 h 2782876"/>
                <a:gd name="connsiteX53" fmla="*/ 52410 w 1350741"/>
                <a:gd name="connsiteY53" fmla="*/ 2645613 h 2782876"/>
                <a:gd name="connsiteX54" fmla="*/ 216462 w 1350741"/>
                <a:gd name="connsiteY54" fmla="*/ 2476697 h 2782876"/>
                <a:gd name="connsiteX55" fmla="*/ 304774 w 1350741"/>
                <a:gd name="connsiteY55" fmla="*/ 2693601 h 2782876"/>
                <a:gd name="connsiteX56" fmla="*/ 316662 w 1350741"/>
                <a:gd name="connsiteY56" fmla="*/ 2548999 h 2782876"/>
                <a:gd name="connsiteX57" fmla="*/ 189290 w 1350741"/>
                <a:gd name="connsiteY57" fmla="*/ 2437901 h 2782876"/>
                <a:gd name="connsiteX58" fmla="*/ 39841 w 1350741"/>
                <a:gd name="connsiteY58" fmla="*/ 2406159 h 2782876"/>
                <a:gd name="connsiteX59" fmla="*/ 139813 w 1350741"/>
                <a:gd name="connsiteY59" fmla="*/ 2235970 h 2782876"/>
                <a:gd name="connsiteX60" fmla="*/ 410303 w 1350741"/>
                <a:gd name="connsiteY60" fmla="*/ 2428785 h 2782876"/>
                <a:gd name="connsiteX61" fmla="*/ 528948 w 1350741"/>
                <a:gd name="connsiteY61" fmla="*/ 2586030 h 2782876"/>
                <a:gd name="connsiteX62" fmla="*/ 500077 w 1350741"/>
                <a:gd name="connsiteY62" fmla="*/ 2506675 h 2782876"/>
                <a:gd name="connsiteX63" fmla="*/ 355722 w 1350741"/>
                <a:gd name="connsiteY63" fmla="*/ 2342674 h 2782876"/>
                <a:gd name="connsiteX64" fmla="*/ 175704 w 1350741"/>
                <a:gd name="connsiteY64" fmla="*/ 2226288 h 2782876"/>
                <a:gd name="connsiteX65" fmla="*/ 1441 w 1350741"/>
                <a:gd name="connsiteY65" fmla="*/ 2092948 h 2782876"/>
                <a:gd name="connsiteX66" fmla="*/ 128152 w 1350741"/>
                <a:gd name="connsiteY66" fmla="*/ 1995274 h 2782876"/>
                <a:gd name="connsiteX67" fmla="*/ 369309 w 1350741"/>
                <a:gd name="connsiteY67" fmla="*/ 2143405 h 2782876"/>
                <a:gd name="connsiteX68" fmla="*/ 484793 w 1350741"/>
                <a:gd name="connsiteY68" fmla="*/ 2097556 h 2782876"/>
                <a:gd name="connsiteX69" fmla="*/ 527251 w 1350741"/>
                <a:gd name="connsiteY69" fmla="*/ 2178674 h 2782876"/>
                <a:gd name="connsiteX70" fmla="*/ 557819 w 1350741"/>
                <a:gd name="connsiteY70" fmla="*/ 2376180 h 2782876"/>
                <a:gd name="connsiteX71" fmla="*/ 573103 w 1350741"/>
                <a:gd name="connsiteY71" fmla="*/ 2120480 h 2782876"/>
                <a:gd name="connsiteX72" fmla="*/ 668209 w 1350741"/>
                <a:gd name="connsiteY72" fmla="*/ 2273900 h 2782876"/>
                <a:gd name="connsiteX73" fmla="*/ 658018 w 1350741"/>
                <a:gd name="connsiteY73" fmla="*/ 2452008 h 2782876"/>
                <a:gd name="connsiteX74" fmla="*/ 753123 w 1350741"/>
                <a:gd name="connsiteY74" fmla="*/ 2236869 h 2782876"/>
                <a:gd name="connsiteX75" fmla="*/ 960315 w 1350741"/>
                <a:gd name="connsiteY75" fmla="*/ 2141640 h 2782876"/>
                <a:gd name="connsiteX76" fmla="*/ 848227 w 1350741"/>
                <a:gd name="connsiteY76" fmla="*/ 2347965 h 2782876"/>
                <a:gd name="connsiteX77" fmla="*/ 792184 w 1350741"/>
                <a:gd name="connsiteY77" fmla="*/ 2452009 h 2782876"/>
                <a:gd name="connsiteX78" fmla="*/ 872002 w 1350741"/>
                <a:gd name="connsiteY78" fmla="*/ 2395579 h 2782876"/>
                <a:gd name="connsiteX79" fmla="*/ 967107 w 1350741"/>
                <a:gd name="connsiteY79" fmla="*/ 2270374 h 2782876"/>
                <a:gd name="connsiteX80" fmla="*/ 985789 w 1350741"/>
                <a:gd name="connsiteY80" fmla="*/ 2547235 h 2782876"/>
                <a:gd name="connsiteX81" fmla="*/ 744631 w 1350741"/>
                <a:gd name="connsiteY81" fmla="*/ 2593084 h 2782876"/>
                <a:gd name="connsiteX82" fmla="*/ 868606 w 1350741"/>
                <a:gd name="connsiteY82" fmla="*/ 2603665 h 2782876"/>
                <a:gd name="connsiteX83" fmla="*/ 1019755 w 1350741"/>
                <a:gd name="connsiteY83" fmla="*/ 2554290 h 2782876"/>
                <a:gd name="connsiteX84" fmla="*/ 980668 w 1350741"/>
                <a:gd name="connsiteY84" fmla="*/ 2218908 h 2782876"/>
                <a:gd name="connsiteX85" fmla="*/ 993698 w 1350741"/>
                <a:gd name="connsiteY85" fmla="*/ 2083777 h 2782876"/>
                <a:gd name="connsiteX86" fmla="*/ 778598 w 1350741"/>
                <a:gd name="connsiteY86" fmla="*/ 2187491 h 2782876"/>
                <a:gd name="connsiteX87" fmla="*/ 646131 w 1350741"/>
                <a:gd name="connsiteY87" fmla="*/ 2127535 h 2782876"/>
                <a:gd name="connsiteX88" fmla="*/ 754821 w 1350741"/>
                <a:gd name="connsiteY88" fmla="*/ 2034071 h 2782876"/>
                <a:gd name="connsiteX89" fmla="*/ 1102971 w 1350741"/>
                <a:gd name="connsiteY89" fmla="*/ 1919446 h 2782876"/>
                <a:gd name="connsiteX90" fmla="*/ 1108571 w 1350741"/>
                <a:gd name="connsiteY90" fmla="*/ 2175523 h 2782876"/>
                <a:gd name="connsiteX91" fmla="*/ 1186187 w 1350741"/>
                <a:gd name="connsiteY91" fmla="*/ 2541944 h 2782876"/>
                <a:gd name="connsiteX92" fmla="*/ 1245626 w 1350741"/>
                <a:gd name="connsiteY92" fmla="*/ 2658333 h 2782876"/>
                <a:gd name="connsiteX93" fmla="*/ 1155617 w 1350741"/>
                <a:gd name="connsiteY93" fmla="*/ 2402632 h 2782876"/>
                <a:gd name="connsiteX94" fmla="*/ 1121238 w 1350741"/>
                <a:gd name="connsiteY94" fmla="*/ 2234767 h 2782876"/>
                <a:gd name="connsiteX95" fmla="*/ 1153838 w 1350741"/>
                <a:gd name="connsiteY95" fmla="*/ 1942805 h 2782876"/>
                <a:gd name="connsiteX96" fmla="*/ 1004469 w 1350741"/>
                <a:gd name="connsiteY96" fmla="*/ 1845382 h 2782876"/>
                <a:gd name="connsiteX97" fmla="*/ 935840 w 1350741"/>
                <a:gd name="connsiteY97" fmla="*/ 1683633 h 2782876"/>
                <a:gd name="connsiteX98" fmla="*/ 766506 w 1350741"/>
                <a:gd name="connsiteY98" fmla="*/ 1583897 h 2782876"/>
                <a:gd name="connsiteX99" fmla="*/ 301293 w 1350741"/>
                <a:gd name="connsiteY99" fmla="*/ 1514818 h 2782876"/>
                <a:gd name="connsiteX100" fmla="*/ 196278 w 1350741"/>
                <a:gd name="connsiteY100" fmla="*/ 1207869 h 2782876"/>
                <a:gd name="connsiteX101" fmla="*/ 379856 w 1350741"/>
                <a:gd name="connsiteY101" fmla="*/ 948171 h 2782876"/>
                <a:gd name="connsiteX102" fmla="*/ 773661 w 1350741"/>
                <a:gd name="connsiteY102" fmla="*/ 1124064 h 2782876"/>
                <a:gd name="connsiteX103" fmla="*/ 866513 w 1350741"/>
                <a:gd name="connsiteY103" fmla="*/ 864187 h 2782876"/>
                <a:gd name="connsiteX104" fmla="*/ 590624 w 1350741"/>
                <a:gd name="connsiteY104" fmla="*/ 544711 h 2782876"/>
                <a:gd name="connsiteX105" fmla="*/ 512309 w 1350741"/>
                <a:gd name="connsiteY105" fmla="*/ 22638 h 2782876"/>
                <a:gd name="connsiteX106" fmla="*/ 612792 w 1350741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489040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489040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2423 w 1350372"/>
                <a:gd name="connsiteY0" fmla="*/ 29 h 2782876"/>
                <a:gd name="connsiteX1" fmla="*/ 685274 w 1350372"/>
                <a:gd name="connsiteY1" fmla="*/ 457229 h 2782876"/>
                <a:gd name="connsiteX2" fmla="*/ 1016556 w 1350372"/>
                <a:gd name="connsiteY2" fmla="*/ 615072 h 2782876"/>
                <a:gd name="connsiteX3" fmla="*/ 1350349 w 1350372"/>
                <a:gd name="connsiteY3" fmla="*/ 930234 h 2782876"/>
                <a:gd name="connsiteX4" fmla="*/ 1009294 w 1350372"/>
                <a:gd name="connsiteY4" fmla="*/ 1456282 h 2782876"/>
                <a:gd name="connsiteX5" fmla="*/ 702637 w 1350372"/>
                <a:gd name="connsiteY5" fmla="*/ 1228597 h 2782876"/>
                <a:gd name="connsiteX6" fmla="*/ 312908 w 1350372"/>
                <a:gd name="connsiteY6" fmla="*/ 1222085 h 2782876"/>
                <a:gd name="connsiteX7" fmla="*/ 691855 w 1350372"/>
                <a:gd name="connsiteY7" fmla="*/ 1488516 h 2782876"/>
                <a:gd name="connsiteX8" fmla="*/ 987255 w 1350372"/>
                <a:gd name="connsiteY8" fmla="*/ 1599863 h 2782876"/>
                <a:gd name="connsiteX9" fmla="*/ 1060143 w 1350372"/>
                <a:gd name="connsiteY9" fmla="*/ 1787189 h 2782876"/>
                <a:gd name="connsiteX10" fmla="*/ 1206178 w 1350372"/>
                <a:gd name="connsiteY10" fmla="*/ 1885243 h 2782876"/>
                <a:gd name="connsiteX11" fmla="*/ 1185566 w 1350372"/>
                <a:gd name="connsiteY11" fmla="*/ 2270776 h 2782876"/>
                <a:gd name="connsiteX12" fmla="*/ 1279223 w 1350372"/>
                <a:gd name="connsiteY12" fmla="*/ 2540181 h 2782876"/>
                <a:gd name="connsiteX13" fmla="*/ 1246955 w 1350372"/>
                <a:gd name="connsiteY13" fmla="*/ 2737688 h 2782876"/>
                <a:gd name="connsiteX14" fmla="*/ 1139964 w 1350372"/>
                <a:gd name="connsiteY14" fmla="*/ 2600138 h 2782876"/>
                <a:gd name="connsiteX15" fmla="*/ 1051284 w 1350372"/>
                <a:gd name="connsiteY15" fmla="*/ 2236362 h 2782876"/>
                <a:gd name="connsiteX16" fmla="*/ 1027877 w 1350372"/>
                <a:gd name="connsiteY16" fmla="*/ 2018199 h 2782876"/>
                <a:gd name="connsiteX17" fmla="*/ 818987 w 1350372"/>
                <a:gd name="connsiteY17" fmla="*/ 2108137 h 2782876"/>
                <a:gd name="connsiteX18" fmla="*/ 717088 w 1350372"/>
                <a:gd name="connsiteY18" fmla="*/ 2125770 h 2782876"/>
                <a:gd name="connsiteX19" fmla="*/ 832573 w 1350372"/>
                <a:gd name="connsiteY19" fmla="*/ 2072867 h 2782876"/>
                <a:gd name="connsiteX20" fmla="*/ 1075105 w 1350372"/>
                <a:gd name="connsiteY20" fmla="*/ 1982541 h 2782876"/>
                <a:gd name="connsiteX21" fmla="*/ 1042664 w 1350372"/>
                <a:gd name="connsiteY21" fmla="*/ 2272047 h 2782876"/>
                <a:gd name="connsiteX22" fmla="*/ 1075429 w 1350372"/>
                <a:gd name="connsiteY22" fmla="*/ 2608956 h 2782876"/>
                <a:gd name="connsiteX23" fmla="*/ 830874 w 1350372"/>
                <a:gd name="connsiteY23" fmla="*/ 2668912 h 2782876"/>
                <a:gd name="connsiteX24" fmla="*/ 667839 w 1350372"/>
                <a:gd name="connsiteY24" fmla="*/ 2596611 h 2782876"/>
                <a:gd name="connsiteX25" fmla="*/ 932774 w 1350372"/>
                <a:gd name="connsiteY25" fmla="*/ 2501386 h 2782876"/>
                <a:gd name="connsiteX26" fmla="*/ 946359 w 1350372"/>
                <a:gd name="connsiteY26" fmla="*/ 2360310 h 2782876"/>
                <a:gd name="connsiteX27" fmla="*/ 893711 w 1350372"/>
                <a:gd name="connsiteY27" fmla="*/ 2469643 h 2782876"/>
                <a:gd name="connsiteX28" fmla="*/ 740866 w 1350372"/>
                <a:gd name="connsiteY28" fmla="*/ 2506675 h 2782876"/>
                <a:gd name="connsiteX29" fmla="*/ 754452 w 1350372"/>
                <a:gd name="connsiteY29" fmla="*/ 2365600 h 2782876"/>
                <a:gd name="connsiteX30" fmla="*/ 912391 w 1350372"/>
                <a:gd name="connsiteY30" fmla="*/ 2191019 h 2782876"/>
                <a:gd name="connsiteX31" fmla="*/ 723882 w 1350372"/>
                <a:gd name="connsiteY31" fmla="*/ 2370889 h 2782876"/>
                <a:gd name="connsiteX32" fmla="*/ 654252 w 1350372"/>
                <a:gd name="connsiteY32" fmla="*/ 2550762 h 2782876"/>
                <a:gd name="connsiteX33" fmla="*/ 601607 w 1350372"/>
                <a:gd name="connsiteY33" fmla="*/ 2351492 h 2782876"/>
                <a:gd name="connsiteX34" fmla="*/ 598209 w 1350372"/>
                <a:gd name="connsiteY34" fmla="*/ 2226288 h 2782876"/>
                <a:gd name="connsiteX35" fmla="*/ 586321 w 1350372"/>
                <a:gd name="connsiteY35" fmla="*/ 2466116 h 2782876"/>
                <a:gd name="connsiteX36" fmla="*/ 458949 w 1350372"/>
                <a:gd name="connsiteY36" fmla="*/ 2300352 h 2782876"/>
                <a:gd name="connsiteX37" fmla="*/ 450458 w 1350372"/>
                <a:gd name="connsiteY37" fmla="*/ 2168094 h 2782876"/>
                <a:gd name="connsiteX38" fmla="*/ 362147 w 1350372"/>
                <a:gd name="connsiteY38" fmla="*/ 2249212 h 2782876"/>
                <a:gd name="connsiteX39" fmla="*/ 275534 w 1350372"/>
                <a:gd name="connsiteY39" fmla="*/ 2175147 h 2782876"/>
                <a:gd name="connsiteX40" fmla="*/ 92119 w 1350372"/>
                <a:gd name="connsiteY40" fmla="*/ 2055232 h 2782876"/>
                <a:gd name="connsiteX41" fmla="*/ 149861 w 1350372"/>
                <a:gd name="connsiteY41" fmla="*/ 2129298 h 2782876"/>
                <a:gd name="connsiteX42" fmla="*/ 408000 w 1350372"/>
                <a:gd name="connsiteY42" fmla="*/ 2303879 h 2782876"/>
                <a:gd name="connsiteX43" fmla="*/ 529960 w 1350372"/>
                <a:gd name="connsiteY43" fmla="*/ 2443140 h 2782876"/>
                <a:gd name="connsiteX44" fmla="*/ 548959 w 1350372"/>
                <a:gd name="connsiteY44" fmla="*/ 2642462 h 2782876"/>
                <a:gd name="connsiteX45" fmla="*/ 387621 w 1350372"/>
                <a:gd name="connsiteY45" fmla="*/ 2515492 h 2782876"/>
                <a:gd name="connsiteX46" fmla="*/ 149723 w 1350372"/>
                <a:gd name="connsiteY46" fmla="*/ 2308679 h 2782876"/>
                <a:gd name="connsiteX47" fmla="*/ 166844 w 1350372"/>
                <a:gd name="connsiteY47" fmla="*/ 2384997 h 2782876"/>
                <a:gd name="connsiteX48" fmla="*/ 341767 w 1350372"/>
                <a:gd name="connsiteY48" fmla="*/ 2476697 h 2782876"/>
                <a:gd name="connsiteX49" fmla="*/ 399508 w 1350372"/>
                <a:gd name="connsiteY49" fmla="*/ 2635408 h 2782876"/>
                <a:gd name="connsiteX50" fmla="*/ 307801 w 1350372"/>
                <a:gd name="connsiteY50" fmla="*/ 2781774 h 2782876"/>
                <a:gd name="connsiteX51" fmla="*/ 241568 w 1350372"/>
                <a:gd name="connsiteY51" fmla="*/ 2695365 h 2782876"/>
                <a:gd name="connsiteX52" fmla="*/ 204206 w 1350372"/>
                <a:gd name="connsiteY52" fmla="*/ 2564870 h 2782876"/>
                <a:gd name="connsiteX53" fmla="*/ 82779 w 1350372"/>
                <a:gd name="connsiteY53" fmla="*/ 2710659 h 2782876"/>
                <a:gd name="connsiteX54" fmla="*/ 52041 w 1350372"/>
                <a:gd name="connsiteY54" fmla="*/ 2645613 h 2782876"/>
                <a:gd name="connsiteX55" fmla="*/ 216093 w 1350372"/>
                <a:gd name="connsiteY55" fmla="*/ 2476697 h 2782876"/>
                <a:gd name="connsiteX56" fmla="*/ 304405 w 1350372"/>
                <a:gd name="connsiteY56" fmla="*/ 2693601 h 2782876"/>
                <a:gd name="connsiteX57" fmla="*/ 316293 w 1350372"/>
                <a:gd name="connsiteY57" fmla="*/ 2548999 h 2782876"/>
                <a:gd name="connsiteX58" fmla="*/ 188921 w 1350372"/>
                <a:gd name="connsiteY58" fmla="*/ 2437901 h 2782876"/>
                <a:gd name="connsiteX59" fmla="*/ 39472 w 1350372"/>
                <a:gd name="connsiteY59" fmla="*/ 2406159 h 2782876"/>
                <a:gd name="connsiteX60" fmla="*/ 139444 w 1350372"/>
                <a:gd name="connsiteY60" fmla="*/ 2235970 h 2782876"/>
                <a:gd name="connsiteX61" fmla="*/ 409934 w 1350372"/>
                <a:gd name="connsiteY61" fmla="*/ 2428785 h 2782876"/>
                <a:gd name="connsiteX62" fmla="*/ 528579 w 1350372"/>
                <a:gd name="connsiteY62" fmla="*/ 2586030 h 2782876"/>
                <a:gd name="connsiteX63" fmla="*/ 499708 w 1350372"/>
                <a:gd name="connsiteY63" fmla="*/ 2506675 h 2782876"/>
                <a:gd name="connsiteX64" fmla="*/ 355353 w 1350372"/>
                <a:gd name="connsiteY64" fmla="*/ 2342674 h 2782876"/>
                <a:gd name="connsiteX65" fmla="*/ 175335 w 1350372"/>
                <a:gd name="connsiteY65" fmla="*/ 2226288 h 2782876"/>
                <a:gd name="connsiteX66" fmla="*/ 1072 w 1350372"/>
                <a:gd name="connsiteY66" fmla="*/ 2092948 h 2782876"/>
                <a:gd name="connsiteX67" fmla="*/ 127783 w 1350372"/>
                <a:gd name="connsiteY67" fmla="*/ 1995274 h 2782876"/>
                <a:gd name="connsiteX68" fmla="*/ 290818 w 1350372"/>
                <a:gd name="connsiteY68" fmla="*/ 2074630 h 2782876"/>
                <a:gd name="connsiteX69" fmla="*/ 365544 w 1350372"/>
                <a:gd name="connsiteY69" fmla="*/ 2169856 h 2782876"/>
                <a:gd name="connsiteX70" fmla="*/ 477631 w 1350372"/>
                <a:gd name="connsiteY70" fmla="*/ 2086975 h 2782876"/>
                <a:gd name="connsiteX71" fmla="*/ 526882 w 1350372"/>
                <a:gd name="connsiteY71" fmla="*/ 2178674 h 2782876"/>
                <a:gd name="connsiteX72" fmla="*/ 557450 w 1350372"/>
                <a:gd name="connsiteY72" fmla="*/ 2376180 h 2782876"/>
                <a:gd name="connsiteX73" fmla="*/ 572734 w 1350372"/>
                <a:gd name="connsiteY73" fmla="*/ 2120480 h 2782876"/>
                <a:gd name="connsiteX74" fmla="*/ 667840 w 1350372"/>
                <a:gd name="connsiteY74" fmla="*/ 2273900 h 2782876"/>
                <a:gd name="connsiteX75" fmla="*/ 657649 w 1350372"/>
                <a:gd name="connsiteY75" fmla="*/ 2452008 h 2782876"/>
                <a:gd name="connsiteX76" fmla="*/ 752754 w 1350372"/>
                <a:gd name="connsiteY76" fmla="*/ 2236869 h 2782876"/>
                <a:gd name="connsiteX77" fmla="*/ 959946 w 1350372"/>
                <a:gd name="connsiteY77" fmla="*/ 2141640 h 2782876"/>
                <a:gd name="connsiteX78" fmla="*/ 847858 w 1350372"/>
                <a:gd name="connsiteY78" fmla="*/ 2347965 h 2782876"/>
                <a:gd name="connsiteX79" fmla="*/ 791815 w 1350372"/>
                <a:gd name="connsiteY79" fmla="*/ 2452009 h 2782876"/>
                <a:gd name="connsiteX80" fmla="*/ 871633 w 1350372"/>
                <a:gd name="connsiteY80" fmla="*/ 2395579 h 2782876"/>
                <a:gd name="connsiteX81" fmla="*/ 966738 w 1350372"/>
                <a:gd name="connsiteY81" fmla="*/ 2270374 h 2782876"/>
                <a:gd name="connsiteX82" fmla="*/ 985420 w 1350372"/>
                <a:gd name="connsiteY82" fmla="*/ 2547235 h 2782876"/>
                <a:gd name="connsiteX83" fmla="*/ 744262 w 1350372"/>
                <a:gd name="connsiteY83" fmla="*/ 2593084 h 2782876"/>
                <a:gd name="connsiteX84" fmla="*/ 868237 w 1350372"/>
                <a:gd name="connsiteY84" fmla="*/ 2603665 h 2782876"/>
                <a:gd name="connsiteX85" fmla="*/ 1019386 w 1350372"/>
                <a:gd name="connsiteY85" fmla="*/ 2554290 h 2782876"/>
                <a:gd name="connsiteX86" fmla="*/ 980299 w 1350372"/>
                <a:gd name="connsiteY86" fmla="*/ 2218908 h 2782876"/>
                <a:gd name="connsiteX87" fmla="*/ 993329 w 1350372"/>
                <a:gd name="connsiteY87" fmla="*/ 2083777 h 2782876"/>
                <a:gd name="connsiteX88" fmla="*/ 778229 w 1350372"/>
                <a:gd name="connsiteY88" fmla="*/ 2187491 h 2782876"/>
                <a:gd name="connsiteX89" fmla="*/ 645762 w 1350372"/>
                <a:gd name="connsiteY89" fmla="*/ 2127535 h 2782876"/>
                <a:gd name="connsiteX90" fmla="*/ 754452 w 1350372"/>
                <a:gd name="connsiteY90" fmla="*/ 2034071 h 2782876"/>
                <a:gd name="connsiteX91" fmla="*/ 1102602 w 1350372"/>
                <a:gd name="connsiteY91" fmla="*/ 1919446 h 2782876"/>
                <a:gd name="connsiteX92" fmla="*/ 1108202 w 1350372"/>
                <a:gd name="connsiteY92" fmla="*/ 2175523 h 2782876"/>
                <a:gd name="connsiteX93" fmla="*/ 1185818 w 1350372"/>
                <a:gd name="connsiteY93" fmla="*/ 2541944 h 2782876"/>
                <a:gd name="connsiteX94" fmla="*/ 1245257 w 1350372"/>
                <a:gd name="connsiteY94" fmla="*/ 2658333 h 2782876"/>
                <a:gd name="connsiteX95" fmla="*/ 1155248 w 1350372"/>
                <a:gd name="connsiteY95" fmla="*/ 2402632 h 2782876"/>
                <a:gd name="connsiteX96" fmla="*/ 1120869 w 1350372"/>
                <a:gd name="connsiteY96" fmla="*/ 2234767 h 2782876"/>
                <a:gd name="connsiteX97" fmla="*/ 1153469 w 1350372"/>
                <a:gd name="connsiteY97" fmla="*/ 1942805 h 2782876"/>
                <a:gd name="connsiteX98" fmla="*/ 1004100 w 1350372"/>
                <a:gd name="connsiteY98" fmla="*/ 1845382 h 2782876"/>
                <a:gd name="connsiteX99" fmla="*/ 935471 w 1350372"/>
                <a:gd name="connsiteY99" fmla="*/ 1683633 h 2782876"/>
                <a:gd name="connsiteX100" fmla="*/ 766137 w 1350372"/>
                <a:gd name="connsiteY100" fmla="*/ 1583897 h 2782876"/>
                <a:gd name="connsiteX101" fmla="*/ 300924 w 1350372"/>
                <a:gd name="connsiteY101" fmla="*/ 1514818 h 2782876"/>
                <a:gd name="connsiteX102" fmla="*/ 195909 w 1350372"/>
                <a:gd name="connsiteY102" fmla="*/ 1207869 h 2782876"/>
                <a:gd name="connsiteX103" fmla="*/ 379487 w 1350372"/>
                <a:gd name="connsiteY103" fmla="*/ 948171 h 2782876"/>
                <a:gd name="connsiteX104" fmla="*/ 773292 w 1350372"/>
                <a:gd name="connsiteY104" fmla="*/ 1124064 h 2782876"/>
                <a:gd name="connsiteX105" fmla="*/ 866144 w 1350372"/>
                <a:gd name="connsiteY105" fmla="*/ 864187 h 2782876"/>
                <a:gd name="connsiteX106" fmla="*/ 590255 w 1350372"/>
                <a:gd name="connsiteY106" fmla="*/ 544711 h 2782876"/>
                <a:gd name="connsiteX107" fmla="*/ 511940 w 1350372"/>
                <a:gd name="connsiteY107" fmla="*/ 22638 h 2782876"/>
                <a:gd name="connsiteX108" fmla="*/ 612423 w 1350372"/>
                <a:gd name="connsiteY108" fmla="*/ 29 h 2782876"/>
                <a:gd name="connsiteX0" fmla="*/ 612236 w 1350185"/>
                <a:gd name="connsiteY0" fmla="*/ 29 h 2782876"/>
                <a:gd name="connsiteX1" fmla="*/ 685087 w 1350185"/>
                <a:gd name="connsiteY1" fmla="*/ 457229 h 2782876"/>
                <a:gd name="connsiteX2" fmla="*/ 1016369 w 1350185"/>
                <a:gd name="connsiteY2" fmla="*/ 615072 h 2782876"/>
                <a:gd name="connsiteX3" fmla="*/ 1350162 w 1350185"/>
                <a:gd name="connsiteY3" fmla="*/ 930234 h 2782876"/>
                <a:gd name="connsiteX4" fmla="*/ 1009107 w 1350185"/>
                <a:gd name="connsiteY4" fmla="*/ 1456282 h 2782876"/>
                <a:gd name="connsiteX5" fmla="*/ 702450 w 1350185"/>
                <a:gd name="connsiteY5" fmla="*/ 1228597 h 2782876"/>
                <a:gd name="connsiteX6" fmla="*/ 312721 w 1350185"/>
                <a:gd name="connsiteY6" fmla="*/ 1222085 h 2782876"/>
                <a:gd name="connsiteX7" fmla="*/ 691668 w 1350185"/>
                <a:gd name="connsiteY7" fmla="*/ 1488516 h 2782876"/>
                <a:gd name="connsiteX8" fmla="*/ 987068 w 1350185"/>
                <a:gd name="connsiteY8" fmla="*/ 1599863 h 2782876"/>
                <a:gd name="connsiteX9" fmla="*/ 1059956 w 1350185"/>
                <a:gd name="connsiteY9" fmla="*/ 1787189 h 2782876"/>
                <a:gd name="connsiteX10" fmla="*/ 1205991 w 1350185"/>
                <a:gd name="connsiteY10" fmla="*/ 1885243 h 2782876"/>
                <a:gd name="connsiteX11" fmla="*/ 1185379 w 1350185"/>
                <a:gd name="connsiteY11" fmla="*/ 2270776 h 2782876"/>
                <a:gd name="connsiteX12" fmla="*/ 1279036 w 1350185"/>
                <a:gd name="connsiteY12" fmla="*/ 2540181 h 2782876"/>
                <a:gd name="connsiteX13" fmla="*/ 1246768 w 1350185"/>
                <a:gd name="connsiteY13" fmla="*/ 2737688 h 2782876"/>
                <a:gd name="connsiteX14" fmla="*/ 1139777 w 1350185"/>
                <a:gd name="connsiteY14" fmla="*/ 2600138 h 2782876"/>
                <a:gd name="connsiteX15" fmla="*/ 1051097 w 1350185"/>
                <a:gd name="connsiteY15" fmla="*/ 2236362 h 2782876"/>
                <a:gd name="connsiteX16" fmla="*/ 1027690 w 1350185"/>
                <a:gd name="connsiteY16" fmla="*/ 2018199 h 2782876"/>
                <a:gd name="connsiteX17" fmla="*/ 818800 w 1350185"/>
                <a:gd name="connsiteY17" fmla="*/ 2108137 h 2782876"/>
                <a:gd name="connsiteX18" fmla="*/ 716901 w 1350185"/>
                <a:gd name="connsiteY18" fmla="*/ 2125770 h 2782876"/>
                <a:gd name="connsiteX19" fmla="*/ 832386 w 1350185"/>
                <a:gd name="connsiteY19" fmla="*/ 2072867 h 2782876"/>
                <a:gd name="connsiteX20" fmla="*/ 1074918 w 1350185"/>
                <a:gd name="connsiteY20" fmla="*/ 1982541 h 2782876"/>
                <a:gd name="connsiteX21" fmla="*/ 1042477 w 1350185"/>
                <a:gd name="connsiteY21" fmla="*/ 2272047 h 2782876"/>
                <a:gd name="connsiteX22" fmla="*/ 1075242 w 1350185"/>
                <a:gd name="connsiteY22" fmla="*/ 2608956 h 2782876"/>
                <a:gd name="connsiteX23" fmla="*/ 830687 w 1350185"/>
                <a:gd name="connsiteY23" fmla="*/ 2668912 h 2782876"/>
                <a:gd name="connsiteX24" fmla="*/ 667652 w 1350185"/>
                <a:gd name="connsiteY24" fmla="*/ 2596611 h 2782876"/>
                <a:gd name="connsiteX25" fmla="*/ 932587 w 1350185"/>
                <a:gd name="connsiteY25" fmla="*/ 2501386 h 2782876"/>
                <a:gd name="connsiteX26" fmla="*/ 946172 w 1350185"/>
                <a:gd name="connsiteY26" fmla="*/ 2360310 h 2782876"/>
                <a:gd name="connsiteX27" fmla="*/ 893524 w 1350185"/>
                <a:gd name="connsiteY27" fmla="*/ 2469643 h 2782876"/>
                <a:gd name="connsiteX28" fmla="*/ 740679 w 1350185"/>
                <a:gd name="connsiteY28" fmla="*/ 2506675 h 2782876"/>
                <a:gd name="connsiteX29" fmla="*/ 754265 w 1350185"/>
                <a:gd name="connsiteY29" fmla="*/ 2365600 h 2782876"/>
                <a:gd name="connsiteX30" fmla="*/ 912204 w 1350185"/>
                <a:gd name="connsiteY30" fmla="*/ 2191019 h 2782876"/>
                <a:gd name="connsiteX31" fmla="*/ 723695 w 1350185"/>
                <a:gd name="connsiteY31" fmla="*/ 2370889 h 2782876"/>
                <a:gd name="connsiteX32" fmla="*/ 654065 w 1350185"/>
                <a:gd name="connsiteY32" fmla="*/ 2550762 h 2782876"/>
                <a:gd name="connsiteX33" fmla="*/ 601420 w 1350185"/>
                <a:gd name="connsiteY33" fmla="*/ 2351492 h 2782876"/>
                <a:gd name="connsiteX34" fmla="*/ 598022 w 1350185"/>
                <a:gd name="connsiteY34" fmla="*/ 2226288 h 2782876"/>
                <a:gd name="connsiteX35" fmla="*/ 586134 w 1350185"/>
                <a:gd name="connsiteY35" fmla="*/ 2466116 h 2782876"/>
                <a:gd name="connsiteX36" fmla="*/ 458762 w 1350185"/>
                <a:gd name="connsiteY36" fmla="*/ 2300352 h 2782876"/>
                <a:gd name="connsiteX37" fmla="*/ 450271 w 1350185"/>
                <a:gd name="connsiteY37" fmla="*/ 2168094 h 2782876"/>
                <a:gd name="connsiteX38" fmla="*/ 361960 w 1350185"/>
                <a:gd name="connsiteY38" fmla="*/ 2249212 h 2782876"/>
                <a:gd name="connsiteX39" fmla="*/ 275347 w 1350185"/>
                <a:gd name="connsiteY39" fmla="*/ 2175147 h 2782876"/>
                <a:gd name="connsiteX40" fmla="*/ 91932 w 1350185"/>
                <a:gd name="connsiteY40" fmla="*/ 2055232 h 2782876"/>
                <a:gd name="connsiteX41" fmla="*/ 149674 w 1350185"/>
                <a:gd name="connsiteY41" fmla="*/ 2129298 h 2782876"/>
                <a:gd name="connsiteX42" fmla="*/ 407813 w 1350185"/>
                <a:gd name="connsiteY42" fmla="*/ 2303879 h 2782876"/>
                <a:gd name="connsiteX43" fmla="*/ 529773 w 1350185"/>
                <a:gd name="connsiteY43" fmla="*/ 2443140 h 2782876"/>
                <a:gd name="connsiteX44" fmla="*/ 548772 w 1350185"/>
                <a:gd name="connsiteY44" fmla="*/ 2642462 h 2782876"/>
                <a:gd name="connsiteX45" fmla="*/ 387434 w 1350185"/>
                <a:gd name="connsiteY45" fmla="*/ 2515492 h 2782876"/>
                <a:gd name="connsiteX46" fmla="*/ 149536 w 1350185"/>
                <a:gd name="connsiteY46" fmla="*/ 2308679 h 2782876"/>
                <a:gd name="connsiteX47" fmla="*/ 166657 w 1350185"/>
                <a:gd name="connsiteY47" fmla="*/ 2384997 h 2782876"/>
                <a:gd name="connsiteX48" fmla="*/ 341580 w 1350185"/>
                <a:gd name="connsiteY48" fmla="*/ 2476697 h 2782876"/>
                <a:gd name="connsiteX49" fmla="*/ 399321 w 1350185"/>
                <a:gd name="connsiteY49" fmla="*/ 2635408 h 2782876"/>
                <a:gd name="connsiteX50" fmla="*/ 307614 w 1350185"/>
                <a:gd name="connsiteY50" fmla="*/ 2781774 h 2782876"/>
                <a:gd name="connsiteX51" fmla="*/ 241381 w 1350185"/>
                <a:gd name="connsiteY51" fmla="*/ 2695365 h 2782876"/>
                <a:gd name="connsiteX52" fmla="*/ 204019 w 1350185"/>
                <a:gd name="connsiteY52" fmla="*/ 2564870 h 2782876"/>
                <a:gd name="connsiteX53" fmla="*/ 82592 w 1350185"/>
                <a:gd name="connsiteY53" fmla="*/ 2710659 h 2782876"/>
                <a:gd name="connsiteX54" fmla="*/ 51854 w 1350185"/>
                <a:gd name="connsiteY54" fmla="*/ 2645613 h 2782876"/>
                <a:gd name="connsiteX55" fmla="*/ 215906 w 1350185"/>
                <a:gd name="connsiteY55" fmla="*/ 2476697 h 2782876"/>
                <a:gd name="connsiteX56" fmla="*/ 304218 w 1350185"/>
                <a:gd name="connsiteY56" fmla="*/ 2693601 h 2782876"/>
                <a:gd name="connsiteX57" fmla="*/ 316106 w 1350185"/>
                <a:gd name="connsiteY57" fmla="*/ 2548999 h 2782876"/>
                <a:gd name="connsiteX58" fmla="*/ 188734 w 1350185"/>
                <a:gd name="connsiteY58" fmla="*/ 2437901 h 2782876"/>
                <a:gd name="connsiteX59" fmla="*/ 39285 w 1350185"/>
                <a:gd name="connsiteY59" fmla="*/ 2406159 h 2782876"/>
                <a:gd name="connsiteX60" fmla="*/ 139257 w 1350185"/>
                <a:gd name="connsiteY60" fmla="*/ 2235970 h 2782876"/>
                <a:gd name="connsiteX61" fmla="*/ 409747 w 1350185"/>
                <a:gd name="connsiteY61" fmla="*/ 2428785 h 2782876"/>
                <a:gd name="connsiteX62" fmla="*/ 528392 w 1350185"/>
                <a:gd name="connsiteY62" fmla="*/ 2586030 h 2782876"/>
                <a:gd name="connsiteX63" fmla="*/ 499521 w 1350185"/>
                <a:gd name="connsiteY63" fmla="*/ 2506675 h 2782876"/>
                <a:gd name="connsiteX64" fmla="*/ 355166 w 1350185"/>
                <a:gd name="connsiteY64" fmla="*/ 2342674 h 2782876"/>
                <a:gd name="connsiteX65" fmla="*/ 175148 w 1350185"/>
                <a:gd name="connsiteY65" fmla="*/ 2226288 h 2782876"/>
                <a:gd name="connsiteX66" fmla="*/ 885 w 1350185"/>
                <a:gd name="connsiteY66" fmla="*/ 2092948 h 2782876"/>
                <a:gd name="connsiteX67" fmla="*/ 127596 w 1350185"/>
                <a:gd name="connsiteY67" fmla="*/ 1995274 h 2782876"/>
                <a:gd name="connsiteX68" fmla="*/ 290631 w 1350185"/>
                <a:gd name="connsiteY68" fmla="*/ 2074630 h 2782876"/>
                <a:gd name="connsiteX69" fmla="*/ 365357 w 1350185"/>
                <a:gd name="connsiteY69" fmla="*/ 2169856 h 2782876"/>
                <a:gd name="connsiteX70" fmla="*/ 477444 w 1350185"/>
                <a:gd name="connsiteY70" fmla="*/ 2086975 h 2782876"/>
                <a:gd name="connsiteX71" fmla="*/ 526695 w 1350185"/>
                <a:gd name="connsiteY71" fmla="*/ 2178674 h 2782876"/>
                <a:gd name="connsiteX72" fmla="*/ 557263 w 1350185"/>
                <a:gd name="connsiteY72" fmla="*/ 2376180 h 2782876"/>
                <a:gd name="connsiteX73" fmla="*/ 572547 w 1350185"/>
                <a:gd name="connsiteY73" fmla="*/ 2120480 h 2782876"/>
                <a:gd name="connsiteX74" fmla="*/ 667653 w 1350185"/>
                <a:gd name="connsiteY74" fmla="*/ 2273900 h 2782876"/>
                <a:gd name="connsiteX75" fmla="*/ 657462 w 1350185"/>
                <a:gd name="connsiteY75" fmla="*/ 2452008 h 2782876"/>
                <a:gd name="connsiteX76" fmla="*/ 752567 w 1350185"/>
                <a:gd name="connsiteY76" fmla="*/ 2236869 h 2782876"/>
                <a:gd name="connsiteX77" fmla="*/ 959759 w 1350185"/>
                <a:gd name="connsiteY77" fmla="*/ 2141640 h 2782876"/>
                <a:gd name="connsiteX78" fmla="*/ 847671 w 1350185"/>
                <a:gd name="connsiteY78" fmla="*/ 2347965 h 2782876"/>
                <a:gd name="connsiteX79" fmla="*/ 791628 w 1350185"/>
                <a:gd name="connsiteY79" fmla="*/ 2452009 h 2782876"/>
                <a:gd name="connsiteX80" fmla="*/ 871446 w 1350185"/>
                <a:gd name="connsiteY80" fmla="*/ 2395579 h 2782876"/>
                <a:gd name="connsiteX81" fmla="*/ 966551 w 1350185"/>
                <a:gd name="connsiteY81" fmla="*/ 2270374 h 2782876"/>
                <a:gd name="connsiteX82" fmla="*/ 985233 w 1350185"/>
                <a:gd name="connsiteY82" fmla="*/ 2547235 h 2782876"/>
                <a:gd name="connsiteX83" fmla="*/ 744075 w 1350185"/>
                <a:gd name="connsiteY83" fmla="*/ 2593084 h 2782876"/>
                <a:gd name="connsiteX84" fmla="*/ 868050 w 1350185"/>
                <a:gd name="connsiteY84" fmla="*/ 2603665 h 2782876"/>
                <a:gd name="connsiteX85" fmla="*/ 1019199 w 1350185"/>
                <a:gd name="connsiteY85" fmla="*/ 2554290 h 2782876"/>
                <a:gd name="connsiteX86" fmla="*/ 980112 w 1350185"/>
                <a:gd name="connsiteY86" fmla="*/ 2218908 h 2782876"/>
                <a:gd name="connsiteX87" fmla="*/ 993142 w 1350185"/>
                <a:gd name="connsiteY87" fmla="*/ 2083777 h 2782876"/>
                <a:gd name="connsiteX88" fmla="*/ 778042 w 1350185"/>
                <a:gd name="connsiteY88" fmla="*/ 2187491 h 2782876"/>
                <a:gd name="connsiteX89" fmla="*/ 645575 w 1350185"/>
                <a:gd name="connsiteY89" fmla="*/ 2127535 h 2782876"/>
                <a:gd name="connsiteX90" fmla="*/ 754265 w 1350185"/>
                <a:gd name="connsiteY90" fmla="*/ 2034071 h 2782876"/>
                <a:gd name="connsiteX91" fmla="*/ 1102415 w 1350185"/>
                <a:gd name="connsiteY91" fmla="*/ 1919446 h 2782876"/>
                <a:gd name="connsiteX92" fmla="*/ 1108015 w 1350185"/>
                <a:gd name="connsiteY92" fmla="*/ 2175523 h 2782876"/>
                <a:gd name="connsiteX93" fmla="*/ 1185631 w 1350185"/>
                <a:gd name="connsiteY93" fmla="*/ 2541944 h 2782876"/>
                <a:gd name="connsiteX94" fmla="*/ 1245070 w 1350185"/>
                <a:gd name="connsiteY94" fmla="*/ 2658333 h 2782876"/>
                <a:gd name="connsiteX95" fmla="*/ 1155061 w 1350185"/>
                <a:gd name="connsiteY95" fmla="*/ 2402632 h 2782876"/>
                <a:gd name="connsiteX96" fmla="*/ 1120682 w 1350185"/>
                <a:gd name="connsiteY96" fmla="*/ 2234767 h 2782876"/>
                <a:gd name="connsiteX97" fmla="*/ 1153282 w 1350185"/>
                <a:gd name="connsiteY97" fmla="*/ 1942805 h 2782876"/>
                <a:gd name="connsiteX98" fmla="*/ 1003913 w 1350185"/>
                <a:gd name="connsiteY98" fmla="*/ 1845382 h 2782876"/>
                <a:gd name="connsiteX99" fmla="*/ 935284 w 1350185"/>
                <a:gd name="connsiteY99" fmla="*/ 1683633 h 2782876"/>
                <a:gd name="connsiteX100" fmla="*/ 765950 w 1350185"/>
                <a:gd name="connsiteY100" fmla="*/ 1583897 h 2782876"/>
                <a:gd name="connsiteX101" fmla="*/ 300737 w 1350185"/>
                <a:gd name="connsiteY101" fmla="*/ 1514818 h 2782876"/>
                <a:gd name="connsiteX102" fmla="*/ 195722 w 1350185"/>
                <a:gd name="connsiteY102" fmla="*/ 1207869 h 2782876"/>
                <a:gd name="connsiteX103" fmla="*/ 379300 w 1350185"/>
                <a:gd name="connsiteY103" fmla="*/ 948171 h 2782876"/>
                <a:gd name="connsiteX104" fmla="*/ 773105 w 1350185"/>
                <a:gd name="connsiteY104" fmla="*/ 1124064 h 2782876"/>
                <a:gd name="connsiteX105" fmla="*/ 865957 w 1350185"/>
                <a:gd name="connsiteY105" fmla="*/ 864187 h 2782876"/>
                <a:gd name="connsiteX106" fmla="*/ 590068 w 1350185"/>
                <a:gd name="connsiteY106" fmla="*/ 544711 h 2782876"/>
                <a:gd name="connsiteX107" fmla="*/ 511753 w 1350185"/>
                <a:gd name="connsiteY107" fmla="*/ 22638 h 2782876"/>
                <a:gd name="connsiteX108" fmla="*/ 612236 w 1350185"/>
                <a:gd name="connsiteY108" fmla="*/ 29 h 2782876"/>
                <a:gd name="connsiteX0" fmla="*/ 611907 w 1349856"/>
                <a:gd name="connsiteY0" fmla="*/ 29 h 2782876"/>
                <a:gd name="connsiteX1" fmla="*/ 684758 w 1349856"/>
                <a:gd name="connsiteY1" fmla="*/ 457229 h 2782876"/>
                <a:gd name="connsiteX2" fmla="*/ 1016040 w 1349856"/>
                <a:gd name="connsiteY2" fmla="*/ 615072 h 2782876"/>
                <a:gd name="connsiteX3" fmla="*/ 1349833 w 1349856"/>
                <a:gd name="connsiteY3" fmla="*/ 930234 h 2782876"/>
                <a:gd name="connsiteX4" fmla="*/ 1008778 w 1349856"/>
                <a:gd name="connsiteY4" fmla="*/ 1456282 h 2782876"/>
                <a:gd name="connsiteX5" fmla="*/ 702121 w 1349856"/>
                <a:gd name="connsiteY5" fmla="*/ 1228597 h 2782876"/>
                <a:gd name="connsiteX6" fmla="*/ 312392 w 1349856"/>
                <a:gd name="connsiteY6" fmla="*/ 1222085 h 2782876"/>
                <a:gd name="connsiteX7" fmla="*/ 691339 w 1349856"/>
                <a:gd name="connsiteY7" fmla="*/ 1488516 h 2782876"/>
                <a:gd name="connsiteX8" fmla="*/ 986739 w 1349856"/>
                <a:gd name="connsiteY8" fmla="*/ 1599863 h 2782876"/>
                <a:gd name="connsiteX9" fmla="*/ 1059627 w 1349856"/>
                <a:gd name="connsiteY9" fmla="*/ 1787189 h 2782876"/>
                <a:gd name="connsiteX10" fmla="*/ 1205662 w 1349856"/>
                <a:gd name="connsiteY10" fmla="*/ 1885243 h 2782876"/>
                <a:gd name="connsiteX11" fmla="*/ 1185050 w 1349856"/>
                <a:gd name="connsiteY11" fmla="*/ 2270776 h 2782876"/>
                <a:gd name="connsiteX12" fmla="*/ 1278707 w 1349856"/>
                <a:gd name="connsiteY12" fmla="*/ 2540181 h 2782876"/>
                <a:gd name="connsiteX13" fmla="*/ 1246439 w 1349856"/>
                <a:gd name="connsiteY13" fmla="*/ 2737688 h 2782876"/>
                <a:gd name="connsiteX14" fmla="*/ 1139448 w 1349856"/>
                <a:gd name="connsiteY14" fmla="*/ 2600138 h 2782876"/>
                <a:gd name="connsiteX15" fmla="*/ 1050768 w 1349856"/>
                <a:gd name="connsiteY15" fmla="*/ 2236362 h 2782876"/>
                <a:gd name="connsiteX16" fmla="*/ 1027361 w 1349856"/>
                <a:gd name="connsiteY16" fmla="*/ 2018199 h 2782876"/>
                <a:gd name="connsiteX17" fmla="*/ 818471 w 1349856"/>
                <a:gd name="connsiteY17" fmla="*/ 2108137 h 2782876"/>
                <a:gd name="connsiteX18" fmla="*/ 716572 w 1349856"/>
                <a:gd name="connsiteY18" fmla="*/ 2125770 h 2782876"/>
                <a:gd name="connsiteX19" fmla="*/ 832057 w 1349856"/>
                <a:gd name="connsiteY19" fmla="*/ 2072867 h 2782876"/>
                <a:gd name="connsiteX20" fmla="*/ 1074589 w 1349856"/>
                <a:gd name="connsiteY20" fmla="*/ 1982541 h 2782876"/>
                <a:gd name="connsiteX21" fmla="*/ 1042148 w 1349856"/>
                <a:gd name="connsiteY21" fmla="*/ 2272047 h 2782876"/>
                <a:gd name="connsiteX22" fmla="*/ 1074913 w 1349856"/>
                <a:gd name="connsiteY22" fmla="*/ 2608956 h 2782876"/>
                <a:gd name="connsiteX23" fmla="*/ 830358 w 1349856"/>
                <a:gd name="connsiteY23" fmla="*/ 2668912 h 2782876"/>
                <a:gd name="connsiteX24" fmla="*/ 667323 w 1349856"/>
                <a:gd name="connsiteY24" fmla="*/ 2596611 h 2782876"/>
                <a:gd name="connsiteX25" fmla="*/ 932258 w 1349856"/>
                <a:gd name="connsiteY25" fmla="*/ 2501386 h 2782876"/>
                <a:gd name="connsiteX26" fmla="*/ 945843 w 1349856"/>
                <a:gd name="connsiteY26" fmla="*/ 2360310 h 2782876"/>
                <a:gd name="connsiteX27" fmla="*/ 893195 w 1349856"/>
                <a:gd name="connsiteY27" fmla="*/ 2469643 h 2782876"/>
                <a:gd name="connsiteX28" fmla="*/ 740350 w 1349856"/>
                <a:gd name="connsiteY28" fmla="*/ 2506675 h 2782876"/>
                <a:gd name="connsiteX29" fmla="*/ 753936 w 1349856"/>
                <a:gd name="connsiteY29" fmla="*/ 2365600 h 2782876"/>
                <a:gd name="connsiteX30" fmla="*/ 911875 w 1349856"/>
                <a:gd name="connsiteY30" fmla="*/ 2191019 h 2782876"/>
                <a:gd name="connsiteX31" fmla="*/ 723366 w 1349856"/>
                <a:gd name="connsiteY31" fmla="*/ 2370889 h 2782876"/>
                <a:gd name="connsiteX32" fmla="*/ 653736 w 1349856"/>
                <a:gd name="connsiteY32" fmla="*/ 2550762 h 2782876"/>
                <a:gd name="connsiteX33" fmla="*/ 601091 w 1349856"/>
                <a:gd name="connsiteY33" fmla="*/ 2351492 h 2782876"/>
                <a:gd name="connsiteX34" fmla="*/ 597693 w 1349856"/>
                <a:gd name="connsiteY34" fmla="*/ 2226288 h 2782876"/>
                <a:gd name="connsiteX35" fmla="*/ 585805 w 1349856"/>
                <a:gd name="connsiteY35" fmla="*/ 2466116 h 2782876"/>
                <a:gd name="connsiteX36" fmla="*/ 458433 w 1349856"/>
                <a:gd name="connsiteY36" fmla="*/ 2300352 h 2782876"/>
                <a:gd name="connsiteX37" fmla="*/ 449942 w 1349856"/>
                <a:gd name="connsiteY37" fmla="*/ 2168094 h 2782876"/>
                <a:gd name="connsiteX38" fmla="*/ 361631 w 1349856"/>
                <a:gd name="connsiteY38" fmla="*/ 2249212 h 2782876"/>
                <a:gd name="connsiteX39" fmla="*/ 275018 w 1349856"/>
                <a:gd name="connsiteY39" fmla="*/ 2175147 h 2782876"/>
                <a:gd name="connsiteX40" fmla="*/ 91603 w 1349856"/>
                <a:gd name="connsiteY40" fmla="*/ 2055232 h 2782876"/>
                <a:gd name="connsiteX41" fmla="*/ 149345 w 1349856"/>
                <a:gd name="connsiteY41" fmla="*/ 2129298 h 2782876"/>
                <a:gd name="connsiteX42" fmla="*/ 407484 w 1349856"/>
                <a:gd name="connsiteY42" fmla="*/ 2303879 h 2782876"/>
                <a:gd name="connsiteX43" fmla="*/ 529444 w 1349856"/>
                <a:gd name="connsiteY43" fmla="*/ 2443140 h 2782876"/>
                <a:gd name="connsiteX44" fmla="*/ 548443 w 1349856"/>
                <a:gd name="connsiteY44" fmla="*/ 2642462 h 2782876"/>
                <a:gd name="connsiteX45" fmla="*/ 387105 w 1349856"/>
                <a:gd name="connsiteY45" fmla="*/ 2515492 h 2782876"/>
                <a:gd name="connsiteX46" fmla="*/ 149207 w 1349856"/>
                <a:gd name="connsiteY46" fmla="*/ 2308679 h 2782876"/>
                <a:gd name="connsiteX47" fmla="*/ 166328 w 1349856"/>
                <a:gd name="connsiteY47" fmla="*/ 2384997 h 2782876"/>
                <a:gd name="connsiteX48" fmla="*/ 341251 w 1349856"/>
                <a:gd name="connsiteY48" fmla="*/ 2476697 h 2782876"/>
                <a:gd name="connsiteX49" fmla="*/ 398992 w 1349856"/>
                <a:gd name="connsiteY49" fmla="*/ 2635408 h 2782876"/>
                <a:gd name="connsiteX50" fmla="*/ 307285 w 1349856"/>
                <a:gd name="connsiteY50" fmla="*/ 2781774 h 2782876"/>
                <a:gd name="connsiteX51" fmla="*/ 241052 w 1349856"/>
                <a:gd name="connsiteY51" fmla="*/ 2695365 h 2782876"/>
                <a:gd name="connsiteX52" fmla="*/ 203690 w 1349856"/>
                <a:gd name="connsiteY52" fmla="*/ 2564870 h 2782876"/>
                <a:gd name="connsiteX53" fmla="*/ 82263 w 1349856"/>
                <a:gd name="connsiteY53" fmla="*/ 2710659 h 2782876"/>
                <a:gd name="connsiteX54" fmla="*/ 51525 w 1349856"/>
                <a:gd name="connsiteY54" fmla="*/ 2645613 h 2782876"/>
                <a:gd name="connsiteX55" fmla="*/ 215577 w 1349856"/>
                <a:gd name="connsiteY55" fmla="*/ 2476697 h 2782876"/>
                <a:gd name="connsiteX56" fmla="*/ 303889 w 1349856"/>
                <a:gd name="connsiteY56" fmla="*/ 2693601 h 2782876"/>
                <a:gd name="connsiteX57" fmla="*/ 315777 w 1349856"/>
                <a:gd name="connsiteY57" fmla="*/ 2548999 h 2782876"/>
                <a:gd name="connsiteX58" fmla="*/ 188405 w 1349856"/>
                <a:gd name="connsiteY58" fmla="*/ 2437901 h 2782876"/>
                <a:gd name="connsiteX59" fmla="*/ 38956 w 1349856"/>
                <a:gd name="connsiteY59" fmla="*/ 2406159 h 2782876"/>
                <a:gd name="connsiteX60" fmla="*/ 138928 w 1349856"/>
                <a:gd name="connsiteY60" fmla="*/ 2235970 h 2782876"/>
                <a:gd name="connsiteX61" fmla="*/ 409418 w 1349856"/>
                <a:gd name="connsiteY61" fmla="*/ 2428785 h 2782876"/>
                <a:gd name="connsiteX62" fmla="*/ 528063 w 1349856"/>
                <a:gd name="connsiteY62" fmla="*/ 2586030 h 2782876"/>
                <a:gd name="connsiteX63" fmla="*/ 499192 w 1349856"/>
                <a:gd name="connsiteY63" fmla="*/ 2506675 h 2782876"/>
                <a:gd name="connsiteX64" fmla="*/ 354837 w 1349856"/>
                <a:gd name="connsiteY64" fmla="*/ 2342674 h 2782876"/>
                <a:gd name="connsiteX65" fmla="*/ 174819 w 1349856"/>
                <a:gd name="connsiteY65" fmla="*/ 2226288 h 2782876"/>
                <a:gd name="connsiteX66" fmla="*/ 84809 w 1349856"/>
                <a:gd name="connsiteY66" fmla="*/ 2168093 h 2782876"/>
                <a:gd name="connsiteX67" fmla="*/ 556 w 1349856"/>
                <a:gd name="connsiteY67" fmla="*/ 2092948 h 2782876"/>
                <a:gd name="connsiteX68" fmla="*/ 127267 w 1349856"/>
                <a:gd name="connsiteY68" fmla="*/ 1995274 h 2782876"/>
                <a:gd name="connsiteX69" fmla="*/ 290302 w 1349856"/>
                <a:gd name="connsiteY69" fmla="*/ 2074630 h 2782876"/>
                <a:gd name="connsiteX70" fmla="*/ 365028 w 1349856"/>
                <a:gd name="connsiteY70" fmla="*/ 2169856 h 2782876"/>
                <a:gd name="connsiteX71" fmla="*/ 477115 w 1349856"/>
                <a:gd name="connsiteY71" fmla="*/ 2086975 h 2782876"/>
                <a:gd name="connsiteX72" fmla="*/ 526366 w 1349856"/>
                <a:gd name="connsiteY72" fmla="*/ 2178674 h 2782876"/>
                <a:gd name="connsiteX73" fmla="*/ 556934 w 1349856"/>
                <a:gd name="connsiteY73" fmla="*/ 2376180 h 2782876"/>
                <a:gd name="connsiteX74" fmla="*/ 572218 w 1349856"/>
                <a:gd name="connsiteY74" fmla="*/ 2120480 h 2782876"/>
                <a:gd name="connsiteX75" fmla="*/ 667324 w 1349856"/>
                <a:gd name="connsiteY75" fmla="*/ 2273900 h 2782876"/>
                <a:gd name="connsiteX76" fmla="*/ 657133 w 1349856"/>
                <a:gd name="connsiteY76" fmla="*/ 2452008 h 2782876"/>
                <a:gd name="connsiteX77" fmla="*/ 752238 w 1349856"/>
                <a:gd name="connsiteY77" fmla="*/ 2236869 h 2782876"/>
                <a:gd name="connsiteX78" fmla="*/ 959430 w 1349856"/>
                <a:gd name="connsiteY78" fmla="*/ 2141640 h 2782876"/>
                <a:gd name="connsiteX79" fmla="*/ 847342 w 1349856"/>
                <a:gd name="connsiteY79" fmla="*/ 2347965 h 2782876"/>
                <a:gd name="connsiteX80" fmla="*/ 791299 w 1349856"/>
                <a:gd name="connsiteY80" fmla="*/ 2452009 h 2782876"/>
                <a:gd name="connsiteX81" fmla="*/ 871117 w 1349856"/>
                <a:gd name="connsiteY81" fmla="*/ 2395579 h 2782876"/>
                <a:gd name="connsiteX82" fmla="*/ 966222 w 1349856"/>
                <a:gd name="connsiteY82" fmla="*/ 2270374 h 2782876"/>
                <a:gd name="connsiteX83" fmla="*/ 984904 w 1349856"/>
                <a:gd name="connsiteY83" fmla="*/ 2547235 h 2782876"/>
                <a:gd name="connsiteX84" fmla="*/ 743746 w 1349856"/>
                <a:gd name="connsiteY84" fmla="*/ 2593084 h 2782876"/>
                <a:gd name="connsiteX85" fmla="*/ 867721 w 1349856"/>
                <a:gd name="connsiteY85" fmla="*/ 2603665 h 2782876"/>
                <a:gd name="connsiteX86" fmla="*/ 1018870 w 1349856"/>
                <a:gd name="connsiteY86" fmla="*/ 2554290 h 2782876"/>
                <a:gd name="connsiteX87" fmla="*/ 979783 w 1349856"/>
                <a:gd name="connsiteY87" fmla="*/ 2218908 h 2782876"/>
                <a:gd name="connsiteX88" fmla="*/ 992813 w 1349856"/>
                <a:gd name="connsiteY88" fmla="*/ 2083777 h 2782876"/>
                <a:gd name="connsiteX89" fmla="*/ 777713 w 1349856"/>
                <a:gd name="connsiteY89" fmla="*/ 2187491 h 2782876"/>
                <a:gd name="connsiteX90" fmla="*/ 645246 w 1349856"/>
                <a:gd name="connsiteY90" fmla="*/ 2127535 h 2782876"/>
                <a:gd name="connsiteX91" fmla="*/ 753936 w 1349856"/>
                <a:gd name="connsiteY91" fmla="*/ 2034071 h 2782876"/>
                <a:gd name="connsiteX92" fmla="*/ 1102086 w 1349856"/>
                <a:gd name="connsiteY92" fmla="*/ 1919446 h 2782876"/>
                <a:gd name="connsiteX93" fmla="*/ 1107686 w 1349856"/>
                <a:gd name="connsiteY93" fmla="*/ 2175523 h 2782876"/>
                <a:gd name="connsiteX94" fmla="*/ 1185302 w 1349856"/>
                <a:gd name="connsiteY94" fmla="*/ 2541944 h 2782876"/>
                <a:gd name="connsiteX95" fmla="*/ 1244741 w 1349856"/>
                <a:gd name="connsiteY95" fmla="*/ 2658333 h 2782876"/>
                <a:gd name="connsiteX96" fmla="*/ 1154732 w 1349856"/>
                <a:gd name="connsiteY96" fmla="*/ 2402632 h 2782876"/>
                <a:gd name="connsiteX97" fmla="*/ 1120353 w 1349856"/>
                <a:gd name="connsiteY97" fmla="*/ 2234767 h 2782876"/>
                <a:gd name="connsiteX98" fmla="*/ 1152953 w 1349856"/>
                <a:gd name="connsiteY98" fmla="*/ 1942805 h 2782876"/>
                <a:gd name="connsiteX99" fmla="*/ 1003584 w 1349856"/>
                <a:gd name="connsiteY99" fmla="*/ 1845382 h 2782876"/>
                <a:gd name="connsiteX100" fmla="*/ 934955 w 1349856"/>
                <a:gd name="connsiteY100" fmla="*/ 1683633 h 2782876"/>
                <a:gd name="connsiteX101" fmla="*/ 765621 w 1349856"/>
                <a:gd name="connsiteY101" fmla="*/ 1583897 h 2782876"/>
                <a:gd name="connsiteX102" fmla="*/ 300408 w 1349856"/>
                <a:gd name="connsiteY102" fmla="*/ 1514818 h 2782876"/>
                <a:gd name="connsiteX103" fmla="*/ 195393 w 1349856"/>
                <a:gd name="connsiteY103" fmla="*/ 1207869 h 2782876"/>
                <a:gd name="connsiteX104" fmla="*/ 378971 w 1349856"/>
                <a:gd name="connsiteY104" fmla="*/ 948171 h 2782876"/>
                <a:gd name="connsiteX105" fmla="*/ 772776 w 1349856"/>
                <a:gd name="connsiteY105" fmla="*/ 1124064 h 2782876"/>
                <a:gd name="connsiteX106" fmla="*/ 865628 w 1349856"/>
                <a:gd name="connsiteY106" fmla="*/ 864187 h 2782876"/>
                <a:gd name="connsiteX107" fmla="*/ 589739 w 1349856"/>
                <a:gd name="connsiteY107" fmla="*/ 544711 h 2782876"/>
                <a:gd name="connsiteX108" fmla="*/ 511424 w 1349856"/>
                <a:gd name="connsiteY108" fmla="*/ 22638 h 2782876"/>
                <a:gd name="connsiteX109" fmla="*/ 611907 w 1349856"/>
                <a:gd name="connsiteY109" fmla="*/ 29 h 2782876"/>
                <a:gd name="connsiteX0" fmla="*/ 611907 w 1349856"/>
                <a:gd name="connsiteY0" fmla="*/ 29 h 2782876"/>
                <a:gd name="connsiteX1" fmla="*/ 684758 w 1349856"/>
                <a:gd name="connsiteY1" fmla="*/ 457229 h 2782876"/>
                <a:gd name="connsiteX2" fmla="*/ 1016040 w 1349856"/>
                <a:gd name="connsiteY2" fmla="*/ 615072 h 2782876"/>
                <a:gd name="connsiteX3" fmla="*/ 1349833 w 1349856"/>
                <a:gd name="connsiteY3" fmla="*/ 930234 h 2782876"/>
                <a:gd name="connsiteX4" fmla="*/ 1008778 w 1349856"/>
                <a:gd name="connsiteY4" fmla="*/ 1456282 h 2782876"/>
                <a:gd name="connsiteX5" fmla="*/ 702121 w 1349856"/>
                <a:gd name="connsiteY5" fmla="*/ 1228597 h 2782876"/>
                <a:gd name="connsiteX6" fmla="*/ 312392 w 1349856"/>
                <a:gd name="connsiteY6" fmla="*/ 1222085 h 2782876"/>
                <a:gd name="connsiteX7" fmla="*/ 691339 w 1349856"/>
                <a:gd name="connsiteY7" fmla="*/ 1488516 h 2782876"/>
                <a:gd name="connsiteX8" fmla="*/ 986739 w 1349856"/>
                <a:gd name="connsiteY8" fmla="*/ 1599863 h 2782876"/>
                <a:gd name="connsiteX9" fmla="*/ 1059627 w 1349856"/>
                <a:gd name="connsiteY9" fmla="*/ 1787189 h 2782876"/>
                <a:gd name="connsiteX10" fmla="*/ 1205662 w 1349856"/>
                <a:gd name="connsiteY10" fmla="*/ 1885243 h 2782876"/>
                <a:gd name="connsiteX11" fmla="*/ 1185050 w 1349856"/>
                <a:gd name="connsiteY11" fmla="*/ 2270776 h 2782876"/>
                <a:gd name="connsiteX12" fmla="*/ 1278707 w 1349856"/>
                <a:gd name="connsiteY12" fmla="*/ 2540181 h 2782876"/>
                <a:gd name="connsiteX13" fmla="*/ 1246439 w 1349856"/>
                <a:gd name="connsiteY13" fmla="*/ 2737688 h 2782876"/>
                <a:gd name="connsiteX14" fmla="*/ 1139448 w 1349856"/>
                <a:gd name="connsiteY14" fmla="*/ 2600138 h 2782876"/>
                <a:gd name="connsiteX15" fmla="*/ 1050768 w 1349856"/>
                <a:gd name="connsiteY15" fmla="*/ 2236362 h 2782876"/>
                <a:gd name="connsiteX16" fmla="*/ 1027361 w 1349856"/>
                <a:gd name="connsiteY16" fmla="*/ 2018199 h 2782876"/>
                <a:gd name="connsiteX17" fmla="*/ 818471 w 1349856"/>
                <a:gd name="connsiteY17" fmla="*/ 2108137 h 2782876"/>
                <a:gd name="connsiteX18" fmla="*/ 716572 w 1349856"/>
                <a:gd name="connsiteY18" fmla="*/ 2125770 h 2782876"/>
                <a:gd name="connsiteX19" fmla="*/ 832057 w 1349856"/>
                <a:gd name="connsiteY19" fmla="*/ 2072867 h 2782876"/>
                <a:gd name="connsiteX20" fmla="*/ 1074589 w 1349856"/>
                <a:gd name="connsiteY20" fmla="*/ 1982541 h 2782876"/>
                <a:gd name="connsiteX21" fmla="*/ 1042148 w 1349856"/>
                <a:gd name="connsiteY21" fmla="*/ 2272047 h 2782876"/>
                <a:gd name="connsiteX22" fmla="*/ 1074913 w 1349856"/>
                <a:gd name="connsiteY22" fmla="*/ 2608956 h 2782876"/>
                <a:gd name="connsiteX23" fmla="*/ 830358 w 1349856"/>
                <a:gd name="connsiteY23" fmla="*/ 2668912 h 2782876"/>
                <a:gd name="connsiteX24" fmla="*/ 667323 w 1349856"/>
                <a:gd name="connsiteY24" fmla="*/ 2596611 h 2782876"/>
                <a:gd name="connsiteX25" fmla="*/ 932258 w 1349856"/>
                <a:gd name="connsiteY25" fmla="*/ 2501386 h 2782876"/>
                <a:gd name="connsiteX26" fmla="*/ 945843 w 1349856"/>
                <a:gd name="connsiteY26" fmla="*/ 2360310 h 2782876"/>
                <a:gd name="connsiteX27" fmla="*/ 893195 w 1349856"/>
                <a:gd name="connsiteY27" fmla="*/ 2469643 h 2782876"/>
                <a:gd name="connsiteX28" fmla="*/ 740350 w 1349856"/>
                <a:gd name="connsiteY28" fmla="*/ 2506675 h 2782876"/>
                <a:gd name="connsiteX29" fmla="*/ 753936 w 1349856"/>
                <a:gd name="connsiteY29" fmla="*/ 2365600 h 2782876"/>
                <a:gd name="connsiteX30" fmla="*/ 911875 w 1349856"/>
                <a:gd name="connsiteY30" fmla="*/ 2191019 h 2782876"/>
                <a:gd name="connsiteX31" fmla="*/ 723366 w 1349856"/>
                <a:gd name="connsiteY31" fmla="*/ 2370889 h 2782876"/>
                <a:gd name="connsiteX32" fmla="*/ 653736 w 1349856"/>
                <a:gd name="connsiteY32" fmla="*/ 2550762 h 2782876"/>
                <a:gd name="connsiteX33" fmla="*/ 601091 w 1349856"/>
                <a:gd name="connsiteY33" fmla="*/ 2351492 h 2782876"/>
                <a:gd name="connsiteX34" fmla="*/ 597693 w 1349856"/>
                <a:gd name="connsiteY34" fmla="*/ 2226288 h 2782876"/>
                <a:gd name="connsiteX35" fmla="*/ 585805 w 1349856"/>
                <a:gd name="connsiteY35" fmla="*/ 2466116 h 2782876"/>
                <a:gd name="connsiteX36" fmla="*/ 458433 w 1349856"/>
                <a:gd name="connsiteY36" fmla="*/ 2300352 h 2782876"/>
                <a:gd name="connsiteX37" fmla="*/ 449942 w 1349856"/>
                <a:gd name="connsiteY37" fmla="*/ 2168094 h 2782876"/>
                <a:gd name="connsiteX38" fmla="*/ 361631 w 1349856"/>
                <a:gd name="connsiteY38" fmla="*/ 2249212 h 2782876"/>
                <a:gd name="connsiteX39" fmla="*/ 275018 w 1349856"/>
                <a:gd name="connsiteY39" fmla="*/ 2175147 h 2782876"/>
                <a:gd name="connsiteX40" fmla="*/ 91603 w 1349856"/>
                <a:gd name="connsiteY40" fmla="*/ 2055232 h 2782876"/>
                <a:gd name="connsiteX41" fmla="*/ 149345 w 1349856"/>
                <a:gd name="connsiteY41" fmla="*/ 2129298 h 2782876"/>
                <a:gd name="connsiteX42" fmla="*/ 407484 w 1349856"/>
                <a:gd name="connsiteY42" fmla="*/ 2303879 h 2782876"/>
                <a:gd name="connsiteX43" fmla="*/ 529444 w 1349856"/>
                <a:gd name="connsiteY43" fmla="*/ 2443140 h 2782876"/>
                <a:gd name="connsiteX44" fmla="*/ 548443 w 1349856"/>
                <a:gd name="connsiteY44" fmla="*/ 2642462 h 2782876"/>
                <a:gd name="connsiteX45" fmla="*/ 387105 w 1349856"/>
                <a:gd name="connsiteY45" fmla="*/ 2515492 h 2782876"/>
                <a:gd name="connsiteX46" fmla="*/ 149207 w 1349856"/>
                <a:gd name="connsiteY46" fmla="*/ 2308679 h 2782876"/>
                <a:gd name="connsiteX47" fmla="*/ 166328 w 1349856"/>
                <a:gd name="connsiteY47" fmla="*/ 2384997 h 2782876"/>
                <a:gd name="connsiteX48" fmla="*/ 341251 w 1349856"/>
                <a:gd name="connsiteY48" fmla="*/ 2476697 h 2782876"/>
                <a:gd name="connsiteX49" fmla="*/ 398992 w 1349856"/>
                <a:gd name="connsiteY49" fmla="*/ 2635408 h 2782876"/>
                <a:gd name="connsiteX50" fmla="*/ 307285 w 1349856"/>
                <a:gd name="connsiteY50" fmla="*/ 2781774 h 2782876"/>
                <a:gd name="connsiteX51" fmla="*/ 241052 w 1349856"/>
                <a:gd name="connsiteY51" fmla="*/ 2695365 h 2782876"/>
                <a:gd name="connsiteX52" fmla="*/ 203690 w 1349856"/>
                <a:gd name="connsiteY52" fmla="*/ 2564870 h 2782876"/>
                <a:gd name="connsiteX53" fmla="*/ 82263 w 1349856"/>
                <a:gd name="connsiteY53" fmla="*/ 2710659 h 2782876"/>
                <a:gd name="connsiteX54" fmla="*/ 51525 w 1349856"/>
                <a:gd name="connsiteY54" fmla="*/ 2645613 h 2782876"/>
                <a:gd name="connsiteX55" fmla="*/ 215577 w 1349856"/>
                <a:gd name="connsiteY55" fmla="*/ 2476697 h 2782876"/>
                <a:gd name="connsiteX56" fmla="*/ 303889 w 1349856"/>
                <a:gd name="connsiteY56" fmla="*/ 2693601 h 2782876"/>
                <a:gd name="connsiteX57" fmla="*/ 315777 w 1349856"/>
                <a:gd name="connsiteY57" fmla="*/ 2548999 h 2782876"/>
                <a:gd name="connsiteX58" fmla="*/ 188405 w 1349856"/>
                <a:gd name="connsiteY58" fmla="*/ 2437901 h 2782876"/>
                <a:gd name="connsiteX59" fmla="*/ 38956 w 1349856"/>
                <a:gd name="connsiteY59" fmla="*/ 2406159 h 2782876"/>
                <a:gd name="connsiteX60" fmla="*/ 138928 w 1349856"/>
                <a:gd name="connsiteY60" fmla="*/ 2235970 h 2782876"/>
                <a:gd name="connsiteX61" fmla="*/ 409418 w 1349856"/>
                <a:gd name="connsiteY61" fmla="*/ 2428785 h 2782876"/>
                <a:gd name="connsiteX62" fmla="*/ 528063 w 1349856"/>
                <a:gd name="connsiteY62" fmla="*/ 2586030 h 2782876"/>
                <a:gd name="connsiteX63" fmla="*/ 499192 w 1349856"/>
                <a:gd name="connsiteY63" fmla="*/ 2506675 h 2782876"/>
                <a:gd name="connsiteX64" fmla="*/ 354837 w 1349856"/>
                <a:gd name="connsiteY64" fmla="*/ 2342674 h 2782876"/>
                <a:gd name="connsiteX65" fmla="*/ 174819 w 1349856"/>
                <a:gd name="connsiteY65" fmla="*/ 2226288 h 2782876"/>
                <a:gd name="connsiteX66" fmla="*/ 84809 w 1349856"/>
                <a:gd name="connsiteY66" fmla="*/ 2168093 h 2782876"/>
                <a:gd name="connsiteX67" fmla="*/ 556 w 1349856"/>
                <a:gd name="connsiteY67" fmla="*/ 2092948 h 2782876"/>
                <a:gd name="connsiteX68" fmla="*/ 127267 w 1349856"/>
                <a:gd name="connsiteY68" fmla="*/ 1995274 h 2782876"/>
                <a:gd name="connsiteX69" fmla="*/ 290302 w 1349856"/>
                <a:gd name="connsiteY69" fmla="*/ 2074630 h 2782876"/>
                <a:gd name="connsiteX70" fmla="*/ 365028 w 1349856"/>
                <a:gd name="connsiteY70" fmla="*/ 2169856 h 2782876"/>
                <a:gd name="connsiteX71" fmla="*/ 477115 w 1349856"/>
                <a:gd name="connsiteY71" fmla="*/ 2086975 h 2782876"/>
                <a:gd name="connsiteX72" fmla="*/ 526366 w 1349856"/>
                <a:gd name="connsiteY72" fmla="*/ 2178674 h 2782876"/>
                <a:gd name="connsiteX73" fmla="*/ 556934 w 1349856"/>
                <a:gd name="connsiteY73" fmla="*/ 2376180 h 2782876"/>
                <a:gd name="connsiteX74" fmla="*/ 572218 w 1349856"/>
                <a:gd name="connsiteY74" fmla="*/ 2120480 h 2782876"/>
                <a:gd name="connsiteX75" fmla="*/ 667324 w 1349856"/>
                <a:gd name="connsiteY75" fmla="*/ 2273900 h 2782876"/>
                <a:gd name="connsiteX76" fmla="*/ 657133 w 1349856"/>
                <a:gd name="connsiteY76" fmla="*/ 2452008 h 2782876"/>
                <a:gd name="connsiteX77" fmla="*/ 752238 w 1349856"/>
                <a:gd name="connsiteY77" fmla="*/ 2236869 h 2782876"/>
                <a:gd name="connsiteX78" fmla="*/ 959430 w 1349856"/>
                <a:gd name="connsiteY78" fmla="*/ 2141640 h 2782876"/>
                <a:gd name="connsiteX79" fmla="*/ 847342 w 1349856"/>
                <a:gd name="connsiteY79" fmla="*/ 2347965 h 2782876"/>
                <a:gd name="connsiteX80" fmla="*/ 791299 w 1349856"/>
                <a:gd name="connsiteY80" fmla="*/ 2452009 h 2782876"/>
                <a:gd name="connsiteX81" fmla="*/ 871117 w 1349856"/>
                <a:gd name="connsiteY81" fmla="*/ 2395579 h 2782876"/>
                <a:gd name="connsiteX82" fmla="*/ 966222 w 1349856"/>
                <a:gd name="connsiteY82" fmla="*/ 2270374 h 2782876"/>
                <a:gd name="connsiteX83" fmla="*/ 984904 w 1349856"/>
                <a:gd name="connsiteY83" fmla="*/ 2547235 h 2782876"/>
                <a:gd name="connsiteX84" fmla="*/ 743746 w 1349856"/>
                <a:gd name="connsiteY84" fmla="*/ 2593084 h 2782876"/>
                <a:gd name="connsiteX85" fmla="*/ 867721 w 1349856"/>
                <a:gd name="connsiteY85" fmla="*/ 2603665 h 2782876"/>
                <a:gd name="connsiteX86" fmla="*/ 1018870 w 1349856"/>
                <a:gd name="connsiteY86" fmla="*/ 2554290 h 2782876"/>
                <a:gd name="connsiteX87" fmla="*/ 979783 w 1349856"/>
                <a:gd name="connsiteY87" fmla="*/ 2218908 h 2782876"/>
                <a:gd name="connsiteX88" fmla="*/ 992813 w 1349856"/>
                <a:gd name="connsiteY88" fmla="*/ 2083777 h 2782876"/>
                <a:gd name="connsiteX89" fmla="*/ 777713 w 1349856"/>
                <a:gd name="connsiteY89" fmla="*/ 2187491 h 2782876"/>
                <a:gd name="connsiteX90" fmla="*/ 645246 w 1349856"/>
                <a:gd name="connsiteY90" fmla="*/ 2127535 h 2782876"/>
                <a:gd name="connsiteX91" fmla="*/ 753936 w 1349856"/>
                <a:gd name="connsiteY91" fmla="*/ 2034071 h 2782876"/>
                <a:gd name="connsiteX92" fmla="*/ 1102086 w 1349856"/>
                <a:gd name="connsiteY92" fmla="*/ 1919446 h 2782876"/>
                <a:gd name="connsiteX93" fmla="*/ 1107686 w 1349856"/>
                <a:gd name="connsiteY93" fmla="*/ 2175523 h 2782876"/>
                <a:gd name="connsiteX94" fmla="*/ 1185302 w 1349856"/>
                <a:gd name="connsiteY94" fmla="*/ 2541944 h 2782876"/>
                <a:gd name="connsiteX95" fmla="*/ 1244741 w 1349856"/>
                <a:gd name="connsiteY95" fmla="*/ 2658333 h 2782876"/>
                <a:gd name="connsiteX96" fmla="*/ 1154732 w 1349856"/>
                <a:gd name="connsiteY96" fmla="*/ 2402632 h 2782876"/>
                <a:gd name="connsiteX97" fmla="*/ 1120353 w 1349856"/>
                <a:gd name="connsiteY97" fmla="*/ 2234767 h 2782876"/>
                <a:gd name="connsiteX98" fmla="*/ 1152953 w 1349856"/>
                <a:gd name="connsiteY98" fmla="*/ 1942805 h 2782876"/>
                <a:gd name="connsiteX99" fmla="*/ 1003584 w 1349856"/>
                <a:gd name="connsiteY99" fmla="*/ 1845382 h 2782876"/>
                <a:gd name="connsiteX100" fmla="*/ 934955 w 1349856"/>
                <a:gd name="connsiteY100" fmla="*/ 1683633 h 2782876"/>
                <a:gd name="connsiteX101" fmla="*/ 765621 w 1349856"/>
                <a:gd name="connsiteY101" fmla="*/ 1583897 h 2782876"/>
                <a:gd name="connsiteX102" fmla="*/ 300408 w 1349856"/>
                <a:gd name="connsiteY102" fmla="*/ 1514818 h 2782876"/>
                <a:gd name="connsiteX103" fmla="*/ 195393 w 1349856"/>
                <a:gd name="connsiteY103" fmla="*/ 1207869 h 2782876"/>
                <a:gd name="connsiteX104" fmla="*/ 378971 w 1349856"/>
                <a:gd name="connsiteY104" fmla="*/ 948171 h 2782876"/>
                <a:gd name="connsiteX105" fmla="*/ 772776 w 1349856"/>
                <a:gd name="connsiteY105" fmla="*/ 1124064 h 2782876"/>
                <a:gd name="connsiteX106" fmla="*/ 865628 w 1349856"/>
                <a:gd name="connsiteY106" fmla="*/ 864187 h 2782876"/>
                <a:gd name="connsiteX107" fmla="*/ 589739 w 1349856"/>
                <a:gd name="connsiteY107" fmla="*/ 544711 h 2782876"/>
                <a:gd name="connsiteX108" fmla="*/ 511424 w 1349856"/>
                <a:gd name="connsiteY108" fmla="*/ 22638 h 2782876"/>
                <a:gd name="connsiteX109" fmla="*/ 611907 w 1349856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53243 w 1353754"/>
                <a:gd name="connsiteY41" fmla="*/ 2129298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53243 w 1353754"/>
                <a:gd name="connsiteY41" fmla="*/ 2129298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5880 w 1353754"/>
                <a:gd name="connsiteY41" fmla="*/ 2155750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2225 w 1350174"/>
                <a:gd name="connsiteY0" fmla="*/ 29 h 2782876"/>
                <a:gd name="connsiteX1" fmla="*/ 685076 w 1350174"/>
                <a:gd name="connsiteY1" fmla="*/ 457229 h 2782876"/>
                <a:gd name="connsiteX2" fmla="*/ 1016358 w 1350174"/>
                <a:gd name="connsiteY2" fmla="*/ 615072 h 2782876"/>
                <a:gd name="connsiteX3" fmla="*/ 1350151 w 1350174"/>
                <a:gd name="connsiteY3" fmla="*/ 930234 h 2782876"/>
                <a:gd name="connsiteX4" fmla="*/ 1009096 w 1350174"/>
                <a:gd name="connsiteY4" fmla="*/ 1456282 h 2782876"/>
                <a:gd name="connsiteX5" fmla="*/ 702439 w 1350174"/>
                <a:gd name="connsiteY5" fmla="*/ 1228597 h 2782876"/>
                <a:gd name="connsiteX6" fmla="*/ 312710 w 1350174"/>
                <a:gd name="connsiteY6" fmla="*/ 1222085 h 2782876"/>
                <a:gd name="connsiteX7" fmla="*/ 691657 w 1350174"/>
                <a:gd name="connsiteY7" fmla="*/ 1488516 h 2782876"/>
                <a:gd name="connsiteX8" fmla="*/ 987057 w 1350174"/>
                <a:gd name="connsiteY8" fmla="*/ 1599863 h 2782876"/>
                <a:gd name="connsiteX9" fmla="*/ 1059945 w 1350174"/>
                <a:gd name="connsiteY9" fmla="*/ 1787189 h 2782876"/>
                <a:gd name="connsiteX10" fmla="*/ 1205980 w 1350174"/>
                <a:gd name="connsiteY10" fmla="*/ 1885243 h 2782876"/>
                <a:gd name="connsiteX11" fmla="*/ 1185368 w 1350174"/>
                <a:gd name="connsiteY11" fmla="*/ 2270776 h 2782876"/>
                <a:gd name="connsiteX12" fmla="*/ 1279025 w 1350174"/>
                <a:gd name="connsiteY12" fmla="*/ 2540181 h 2782876"/>
                <a:gd name="connsiteX13" fmla="*/ 1246757 w 1350174"/>
                <a:gd name="connsiteY13" fmla="*/ 2737688 h 2782876"/>
                <a:gd name="connsiteX14" fmla="*/ 1139766 w 1350174"/>
                <a:gd name="connsiteY14" fmla="*/ 2600138 h 2782876"/>
                <a:gd name="connsiteX15" fmla="*/ 1051086 w 1350174"/>
                <a:gd name="connsiteY15" fmla="*/ 2236362 h 2782876"/>
                <a:gd name="connsiteX16" fmla="*/ 1027679 w 1350174"/>
                <a:gd name="connsiteY16" fmla="*/ 2018199 h 2782876"/>
                <a:gd name="connsiteX17" fmla="*/ 818789 w 1350174"/>
                <a:gd name="connsiteY17" fmla="*/ 2108137 h 2782876"/>
                <a:gd name="connsiteX18" fmla="*/ 716890 w 1350174"/>
                <a:gd name="connsiteY18" fmla="*/ 2125770 h 2782876"/>
                <a:gd name="connsiteX19" fmla="*/ 832375 w 1350174"/>
                <a:gd name="connsiteY19" fmla="*/ 2072867 h 2782876"/>
                <a:gd name="connsiteX20" fmla="*/ 1074907 w 1350174"/>
                <a:gd name="connsiteY20" fmla="*/ 1982541 h 2782876"/>
                <a:gd name="connsiteX21" fmla="*/ 1042466 w 1350174"/>
                <a:gd name="connsiteY21" fmla="*/ 2272047 h 2782876"/>
                <a:gd name="connsiteX22" fmla="*/ 1075231 w 1350174"/>
                <a:gd name="connsiteY22" fmla="*/ 2608956 h 2782876"/>
                <a:gd name="connsiteX23" fmla="*/ 830676 w 1350174"/>
                <a:gd name="connsiteY23" fmla="*/ 2668912 h 2782876"/>
                <a:gd name="connsiteX24" fmla="*/ 667641 w 1350174"/>
                <a:gd name="connsiteY24" fmla="*/ 2596611 h 2782876"/>
                <a:gd name="connsiteX25" fmla="*/ 932576 w 1350174"/>
                <a:gd name="connsiteY25" fmla="*/ 2501386 h 2782876"/>
                <a:gd name="connsiteX26" fmla="*/ 946161 w 1350174"/>
                <a:gd name="connsiteY26" fmla="*/ 2360310 h 2782876"/>
                <a:gd name="connsiteX27" fmla="*/ 893513 w 1350174"/>
                <a:gd name="connsiteY27" fmla="*/ 2469643 h 2782876"/>
                <a:gd name="connsiteX28" fmla="*/ 740668 w 1350174"/>
                <a:gd name="connsiteY28" fmla="*/ 2506675 h 2782876"/>
                <a:gd name="connsiteX29" fmla="*/ 754254 w 1350174"/>
                <a:gd name="connsiteY29" fmla="*/ 2365600 h 2782876"/>
                <a:gd name="connsiteX30" fmla="*/ 912193 w 1350174"/>
                <a:gd name="connsiteY30" fmla="*/ 2191019 h 2782876"/>
                <a:gd name="connsiteX31" fmla="*/ 723684 w 1350174"/>
                <a:gd name="connsiteY31" fmla="*/ 2370889 h 2782876"/>
                <a:gd name="connsiteX32" fmla="*/ 654054 w 1350174"/>
                <a:gd name="connsiteY32" fmla="*/ 2550762 h 2782876"/>
                <a:gd name="connsiteX33" fmla="*/ 601409 w 1350174"/>
                <a:gd name="connsiteY33" fmla="*/ 2351492 h 2782876"/>
                <a:gd name="connsiteX34" fmla="*/ 598011 w 1350174"/>
                <a:gd name="connsiteY34" fmla="*/ 2226288 h 2782876"/>
                <a:gd name="connsiteX35" fmla="*/ 586123 w 1350174"/>
                <a:gd name="connsiteY35" fmla="*/ 2466116 h 2782876"/>
                <a:gd name="connsiteX36" fmla="*/ 458751 w 1350174"/>
                <a:gd name="connsiteY36" fmla="*/ 2300352 h 2782876"/>
                <a:gd name="connsiteX37" fmla="*/ 450260 w 1350174"/>
                <a:gd name="connsiteY37" fmla="*/ 2168094 h 2782876"/>
                <a:gd name="connsiteX38" fmla="*/ 361949 w 1350174"/>
                <a:gd name="connsiteY38" fmla="*/ 2249212 h 2782876"/>
                <a:gd name="connsiteX39" fmla="*/ 275336 w 1350174"/>
                <a:gd name="connsiteY39" fmla="*/ 2175147 h 2782876"/>
                <a:gd name="connsiteX40" fmla="*/ 91921 w 1350174"/>
                <a:gd name="connsiteY40" fmla="*/ 2055232 h 2782876"/>
                <a:gd name="connsiteX41" fmla="*/ 112300 w 1350174"/>
                <a:gd name="connsiteY41" fmla="*/ 2155750 h 2782876"/>
                <a:gd name="connsiteX42" fmla="*/ 407802 w 1350174"/>
                <a:gd name="connsiteY42" fmla="*/ 2303879 h 2782876"/>
                <a:gd name="connsiteX43" fmla="*/ 529762 w 1350174"/>
                <a:gd name="connsiteY43" fmla="*/ 2443140 h 2782876"/>
                <a:gd name="connsiteX44" fmla="*/ 548761 w 1350174"/>
                <a:gd name="connsiteY44" fmla="*/ 2642462 h 2782876"/>
                <a:gd name="connsiteX45" fmla="*/ 387423 w 1350174"/>
                <a:gd name="connsiteY45" fmla="*/ 2515492 h 2782876"/>
                <a:gd name="connsiteX46" fmla="*/ 149525 w 1350174"/>
                <a:gd name="connsiteY46" fmla="*/ 2308679 h 2782876"/>
                <a:gd name="connsiteX47" fmla="*/ 166646 w 1350174"/>
                <a:gd name="connsiteY47" fmla="*/ 2384997 h 2782876"/>
                <a:gd name="connsiteX48" fmla="*/ 341569 w 1350174"/>
                <a:gd name="connsiteY48" fmla="*/ 2476697 h 2782876"/>
                <a:gd name="connsiteX49" fmla="*/ 399310 w 1350174"/>
                <a:gd name="connsiteY49" fmla="*/ 2635408 h 2782876"/>
                <a:gd name="connsiteX50" fmla="*/ 307603 w 1350174"/>
                <a:gd name="connsiteY50" fmla="*/ 2781774 h 2782876"/>
                <a:gd name="connsiteX51" fmla="*/ 241370 w 1350174"/>
                <a:gd name="connsiteY51" fmla="*/ 2695365 h 2782876"/>
                <a:gd name="connsiteX52" fmla="*/ 204008 w 1350174"/>
                <a:gd name="connsiteY52" fmla="*/ 2564870 h 2782876"/>
                <a:gd name="connsiteX53" fmla="*/ 82581 w 1350174"/>
                <a:gd name="connsiteY53" fmla="*/ 2710659 h 2782876"/>
                <a:gd name="connsiteX54" fmla="*/ 51843 w 1350174"/>
                <a:gd name="connsiteY54" fmla="*/ 2645613 h 2782876"/>
                <a:gd name="connsiteX55" fmla="*/ 215895 w 1350174"/>
                <a:gd name="connsiteY55" fmla="*/ 2476697 h 2782876"/>
                <a:gd name="connsiteX56" fmla="*/ 304207 w 1350174"/>
                <a:gd name="connsiteY56" fmla="*/ 2693601 h 2782876"/>
                <a:gd name="connsiteX57" fmla="*/ 316095 w 1350174"/>
                <a:gd name="connsiteY57" fmla="*/ 2548999 h 2782876"/>
                <a:gd name="connsiteX58" fmla="*/ 188723 w 1350174"/>
                <a:gd name="connsiteY58" fmla="*/ 2437901 h 2782876"/>
                <a:gd name="connsiteX59" fmla="*/ 39274 w 1350174"/>
                <a:gd name="connsiteY59" fmla="*/ 2406159 h 2782876"/>
                <a:gd name="connsiteX60" fmla="*/ 139246 w 1350174"/>
                <a:gd name="connsiteY60" fmla="*/ 2235970 h 2782876"/>
                <a:gd name="connsiteX61" fmla="*/ 409736 w 1350174"/>
                <a:gd name="connsiteY61" fmla="*/ 2428785 h 2782876"/>
                <a:gd name="connsiteX62" fmla="*/ 528381 w 1350174"/>
                <a:gd name="connsiteY62" fmla="*/ 2586030 h 2782876"/>
                <a:gd name="connsiteX63" fmla="*/ 499510 w 1350174"/>
                <a:gd name="connsiteY63" fmla="*/ 2506675 h 2782876"/>
                <a:gd name="connsiteX64" fmla="*/ 355155 w 1350174"/>
                <a:gd name="connsiteY64" fmla="*/ 2342674 h 2782876"/>
                <a:gd name="connsiteX65" fmla="*/ 175137 w 1350174"/>
                <a:gd name="connsiteY65" fmla="*/ 2226288 h 2782876"/>
                <a:gd name="connsiteX66" fmla="*/ 39273 w 1350174"/>
                <a:gd name="connsiteY66" fmla="*/ 2229814 h 2782876"/>
                <a:gd name="connsiteX67" fmla="*/ 874 w 1350174"/>
                <a:gd name="connsiteY67" fmla="*/ 2092948 h 2782876"/>
                <a:gd name="connsiteX68" fmla="*/ 127585 w 1350174"/>
                <a:gd name="connsiteY68" fmla="*/ 1995274 h 2782876"/>
                <a:gd name="connsiteX69" fmla="*/ 290620 w 1350174"/>
                <a:gd name="connsiteY69" fmla="*/ 2074630 h 2782876"/>
                <a:gd name="connsiteX70" fmla="*/ 365346 w 1350174"/>
                <a:gd name="connsiteY70" fmla="*/ 2169856 h 2782876"/>
                <a:gd name="connsiteX71" fmla="*/ 477433 w 1350174"/>
                <a:gd name="connsiteY71" fmla="*/ 2086975 h 2782876"/>
                <a:gd name="connsiteX72" fmla="*/ 526684 w 1350174"/>
                <a:gd name="connsiteY72" fmla="*/ 2178674 h 2782876"/>
                <a:gd name="connsiteX73" fmla="*/ 557252 w 1350174"/>
                <a:gd name="connsiteY73" fmla="*/ 2376180 h 2782876"/>
                <a:gd name="connsiteX74" fmla="*/ 572536 w 1350174"/>
                <a:gd name="connsiteY74" fmla="*/ 2120480 h 2782876"/>
                <a:gd name="connsiteX75" fmla="*/ 667642 w 1350174"/>
                <a:gd name="connsiteY75" fmla="*/ 2273900 h 2782876"/>
                <a:gd name="connsiteX76" fmla="*/ 657451 w 1350174"/>
                <a:gd name="connsiteY76" fmla="*/ 2452008 h 2782876"/>
                <a:gd name="connsiteX77" fmla="*/ 752556 w 1350174"/>
                <a:gd name="connsiteY77" fmla="*/ 2236869 h 2782876"/>
                <a:gd name="connsiteX78" fmla="*/ 959748 w 1350174"/>
                <a:gd name="connsiteY78" fmla="*/ 2141640 h 2782876"/>
                <a:gd name="connsiteX79" fmla="*/ 847660 w 1350174"/>
                <a:gd name="connsiteY79" fmla="*/ 2347965 h 2782876"/>
                <a:gd name="connsiteX80" fmla="*/ 791617 w 1350174"/>
                <a:gd name="connsiteY80" fmla="*/ 2452009 h 2782876"/>
                <a:gd name="connsiteX81" fmla="*/ 871435 w 1350174"/>
                <a:gd name="connsiteY81" fmla="*/ 2395579 h 2782876"/>
                <a:gd name="connsiteX82" fmla="*/ 966540 w 1350174"/>
                <a:gd name="connsiteY82" fmla="*/ 2270374 h 2782876"/>
                <a:gd name="connsiteX83" fmla="*/ 985222 w 1350174"/>
                <a:gd name="connsiteY83" fmla="*/ 2547235 h 2782876"/>
                <a:gd name="connsiteX84" fmla="*/ 744064 w 1350174"/>
                <a:gd name="connsiteY84" fmla="*/ 2593084 h 2782876"/>
                <a:gd name="connsiteX85" fmla="*/ 868039 w 1350174"/>
                <a:gd name="connsiteY85" fmla="*/ 2603665 h 2782876"/>
                <a:gd name="connsiteX86" fmla="*/ 1019188 w 1350174"/>
                <a:gd name="connsiteY86" fmla="*/ 2554290 h 2782876"/>
                <a:gd name="connsiteX87" fmla="*/ 980101 w 1350174"/>
                <a:gd name="connsiteY87" fmla="*/ 2218908 h 2782876"/>
                <a:gd name="connsiteX88" fmla="*/ 993131 w 1350174"/>
                <a:gd name="connsiteY88" fmla="*/ 2083777 h 2782876"/>
                <a:gd name="connsiteX89" fmla="*/ 778031 w 1350174"/>
                <a:gd name="connsiteY89" fmla="*/ 2187491 h 2782876"/>
                <a:gd name="connsiteX90" fmla="*/ 645564 w 1350174"/>
                <a:gd name="connsiteY90" fmla="*/ 2127535 h 2782876"/>
                <a:gd name="connsiteX91" fmla="*/ 754254 w 1350174"/>
                <a:gd name="connsiteY91" fmla="*/ 2034071 h 2782876"/>
                <a:gd name="connsiteX92" fmla="*/ 1102404 w 1350174"/>
                <a:gd name="connsiteY92" fmla="*/ 1919446 h 2782876"/>
                <a:gd name="connsiteX93" fmla="*/ 1108004 w 1350174"/>
                <a:gd name="connsiteY93" fmla="*/ 2175523 h 2782876"/>
                <a:gd name="connsiteX94" fmla="*/ 1185620 w 1350174"/>
                <a:gd name="connsiteY94" fmla="*/ 2541944 h 2782876"/>
                <a:gd name="connsiteX95" fmla="*/ 1245059 w 1350174"/>
                <a:gd name="connsiteY95" fmla="*/ 2658333 h 2782876"/>
                <a:gd name="connsiteX96" fmla="*/ 1155050 w 1350174"/>
                <a:gd name="connsiteY96" fmla="*/ 2402632 h 2782876"/>
                <a:gd name="connsiteX97" fmla="*/ 1120671 w 1350174"/>
                <a:gd name="connsiteY97" fmla="*/ 2234767 h 2782876"/>
                <a:gd name="connsiteX98" fmla="*/ 1153271 w 1350174"/>
                <a:gd name="connsiteY98" fmla="*/ 1942805 h 2782876"/>
                <a:gd name="connsiteX99" fmla="*/ 1003902 w 1350174"/>
                <a:gd name="connsiteY99" fmla="*/ 1845382 h 2782876"/>
                <a:gd name="connsiteX100" fmla="*/ 935273 w 1350174"/>
                <a:gd name="connsiteY100" fmla="*/ 1683633 h 2782876"/>
                <a:gd name="connsiteX101" fmla="*/ 765939 w 1350174"/>
                <a:gd name="connsiteY101" fmla="*/ 1583897 h 2782876"/>
                <a:gd name="connsiteX102" fmla="*/ 300726 w 1350174"/>
                <a:gd name="connsiteY102" fmla="*/ 1514818 h 2782876"/>
                <a:gd name="connsiteX103" fmla="*/ 195711 w 1350174"/>
                <a:gd name="connsiteY103" fmla="*/ 1207869 h 2782876"/>
                <a:gd name="connsiteX104" fmla="*/ 379289 w 1350174"/>
                <a:gd name="connsiteY104" fmla="*/ 948171 h 2782876"/>
                <a:gd name="connsiteX105" fmla="*/ 773094 w 1350174"/>
                <a:gd name="connsiteY105" fmla="*/ 1124064 h 2782876"/>
                <a:gd name="connsiteX106" fmla="*/ 865946 w 1350174"/>
                <a:gd name="connsiteY106" fmla="*/ 864187 h 2782876"/>
                <a:gd name="connsiteX107" fmla="*/ 590057 w 1350174"/>
                <a:gd name="connsiteY107" fmla="*/ 544711 h 2782876"/>
                <a:gd name="connsiteX108" fmla="*/ 511742 w 1350174"/>
                <a:gd name="connsiteY108" fmla="*/ 22638 h 2782876"/>
                <a:gd name="connsiteX109" fmla="*/ 612225 w 1350174"/>
                <a:gd name="connsiteY109" fmla="*/ 29 h 2782876"/>
                <a:gd name="connsiteX0" fmla="*/ 611545 w 1349494"/>
                <a:gd name="connsiteY0" fmla="*/ 29 h 2782876"/>
                <a:gd name="connsiteX1" fmla="*/ 684396 w 1349494"/>
                <a:gd name="connsiteY1" fmla="*/ 457229 h 2782876"/>
                <a:gd name="connsiteX2" fmla="*/ 1015678 w 1349494"/>
                <a:gd name="connsiteY2" fmla="*/ 615072 h 2782876"/>
                <a:gd name="connsiteX3" fmla="*/ 1349471 w 1349494"/>
                <a:gd name="connsiteY3" fmla="*/ 930234 h 2782876"/>
                <a:gd name="connsiteX4" fmla="*/ 1008416 w 1349494"/>
                <a:gd name="connsiteY4" fmla="*/ 1456282 h 2782876"/>
                <a:gd name="connsiteX5" fmla="*/ 701759 w 1349494"/>
                <a:gd name="connsiteY5" fmla="*/ 1228597 h 2782876"/>
                <a:gd name="connsiteX6" fmla="*/ 312030 w 1349494"/>
                <a:gd name="connsiteY6" fmla="*/ 1222085 h 2782876"/>
                <a:gd name="connsiteX7" fmla="*/ 690977 w 1349494"/>
                <a:gd name="connsiteY7" fmla="*/ 1488516 h 2782876"/>
                <a:gd name="connsiteX8" fmla="*/ 986377 w 1349494"/>
                <a:gd name="connsiteY8" fmla="*/ 1599863 h 2782876"/>
                <a:gd name="connsiteX9" fmla="*/ 1059265 w 1349494"/>
                <a:gd name="connsiteY9" fmla="*/ 1787189 h 2782876"/>
                <a:gd name="connsiteX10" fmla="*/ 1205300 w 1349494"/>
                <a:gd name="connsiteY10" fmla="*/ 1885243 h 2782876"/>
                <a:gd name="connsiteX11" fmla="*/ 1184688 w 1349494"/>
                <a:gd name="connsiteY11" fmla="*/ 2270776 h 2782876"/>
                <a:gd name="connsiteX12" fmla="*/ 1278345 w 1349494"/>
                <a:gd name="connsiteY12" fmla="*/ 2540181 h 2782876"/>
                <a:gd name="connsiteX13" fmla="*/ 1246077 w 1349494"/>
                <a:gd name="connsiteY13" fmla="*/ 2737688 h 2782876"/>
                <a:gd name="connsiteX14" fmla="*/ 1139086 w 1349494"/>
                <a:gd name="connsiteY14" fmla="*/ 2600138 h 2782876"/>
                <a:gd name="connsiteX15" fmla="*/ 1050406 w 1349494"/>
                <a:gd name="connsiteY15" fmla="*/ 2236362 h 2782876"/>
                <a:gd name="connsiteX16" fmla="*/ 1026999 w 1349494"/>
                <a:gd name="connsiteY16" fmla="*/ 2018199 h 2782876"/>
                <a:gd name="connsiteX17" fmla="*/ 818109 w 1349494"/>
                <a:gd name="connsiteY17" fmla="*/ 2108137 h 2782876"/>
                <a:gd name="connsiteX18" fmla="*/ 716210 w 1349494"/>
                <a:gd name="connsiteY18" fmla="*/ 2125770 h 2782876"/>
                <a:gd name="connsiteX19" fmla="*/ 831695 w 1349494"/>
                <a:gd name="connsiteY19" fmla="*/ 2072867 h 2782876"/>
                <a:gd name="connsiteX20" fmla="*/ 1074227 w 1349494"/>
                <a:gd name="connsiteY20" fmla="*/ 1982541 h 2782876"/>
                <a:gd name="connsiteX21" fmla="*/ 1041786 w 1349494"/>
                <a:gd name="connsiteY21" fmla="*/ 2272047 h 2782876"/>
                <a:gd name="connsiteX22" fmla="*/ 1074551 w 1349494"/>
                <a:gd name="connsiteY22" fmla="*/ 2608956 h 2782876"/>
                <a:gd name="connsiteX23" fmla="*/ 829996 w 1349494"/>
                <a:gd name="connsiteY23" fmla="*/ 2668912 h 2782876"/>
                <a:gd name="connsiteX24" fmla="*/ 666961 w 1349494"/>
                <a:gd name="connsiteY24" fmla="*/ 2596611 h 2782876"/>
                <a:gd name="connsiteX25" fmla="*/ 931896 w 1349494"/>
                <a:gd name="connsiteY25" fmla="*/ 2501386 h 2782876"/>
                <a:gd name="connsiteX26" fmla="*/ 945481 w 1349494"/>
                <a:gd name="connsiteY26" fmla="*/ 2360310 h 2782876"/>
                <a:gd name="connsiteX27" fmla="*/ 892833 w 1349494"/>
                <a:gd name="connsiteY27" fmla="*/ 2469643 h 2782876"/>
                <a:gd name="connsiteX28" fmla="*/ 739988 w 1349494"/>
                <a:gd name="connsiteY28" fmla="*/ 2506675 h 2782876"/>
                <a:gd name="connsiteX29" fmla="*/ 753574 w 1349494"/>
                <a:gd name="connsiteY29" fmla="*/ 2365600 h 2782876"/>
                <a:gd name="connsiteX30" fmla="*/ 911513 w 1349494"/>
                <a:gd name="connsiteY30" fmla="*/ 2191019 h 2782876"/>
                <a:gd name="connsiteX31" fmla="*/ 723004 w 1349494"/>
                <a:gd name="connsiteY31" fmla="*/ 2370889 h 2782876"/>
                <a:gd name="connsiteX32" fmla="*/ 653374 w 1349494"/>
                <a:gd name="connsiteY32" fmla="*/ 2550762 h 2782876"/>
                <a:gd name="connsiteX33" fmla="*/ 600729 w 1349494"/>
                <a:gd name="connsiteY33" fmla="*/ 2351492 h 2782876"/>
                <a:gd name="connsiteX34" fmla="*/ 597331 w 1349494"/>
                <a:gd name="connsiteY34" fmla="*/ 2226288 h 2782876"/>
                <a:gd name="connsiteX35" fmla="*/ 585443 w 1349494"/>
                <a:gd name="connsiteY35" fmla="*/ 2466116 h 2782876"/>
                <a:gd name="connsiteX36" fmla="*/ 458071 w 1349494"/>
                <a:gd name="connsiteY36" fmla="*/ 2300352 h 2782876"/>
                <a:gd name="connsiteX37" fmla="*/ 449580 w 1349494"/>
                <a:gd name="connsiteY37" fmla="*/ 2168094 h 2782876"/>
                <a:gd name="connsiteX38" fmla="*/ 361269 w 1349494"/>
                <a:gd name="connsiteY38" fmla="*/ 2249212 h 2782876"/>
                <a:gd name="connsiteX39" fmla="*/ 274656 w 1349494"/>
                <a:gd name="connsiteY39" fmla="*/ 2175147 h 2782876"/>
                <a:gd name="connsiteX40" fmla="*/ 91241 w 1349494"/>
                <a:gd name="connsiteY40" fmla="*/ 2055232 h 2782876"/>
                <a:gd name="connsiteX41" fmla="*/ 111620 w 1349494"/>
                <a:gd name="connsiteY41" fmla="*/ 2155750 h 2782876"/>
                <a:gd name="connsiteX42" fmla="*/ 407122 w 1349494"/>
                <a:gd name="connsiteY42" fmla="*/ 2303879 h 2782876"/>
                <a:gd name="connsiteX43" fmla="*/ 529082 w 1349494"/>
                <a:gd name="connsiteY43" fmla="*/ 2443140 h 2782876"/>
                <a:gd name="connsiteX44" fmla="*/ 548081 w 1349494"/>
                <a:gd name="connsiteY44" fmla="*/ 2642462 h 2782876"/>
                <a:gd name="connsiteX45" fmla="*/ 386743 w 1349494"/>
                <a:gd name="connsiteY45" fmla="*/ 2515492 h 2782876"/>
                <a:gd name="connsiteX46" fmla="*/ 148845 w 1349494"/>
                <a:gd name="connsiteY46" fmla="*/ 2308679 h 2782876"/>
                <a:gd name="connsiteX47" fmla="*/ 165966 w 1349494"/>
                <a:gd name="connsiteY47" fmla="*/ 2384997 h 2782876"/>
                <a:gd name="connsiteX48" fmla="*/ 340889 w 1349494"/>
                <a:gd name="connsiteY48" fmla="*/ 2476697 h 2782876"/>
                <a:gd name="connsiteX49" fmla="*/ 398630 w 1349494"/>
                <a:gd name="connsiteY49" fmla="*/ 2635408 h 2782876"/>
                <a:gd name="connsiteX50" fmla="*/ 306923 w 1349494"/>
                <a:gd name="connsiteY50" fmla="*/ 2781774 h 2782876"/>
                <a:gd name="connsiteX51" fmla="*/ 240690 w 1349494"/>
                <a:gd name="connsiteY51" fmla="*/ 2695365 h 2782876"/>
                <a:gd name="connsiteX52" fmla="*/ 203328 w 1349494"/>
                <a:gd name="connsiteY52" fmla="*/ 2564870 h 2782876"/>
                <a:gd name="connsiteX53" fmla="*/ 81901 w 1349494"/>
                <a:gd name="connsiteY53" fmla="*/ 2710659 h 2782876"/>
                <a:gd name="connsiteX54" fmla="*/ 51163 w 1349494"/>
                <a:gd name="connsiteY54" fmla="*/ 2645613 h 2782876"/>
                <a:gd name="connsiteX55" fmla="*/ 215215 w 1349494"/>
                <a:gd name="connsiteY55" fmla="*/ 2476697 h 2782876"/>
                <a:gd name="connsiteX56" fmla="*/ 303527 w 1349494"/>
                <a:gd name="connsiteY56" fmla="*/ 2693601 h 2782876"/>
                <a:gd name="connsiteX57" fmla="*/ 315415 w 1349494"/>
                <a:gd name="connsiteY57" fmla="*/ 2548999 h 2782876"/>
                <a:gd name="connsiteX58" fmla="*/ 188043 w 1349494"/>
                <a:gd name="connsiteY58" fmla="*/ 2437901 h 2782876"/>
                <a:gd name="connsiteX59" fmla="*/ 38594 w 1349494"/>
                <a:gd name="connsiteY59" fmla="*/ 2406159 h 2782876"/>
                <a:gd name="connsiteX60" fmla="*/ 138566 w 1349494"/>
                <a:gd name="connsiteY60" fmla="*/ 2235970 h 2782876"/>
                <a:gd name="connsiteX61" fmla="*/ 409056 w 1349494"/>
                <a:gd name="connsiteY61" fmla="*/ 2428785 h 2782876"/>
                <a:gd name="connsiteX62" fmla="*/ 527701 w 1349494"/>
                <a:gd name="connsiteY62" fmla="*/ 2586030 h 2782876"/>
                <a:gd name="connsiteX63" fmla="*/ 498830 w 1349494"/>
                <a:gd name="connsiteY63" fmla="*/ 2506675 h 2782876"/>
                <a:gd name="connsiteX64" fmla="*/ 354475 w 1349494"/>
                <a:gd name="connsiteY64" fmla="*/ 2342674 h 2782876"/>
                <a:gd name="connsiteX65" fmla="*/ 174457 w 1349494"/>
                <a:gd name="connsiteY65" fmla="*/ 2226288 h 2782876"/>
                <a:gd name="connsiteX66" fmla="*/ 38593 w 1349494"/>
                <a:gd name="connsiteY66" fmla="*/ 2229814 h 2782876"/>
                <a:gd name="connsiteX67" fmla="*/ 194 w 1349494"/>
                <a:gd name="connsiteY67" fmla="*/ 2092948 h 2782876"/>
                <a:gd name="connsiteX68" fmla="*/ 126905 w 1349494"/>
                <a:gd name="connsiteY68" fmla="*/ 1995274 h 2782876"/>
                <a:gd name="connsiteX69" fmla="*/ 289940 w 1349494"/>
                <a:gd name="connsiteY69" fmla="*/ 2074630 h 2782876"/>
                <a:gd name="connsiteX70" fmla="*/ 364666 w 1349494"/>
                <a:gd name="connsiteY70" fmla="*/ 2169856 h 2782876"/>
                <a:gd name="connsiteX71" fmla="*/ 476753 w 1349494"/>
                <a:gd name="connsiteY71" fmla="*/ 2086975 h 2782876"/>
                <a:gd name="connsiteX72" fmla="*/ 526004 w 1349494"/>
                <a:gd name="connsiteY72" fmla="*/ 2178674 h 2782876"/>
                <a:gd name="connsiteX73" fmla="*/ 556572 w 1349494"/>
                <a:gd name="connsiteY73" fmla="*/ 2376180 h 2782876"/>
                <a:gd name="connsiteX74" fmla="*/ 571856 w 1349494"/>
                <a:gd name="connsiteY74" fmla="*/ 2120480 h 2782876"/>
                <a:gd name="connsiteX75" fmla="*/ 666962 w 1349494"/>
                <a:gd name="connsiteY75" fmla="*/ 2273900 h 2782876"/>
                <a:gd name="connsiteX76" fmla="*/ 656771 w 1349494"/>
                <a:gd name="connsiteY76" fmla="*/ 2452008 h 2782876"/>
                <a:gd name="connsiteX77" fmla="*/ 751876 w 1349494"/>
                <a:gd name="connsiteY77" fmla="*/ 2236869 h 2782876"/>
                <a:gd name="connsiteX78" fmla="*/ 959068 w 1349494"/>
                <a:gd name="connsiteY78" fmla="*/ 2141640 h 2782876"/>
                <a:gd name="connsiteX79" fmla="*/ 846980 w 1349494"/>
                <a:gd name="connsiteY79" fmla="*/ 2347965 h 2782876"/>
                <a:gd name="connsiteX80" fmla="*/ 790937 w 1349494"/>
                <a:gd name="connsiteY80" fmla="*/ 2452009 h 2782876"/>
                <a:gd name="connsiteX81" fmla="*/ 870755 w 1349494"/>
                <a:gd name="connsiteY81" fmla="*/ 2395579 h 2782876"/>
                <a:gd name="connsiteX82" fmla="*/ 965860 w 1349494"/>
                <a:gd name="connsiteY82" fmla="*/ 2270374 h 2782876"/>
                <a:gd name="connsiteX83" fmla="*/ 984542 w 1349494"/>
                <a:gd name="connsiteY83" fmla="*/ 2547235 h 2782876"/>
                <a:gd name="connsiteX84" fmla="*/ 743384 w 1349494"/>
                <a:gd name="connsiteY84" fmla="*/ 2593084 h 2782876"/>
                <a:gd name="connsiteX85" fmla="*/ 867359 w 1349494"/>
                <a:gd name="connsiteY85" fmla="*/ 2603665 h 2782876"/>
                <a:gd name="connsiteX86" fmla="*/ 1018508 w 1349494"/>
                <a:gd name="connsiteY86" fmla="*/ 2554290 h 2782876"/>
                <a:gd name="connsiteX87" fmla="*/ 979421 w 1349494"/>
                <a:gd name="connsiteY87" fmla="*/ 2218908 h 2782876"/>
                <a:gd name="connsiteX88" fmla="*/ 992451 w 1349494"/>
                <a:gd name="connsiteY88" fmla="*/ 2083777 h 2782876"/>
                <a:gd name="connsiteX89" fmla="*/ 777351 w 1349494"/>
                <a:gd name="connsiteY89" fmla="*/ 2187491 h 2782876"/>
                <a:gd name="connsiteX90" fmla="*/ 644884 w 1349494"/>
                <a:gd name="connsiteY90" fmla="*/ 2127535 h 2782876"/>
                <a:gd name="connsiteX91" fmla="*/ 753574 w 1349494"/>
                <a:gd name="connsiteY91" fmla="*/ 2034071 h 2782876"/>
                <a:gd name="connsiteX92" fmla="*/ 1101724 w 1349494"/>
                <a:gd name="connsiteY92" fmla="*/ 1919446 h 2782876"/>
                <a:gd name="connsiteX93" fmla="*/ 1107324 w 1349494"/>
                <a:gd name="connsiteY93" fmla="*/ 2175523 h 2782876"/>
                <a:gd name="connsiteX94" fmla="*/ 1184940 w 1349494"/>
                <a:gd name="connsiteY94" fmla="*/ 2541944 h 2782876"/>
                <a:gd name="connsiteX95" fmla="*/ 1244379 w 1349494"/>
                <a:gd name="connsiteY95" fmla="*/ 2658333 h 2782876"/>
                <a:gd name="connsiteX96" fmla="*/ 1154370 w 1349494"/>
                <a:gd name="connsiteY96" fmla="*/ 2402632 h 2782876"/>
                <a:gd name="connsiteX97" fmla="*/ 1119991 w 1349494"/>
                <a:gd name="connsiteY97" fmla="*/ 2234767 h 2782876"/>
                <a:gd name="connsiteX98" fmla="*/ 1152591 w 1349494"/>
                <a:gd name="connsiteY98" fmla="*/ 1942805 h 2782876"/>
                <a:gd name="connsiteX99" fmla="*/ 1003222 w 1349494"/>
                <a:gd name="connsiteY99" fmla="*/ 1845382 h 2782876"/>
                <a:gd name="connsiteX100" fmla="*/ 934593 w 1349494"/>
                <a:gd name="connsiteY100" fmla="*/ 1683633 h 2782876"/>
                <a:gd name="connsiteX101" fmla="*/ 765259 w 1349494"/>
                <a:gd name="connsiteY101" fmla="*/ 1583897 h 2782876"/>
                <a:gd name="connsiteX102" fmla="*/ 300046 w 1349494"/>
                <a:gd name="connsiteY102" fmla="*/ 1514818 h 2782876"/>
                <a:gd name="connsiteX103" fmla="*/ 195031 w 1349494"/>
                <a:gd name="connsiteY103" fmla="*/ 1207869 h 2782876"/>
                <a:gd name="connsiteX104" fmla="*/ 378609 w 1349494"/>
                <a:gd name="connsiteY104" fmla="*/ 948171 h 2782876"/>
                <a:gd name="connsiteX105" fmla="*/ 772414 w 1349494"/>
                <a:gd name="connsiteY105" fmla="*/ 1124064 h 2782876"/>
                <a:gd name="connsiteX106" fmla="*/ 865266 w 1349494"/>
                <a:gd name="connsiteY106" fmla="*/ 864187 h 2782876"/>
                <a:gd name="connsiteX107" fmla="*/ 589377 w 1349494"/>
                <a:gd name="connsiteY107" fmla="*/ 544711 h 2782876"/>
                <a:gd name="connsiteX108" fmla="*/ 511062 w 1349494"/>
                <a:gd name="connsiteY108" fmla="*/ 22638 h 2782876"/>
                <a:gd name="connsiteX109" fmla="*/ 611545 w 1349494"/>
                <a:gd name="connsiteY109" fmla="*/ 29 h 2782876"/>
                <a:gd name="connsiteX0" fmla="*/ 611545 w 1349494"/>
                <a:gd name="connsiteY0" fmla="*/ 29 h 2782876"/>
                <a:gd name="connsiteX1" fmla="*/ 684396 w 1349494"/>
                <a:gd name="connsiteY1" fmla="*/ 457229 h 2782876"/>
                <a:gd name="connsiteX2" fmla="*/ 1015678 w 1349494"/>
                <a:gd name="connsiteY2" fmla="*/ 615072 h 2782876"/>
                <a:gd name="connsiteX3" fmla="*/ 1349471 w 1349494"/>
                <a:gd name="connsiteY3" fmla="*/ 930234 h 2782876"/>
                <a:gd name="connsiteX4" fmla="*/ 1008416 w 1349494"/>
                <a:gd name="connsiteY4" fmla="*/ 1456282 h 2782876"/>
                <a:gd name="connsiteX5" fmla="*/ 701759 w 1349494"/>
                <a:gd name="connsiteY5" fmla="*/ 1228597 h 2782876"/>
                <a:gd name="connsiteX6" fmla="*/ 312030 w 1349494"/>
                <a:gd name="connsiteY6" fmla="*/ 1222085 h 2782876"/>
                <a:gd name="connsiteX7" fmla="*/ 690977 w 1349494"/>
                <a:gd name="connsiteY7" fmla="*/ 1488516 h 2782876"/>
                <a:gd name="connsiteX8" fmla="*/ 986377 w 1349494"/>
                <a:gd name="connsiteY8" fmla="*/ 1599863 h 2782876"/>
                <a:gd name="connsiteX9" fmla="*/ 1059265 w 1349494"/>
                <a:gd name="connsiteY9" fmla="*/ 1787189 h 2782876"/>
                <a:gd name="connsiteX10" fmla="*/ 1205300 w 1349494"/>
                <a:gd name="connsiteY10" fmla="*/ 1885243 h 2782876"/>
                <a:gd name="connsiteX11" fmla="*/ 1184688 w 1349494"/>
                <a:gd name="connsiteY11" fmla="*/ 2270776 h 2782876"/>
                <a:gd name="connsiteX12" fmla="*/ 1278345 w 1349494"/>
                <a:gd name="connsiteY12" fmla="*/ 2540181 h 2782876"/>
                <a:gd name="connsiteX13" fmla="*/ 1246077 w 1349494"/>
                <a:gd name="connsiteY13" fmla="*/ 2737688 h 2782876"/>
                <a:gd name="connsiteX14" fmla="*/ 1139086 w 1349494"/>
                <a:gd name="connsiteY14" fmla="*/ 2600138 h 2782876"/>
                <a:gd name="connsiteX15" fmla="*/ 1050406 w 1349494"/>
                <a:gd name="connsiteY15" fmla="*/ 2236362 h 2782876"/>
                <a:gd name="connsiteX16" fmla="*/ 1026999 w 1349494"/>
                <a:gd name="connsiteY16" fmla="*/ 2018199 h 2782876"/>
                <a:gd name="connsiteX17" fmla="*/ 818109 w 1349494"/>
                <a:gd name="connsiteY17" fmla="*/ 2108137 h 2782876"/>
                <a:gd name="connsiteX18" fmla="*/ 716210 w 1349494"/>
                <a:gd name="connsiteY18" fmla="*/ 2125770 h 2782876"/>
                <a:gd name="connsiteX19" fmla="*/ 831695 w 1349494"/>
                <a:gd name="connsiteY19" fmla="*/ 2072867 h 2782876"/>
                <a:gd name="connsiteX20" fmla="*/ 1074227 w 1349494"/>
                <a:gd name="connsiteY20" fmla="*/ 1982541 h 2782876"/>
                <a:gd name="connsiteX21" fmla="*/ 1041786 w 1349494"/>
                <a:gd name="connsiteY21" fmla="*/ 2272047 h 2782876"/>
                <a:gd name="connsiteX22" fmla="*/ 1074551 w 1349494"/>
                <a:gd name="connsiteY22" fmla="*/ 2608956 h 2782876"/>
                <a:gd name="connsiteX23" fmla="*/ 829996 w 1349494"/>
                <a:gd name="connsiteY23" fmla="*/ 2668912 h 2782876"/>
                <a:gd name="connsiteX24" fmla="*/ 666961 w 1349494"/>
                <a:gd name="connsiteY24" fmla="*/ 2596611 h 2782876"/>
                <a:gd name="connsiteX25" fmla="*/ 931896 w 1349494"/>
                <a:gd name="connsiteY25" fmla="*/ 2501386 h 2782876"/>
                <a:gd name="connsiteX26" fmla="*/ 945481 w 1349494"/>
                <a:gd name="connsiteY26" fmla="*/ 2360310 h 2782876"/>
                <a:gd name="connsiteX27" fmla="*/ 892833 w 1349494"/>
                <a:gd name="connsiteY27" fmla="*/ 2469643 h 2782876"/>
                <a:gd name="connsiteX28" fmla="*/ 739988 w 1349494"/>
                <a:gd name="connsiteY28" fmla="*/ 2506675 h 2782876"/>
                <a:gd name="connsiteX29" fmla="*/ 753574 w 1349494"/>
                <a:gd name="connsiteY29" fmla="*/ 2365600 h 2782876"/>
                <a:gd name="connsiteX30" fmla="*/ 911513 w 1349494"/>
                <a:gd name="connsiteY30" fmla="*/ 2191019 h 2782876"/>
                <a:gd name="connsiteX31" fmla="*/ 723004 w 1349494"/>
                <a:gd name="connsiteY31" fmla="*/ 2370889 h 2782876"/>
                <a:gd name="connsiteX32" fmla="*/ 653374 w 1349494"/>
                <a:gd name="connsiteY32" fmla="*/ 2550762 h 2782876"/>
                <a:gd name="connsiteX33" fmla="*/ 600729 w 1349494"/>
                <a:gd name="connsiteY33" fmla="*/ 2351492 h 2782876"/>
                <a:gd name="connsiteX34" fmla="*/ 597331 w 1349494"/>
                <a:gd name="connsiteY34" fmla="*/ 2226288 h 2782876"/>
                <a:gd name="connsiteX35" fmla="*/ 585443 w 1349494"/>
                <a:gd name="connsiteY35" fmla="*/ 2466116 h 2782876"/>
                <a:gd name="connsiteX36" fmla="*/ 458071 w 1349494"/>
                <a:gd name="connsiteY36" fmla="*/ 2300352 h 2782876"/>
                <a:gd name="connsiteX37" fmla="*/ 449580 w 1349494"/>
                <a:gd name="connsiteY37" fmla="*/ 2168094 h 2782876"/>
                <a:gd name="connsiteX38" fmla="*/ 361269 w 1349494"/>
                <a:gd name="connsiteY38" fmla="*/ 2249212 h 2782876"/>
                <a:gd name="connsiteX39" fmla="*/ 274656 w 1349494"/>
                <a:gd name="connsiteY39" fmla="*/ 2175147 h 2782876"/>
                <a:gd name="connsiteX40" fmla="*/ 91241 w 1349494"/>
                <a:gd name="connsiteY40" fmla="*/ 2055232 h 2782876"/>
                <a:gd name="connsiteX41" fmla="*/ 111620 w 1349494"/>
                <a:gd name="connsiteY41" fmla="*/ 2155750 h 2782876"/>
                <a:gd name="connsiteX42" fmla="*/ 407122 w 1349494"/>
                <a:gd name="connsiteY42" fmla="*/ 2303879 h 2782876"/>
                <a:gd name="connsiteX43" fmla="*/ 529082 w 1349494"/>
                <a:gd name="connsiteY43" fmla="*/ 2443140 h 2782876"/>
                <a:gd name="connsiteX44" fmla="*/ 548081 w 1349494"/>
                <a:gd name="connsiteY44" fmla="*/ 2642462 h 2782876"/>
                <a:gd name="connsiteX45" fmla="*/ 386743 w 1349494"/>
                <a:gd name="connsiteY45" fmla="*/ 2515492 h 2782876"/>
                <a:gd name="connsiteX46" fmla="*/ 148845 w 1349494"/>
                <a:gd name="connsiteY46" fmla="*/ 2308679 h 2782876"/>
                <a:gd name="connsiteX47" fmla="*/ 165966 w 1349494"/>
                <a:gd name="connsiteY47" fmla="*/ 2384997 h 2782876"/>
                <a:gd name="connsiteX48" fmla="*/ 340889 w 1349494"/>
                <a:gd name="connsiteY48" fmla="*/ 2476697 h 2782876"/>
                <a:gd name="connsiteX49" fmla="*/ 398630 w 1349494"/>
                <a:gd name="connsiteY49" fmla="*/ 2635408 h 2782876"/>
                <a:gd name="connsiteX50" fmla="*/ 306923 w 1349494"/>
                <a:gd name="connsiteY50" fmla="*/ 2781774 h 2782876"/>
                <a:gd name="connsiteX51" fmla="*/ 240690 w 1349494"/>
                <a:gd name="connsiteY51" fmla="*/ 2695365 h 2782876"/>
                <a:gd name="connsiteX52" fmla="*/ 203328 w 1349494"/>
                <a:gd name="connsiteY52" fmla="*/ 2564870 h 2782876"/>
                <a:gd name="connsiteX53" fmla="*/ 81901 w 1349494"/>
                <a:gd name="connsiteY53" fmla="*/ 2710659 h 2782876"/>
                <a:gd name="connsiteX54" fmla="*/ 51163 w 1349494"/>
                <a:gd name="connsiteY54" fmla="*/ 2645613 h 2782876"/>
                <a:gd name="connsiteX55" fmla="*/ 215215 w 1349494"/>
                <a:gd name="connsiteY55" fmla="*/ 2476697 h 2782876"/>
                <a:gd name="connsiteX56" fmla="*/ 303527 w 1349494"/>
                <a:gd name="connsiteY56" fmla="*/ 2693601 h 2782876"/>
                <a:gd name="connsiteX57" fmla="*/ 315415 w 1349494"/>
                <a:gd name="connsiteY57" fmla="*/ 2548999 h 2782876"/>
                <a:gd name="connsiteX58" fmla="*/ 188043 w 1349494"/>
                <a:gd name="connsiteY58" fmla="*/ 2437901 h 2782876"/>
                <a:gd name="connsiteX59" fmla="*/ 38594 w 1349494"/>
                <a:gd name="connsiteY59" fmla="*/ 2406159 h 2782876"/>
                <a:gd name="connsiteX60" fmla="*/ 138566 w 1349494"/>
                <a:gd name="connsiteY60" fmla="*/ 2235970 h 2782876"/>
                <a:gd name="connsiteX61" fmla="*/ 409056 w 1349494"/>
                <a:gd name="connsiteY61" fmla="*/ 2428785 h 2782876"/>
                <a:gd name="connsiteX62" fmla="*/ 527701 w 1349494"/>
                <a:gd name="connsiteY62" fmla="*/ 2586030 h 2782876"/>
                <a:gd name="connsiteX63" fmla="*/ 498830 w 1349494"/>
                <a:gd name="connsiteY63" fmla="*/ 2506675 h 2782876"/>
                <a:gd name="connsiteX64" fmla="*/ 354475 w 1349494"/>
                <a:gd name="connsiteY64" fmla="*/ 2342674 h 2782876"/>
                <a:gd name="connsiteX65" fmla="*/ 174457 w 1349494"/>
                <a:gd name="connsiteY65" fmla="*/ 2226288 h 2782876"/>
                <a:gd name="connsiteX66" fmla="*/ 38593 w 1349494"/>
                <a:gd name="connsiteY66" fmla="*/ 2229814 h 2782876"/>
                <a:gd name="connsiteX67" fmla="*/ 194 w 1349494"/>
                <a:gd name="connsiteY67" fmla="*/ 2092948 h 2782876"/>
                <a:gd name="connsiteX68" fmla="*/ 126905 w 1349494"/>
                <a:gd name="connsiteY68" fmla="*/ 1995274 h 2782876"/>
                <a:gd name="connsiteX69" fmla="*/ 289940 w 1349494"/>
                <a:gd name="connsiteY69" fmla="*/ 2074630 h 2782876"/>
                <a:gd name="connsiteX70" fmla="*/ 364666 w 1349494"/>
                <a:gd name="connsiteY70" fmla="*/ 2169856 h 2782876"/>
                <a:gd name="connsiteX71" fmla="*/ 476753 w 1349494"/>
                <a:gd name="connsiteY71" fmla="*/ 2086975 h 2782876"/>
                <a:gd name="connsiteX72" fmla="*/ 526004 w 1349494"/>
                <a:gd name="connsiteY72" fmla="*/ 2178674 h 2782876"/>
                <a:gd name="connsiteX73" fmla="*/ 556572 w 1349494"/>
                <a:gd name="connsiteY73" fmla="*/ 2376180 h 2782876"/>
                <a:gd name="connsiteX74" fmla="*/ 571856 w 1349494"/>
                <a:gd name="connsiteY74" fmla="*/ 2120480 h 2782876"/>
                <a:gd name="connsiteX75" fmla="*/ 666962 w 1349494"/>
                <a:gd name="connsiteY75" fmla="*/ 2273900 h 2782876"/>
                <a:gd name="connsiteX76" fmla="*/ 656771 w 1349494"/>
                <a:gd name="connsiteY76" fmla="*/ 2452008 h 2782876"/>
                <a:gd name="connsiteX77" fmla="*/ 751876 w 1349494"/>
                <a:gd name="connsiteY77" fmla="*/ 2236869 h 2782876"/>
                <a:gd name="connsiteX78" fmla="*/ 959068 w 1349494"/>
                <a:gd name="connsiteY78" fmla="*/ 2141640 h 2782876"/>
                <a:gd name="connsiteX79" fmla="*/ 846980 w 1349494"/>
                <a:gd name="connsiteY79" fmla="*/ 2347965 h 2782876"/>
                <a:gd name="connsiteX80" fmla="*/ 790937 w 1349494"/>
                <a:gd name="connsiteY80" fmla="*/ 2452009 h 2782876"/>
                <a:gd name="connsiteX81" fmla="*/ 870755 w 1349494"/>
                <a:gd name="connsiteY81" fmla="*/ 2395579 h 2782876"/>
                <a:gd name="connsiteX82" fmla="*/ 965860 w 1349494"/>
                <a:gd name="connsiteY82" fmla="*/ 2270374 h 2782876"/>
                <a:gd name="connsiteX83" fmla="*/ 984542 w 1349494"/>
                <a:gd name="connsiteY83" fmla="*/ 2547235 h 2782876"/>
                <a:gd name="connsiteX84" fmla="*/ 743384 w 1349494"/>
                <a:gd name="connsiteY84" fmla="*/ 2593084 h 2782876"/>
                <a:gd name="connsiteX85" fmla="*/ 867359 w 1349494"/>
                <a:gd name="connsiteY85" fmla="*/ 2603665 h 2782876"/>
                <a:gd name="connsiteX86" fmla="*/ 1018508 w 1349494"/>
                <a:gd name="connsiteY86" fmla="*/ 2554290 h 2782876"/>
                <a:gd name="connsiteX87" fmla="*/ 979421 w 1349494"/>
                <a:gd name="connsiteY87" fmla="*/ 2218908 h 2782876"/>
                <a:gd name="connsiteX88" fmla="*/ 992451 w 1349494"/>
                <a:gd name="connsiteY88" fmla="*/ 2083777 h 2782876"/>
                <a:gd name="connsiteX89" fmla="*/ 777351 w 1349494"/>
                <a:gd name="connsiteY89" fmla="*/ 2187491 h 2782876"/>
                <a:gd name="connsiteX90" fmla="*/ 644884 w 1349494"/>
                <a:gd name="connsiteY90" fmla="*/ 2127535 h 2782876"/>
                <a:gd name="connsiteX91" fmla="*/ 753574 w 1349494"/>
                <a:gd name="connsiteY91" fmla="*/ 2034071 h 2782876"/>
                <a:gd name="connsiteX92" fmla="*/ 1101724 w 1349494"/>
                <a:gd name="connsiteY92" fmla="*/ 1919446 h 2782876"/>
                <a:gd name="connsiteX93" fmla="*/ 1107324 w 1349494"/>
                <a:gd name="connsiteY93" fmla="*/ 2175523 h 2782876"/>
                <a:gd name="connsiteX94" fmla="*/ 1184940 w 1349494"/>
                <a:gd name="connsiteY94" fmla="*/ 2541944 h 2782876"/>
                <a:gd name="connsiteX95" fmla="*/ 1244379 w 1349494"/>
                <a:gd name="connsiteY95" fmla="*/ 2658333 h 2782876"/>
                <a:gd name="connsiteX96" fmla="*/ 1154370 w 1349494"/>
                <a:gd name="connsiteY96" fmla="*/ 2402632 h 2782876"/>
                <a:gd name="connsiteX97" fmla="*/ 1119991 w 1349494"/>
                <a:gd name="connsiteY97" fmla="*/ 2234767 h 2782876"/>
                <a:gd name="connsiteX98" fmla="*/ 1152591 w 1349494"/>
                <a:gd name="connsiteY98" fmla="*/ 1942805 h 2782876"/>
                <a:gd name="connsiteX99" fmla="*/ 1003222 w 1349494"/>
                <a:gd name="connsiteY99" fmla="*/ 1845382 h 2782876"/>
                <a:gd name="connsiteX100" fmla="*/ 934593 w 1349494"/>
                <a:gd name="connsiteY100" fmla="*/ 1683633 h 2782876"/>
                <a:gd name="connsiteX101" fmla="*/ 765259 w 1349494"/>
                <a:gd name="connsiteY101" fmla="*/ 1583897 h 2782876"/>
                <a:gd name="connsiteX102" fmla="*/ 300046 w 1349494"/>
                <a:gd name="connsiteY102" fmla="*/ 1514818 h 2782876"/>
                <a:gd name="connsiteX103" fmla="*/ 195031 w 1349494"/>
                <a:gd name="connsiteY103" fmla="*/ 1207869 h 2782876"/>
                <a:gd name="connsiteX104" fmla="*/ 378609 w 1349494"/>
                <a:gd name="connsiteY104" fmla="*/ 948171 h 2782876"/>
                <a:gd name="connsiteX105" fmla="*/ 772414 w 1349494"/>
                <a:gd name="connsiteY105" fmla="*/ 1124064 h 2782876"/>
                <a:gd name="connsiteX106" fmla="*/ 865266 w 1349494"/>
                <a:gd name="connsiteY106" fmla="*/ 864187 h 2782876"/>
                <a:gd name="connsiteX107" fmla="*/ 589377 w 1349494"/>
                <a:gd name="connsiteY107" fmla="*/ 544711 h 2782876"/>
                <a:gd name="connsiteX108" fmla="*/ 511062 w 1349494"/>
                <a:gd name="connsiteY108" fmla="*/ 22638 h 2782876"/>
                <a:gd name="connsiteX109" fmla="*/ 611545 w 1349494"/>
                <a:gd name="connsiteY109" fmla="*/ 29 h 2782876"/>
                <a:gd name="connsiteX0" fmla="*/ 618593 w 1356542"/>
                <a:gd name="connsiteY0" fmla="*/ 29 h 2782876"/>
                <a:gd name="connsiteX1" fmla="*/ 691444 w 1356542"/>
                <a:gd name="connsiteY1" fmla="*/ 457229 h 2782876"/>
                <a:gd name="connsiteX2" fmla="*/ 1022726 w 1356542"/>
                <a:gd name="connsiteY2" fmla="*/ 615072 h 2782876"/>
                <a:gd name="connsiteX3" fmla="*/ 1356519 w 1356542"/>
                <a:gd name="connsiteY3" fmla="*/ 930234 h 2782876"/>
                <a:gd name="connsiteX4" fmla="*/ 1015464 w 1356542"/>
                <a:gd name="connsiteY4" fmla="*/ 1456282 h 2782876"/>
                <a:gd name="connsiteX5" fmla="*/ 708807 w 1356542"/>
                <a:gd name="connsiteY5" fmla="*/ 1228597 h 2782876"/>
                <a:gd name="connsiteX6" fmla="*/ 319078 w 1356542"/>
                <a:gd name="connsiteY6" fmla="*/ 1222085 h 2782876"/>
                <a:gd name="connsiteX7" fmla="*/ 698025 w 1356542"/>
                <a:gd name="connsiteY7" fmla="*/ 1488516 h 2782876"/>
                <a:gd name="connsiteX8" fmla="*/ 993425 w 1356542"/>
                <a:gd name="connsiteY8" fmla="*/ 1599863 h 2782876"/>
                <a:gd name="connsiteX9" fmla="*/ 1066313 w 1356542"/>
                <a:gd name="connsiteY9" fmla="*/ 1787189 h 2782876"/>
                <a:gd name="connsiteX10" fmla="*/ 1212348 w 1356542"/>
                <a:gd name="connsiteY10" fmla="*/ 1885243 h 2782876"/>
                <a:gd name="connsiteX11" fmla="*/ 1191736 w 1356542"/>
                <a:gd name="connsiteY11" fmla="*/ 2270776 h 2782876"/>
                <a:gd name="connsiteX12" fmla="*/ 1285393 w 1356542"/>
                <a:gd name="connsiteY12" fmla="*/ 2540181 h 2782876"/>
                <a:gd name="connsiteX13" fmla="*/ 1253125 w 1356542"/>
                <a:gd name="connsiteY13" fmla="*/ 2737688 h 2782876"/>
                <a:gd name="connsiteX14" fmla="*/ 1146134 w 1356542"/>
                <a:gd name="connsiteY14" fmla="*/ 2600138 h 2782876"/>
                <a:gd name="connsiteX15" fmla="*/ 1057454 w 1356542"/>
                <a:gd name="connsiteY15" fmla="*/ 2236362 h 2782876"/>
                <a:gd name="connsiteX16" fmla="*/ 1034047 w 1356542"/>
                <a:gd name="connsiteY16" fmla="*/ 2018199 h 2782876"/>
                <a:gd name="connsiteX17" fmla="*/ 825157 w 1356542"/>
                <a:gd name="connsiteY17" fmla="*/ 2108137 h 2782876"/>
                <a:gd name="connsiteX18" fmla="*/ 723258 w 1356542"/>
                <a:gd name="connsiteY18" fmla="*/ 2125770 h 2782876"/>
                <a:gd name="connsiteX19" fmla="*/ 838743 w 1356542"/>
                <a:gd name="connsiteY19" fmla="*/ 2072867 h 2782876"/>
                <a:gd name="connsiteX20" fmla="*/ 1081275 w 1356542"/>
                <a:gd name="connsiteY20" fmla="*/ 1982541 h 2782876"/>
                <a:gd name="connsiteX21" fmla="*/ 1048834 w 1356542"/>
                <a:gd name="connsiteY21" fmla="*/ 2272047 h 2782876"/>
                <a:gd name="connsiteX22" fmla="*/ 1081599 w 1356542"/>
                <a:gd name="connsiteY22" fmla="*/ 2608956 h 2782876"/>
                <a:gd name="connsiteX23" fmla="*/ 837044 w 1356542"/>
                <a:gd name="connsiteY23" fmla="*/ 2668912 h 2782876"/>
                <a:gd name="connsiteX24" fmla="*/ 674009 w 1356542"/>
                <a:gd name="connsiteY24" fmla="*/ 2596611 h 2782876"/>
                <a:gd name="connsiteX25" fmla="*/ 938944 w 1356542"/>
                <a:gd name="connsiteY25" fmla="*/ 2501386 h 2782876"/>
                <a:gd name="connsiteX26" fmla="*/ 952529 w 1356542"/>
                <a:gd name="connsiteY26" fmla="*/ 2360310 h 2782876"/>
                <a:gd name="connsiteX27" fmla="*/ 899881 w 1356542"/>
                <a:gd name="connsiteY27" fmla="*/ 2469643 h 2782876"/>
                <a:gd name="connsiteX28" fmla="*/ 747036 w 1356542"/>
                <a:gd name="connsiteY28" fmla="*/ 2506675 h 2782876"/>
                <a:gd name="connsiteX29" fmla="*/ 760622 w 1356542"/>
                <a:gd name="connsiteY29" fmla="*/ 2365600 h 2782876"/>
                <a:gd name="connsiteX30" fmla="*/ 918561 w 1356542"/>
                <a:gd name="connsiteY30" fmla="*/ 2191019 h 2782876"/>
                <a:gd name="connsiteX31" fmla="*/ 730052 w 1356542"/>
                <a:gd name="connsiteY31" fmla="*/ 2370889 h 2782876"/>
                <a:gd name="connsiteX32" fmla="*/ 660422 w 1356542"/>
                <a:gd name="connsiteY32" fmla="*/ 2550762 h 2782876"/>
                <a:gd name="connsiteX33" fmla="*/ 607777 w 1356542"/>
                <a:gd name="connsiteY33" fmla="*/ 2351492 h 2782876"/>
                <a:gd name="connsiteX34" fmla="*/ 604379 w 1356542"/>
                <a:gd name="connsiteY34" fmla="*/ 2226288 h 2782876"/>
                <a:gd name="connsiteX35" fmla="*/ 592491 w 1356542"/>
                <a:gd name="connsiteY35" fmla="*/ 2466116 h 2782876"/>
                <a:gd name="connsiteX36" fmla="*/ 465119 w 1356542"/>
                <a:gd name="connsiteY36" fmla="*/ 2300352 h 2782876"/>
                <a:gd name="connsiteX37" fmla="*/ 456628 w 1356542"/>
                <a:gd name="connsiteY37" fmla="*/ 2168094 h 2782876"/>
                <a:gd name="connsiteX38" fmla="*/ 368317 w 1356542"/>
                <a:gd name="connsiteY38" fmla="*/ 2249212 h 2782876"/>
                <a:gd name="connsiteX39" fmla="*/ 281704 w 1356542"/>
                <a:gd name="connsiteY39" fmla="*/ 2175147 h 2782876"/>
                <a:gd name="connsiteX40" fmla="*/ 98289 w 1356542"/>
                <a:gd name="connsiteY40" fmla="*/ 2055232 h 2782876"/>
                <a:gd name="connsiteX41" fmla="*/ 118668 w 1356542"/>
                <a:gd name="connsiteY41" fmla="*/ 2155750 h 2782876"/>
                <a:gd name="connsiteX42" fmla="*/ 414170 w 1356542"/>
                <a:gd name="connsiteY42" fmla="*/ 2303879 h 2782876"/>
                <a:gd name="connsiteX43" fmla="*/ 536130 w 1356542"/>
                <a:gd name="connsiteY43" fmla="*/ 2443140 h 2782876"/>
                <a:gd name="connsiteX44" fmla="*/ 555129 w 1356542"/>
                <a:gd name="connsiteY44" fmla="*/ 2642462 h 2782876"/>
                <a:gd name="connsiteX45" fmla="*/ 393791 w 1356542"/>
                <a:gd name="connsiteY45" fmla="*/ 2515492 h 2782876"/>
                <a:gd name="connsiteX46" fmla="*/ 155893 w 1356542"/>
                <a:gd name="connsiteY46" fmla="*/ 2308679 h 2782876"/>
                <a:gd name="connsiteX47" fmla="*/ 173014 w 1356542"/>
                <a:gd name="connsiteY47" fmla="*/ 2384997 h 2782876"/>
                <a:gd name="connsiteX48" fmla="*/ 347937 w 1356542"/>
                <a:gd name="connsiteY48" fmla="*/ 2476697 h 2782876"/>
                <a:gd name="connsiteX49" fmla="*/ 405678 w 1356542"/>
                <a:gd name="connsiteY49" fmla="*/ 2635408 h 2782876"/>
                <a:gd name="connsiteX50" fmla="*/ 313971 w 1356542"/>
                <a:gd name="connsiteY50" fmla="*/ 2781774 h 2782876"/>
                <a:gd name="connsiteX51" fmla="*/ 247738 w 1356542"/>
                <a:gd name="connsiteY51" fmla="*/ 2695365 h 2782876"/>
                <a:gd name="connsiteX52" fmla="*/ 210376 w 1356542"/>
                <a:gd name="connsiteY52" fmla="*/ 2564870 h 2782876"/>
                <a:gd name="connsiteX53" fmla="*/ 88949 w 1356542"/>
                <a:gd name="connsiteY53" fmla="*/ 2710659 h 2782876"/>
                <a:gd name="connsiteX54" fmla="*/ 58211 w 1356542"/>
                <a:gd name="connsiteY54" fmla="*/ 2645613 h 2782876"/>
                <a:gd name="connsiteX55" fmla="*/ 222263 w 1356542"/>
                <a:gd name="connsiteY55" fmla="*/ 2476697 h 2782876"/>
                <a:gd name="connsiteX56" fmla="*/ 310575 w 1356542"/>
                <a:gd name="connsiteY56" fmla="*/ 2693601 h 2782876"/>
                <a:gd name="connsiteX57" fmla="*/ 322463 w 1356542"/>
                <a:gd name="connsiteY57" fmla="*/ 2548999 h 2782876"/>
                <a:gd name="connsiteX58" fmla="*/ 195091 w 1356542"/>
                <a:gd name="connsiteY58" fmla="*/ 2437901 h 2782876"/>
                <a:gd name="connsiteX59" fmla="*/ 45642 w 1356542"/>
                <a:gd name="connsiteY59" fmla="*/ 2406159 h 2782876"/>
                <a:gd name="connsiteX60" fmla="*/ 145614 w 1356542"/>
                <a:gd name="connsiteY60" fmla="*/ 2235970 h 2782876"/>
                <a:gd name="connsiteX61" fmla="*/ 416104 w 1356542"/>
                <a:gd name="connsiteY61" fmla="*/ 2428785 h 2782876"/>
                <a:gd name="connsiteX62" fmla="*/ 534749 w 1356542"/>
                <a:gd name="connsiteY62" fmla="*/ 2586030 h 2782876"/>
                <a:gd name="connsiteX63" fmla="*/ 505878 w 1356542"/>
                <a:gd name="connsiteY63" fmla="*/ 2506675 h 2782876"/>
                <a:gd name="connsiteX64" fmla="*/ 361523 w 1356542"/>
                <a:gd name="connsiteY64" fmla="*/ 2342674 h 2782876"/>
                <a:gd name="connsiteX65" fmla="*/ 181505 w 1356542"/>
                <a:gd name="connsiteY65" fmla="*/ 2226288 h 2782876"/>
                <a:gd name="connsiteX66" fmla="*/ 42244 w 1356542"/>
                <a:gd name="connsiteY66" fmla="*/ 2254502 h 2782876"/>
                <a:gd name="connsiteX67" fmla="*/ 7242 w 1356542"/>
                <a:gd name="connsiteY67" fmla="*/ 2092948 h 2782876"/>
                <a:gd name="connsiteX68" fmla="*/ 133953 w 1356542"/>
                <a:gd name="connsiteY68" fmla="*/ 1995274 h 2782876"/>
                <a:gd name="connsiteX69" fmla="*/ 296988 w 1356542"/>
                <a:gd name="connsiteY69" fmla="*/ 2074630 h 2782876"/>
                <a:gd name="connsiteX70" fmla="*/ 371714 w 1356542"/>
                <a:gd name="connsiteY70" fmla="*/ 2169856 h 2782876"/>
                <a:gd name="connsiteX71" fmla="*/ 483801 w 1356542"/>
                <a:gd name="connsiteY71" fmla="*/ 2086975 h 2782876"/>
                <a:gd name="connsiteX72" fmla="*/ 533052 w 1356542"/>
                <a:gd name="connsiteY72" fmla="*/ 2178674 h 2782876"/>
                <a:gd name="connsiteX73" fmla="*/ 563620 w 1356542"/>
                <a:gd name="connsiteY73" fmla="*/ 2376180 h 2782876"/>
                <a:gd name="connsiteX74" fmla="*/ 578904 w 1356542"/>
                <a:gd name="connsiteY74" fmla="*/ 2120480 h 2782876"/>
                <a:gd name="connsiteX75" fmla="*/ 674010 w 1356542"/>
                <a:gd name="connsiteY75" fmla="*/ 2273900 h 2782876"/>
                <a:gd name="connsiteX76" fmla="*/ 663819 w 1356542"/>
                <a:gd name="connsiteY76" fmla="*/ 2452008 h 2782876"/>
                <a:gd name="connsiteX77" fmla="*/ 758924 w 1356542"/>
                <a:gd name="connsiteY77" fmla="*/ 2236869 h 2782876"/>
                <a:gd name="connsiteX78" fmla="*/ 966116 w 1356542"/>
                <a:gd name="connsiteY78" fmla="*/ 2141640 h 2782876"/>
                <a:gd name="connsiteX79" fmla="*/ 854028 w 1356542"/>
                <a:gd name="connsiteY79" fmla="*/ 2347965 h 2782876"/>
                <a:gd name="connsiteX80" fmla="*/ 797985 w 1356542"/>
                <a:gd name="connsiteY80" fmla="*/ 2452009 h 2782876"/>
                <a:gd name="connsiteX81" fmla="*/ 877803 w 1356542"/>
                <a:gd name="connsiteY81" fmla="*/ 2395579 h 2782876"/>
                <a:gd name="connsiteX82" fmla="*/ 972908 w 1356542"/>
                <a:gd name="connsiteY82" fmla="*/ 2270374 h 2782876"/>
                <a:gd name="connsiteX83" fmla="*/ 991590 w 1356542"/>
                <a:gd name="connsiteY83" fmla="*/ 2547235 h 2782876"/>
                <a:gd name="connsiteX84" fmla="*/ 750432 w 1356542"/>
                <a:gd name="connsiteY84" fmla="*/ 2593084 h 2782876"/>
                <a:gd name="connsiteX85" fmla="*/ 874407 w 1356542"/>
                <a:gd name="connsiteY85" fmla="*/ 2603665 h 2782876"/>
                <a:gd name="connsiteX86" fmla="*/ 1025556 w 1356542"/>
                <a:gd name="connsiteY86" fmla="*/ 2554290 h 2782876"/>
                <a:gd name="connsiteX87" fmla="*/ 986469 w 1356542"/>
                <a:gd name="connsiteY87" fmla="*/ 2218908 h 2782876"/>
                <a:gd name="connsiteX88" fmla="*/ 999499 w 1356542"/>
                <a:gd name="connsiteY88" fmla="*/ 2083777 h 2782876"/>
                <a:gd name="connsiteX89" fmla="*/ 784399 w 1356542"/>
                <a:gd name="connsiteY89" fmla="*/ 2187491 h 2782876"/>
                <a:gd name="connsiteX90" fmla="*/ 651932 w 1356542"/>
                <a:gd name="connsiteY90" fmla="*/ 2127535 h 2782876"/>
                <a:gd name="connsiteX91" fmla="*/ 760622 w 1356542"/>
                <a:gd name="connsiteY91" fmla="*/ 2034071 h 2782876"/>
                <a:gd name="connsiteX92" fmla="*/ 1108772 w 1356542"/>
                <a:gd name="connsiteY92" fmla="*/ 1919446 h 2782876"/>
                <a:gd name="connsiteX93" fmla="*/ 1114372 w 1356542"/>
                <a:gd name="connsiteY93" fmla="*/ 2175523 h 2782876"/>
                <a:gd name="connsiteX94" fmla="*/ 1191988 w 1356542"/>
                <a:gd name="connsiteY94" fmla="*/ 2541944 h 2782876"/>
                <a:gd name="connsiteX95" fmla="*/ 1251427 w 1356542"/>
                <a:gd name="connsiteY95" fmla="*/ 2658333 h 2782876"/>
                <a:gd name="connsiteX96" fmla="*/ 1161418 w 1356542"/>
                <a:gd name="connsiteY96" fmla="*/ 2402632 h 2782876"/>
                <a:gd name="connsiteX97" fmla="*/ 1127039 w 1356542"/>
                <a:gd name="connsiteY97" fmla="*/ 2234767 h 2782876"/>
                <a:gd name="connsiteX98" fmla="*/ 1159639 w 1356542"/>
                <a:gd name="connsiteY98" fmla="*/ 1942805 h 2782876"/>
                <a:gd name="connsiteX99" fmla="*/ 1010270 w 1356542"/>
                <a:gd name="connsiteY99" fmla="*/ 1845382 h 2782876"/>
                <a:gd name="connsiteX100" fmla="*/ 941641 w 1356542"/>
                <a:gd name="connsiteY100" fmla="*/ 1683633 h 2782876"/>
                <a:gd name="connsiteX101" fmla="*/ 772307 w 1356542"/>
                <a:gd name="connsiteY101" fmla="*/ 1583897 h 2782876"/>
                <a:gd name="connsiteX102" fmla="*/ 307094 w 1356542"/>
                <a:gd name="connsiteY102" fmla="*/ 1514818 h 2782876"/>
                <a:gd name="connsiteX103" fmla="*/ 202079 w 1356542"/>
                <a:gd name="connsiteY103" fmla="*/ 1207869 h 2782876"/>
                <a:gd name="connsiteX104" fmla="*/ 385657 w 1356542"/>
                <a:gd name="connsiteY104" fmla="*/ 948171 h 2782876"/>
                <a:gd name="connsiteX105" fmla="*/ 779462 w 1356542"/>
                <a:gd name="connsiteY105" fmla="*/ 1124064 h 2782876"/>
                <a:gd name="connsiteX106" fmla="*/ 872314 w 1356542"/>
                <a:gd name="connsiteY106" fmla="*/ 864187 h 2782876"/>
                <a:gd name="connsiteX107" fmla="*/ 596425 w 1356542"/>
                <a:gd name="connsiteY107" fmla="*/ 544711 h 2782876"/>
                <a:gd name="connsiteX108" fmla="*/ 518110 w 1356542"/>
                <a:gd name="connsiteY108" fmla="*/ 22638 h 2782876"/>
                <a:gd name="connsiteX109" fmla="*/ 618593 w 1356542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2836 w 1350785"/>
                <a:gd name="connsiteY0" fmla="*/ 29 h 2782876"/>
                <a:gd name="connsiteX1" fmla="*/ 685687 w 1350785"/>
                <a:gd name="connsiteY1" fmla="*/ 457229 h 2782876"/>
                <a:gd name="connsiteX2" fmla="*/ 1016969 w 1350785"/>
                <a:gd name="connsiteY2" fmla="*/ 615072 h 2782876"/>
                <a:gd name="connsiteX3" fmla="*/ 1350762 w 1350785"/>
                <a:gd name="connsiteY3" fmla="*/ 930234 h 2782876"/>
                <a:gd name="connsiteX4" fmla="*/ 1009707 w 1350785"/>
                <a:gd name="connsiteY4" fmla="*/ 1456282 h 2782876"/>
                <a:gd name="connsiteX5" fmla="*/ 703050 w 1350785"/>
                <a:gd name="connsiteY5" fmla="*/ 1228597 h 2782876"/>
                <a:gd name="connsiteX6" fmla="*/ 313321 w 1350785"/>
                <a:gd name="connsiteY6" fmla="*/ 1222085 h 2782876"/>
                <a:gd name="connsiteX7" fmla="*/ 692268 w 1350785"/>
                <a:gd name="connsiteY7" fmla="*/ 1488516 h 2782876"/>
                <a:gd name="connsiteX8" fmla="*/ 987668 w 1350785"/>
                <a:gd name="connsiteY8" fmla="*/ 1599863 h 2782876"/>
                <a:gd name="connsiteX9" fmla="*/ 1060556 w 1350785"/>
                <a:gd name="connsiteY9" fmla="*/ 1787189 h 2782876"/>
                <a:gd name="connsiteX10" fmla="*/ 1206591 w 1350785"/>
                <a:gd name="connsiteY10" fmla="*/ 1885243 h 2782876"/>
                <a:gd name="connsiteX11" fmla="*/ 1185979 w 1350785"/>
                <a:gd name="connsiteY11" fmla="*/ 2270776 h 2782876"/>
                <a:gd name="connsiteX12" fmla="*/ 1279636 w 1350785"/>
                <a:gd name="connsiteY12" fmla="*/ 2540181 h 2782876"/>
                <a:gd name="connsiteX13" fmla="*/ 1247368 w 1350785"/>
                <a:gd name="connsiteY13" fmla="*/ 2737688 h 2782876"/>
                <a:gd name="connsiteX14" fmla="*/ 1140377 w 1350785"/>
                <a:gd name="connsiteY14" fmla="*/ 2600138 h 2782876"/>
                <a:gd name="connsiteX15" fmla="*/ 1051697 w 1350785"/>
                <a:gd name="connsiteY15" fmla="*/ 2236362 h 2782876"/>
                <a:gd name="connsiteX16" fmla="*/ 1028290 w 1350785"/>
                <a:gd name="connsiteY16" fmla="*/ 2018199 h 2782876"/>
                <a:gd name="connsiteX17" fmla="*/ 819400 w 1350785"/>
                <a:gd name="connsiteY17" fmla="*/ 2108137 h 2782876"/>
                <a:gd name="connsiteX18" fmla="*/ 717501 w 1350785"/>
                <a:gd name="connsiteY18" fmla="*/ 2125770 h 2782876"/>
                <a:gd name="connsiteX19" fmla="*/ 832986 w 1350785"/>
                <a:gd name="connsiteY19" fmla="*/ 2072867 h 2782876"/>
                <a:gd name="connsiteX20" fmla="*/ 1075518 w 1350785"/>
                <a:gd name="connsiteY20" fmla="*/ 1982541 h 2782876"/>
                <a:gd name="connsiteX21" fmla="*/ 1043077 w 1350785"/>
                <a:gd name="connsiteY21" fmla="*/ 2272047 h 2782876"/>
                <a:gd name="connsiteX22" fmla="*/ 1075842 w 1350785"/>
                <a:gd name="connsiteY22" fmla="*/ 2608956 h 2782876"/>
                <a:gd name="connsiteX23" fmla="*/ 831287 w 1350785"/>
                <a:gd name="connsiteY23" fmla="*/ 2668912 h 2782876"/>
                <a:gd name="connsiteX24" fmla="*/ 668252 w 1350785"/>
                <a:gd name="connsiteY24" fmla="*/ 2596611 h 2782876"/>
                <a:gd name="connsiteX25" fmla="*/ 933187 w 1350785"/>
                <a:gd name="connsiteY25" fmla="*/ 2501386 h 2782876"/>
                <a:gd name="connsiteX26" fmla="*/ 946772 w 1350785"/>
                <a:gd name="connsiteY26" fmla="*/ 2360310 h 2782876"/>
                <a:gd name="connsiteX27" fmla="*/ 894124 w 1350785"/>
                <a:gd name="connsiteY27" fmla="*/ 2469643 h 2782876"/>
                <a:gd name="connsiteX28" fmla="*/ 741279 w 1350785"/>
                <a:gd name="connsiteY28" fmla="*/ 2506675 h 2782876"/>
                <a:gd name="connsiteX29" fmla="*/ 754865 w 1350785"/>
                <a:gd name="connsiteY29" fmla="*/ 2365600 h 2782876"/>
                <a:gd name="connsiteX30" fmla="*/ 912804 w 1350785"/>
                <a:gd name="connsiteY30" fmla="*/ 2191019 h 2782876"/>
                <a:gd name="connsiteX31" fmla="*/ 724295 w 1350785"/>
                <a:gd name="connsiteY31" fmla="*/ 2370889 h 2782876"/>
                <a:gd name="connsiteX32" fmla="*/ 654665 w 1350785"/>
                <a:gd name="connsiteY32" fmla="*/ 2550762 h 2782876"/>
                <a:gd name="connsiteX33" fmla="*/ 602020 w 1350785"/>
                <a:gd name="connsiteY33" fmla="*/ 2351492 h 2782876"/>
                <a:gd name="connsiteX34" fmla="*/ 598622 w 1350785"/>
                <a:gd name="connsiteY34" fmla="*/ 2226288 h 2782876"/>
                <a:gd name="connsiteX35" fmla="*/ 586734 w 1350785"/>
                <a:gd name="connsiteY35" fmla="*/ 2466116 h 2782876"/>
                <a:gd name="connsiteX36" fmla="*/ 459362 w 1350785"/>
                <a:gd name="connsiteY36" fmla="*/ 2300352 h 2782876"/>
                <a:gd name="connsiteX37" fmla="*/ 450871 w 1350785"/>
                <a:gd name="connsiteY37" fmla="*/ 2168094 h 2782876"/>
                <a:gd name="connsiteX38" fmla="*/ 362560 w 1350785"/>
                <a:gd name="connsiteY38" fmla="*/ 2249212 h 2782876"/>
                <a:gd name="connsiteX39" fmla="*/ 275947 w 1350785"/>
                <a:gd name="connsiteY39" fmla="*/ 2175147 h 2782876"/>
                <a:gd name="connsiteX40" fmla="*/ 92532 w 1350785"/>
                <a:gd name="connsiteY40" fmla="*/ 2055232 h 2782876"/>
                <a:gd name="connsiteX41" fmla="*/ 84040 w 1350785"/>
                <a:gd name="connsiteY41" fmla="*/ 2169858 h 2782876"/>
                <a:gd name="connsiteX42" fmla="*/ 408413 w 1350785"/>
                <a:gd name="connsiteY42" fmla="*/ 2303879 h 2782876"/>
                <a:gd name="connsiteX43" fmla="*/ 530373 w 1350785"/>
                <a:gd name="connsiteY43" fmla="*/ 2443140 h 2782876"/>
                <a:gd name="connsiteX44" fmla="*/ 549372 w 1350785"/>
                <a:gd name="connsiteY44" fmla="*/ 2642462 h 2782876"/>
                <a:gd name="connsiteX45" fmla="*/ 388034 w 1350785"/>
                <a:gd name="connsiteY45" fmla="*/ 2515492 h 2782876"/>
                <a:gd name="connsiteX46" fmla="*/ 150136 w 1350785"/>
                <a:gd name="connsiteY46" fmla="*/ 2308679 h 2782876"/>
                <a:gd name="connsiteX47" fmla="*/ 167257 w 1350785"/>
                <a:gd name="connsiteY47" fmla="*/ 2384997 h 2782876"/>
                <a:gd name="connsiteX48" fmla="*/ 342180 w 1350785"/>
                <a:gd name="connsiteY48" fmla="*/ 2476697 h 2782876"/>
                <a:gd name="connsiteX49" fmla="*/ 399921 w 1350785"/>
                <a:gd name="connsiteY49" fmla="*/ 2635408 h 2782876"/>
                <a:gd name="connsiteX50" fmla="*/ 308214 w 1350785"/>
                <a:gd name="connsiteY50" fmla="*/ 2781774 h 2782876"/>
                <a:gd name="connsiteX51" fmla="*/ 241981 w 1350785"/>
                <a:gd name="connsiteY51" fmla="*/ 2695365 h 2782876"/>
                <a:gd name="connsiteX52" fmla="*/ 204619 w 1350785"/>
                <a:gd name="connsiteY52" fmla="*/ 2564870 h 2782876"/>
                <a:gd name="connsiteX53" fmla="*/ 83192 w 1350785"/>
                <a:gd name="connsiteY53" fmla="*/ 2710659 h 2782876"/>
                <a:gd name="connsiteX54" fmla="*/ 52454 w 1350785"/>
                <a:gd name="connsiteY54" fmla="*/ 2645613 h 2782876"/>
                <a:gd name="connsiteX55" fmla="*/ 216506 w 1350785"/>
                <a:gd name="connsiteY55" fmla="*/ 2476697 h 2782876"/>
                <a:gd name="connsiteX56" fmla="*/ 304818 w 1350785"/>
                <a:gd name="connsiteY56" fmla="*/ 2693601 h 2782876"/>
                <a:gd name="connsiteX57" fmla="*/ 316706 w 1350785"/>
                <a:gd name="connsiteY57" fmla="*/ 2548999 h 2782876"/>
                <a:gd name="connsiteX58" fmla="*/ 189334 w 1350785"/>
                <a:gd name="connsiteY58" fmla="*/ 2437901 h 2782876"/>
                <a:gd name="connsiteX59" fmla="*/ 39885 w 1350785"/>
                <a:gd name="connsiteY59" fmla="*/ 2406159 h 2782876"/>
                <a:gd name="connsiteX60" fmla="*/ 139857 w 1350785"/>
                <a:gd name="connsiteY60" fmla="*/ 2235970 h 2782876"/>
                <a:gd name="connsiteX61" fmla="*/ 410347 w 1350785"/>
                <a:gd name="connsiteY61" fmla="*/ 2428785 h 2782876"/>
                <a:gd name="connsiteX62" fmla="*/ 528992 w 1350785"/>
                <a:gd name="connsiteY62" fmla="*/ 2586030 h 2782876"/>
                <a:gd name="connsiteX63" fmla="*/ 500121 w 1350785"/>
                <a:gd name="connsiteY63" fmla="*/ 2506675 h 2782876"/>
                <a:gd name="connsiteX64" fmla="*/ 355766 w 1350785"/>
                <a:gd name="connsiteY64" fmla="*/ 2342674 h 2782876"/>
                <a:gd name="connsiteX65" fmla="*/ 175748 w 1350785"/>
                <a:gd name="connsiteY65" fmla="*/ 2226288 h 2782876"/>
                <a:gd name="connsiteX66" fmla="*/ 36487 w 1350785"/>
                <a:gd name="connsiteY66" fmla="*/ 2254502 h 2782876"/>
                <a:gd name="connsiteX67" fmla="*/ 1485 w 1350785"/>
                <a:gd name="connsiteY67" fmla="*/ 2092948 h 2782876"/>
                <a:gd name="connsiteX68" fmla="*/ 128196 w 1350785"/>
                <a:gd name="connsiteY68" fmla="*/ 1995274 h 2782876"/>
                <a:gd name="connsiteX69" fmla="*/ 291231 w 1350785"/>
                <a:gd name="connsiteY69" fmla="*/ 2074630 h 2782876"/>
                <a:gd name="connsiteX70" fmla="*/ 365957 w 1350785"/>
                <a:gd name="connsiteY70" fmla="*/ 2169856 h 2782876"/>
                <a:gd name="connsiteX71" fmla="*/ 478044 w 1350785"/>
                <a:gd name="connsiteY71" fmla="*/ 2086975 h 2782876"/>
                <a:gd name="connsiteX72" fmla="*/ 527295 w 1350785"/>
                <a:gd name="connsiteY72" fmla="*/ 2178674 h 2782876"/>
                <a:gd name="connsiteX73" fmla="*/ 557863 w 1350785"/>
                <a:gd name="connsiteY73" fmla="*/ 2376180 h 2782876"/>
                <a:gd name="connsiteX74" fmla="*/ 573147 w 1350785"/>
                <a:gd name="connsiteY74" fmla="*/ 2120480 h 2782876"/>
                <a:gd name="connsiteX75" fmla="*/ 668253 w 1350785"/>
                <a:gd name="connsiteY75" fmla="*/ 2273900 h 2782876"/>
                <a:gd name="connsiteX76" fmla="*/ 658062 w 1350785"/>
                <a:gd name="connsiteY76" fmla="*/ 2452008 h 2782876"/>
                <a:gd name="connsiteX77" fmla="*/ 753167 w 1350785"/>
                <a:gd name="connsiteY77" fmla="*/ 2236869 h 2782876"/>
                <a:gd name="connsiteX78" fmla="*/ 960359 w 1350785"/>
                <a:gd name="connsiteY78" fmla="*/ 2141640 h 2782876"/>
                <a:gd name="connsiteX79" fmla="*/ 848271 w 1350785"/>
                <a:gd name="connsiteY79" fmla="*/ 2347965 h 2782876"/>
                <a:gd name="connsiteX80" fmla="*/ 792228 w 1350785"/>
                <a:gd name="connsiteY80" fmla="*/ 2452009 h 2782876"/>
                <a:gd name="connsiteX81" fmla="*/ 872046 w 1350785"/>
                <a:gd name="connsiteY81" fmla="*/ 2395579 h 2782876"/>
                <a:gd name="connsiteX82" fmla="*/ 967151 w 1350785"/>
                <a:gd name="connsiteY82" fmla="*/ 2270374 h 2782876"/>
                <a:gd name="connsiteX83" fmla="*/ 985833 w 1350785"/>
                <a:gd name="connsiteY83" fmla="*/ 2547235 h 2782876"/>
                <a:gd name="connsiteX84" fmla="*/ 744675 w 1350785"/>
                <a:gd name="connsiteY84" fmla="*/ 2593084 h 2782876"/>
                <a:gd name="connsiteX85" fmla="*/ 868650 w 1350785"/>
                <a:gd name="connsiteY85" fmla="*/ 2603665 h 2782876"/>
                <a:gd name="connsiteX86" fmla="*/ 1019799 w 1350785"/>
                <a:gd name="connsiteY86" fmla="*/ 2554290 h 2782876"/>
                <a:gd name="connsiteX87" fmla="*/ 980712 w 1350785"/>
                <a:gd name="connsiteY87" fmla="*/ 2218908 h 2782876"/>
                <a:gd name="connsiteX88" fmla="*/ 993742 w 1350785"/>
                <a:gd name="connsiteY88" fmla="*/ 2083777 h 2782876"/>
                <a:gd name="connsiteX89" fmla="*/ 778642 w 1350785"/>
                <a:gd name="connsiteY89" fmla="*/ 2187491 h 2782876"/>
                <a:gd name="connsiteX90" fmla="*/ 646175 w 1350785"/>
                <a:gd name="connsiteY90" fmla="*/ 2127535 h 2782876"/>
                <a:gd name="connsiteX91" fmla="*/ 754865 w 1350785"/>
                <a:gd name="connsiteY91" fmla="*/ 2034071 h 2782876"/>
                <a:gd name="connsiteX92" fmla="*/ 1103015 w 1350785"/>
                <a:gd name="connsiteY92" fmla="*/ 1919446 h 2782876"/>
                <a:gd name="connsiteX93" fmla="*/ 1108615 w 1350785"/>
                <a:gd name="connsiteY93" fmla="*/ 2175523 h 2782876"/>
                <a:gd name="connsiteX94" fmla="*/ 1186231 w 1350785"/>
                <a:gd name="connsiteY94" fmla="*/ 2541944 h 2782876"/>
                <a:gd name="connsiteX95" fmla="*/ 1245670 w 1350785"/>
                <a:gd name="connsiteY95" fmla="*/ 2658333 h 2782876"/>
                <a:gd name="connsiteX96" fmla="*/ 1155661 w 1350785"/>
                <a:gd name="connsiteY96" fmla="*/ 2402632 h 2782876"/>
                <a:gd name="connsiteX97" fmla="*/ 1121282 w 1350785"/>
                <a:gd name="connsiteY97" fmla="*/ 2234767 h 2782876"/>
                <a:gd name="connsiteX98" fmla="*/ 1153882 w 1350785"/>
                <a:gd name="connsiteY98" fmla="*/ 1942805 h 2782876"/>
                <a:gd name="connsiteX99" fmla="*/ 1004513 w 1350785"/>
                <a:gd name="connsiteY99" fmla="*/ 1845382 h 2782876"/>
                <a:gd name="connsiteX100" fmla="*/ 935884 w 1350785"/>
                <a:gd name="connsiteY100" fmla="*/ 1683633 h 2782876"/>
                <a:gd name="connsiteX101" fmla="*/ 766550 w 1350785"/>
                <a:gd name="connsiteY101" fmla="*/ 1583897 h 2782876"/>
                <a:gd name="connsiteX102" fmla="*/ 301337 w 1350785"/>
                <a:gd name="connsiteY102" fmla="*/ 1514818 h 2782876"/>
                <a:gd name="connsiteX103" fmla="*/ 196322 w 1350785"/>
                <a:gd name="connsiteY103" fmla="*/ 1207869 h 2782876"/>
                <a:gd name="connsiteX104" fmla="*/ 379900 w 1350785"/>
                <a:gd name="connsiteY104" fmla="*/ 948171 h 2782876"/>
                <a:gd name="connsiteX105" fmla="*/ 773705 w 1350785"/>
                <a:gd name="connsiteY105" fmla="*/ 1124064 h 2782876"/>
                <a:gd name="connsiteX106" fmla="*/ 866557 w 1350785"/>
                <a:gd name="connsiteY106" fmla="*/ 864187 h 2782876"/>
                <a:gd name="connsiteX107" fmla="*/ 590668 w 1350785"/>
                <a:gd name="connsiteY107" fmla="*/ 544711 h 2782876"/>
                <a:gd name="connsiteX108" fmla="*/ 512353 w 1350785"/>
                <a:gd name="connsiteY108" fmla="*/ 22638 h 2782876"/>
                <a:gd name="connsiteX109" fmla="*/ 612836 w 1350785"/>
                <a:gd name="connsiteY109" fmla="*/ 29 h 2782876"/>
                <a:gd name="connsiteX0" fmla="*/ 612836 w 1350785"/>
                <a:gd name="connsiteY0" fmla="*/ 29 h 2782876"/>
                <a:gd name="connsiteX1" fmla="*/ 685687 w 1350785"/>
                <a:gd name="connsiteY1" fmla="*/ 457229 h 2782876"/>
                <a:gd name="connsiteX2" fmla="*/ 1016969 w 1350785"/>
                <a:gd name="connsiteY2" fmla="*/ 615072 h 2782876"/>
                <a:gd name="connsiteX3" fmla="*/ 1350762 w 1350785"/>
                <a:gd name="connsiteY3" fmla="*/ 930234 h 2782876"/>
                <a:gd name="connsiteX4" fmla="*/ 1009707 w 1350785"/>
                <a:gd name="connsiteY4" fmla="*/ 1456282 h 2782876"/>
                <a:gd name="connsiteX5" fmla="*/ 703050 w 1350785"/>
                <a:gd name="connsiteY5" fmla="*/ 1228597 h 2782876"/>
                <a:gd name="connsiteX6" fmla="*/ 313321 w 1350785"/>
                <a:gd name="connsiteY6" fmla="*/ 1222085 h 2782876"/>
                <a:gd name="connsiteX7" fmla="*/ 692268 w 1350785"/>
                <a:gd name="connsiteY7" fmla="*/ 1488516 h 2782876"/>
                <a:gd name="connsiteX8" fmla="*/ 987668 w 1350785"/>
                <a:gd name="connsiteY8" fmla="*/ 1599863 h 2782876"/>
                <a:gd name="connsiteX9" fmla="*/ 1060556 w 1350785"/>
                <a:gd name="connsiteY9" fmla="*/ 1787189 h 2782876"/>
                <a:gd name="connsiteX10" fmla="*/ 1206591 w 1350785"/>
                <a:gd name="connsiteY10" fmla="*/ 1885243 h 2782876"/>
                <a:gd name="connsiteX11" fmla="*/ 1185979 w 1350785"/>
                <a:gd name="connsiteY11" fmla="*/ 2270776 h 2782876"/>
                <a:gd name="connsiteX12" fmla="*/ 1279636 w 1350785"/>
                <a:gd name="connsiteY12" fmla="*/ 2540181 h 2782876"/>
                <a:gd name="connsiteX13" fmla="*/ 1247368 w 1350785"/>
                <a:gd name="connsiteY13" fmla="*/ 2737688 h 2782876"/>
                <a:gd name="connsiteX14" fmla="*/ 1140377 w 1350785"/>
                <a:gd name="connsiteY14" fmla="*/ 2600138 h 2782876"/>
                <a:gd name="connsiteX15" fmla="*/ 1051697 w 1350785"/>
                <a:gd name="connsiteY15" fmla="*/ 2236362 h 2782876"/>
                <a:gd name="connsiteX16" fmla="*/ 1028290 w 1350785"/>
                <a:gd name="connsiteY16" fmla="*/ 2018199 h 2782876"/>
                <a:gd name="connsiteX17" fmla="*/ 819400 w 1350785"/>
                <a:gd name="connsiteY17" fmla="*/ 2108137 h 2782876"/>
                <a:gd name="connsiteX18" fmla="*/ 717501 w 1350785"/>
                <a:gd name="connsiteY18" fmla="*/ 2125770 h 2782876"/>
                <a:gd name="connsiteX19" fmla="*/ 832986 w 1350785"/>
                <a:gd name="connsiteY19" fmla="*/ 2072867 h 2782876"/>
                <a:gd name="connsiteX20" fmla="*/ 1075518 w 1350785"/>
                <a:gd name="connsiteY20" fmla="*/ 1982541 h 2782876"/>
                <a:gd name="connsiteX21" fmla="*/ 1043077 w 1350785"/>
                <a:gd name="connsiteY21" fmla="*/ 2272047 h 2782876"/>
                <a:gd name="connsiteX22" fmla="*/ 1075842 w 1350785"/>
                <a:gd name="connsiteY22" fmla="*/ 2608956 h 2782876"/>
                <a:gd name="connsiteX23" fmla="*/ 831287 w 1350785"/>
                <a:gd name="connsiteY23" fmla="*/ 2668912 h 2782876"/>
                <a:gd name="connsiteX24" fmla="*/ 668252 w 1350785"/>
                <a:gd name="connsiteY24" fmla="*/ 2596611 h 2782876"/>
                <a:gd name="connsiteX25" fmla="*/ 933187 w 1350785"/>
                <a:gd name="connsiteY25" fmla="*/ 2501386 h 2782876"/>
                <a:gd name="connsiteX26" fmla="*/ 946772 w 1350785"/>
                <a:gd name="connsiteY26" fmla="*/ 2360310 h 2782876"/>
                <a:gd name="connsiteX27" fmla="*/ 894124 w 1350785"/>
                <a:gd name="connsiteY27" fmla="*/ 2469643 h 2782876"/>
                <a:gd name="connsiteX28" fmla="*/ 741279 w 1350785"/>
                <a:gd name="connsiteY28" fmla="*/ 2506675 h 2782876"/>
                <a:gd name="connsiteX29" fmla="*/ 754865 w 1350785"/>
                <a:gd name="connsiteY29" fmla="*/ 2365600 h 2782876"/>
                <a:gd name="connsiteX30" fmla="*/ 912804 w 1350785"/>
                <a:gd name="connsiteY30" fmla="*/ 2191019 h 2782876"/>
                <a:gd name="connsiteX31" fmla="*/ 724295 w 1350785"/>
                <a:gd name="connsiteY31" fmla="*/ 2370889 h 2782876"/>
                <a:gd name="connsiteX32" fmla="*/ 654665 w 1350785"/>
                <a:gd name="connsiteY32" fmla="*/ 2550762 h 2782876"/>
                <a:gd name="connsiteX33" fmla="*/ 602020 w 1350785"/>
                <a:gd name="connsiteY33" fmla="*/ 2351492 h 2782876"/>
                <a:gd name="connsiteX34" fmla="*/ 598622 w 1350785"/>
                <a:gd name="connsiteY34" fmla="*/ 2226288 h 2782876"/>
                <a:gd name="connsiteX35" fmla="*/ 586734 w 1350785"/>
                <a:gd name="connsiteY35" fmla="*/ 2466116 h 2782876"/>
                <a:gd name="connsiteX36" fmla="*/ 459362 w 1350785"/>
                <a:gd name="connsiteY36" fmla="*/ 2300352 h 2782876"/>
                <a:gd name="connsiteX37" fmla="*/ 450871 w 1350785"/>
                <a:gd name="connsiteY37" fmla="*/ 2168094 h 2782876"/>
                <a:gd name="connsiteX38" fmla="*/ 362560 w 1350785"/>
                <a:gd name="connsiteY38" fmla="*/ 2249212 h 2782876"/>
                <a:gd name="connsiteX39" fmla="*/ 275947 w 1350785"/>
                <a:gd name="connsiteY39" fmla="*/ 2175147 h 2782876"/>
                <a:gd name="connsiteX40" fmla="*/ 92532 w 1350785"/>
                <a:gd name="connsiteY40" fmla="*/ 2055232 h 2782876"/>
                <a:gd name="connsiteX41" fmla="*/ 84040 w 1350785"/>
                <a:gd name="connsiteY41" fmla="*/ 2169858 h 2782876"/>
                <a:gd name="connsiteX42" fmla="*/ 408413 w 1350785"/>
                <a:gd name="connsiteY42" fmla="*/ 2303879 h 2782876"/>
                <a:gd name="connsiteX43" fmla="*/ 530373 w 1350785"/>
                <a:gd name="connsiteY43" fmla="*/ 2443140 h 2782876"/>
                <a:gd name="connsiteX44" fmla="*/ 549372 w 1350785"/>
                <a:gd name="connsiteY44" fmla="*/ 2642462 h 2782876"/>
                <a:gd name="connsiteX45" fmla="*/ 388034 w 1350785"/>
                <a:gd name="connsiteY45" fmla="*/ 2515492 h 2782876"/>
                <a:gd name="connsiteX46" fmla="*/ 150136 w 1350785"/>
                <a:gd name="connsiteY46" fmla="*/ 2308679 h 2782876"/>
                <a:gd name="connsiteX47" fmla="*/ 167257 w 1350785"/>
                <a:gd name="connsiteY47" fmla="*/ 2384997 h 2782876"/>
                <a:gd name="connsiteX48" fmla="*/ 342180 w 1350785"/>
                <a:gd name="connsiteY48" fmla="*/ 2476697 h 2782876"/>
                <a:gd name="connsiteX49" fmla="*/ 399921 w 1350785"/>
                <a:gd name="connsiteY49" fmla="*/ 2635408 h 2782876"/>
                <a:gd name="connsiteX50" fmla="*/ 308214 w 1350785"/>
                <a:gd name="connsiteY50" fmla="*/ 2781774 h 2782876"/>
                <a:gd name="connsiteX51" fmla="*/ 241981 w 1350785"/>
                <a:gd name="connsiteY51" fmla="*/ 2695365 h 2782876"/>
                <a:gd name="connsiteX52" fmla="*/ 204619 w 1350785"/>
                <a:gd name="connsiteY52" fmla="*/ 2564870 h 2782876"/>
                <a:gd name="connsiteX53" fmla="*/ 83192 w 1350785"/>
                <a:gd name="connsiteY53" fmla="*/ 2710659 h 2782876"/>
                <a:gd name="connsiteX54" fmla="*/ 52454 w 1350785"/>
                <a:gd name="connsiteY54" fmla="*/ 2645613 h 2782876"/>
                <a:gd name="connsiteX55" fmla="*/ 216506 w 1350785"/>
                <a:gd name="connsiteY55" fmla="*/ 2476697 h 2782876"/>
                <a:gd name="connsiteX56" fmla="*/ 304818 w 1350785"/>
                <a:gd name="connsiteY56" fmla="*/ 2693601 h 2782876"/>
                <a:gd name="connsiteX57" fmla="*/ 316706 w 1350785"/>
                <a:gd name="connsiteY57" fmla="*/ 2548999 h 2782876"/>
                <a:gd name="connsiteX58" fmla="*/ 189334 w 1350785"/>
                <a:gd name="connsiteY58" fmla="*/ 2437901 h 2782876"/>
                <a:gd name="connsiteX59" fmla="*/ 39885 w 1350785"/>
                <a:gd name="connsiteY59" fmla="*/ 2406159 h 2782876"/>
                <a:gd name="connsiteX60" fmla="*/ 139857 w 1350785"/>
                <a:gd name="connsiteY60" fmla="*/ 2235970 h 2782876"/>
                <a:gd name="connsiteX61" fmla="*/ 410347 w 1350785"/>
                <a:gd name="connsiteY61" fmla="*/ 2428785 h 2782876"/>
                <a:gd name="connsiteX62" fmla="*/ 528992 w 1350785"/>
                <a:gd name="connsiteY62" fmla="*/ 2586030 h 2782876"/>
                <a:gd name="connsiteX63" fmla="*/ 500121 w 1350785"/>
                <a:gd name="connsiteY63" fmla="*/ 2506675 h 2782876"/>
                <a:gd name="connsiteX64" fmla="*/ 355766 w 1350785"/>
                <a:gd name="connsiteY64" fmla="*/ 2342674 h 2782876"/>
                <a:gd name="connsiteX65" fmla="*/ 175748 w 1350785"/>
                <a:gd name="connsiteY65" fmla="*/ 2226288 h 2782876"/>
                <a:gd name="connsiteX66" fmla="*/ 36487 w 1350785"/>
                <a:gd name="connsiteY66" fmla="*/ 2254502 h 2782876"/>
                <a:gd name="connsiteX67" fmla="*/ 1485 w 1350785"/>
                <a:gd name="connsiteY67" fmla="*/ 2092948 h 2782876"/>
                <a:gd name="connsiteX68" fmla="*/ 128196 w 1350785"/>
                <a:gd name="connsiteY68" fmla="*/ 1995274 h 2782876"/>
                <a:gd name="connsiteX69" fmla="*/ 291231 w 1350785"/>
                <a:gd name="connsiteY69" fmla="*/ 2074630 h 2782876"/>
                <a:gd name="connsiteX70" fmla="*/ 365957 w 1350785"/>
                <a:gd name="connsiteY70" fmla="*/ 2169856 h 2782876"/>
                <a:gd name="connsiteX71" fmla="*/ 478044 w 1350785"/>
                <a:gd name="connsiteY71" fmla="*/ 2086975 h 2782876"/>
                <a:gd name="connsiteX72" fmla="*/ 527295 w 1350785"/>
                <a:gd name="connsiteY72" fmla="*/ 2178674 h 2782876"/>
                <a:gd name="connsiteX73" fmla="*/ 557863 w 1350785"/>
                <a:gd name="connsiteY73" fmla="*/ 2376180 h 2782876"/>
                <a:gd name="connsiteX74" fmla="*/ 573147 w 1350785"/>
                <a:gd name="connsiteY74" fmla="*/ 2120480 h 2782876"/>
                <a:gd name="connsiteX75" fmla="*/ 668253 w 1350785"/>
                <a:gd name="connsiteY75" fmla="*/ 2273900 h 2782876"/>
                <a:gd name="connsiteX76" fmla="*/ 658062 w 1350785"/>
                <a:gd name="connsiteY76" fmla="*/ 2452008 h 2782876"/>
                <a:gd name="connsiteX77" fmla="*/ 753167 w 1350785"/>
                <a:gd name="connsiteY77" fmla="*/ 2236869 h 2782876"/>
                <a:gd name="connsiteX78" fmla="*/ 960359 w 1350785"/>
                <a:gd name="connsiteY78" fmla="*/ 2141640 h 2782876"/>
                <a:gd name="connsiteX79" fmla="*/ 848271 w 1350785"/>
                <a:gd name="connsiteY79" fmla="*/ 2347965 h 2782876"/>
                <a:gd name="connsiteX80" fmla="*/ 792228 w 1350785"/>
                <a:gd name="connsiteY80" fmla="*/ 2452009 h 2782876"/>
                <a:gd name="connsiteX81" fmla="*/ 872046 w 1350785"/>
                <a:gd name="connsiteY81" fmla="*/ 2395579 h 2782876"/>
                <a:gd name="connsiteX82" fmla="*/ 967151 w 1350785"/>
                <a:gd name="connsiteY82" fmla="*/ 2270374 h 2782876"/>
                <a:gd name="connsiteX83" fmla="*/ 985833 w 1350785"/>
                <a:gd name="connsiteY83" fmla="*/ 2547235 h 2782876"/>
                <a:gd name="connsiteX84" fmla="*/ 744675 w 1350785"/>
                <a:gd name="connsiteY84" fmla="*/ 2593084 h 2782876"/>
                <a:gd name="connsiteX85" fmla="*/ 868650 w 1350785"/>
                <a:gd name="connsiteY85" fmla="*/ 2603665 h 2782876"/>
                <a:gd name="connsiteX86" fmla="*/ 1019799 w 1350785"/>
                <a:gd name="connsiteY86" fmla="*/ 2554290 h 2782876"/>
                <a:gd name="connsiteX87" fmla="*/ 980712 w 1350785"/>
                <a:gd name="connsiteY87" fmla="*/ 2218908 h 2782876"/>
                <a:gd name="connsiteX88" fmla="*/ 993742 w 1350785"/>
                <a:gd name="connsiteY88" fmla="*/ 2083777 h 2782876"/>
                <a:gd name="connsiteX89" fmla="*/ 778642 w 1350785"/>
                <a:gd name="connsiteY89" fmla="*/ 2187491 h 2782876"/>
                <a:gd name="connsiteX90" fmla="*/ 646175 w 1350785"/>
                <a:gd name="connsiteY90" fmla="*/ 2127535 h 2782876"/>
                <a:gd name="connsiteX91" fmla="*/ 754865 w 1350785"/>
                <a:gd name="connsiteY91" fmla="*/ 2034071 h 2782876"/>
                <a:gd name="connsiteX92" fmla="*/ 1103015 w 1350785"/>
                <a:gd name="connsiteY92" fmla="*/ 1919446 h 2782876"/>
                <a:gd name="connsiteX93" fmla="*/ 1108615 w 1350785"/>
                <a:gd name="connsiteY93" fmla="*/ 2175523 h 2782876"/>
                <a:gd name="connsiteX94" fmla="*/ 1186231 w 1350785"/>
                <a:gd name="connsiteY94" fmla="*/ 2541944 h 2782876"/>
                <a:gd name="connsiteX95" fmla="*/ 1245670 w 1350785"/>
                <a:gd name="connsiteY95" fmla="*/ 2658333 h 2782876"/>
                <a:gd name="connsiteX96" fmla="*/ 1155661 w 1350785"/>
                <a:gd name="connsiteY96" fmla="*/ 2402632 h 2782876"/>
                <a:gd name="connsiteX97" fmla="*/ 1121282 w 1350785"/>
                <a:gd name="connsiteY97" fmla="*/ 2234767 h 2782876"/>
                <a:gd name="connsiteX98" fmla="*/ 1153882 w 1350785"/>
                <a:gd name="connsiteY98" fmla="*/ 1942805 h 2782876"/>
                <a:gd name="connsiteX99" fmla="*/ 1004513 w 1350785"/>
                <a:gd name="connsiteY99" fmla="*/ 1845382 h 2782876"/>
                <a:gd name="connsiteX100" fmla="*/ 935884 w 1350785"/>
                <a:gd name="connsiteY100" fmla="*/ 1683633 h 2782876"/>
                <a:gd name="connsiteX101" fmla="*/ 766550 w 1350785"/>
                <a:gd name="connsiteY101" fmla="*/ 1583897 h 2782876"/>
                <a:gd name="connsiteX102" fmla="*/ 301337 w 1350785"/>
                <a:gd name="connsiteY102" fmla="*/ 1514818 h 2782876"/>
                <a:gd name="connsiteX103" fmla="*/ 196322 w 1350785"/>
                <a:gd name="connsiteY103" fmla="*/ 1207869 h 2782876"/>
                <a:gd name="connsiteX104" fmla="*/ 379900 w 1350785"/>
                <a:gd name="connsiteY104" fmla="*/ 948171 h 2782876"/>
                <a:gd name="connsiteX105" fmla="*/ 773705 w 1350785"/>
                <a:gd name="connsiteY105" fmla="*/ 1124064 h 2782876"/>
                <a:gd name="connsiteX106" fmla="*/ 866557 w 1350785"/>
                <a:gd name="connsiteY106" fmla="*/ 864187 h 2782876"/>
                <a:gd name="connsiteX107" fmla="*/ 590668 w 1350785"/>
                <a:gd name="connsiteY107" fmla="*/ 544711 h 2782876"/>
                <a:gd name="connsiteX108" fmla="*/ 512353 w 1350785"/>
                <a:gd name="connsiteY108" fmla="*/ 22638 h 2782876"/>
                <a:gd name="connsiteX109" fmla="*/ 612836 w 1350785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69858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69858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1969 w 1349918"/>
                <a:gd name="connsiteY0" fmla="*/ 29 h 2782876"/>
                <a:gd name="connsiteX1" fmla="*/ 684820 w 1349918"/>
                <a:gd name="connsiteY1" fmla="*/ 457229 h 2782876"/>
                <a:gd name="connsiteX2" fmla="*/ 1016102 w 1349918"/>
                <a:gd name="connsiteY2" fmla="*/ 615072 h 2782876"/>
                <a:gd name="connsiteX3" fmla="*/ 1349895 w 1349918"/>
                <a:gd name="connsiteY3" fmla="*/ 930234 h 2782876"/>
                <a:gd name="connsiteX4" fmla="*/ 1008840 w 1349918"/>
                <a:gd name="connsiteY4" fmla="*/ 1456282 h 2782876"/>
                <a:gd name="connsiteX5" fmla="*/ 702183 w 1349918"/>
                <a:gd name="connsiteY5" fmla="*/ 1228597 h 2782876"/>
                <a:gd name="connsiteX6" fmla="*/ 312454 w 1349918"/>
                <a:gd name="connsiteY6" fmla="*/ 1222085 h 2782876"/>
                <a:gd name="connsiteX7" fmla="*/ 691401 w 1349918"/>
                <a:gd name="connsiteY7" fmla="*/ 1488516 h 2782876"/>
                <a:gd name="connsiteX8" fmla="*/ 986801 w 1349918"/>
                <a:gd name="connsiteY8" fmla="*/ 1599863 h 2782876"/>
                <a:gd name="connsiteX9" fmla="*/ 1059689 w 1349918"/>
                <a:gd name="connsiteY9" fmla="*/ 1787189 h 2782876"/>
                <a:gd name="connsiteX10" fmla="*/ 1205724 w 1349918"/>
                <a:gd name="connsiteY10" fmla="*/ 1885243 h 2782876"/>
                <a:gd name="connsiteX11" fmla="*/ 1185112 w 1349918"/>
                <a:gd name="connsiteY11" fmla="*/ 2270776 h 2782876"/>
                <a:gd name="connsiteX12" fmla="*/ 1278769 w 1349918"/>
                <a:gd name="connsiteY12" fmla="*/ 2540181 h 2782876"/>
                <a:gd name="connsiteX13" fmla="*/ 1246501 w 1349918"/>
                <a:gd name="connsiteY13" fmla="*/ 2737688 h 2782876"/>
                <a:gd name="connsiteX14" fmla="*/ 1139510 w 1349918"/>
                <a:gd name="connsiteY14" fmla="*/ 2600138 h 2782876"/>
                <a:gd name="connsiteX15" fmla="*/ 1050830 w 1349918"/>
                <a:gd name="connsiteY15" fmla="*/ 2236362 h 2782876"/>
                <a:gd name="connsiteX16" fmla="*/ 1027423 w 1349918"/>
                <a:gd name="connsiteY16" fmla="*/ 2018199 h 2782876"/>
                <a:gd name="connsiteX17" fmla="*/ 818533 w 1349918"/>
                <a:gd name="connsiteY17" fmla="*/ 2108137 h 2782876"/>
                <a:gd name="connsiteX18" fmla="*/ 716634 w 1349918"/>
                <a:gd name="connsiteY18" fmla="*/ 2125770 h 2782876"/>
                <a:gd name="connsiteX19" fmla="*/ 832119 w 1349918"/>
                <a:gd name="connsiteY19" fmla="*/ 2072867 h 2782876"/>
                <a:gd name="connsiteX20" fmla="*/ 1074651 w 1349918"/>
                <a:gd name="connsiteY20" fmla="*/ 1982541 h 2782876"/>
                <a:gd name="connsiteX21" fmla="*/ 1042210 w 1349918"/>
                <a:gd name="connsiteY21" fmla="*/ 2272047 h 2782876"/>
                <a:gd name="connsiteX22" fmla="*/ 1074975 w 1349918"/>
                <a:gd name="connsiteY22" fmla="*/ 2608956 h 2782876"/>
                <a:gd name="connsiteX23" fmla="*/ 830420 w 1349918"/>
                <a:gd name="connsiteY23" fmla="*/ 2668912 h 2782876"/>
                <a:gd name="connsiteX24" fmla="*/ 667385 w 1349918"/>
                <a:gd name="connsiteY24" fmla="*/ 2596611 h 2782876"/>
                <a:gd name="connsiteX25" fmla="*/ 932320 w 1349918"/>
                <a:gd name="connsiteY25" fmla="*/ 2501386 h 2782876"/>
                <a:gd name="connsiteX26" fmla="*/ 945905 w 1349918"/>
                <a:gd name="connsiteY26" fmla="*/ 2360310 h 2782876"/>
                <a:gd name="connsiteX27" fmla="*/ 893257 w 1349918"/>
                <a:gd name="connsiteY27" fmla="*/ 2469643 h 2782876"/>
                <a:gd name="connsiteX28" fmla="*/ 740412 w 1349918"/>
                <a:gd name="connsiteY28" fmla="*/ 2506675 h 2782876"/>
                <a:gd name="connsiteX29" fmla="*/ 753998 w 1349918"/>
                <a:gd name="connsiteY29" fmla="*/ 2365600 h 2782876"/>
                <a:gd name="connsiteX30" fmla="*/ 911937 w 1349918"/>
                <a:gd name="connsiteY30" fmla="*/ 2191019 h 2782876"/>
                <a:gd name="connsiteX31" fmla="*/ 723428 w 1349918"/>
                <a:gd name="connsiteY31" fmla="*/ 2370889 h 2782876"/>
                <a:gd name="connsiteX32" fmla="*/ 653798 w 1349918"/>
                <a:gd name="connsiteY32" fmla="*/ 2550762 h 2782876"/>
                <a:gd name="connsiteX33" fmla="*/ 601153 w 1349918"/>
                <a:gd name="connsiteY33" fmla="*/ 2351492 h 2782876"/>
                <a:gd name="connsiteX34" fmla="*/ 597755 w 1349918"/>
                <a:gd name="connsiteY34" fmla="*/ 2226288 h 2782876"/>
                <a:gd name="connsiteX35" fmla="*/ 585867 w 1349918"/>
                <a:gd name="connsiteY35" fmla="*/ 2466116 h 2782876"/>
                <a:gd name="connsiteX36" fmla="*/ 458495 w 1349918"/>
                <a:gd name="connsiteY36" fmla="*/ 2300352 h 2782876"/>
                <a:gd name="connsiteX37" fmla="*/ 450004 w 1349918"/>
                <a:gd name="connsiteY37" fmla="*/ 2168094 h 2782876"/>
                <a:gd name="connsiteX38" fmla="*/ 361693 w 1349918"/>
                <a:gd name="connsiteY38" fmla="*/ 2249212 h 2782876"/>
                <a:gd name="connsiteX39" fmla="*/ 275080 w 1349918"/>
                <a:gd name="connsiteY39" fmla="*/ 2175147 h 2782876"/>
                <a:gd name="connsiteX40" fmla="*/ 91665 w 1349918"/>
                <a:gd name="connsiteY40" fmla="*/ 2055232 h 2782876"/>
                <a:gd name="connsiteX41" fmla="*/ 83173 w 1349918"/>
                <a:gd name="connsiteY41" fmla="*/ 2157514 h 2782876"/>
                <a:gd name="connsiteX42" fmla="*/ 378675 w 1349918"/>
                <a:gd name="connsiteY42" fmla="*/ 2300352 h 2782876"/>
                <a:gd name="connsiteX43" fmla="*/ 529506 w 1349918"/>
                <a:gd name="connsiteY43" fmla="*/ 2451957 h 2782876"/>
                <a:gd name="connsiteX44" fmla="*/ 548505 w 1349918"/>
                <a:gd name="connsiteY44" fmla="*/ 2642462 h 2782876"/>
                <a:gd name="connsiteX45" fmla="*/ 387167 w 1349918"/>
                <a:gd name="connsiteY45" fmla="*/ 2515492 h 2782876"/>
                <a:gd name="connsiteX46" fmla="*/ 149269 w 1349918"/>
                <a:gd name="connsiteY46" fmla="*/ 2308679 h 2782876"/>
                <a:gd name="connsiteX47" fmla="*/ 166390 w 1349918"/>
                <a:gd name="connsiteY47" fmla="*/ 2384997 h 2782876"/>
                <a:gd name="connsiteX48" fmla="*/ 341313 w 1349918"/>
                <a:gd name="connsiteY48" fmla="*/ 2476697 h 2782876"/>
                <a:gd name="connsiteX49" fmla="*/ 399054 w 1349918"/>
                <a:gd name="connsiteY49" fmla="*/ 2635408 h 2782876"/>
                <a:gd name="connsiteX50" fmla="*/ 307347 w 1349918"/>
                <a:gd name="connsiteY50" fmla="*/ 2781774 h 2782876"/>
                <a:gd name="connsiteX51" fmla="*/ 241114 w 1349918"/>
                <a:gd name="connsiteY51" fmla="*/ 2695365 h 2782876"/>
                <a:gd name="connsiteX52" fmla="*/ 203752 w 1349918"/>
                <a:gd name="connsiteY52" fmla="*/ 2564870 h 2782876"/>
                <a:gd name="connsiteX53" fmla="*/ 82325 w 1349918"/>
                <a:gd name="connsiteY53" fmla="*/ 2710659 h 2782876"/>
                <a:gd name="connsiteX54" fmla="*/ 51587 w 1349918"/>
                <a:gd name="connsiteY54" fmla="*/ 2645613 h 2782876"/>
                <a:gd name="connsiteX55" fmla="*/ 215639 w 1349918"/>
                <a:gd name="connsiteY55" fmla="*/ 2476697 h 2782876"/>
                <a:gd name="connsiteX56" fmla="*/ 303951 w 1349918"/>
                <a:gd name="connsiteY56" fmla="*/ 2693601 h 2782876"/>
                <a:gd name="connsiteX57" fmla="*/ 315839 w 1349918"/>
                <a:gd name="connsiteY57" fmla="*/ 2548999 h 2782876"/>
                <a:gd name="connsiteX58" fmla="*/ 188467 w 1349918"/>
                <a:gd name="connsiteY58" fmla="*/ 2437901 h 2782876"/>
                <a:gd name="connsiteX59" fmla="*/ 39018 w 1349918"/>
                <a:gd name="connsiteY59" fmla="*/ 2406159 h 2782876"/>
                <a:gd name="connsiteX60" fmla="*/ 138990 w 1349918"/>
                <a:gd name="connsiteY60" fmla="*/ 2235970 h 2782876"/>
                <a:gd name="connsiteX61" fmla="*/ 409480 w 1349918"/>
                <a:gd name="connsiteY61" fmla="*/ 2428785 h 2782876"/>
                <a:gd name="connsiteX62" fmla="*/ 528125 w 1349918"/>
                <a:gd name="connsiteY62" fmla="*/ 2586030 h 2782876"/>
                <a:gd name="connsiteX63" fmla="*/ 499254 w 1349918"/>
                <a:gd name="connsiteY63" fmla="*/ 2506675 h 2782876"/>
                <a:gd name="connsiteX64" fmla="*/ 343011 w 1349918"/>
                <a:gd name="connsiteY64" fmla="*/ 2349728 h 2782876"/>
                <a:gd name="connsiteX65" fmla="*/ 168088 w 1349918"/>
                <a:gd name="connsiteY65" fmla="*/ 2215707 h 2782876"/>
                <a:gd name="connsiteX66" fmla="*/ 35620 w 1349918"/>
                <a:gd name="connsiteY66" fmla="*/ 2254502 h 2782876"/>
                <a:gd name="connsiteX67" fmla="*/ 618 w 1349918"/>
                <a:gd name="connsiteY67" fmla="*/ 2092948 h 2782876"/>
                <a:gd name="connsiteX68" fmla="*/ 127329 w 1349918"/>
                <a:gd name="connsiteY68" fmla="*/ 1995274 h 2782876"/>
                <a:gd name="connsiteX69" fmla="*/ 290364 w 1349918"/>
                <a:gd name="connsiteY69" fmla="*/ 2074630 h 2782876"/>
                <a:gd name="connsiteX70" fmla="*/ 365090 w 1349918"/>
                <a:gd name="connsiteY70" fmla="*/ 2169856 h 2782876"/>
                <a:gd name="connsiteX71" fmla="*/ 477177 w 1349918"/>
                <a:gd name="connsiteY71" fmla="*/ 2086975 h 2782876"/>
                <a:gd name="connsiteX72" fmla="*/ 526428 w 1349918"/>
                <a:gd name="connsiteY72" fmla="*/ 2178674 h 2782876"/>
                <a:gd name="connsiteX73" fmla="*/ 556996 w 1349918"/>
                <a:gd name="connsiteY73" fmla="*/ 2376180 h 2782876"/>
                <a:gd name="connsiteX74" fmla="*/ 572280 w 1349918"/>
                <a:gd name="connsiteY74" fmla="*/ 2120480 h 2782876"/>
                <a:gd name="connsiteX75" fmla="*/ 667386 w 1349918"/>
                <a:gd name="connsiteY75" fmla="*/ 2273900 h 2782876"/>
                <a:gd name="connsiteX76" fmla="*/ 657195 w 1349918"/>
                <a:gd name="connsiteY76" fmla="*/ 2452008 h 2782876"/>
                <a:gd name="connsiteX77" fmla="*/ 752300 w 1349918"/>
                <a:gd name="connsiteY77" fmla="*/ 2236869 h 2782876"/>
                <a:gd name="connsiteX78" fmla="*/ 959492 w 1349918"/>
                <a:gd name="connsiteY78" fmla="*/ 2141640 h 2782876"/>
                <a:gd name="connsiteX79" fmla="*/ 847404 w 1349918"/>
                <a:gd name="connsiteY79" fmla="*/ 2347965 h 2782876"/>
                <a:gd name="connsiteX80" fmla="*/ 791361 w 1349918"/>
                <a:gd name="connsiteY80" fmla="*/ 2452009 h 2782876"/>
                <a:gd name="connsiteX81" fmla="*/ 871179 w 1349918"/>
                <a:gd name="connsiteY81" fmla="*/ 2395579 h 2782876"/>
                <a:gd name="connsiteX82" fmla="*/ 966284 w 1349918"/>
                <a:gd name="connsiteY82" fmla="*/ 2270374 h 2782876"/>
                <a:gd name="connsiteX83" fmla="*/ 984966 w 1349918"/>
                <a:gd name="connsiteY83" fmla="*/ 2547235 h 2782876"/>
                <a:gd name="connsiteX84" fmla="*/ 743808 w 1349918"/>
                <a:gd name="connsiteY84" fmla="*/ 2593084 h 2782876"/>
                <a:gd name="connsiteX85" fmla="*/ 867783 w 1349918"/>
                <a:gd name="connsiteY85" fmla="*/ 2603665 h 2782876"/>
                <a:gd name="connsiteX86" fmla="*/ 1018932 w 1349918"/>
                <a:gd name="connsiteY86" fmla="*/ 2554290 h 2782876"/>
                <a:gd name="connsiteX87" fmla="*/ 979845 w 1349918"/>
                <a:gd name="connsiteY87" fmla="*/ 2218908 h 2782876"/>
                <a:gd name="connsiteX88" fmla="*/ 992875 w 1349918"/>
                <a:gd name="connsiteY88" fmla="*/ 2083777 h 2782876"/>
                <a:gd name="connsiteX89" fmla="*/ 777775 w 1349918"/>
                <a:gd name="connsiteY89" fmla="*/ 2187491 h 2782876"/>
                <a:gd name="connsiteX90" fmla="*/ 645308 w 1349918"/>
                <a:gd name="connsiteY90" fmla="*/ 2127535 h 2782876"/>
                <a:gd name="connsiteX91" fmla="*/ 753998 w 1349918"/>
                <a:gd name="connsiteY91" fmla="*/ 2034071 h 2782876"/>
                <a:gd name="connsiteX92" fmla="*/ 1102148 w 1349918"/>
                <a:gd name="connsiteY92" fmla="*/ 1919446 h 2782876"/>
                <a:gd name="connsiteX93" fmla="*/ 1107748 w 1349918"/>
                <a:gd name="connsiteY93" fmla="*/ 2175523 h 2782876"/>
                <a:gd name="connsiteX94" fmla="*/ 1185364 w 1349918"/>
                <a:gd name="connsiteY94" fmla="*/ 2541944 h 2782876"/>
                <a:gd name="connsiteX95" fmla="*/ 1244803 w 1349918"/>
                <a:gd name="connsiteY95" fmla="*/ 2658333 h 2782876"/>
                <a:gd name="connsiteX96" fmla="*/ 1154794 w 1349918"/>
                <a:gd name="connsiteY96" fmla="*/ 2402632 h 2782876"/>
                <a:gd name="connsiteX97" fmla="*/ 1120415 w 1349918"/>
                <a:gd name="connsiteY97" fmla="*/ 2234767 h 2782876"/>
                <a:gd name="connsiteX98" fmla="*/ 1153015 w 1349918"/>
                <a:gd name="connsiteY98" fmla="*/ 1942805 h 2782876"/>
                <a:gd name="connsiteX99" fmla="*/ 1003646 w 1349918"/>
                <a:gd name="connsiteY99" fmla="*/ 1845382 h 2782876"/>
                <a:gd name="connsiteX100" fmla="*/ 935017 w 1349918"/>
                <a:gd name="connsiteY100" fmla="*/ 1683633 h 2782876"/>
                <a:gd name="connsiteX101" fmla="*/ 765683 w 1349918"/>
                <a:gd name="connsiteY101" fmla="*/ 1583897 h 2782876"/>
                <a:gd name="connsiteX102" fmla="*/ 300470 w 1349918"/>
                <a:gd name="connsiteY102" fmla="*/ 1514818 h 2782876"/>
                <a:gd name="connsiteX103" fmla="*/ 195455 w 1349918"/>
                <a:gd name="connsiteY103" fmla="*/ 1207869 h 2782876"/>
                <a:gd name="connsiteX104" fmla="*/ 379033 w 1349918"/>
                <a:gd name="connsiteY104" fmla="*/ 948171 h 2782876"/>
                <a:gd name="connsiteX105" fmla="*/ 772838 w 1349918"/>
                <a:gd name="connsiteY105" fmla="*/ 1124064 h 2782876"/>
                <a:gd name="connsiteX106" fmla="*/ 865690 w 1349918"/>
                <a:gd name="connsiteY106" fmla="*/ 864187 h 2782876"/>
                <a:gd name="connsiteX107" fmla="*/ 589801 w 1349918"/>
                <a:gd name="connsiteY107" fmla="*/ 544711 h 2782876"/>
                <a:gd name="connsiteX108" fmla="*/ 511486 w 1349918"/>
                <a:gd name="connsiteY108" fmla="*/ 22638 h 2782876"/>
                <a:gd name="connsiteX109" fmla="*/ 611969 w 1349918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84369 w 1351114"/>
                <a:gd name="connsiteY41" fmla="*/ 2157514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91547 w 1349800"/>
                <a:gd name="connsiteY40" fmla="*/ 2055232 h 2782876"/>
                <a:gd name="connsiteX41" fmla="*/ 74563 w 1349800"/>
                <a:gd name="connsiteY41" fmla="*/ 2161041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91547 w 1349800"/>
                <a:gd name="connsiteY40" fmla="*/ 2055232 h 2782876"/>
                <a:gd name="connsiteX41" fmla="*/ 74563 w 1349800"/>
                <a:gd name="connsiteY41" fmla="*/ 2161041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5832 w 1351069"/>
                <a:gd name="connsiteY41" fmla="*/ 2161041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101307 w 1351069"/>
                <a:gd name="connsiteY40" fmla="*/ 2081684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100038 w 1349800"/>
                <a:gd name="connsiteY40" fmla="*/ 2081684 h 2782876"/>
                <a:gd name="connsiteX41" fmla="*/ 76261 w 1349800"/>
                <a:gd name="connsiteY41" fmla="*/ 2182202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8641 w 1356590"/>
                <a:gd name="connsiteY0" fmla="*/ 29 h 2782876"/>
                <a:gd name="connsiteX1" fmla="*/ 691492 w 1356590"/>
                <a:gd name="connsiteY1" fmla="*/ 457229 h 2782876"/>
                <a:gd name="connsiteX2" fmla="*/ 1022774 w 1356590"/>
                <a:gd name="connsiteY2" fmla="*/ 615072 h 2782876"/>
                <a:gd name="connsiteX3" fmla="*/ 1356567 w 1356590"/>
                <a:gd name="connsiteY3" fmla="*/ 930234 h 2782876"/>
                <a:gd name="connsiteX4" fmla="*/ 1015512 w 1356590"/>
                <a:gd name="connsiteY4" fmla="*/ 1456282 h 2782876"/>
                <a:gd name="connsiteX5" fmla="*/ 708855 w 1356590"/>
                <a:gd name="connsiteY5" fmla="*/ 1228597 h 2782876"/>
                <a:gd name="connsiteX6" fmla="*/ 319126 w 1356590"/>
                <a:gd name="connsiteY6" fmla="*/ 1222085 h 2782876"/>
                <a:gd name="connsiteX7" fmla="*/ 698073 w 1356590"/>
                <a:gd name="connsiteY7" fmla="*/ 1488516 h 2782876"/>
                <a:gd name="connsiteX8" fmla="*/ 993473 w 1356590"/>
                <a:gd name="connsiteY8" fmla="*/ 1599863 h 2782876"/>
                <a:gd name="connsiteX9" fmla="*/ 1066361 w 1356590"/>
                <a:gd name="connsiteY9" fmla="*/ 1787189 h 2782876"/>
                <a:gd name="connsiteX10" fmla="*/ 1212396 w 1356590"/>
                <a:gd name="connsiteY10" fmla="*/ 1885243 h 2782876"/>
                <a:gd name="connsiteX11" fmla="*/ 1191784 w 1356590"/>
                <a:gd name="connsiteY11" fmla="*/ 2270776 h 2782876"/>
                <a:gd name="connsiteX12" fmla="*/ 1285441 w 1356590"/>
                <a:gd name="connsiteY12" fmla="*/ 2540181 h 2782876"/>
                <a:gd name="connsiteX13" fmla="*/ 1253173 w 1356590"/>
                <a:gd name="connsiteY13" fmla="*/ 2737688 h 2782876"/>
                <a:gd name="connsiteX14" fmla="*/ 1146182 w 1356590"/>
                <a:gd name="connsiteY14" fmla="*/ 2600138 h 2782876"/>
                <a:gd name="connsiteX15" fmla="*/ 1057502 w 1356590"/>
                <a:gd name="connsiteY15" fmla="*/ 2236362 h 2782876"/>
                <a:gd name="connsiteX16" fmla="*/ 1034095 w 1356590"/>
                <a:gd name="connsiteY16" fmla="*/ 2018199 h 2782876"/>
                <a:gd name="connsiteX17" fmla="*/ 825205 w 1356590"/>
                <a:gd name="connsiteY17" fmla="*/ 2108137 h 2782876"/>
                <a:gd name="connsiteX18" fmla="*/ 723306 w 1356590"/>
                <a:gd name="connsiteY18" fmla="*/ 2125770 h 2782876"/>
                <a:gd name="connsiteX19" fmla="*/ 838791 w 1356590"/>
                <a:gd name="connsiteY19" fmla="*/ 2072867 h 2782876"/>
                <a:gd name="connsiteX20" fmla="*/ 1081323 w 1356590"/>
                <a:gd name="connsiteY20" fmla="*/ 1982541 h 2782876"/>
                <a:gd name="connsiteX21" fmla="*/ 1048882 w 1356590"/>
                <a:gd name="connsiteY21" fmla="*/ 2272047 h 2782876"/>
                <a:gd name="connsiteX22" fmla="*/ 1081647 w 1356590"/>
                <a:gd name="connsiteY22" fmla="*/ 2608956 h 2782876"/>
                <a:gd name="connsiteX23" fmla="*/ 837092 w 1356590"/>
                <a:gd name="connsiteY23" fmla="*/ 2668912 h 2782876"/>
                <a:gd name="connsiteX24" fmla="*/ 674057 w 1356590"/>
                <a:gd name="connsiteY24" fmla="*/ 2596611 h 2782876"/>
                <a:gd name="connsiteX25" fmla="*/ 938992 w 1356590"/>
                <a:gd name="connsiteY25" fmla="*/ 2501386 h 2782876"/>
                <a:gd name="connsiteX26" fmla="*/ 952577 w 1356590"/>
                <a:gd name="connsiteY26" fmla="*/ 2360310 h 2782876"/>
                <a:gd name="connsiteX27" fmla="*/ 899929 w 1356590"/>
                <a:gd name="connsiteY27" fmla="*/ 2469643 h 2782876"/>
                <a:gd name="connsiteX28" fmla="*/ 747084 w 1356590"/>
                <a:gd name="connsiteY28" fmla="*/ 2506675 h 2782876"/>
                <a:gd name="connsiteX29" fmla="*/ 760670 w 1356590"/>
                <a:gd name="connsiteY29" fmla="*/ 2365600 h 2782876"/>
                <a:gd name="connsiteX30" fmla="*/ 918609 w 1356590"/>
                <a:gd name="connsiteY30" fmla="*/ 2191019 h 2782876"/>
                <a:gd name="connsiteX31" fmla="*/ 730100 w 1356590"/>
                <a:gd name="connsiteY31" fmla="*/ 2370889 h 2782876"/>
                <a:gd name="connsiteX32" fmla="*/ 660470 w 1356590"/>
                <a:gd name="connsiteY32" fmla="*/ 2550762 h 2782876"/>
                <a:gd name="connsiteX33" fmla="*/ 607825 w 1356590"/>
                <a:gd name="connsiteY33" fmla="*/ 2351492 h 2782876"/>
                <a:gd name="connsiteX34" fmla="*/ 604427 w 1356590"/>
                <a:gd name="connsiteY34" fmla="*/ 2226288 h 2782876"/>
                <a:gd name="connsiteX35" fmla="*/ 592539 w 1356590"/>
                <a:gd name="connsiteY35" fmla="*/ 2466116 h 2782876"/>
                <a:gd name="connsiteX36" fmla="*/ 465167 w 1356590"/>
                <a:gd name="connsiteY36" fmla="*/ 2300352 h 2782876"/>
                <a:gd name="connsiteX37" fmla="*/ 456676 w 1356590"/>
                <a:gd name="connsiteY37" fmla="*/ 2168094 h 2782876"/>
                <a:gd name="connsiteX38" fmla="*/ 368365 w 1356590"/>
                <a:gd name="connsiteY38" fmla="*/ 2249212 h 2782876"/>
                <a:gd name="connsiteX39" fmla="*/ 281752 w 1356590"/>
                <a:gd name="connsiteY39" fmla="*/ 2175147 h 2782876"/>
                <a:gd name="connsiteX40" fmla="*/ 106828 w 1356590"/>
                <a:gd name="connsiteY40" fmla="*/ 2081684 h 2782876"/>
                <a:gd name="connsiteX41" fmla="*/ 83051 w 1356590"/>
                <a:gd name="connsiteY41" fmla="*/ 2182202 h 2782876"/>
                <a:gd name="connsiteX42" fmla="*/ 385347 w 1356590"/>
                <a:gd name="connsiteY42" fmla="*/ 2300352 h 2782876"/>
                <a:gd name="connsiteX43" fmla="*/ 536178 w 1356590"/>
                <a:gd name="connsiteY43" fmla="*/ 2451957 h 2782876"/>
                <a:gd name="connsiteX44" fmla="*/ 555177 w 1356590"/>
                <a:gd name="connsiteY44" fmla="*/ 2642462 h 2782876"/>
                <a:gd name="connsiteX45" fmla="*/ 393839 w 1356590"/>
                <a:gd name="connsiteY45" fmla="*/ 2515492 h 2782876"/>
                <a:gd name="connsiteX46" fmla="*/ 155941 w 1356590"/>
                <a:gd name="connsiteY46" fmla="*/ 2308679 h 2782876"/>
                <a:gd name="connsiteX47" fmla="*/ 173062 w 1356590"/>
                <a:gd name="connsiteY47" fmla="*/ 2384997 h 2782876"/>
                <a:gd name="connsiteX48" fmla="*/ 347985 w 1356590"/>
                <a:gd name="connsiteY48" fmla="*/ 2476697 h 2782876"/>
                <a:gd name="connsiteX49" fmla="*/ 405726 w 1356590"/>
                <a:gd name="connsiteY49" fmla="*/ 2635408 h 2782876"/>
                <a:gd name="connsiteX50" fmla="*/ 314019 w 1356590"/>
                <a:gd name="connsiteY50" fmla="*/ 2781774 h 2782876"/>
                <a:gd name="connsiteX51" fmla="*/ 247786 w 1356590"/>
                <a:gd name="connsiteY51" fmla="*/ 2695365 h 2782876"/>
                <a:gd name="connsiteX52" fmla="*/ 210424 w 1356590"/>
                <a:gd name="connsiteY52" fmla="*/ 2564870 h 2782876"/>
                <a:gd name="connsiteX53" fmla="*/ 88997 w 1356590"/>
                <a:gd name="connsiteY53" fmla="*/ 2710659 h 2782876"/>
                <a:gd name="connsiteX54" fmla="*/ 58259 w 1356590"/>
                <a:gd name="connsiteY54" fmla="*/ 2645613 h 2782876"/>
                <a:gd name="connsiteX55" fmla="*/ 222311 w 1356590"/>
                <a:gd name="connsiteY55" fmla="*/ 2476697 h 2782876"/>
                <a:gd name="connsiteX56" fmla="*/ 310623 w 1356590"/>
                <a:gd name="connsiteY56" fmla="*/ 2693601 h 2782876"/>
                <a:gd name="connsiteX57" fmla="*/ 322511 w 1356590"/>
                <a:gd name="connsiteY57" fmla="*/ 2548999 h 2782876"/>
                <a:gd name="connsiteX58" fmla="*/ 195139 w 1356590"/>
                <a:gd name="connsiteY58" fmla="*/ 2437901 h 2782876"/>
                <a:gd name="connsiteX59" fmla="*/ 45690 w 1356590"/>
                <a:gd name="connsiteY59" fmla="*/ 2406159 h 2782876"/>
                <a:gd name="connsiteX60" fmla="*/ 145662 w 1356590"/>
                <a:gd name="connsiteY60" fmla="*/ 2235970 h 2782876"/>
                <a:gd name="connsiteX61" fmla="*/ 416152 w 1356590"/>
                <a:gd name="connsiteY61" fmla="*/ 2428785 h 2782876"/>
                <a:gd name="connsiteX62" fmla="*/ 534797 w 1356590"/>
                <a:gd name="connsiteY62" fmla="*/ 2586030 h 2782876"/>
                <a:gd name="connsiteX63" fmla="*/ 505926 w 1356590"/>
                <a:gd name="connsiteY63" fmla="*/ 2506675 h 2782876"/>
                <a:gd name="connsiteX64" fmla="*/ 349683 w 1356590"/>
                <a:gd name="connsiteY64" fmla="*/ 2349728 h 2782876"/>
                <a:gd name="connsiteX65" fmla="*/ 152682 w 1356590"/>
                <a:gd name="connsiteY65" fmla="*/ 2205126 h 2782876"/>
                <a:gd name="connsiteX66" fmla="*/ 42292 w 1356590"/>
                <a:gd name="connsiteY66" fmla="*/ 2254502 h 2782876"/>
                <a:gd name="connsiteX67" fmla="*/ 7290 w 1356590"/>
                <a:gd name="connsiteY67" fmla="*/ 2092948 h 2782876"/>
                <a:gd name="connsiteX68" fmla="*/ 134001 w 1356590"/>
                <a:gd name="connsiteY68" fmla="*/ 1995274 h 2782876"/>
                <a:gd name="connsiteX69" fmla="*/ 297036 w 1356590"/>
                <a:gd name="connsiteY69" fmla="*/ 2074630 h 2782876"/>
                <a:gd name="connsiteX70" fmla="*/ 371762 w 1356590"/>
                <a:gd name="connsiteY70" fmla="*/ 2169856 h 2782876"/>
                <a:gd name="connsiteX71" fmla="*/ 483849 w 1356590"/>
                <a:gd name="connsiteY71" fmla="*/ 2086975 h 2782876"/>
                <a:gd name="connsiteX72" fmla="*/ 533100 w 1356590"/>
                <a:gd name="connsiteY72" fmla="*/ 2178674 h 2782876"/>
                <a:gd name="connsiteX73" fmla="*/ 563668 w 1356590"/>
                <a:gd name="connsiteY73" fmla="*/ 2376180 h 2782876"/>
                <a:gd name="connsiteX74" fmla="*/ 578952 w 1356590"/>
                <a:gd name="connsiteY74" fmla="*/ 2120480 h 2782876"/>
                <a:gd name="connsiteX75" fmla="*/ 674058 w 1356590"/>
                <a:gd name="connsiteY75" fmla="*/ 2273900 h 2782876"/>
                <a:gd name="connsiteX76" fmla="*/ 663867 w 1356590"/>
                <a:gd name="connsiteY76" fmla="*/ 2452008 h 2782876"/>
                <a:gd name="connsiteX77" fmla="*/ 758972 w 1356590"/>
                <a:gd name="connsiteY77" fmla="*/ 2236869 h 2782876"/>
                <a:gd name="connsiteX78" fmla="*/ 966164 w 1356590"/>
                <a:gd name="connsiteY78" fmla="*/ 2141640 h 2782876"/>
                <a:gd name="connsiteX79" fmla="*/ 854076 w 1356590"/>
                <a:gd name="connsiteY79" fmla="*/ 2347965 h 2782876"/>
                <a:gd name="connsiteX80" fmla="*/ 798033 w 1356590"/>
                <a:gd name="connsiteY80" fmla="*/ 2452009 h 2782876"/>
                <a:gd name="connsiteX81" fmla="*/ 877851 w 1356590"/>
                <a:gd name="connsiteY81" fmla="*/ 2395579 h 2782876"/>
                <a:gd name="connsiteX82" fmla="*/ 972956 w 1356590"/>
                <a:gd name="connsiteY82" fmla="*/ 2270374 h 2782876"/>
                <a:gd name="connsiteX83" fmla="*/ 991638 w 1356590"/>
                <a:gd name="connsiteY83" fmla="*/ 2547235 h 2782876"/>
                <a:gd name="connsiteX84" fmla="*/ 750480 w 1356590"/>
                <a:gd name="connsiteY84" fmla="*/ 2593084 h 2782876"/>
                <a:gd name="connsiteX85" fmla="*/ 874455 w 1356590"/>
                <a:gd name="connsiteY85" fmla="*/ 2603665 h 2782876"/>
                <a:gd name="connsiteX86" fmla="*/ 1025604 w 1356590"/>
                <a:gd name="connsiteY86" fmla="*/ 2554290 h 2782876"/>
                <a:gd name="connsiteX87" fmla="*/ 986517 w 1356590"/>
                <a:gd name="connsiteY87" fmla="*/ 2218908 h 2782876"/>
                <a:gd name="connsiteX88" fmla="*/ 999547 w 1356590"/>
                <a:gd name="connsiteY88" fmla="*/ 2083777 h 2782876"/>
                <a:gd name="connsiteX89" fmla="*/ 784447 w 1356590"/>
                <a:gd name="connsiteY89" fmla="*/ 2187491 h 2782876"/>
                <a:gd name="connsiteX90" fmla="*/ 651980 w 1356590"/>
                <a:gd name="connsiteY90" fmla="*/ 2127535 h 2782876"/>
                <a:gd name="connsiteX91" fmla="*/ 760670 w 1356590"/>
                <a:gd name="connsiteY91" fmla="*/ 2034071 h 2782876"/>
                <a:gd name="connsiteX92" fmla="*/ 1108820 w 1356590"/>
                <a:gd name="connsiteY92" fmla="*/ 1919446 h 2782876"/>
                <a:gd name="connsiteX93" fmla="*/ 1114420 w 1356590"/>
                <a:gd name="connsiteY93" fmla="*/ 2175523 h 2782876"/>
                <a:gd name="connsiteX94" fmla="*/ 1192036 w 1356590"/>
                <a:gd name="connsiteY94" fmla="*/ 2541944 h 2782876"/>
                <a:gd name="connsiteX95" fmla="*/ 1251475 w 1356590"/>
                <a:gd name="connsiteY95" fmla="*/ 2658333 h 2782876"/>
                <a:gd name="connsiteX96" fmla="*/ 1161466 w 1356590"/>
                <a:gd name="connsiteY96" fmla="*/ 2402632 h 2782876"/>
                <a:gd name="connsiteX97" fmla="*/ 1127087 w 1356590"/>
                <a:gd name="connsiteY97" fmla="*/ 2234767 h 2782876"/>
                <a:gd name="connsiteX98" fmla="*/ 1159687 w 1356590"/>
                <a:gd name="connsiteY98" fmla="*/ 1942805 h 2782876"/>
                <a:gd name="connsiteX99" fmla="*/ 1010318 w 1356590"/>
                <a:gd name="connsiteY99" fmla="*/ 1845382 h 2782876"/>
                <a:gd name="connsiteX100" fmla="*/ 941689 w 1356590"/>
                <a:gd name="connsiteY100" fmla="*/ 1683633 h 2782876"/>
                <a:gd name="connsiteX101" fmla="*/ 772355 w 1356590"/>
                <a:gd name="connsiteY101" fmla="*/ 1583897 h 2782876"/>
                <a:gd name="connsiteX102" fmla="*/ 307142 w 1356590"/>
                <a:gd name="connsiteY102" fmla="*/ 1514818 h 2782876"/>
                <a:gd name="connsiteX103" fmla="*/ 202127 w 1356590"/>
                <a:gd name="connsiteY103" fmla="*/ 1207869 h 2782876"/>
                <a:gd name="connsiteX104" fmla="*/ 385705 w 1356590"/>
                <a:gd name="connsiteY104" fmla="*/ 948171 h 2782876"/>
                <a:gd name="connsiteX105" fmla="*/ 779510 w 1356590"/>
                <a:gd name="connsiteY105" fmla="*/ 1124064 h 2782876"/>
                <a:gd name="connsiteX106" fmla="*/ 872362 w 1356590"/>
                <a:gd name="connsiteY106" fmla="*/ 864187 h 2782876"/>
                <a:gd name="connsiteX107" fmla="*/ 596473 w 1356590"/>
                <a:gd name="connsiteY107" fmla="*/ 544711 h 2782876"/>
                <a:gd name="connsiteX108" fmla="*/ 518158 w 1356590"/>
                <a:gd name="connsiteY108" fmla="*/ 22638 h 2782876"/>
                <a:gd name="connsiteX109" fmla="*/ 618641 w 1356590"/>
                <a:gd name="connsiteY109" fmla="*/ 29 h 2782876"/>
                <a:gd name="connsiteX0" fmla="*/ 617948 w 1355897"/>
                <a:gd name="connsiteY0" fmla="*/ 29 h 2782876"/>
                <a:gd name="connsiteX1" fmla="*/ 690799 w 1355897"/>
                <a:gd name="connsiteY1" fmla="*/ 457229 h 2782876"/>
                <a:gd name="connsiteX2" fmla="*/ 1022081 w 1355897"/>
                <a:gd name="connsiteY2" fmla="*/ 615072 h 2782876"/>
                <a:gd name="connsiteX3" fmla="*/ 1355874 w 1355897"/>
                <a:gd name="connsiteY3" fmla="*/ 930234 h 2782876"/>
                <a:gd name="connsiteX4" fmla="*/ 1014819 w 1355897"/>
                <a:gd name="connsiteY4" fmla="*/ 1456282 h 2782876"/>
                <a:gd name="connsiteX5" fmla="*/ 708162 w 1355897"/>
                <a:gd name="connsiteY5" fmla="*/ 1228597 h 2782876"/>
                <a:gd name="connsiteX6" fmla="*/ 318433 w 1355897"/>
                <a:gd name="connsiteY6" fmla="*/ 1222085 h 2782876"/>
                <a:gd name="connsiteX7" fmla="*/ 697380 w 1355897"/>
                <a:gd name="connsiteY7" fmla="*/ 1488516 h 2782876"/>
                <a:gd name="connsiteX8" fmla="*/ 992780 w 1355897"/>
                <a:gd name="connsiteY8" fmla="*/ 1599863 h 2782876"/>
                <a:gd name="connsiteX9" fmla="*/ 1065668 w 1355897"/>
                <a:gd name="connsiteY9" fmla="*/ 1787189 h 2782876"/>
                <a:gd name="connsiteX10" fmla="*/ 1211703 w 1355897"/>
                <a:gd name="connsiteY10" fmla="*/ 1885243 h 2782876"/>
                <a:gd name="connsiteX11" fmla="*/ 1191091 w 1355897"/>
                <a:gd name="connsiteY11" fmla="*/ 2270776 h 2782876"/>
                <a:gd name="connsiteX12" fmla="*/ 1284748 w 1355897"/>
                <a:gd name="connsiteY12" fmla="*/ 2540181 h 2782876"/>
                <a:gd name="connsiteX13" fmla="*/ 1252480 w 1355897"/>
                <a:gd name="connsiteY13" fmla="*/ 2737688 h 2782876"/>
                <a:gd name="connsiteX14" fmla="*/ 1145489 w 1355897"/>
                <a:gd name="connsiteY14" fmla="*/ 2600138 h 2782876"/>
                <a:gd name="connsiteX15" fmla="*/ 1056809 w 1355897"/>
                <a:gd name="connsiteY15" fmla="*/ 2236362 h 2782876"/>
                <a:gd name="connsiteX16" fmla="*/ 1033402 w 1355897"/>
                <a:gd name="connsiteY16" fmla="*/ 2018199 h 2782876"/>
                <a:gd name="connsiteX17" fmla="*/ 824512 w 1355897"/>
                <a:gd name="connsiteY17" fmla="*/ 2108137 h 2782876"/>
                <a:gd name="connsiteX18" fmla="*/ 722613 w 1355897"/>
                <a:gd name="connsiteY18" fmla="*/ 2125770 h 2782876"/>
                <a:gd name="connsiteX19" fmla="*/ 838098 w 1355897"/>
                <a:gd name="connsiteY19" fmla="*/ 2072867 h 2782876"/>
                <a:gd name="connsiteX20" fmla="*/ 1080630 w 1355897"/>
                <a:gd name="connsiteY20" fmla="*/ 1982541 h 2782876"/>
                <a:gd name="connsiteX21" fmla="*/ 1048189 w 1355897"/>
                <a:gd name="connsiteY21" fmla="*/ 2272047 h 2782876"/>
                <a:gd name="connsiteX22" fmla="*/ 1080954 w 1355897"/>
                <a:gd name="connsiteY22" fmla="*/ 2608956 h 2782876"/>
                <a:gd name="connsiteX23" fmla="*/ 836399 w 1355897"/>
                <a:gd name="connsiteY23" fmla="*/ 2668912 h 2782876"/>
                <a:gd name="connsiteX24" fmla="*/ 673364 w 1355897"/>
                <a:gd name="connsiteY24" fmla="*/ 2596611 h 2782876"/>
                <a:gd name="connsiteX25" fmla="*/ 938299 w 1355897"/>
                <a:gd name="connsiteY25" fmla="*/ 2501386 h 2782876"/>
                <a:gd name="connsiteX26" fmla="*/ 951884 w 1355897"/>
                <a:gd name="connsiteY26" fmla="*/ 2360310 h 2782876"/>
                <a:gd name="connsiteX27" fmla="*/ 899236 w 1355897"/>
                <a:gd name="connsiteY27" fmla="*/ 2469643 h 2782876"/>
                <a:gd name="connsiteX28" fmla="*/ 746391 w 1355897"/>
                <a:gd name="connsiteY28" fmla="*/ 2506675 h 2782876"/>
                <a:gd name="connsiteX29" fmla="*/ 759977 w 1355897"/>
                <a:gd name="connsiteY29" fmla="*/ 2365600 h 2782876"/>
                <a:gd name="connsiteX30" fmla="*/ 917916 w 1355897"/>
                <a:gd name="connsiteY30" fmla="*/ 2191019 h 2782876"/>
                <a:gd name="connsiteX31" fmla="*/ 729407 w 1355897"/>
                <a:gd name="connsiteY31" fmla="*/ 2370889 h 2782876"/>
                <a:gd name="connsiteX32" fmla="*/ 659777 w 1355897"/>
                <a:gd name="connsiteY32" fmla="*/ 2550762 h 2782876"/>
                <a:gd name="connsiteX33" fmla="*/ 607132 w 1355897"/>
                <a:gd name="connsiteY33" fmla="*/ 2351492 h 2782876"/>
                <a:gd name="connsiteX34" fmla="*/ 603734 w 1355897"/>
                <a:gd name="connsiteY34" fmla="*/ 2226288 h 2782876"/>
                <a:gd name="connsiteX35" fmla="*/ 591846 w 1355897"/>
                <a:gd name="connsiteY35" fmla="*/ 2466116 h 2782876"/>
                <a:gd name="connsiteX36" fmla="*/ 464474 w 1355897"/>
                <a:gd name="connsiteY36" fmla="*/ 2300352 h 2782876"/>
                <a:gd name="connsiteX37" fmla="*/ 455983 w 1355897"/>
                <a:gd name="connsiteY37" fmla="*/ 2168094 h 2782876"/>
                <a:gd name="connsiteX38" fmla="*/ 367672 w 1355897"/>
                <a:gd name="connsiteY38" fmla="*/ 2249212 h 2782876"/>
                <a:gd name="connsiteX39" fmla="*/ 281059 w 1355897"/>
                <a:gd name="connsiteY39" fmla="*/ 2175147 h 2782876"/>
                <a:gd name="connsiteX40" fmla="*/ 106135 w 1355897"/>
                <a:gd name="connsiteY40" fmla="*/ 2081684 h 2782876"/>
                <a:gd name="connsiteX41" fmla="*/ 82358 w 1355897"/>
                <a:gd name="connsiteY41" fmla="*/ 2182202 h 2782876"/>
                <a:gd name="connsiteX42" fmla="*/ 384654 w 1355897"/>
                <a:gd name="connsiteY42" fmla="*/ 2300352 h 2782876"/>
                <a:gd name="connsiteX43" fmla="*/ 535485 w 1355897"/>
                <a:gd name="connsiteY43" fmla="*/ 2451957 h 2782876"/>
                <a:gd name="connsiteX44" fmla="*/ 554484 w 1355897"/>
                <a:gd name="connsiteY44" fmla="*/ 2642462 h 2782876"/>
                <a:gd name="connsiteX45" fmla="*/ 393146 w 1355897"/>
                <a:gd name="connsiteY45" fmla="*/ 2515492 h 2782876"/>
                <a:gd name="connsiteX46" fmla="*/ 155248 w 1355897"/>
                <a:gd name="connsiteY46" fmla="*/ 2308679 h 2782876"/>
                <a:gd name="connsiteX47" fmla="*/ 172369 w 1355897"/>
                <a:gd name="connsiteY47" fmla="*/ 2384997 h 2782876"/>
                <a:gd name="connsiteX48" fmla="*/ 347292 w 1355897"/>
                <a:gd name="connsiteY48" fmla="*/ 2476697 h 2782876"/>
                <a:gd name="connsiteX49" fmla="*/ 405033 w 1355897"/>
                <a:gd name="connsiteY49" fmla="*/ 2635408 h 2782876"/>
                <a:gd name="connsiteX50" fmla="*/ 313326 w 1355897"/>
                <a:gd name="connsiteY50" fmla="*/ 2781774 h 2782876"/>
                <a:gd name="connsiteX51" fmla="*/ 247093 w 1355897"/>
                <a:gd name="connsiteY51" fmla="*/ 2695365 h 2782876"/>
                <a:gd name="connsiteX52" fmla="*/ 209731 w 1355897"/>
                <a:gd name="connsiteY52" fmla="*/ 2564870 h 2782876"/>
                <a:gd name="connsiteX53" fmla="*/ 88304 w 1355897"/>
                <a:gd name="connsiteY53" fmla="*/ 2710659 h 2782876"/>
                <a:gd name="connsiteX54" fmla="*/ 57566 w 1355897"/>
                <a:gd name="connsiteY54" fmla="*/ 2645613 h 2782876"/>
                <a:gd name="connsiteX55" fmla="*/ 221618 w 1355897"/>
                <a:gd name="connsiteY55" fmla="*/ 2476697 h 2782876"/>
                <a:gd name="connsiteX56" fmla="*/ 309930 w 1355897"/>
                <a:gd name="connsiteY56" fmla="*/ 2693601 h 2782876"/>
                <a:gd name="connsiteX57" fmla="*/ 321818 w 1355897"/>
                <a:gd name="connsiteY57" fmla="*/ 2548999 h 2782876"/>
                <a:gd name="connsiteX58" fmla="*/ 194446 w 1355897"/>
                <a:gd name="connsiteY58" fmla="*/ 2437901 h 2782876"/>
                <a:gd name="connsiteX59" fmla="*/ 44997 w 1355897"/>
                <a:gd name="connsiteY59" fmla="*/ 2406159 h 2782876"/>
                <a:gd name="connsiteX60" fmla="*/ 144969 w 1355897"/>
                <a:gd name="connsiteY60" fmla="*/ 2235970 h 2782876"/>
                <a:gd name="connsiteX61" fmla="*/ 415459 w 1355897"/>
                <a:gd name="connsiteY61" fmla="*/ 2428785 h 2782876"/>
                <a:gd name="connsiteX62" fmla="*/ 534104 w 1355897"/>
                <a:gd name="connsiteY62" fmla="*/ 2586030 h 2782876"/>
                <a:gd name="connsiteX63" fmla="*/ 505233 w 1355897"/>
                <a:gd name="connsiteY63" fmla="*/ 2506675 h 2782876"/>
                <a:gd name="connsiteX64" fmla="*/ 348990 w 1355897"/>
                <a:gd name="connsiteY64" fmla="*/ 2349728 h 2782876"/>
                <a:gd name="connsiteX65" fmla="*/ 151989 w 1355897"/>
                <a:gd name="connsiteY65" fmla="*/ 2205126 h 2782876"/>
                <a:gd name="connsiteX66" fmla="*/ 41599 w 1355897"/>
                <a:gd name="connsiteY66" fmla="*/ 2254502 h 2782876"/>
                <a:gd name="connsiteX67" fmla="*/ 6597 w 1355897"/>
                <a:gd name="connsiteY67" fmla="*/ 2092948 h 2782876"/>
                <a:gd name="connsiteX68" fmla="*/ 133308 w 1355897"/>
                <a:gd name="connsiteY68" fmla="*/ 1995274 h 2782876"/>
                <a:gd name="connsiteX69" fmla="*/ 296343 w 1355897"/>
                <a:gd name="connsiteY69" fmla="*/ 2074630 h 2782876"/>
                <a:gd name="connsiteX70" fmla="*/ 371069 w 1355897"/>
                <a:gd name="connsiteY70" fmla="*/ 2169856 h 2782876"/>
                <a:gd name="connsiteX71" fmla="*/ 483156 w 1355897"/>
                <a:gd name="connsiteY71" fmla="*/ 2086975 h 2782876"/>
                <a:gd name="connsiteX72" fmla="*/ 532407 w 1355897"/>
                <a:gd name="connsiteY72" fmla="*/ 2178674 h 2782876"/>
                <a:gd name="connsiteX73" fmla="*/ 562975 w 1355897"/>
                <a:gd name="connsiteY73" fmla="*/ 2376180 h 2782876"/>
                <a:gd name="connsiteX74" fmla="*/ 578259 w 1355897"/>
                <a:gd name="connsiteY74" fmla="*/ 2120480 h 2782876"/>
                <a:gd name="connsiteX75" fmla="*/ 673365 w 1355897"/>
                <a:gd name="connsiteY75" fmla="*/ 2273900 h 2782876"/>
                <a:gd name="connsiteX76" fmla="*/ 663174 w 1355897"/>
                <a:gd name="connsiteY76" fmla="*/ 2452008 h 2782876"/>
                <a:gd name="connsiteX77" fmla="*/ 758279 w 1355897"/>
                <a:gd name="connsiteY77" fmla="*/ 2236869 h 2782876"/>
                <a:gd name="connsiteX78" fmla="*/ 965471 w 1355897"/>
                <a:gd name="connsiteY78" fmla="*/ 2141640 h 2782876"/>
                <a:gd name="connsiteX79" fmla="*/ 853383 w 1355897"/>
                <a:gd name="connsiteY79" fmla="*/ 2347965 h 2782876"/>
                <a:gd name="connsiteX80" fmla="*/ 797340 w 1355897"/>
                <a:gd name="connsiteY80" fmla="*/ 2452009 h 2782876"/>
                <a:gd name="connsiteX81" fmla="*/ 877158 w 1355897"/>
                <a:gd name="connsiteY81" fmla="*/ 2395579 h 2782876"/>
                <a:gd name="connsiteX82" fmla="*/ 972263 w 1355897"/>
                <a:gd name="connsiteY82" fmla="*/ 2270374 h 2782876"/>
                <a:gd name="connsiteX83" fmla="*/ 990945 w 1355897"/>
                <a:gd name="connsiteY83" fmla="*/ 2547235 h 2782876"/>
                <a:gd name="connsiteX84" fmla="*/ 749787 w 1355897"/>
                <a:gd name="connsiteY84" fmla="*/ 2593084 h 2782876"/>
                <a:gd name="connsiteX85" fmla="*/ 873762 w 1355897"/>
                <a:gd name="connsiteY85" fmla="*/ 2603665 h 2782876"/>
                <a:gd name="connsiteX86" fmla="*/ 1024911 w 1355897"/>
                <a:gd name="connsiteY86" fmla="*/ 2554290 h 2782876"/>
                <a:gd name="connsiteX87" fmla="*/ 985824 w 1355897"/>
                <a:gd name="connsiteY87" fmla="*/ 2218908 h 2782876"/>
                <a:gd name="connsiteX88" fmla="*/ 998854 w 1355897"/>
                <a:gd name="connsiteY88" fmla="*/ 2083777 h 2782876"/>
                <a:gd name="connsiteX89" fmla="*/ 783754 w 1355897"/>
                <a:gd name="connsiteY89" fmla="*/ 2187491 h 2782876"/>
                <a:gd name="connsiteX90" fmla="*/ 651287 w 1355897"/>
                <a:gd name="connsiteY90" fmla="*/ 2127535 h 2782876"/>
                <a:gd name="connsiteX91" fmla="*/ 759977 w 1355897"/>
                <a:gd name="connsiteY91" fmla="*/ 2034071 h 2782876"/>
                <a:gd name="connsiteX92" fmla="*/ 1108127 w 1355897"/>
                <a:gd name="connsiteY92" fmla="*/ 1919446 h 2782876"/>
                <a:gd name="connsiteX93" fmla="*/ 1113727 w 1355897"/>
                <a:gd name="connsiteY93" fmla="*/ 2175523 h 2782876"/>
                <a:gd name="connsiteX94" fmla="*/ 1191343 w 1355897"/>
                <a:gd name="connsiteY94" fmla="*/ 2541944 h 2782876"/>
                <a:gd name="connsiteX95" fmla="*/ 1250782 w 1355897"/>
                <a:gd name="connsiteY95" fmla="*/ 2658333 h 2782876"/>
                <a:gd name="connsiteX96" fmla="*/ 1160773 w 1355897"/>
                <a:gd name="connsiteY96" fmla="*/ 2402632 h 2782876"/>
                <a:gd name="connsiteX97" fmla="*/ 1126394 w 1355897"/>
                <a:gd name="connsiteY97" fmla="*/ 2234767 h 2782876"/>
                <a:gd name="connsiteX98" fmla="*/ 1158994 w 1355897"/>
                <a:gd name="connsiteY98" fmla="*/ 1942805 h 2782876"/>
                <a:gd name="connsiteX99" fmla="*/ 1009625 w 1355897"/>
                <a:gd name="connsiteY99" fmla="*/ 1845382 h 2782876"/>
                <a:gd name="connsiteX100" fmla="*/ 940996 w 1355897"/>
                <a:gd name="connsiteY100" fmla="*/ 1683633 h 2782876"/>
                <a:gd name="connsiteX101" fmla="*/ 771662 w 1355897"/>
                <a:gd name="connsiteY101" fmla="*/ 1583897 h 2782876"/>
                <a:gd name="connsiteX102" fmla="*/ 306449 w 1355897"/>
                <a:gd name="connsiteY102" fmla="*/ 1514818 h 2782876"/>
                <a:gd name="connsiteX103" fmla="*/ 201434 w 1355897"/>
                <a:gd name="connsiteY103" fmla="*/ 1207869 h 2782876"/>
                <a:gd name="connsiteX104" fmla="*/ 385012 w 1355897"/>
                <a:gd name="connsiteY104" fmla="*/ 948171 h 2782876"/>
                <a:gd name="connsiteX105" fmla="*/ 778817 w 1355897"/>
                <a:gd name="connsiteY105" fmla="*/ 1124064 h 2782876"/>
                <a:gd name="connsiteX106" fmla="*/ 871669 w 1355897"/>
                <a:gd name="connsiteY106" fmla="*/ 864187 h 2782876"/>
                <a:gd name="connsiteX107" fmla="*/ 595780 w 1355897"/>
                <a:gd name="connsiteY107" fmla="*/ 544711 h 2782876"/>
                <a:gd name="connsiteX108" fmla="*/ 517465 w 1355897"/>
                <a:gd name="connsiteY108" fmla="*/ 22638 h 2782876"/>
                <a:gd name="connsiteX109" fmla="*/ 617948 w 1355897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81459 w 1352900"/>
                <a:gd name="connsiteY39" fmla="*/ 2162803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30510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9978 w 1352900"/>
                <a:gd name="connsiteY73" fmla="*/ 2376180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5621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5621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75890 w 1352900"/>
                <a:gd name="connsiteY15" fmla="*/ 2262814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08126 w 1352900"/>
                <a:gd name="connsiteY30" fmla="*/ 2203363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08126 w 1352900"/>
                <a:gd name="connsiteY30" fmla="*/ 2203363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36622 w 1374571"/>
                <a:gd name="connsiteY0" fmla="*/ 29 h 2781936"/>
                <a:gd name="connsiteX1" fmla="*/ 709473 w 1374571"/>
                <a:gd name="connsiteY1" fmla="*/ 457229 h 2781936"/>
                <a:gd name="connsiteX2" fmla="*/ 1040755 w 1374571"/>
                <a:gd name="connsiteY2" fmla="*/ 615072 h 2781936"/>
                <a:gd name="connsiteX3" fmla="*/ 1374548 w 1374571"/>
                <a:gd name="connsiteY3" fmla="*/ 930234 h 2781936"/>
                <a:gd name="connsiteX4" fmla="*/ 1033493 w 1374571"/>
                <a:gd name="connsiteY4" fmla="*/ 1456282 h 2781936"/>
                <a:gd name="connsiteX5" fmla="*/ 726836 w 1374571"/>
                <a:gd name="connsiteY5" fmla="*/ 1228597 h 2781936"/>
                <a:gd name="connsiteX6" fmla="*/ 337107 w 1374571"/>
                <a:gd name="connsiteY6" fmla="*/ 1222085 h 2781936"/>
                <a:gd name="connsiteX7" fmla="*/ 716054 w 1374571"/>
                <a:gd name="connsiteY7" fmla="*/ 1488516 h 2781936"/>
                <a:gd name="connsiteX8" fmla="*/ 1011454 w 1374571"/>
                <a:gd name="connsiteY8" fmla="*/ 1599863 h 2781936"/>
                <a:gd name="connsiteX9" fmla="*/ 1084342 w 1374571"/>
                <a:gd name="connsiteY9" fmla="*/ 1787189 h 2781936"/>
                <a:gd name="connsiteX10" fmla="*/ 1230377 w 1374571"/>
                <a:gd name="connsiteY10" fmla="*/ 1885243 h 2781936"/>
                <a:gd name="connsiteX11" fmla="*/ 1209765 w 1374571"/>
                <a:gd name="connsiteY11" fmla="*/ 2270776 h 2781936"/>
                <a:gd name="connsiteX12" fmla="*/ 1303422 w 1374571"/>
                <a:gd name="connsiteY12" fmla="*/ 2540181 h 2781936"/>
                <a:gd name="connsiteX13" fmla="*/ 1271154 w 1374571"/>
                <a:gd name="connsiteY13" fmla="*/ 2737688 h 2781936"/>
                <a:gd name="connsiteX14" fmla="*/ 1164163 w 1374571"/>
                <a:gd name="connsiteY14" fmla="*/ 2600138 h 2781936"/>
                <a:gd name="connsiteX15" fmla="*/ 1077182 w 1374571"/>
                <a:gd name="connsiteY15" fmla="*/ 2246943 h 2781936"/>
                <a:gd name="connsiteX16" fmla="*/ 1052076 w 1374571"/>
                <a:gd name="connsiteY16" fmla="*/ 2018199 h 2781936"/>
                <a:gd name="connsiteX17" fmla="*/ 832996 w 1374571"/>
                <a:gd name="connsiteY17" fmla="*/ 2088739 h 2781936"/>
                <a:gd name="connsiteX18" fmla="*/ 759968 w 1374571"/>
                <a:gd name="connsiteY18" fmla="*/ 2120480 h 2781936"/>
                <a:gd name="connsiteX19" fmla="*/ 853375 w 1374571"/>
                <a:gd name="connsiteY19" fmla="*/ 2058759 h 2781936"/>
                <a:gd name="connsiteX20" fmla="*/ 1099304 w 1374571"/>
                <a:gd name="connsiteY20" fmla="*/ 1982541 h 2781936"/>
                <a:gd name="connsiteX21" fmla="*/ 1066863 w 1374571"/>
                <a:gd name="connsiteY21" fmla="*/ 2272047 h 2781936"/>
                <a:gd name="connsiteX22" fmla="*/ 1079249 w 1374571"/>
                <a:gd name="connsiteY22" fmla="*/ 2601902 h 2781936"/>
                <a:gd name="connsiteX23" fmla="*/ 855073 w 1374571"/>
                <a:gd name="connsiteY23" fmla="*/ 2668912 h 2781936"/>
                <a:gd name="connsiteX24" fmla="*/ 692038 w 1374571"/>
                <a:gd name="connsiteY24" fmla="*/ 2596611 h 2781936"/>
                <a:gd name="connsiteX25" fmla="*/ 956973 w 1374571"/>
                <a:gd name="connsiteY25" fmla="*/ 2501386 h 2781936"/>
                <a:gd name="connsiteX26" fmla="*/ 973955 w 1374571"/>
                <a:gd name="connsiteY26" fmla="*/ 2377945 h 2781936"/>
                <a:gd name="connsiteX27" fmla="*/ 907720 w 1374571"/>
                <a:gd name="connsiteY27" fmla="*/ 2478460 h 2781936"/>
                <a:gd name="connsiteX28" fmla="*/ 765065 w 1374571"/>
                <a:gd name="connsiteY28" fmla="*/ 2506675 h 2781936"/>
                <a:gd name="connsiteX29" fmla="*/ 778651 w 1374571"/>
                <a:gd name="connsiteY29" fmla="*/ 2365600 h 2781936"/>
                <a:gd name="connsiteX30" fmla="*/ 929797 w 1374571"/>
                <a:gd name="connsiteY30" fmla="*/ 2203363 h 2781936"/>
                <a:gd name="connsiteX31" fmla="*/ 754874 w 1374571"/>
                <a:gd name="connsiteY31" fmla="*/ 2383233 h 2781936"/>
                <a:gd name="connsiteX32" fmla="*/ 664865 w 1374571"/>
                <a:gd name="connsiteY32" fmla="*/ 2557816 h 2781936"/>
                <a:gd name="connsiteX33" fmla="*/ 635996 w 1374571"/>
                <a:gd name="connsiteY33" fmla="*/ 2347965 h 2781936"/>
                <a:gd name="connsiteX34" fmla="*/ 622408 w 1374571"/>
                <a:gd name="connsiteY34" fmla="*/ 2226288 h 2781936"/>
                <a:gd name="connsiteX35" fmla="*/ 610520 w 1374571"/>
                <a:gd name="connsiteY35" fmla="*/ 2466116 h 2781936"/>
                <a:gd name="connsiteX36" fmla="*/ 483148 w 1374571"/>
                <a:gd name="connsiteY36" fmla="*/ 2300352 h 2781936"/>
                <a:gd name="connsiteX37" fmla="*/ 478054 w 1374571"/>
                <a:gd name="connsiteY37" fmla="*/ 2152223 h 2781936"/>
                <a:gd name="connsiteX38" fmla="*/ 386346 w 1374571"/>
                <a:gd name="connsiteY38" fmla="*/ 2249212 h 2781936"/>
                <a:gd name="connsiteX39" fmla="*/ 301432 w 1374571"/>
                <a:gd name="connsiteY39" fmla="*/ 2176911 h 2781936"/>
                <a:gd name="connsiteX40" fmla="*/ 124809 w 1374571"/>
                <a:gd name="connsiteY40" fmla="*/ 2081684 h 2781936"/>
                <a:gd name="connsiteX41" fmla="*/ 101032 w 1374571"/>
                <a:gd name="connsiteY41" fmla="*/ 2182202 h 2781936"/>
                <a:gd name="connsiteX42" fmla="*/ 403328 w 1374571"/>
                <a:gd name="connsiteY42" fmla="*/ 2300352 h 2781936"/>
                <a:gd name="connsiteX43" fmla="*/ 554159 w 1374571"/>
                <a:gd name="connsiteY43" fmla="*/ 2451957 h 2781936"/>
                <a:gd name="connsiteX44" fmla="*/ 573158 w 1374571"/>
                <a:gd name="connsiteY44" fmla="*/ 2642462 h 2781936"/>
                <a:gd name="connsiteX45" fmla="*/ 411820 w 1374571"/>
                <a:gd name="connsiteY45" fmla="*/ 2515492 h 2781936"/>
                <a:gd name="connsiteX46" fmla="*/ 173922 w 1374571"/>
                <a:gd name="connsiteY46" fmla="*/ 2308679 h 2781936"/>
                <a:gd name="connsiteX47" fmla="*/ 172362 w 1374571"/>
                <a:gd name="connsiteY47" fmla="*/ 2399105 h 2781936"/>
                <a:gd name="connsiteX48" fmla="*/ 365966 w 1374571"/>
                <a:gd name="connsiteY48" fmla="*/ 2476697 h 2781936"/>
                <a:gd name="connsiteX49" fmla="*/ 423707 w 1374571"/>
                <a:gd name="connsiteY49" fmla="*/ 2635408 h 2781936"/>
                <a:gd name="connsiteX50" fmla="*/ 332000 w 1374571"/>
                <a:gd name="connsiteY50" fmla="*/ 2781774 h 2781936"/>
                <a:gd name="connsiteX51" fmla="*/ 252181 w 1374571"/>
                <a:gd name="connsiteY51" fmla="*/ 2695365 h 2781936"/>
                <a:gd name="connsiteX52" fmla="*/ 228405 w 1374571"/>
                <a:gd name="connsiteY52" fmla="*/ 2564870 h 2781936"/>
                <a:gd name="connsiteX53" fmla="*/ 106978 w 1374571"/>
                <a:gd name="connsiteY53" fmla="*/ 2710659 h 2781936"/>
                <a:gd name="connsiteX54" fmla="*/ 76240 w 1374571"/>
                <a:gd name="connsiteY54" fmla="*/ 2645613 h 2781936"/>
                <a:gd name="connsiteX55" fmla="*/ 221611 w 1374571"/>
                <a:gd name="connsiteY55" fmla="*/ 2478461 h 2781936"/>
                <a:gd name="connsiteX56" fmla="*/ 328604 w 1374571"/>
                <a:gd name="connsiteY56" fmla="*/ 2693601 h 2781936"/>
                <a:gd name="connsiteX57" fmla="*/ 340492 w 1374571"/>
                <a:gd name="connsiteY57" fmla="*/ 2548999 h 2781936"/>
                <a:gd name="connsiteX58" fmla="*/ 199534 w 1374571"/>
                <a:gd name="connsiteY58" fmla="*/ 2457299 h 2781936"/>
                <a:gd name="connsiteX59" fmla="*/ 63671 w 1374571"/>
                <a:gd name="connsiteY59" fmla="*/ 2406159 h 2781936"/>
                <a:gd name="connsiteX60" fmla="*/ 163643 w 1374571"/>
                <a:gd name="connsiteY60" fmla="*/ 2235970 h 2781936"/>
                <a:gd name="connsiteX61" fmla="*/ 434133 w 1374571"/>
                <a:gd name="connsiteY61" fmla="*/ 2428785 h 2781936"/>
                <a:gd name="connsiteX62" fmla="*/ 552778 w 1374571"/>
                <a:gd name="connsiteY62" fmla="*/ 2586030 h 2781936"/>
                <a:gd name="connsiteX63" fmla="*/ 523907 w 1374571"/>
                <a:gd name="connsiteY63" fmla="*/ 2506675 h 2781936"/>
                <a:gd name="connsiteX64" fmla="*/ 367664 w 1374571"/>
                <a:gd name="connsiteY64" fmla="*/ 2349728 h 2781936"/>
                <a:gd name="connsiteX65" fmla="*/ 170663 w 1374571"/>
                <a:gd name="connsiteY65" fmla="*/ 2205126 h 2781936"/>
                <a:gd name="connsiteX66" fmla="*/ 60273 w 1374571"/>
                <a:gd name="connsiteY66" fmla="*/ 2254502 h 2781936"/>
                <a:gd name="connsiteX67" fmla="*/ 4892 w 1374571"/>
                <a:gd name="connsiteY67" fmla="*/ 2078840 h 2781936"/>
                <a:gd name="connsiteX68" fmla="*/ 151982 w 1374571"/>
                <a:gd name="connsiteY68" fmla="*/ 1995274 h 2781936"/>
                <a:gd name="connsiteX69" fmla="*/ 316715 w 1374571"/>
                <a:gd name="connsiteY69" fmla="*/ 2083447 h 2781936"/>
                <a:gd name="connsiteX70" fmla="*/ 389743 w 1374571"/>
                <a:gd name="connsiteY70" fmla="*/ 2169856 h 2781936"/>
                <a:gd name="connsiteX71" fmla="*/ 501830 w 1374571"/>
                <a:gd name="connsiteY71" fmla="*/ 2048179 h 2781936"/>
                <a:gd name="connsiteX72" fmla="*/ 551081 w 1374571"/>
                <a:gd name="connsiteY72" fmla="*/ 2178674 h 2781936"/>
                <a:gd name="connsiteX73" fmla="*/ 573158 w 1374571"/>
                <a:gd name="connsiteY73" fmla="*/ 2355019 h 2781936"/>
                <a:gd name="connsiteX74" fmla="*/ 605424 w 1374571"/>
                <a:gd name="connsiteY74" fmla="*/ 2109899 h 2781936"/>
                <a:gd name="connsiteX75" fmla="*/ 692039 w 1374571"/>
                <a:gd name="connsiteY75" fmla="*/ 2273900 h 2781936"/>
                <a:gd name="connsiteX76" fmla="*/ 681848 w 1374571"/>
                <a:gd name="connsiteY76" fmla="*/ 2452008 h 2781936"/>
                <a:gd name="connsiteX77" fmla="*/ 776953 w 1374571"/>
                <a:gd name="connsiteY77" fmla="*/ 2236869 h 2781936"/>
                <a:gd name="connsiteX78" fmla="*/ 997731 w 1374571"/>
                <a:gd name="connsiteY78" fmla="*/ 2148694 h 2781936"/>
                <a:gd name="connsiteX79" fmla="*/ 872057 w 1374571"/>
                <a:gd name="connsiteY79" fmla="*/ 2347965 h 2781936"/>
                <a:gd name="connsiteX80" fmla="*/ 824505 w 1374571"/>
                <a:gd name="connsiteY80" fmla="*/ 2439665 h 2781936"/>
                <a:gd name="connsiteX81" fmla="*/ 916212 w 1374571"/>
                <a:gd name="connsiteY81" fmla="*/ 2349729 h 2781936"/>
                <a:gd name="connsiteX82" fmla="*/ 990937 w 1374571"/>
                <a:gd name="connsiteY82" fmla="*/ 2270374 h 2781936"/>
                <a:gd name="connsiteX83" fmla="*/ 1009619 w 1374571"/>
                <a:gd name="connsiteY83" fmla="*/ 2547235 h 2781936"/>
                <a:gd name="connsiteX84" fmla="*/ 768461 w 1374571"/>
                <a:gd name="connsiteY84" fmla="*/ 2593084 h 2781936"/>
                <a:gd name="connsiteX85" fmla="*/ 892436 w 1374571"/>
                <a:gd name="connsiteY85" fmla="*/ 2603665 h 2781936"/>
                <a:gd name="connsiteX86" fmla="*/ 1035094 w 1374571"/>
                <a:gd name="connsiteY86" fmla="*/ 2536656 h 2781936"/>
                <a:gd name="connsiteX87" fmla="*/ 1009593 w 1374571"/>
                <a:gd name="connsiteY87" fmla="*/ 2233016 h 2781936"/>
                <a:gd name="connsiteX88" fmla="*/ 1017528 w 1374571"/>
                <a:gd name="connsiteY88" fmla="*/ 2083777 h 2781936"/>
                <a:gd name="connsiteX89" fmla="*/ 802428 w 1374571"/>
                <a:gd name="connsiteY89" fmla="*/ 2187491 h 2781936"/>
                <a:gd name="connsiteX90" fmla="*/ 669961 w 1374571"/>
                <a:gd name="connsiteY90" fmla="*/ 2127535 h 2781936"/>
                <a:gd name="connsiteX91" fmla="*/ 763366 w 1374571"/>
                <a:gd name="connsiteY91" fmla="*/ 2012910 h 2781936"/>
                <a:gd name="connsiteX92" fmla="*/ 1126801 w 1374571"/>
                <a:gd name="connsiteY92" fmla="*/ 1919446 h 2781936"/>
                <a:gd name="connsiteX93" fmla="*/ 1135798 w 1374571"/>
                <a:gd name="connsiteY93" fmla="*/ 2164942 h 2781936"/>
                <a:gd name="connsiteX94" fmla="*/ 1210017 w 1374571"/>
                <a:gd name="connsiteY94" fmla="*/ 2541944 h 2781936"/>
                <a:gd name="connsiteX95" fmla="*/ 1269456 w 1374571"/>
                <a:gd name="connsiteY95" fmla="*/ 2658333 h 2781936"/>
                <a:gd name="connsiteX96" fmla="*/ 1179447 w 1374571"/>
                <a:gd name="connsiteY96" fmla="*/ 2402632 h 2781936"/>
                <a:gd name="connsiteX97" fmla="*/ 1145068 w 1374571"/>
                <a:gd name="connsiteY97" fmla="*/ 2234767 h 2781936"/>
                <a:gd name="connsiteX98" fmla="*/ 1177668 w 1374571"/>
                <a:gd name="connsiteY98" fmla="*/ 1942805 h 2781936"/>
                <a:gd name="connsiteX99" fmla="*/ 1028299 w 1374571"/>
                <a:gd name="connsiteY99" fmla="*/ 1845382 h 2781936"/>
                <a:gd name="connsiteX100" fmla="*/ 959670 w 1374571"/>
                <a:gd name="connsiteY100" fmla="*/ 1683633 h 2781936"/>
                <a:gd name="connsiteX101" fmla="*/ 790336 w 1374571"/>
                <a:gd name="connsiteY101" fmla="*/ 1583897 h 2781936"/>
                <a:gd name="connsiteX102" fmla="*/ 325123 w 1374571"/>
                <a:gd name="connsiteY102" fmla="*/ 1514818 h 2781936"/>
                <a:gd name="connsiteX103" fmla="*/ 220108 w 1374571"/>
                <a:gd name="connsiteY103" fmla="*/ 1207869 h 2781936"/>
                <a:gd name="connsiteX104" fmla="*/ 403686 w 1374571"/>
                <a:gd name="connsiteY104" fmla="*/ 948171 h 2781936"/>
                <a:gd name="connsiteX105" fmla="*/ 797491 w 1374571"/>
                <a:gd name="connsiteY105" fmla="*/ 1124064 h 2781936"/>
                <a:gd name="connsiteX106" fmla="*/ 890343 w 1374571"/>
                <a:gd name="connsiteY106" fmla="*/ 864187 h 2781936"/>
                <a:gd name="connsiteX107" fmla="*/ 614454 w 1374571"/>
                <a:gd name="connsiteY107" fmla="*/ 544711 h 2781936"/>
                <a:gd name="connsiteX108" fmla="*/ 536139 w 1374571"/>
                <a:gd name="connsiteY108" fmla="*/ 22638 h 2781936"/>
                <a:gd name="connsiteX109" fmla="*/ 636622 w 1374571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102824 w 1376363"/>
                <a:gd name="connsiteY41" fmla="*/ 2182202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102824 w 1376363"/>
                <a:gd name="connsiteY41" fmla="*/ 2182202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41067 w 1379016"/>
                <a:gd name="connsiteY0" fmla="*/ 29 h 2781936"/>
                <a:gd name="connsiteX1" fmla="*/ 713918 w 1379016"/>
                <a:gd name="connsiteY1" fmla="*/ 457229 h 2781936"/>
                <a:gd name="connsiteX2" fmla="*/ 1045200 w 1379016"/>
                <a:gd name="connsiteY2" fmla="*/ 615072 h 2781936"/>
                <a:gd name="connsiteX3" fmla="*/ 1378993 w 1379016"/>
                <a:gd name="connsiteY3" fmla="*/ 930234 h 2781936"/>
                <a:gd name="connsiteX4" fmla="*/ 1037938 w 1379016"/>
                <a:gd name="connsiteY4" fmla="*/ 1456282 h 2781936"/>
                <a:gd name="connsiteX5" fmla="*/ 731281 w 1379016"/>
                <a:gd name="connsiteY5" fmla="*/ 1228597 h 2781936"/>
                <a:gd name="connsiteX6" fmla="*/ 341552 w 1379016"/>
                <a:gd name="connsiteY6" fmla="*/ 1222085 h 2781936"/>
                <a:gd name="connsiteX7" fmla="*/ 720499 w 1379016"/>
                <a:gd name="connsiteY7" fmla="*/ 1488516 h 2781936"/>
                <a:gd name="connsiteX8" fmla="*/ 1015899 w 1379016"/>
                <a:gd name="connsiteY8" fmla="*/ 1599863 h 2781936"/>
                <a:gd name="connsiteX9" fmla="*/ 1088787 w 1379016"/>
                <a:gd name="connsiteY9" fmla="*/ 1787189 h 2781936"/>
                <a:gd name="connsiteX10" fmla="*/ 1234822 w 1379016"/>
                <a:gd name="connsiteY10" fmla="*/ 1885243 h 2781936"/>
                <a:gd name="connsiteX11" fmla="*/ 1214210 w 1379016"/>
                <a:gd name="connsiteY11" fmla="*/ 2270776 h 2781936"/>
                <a:gd name="connsiteX12" fmla="*/ 1307867 w 1379016"/>
                <a:gd name="connsiteY12" fmla="*/ 2540181 h 2781936"/>
                <a:gd name="connsiteX13" fmla="*/ 1275599 w 1379016"/>
                <a:gd name="connsiteY13" fmla="*/ 2737688 h 2781936"/>
                <a:gd name="connsiteX14" fmla="*/ 1168608 w 1379016"/>
                <a:gd name="connsiteY14" fmla="*/ 2600138 h 2781936"/>
                <a:gd name="connsiteX15" fmla="*/ 1081627 w 1379016"/>
                <a:gd name="connsiteY15" fmla="*/ 2246943 h 2781936"/>
                <a:gd name="connsiteX16" fmla="*/ 1056521 w 1379016"/>
                <a:gd name="connsiteY16" fmla="*/ 2018199 h 2781936"/>
                <a:gd name="connsiteX17" fmla="*/ 837441 w 1379016"/>
                <a:gd name="connsiteY17" fmla="*/ 2088739 h 2781936"/>
                <a:gd name="connsiteX18" fmla="*/ 764413 w 1379016"/>
                <a:gd name="connsiteY18" fmla="*/ 2120480 h 2781936"/>
                <a:gd name="connsiteX19" fmla="*/ 857820 w 1379016"/>
                <a:gd name="connsiteY19" fmla="*/ 2058759 h 2781936"/>
                <a:gd name="connsiteX20" fmla="*/ 1103749 w 1379016"/>
                <a:gd name="connsiteY20" fmla="*/ 1982541 h 2781936"/>
                <a:gd name="connsiteX21" fmla="*/ 1071308 w 1379016"/>
                <a:gd name="connsiteY21" fmla="*/ 2272047 h 2781936"/>
                <a:gd name="connsiteX22" fmla="*/ 1083694 w 1379016"/>
                <a:gd name="connsiteY22" fmla="*/ 2601902 h 2781936"/>
                <a:gd name="connsiteX23" fmla="*/ 859518 w 1379016"/>
                <a:gd name="connsiteY23" fmla="*/ 2668912 h 2781936"/>
                <a:gd name="connsiteX24" fmla="*/ 696483 w 1379016"/>
                <a:gd name="connsiteY24" fmla="*/ 2596611 h 2781936"/>
                <a:gd name="connsiteX25" fmla="*/ 961418 w 1379016"/>
                <a:gd name="connsiteY25" fmla="*/ 2501386 h 2781936"/>
                <a:gd name="connsiteX26" fmla="*/ 978400 w 1379016"/>
                <a:gd name="connsiteY26" fmla="*/ 2377945 h 2781936"/>
                <a:gd name="connsiteX27" fmla="*/ 912165 w 1379016"/>
                <a:gd name="connsiteY27" fmla="*/ 2478460 h 2781936"/>
                <a:gd name="connsiteX28" fmla="*/ 769510 w 1379016"/>
                <a:gd name="connsiteY28" fmla="*/ 2506675 h 2781936"/>
                <a:gd name="connsiteX29" fmla="*/ 783096 w 1379016"/>
                <a:gd name="connsiteY29" fmla="*/ 2365600 h 2781936"/>
                <a:gd name="connsiteX30" fmla="*/ 934242 w 1379016"/>
                <a:gd name="connsiteY30" fmla="*/ 2203363 h 2781936"/>
                <a:gd name="connsiteX31" fmla="*/ 759319 w 1379016"/>
                <a:gd name="connsiteY31" fmla="*/ 2383233 h 2781936"/>
                <a:gd name="connsiteX32" fmla="*/ 669310 w 1379016"/>
                <a:gd name="connsiteY32" fmla="*/ 2557816 h 2781936"/>
                <a:gd name="connsiteX33" fmla="*/ 640441 w 1379016"/>
                <a:gd name="connsiteY33" fmla="*/ 2347965 h 2781936"/>
                <a:gd name="connsiteX34" fmla="*/ 626853 w 1379016"/>
                <a:gd name="connsiteY34" fmla="*/ 2226288 h 2781936"/>
                <a:gd name="connsiteX35" fmla="*/ 614965 w 1379016"/>
                <a:gd name="connsiteY35" fmla="*/ 2466116 h 2781936"/>
                <a:gd name="connsiteX36" fmla="*/ 487593 w 1379016"/>
                <a:gd name="connsiteY36" fmla="*/ 2300352 h 2781936"/>
                <a:gd name="connsiteX37" fmla="*/ 482499 w 1379016"/>
                <a:gd name="connsiteY37" fmla="*/ 2152223 h 2781936"/>
                <a:gd name="connsiteX38" fmla="*/ 390791 w 1379016"/>
                <a:gd name="connsiteY38" fmla="*/ 2249212 h 2781936"/>
                <a:gd name="connsiteX39" fmla="*/ 305877 w 1379016"/>
                <a:gd name="connsiteY39" fmla="*/ 2176911 h 2781936"/>
                <a:gd name="connsiteX40" fmla="*/ 129254 w 1379016"/>
                <a:gd name="connsiteY40" fmla="*/ 2081684 h 2781936"/>
                <a:gd name="connsiteX41" fmla="*/ 90192 w 1379016"/>
                <a:gd name="connsiteY41" fmla="*/ 2145170 h 2781936"/>
                <a:gd name="connsiteX42" fmla="*/ 407773 w 1379016"/>
                <a:gd name="connsiteY42" fmla="*/ 2300352 h 2781936"/>
                <a:gd name="connsiteX43" fmla="*/ 558604 w 1379016"/>
                <a:gd name="connsiteY43" fmla="*/ 2451957 h 2781936"/>
                <a:gd name="connsiteX44" fmla="*/ 577603 w 1379016"/>
                <a:gd name="connsiteY44" fmla="*/ 2642462 h 2781936"/>
                <a:gd name="connsiteX45" fmla="*/ 416265 w 1379016"/>
                <a:gd name="connsiteY45" fmla="*/ 2515492 h 2781936"/>
                <a:gd name="connsiteX46" fmla="*/ 178367 w 1379016"/>
                <a:gd name="connsiteY46" fmla="*/ 2308679 h 2781936"/>
                <a:gd name="connsiteX47" fmla="*/ 176807 w 1379016"/>
                <a:gd name="connsiteY47" fmla="*/ 2399105 h 2781936"/>
                <a:gd name="connsiteX48" fmla="*/ 370411 w 1379016"/>
                <a:gd name="connsiteY48" fmla="*/ 2476697 h 2781936"/>
                <a:gd name="connsiteX49" fmla="*/ 428152 w 1379016"/>
                <a:gd name="connsiteY49" fmla="*/ 2635408 h 2781936"/>
                <a:gd name="connsiteX50" fmla="*/ 336445 w 1379016"/>
                <a:gd name="connsiteY50" fmla="*/ 2781774 h 2781936"/>
                <a:gd name="connsiteX51" fmla="*/ 256626 w 1379016"/>
                <a:gd name="connsiteY51" fmla="*/ 2695365 h 2781936"/>
                <a:gd name="connsiteX52" fmla="*/ 232850 w 1379016"/>
                <a:gd name="connsiteY52" fmla="*/ 2564870 h 2781936"/>
                <a:gd name="connsiteX53" fmla="*/ 111423 w 1379016"/>
                <a:gd name="connsiteY53" fmla="*/ 2710659 h 2781936"/>
                <a:gd name="connsiteX54" fmla="*/ 80685 w 1379016"/>
                <a:gd name="connsiteY54" fmla="*/ 2645613 h 2781936"/>
                <a:gd name="connsiteX55" fmla="*/ 226056 w 1379016"/>
                <a:gd name="connsiteY55" fmla="*/ 2478461 h 2781936"/>
                <a:gd name="connsiteX56" fmla="*/ 333049 w 1379016"/>
                <a:gd name="connsiteY56" fmla="*/ 2693601 h 2781936"/>
                <a:gd name="connsiteX57" fmla="*/ 344937 w 1379016"/>
                <a:gd name="connsiteY57" fmla="*/ 2548999 h 2781936"/>
                <a:gd name="connsiteX58" fmla="*/ 203979 w 1379016"/>
                <a:gd name="connsiteY58" fmla="*/ 2457299 h 2781936"/>
                <a:gd name="connsiteX59" fmla="*/ 68116 w 1379016"/>
                <a:gd name="connsiteY59" fmla="*/ 2406159 h 2781936"/>
                <a:gd name="connsiteX60" fmla="*/ 168088 w 1379016"/>
                <a:gd name="connsiteY60" fmla="*/ 2235970 h 2781936"/>
                <a:gd name="connsiteX61" fmla="*/ 438578 w 1379016"/>
                <a:gd name="connsiteY61" fmla="*/ 2428785 h 2781936"/>
                <a:gd name="connsiteX62" fmla="*/ 557223 w 1379016"/>
                <a:gd name="connsiteY62" fmla="*/ 2586030 h 2781936"/>
                <a:gd name="connsiteX63" fmla="*/ 528352 w 1379016"/>
                <a:gd name="connsiteY63" fmla="*/ 2506675 h 2781936"/>
                <a:gd name="connsiteX64" fmla="*/ 372109 w 1379016"/>
                <a:gd name="connsiteY64" fmla="*/ 2349728 h 2781936"/>
                <a:gd name="connsiteX65" fmla="*/ 175108 w 1379016"/>
                <a:gd name="connsiteY65" fmla="*/ 2205126 h 2781936"/>
                <a:gd name="connsiteX66" fmla="*/ 42640 w 1379016"/>
                <a:gd name="connsiteY66" fmla="*/ 2235104 h 2781936"/>
                <a:gd name="connsiteX67" fmla="*/ 9337 w 1379016"/>
                <a:gd name="connsiteY67" fmla="*/ 2078840 h 2781936"/>
                <a:gd name="connsiteX68" fmla="*/ 156427 w 1379016"/>
                <a:gd name="connsiteY68" fmla="*/ 1995274 h 2781936"/>
                <a:gd name="connsiteX69" fmla="*/ 321160 w 1379016"/>
                <a:gd name="connsiteY69" fmla="*/ 2083447 h 2781936"/>
                <a:gd name="connsiteX70" fmla="*/ 394188 w 1379016"/>
                <a:gd name="connsiteY70" fmla="*/ 2169856 h 2781936"/>
                <a:gd name="connsiteX71" fmla="*/ 506275 w 1379016"/>
                <a:gd name="connsiteY71" fmla="*/ 2048179 h 2781936"/>
                <a:gd name="connsiteX72" fmla="*/ 555526 w 1379016"/>
                <a:gd name="connsiteY72" fmla="*/ 2178674 h 2781936"/>
                <a:gd name="connsiteX73" fmla="*/ 577603 w 1379016"/>
                <a:gd name="connsiteY73" fmla="*/ 2355019 h 2781936"/>
                <a:gd name="connsiteX74" fmla="*/ 609869 w 1379016"/>
                <a:gd name="connsiteY74" fmla="*/ 2109899 h 2781936"/>
                <a:gd name="connsiteX75" fmla="*/ 696484 w 1379016"/>
                <a:gd name="connsiteY75" fmla="*/ 2273900 h 2781936"/>
                <a:gd name="connsiteX76" fmla="*/ 686293 w 1379016"/>
                <a:gd name="connsiteY76" fmla="*/ 2452008 h 2781936"/>
                <a:gd name="connsiteX77" fmla="*/ 781398 w 1379016"/>
                <a:gd name="connsiteY77" fmla="*/ 2236869 h 2781936"/>
                <a:gd name="connsiteX78" fmla="*/ 1002176 w 1379016"/>
                <a:gd name="connsiteY78" fmla="*/ 2148694 h 2781936"/>
                <a:gd name="connsiteX79" fmla="*/ 876502 w 1379016"/>
                <a:gd name="connsiteY79" fmla="*/ 2347965 h 2781936"/>
                <a:gd name="connsiteX80" fmla="*/ 828950 w 1379016"/>
                <a:gd name="connsiteY80" fmla="*/ 2439665 h 2781936"/>
                <a:gd name="connsiteX81" fmla="*/ 920657 w 1379016"/>
                <a:gd name="connsiteY81" fmla="*/ 2349729 h 2781936"/>
                <a:gd name="connsiteX82" fmla="*/ 995382 w 1379016"/>
                <a:gd name="connsiteY82" fmla="*/ 2270374 h 2781936"/>
                <a:gd name="connsiteX83" fmla="*/ 1014064 w 1379016"/>
                <a:gd name="connsiteY83" fmla="*/ 2547235 h 2781936"/>
                <a:gd name="connsiteX84" fmla="*/ 772906 w 1379016"/>
                <a:gd name="connsiteY84" fmla="*/ 2593084 h 2781936"/>
                <a:gd name="connsiteX85" fmla="*/ 896881 w 1379016"/>
                <a:gd name="connsiteY85" fmla="*/ 2603665 h 2781936"/>
                <a:gd name="connsiteX86" fmla="*/ 1039539 w 1379016"/>
                <a:gd name="connsiteY86" fmla="*/ 2536656 h 2781936"/>
                <a:gd name="connsiteX87" fmla="*/ 1014038 w 1379016"/>
                <a:gd name="connsiteY87" fmla="*/ 2233016 h 2781936"/>
                <a:gd name="connsiteX88" fmla="*/ 1021973 w 1379016"/>
                <a:gd name="connsiteY88" fmla="*/ 2083777 h 2781936"/>
                <a:gd name="connsiteX89" fmla="*/ 806873 w 1379016"/>
                <a:gd name="connsiteY89" fmla="*/ 2187491 h 2781936"/>
                <a:gd name="connsiteX90" fmla="*/ 674406 w 1379016"/>
                <a:gd name="connsiteY90" fmla="*/ 2127535 h 2781936"/>
                <a:gd name="connsiteX91" fmla="*/ 767811 w 1379016"/>
                <a:gd name="connsiteY91" fmla="*/ 2012910 h 2781936"/>
                <a:gd name="connsiteX92" fmla="*/ 1131246 w 1379016"/>
                <a:gd name="connsiteY92" fmla="*/ 1919446 h 2781936"/>
                <a:gd name="connsiteX93" fmla="*/ 1140243 w 1379016"/>
                <a:gd name="connsiteY93" fmla="*/ 2164942 h 2781936"/>
                <a:gd name="connsiteX94" fmla="*/ 1214462 w 1379016"/>
                <a:gd name="connsiteY94" fmla="*/ 2541944 h 2781936"/>
                <a:gd name="connsiteX95" fmla="*/ 1273901 w 1379016"/>
                <a:gd name="connsiteY95" fmla="*/ 2658333 h 2781936"/>
                <a:gd name="connsiteX96" fmla="*/ 1183892 w 1379016"/>
                <a:gd name="connsiteY96" fmla="*/ 2402632 h 2781936"/>
                <a:gd name="connsiteX97" fmla="*/ 1149513 w 1379016"/>
                <a:gd name="connsiteY97" fmla="*/ 2234767 h 2781936"/>
                <a:gd name="connsiteX98" fmla="*/ 1182113 w 1379016"/>
                <a:gd name="connsiteY98" fmla="*/ 1942805 h 2781936"/>
                <a:gd name="connsiteX99" fmla="*/ 1032744 w 1379016"/>
                <a:gd name="connsiteY99" fmla="*/ 1845382 h 2781936"/>
                <a:gd name="connsiteX100" fmla="*/ 964115 w 1379016"/>
                <a:gd name="connsiteY100" fmla="*/ 1683633 h 2781936"/>
                <a:gd name="connsiteX101" fmla="*/ 794781 w 1379016"/>
                <a:gd name="connsiteY101" fmla="*/ 1583897 h 2781936"/>
                <a:gd name="connsiteX102" fmla="*/ 329568 w 1379016"/>
                <a:gd name="connsiteY102" fmla="*/ 1514818 h 2781936"/>
                <a:gd name="connsiteX103" fmla="*/ 224553 w 1379016"/>
                <a:gd name="connsiteY103" fmla="*/ 1207869 h 2781936"/>
                <a:gd name="connsiteX104" fmla="*/ 408131 w 1379016"/>
                <a:gd name="connsiteY104" fmla="*/ 948171 h 2781936"/>
                <a:gd name="connsiteX105" fmla="*/ 801936 w 1379016"/>
                <a:gd name="connsiteY105" fmla="*/ 1124064 h 2781936"/>
                <a:gd name="connsiteX106" fmla="*/ 894788 w 1379016"/>
                <a:gd name="connsiteY106" fmla="*/ 864187 h 2781936"/>
                <a:gd name="connsiteX107" fmla="*/ 618899 w 1379016"/>
                <a:gd name="connsiteY107" fmla="*/ 544711 h 2781936"/>
                <a:gd name="connsiteX108" fmla="*/ 540584 w 1379016"/>
                <a:gd name="connsiteY108" fmla="*/ 22638 h 2781936"/>
                <a:gd name="connsiteX109" fmla="*/ 641067 w 1379016"/>
                <a:gd name="connsiteY109" fmla="*/ 29 h 2781936"/>
                <a:gd name="connsiteX0" fmla="*/ 641067 w 1379016"/>
                <a:gd name="connsiteY0" fmla="*/ 29 h 2781936"/>
                <a:gd name="connsiteX1" fmla="*/ 713918 w 1379016"/>
                <a:gd name="connsiteY1" fmla="*/ 457229 h 2781936"/>
                <a:gd name="connsiteX2" fmla="*/ 1045200 w 1379016"/>
                <a:gd name="connsiteY2" fmla="*/ 615072 h 2781936"/>
                <a:gd name="connsiteX3" fmla="*/ 1378993 w 1379016"/>
                <a:gd name="connsiteY3" fmla="*/ 930234 h 2781936"/>
                <a:gd name="connsiteX4" fmla="*/ 1037938 w 1379016"/>
                <a:gd name="connsiteY4" fmla="*/ 1456282 h 2781936"/>
                <a:gd name="connsiteX5" fmla="*/ 731281 w 1379016"/>
                <a:gd name="connsiteY5" fmla="*/ 1228597 h 2781936"/>
                <a:gd name="connsiteX6" fmla="*/ 341552 w 1379016"/>
                <a:gd name="connsiteY6" fmla="*/ 1222085 h 2781936"/>
                <a:gd name="connsiteX7" fmla="*/ 720499 w 1379016"/>
                <a:gd name="connsiteY7" fmla="*/ 1488516 h 2781936"/>
                <a:gd name="connsiteX8" fmla="*/ 1015899 w 1379016"/>
                <a:gd name="connsiteY8" fmla="*/ 1599863 h 2781936"/>
                <a:gd name="connsiteX9" fmla="*/ 1088787 w 1379016"/>
                <a:gd name="connsiteY9" fmla="*/ 1787189 h 2781936"/>
                <a:gd name="connsiteX10" fmla="*/ 1234822 w 1379016"/>
                <a:gd name="connsiteY10" fmla="*/ 1885243 h 2781936"/>
                <a:gd name="connsiteX11" fmla="*/ 1214210 w 1379016"/>
                <a:gd name="connsiteY11" fmla="*/ 2270776 h 2781936"/>
                <a:gd name="connsiteX12" fmla="*/ 1307867 w 1379016"/>
                <a:gd name="connsiteY12" fmla="*/ 2540181 h 2781936"/>
                <a:gd name="connsiteX13" fmla="*/ 1275599 w 1379016"/>
                <a:gd name="connsiteY13" fmla="*/ 2737688 h 2781936"/>
                <a:gd name="connsiteX14" fmla="*/ 1168608 w 1379016"/>
                <a:gd name="connsiteY14" fmla="*/ 2600138 h 2781936"/>
                <a:gd name="connsiteX15" fmla="*/ 1081627 w 1379016"/>
                <a:gd name="connsiteY15" fmla="*/ 2246943 h 2781936"/>
                <a:gd name="connsiteX16" fmla="*/ 1056521 w 1379016"/>
                <a:gd name="connsiteY16" fmla="*/ 2018199 h 2781936"/>
                <a:gd name="connsiteX17" fmla="*/ 837441 w 1379016"/>
                <a:gd name="connsiteY17" fmla="*/ 2088739 h 2781936"/>
                <a:gd name="connsiteX18" fmla="*/ 764413 w 1379016"/>
                <a:gd name="connsiteY18" fmla="*/ 2120480 h 2781936"/>
                <a:gd name="connsiteX19" fmla="*/ 857820 w 1379016"/>
                <a:gd name="connsiteY19" fmla="*/ 2058759 h 2781936"/>
                <a:gd name="connsiteX20" fmla="*/ 1103749 w 1379016"/>
                <a:gd name="connsiteY20" fmla="*/ 1982541 h 2781936"/>
                <a:gd name="connsiteX21" fmla="*/ 1071308 w 1379016"/>
                <a:gd name="connsiteY21" fmla="*/ 2272047 h 2781936"/>
                <a:gd name="connsiteX22" fmla="*/ 1083694 w 1379016"/>
                <a:gd name="connsiteY22" fmla="*/ 2601902 h 2781936"/>
                <a:gd name="connsiteX23" fmla="*/ 859518 w 1379016"/>
                <a:gd name="connsiteY23" fmla="*/ 2668912 h 2781936"/>
                <a:gd name="connsiteX24" fmla="*/ 696483 w 1379016"/>
                <a:gd name="connsiteY24" fmla="*/ 2596611 h 2781936"/>
                <a:gd name="connsiteX25" fmla="*/ 961418 w 1379016"/>
                <a:gd name="connsiteY25" fmla="*/ 2501386 h 2781936"/>
                <a:gd name="connsiteX26" fmla="*/ 978400 w 1379016"/>
                <a:gd name="connsiteY26" fmla="*/ 2377945 h 2781936"/>
                <a:gd name="connsiteX27" fmla="*/ 912165 w 1379016"/>
                <a:gd name="connsiteY27" fmla="*/ 2478460 h 2781936"/>
                <a:gd name="connsiteX28" fmla="*/ 769510 w 1379016"/>
                <a:gd name="connsiteY28" fmla="*/ 2506675 h 2781936"/>
                <a:gd name="connsiteX29" fmla="*/ 783096 w 1379016"/>
                <a:gd name="connsiteY29" fmla="*/ 2365600 h 2781936"/>
                <a:gd name="connsiteX30" fmla="*/ 934242 w 1379016"/>
                <a:gd name="connsiteY30" fmla="*/ 2203363 h 2781936"/>
                <a:gd name="connsiteX31" fmla="*/ 759319 w 1379016"/>
                <a:gd name="connsiteY31" fmla="*/ 2383233 h 2781936"/>
                <a:gd name="connsiteX32" fmla="*/ 669310 w 1379016"/>
                <a:gd name="connsiteY32" fmla="*/ 2557816 h 2781936"/>
                <a:gd name="connsiteX33" fmla="*/ 640441 w 1379016"/>
                <a:gd name="connsiteY33" fmla="*/ 2347965 h 2781936"/>
                <a:gd name="connsiteX34" fmla="*/ 626853 w 1379016"/>
                <a:gd name="connsiteY34" fmla="*/ 2226288 h 2781936"/>
                <a:gd name="connsiteX35" fmla="*/ 614965 w 1379016"/>
                <a:gd name="connsiteY35" fmla="*/ 2466116 h 2781936"/>
                <a:gd name="connsiteX36" fmla="*/ 487593 w 1379016"/>
                <a:gd name="connsiteY36" fmla="*/ 2300352 h 2781936"/>
                <a:gd name="connsiteX37" fmla="*/ 482499 w 1379016"/>
                <a:gd name="connsiteY37" fmla="*/ 2152223 h 2781936"/>
                <a:gd name="connsiteX38" fmla="*/ 390791 w 1379016"/>
                <a:gd name="connsiteY38" fmla="*/ 2249212 h 2781936"/>
                <a:gd name="connsiteX39" fmla="*/ 305877 w 1379016"/>
                <a:gd name="connsiteY39" fmla="*/ 2176911 h 2781936"/>
                <a:gd name="connsiteX40" fmla="*/ 129254 w 1379016"/>
                <a:gd name="connsiteY40" fmla="*/ 2081684 h 2781936"/>
                <a:gd name="connsiteX41" fmla="*/ 90192 w 1379016"/>
                <a:gd name="connsiteY41" fmla="*/ 2145170 h 2781936"/>
                <a:gd name="connsiteX42" fmla="*/ 407773 w 1379016"/>
                <a:gd name="connsiteY42" fmla="*/ 2300352 h 2781936"/>
                <a:gd name="connsiteX43" fmla="*/ 558604 w 1379016"/>
                <a:gd name="connsiteY43" fmla="*/ 2451957 h 2781936"/>
                <a:gd name="connsiteX44" fmla="*/ 577603 w 1379016"/>
                <a:gd name="connsiteY44" fmla="*/ 2642462 h 2781936"/>
                <a:gd name="connsiteX45" fmla="*/ 416265 w 1379016"/>
                <a:gd name="connsiteY45" fmla="*/ 2515492 h 2781936"/>
                <a:gd name="connsiteX46" fmla="*/ 178367 w 1379016"/>
                <a:gd name="connsiteY46" fmla="*/ 2308679 h 2781936"/>
                <a:gd name="connsiteX47" fmla="*/ 176807 w 1379016"/>
                <a:gd name="connsiteY47" fmla="*/ 2399105 h 2781936"/>
                <a:gd name="connsiteX48" fmla="*/ 370411 w 1379016"/>
                <a:gd name="connsiteY48" fmla="*/ 2476697 h 2781936"/>
                <a:gd name="connsiteX49" fmla="*/ 428152 w 1379016"/>
                <a:gd name="connsiteY49" fmla="*/ 2635408 h 2781936"/>
                <a:gd name="connsiteX50" fmla="*/ 336445 w 1379016"/>
                <a:gd name="connsiteY50" fmla="*/ 2781774 h 2781936"/>
                <a:gd name="connsiteX51" fmla="*/ 256626 w 1379016"/>
                <a:gd name="connsiteY51" fmla="*/ 2695365 h 2781936"/>
                <a:gd name="connsiteX52" fmla="*/ 232850 w 1379016"/>
                <a:gd name="connsiteY52" fmla="*/ 2564870 h 2781936"/>
                <a:gd name="connsiteX53" fmla="*/ 111423 w 1379016"/>
                <a:gd name="connsiteY53" fmla="*/ 2710659 h 2781936"/>
                <a:gd name="connsiteX54" fmla="*/ 80685 w 1379016"/>
                <a:gd name="connsiteY54" fmla="*/ 2645613 h 2781936"/>
                <a:gd name="connsiteX55" fmla="*/ 226056 w 1379016"/>
                <a:gd name="connsiteY55" fmla="*/ 2478461 h 2781936"/>
                <a:gd name="connsiteX56" fmla="*/ 333049 w 1379016"/>
                <a:gd name="connsiteY56" fmla="*/ 2693601 h 2781936"/>
                <a:gd name="connsiteX57" fmla="*/ 344937 w 1379016"/>
                <a:gd name="connsiteY57" fmla="*/ 2548999 h 2781936"/>
                <a:gd name="connsiteX58" fmla="*/ 203979 w 1379016"/>
                <a:gd name="connsiteY58" fmla="*/ 2457299 h 2781936"/>
                <a:gd name="connsiteX59" fmla="*/ 68116 w 1379016"/>
                <a:gd name="connsiteY59" fmla="*/ 2406159 h 2781936"/>
                <a:gd name="connsiteX60" fmla="*/ 168088 w 1379016"/>
                <a:gd name="connsiteY60" fmla="*/ 2235970 h 2781936"/>
                <a:gd name="connsiteX61" fmla="*/ 438578 w 1379016"/>
                <a:gd name="connsiteY61" fmla="*/ 2428785 h 2781936"/>
                <a:gd name="connsiteX62" fmla="*/ 557223 w 1379016"/>
                <a:gd name="connsiteY62" fmla="*/ 2586030 h 2781936"/>
                <a:gd name="connsiteX63" fmla="*/ 528352 w 1379016"/>
                <a:gd name="connsiteY63" fmla="*/ 2506675 h 2781936"/>
                <a:gd name="connsiteX64" fmla="*/ 372109 w 1379016"/>
                <a:gd name="connsiteY64" fmla="*/ 2349728 h 2781936"/>
                <a:gd name="connsiteX65" fmla="*/ 175108 w 1379016"/>
                <a:gd name="connsiteY65" fmla="*/ 2205126 h 2781936"/>
                <a:gd name="connsiteX66" fmla="*/ 42640 w 1379016"/>
                <a:gd name="connsiteY66" fmla="*/ 2235104 h 2781936"/>
                <a:gd name="connsiteX67" fmla="*/ 9337 w 1379016"/>
                <a:gd name="connsiteY67" fmla="*/ 2078840 h 2781936"/>
                <a:gd name="connsiteX68" fmla="*/ 156427 w 1379016"/>
                <a:gd name="connsiteY68" fmla="*/ 1995274 h 2781936"/>
                <a:gd name="connsiteX69" fmla="*/ 321160 w 1379016"/>
                <a:gd name="connsiteY69" fmla="*/ 2083447 h 2781936"/>
                <a:gd name="connsiteX70" fmla="*/ 394188 w 1379016"/>
                <a:gd name="connsiteY70" fmla="*/ 2169856 h 2781936"/>
                <a:gd name="connsiteX71" fmla="*/ 506275 w 1379016"/>
                <a:gd name="connsiteY71" fmla="*/ 2048179 h 2781936"/>
                <a:gd name="connsiteX72" fmla="*/ 555526 w 1379016"/>
                <a:gd name="connsiteY72" fmla="*/ 2178674 h 2781936"/>
                <a:gd name="connsiteX73" fmla="*/ 577603 w 1379016"/>
                <a:gd name="connsiteY73" fmla="*/ 2355019 h 2781936"/>
                <a:gd name="connsiteX74" fmla="*/ 609869 w 1379016"/>
                <a:gd name="connsiteY74" fmla="*/ 2109899 h 2781936"/>
                <a:gd name="connsiteX75" fmla="*/ 696484 w 1379016"/>
                <a:gd name="connsiteY75" fmla="*/ 2273900 h 2781936"/>
                <a:gd name="connsiteX76" fmla="*/ 686293 w 1379016"/>
                <a:gd name="connsiteY76" fmla="*/ 2452008 h 2781936"/>
                <a:gd name="connsiteX77" fmla="*/ 781398 w 1379016"/>
                <a:gd name="connsiteY77" fmla="*/ 2236869 h 2781936"/>
                <a:gd name="connsiteX78" fmla="*/ 1002176 w 1379016"/>
                <a:gd name="connsiteY78" fmla="*/ 2148694 h 2781936"/>
                <a:gd name="connsiteX79" fmla="*/ 876502 w 1379016"/>
                <a:gd name="connsiteY79" fmla="*/ 2347965 h 2781936"/>
                <a:gd name="connsiteX80" fmla="*/ 828950 w 1379016"/>
                <a:gd name="connsiteY80" fmla="*/ 2439665 h 2781936"/>
                <a:gd name="connsiteX81" fmla="*/ 920657 w 1379016"/>
                <a:gd name="connsiteY81" fmla="*/ 2349729 h 2781936"/>
                <a:gd name="connsiteX82" fmla="*/ 995382 w 1379016"/>
                <a:gd name="connsiteY82" fmla="*/ 2270374 h 2781936"/>
                <a:gd name="connsiteX83" fmla="*/ 1014064 w 1379016"/>
                <a:gd name="connsiteY83" fmla="*/ 2547235 h 2781936"/>
                <a:gd name="connsiteX84" fmla="*/ 772906 w 1379016"/>
                <a:gd name="connsiteY84" fmla="*/ 2593084 h 2781936"/>
                <a:gd name="connsiteX85" fmla="*/ 896881 w 1379016"/>
                <a:gd name="connsiteY85" fmla="*/ 2603665 h 2781936"/>
                <a:gd name="connsiteX86" fmla="*/ 1039539 w 1379016"/>
                <a:gd name="connsiteY86" fmla="*/ 2536656 h 2781936"/>
                <a:gd name="connsiteX87" fmla="*/ 1014038 w 1379016"/>
                <a:gd name="connsiteY87" fmla="*/ 2233016 h 2781936"/>
                <a:gd name="connsiteX88" fmla="*/ 1021973 w 1379016"/>
                <a:gd name="connsiteY88" fmla="*/ 2083777 h 2781936"/>
                <a:gd name="connsiteX89" fmla="*/ 806873 w 1379016"/>
                <a:gd name="connsiteY89" fmla="*/ 2187491 h 2781936"/>
                <a:gd name="connsiteX90" fmla="*/ 674406 w 1379016"/>
                <a:gd name="connsiteY90" fmla="*/ 2127535 h 2781936"/>
                <a:gd name="connsiteX91" fmla="*/ 767811 w 1379016"/>
                <a:gd name="connsiteY91" fmla="*/ 2012910 h 2781936"/>
                <a:gd name="connsiteX92" fmla="*/ 1131246 w 1379016"/>
                <a:gd name="connsiteY92" fmla="*/ 1919446 h 2781936"/>
                <a:gd name="connsiteX93" fmla="*/ 1140243 w 1379016"/>
                <a:gd name="connsiteY93" fmla="*/ 2164942 h 2781936"/>
                <a:gd name="connsiteX94" fmla="*/ 1214462 w 1379016"/>
                <a:gd name="connsiteY94" fmla="*/ 2541944 h 2781936"/>
                <a:gd name="connsiteX95" fmla="*/ 1273901 w 1379016"/>
                <a:gd name="connsiteY95" fmla="*/ 2658333 h 2781936"/>
                <a:gd name="connsiteX96" fmla="*/ 1183892 w 1379016"/>
                <a:gd name="connsiteY96" fmla="*/ 2402632 h 2781936"/>
                <a:gd name="connsiteX97" fmla="*/ 1149513 w 1379016"/>
                <a:gd name="connsiteY97" fmla="*/ 2234767 h 2781936"/>
                <a:gd name="connsiteX98" fmla="*/ 1182113 w 1379016"/>
                <a:gd name="connsiteY98" fmla="*/ 1942805 h 2781936"/>
                <a:gd name="connsiteX99" fmla="*/ 1032744 w 1379016"/>
                <a:gd name="connsiteY99" fmla="*/ 1845382 h 2781936"/>
                <a:gd name="connsiteX100" fmla="*/ 964115 w 1379016"/>
                <a:gd name="connsiteY100" fmla="*/ 1683633 h 2781936"/>
                <a:gd name="connsiteX101" fmla="*/ 794781 w 1379016"/>
                <a:gd name="connsiteY101" fmla="*/ 1583897 h 2781936"/>
                <a:gd name="connsiteX102" fmla="*/ 329568 w 1379016"/>
                <a:gd name="connsiteY102" fmla="*/ 1514818 h 2781936"/>
                <a:gd name="connsiteX103" fmla="*/ 224553 w 1379016"/>
                <a:gd name="connsiteY103" fmla="*/ 1207869 h 2781936"/>
                <a:gd name="connsiteX104" fmla="*/ 408131 w 1379016"/>
                <a:gd name="connsiteY104" fmla="*/ 948171 h 2781936"/>
                <a:gd name="connsiteX105" fmla="*/ 801936 w 1379016"/>
                <a:gd name="connsiteY105" fmla="*/ 1124064 h 2781936"/>
                <a:gd name="connsiteX106" fmla="*/ 894788 w 1379016"/>
                <a:gd name="connsiteY106" fmla="*/ 864187 h 2781936"/>
                <a:gd name="connsiteX107" fmla="*/ 618899 w 1379016"/>
                <a:gd name="connsiteY107" fmla="*/ 544711 h 2781936"/>
                <a:gd name="connsiteX108" fmla="*/ 540584 w 1379016"/>
                <a:gd name="connsiteY108" fmla="*/ 22638 h 2781936"/>
                <a:gd name="connsiteX109" fmla="*/ 641067 w 137901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26304 w 1376066"/>
                <a:gd name="connsiteY40" fmla="*/ 2081684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26304 w 1376066"/>
                <a:gd name="connsiteY40" fmla="*/ 2081684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44985 w 1376066"/>
                <a:gd name="connsiteY40" fmla="*/ 2071103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44985 w 1376066"/>
                <a:gd name="connsiteY40" fmla="*/ 2071103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5379 w 1373328"/>
                <a:gd name="connsiteY0" fmla="*/ 29 h 2781936"/>
                <a:gd name="connsiteX1" fmla="*/ 708230 w 1373328"/>
                <a:gd name="connsiteY1" fmla="*/ 457229 h 2781936"/>
                <a:gd name="connsiteX2" fmla="*/ 1039512 w 1373328"/>
                <a:gd name="connsiteY2" fmla="*/ 615072 h 2781936"/>
                <a:gd name="connsiteX3" fmla="*/ 1373305 w 1373328"/>
                <a:gd name="connsiteY3" fmla="*/ 930234 h 2781936"/>
                <a:gd name="connsiteX4" fmla="*/ 1032250 w 1373328"/>
                <a:gd name="connsiteY4" fmla="*/ 1456282 h 2781936"/>
                <a:gd name="connsiteX5" fmla="*/ 725593 w 1373328"/>
                <a:gd name="connsiteY5" fmla="*/ 1228597 h 2781936"/>
                <a:gd name="connsiteX6" fmla="*/ 335864 w 1373328"/>
                <a:gd name="connsiteY6" fmla="*/ 1222085 h 2781936"/>
                <a:gd name="connsiteX7" fmla="*/ 714811 w 1373328"/>
                <a:gd name="connsiteY7" fmla="*/ 1488516 h 2781936"/>
                <a:gd name="connsiteX8" fmla="*/ 1010211 w 1373328"/>
                <a:gd name="connsiteY8" fmla="*/ 1599863 h 2781936"/>
                <a:gd name="connsiteX9" fmla="*/ 1083099 w 1373328"/>
                <a:gd name="connsiteY9" fmla="*/ 1787189 h 2781936"/>
                <a:gd name="connsiteX10" fmla="*/ 1229134 w 1373328"/>
                <a:gd name="connsiteY10" fmla="*/ 1885243 h 2781936"/>
                <a:gd name="connsiteX11" fmla="*/ 1208522 w 1373328"/>
                <a:gd name="connsiteY11" fmla="*/ 2270776 h 2781936"/>
                <a:gd name="connsiteX12" fmla="*/ 1302179 w 1373328"/>
                <a:gd name="connsiteY12" fmla="*/ 2540181 h 2781936"/>
                <a:gd name="connsiteX13" fmla="*/ 1269911 w 1373328"/>
                <a:gd name="connsiteY13" fmla="*/ 2737688 h 2781936"/>
                <a:gd name="connsiteX14" fmla="*/ 1162920 w 1373328"/>
                <a:gd name="connsiteY14" fmla="*/ 2600138 h 2781936"/>
                <a:gd name="connsiteX15" fmla="*/ 1075939 w 1373328"/>
                <a:gd name="connsiteY15" fmla="*/ 2246943 h 2781936"/>
                <a:gd name="connsiteX16" fmla="*/ 1050833 w 1373328"/>
                <a:gd name="connsiteY16" fmla="*/ 2018199 h 2781936"/>
                <a:gd name="connsiteX17" fmla="*/ 831753 w 1373328"/>
                <a:gd name="connsiteY17" fmla="*/ 2088739 h 2781936"/>
                <a:gd name="connsiteX18" fmla="*/ 758725 w 1373328"/>
                <a:gd name="connsiteY18" fmla="*/ 2120480 h 2781936"/>
                <a:gd name="connsiteX19" fmla="*/ 852132 w 1373328"/>
                <a:gd name="connsiteY19" fmla="*/ 2058759 h 2781936"/>
                <a:gd name="connsiteX20" fmla="*/ 1098061 w 1373328"/>
                <a:gd name="connsiteY20" fmla="*/ 1982541 h 2781936"/>
                <a:gd name="connsiteX21" fmla="*/ 1065620 w 1373328"/>
                <a:gd name="connsiteY21" fmla="*/ 2272047 h 2781936"/>
                <a:gd name="connsiteX22" fmla="*/ 1078006 w 1373328"/>
                <a:gd name="connsiteY22" fmla="*/ 2601902 h 2781936"/>
                <a:gd name="connsiteX23" fmla="*/ 853830 w 1373328"/>
                <a:gd name="connsiteY23" fmla="*/ 2668912 h 2781936"/>
                <a:gd name="connsiteX24" fmla="*/ 690795 w 1373328"/>
                <a:gd name="connsiteY24" fmla="*/ 2596611 h 2781936"/>
                <a:gd name="connsiteX25" fmla="*/ 955730 w 1373328"/>
                <a:gd name="connsiteY25" fmla="*/ 2501386 h 2781936"/>
                <a:gd name="connsiteX26" fmla="*/ 972712 w 1373328"/>
                <a:gd name="connsiteY26" fmla="*/ 2377945 h 2781936"/>
                <a:gd name="connsiteX27" fmla="*/ 906477 w 1373328"/>
                <a:gd name="connsiteY27" fmla="*/ 2478460 h 2781936"/>
                <a:gd name="connsiteX28" fmla="*/ 763822 w 1373328"/>
                <a:gd name="connsiteY28" fmla="*/ 2506675 h 2781936"/>
                <a:gd name="connsiteX29" fmla="*/ 777408 w 1373328"/>
                <a:gd name="connsiteY29" fmla="*/ 2365600 h 2781936"/>
                <a:gd name="connsiteX30" fmla="*/ 928554 w 1373328"/>
                <a:gd name="connsiteY30" fmla="*/ 2203363 h 2781936"/>
                <a:gd name="connsiteX31" fmla="*/ 753631 w 1373328"/>
                <a:gd name="connsiteY31" fmla="*/ 2383233 h 2781936"/>
                <a:gd name="connsiteX32" fmla="*/ 663622 w 1373328"/>
                <a:gd name="connsiteY32" fmla="*/ 2557816 h 2781936"/>
                <a:gd name="connsiteX33" fmla="*/ 634753 w 1373328"/>
                <a:gd name="connsiteY33" fmla="*/ 2347965 h 2781936"/>
                <a:gd name="connsiteX34" fmla="*/ 621165 w 1373328"/>
                <a:gd name="connsiteY34" fmla="*/ 2226288 h 2781936"/>
                <a:gd name="connsiteX35" fmla="*/ 609277 w 1373328"/>
                <a:gd name="connsiteY35" fmla="*/ 2466116 h 2781936"/>
                <a:gd name="connsiteX36" fmla="*/ 481905 w 1373328"/>
                <a:gd name="connsiteY36" fmla="*/ 2300352 h 2781936"/>
                <a:gd name="connsiteX37" fmla="*/ 476811 w 1373328"/>
                <a:gd name="connsiteY37" fmla="*/ 2152223 h 2781936"/>
                <a:gd name="connsiteX38" fmla="*/ 385103 w 1373328"/>
                <a:gd name="connsiteY38" fmla="*/ 2249212 h 2781936"/>
                <a:gd name="connsiteX39" fmla="*/ 300189 w 1373328"/>
                <a:gd name="connsiteY39" fmla="*/ 2176911 h 2781936"/>
                <a:gd name="connsiteX40" fmla="*/ 142247 w 1373328"/>
                <a:gd name="connsiteY40" fmla="*/ 2071103 h 2781936"/>
                <a:gd name="connsiteX41" fmla="*/ 84504 w 1373328"/>
                <a:gd name="connsiteY41" fmla="*/ 2145170 h 2781936"/>
                <a:gd name="connsiteX42" fmla="*/ 402085 w 1373328"/>
                <a:gd name="connsiteY42" fmla="*/ 2300352 h 2781936"/>
                <a:gd name="connsiteX43" fmla="*/ 552916 w 1373328"/>
                <a:gd name="connsiteY43" fmla="*/ 2451957 h 2781936"/>
                <a:gd name="connsiteX44" fmla="*/ 571915 w 1373328"/>
                <a:gd name="connsiteY44" fmla="*/ 2642462 h 2781936"/>
                <a:gd name="connsiteX45" fmla="*/ 410577 w 1373328"/>
                <a:gd name="connsiteY45" fmla="*/ 2515492 h 2781936"/>
                <a:gd name="connsiteX46" fmla="*/ 172679 w 1373328"/>
                <a:gd name="connsiteY46" fmla="*/ 2308679 h 2781936"/>
                <a:gd name="connsiteX47" fmla="*/ 171119 w 1373328"/>
                <a:gd name="connsiteY47" fmla="*/ 2399105 h 2781936"/>
                <a:gd name="connsiteX48" fmla="*/ 364723 w 1373328"/>
                <a:gd name="connsiteY48" fmla="*/ 2476697 h 2781936"/>
                <a:gd name="connsiteX49" fmla="*/ 422464 w 1373328"/>
                <a:gd name="connsiteY49" fmla="*/ 2635408 h 2781936"/>
                <a:gd name="connsiteX50" fmla="*/ 330757 w 1373328"/>
                <a:gd name="connsiteY50" fmla="*/ 2781774 h 2781936"/>
                <a:gd name="connsiteX51" fmla="*/ 250938 w 1373328"/>
                <a:gd name="connsiteY51" fmla="*/ 2695365 h 2781936"/>
                <a:gd name="connsiteX52" fmla="*/ 227162 w 1373328"/>
                <a:gd name="connsiteY52" fmla="*/ 2564870 h 2781936"/>
                <a:gd name="connsiteX53" fmla="*/ 105735 w 1373328"/>
                <a:gd name="connsiteY53" fmla="*/ 2710659 h 2781936"/>
                <a:gd name="connsiteX54" fmla="*/ 74997 w 1373328"/>
                <a:gd name="connsiteY54" fmla="*/ 2645613 h 2781936"/>
                <a:gd name="connsiteX55" fmla="*/ 220368 w 1373328"/>
                <a:gd name="connsiteY55" fmla="*/ 2478461 h 2781936"/>
                <a:gd name="connsiteX56" fmla="*/ 327361 w 1373328"/>
                <a:gd name="connsiteY56" fmla="*/ 2693601 h 2781936"/>
                <a:gd name="connsiteX57" fmla="*/ 339249 w 1373328"/>
                <a:gd name="connsiteY57" fmla="*/ 2548999 h 2781936"/>
                <a:gd name="connsiteX58" fmla="*/ 198291 w 1373328"/>
                <a:gd name="connsiteY58" fmla="*/ 2457299 h 2781936"/>
                <a:gd name="connsiteX59" fmla="*/ 62428 w 1373328"/>
                <a:gd name="connsiteY59" fmla="*/ 2406159 h 2781936"/>
                <a:gd name="connsiteX60" fmla="*/ 162400 w 1373328"/>
                <a:gd name="connsiteY60" fmla="*/ 2235970 h 2781936"/>
                <a:gd name="connsiteX61" fmla="*/ 432890 w 1373328"/>
                <a:gd name="connsiteY61" fmla="*/ 2428785 h 2781936"/>
                <a:gd name="connsiteX62" fmla="*/ 551535 w 1373328"/>
                <a:gd name="connsiteY62" fmla="*/ 2586030 h 2781936"/>
                <a:gd name="connsiteX63" fmla="*/ 522664 w 1373328"/>
                <a:gd name="connsiteY63" fmla="*/ 2506675 h 2781936"/>
                <a:gd name="connsiteX64" fmla="*/ 366421 w 1373328"/>
                <a:gd name="connsiteY64" fmla="*/ 2349728 h 2781936"/>
                <a:gd name="connsiteX65" fmla="*/ 155834 w 1373328"/>
                <a:gd name="connsiteY65" fmla="*/ 2191018 h 2781936"/>
                <a:gd name="connsiteX66" fmla="*/ 36952 w 1373328"/>
                <a:gd name="connsiteY66" fmla="*/ 2235104 h 2781936"/>
                <a:gd name="connsiteX67" fmla="*/ 3649 w 1373328"/>
                <a:gd name="connsiteY67" fmla="*/ 2078840 h 2781936"/>
                <a:gd name="connsiteX68" fmla="*/ 150739 w 1373328"/>
                <a:gd name="connsiteY68" fmla="*/ 1995274 h 2781936"/>
                <a:gd name="connsiteX69" fmla="*/ 315472 w 1373328"/>
                <a:gd name="connsiteY69" fmla="*/ 2083447 h 2781936"/>
                <a:gd name="connsiteX70" fmla="*/ 388500 w 1373328"/>
                <a:gd name="connsiteY70" fmla="*/ 2169856 h 2781936"/>
                <a:gd name="connsiteX71" fmla="*/ 500587 w 1373328"/>
                <a:gd name="connsiteY71" fmla="*/ 2048179 h 2781936"/>
                <a:gd name="connsiteX72" fmla="*/ 549838 w 1373328"/>
                <a:gd name="connsiteY72" fmla="*/ 2178674 h 2781936"/>
                <a:gd name="connsiteX73" fmla="*/ 571915 w 1373328"/>
                <a:gd name="connsiteY73" fmla="*/ 2355019 h 2781936"/>
                <a:gd name="connsiteX74" fmla="*/ 604181 w 1373328"/>
                <a:gd name="connsiteY74" fmla="*/ 2109899 h 2781936"/>
                <a:gd name="connsiteX75" fmla="*/ 690796 w 1373328"/>
                <a:gd name="connsiteY75" fmla="*/ 2273900 h 2781936"/>
                <a:gd name="connsiteX76" fmla="*/ 680605 w 1373328"/>
                <a:gd name="connsiteY76" fmla="*/ 2452008 h 2781936"/>
                <a:gd name="connsiteX77" fmla="*/ 775710 w 1373328"/>
                <a:gd name="connsiteY77" fmla="*/ 2236869 h 2781936"/>
                <a:gd name="connsiteX78" fmla="*/ 996488 w 1373328"/>
                <a:gd name="connsiteY78" fmla="*/ 2148694 h 2781936"/>
                <a:gd name="connsiteX79" fmla="*/ 870814 w 1373328"/>
                <a:gd name="connsiteY79" fmla="*/ 2347965 h 2781936"/>
                <a:gd name="connsiteX80" fmla="*/ 823262 w 1373328"/>
                <a:gd name="connsiteY80" fmla="*/ 2439665 h 2781936"/>
                <a:gd name="connsiteX81" fmla="*/ 914969 w 1373328"/>
                <a:gd name="connsiteY81" fmla="*/ 2349729 h 2781936"/>
                <a:gd name="connsiteX82" fmla="*/ 989694 w 1373328"/>
                <a:gd name="connsiteY82" fmla="*/ 2270374 h 2781936"/>
                <a:gd name="connsiteX83" fmla="*/ 1008376 w 1373328"/>
                <a:gd name="connsiteY83" fmla="*/ 2547235 h 2781936"/>
                <a:gd name="connsiteX84" fmla="*/ 767218 w 1373328"/>
                <a:gd name="connsiteY84" fmla="*/ 2593084 h 2781936"/>
                <a:gd name="connsiteX85" fmla="*/ 891193 w 1373328"/>
                <a:gd name="connsiteY85" fmla="*/ 2603665 h 2781936"/>
                <a:gd name="connsiteX86" fmla="*/ 1033851 w 1373328"/>
                <a:gd name="connsiteY86" fmla="*/ 2536656 h 2781936"/>
                <a:gd name="connsiteX87" fmla="*/ 1008350 w 1373328"/>
                <a:gd name="connsiteY87" fmla="*/ 2233016 h 2781936"/>
                <a:gd name="connsiteX88" fmla="*/ 1016285 w 1373328"/>
                <a:gd name="connsiteY88" fmla="*/ 2083777 h 2781936"/>
                <a:gd name="connsiteX89" fmla="*/ 801185 w 1373328"/>
                <a:gd name="connsiteY89" fmla="*/ 2187491 h 2781936"/>
                <a:gd name="connsiteX90" fmla="*/ 668718 w 1373328"/>
                <a:gd name="connsiteY90" fmla="*/ 2127535 h 2781936"/>
                <a:gd name="connsiteX91" fmla="*/ 762123 w 1373328"/>
                <a:gd name="connsiteY91" fmla="*/ 2012910 h 2781936"/>
                <a:gd name="connsiteX92" fmla="*/ 1125558 w 1373328"/>
                <a:gd name="connsiteY92" fmla="*/ 1919446 h 2781936"/>
                <a:gd name="connsiteX93" fmla="*/ 1134555 w 1373328"/>
                <a:gd name="connsiteY93" fmla="*/ 2164942 h 2781936"/>
                <a:gd name="connsiteX94" fmla="*/ 1208774 w 1373328"/>
                <a:gd name="connsiteY94" fmla="*/ 2541944 h 2781936"/>
                <a:gd name="connsiteX95" fmla="*/ 1268213 w 1373328"/>
                <a:gd name="connsiteY95" fmla="*/ 2658333 h 2781936"/>
                <a:gd name="connsiteX96" fmla="*/ 1178204 w 1373328"/>
                <a:gd name="connsiteY96" fmla="*/ 2402632 h 2781936"/>
                <a:gd name="connsiteX97" fmla="*/ 1143825 w 1373328"/>
                <a:gd name="connsiteY97" fmla="*/ 2234767 h 2781936"/>
                <a:gd name="connsiteX98" fmla="*/ 1176425 w 1373328"/>
                <a:gd name="connsiteY98" fmla="*/ 1942805 h 2781936"/>
                <a:gd name="connsiteX99" fmla="*/ 1027056 w 1373328"/>
                <a:gd name="connsiteY99" fmla="*/ 1845382 h 2781936"/>
                <a:gd name="connsiteX100" fmla="*/ 958427 w 1373328"/>
                <a:gd name="connsiteY100" fmla="*/ 1683633 h 2781936"/>
                <a:gd name="connsiteX101" fmla="*/ 789093 w 1373328"/>
                <a:gd name="connsiteY101" fmla="*/ 1583897 h 2781936"/>
                <a:gd name="connsiteX102" fmla="*/ 323880 w 1373328"/>
                <a:gd name="connsiteY102" fmla="*/ 1514818 h 2781936"/>
                <a:gd name="connsiteX103" fmla="*/ 218865 w 1373328"/>
                <a:gd name="connsiteY103" fmla="*/ 1207869 h 2781936"/>
                <a:gd name="connsiteX104" fmla="*/ 402443 w 1373328"/>
                <a:gd name="connsiteY104" fmla="*/ 948171 h 2781936"/>
                <a:gd name="connsiteX105" fmla="*/ 796248 w 1373328"/>
                <a:gd name="connsiteY105" fmla="*/ 1124064 h 2781936"/>
                <a:gd name="connsiteX106" fmla="*/ 889100 w 1373328"/>
                <a:gd name="connsiteY106" fmla="*/ 864187 h 2781936"/>
                <a:gd name="connsiteX107" fmla="*/ 613211 w 1373328"/>
                <a:gd name="connsiteY107" fmla="*/ 544711 h 2781936"/>
                <a:gd name="connsiteX108" fmla="*/ 534896 w 1373328"/>
                <a:gd name="connsiteY108" fmla="*/ 22638 h 2781936"/>
                <a:gd name="connsiteX109" fmla="*/ 635379 w 1373328"/>
                <a:gd name="connsiteY109" fmla="*/ 29 h 2781936"/>
                <a:gd name="connsiteX0" fmla="*/ 635379 w 1373328"/>
                <a:gd name="connsiteY0" fmla="*/ 29 h 2781936"/>
                <a:gd name="connsiteX1" fmla="*/ 708230 w 1373328"/>
                <a:gd name="connsiteY1" fmla="*/ 457229 h 2781936"/>
                <a:gd name="connsiteX2" fmla="*/ 1039512 w 1373328"/>
                <a:gd name="connsiteY2" fmla="*/ 615072 h 2781936"/>
                <a:gd name="connsiteX3" fmla="*/ 1373305 w 1373328"/>
                <a:gd name="connsiteY3" fmla="*/ 930234 h 2781936"/>
                <a:gd name="connsiteX4" fmla="*/ 1032250 w 1373328"/>
                <a:gd name="connsiteY4" fmla="*/ 1456282 h 2781936"/>
                <a:gd name="connsiteX5" fmla="*/ 725593 w 1373328"/>
                <a:gd name="connsiteY5" fmla="*/ 1228597 h 2781936"/>
                <a:gd name="connsiteX6" fmla="*/ 335864 w 1373328"/>
                <a:gd name="connsiteY6" fmla="*/ 1222085 h 2781936"/>
                <a:gd name="connsiteX7" fmla="*/ 714811 w 1373328"/>
                <a:gd name="connsiteY7" fmla="*/ 1488516 h 2781936"/>
                <a:gd name="connsiteX8" fmla="*/ 1010211 w 1373328"/>
                <a:gd name="connsiteY8" fmla="*/ 1599863 h 2781936"/>
                <a:gd name="connsiteX9" fmla="*/ 1083099 w 1373328"/>
                <a:gd name="connsiteY9" fmla="*/ 1787189 h 2781936"/>
                <a:gd name="connsiteX10" fmla="*/ 1229134 w 1373328"/>
                <a:gd name="connsiteY10" fmla="*/ 1885243 h 2781936"/>
                <a:gd name="connsiteX11" fmla="*/ 1208522 w 1373328"/>
                <a:gd name="connsiteY11" fmla="*/ 2270776 h 2781936"/>
                <a:gd name="connsiteX12" fmla="*/ 1302179 w 1373328"/>
                <a:gd name="connsiteY12" fmla="*/ 2540181 h 2781936"/>
                <a:gd name="connsiteX13" fmla="*/ 1269911 w 1373328"/>
                <a:gd name="connsiteY13" fmla="*/ 2737688 h 2781936"/>
                <a:gd name="connsiteX14" fmla="*/ 1162920 w 1373328"/>
                <a:gd name="connsiteY14" fmla="*/ 2600138 h 2781936"/>
                <a:gd name="connsiteX15" fmla="*/ 1075939 w 1373328"/>
                <a:gd name="connsiteY15" fmla="*/ 2246943 h 2781936"/>
                <a:gd name="connsiteX16" fmla="*/ 1050833 w 1373328"/>
                <a:gd name="connsiteY16" fmla="*/ 2018199 h 2781936"/>
                <a:gd name="connsiteX17" fmla="*/ 831753 w 1373328"/>
                <a:gd name="connsiteY17" fmla="*/ 2088739 h 2781936"/>
                <a:gd name="connsiteX18" fmla="*/ 758725 w 1373328"/>
                <a:gd name="connsiteY18" fmla="*/ 2120480 h 2781936"/>
                <a:gd name="connsiteX19" fmla="*/ 852132 w 1373328"/>
                <a:gd name="connsiteY19" fmla="*/ 2058759 h 2781936"/>
                <a:gd name="connsiteX20" fmla="*/ 1098061 w 1373328"/>
                <a:gd name="connsiteY20" fmla="*/ 1982541 h 2781936"/>
                <a:gd name="connsiteX21" fmla="*/ 1065620 w 1373328"/>
                <a:gd name="connsiteY21" fmla="*/ 2272047 h 2781936"/>
                <a:gd name="connsiteX22" fmla="*/ 1078006 w 1373328"/>
                <a:gd name="connsiteY22" fmla="*/ 2601902 h 2781936"/>
                <a:gd name="connsiteX23" fmla="*/ 853830 w 1373328"/>
                <a:gd name="connsiteY23" fmla="*/ 2668912 h 2781936"/>
                <a:gd name="connsiteX24" fmla="*/ 690795 w 1373328"/>
                <a:gd name="connsiteY24" fmla="*/ 2596611 h 2781936"/>
                <a:gd name="connsiteX25" fmla="*/ 955730 w 1373328"/>
                <a:gd name="connsiteY25" fmla="*/ 2501386 h 2781936"/>
                <a:gd name="connsiteX26" fmla="*/ 972712 w 1373328"/>
                <a:gd name="connsiteY26" fmla="*/ 2377945 h 2781936"/>
                <a:gd name="connsiteX27" fmla="*/ 906477 w 1373328"/>
                <a:gd name="connsiteY27" fmla="*/ 2478460 h 2781936"/>
                <a:gd name="connsiteX28" fmla="*/ 763822 w 1373328"/>
                <a:gd name="connsiteY28" fmla="*/ 2506675 h 2781936"/>
                <a:gd name="connsiteX29" fmla="*/ 777408 w 1373328"/>
                <a:gd name="connsiteY29" fmla="*/ 2365600 h 2781936"/>
                <a:gd name="connsiteX30" fmla="*/ 928554 w 1373328"/>
                <a:gd name="connsiteY30" fmla="*/ 2203363 h 2781936"/>
                <a:gd name="connsiteX31" fmla="*/ 753631 w 1373328"/>
                <a:gd name="connsiteY31" fmla="*/ 2383233 h 2781936"/>
                <a:gd name="connsiteX32" fmla="*/ 663622 w 1373328"/>
                <a:gd name="connsiteY32" fmla="*/ 2557816 h 2781936"/>
                <a:gd name="connsiteX33" fmla="*/ 634753 w 1373328"/>
                <a:gd name="connsiteY33" fmla="*/ 2347965 h 2781936"/>
                <a:gd name="connsiteX34" fmla="*/ 621165 w 1373328"/>
                <a:gd name="connsiteY34" fmla="*/ 2226288 h 2781936"/>
                <a:gd name="connsiteX35" fmla="*/ 609277 w 1373328"/>
                <a:gd name="connsiteY35" fmla="*/ 2466116 h 2781936"/>
                <a:gd name="connsiteX36" fmla="*/ 481905 w 1373328"/>
                <a:gd name="connsiteY36" fmla="*/ 2300352 h 2781936"/>
                <a:gd name="connsiteX37" fmla="*/ 476811 w 1373328"/>
                <a:gd name="connsiteY37" fmla="*/ 2152223 h 2781936"/>
                <a:gd name="connsiteX38" fmla="*/ 385103 w 1373328"/>
                <a:gd name="connsiteY38" fmla="*/ 2249212 h 2781936"/>
                <a:gd name="connsiteX39" fmla="*/ 300189 w 1373328"/>
                <a:gd name="connsiteY39" fmla="*/ 2176911 h 2781936"/>
                <a:gd name="connsiteX40" fmla="*/ 142247 w 1373328"/>
                <a:gd name="connsiteY40" fmla="*/ 2071103 h 2781936"/>
                <a:gd name="connsiteX41" fmla="*/ 84504 w 1373328"/>
                <a:gd name="connsiteY41" fmla="*/ 2145170 h 2781936"/>
                <a:gd name="connsiteX42" fmla="*/ 402085 w 1373328"/>
                <a:gd name="connsiteY42" fmla="*/ 2300352 h 2781936"/>
                <a:gd name="connsiteX43" fmla="*/ 552916 w 1373328"/>
                <a:gd name="connsiteY43" fmla="*/ 2451957 h 2781936"/>
                <a:gd name="connsiteX44" fmla="*/ 571915 w 1373328"/>
                <a:gd name="connsiteY44" fmla="*/ 2642462 h 2781936"/>
                <a:gd name="connsiteX45" fmla="*/ 410577 w 1373328"/>
                <a:gd name="connsiteY45" fmla="*/ 2515492 h 2781936"/>
                <a:gd name="connsiteX46" fmla="*/ 172679 w 1373328"/>
                <a:gd name="connsiteY46" fmla="*/ 2308679 h 2781936"/>
                <a:gd name="connsiteX47" fmla="*/ 171119 w 1373328"/>
                <a:gd name="connsiteY47" fmla="*/ 2399105 h 2781936"/>
                <a:gd name="connsiteX48" fmla="*/ 364723 w 1373328"/>
                <a:gd name="connsiteY48" fmla="*/ 2476697 h 2781936"/>
                <a:gd name="connsiteX49" fmla="*/ 422464 w 1373328"/>
                <a:gd name="connsiteY49" fmla="*/ 2635408 h 2781936"/>
                <a:gd name="connsiteX50" fmla="*/ 330757 w 1373328"/>
                <a:gd name="connsiteY50" fmla="*/ 2781774 h 2781936"/>
                <a:gd name="connsiteX51" fmla="*/ 250938 w 1373328"/>
                <a:gd name="connsiteY51" fmla="*/ 2695365 h 2781936"/>
                <a:gd name="connsiteX52" fmla="*/ 227162 w 1373328"/>
                <a:gd name="connsiteY52" fmla="*/ 2564870 h 2781936"/>
                <a:gd name="connsiteX53" fmla="*/ 105735 w 1373328"/>
                <a:gd name="connsiteY53" fmla="*/ 2710659 h 2781936"/>
                <a:gd name="connsiteX54" fmla="*/ 74997 w 1373328"/>
                <a:gd name="connsiteY54" fmla="*/ 2645613 h 2781936"/>
                <a:gd name="connsiteX55" fmla="*/ 220368 w 1373328"/>
                <a:gd name="connsiteY55" fmla="*/ 2478461 h 2781936"/>
                <a:gd name="connsiteX56" fmla="*/ 327361 w 1373328"/>
                <a:gd name="connsiteY56" fmla="*/ 2693601 h 2781936"/>
                <a:gd name="connsiteX57" fmla="*/ 339249 w 1373328"/>
                <a:gd name="connsiteY57" fmla="*/ 2548999 h 2781936"/>
                <a:gd name="connsiteX58" fmla="*/ 198291 w 1373328"/>
                <a:gd name="connsiteY58" fmla="*/ 2457299 h 2781936"/>
                <a:gd name="connsiteX59" fmla="*/ 62428 w 1373328"/>
                <a:gd name="connsiteY59" fmla="*/ 2406159 h 2781936"/>
                <a:gd name="connsiteX60" fmla="*/ 162400 w 1373328"/>
                <a:gd name="connsiteY60" fmla="*/ 2235970 h 2781936"/>
                <a:gd name="connsiteX61" fmla="*/ 432890 w 1373328"/>
                <a:gd name="connsiteY61" fmla="*/ 2428785 h 2781936"/>
                <a:gd name="connsiteX62" fmla="*/ 551535 w 1373328"/>
                <a:gd name="connsiteY62" fmla="*/ 2586030 h 2781936"/>
                <a:gd name="connsiteX63" fmla="*/ 522664 w 1373328"/>
                <a:gd name="connsiteY63" fmla="*/ 2506675 h 2781936"/>
                <a:gd name="connsiteX64" fmla="*/ 366421 w 1373328"/>
                <a:gd name="connsiteY64" fmla="*/ 2349728 h 2781936"/>
                <a:gd name="connsiteX65" fmla="*/ 155834 w 1373328"/>
                <a:gd name="connsiteY65" fmla="*/ 2191018 h 2781936"/>
                <a:gd name="connsiteX66" fmla="*/ 36952 w 1373328"/>
                <a:gd name="connsiteY66" fmla="*/ 2235104 h 2781936"/>
                <a:gd name="connsiteX67" fmla="*/ 3649 w 1373328"/>
                <a:gd name="connsiteY67" fmla="*/ 2078840 h 2781936"/>
                <a:gd name="connsiteX68" fmla="*/ 150739 w 1373328"/>
                <a:gd name="connsiteY68" fmla="*/ 1995274 h 2781936"/>
                <a:gd name="connsiteX69" fmla="*/ 315472 w 1373328"/>
                <a:gd name="connsiteY69" fmla="*/ 2083447 h 2781936"/>
                <a:gd name="connsiteX70" fmla="*/ 388500 w 1373328"/>
                <a:gd name="connsiteY70" fmla="*/ 2169856 h 2781936"/>
                <a:gd name="connsiteX71" fmla="*/ 500587 w 1373328"/>
                <a:gd name="connsiteY71" fmla="*/ 2048179 h 2781936"/>
                <a:gd name="connsiteX72" fmla="*/ 549838 w 1373328"/>
                <a:gd name="connsiteY72" fmla="*/ 2178674 h 2781936"/>
                <a:gd name="connsiteX73" fmla="*/ 571915 w 1373328"/>
                <a:gd name="connsiteY73" fmla="*/ 2355019 h 2781936"/>
                <a:gd name="connsiteX74" fmla="*/ 604181 w 1373328"/>
                <a:gd name="connsiteY74" fmla="*/ 2109899 h 2781936"/>
                <a:gd name="connsiteX75" fmla="*/ 690796 w 1373328"/>
                <a:gd name="connsiteY75" fmla="*/ 2273900 h 2781936"/>
                <a:gd name="connsiteX76" fmla="*/ 680605 w 1373328"/>
                <a:gd name="connsiteY76" fmla="*/ 2452008 h 2781936"/>
                <a:gd name="connsiteX77" fmla="*/ 775710 w 1373328"/>
                <a:gd name="connsiteY77" fmla="*/ 2236869 h 2781936"/>
                <a:gd name="connsiteX78" fmla="*/ 996488 w 1373328"/>
                <a:gd name="connsiteY78" fmla="*/ 2148694 h 2781936"/>
                <a:gd name="connsiteX79" fmla="*/ 870814 w 1373328"/>
                <a:gd name="connsiteY79" fmla="*/ 2347965 h 2781936"/>
                <a:gd name="connsiteX80" fmla="*/ 823262 w 1373328"/>
                <a:gd name="connsiteY80" fmla="*/ 2439665 h 2781936"/>
                <a:gd name="connsiteX81" fmla="*/ 914969 w 1373328"/>
                <a:gd name="connsiteY81" fmla="*/ 2349729 h 2781936"/>
                <a:gd name="connsiteX82" fmla="*/ 989694 w 1373328"/>
                <a:gd name="connsiteY82" fmla="*/ 2270374 h 2781936"/>
                <a:gd name="connsiteX83" fmla="*/ 1008376 w 1373328"/>
                <a:gd name="connsiteY83" fmla="*/ 2547235 h 2781936"/>
                <a:gd name="connsiteX84" fmla="*/ 767218 w 1373328"/>
                <a:gd name="connsiteY84" fmla="*/ 2593084 h 2781936"/>
                <a:gd name="connsiteX85" fmla="*/ 891193 w 1373328"/>
                <a:gd name="connsiteY85" fmla="*/ 2603665 h 2781936"/>
                <a:gd name="connsiteX86" fmla="*/ 1033851 w 1373328"/>
                <a:gd name="connsiteY86" fmla="*/ 2536656 h 2781936"/>
                <a:gd name="connsiteX87" fmla="*/ 1008350 w 1373328"/>
                <a:gd name="connsiteY87" fmla="*/ 2233016 h 2781936"/>
                <a:gd name="connsiteX88" fmla="*/ 1016285 w 1373328"/>
                <a:gd name="connsiteY88" fmla="*/ 2083777 h 2781936"/>
                <a:gd name="connsiteX89" fmla="*/ 801185 w 1373328"/>
                <a:gd name="connsiteY89" fmla="*/ 2187491 h 2781936"/>
                <a:gd name="connsiteX90" fmla="*/ 668718 w 1373328"/>
                <a:gd name="connsiteY90" fmla="*/ 2127535 h 2781936"/>
                <a:gd name="connsiteX91" fmla="*/ 762123 w 1373328"/>
                <a:gd name="connsiteY91" fmla="*/ 2012910 h 2781936"/>
                <a:gd name="connsiteX92" fmla="*/ 1125558 w 1373328"/>
                <a:gd name="connsiteY92" fmla="*/ 1919446 h 2781936"/>
                <a:gd name="connsiteX93" fmla="*/ 1134555 w 1373328"/>
                <a:gd name="connsiteY93" fmla="*/ 2164942 h 2781936"/>
                <a:gd name="connsiteX94" fmla="*/ 1208774 w 1373328"/>
                <a:gd name="connsiteY94" fmla="*/ 2541944 h 2781936"/>
                <a:gd name="connsiteX95" fmla="*/ 1268213 w 1373328"/>
                <a:gd name="connsiteY95" fmla="*/ 2658333 h 2781936"/>
                <a:gd name="connsiteX96" fmla="*/ 1178204 w 1373328"/>
                <a:gd name="connsiteY96" fmla="*/ 2402632 h 2781936"/>
                <a:gd name="connsiteX97" fmla="*/ 1143825 w 1373328"/>
                <a:gd name="connsiteY97" fmla="*/ 2234767 h 2781936"/>
                <a:gd name="connsiteX98" fmla="*/ 1176425 w 1373328"/>
                <a:gd name="connsiteY98" fmla="*/ 1942805 h 2781936"/>
                <a:gd name="connsiteX99" fmla="*/ 1027056 w 1373328"/>
                <a:gd name="connsiteY99" fmla="*/ 1845382 h 2781936"/>
                <a:gd name="connsiteX100" fmla="*/ 958427 w 1373328"/>
                <a:gd name="connsiteY100" fmla="*/ 1683633 h 2781936"/>
                <a:gd name="connsiteX101" fmla="*/ 789093 w 1373328"/>
                <a:gd name="connsiteY101" fmla="*/ 1583897 h 2781936"/>
                <a:gd name="connsiteX102" fmla="*/ 323880 w 1373328"/>
                <a:gd name="connsiteY102" fmla="*/ 1514818 h 2781936"/>
                <a:gd name="connsiteX103" fmla="*/ 218865 w 1373328"/>
                <a:gd name="connsiteY103" fmla="*/ 1207869 h 2781936"/>
                <a:gd name="connsiteX104" fmla="*/ 402443 w 1373328"/>
                <a:gd name="connsiteY104" fmla="*/ 948171 h 2781936"/>
                <a:gd name="connsiteX105" fmla="*/ 796248 w 1373328"/>
                <a:gd name="connsiteY105" fmla="*/ 1124064 h 2781936"/>
                <a:gd name="connsiteX106" fmla="*/ 889100 w 1373328"/>
                <a:gd name="connsiteY106" fmla="*/ 864187 h 2781936"/>
                <a:gd name="connsiteX107" fmla="*/ 613211 w 1373328"/>
                <a:gd name="connsiteY107" fmla="*/ 544711 h 2781936"/>
                <a:gd name="connsiteX108" fmla="*/ 534896 w 1373328"/>
                <a:gd name="connsiteY108" fmla="*/ 22638 h 2781936"/>
                <a:gd name="connsiteX109" fmla="*/ 635379 w 1373328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96209 h 2878116"/>
                <a:gd name="connsiteX1" fmla="*/ 709515 w 1374613"/>
                <a:gd name="connsiteY1" fmla="*/ 553409 h 2878116"/>
                <a:gd name="connsiteX2" fmla="*/ 1040797 w 1374613"/>
                <a:gd name="connsiteY2" fmla="*/ 711252 h 2878116"/>
                <a:gd name="connsiteX3" fmla="*/ 1374590 w 1374613"/>
                <a:gd name="connsiteY3" fmla="*/ 1026414 h 2878116"/>
                <a:gd name="connsiteX4" fmla="*/ 1033535 w 1374613"/>
                <a:gd name="connsiteY4" fmla="*/ 1552462 h 2878116"/>
                <a:gd name="connsiteX5" fmla="*/ 726878 w 1374613"/>
                <a:gd name="connsiteY5" fmla="*/ 1324777 h 2878116"/>
                <a:gd name="connsiteX6" fmla="*/ 337149 w 1374613"/>
                <a:gd name="connsiteY6" fmla="*/ 1318265 h 2878116"/>
                <a:gd name="connsiteX7" fmla="*/ 716096 w 1374613"/>
                <a:gd name="connsiteY7" fmla="*/ 1584696 h 2878116"/>
                <a:gd name="connsiteX8" fmla="*/ 1011496 w 1374613"/>
                <a:gd name="connsiteY8" fmla="*/ 1696043 h 2878116"/>
                <a:gd name="connsiteX9" fmla="*/ 1084384 w 1374613"/>
                <a:gd name="connsiteY9" fmla="*/ 1883369 h 2878116"/>
                <a:gd name="connsiteX10" fmla="*/ 1230419 w 1374613"/>
                <a:gd name="connsiteY10" fmla="*/ 1981423 h 2878116"/>
                <a:gd name="connsiteX11" fmla="*/ 1209807 w 1374613"/>
                <a:gd name="connsiteY11" fmla="*/ 2366956 h 2878116"/>
                <a:gd name="connsiteX12" fmla="*/ 1303464 w 1374613"/>
                <a:gd name="connsiteY12" fmla="*/ 2636361 h 2878116"/>
                <a:gd name="connsiteX13" fmla="*/ 1271196 w 1374613"/>
                <a:gd name="connsiteY13" fmla="*/ 2833868 h 2878116"/>
                <a:gd name="connsiteX14" fmla="*/ 1164205 w 1374613"/>
                <a:gd name="connsiteY14" fmla="*/ 2696318 h 2878116"/>
                <a:gd name="connsiteX15" fmla="*/ 1077224 w 1374613"/>
                <a:gd name="connsiteY15" fmla="*/ 2343123 h 2878116"/>
                <a:gd name="connsiteX16" fmla="*/ 1052118 w 1374613"/>
                <a:gd name="connsiteY16" fmla="*/ 2114379 h 2878116"/>
                <a:gd name="connsiteX17" fmla="*/ 833038 w 1374613"/>
                <a:gd name="connsiteY17" fmla="*/ 2184919 h 2878116"/>
                <a:gd name="connsiteX18" fmla="*/ 760010 w 1374613"/>
                <a:gd name="connsiteY18" fmla="*/ 2216660 h 2878116"/>
                <a:gd name="connsiteX19" fmla="*/ 853417 w 1374613"/>
                <a:gd name="connsiteY19" fmla="*/ 2154939 h 2878116"/>
                <a:gd name="connsiteX20" fmla="*/ 1099346 w 1374613"/>
                <a:gd name="connsiteY20" fmla="*/ 2078721 h 2878116"/>
                <a:gd name="connsiteX21" fmla="*/ 1066905 w 1374613"/>
                <a:gd name="connsiteY21" fmla="*/ 2368227 h 2878116"/>
                <a:gd name="connsiteX22" fmla="*/ 1079291 w 1374613"/>
                <a:gd name="connsiteY22" fmla="*/ 2698082 h 2878116"/>
                <a:gd name="connsiteX23" fmla="*/ 855115 w 1374613"/>
                <a:gd name="connsiteY23" fmla="*/ 2765092 h 2878116"/>
                <a:gd name="connsiteX24" fmla="*/ 692080 w 1374613"/>
                <a:gd name="connsiteY24" fmla="*/ 2692791 h 2878116"/>
                <a:gd name="connsiteX25" fmla="*/ 957015 w 1374613"/>
                <a:gd name="connsiteY25" fmla="*/ 2597566 h 2878116"/>
                <a:gd name="connsiteX26" fmla="*/ 973997 w 1374613"/>
                <a:gd name="connsiteY26" fmla="*/ 2474125 h 2878116"/>
                <a:gd name="connsiteX27" fmla="*/ 907762 w 1374613"/>
                <a:gd name="connsiteY27" fmla="*/ 2574640 h 2878116"/>
                <a:gd name="connsiteX28" fmla="*/ 765107 w 1374613"/>
                <a:gd name="connsiteY28" fmla="*/ 2602855 h 2878116"/>
                <a:gd name="connsiteX29" fmla="*/ 778693 w 1374613"/>
                <a:gd name="connsiteY29" fmla="*/ 2461780 h 2878116"/>
                <a:gd name="connsiteX30" fmla="*/ 929839 w 1374613"/>
                <a:gd name="connsiteY30" fmla="*/ 2299543 h 2878116"/>
                <a:gd name="connsiteX31" fmla="*/ 754916 w 1374613"/>
                <a:gd name="connsiteY31" fmla="*/ 2479413 h 2878116"/>
                <a:gd name="connsiteX32" fmla="*/ 664907 w 1374613"/>
                <a:gd name="connsiteY32" fmla="*/ 2653996 h 2878116"/>
                <a:gd name="connsiteX33" fmla="*/ 636038 w 1374613"/>
                <a:gd name="connsiteY33" fmla="*/ 2444145 h 2878116"/>
                <a:gd name="connsiteX34" fmla="*/ 622450 w 1374613"/>
                <a:gd name="connsiteY34" fmla="*/ 2322468 h 2878116"/>
                <a:gd name="connsiteX35" fmla="*/ 610562 w 1374613"/>
                <a:gd name="connsiteY35" fmla="*/ 2562296 h 2878116"/>
                <a:gd name="connsiteX36" fmla="*/ 483190 w 1374613"/>
                <a:gd name="connsiteY36" fmla="*/ 2396532 h 2878116"/>
                <a:gd name="connsiteX37" fmla="*/ 478096 w 1374613"/>
                <a:gd name="connsiteY37" fmla="*/ 2248403 h 2878116"/>
                <a:gd name="connsiteX38" fmla="*/ 386388 w 1374613"/>
                <a:gd name="connsiteY38" fmla="*/ 2345392 h 2878116"/>
                <a:gd name="connsiteX39" fmla="*/ 301474 w 1374613"/>
                <a:gd name="connsiteY39" fmla="*/ 2273091 h 2878116"/>
                <a:gd name="connsiteX40" fmla="*/ 143532 w 1374613"/>
                <a:gd name="connsiteY40" fmla="*/ 2167283 h 2878116"/>
                <a:gd name="connsiteX41" fmla="*/ 85789 w 1374613"/>
                <a:gd name="connsiteY41" fmla="*/ 2241350 h 2878116"/>
                <a:gd name="connsiteX42" fmla="*/ 403370 w 1374613"/>
                <a:gd name="connsiteY42" fmla="*/ 2396532 h 2878116"/>
                <a:gd name="connsiteX43" fmla="*/ 554201 w 1374613"/>
                <a:gd name="connsiteY43" fmla="*/ 2548137 h 2878116"/>
                <a:gd name="connsiteX44" fmla="*/ 573200 w 1374613"/>
                <a:gd name="connsiteY44" fmla="*/ 2738642 h 2878116"/>
                <a:gd name="connsiteX45" fmla="*/ 411862 w 1374613"/>
                <a:gd name="connsiteY45" fmla="*/ 2611672 h 2878116"/>
                <a:gd name="connsiteX46" fmla="*/ 173964 w 1374613"/>
                <a:gd name="connsiteY46" fmla="*/ 2404859 h 2878116"/>
                <a:gd name="connsiteX47" fmla="*/ 172404 w 1374613"/>
                <a:gd name="connsiteY47" fmla="*/ 2495285 h 2878116"/>
                <a:gd name="connsiteX48" fmla="*/ 366008 w 1374613"/>
                <a:gd name="connsiteY48" fmla="*/ 2572877 h 2878116"/>
                <a:gd name="connsiteX49" fmla="*/ 423749 w 1374613"/>
                <a:gd name="connsiteY49" fmla="*/ 2731588 h 2878116"/>
                <a:gd name="connsiteX50" fmla="*/ 332042 w 1374613"/>
                <a:gd name="connsiteY50" fmla="*/ 2877954 h 2878116"/>
                <a:gd name="connsiteX51" fmla="*/ 252223 w 1374613"/>
                <a:gd name="connsiteY51" fmla="*/ 2791545 h 2878116"/>
                <a:gd name="connsiteX52" fmla="*/ 228447 w 1374613"/>
                <a:gd name="connsiteY52" fmla="*/ 2661050 h 2878116"/>
                <a:gd name="connsiteX53" fmla="*/ 107020 w 1374613"/>
                <a:gd name="connsiteY53" fmla="*/ 2806839 h 2878116"/>
                <a:gd name="connsiteX54" fmla="*/ 76282 w 1374613"/>
                <a:gd name="connsiteY54" fmla="*/ 2741793 h 2878116"/>
                <a:gd name="connsiteX55" fmla="*/ 221653 w 1374613"/>
                <a:gd name="connsiteY55" fmla="*/ 2574641 h 2878116"/>
                <a:gd name="connsiteX56" fmla="*/ 328646 w 1374613"/>
                <a:gd name="connsiteY56" fmla="*/ 2789781 h 2878116"/>
                <a:gd name="connsiteX57" fmla="*/ 340534 w 1374613"/>
                <a:gd name="connsiteY57" fmla="*/ 2645179 h 2878116"/>
                <a:gd name="connsiteX58" fmla="*/ 199576 w 1374613"/>
                <a:gd name="connsiteY58" fmla="*/ 2553479 h 2878116"/>
                <a:gd name="connsiteX59" fmla="*/ 63713 w 1374613"/>
                <a:gd name="connsiteY59" fmla="*/ 2502339 h 2878116"/>
                <a:gd name="connsiteX60" fmla="*/ 163685 w 1374613"/>
                <a:gd name="connsiteY60" fmla="*/ 2332150 h 2878116"/>
                <a:gd name="connsiteX61" fmla="*/ 434175 w 1374613"/>
                <a:gd name="connsiteY61" fmla="*/ 2524965 h 2878116"/>
                <a:gd name="connsiteX62" fmla="*/ 552820 w 1374613"/>
                <a:gd name="connsiteY62" fmla="*/ 2682210 h 2878116"/>
                <a:gd name="connsiteX63" fmla="*/ 523949 w 1374613"/>
                <a:gd name="connsiteY63" fmla="*/ 2602855 h 2878116"/>
                <a:gd name="connsiteX64" fmla="*/ 367706 w 1374613"/>
                <a:gd name="connsiteY64" fmla="*/ 2445908 h 2878116"/>
                <a:gd name="connsiteX65" fmla="*/ 153723 w 1374613"/>
                <a:gd name="connsiteY65" fmla="*/ 2281908 h 2878116"/>
                <a:gd name="connsiteX66" fmla="*/ 38237 w 1374613"/>
                <a:gd name="connsiteY66" fmla="*/ 2331284 h 2878116"/>
                <a:gd name="connsiteX67" fmla="*/ 4934 w 1374613"/>
                <a:gd name="connsiteY67" fmla="*/ 2175020 h 2878116"/>
                <a:gd name="connsiteX68" fmla="*/ 152024 w 1374613"/>
                <a:gd name="connsiteY68" fmla="*/ 2091454 h 2878116"/>
                <a:gd name="connsiteX69" fmla="*/ 316757 w 1374613"/>
                <a:gd name="connsiteY69" fmla="*/ 2179627 h 2878116"/>
                <a:gd name="connsiteX70" fmla="*/ 389785 w 1374613"/>
                <a:gd name="connsiteY70" fmla="*/ 2266036 h 2878116"/>
                <a:gd name="connsiteX71" fmla="*/ 501872 w 1374613"/>
                <a:gd name="connsiteY71" fmla="*/ 2144359 h 2878116"/>
                <a:gd name="connsiteX72" fmla="*/ 551123 w 1374613"/>
                <a:gd name="connsiteY72" fmla="*/ 2274854 h 2878116"/>
                <a:gd name="connsiteX73" fmla="*/ 573200 w 1374613"/>
                <a:gd name="connsiteY73" fmla="*/ 2451199 h 2878116"/>
                <a:gd name="connsiteX74" fmla="*/ 605466 w 1374613"/>
                <a:gd name="connsiteY74" fmla="*/ 2206079 h 2878116"/>
                <a:gd name="connsiteX75" fmla="*/ 692081 w 1374613"/>
                <a:gd name="connsiteY75" fmla="*/ 2370080 h 2878116"/>
                <a:gd name="connsiteX76" fmla="*/ 681890 w 1374613"/>
                <a:gd name="connsiteY76" fmla="*/ 2548188 h 2878116"/>
                <a:gd name="connsiteX77" fmla="*/ 776995 w 1374613"/>
                <a:gd name="connsiteY77" fmla="*/ 2333049 h 2878116"/>
                <a:gd name="connsiteX78" fmla="*/ 997773 w 1374613"/>
                <a:gd name="connsiteY78" fmla="*/ 2244874 h 2878116"/>
                <a:gd name="connsiteX79" fmla="*/ 872099 w 1374613"/>
                <a:gd name="connsiteY79" fmla="*/ 2444145 h 2878116"/>
                <a:gd name="connsiteX80" fmla="*/ 824547 w 1374613"/>
                <a:gd name="connsiteY80" fmla="*/ 2535845 h 2878116"/>
                <a:gd name="connsiteX81" fmla="*/ 916254 w 1374613"/>
                <a:gd name="connsiteY81" fmla="*/ 2445909 h 2878116"/>
                <a:gd name="connsiteX82" fmla="*/ 990979 w 1374613"/>
                <a:gd name="connsiteY82" fmla="*/ 2366554 h 2878116"/>
                <a:gd name="connsiteX83" fmla="*/ 1009661 w 1374613"/>
                <a:gd name="connsiteY83" fmla="*/ 2643415 h 2878116"/>
                <a:gd name="connsiteX84" fmla="*/ 768503 w 1374613"/>
                <a:gd name="connsiteY84" fmla="*/ 2689264 h 2878116"/>
                <a:gd name="connsiteX85" fmla="*/ 892478 w 1374613"/>
                <a:gd name="connsiteY85" fmla="*/ 2699845 h 2878116"/>
                <a:gd name="connsiteX86" fmla="*/ 1035136 w 1374613"/>
                <a:gd name="connsiteY86" fmla="*/ 2632836 h 2878116"/>
                <a:gd name="connsiteX87" fmla="*/ 1009635 w 1374613"/>
                <a:gd name="connsiteY87" fmla="*/ 2329196 h 2878116"/>
                <a:gd name="connsiteX88" fmla="*/ 1017570 w 1374613"/>
                <a:gd name="connsiteY88" fmla="*/ 2179957 h 2878116"/>
                <a:gd name="connsiteX89" fmla="*/ 802470 w 1374613"/>
                <a:gd name="connsiteY89" fmla="*/ 2283671 h 2878116"/>
                <a:gd name="connsiteX90" fmla="*/ 670003 w 1374613"/>
                <a:gd name="connsiteY90" fmla="*/ 2223715 h 2878116"/>
                <a:gd name="connsiteX91" fmla="*/ 763408 w 1374613"/>
                <a:gd name="connsiteY91" fmla="*/ 2109090 h 2878116"/>
                <a:gd name="connsiteX92" fmla="*/ 1126843 w 1374613"/>
                <a:gd name="connsiteY92" fmla="*/ 2015626 h 2878116"/>
                <a:gd name="connsiteX93" fmla="*/ 1135840 w 1374613"/>
                <a:gd name="connsiteY93" fmla="*/ 2261122 h 2878116"/>
                <a:gd name="connsiteX94" fmla="*/ 1210059 w 1374613"/>
                <a:gd name="connsiteY94" fmla="*/ 2638124 h 2878116"/>
                <a:gd name="connsiteX95" fmla="*/ 1269498 w 1374613"/>
                <a:gd name="connsiteY95" fmla="*/ 2754513 h 2878116"/>
                <a:gd name="connsiteX96" fmla="*/ 1179489 w 1374613"/>
                <a:gd name="connsiteY96" fmla="*/ 2498812 h 2878116"/>
                <a:gd name="connsiteX97" fmla="*/ 1145110 w 1374613"/>
                <a:gd name="connsiteY97" fmla="*/ 2330947 h 2878116"/>
                <a:gd name="connsiteX98" fmla="*/ 1177710 w 1374613"/>
                <a:gd name="connsiteY98" fmla="*/ 2038985 h 2878116"/>
                <a:gd name="connsiteX99" fmla="*/ 1028341 w 1374613"/>
                <a:gd name="connsiteY99" fmla="*/ 1941562 h 2878116"/>
                <a:gd name="connsiteX100" fmla="*/ 959712 w 1374613"/>
                <a:gd name="connsiteY100" fmla="*/ 1779813 h 2878116"/>
                <a:gd name="connsiteX101" fmla="*/ 790378 w 1374613"/>
                <a:gd name="connsiteY101" fmla="*/ 1680077 h 2878116"/>
                <a:gd name="connsiteX102" fmla="*/ 325165 w 1374613"/>
                <a:gd name="connsiteY102" fmla="*/ 1610998 h 2878116"/>
                <a:gd name="connsiteX103" fmla="*/ 220150 w 1374613"/>
                <a:gd name="connsiteY103" fmla="*/ 1304049 h 2878116"/>
                <a:gd name="connsiteX104" fmla="*/ 403728 w 1374613"/>
                <a:gd name="connsiteY104" fmla="*/ 1044351 h 2878116"/>
                <a:gd name="connsiteX105" fmla="*/ 797533 w 1374613"/>
                <a:gd name="connsiteY105" fmla="*/ 1220244 h 2878116"/>
                <a:gd name="connsiteX106" fmla="*/ 890385 w 1374613"/>
                <a:gd name="connsiteY106" fmla="*/ 960367 h 2878116"/>
                <a:gd name="connsiteX107" fmla="*/ 614496 w 1374613"/>
                <a:gd name="connsiteY107" fmla="*/ 640891 h 2878116"/>
                <a:gd name="connsiteX108" fmla="*/ 533321 w 1374613"/>
                <a:gd name="connsiteY108" fmla="*/ 17 h 2878116"/>
                <a:gd name="connsiteX109" fmla="*/ 636664 w 1374613"/>
                <a:gd name="connsiteY109" fmla="*/ 96209 h 2878116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3321 w 1374606"/>
                <a:gd name="connsiteY108" fmla="*/ 299 h 2878398"/>
                <a:gd name="connsiteX109" fmla="*/ 630944 w 1374606"/>
                <a:gd name="connsiteY109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4854 w 1374606"/>
                <a:gd name="connsiteY108" fmla="*/ 80849 h 2878398"/>
                <a:gd name="connsiteX109" fmla="*/ 533321 w 1374606"/>
                <a:gd name="connsiteY109" fmla="*/ 299 h 2878398"/>
                <a:gd name="connsiteX110" fmla="*/ 630944 w 1374606"/>
                <a:gd name="connsiteY110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4854 w 1374606"/>
                <a:gd name="connsiteY108" fmla="*/ 80849 h 2878398"/>
                <a:gd name="connsiteX109" fmla="*/ 533321 w 1374606"/>
                <a:gd name="connsiteY109" fmla="*/ 299 h 2878398"/>
                <a:gd name="connsiteX110" fmla="*/ 630944 w 1374606"/>
                <a:gd name="connsiteY110" fmla="*/ 4420 h 2878398"/>
                <a:gd name="connsiteX0" fmla="*/ 630944 w 1374606"/>
                <a:gd name="connsiteY0" fmla="*/ 4420 h 2878398"/>
                <a:gd name="connsiteX1" fmla="*/ 634964 w 1374606"/>
                <a:gd name="connsiteY1" fmla="*/ 83819 h 2878398"/>
                <a:gd name="connsiteX2" fmla="*/ 709515 w 1374606"/>
                <a:gd name="connsiteY2" fmla="*/ 553691 h 2878398"/>
                <a:gd name="connsiteX3" fmla="*/ 1040797 w 1374606"/>
                <a:gd name="connsiteY3" fmla="*/ 711534 h 2878398"/>
                <a:gd name="connsiteX4" fmla="*/ 1374590 w 1374606"/>
                <a:gd name="connsiteY4" fmla="*/ 1026696 h 2878398"/>
                <a:gd name="connsiteX5" fmla="*/ 1033535 w 1374606"/>
                <a:gd name="connsiteY5" fmla="*/ 1552744 h 2878398"/>
                <a:gd name="connsiteX6" fmla="*/ 726878 w 1374606"/>
                <a:gd name="connsiteY6" fmla="*/ 1325059 h 2878398"/>
                <a:gd name="connsiteX7" fmla="*/ 337149 w 1374606"/>
                <a:gd name="connsiteY7" fmla="*/ 1318547 h 2878398"/>
                <a:gd name="connsiteX8" fmla="*/ 716096 w 1374606"/>
                <a:gd name="connsiteY8" fmla="*/ 1584978 h 2878398"/>
                <a:gd name="connsiteX9" fmla="*/ 1011496 w 1374606"/>
                <a:gd name="connsiteY9" fmla="*/ 1696325 h 2878398"/>
                <a:gd name="connsiteX10" fmla="*/ 1084384 w 1374606"/>
                <a:gd name="connsiteY10" fmla="*/ 1883651 h 2878398"/>
                <a:gd name="connsiteX11" fmla="*/ 1230419 w 1374606"/>
                <a:gd name="connsiteY11" fmla="*/ 1981705 h 2878398"/>
                <a:gd name="connsiteX12" fmla="*/ 1209807 w 1374606"/>
                <a:gd name="connsiteY12" fmla="*/ 2367238 h 2878398"/>
                <a:gd name="connsiteX13" fmla="*/ 1303464 w 1374606"/>
                <a:gd name="connsiteY13" fmla="*/ 2636643 h 2878398"/>
                <a:gd name="connsiteX14" fmla="*/ 1271196 w 1374606"/>
                <a:gd name="connsiteY14" fmla="*/ 2834150 h 2878398"/>
                <a:gd name="connsiteX15" fmla="*/ 1164205 w 1374606"/>
                <a:gd name="connsiteY15" fmla="*/ 2696600 h 2878398"/>
                <a:gd name="connsiteX16" fmla="*/ 1077224 w 1374606"/>
                <a:gd name="connsiteY16" fmla="*/ 2343405 h 2878398"/>
                <a:gd name="connsiteX17" fmla="*/ 1052118 w 1374606"/>
                <a:gd name="connsiteY17" fmla="*/ 2114661 h 2878398"/>
                <a:gd name="connsiteX18" fmla="*/ 833038 w 1374606"/>
                <a:gd name="connsiteY18" fmla="*/ 2185201 h 2878398"/>
                <a:gd name="connsiteX19" fmla="*/ 760010 w 1374606"/>
                <a:gd name="connsiteY19" fmla="*/ 2216942 h 2878398"/>
                <a:gd name="connsiteX20" fmla="*/ 853417 w 1374606"/>
                <a:gd name="connsiteY20" fmla="*/ 2155221 h 2878398"/>
                <a:gd name="connsiteX21" fmla="*/ 1099346 w 1374606"/>
                <a:gd name="connsiteY21" fmla="*/ 2079003 h 2878398"/>
                <a:gd name="connsiteX22" fmla="*/ 1066905 w 1374606"/>
                <a:gd name="connsiteY22" fmla="*/ 2368509 h 2878398"/>
                <a:gd name="connsiteX23" fmla="*/ 1079291 w 1374606"/>
                <a:gd name="connsiteY23" fmla="*/ 2698364 h 2878398"/>
                <a:gd name="connsiteX24" fmla="*/ 855115 w 1374606"/>
                <a:gd name="connsiteY24" fmla="*/ 2765374 h 2878398"/>
                <a:gd name="connsiteX25" fmla="*/ 692080 w 1374606"/>
                <a:gd name="connsiteY25" fmla="*/ 2693073 h 2878398"/>
                <a:gd name="connsiteX26" fmla="*/ 957015 w 1374606"/>
                <a:gd name="connsiteY26" fmla="*/ 2597848 h 2878398"/>
                <a:gd name="connsiteX27" fmla="*/ 973997 w 1374606"/>
                <a:gd name="connsiteY27" fmla="*/ 2474407 h 2878398"/>
                <a:gd name="connsiteX28" fmla="*/ 907762 w 1374606"/>
                <a:gd name="connsiteY28" fmla="*/ 2574922 h 2878398"/>
                <a:gd name="connsiteX29" fmla="*/ 765107 w 1374606"/>
                <a:gd name="connsiteY29" fmla="*/ 2603137 h 2878398"/>
                <a:gd name="connsiteX30" fmla="*/ 778693 w 1374606"/>
                <a:gd name="connsiteY30" fmla="*/ 2462062 h 2878398"/>
                <a:gd name="connsiteX31" fmla="*/ 929839 w 1374606"/>
                <a:gd name="connsiteY31" fmla="*/ 2299825 h 2878398"/>
                <a:gd name="connsiteX32" fmla="*/ 754916 w 1374606"/>
                <a:gd name="connsiteY32" fmla="*/ 2479695 h 2878398"/>
                <a:gd name="connsiteX33" fmla="*/ 664907 w 1374606"/>
                <a:gd name="connsiteY33" fmla="*/ 2654278 h 2878398"/>
                <a:gd name="connsiteX34" fmla="*/ 636038 w 1374606"/>
                <a:gd name="connsiteY34" fmla="*/ 2444427 h 2878398"/>
                <a:gd name="connsiteX35" fmla="*/ 622450 w 1374606"/>
                <a:gd name="connsiteY35" fmla="*/ 2322750 h 2878398"/>
                <a:gd name="connsiteX36" fmla="*/ 610562 w 1374606"/>
                <a:gd name="connsiteY36" fmla="*/ 2562578 h 2878398"/>
                <a:gd name="connsiteX37" fmla="*/ 483190 w 1374606"/>
                <a:gd name="connsiteY37" fmla="*/ 2396814 h 2878398"/>
                <a:gd name="connsiteX38" fmla="*/ 478096 w 1374606"/>
                <a:gd name="connsiteY38" fmla="*/ 2248685 h 2878398"/>
                <a:gd name="connsiteX39" fmla="*/ 386388 w 1374606"/>
                <a:gd name="connsiteY39" fmla="*/ 2345674 h 2878398"/>
                <a:gd name="connsiteX40" fmla="*/ 301474 w 1374606"/>
                <a:gd name="connsiteY40" fmla="*/ 2273373 h 2878398"/>
                <a:gd name="connsiteX41" fmla="*/ 143532 w 1374606"/>
                <a:gd name="connsiteY41" fmla="*/ 2167565 h 2878398"/>
                <a:gd name="connsiteX42" fmla="*/ 85789 w 1374606"/>
                <a:gd name="connsiteY42" fmla="*/ 2241632 h 2878398"/>
                <a:gd name="connsiteX43" fmla="*/ 403370 w 1374606"/>
                <a:gd name="connsiteY43" fmla="*/ 2396814 h 2878398"/>
                <a:gd name="connsiteX44" fmla="*/ 554201 w 1374606"/>
                <a:gd name="connsiteY44" fmla="*/ 2548419 h 2878398"/>
                <a:gd name="connsiteX45" fmla="*/ 573200 w 1374606"/>
                <a:gd name="connsiteY45" fmla="*/ 2738924 h 2878398"/>
                <a:gd name="connsiteX46" fmla="*/ 411862 w 1374606"/>
                <a:gd name="connsiteY46" fmla="*/ 2611954 h 2878398"/>
                <a:gd name="connsiteX47" fmla="*/ 173964 w 1374606"/>
                <a:gd name="connsiteY47" fmla="*/ 2405141 h 2878398"/>
                <a:gd name="connsiteX48" fmla="*/ 172404 w 1374606"/>
                <a:gd name="connsiteY48" fmla="*/ 2495567 h 2878398"/>
                <a:gd name="connsiteX49" fmla="*/ 366008 w 1374606"/>
                <a:gd name="connsiteY49" fmla="*/ 2573159 h 2878398"/>
                <a:gd name="connsiteX50" fmla="*/ 423749 w 1374606"/>
                <a:gd name="connsiteY50" fmla="*/ 2731870 h 2878398"/>
                <a:gd name="connsiteX51" fmla="*/ 332042 w 1374606"/>
                <a:gd name="connsiteY51" fmla="*/ 2878236 h 2878398"/>
                <a:gd name="connsiteX52" fmla="*/ 252223 w 1374606"/>
                <a:gd name="connsiteY52" fmla="*/ 2791827 h 2878398"/>
                <a:gd name="connsiteX53" fmla="*/ 228447 w 1374606"/>
                <a:gd name="connsiteY53" fmla="*/ 2661332 h 2878398"/>
                <a:gd name="connsiteX54" fmla="*/ 107020 w 1374606"/>
                <a:gd name="connsiteY54" fmla="*/ 2807121 h 2878398"/>
                <a:gd name="connsiteX55" fmla="*/ 76282 w 1374606"/>
                <a:gd name="connsiteY55" fmla="*/ 2742075 h 2878398"/>
                <a:gd name="connsiteX56" fmla="*/ 221653 w 1374606"/>
                <a:gd name="connsiteY56" fmla="*/ 2574923 h 2878398"/>
                <a:gd name="connsiteX57" fmla="*/ 328646 w 1374606"/>
                <a:gd name="connsiteY57" fmla="*/ 2790063 h 2878398"/>
                <a:gd name="connsiteX58" fmla="*/ 340534 w 1374606"/>
                <a:gd name="connsiteY58" fmla="*/ 2645461 h 2878398"/>
                <a:gd name="connsiteX59" fmla="*/ 199576 w 1374606"/>
                <a:gd name="connsiteY59" fmla="*/ 2553761 h 2878398"/>
                <a:gd name="connsiteX60" fmla="*/ 63713 w 1374606"/>
                <a:gd name="connsiteY60" fmla="*/ 2502621 h 2878398"/>
                <a:gd name="connsiteX61" fmla="*/ 163685 w 1374606"/>
                <a:gd name="connsiteY61" fmla="*/ 2332432 h 2878398"/>
                <a:gd name="connsiteX62" fmla="*/ 434175 w 1374606"/>
                <a:gd name="connsiteY62" fmla="*/ 2525247 h 2878398"/>
                <a:gd name="connsiteX63" fmla="*/ 552820 w 1374606"/>
                <a:gd name="connsiteY63" fmla="*/ 2682492 h 2878398"/>
                <a:gd name="connsiteX64" fmla="*/ 523949 w 1374606"/>
                <a:gd name="connsiteY64" fmla="*/ 2603137 h 2878398"/>
                <a:gd name="connsiteX65" fmla="*/ 367706 w 1374606"/>
                <a:gd name="connsiteY65" fmla="*/ 2446190 h 2878398"/>
                <a:gd name="connsiteX66" fmla="*/ 153723 w 1374606"/>
                <a:gd name="connsiteY66" fmla="*/ 2282190 h 2878398"/>
                <a:gd name="connsiteX67" fmla="*/ 38237 w 1374606"/>
                <a:gd name="connsiteY67" fmla="*/ 2331566 h 2878398"/>
                <a:gd name="connsiteX68" fmla="*/ 4934 w 1374606"/>
                <a:gd name="connsiteY68" fmla="*/ 2175302 h 2878398"/>
                <a:gd name="connsiteX69" fmla="*/ 152024 w 1374606"/>
                <a:gd name="connsiteY69" fmla="*/ 2091736 h 2878398"/>
                <a:gd name="connsiteX70" fmla="*/ 316757 w 1374606"/>
                <a:gd name="connsiteY70" fmla="*/ 2179909 h 2878398"/>
                <a:gd name="connsiteX71" fmla="*/ 389785 w 1374606"/>
                <a:gd name="connsiteY71" fmla="*/ 2266318 h 2878398"/>
                <a:gd name="connsiteX72" fmla="*/ 501872 w 1374606"/>
                <a:gd name="connsiteY72" fmla="*/ 2144641 h 2878398"/>
                <a:gd name="connsiteX73" fmla="*/ 551123 w 1374606"/>
                <a:gd name="connsiteY73" fmla="*/ 2275136 h 2878398"/>
                <a:gd name="connsiteX74" fmla="*/ 573200 w 1374606"/>
                <a:gd name="connsiteY74" fmla="*/ 2451481 h 2878398"/>
                <a:gd name="connsiteX75" fmla="*/ 605466 w 1374606"/>
                <a:gd name="connsiteY75" fmla="*/ 2206361 h 2878398"/>
                <a:gd name="connsiteX76" fmla="*/ 692081 w 1374606"/>
                <a:gd name="connsiteY76" fmla="*/ 2370362 h 2878398"/>
                <a:gd name="connsiteX77" fmla="*/ 681890 w 1374606"/>
                <a:gd name="connsiteY77" fmla="*/ 2548470 h 2878398"/>
                <a:gd name="connsiteX78" fmla="*/ 776995 w 1374606"/>
                <a:gd name="connsiteY78" fmla="*/ 2333331 h 2878398"/>
                <a:gd name="connsiteX79" fmla="*/ 997773 w 1374606"/>
                <a:gd name="connsiteY79" fmla="*/ 2245156 h 2878398"/>
                <a:gd name="connsiteX80" fmla="*/ 872099 w 1374606"/>
                <a:gd name="connsiteY80" fmla="*/ 2444427 h 2878398"/>
                <a:gd name="connsiteX81" fmla="*/ 824547 w 1374606"/>
                <a:gd name="connsiteY81" fmla="*/ 2536127 h 2878398"/>
                <a:gd name="connsiteX82" fmla="*/ 916254 w 1374606"/>
                <a:gd name="connsiteY82" fmla="*/ 2446191 h 2878398"/>
                <a:gd name="connsiteX83" fmla="*/ 990979 w 1374606"/>
                <a:gd name="connsiteY83" fmla="*/ 2366836 h 2878398"/>
                <a:gd name="connsiteX84" fmla="*/ 1009661 w 1374606"/>
                <a:gd name="connsiteY84" fmla="*/ 2643697 h 2878398"/>
                <a:gd name="connsiteX85" fmla="*/ 768503 w 1374606"/>
                <a:gd name="connsiteY85" fmla="*/ 2689546 h 2878398"/>
                <a:gd name="connsiteX86" fmla="*/ 892478 w 1374606"/>
                <a:gd name="connsiteY86" fmla="*/ 2700127 h 2878398"/>
                <a:gd name="connsiteX87" fmla="*/ 1035136 w 1374606"/>
                <a:gd name="connsiteY87" fmla="*/ 2633118 h 2878398"/>
                <a:gd name="connsiteX88" fmla="*/ 1009635 w 1374606"/>
                <a:gd name="connsiteY88" fmla="*/ 2329478 h 2878398"/>
                <a:gd name="connsiteX89" fmla="*/ 1017570 w 1374606"/>
                <a:gd name="connsiteY89" fmla="*/ 2180239 h 2878398"/>
                <a:gd name="connsiteX90" fmla="*/ 802470 w 1374606"/>
                <a:gd name="connsiteY90" fmla="*/ 2283953 h 2878398"/>
                <a:gd name="connsiteX91" fmla="*/ 670003 w 1374606"/>
                <a:gd name="connsiteY91" fmla="*/ 2223997 h 2878398"/>
                <a:gd name="connsiteX92" fmla="*/ 763408 w 1374606"/>
                <a:gd name="connsiteY92" fmla="*/ 2109372 h 2878398"/>
                <a:gd name="connsiteX93" fmla="*/ 1126843 w 1374606"/>
                <a:gd name="connsiteY93" fmla="*/ 2015908 h 2878398"/>
                <a:gd name="connsiteX94" fmla="*/ 1135840 w 1374606"/>
                <a:gd name="connsiteY94" fmla="*/ 2261404 h 2878398"/>
                <a:gd name="connsiteX95" fmla="*/ 1210059 w 1374606"/>
                <a:gd name="connsiteY95" fmla="*/ 2638406 h 2878398"/>
                <a:gd name="connsiteX96" fmla="*/ 1269498 w 1374606"/>
                <a:gd name="connsiteY96" fmla="*/ 2754795 h 2878398"/>
                <a:gd name="connsiteX97" fmla="*/ 1179489 w 1374606"/>
                <a:gd name="connsiteY97" fmla="*/ 2499094 h 2878398"/>
                <a:gd name="connsiteX98" fmla="*/ 1145110 w 1374606"/>
                <a:gd name="connsiteY98" fmla="*/ 2331229 h 2878398"/>
                <a:gd name="connsiteX99" fmla="*/ 1177710 w 1374606"/>
                <a:gd name="connsiteY99" fmla="*/ 2039267 h 2878398"/>
                <a:gd name="connsiteX100" fmla="*/ 1028341 w 1374606"/>
                <a:gd name="connsiteY100" fmla="*/ 1941844 h 2878398"/>
                <a:gd name="connsiteX101" fmla="*/ 959712 w 1374606"/>
                <a:gd name="connsiteY101" fmla="*/ 1780095 h 2878398"/>
                <a:gd name="connsiteX102" fmla="*/ 790378 w 1374606"/>
                <a:gd name="connsiteY102" fmla="*/ 1680359 h 2878398"/>
                <a:gd name="connsiteX103" fmla="*/ 325165 w 1374606"/>
                <a:gd name="connsiteY103" fmla="*/ 1611280 h 2878398"/>
                <a:gd name="connsiteX104" fmla="*/ 220150 w 1374606"/>
                <a:gd name="connsiteY104" fmla="*/ 1304331 h 2878398"/>
                <a:gd name="connsiteX105" fmla="*/ 403728 w 1374606"/>
                <a:gd name="connsiteY105" fmla="*/ 1044633 h 2878398"/>
                <a:gd name="connsiteX106" fmla="*/ 797533 w 1374606"/>
                <a:gd name="connsiteY106" fmla="*/ 1220526 h 2878398"/>
                <a:gd name="connsiteX107" fmla="*/ 890385 w 1374606"/>
                <a:gd name="connsiteY107" fmla="*/ 960649 h 2878398"/>
                <a:gd name="connsiteX108" fmla="*/ 614496 w 1374606"/>
                <a:gd name="connsiteY108" fmla="*/ 641173 h 2878398"/>
                <a:gd name="connsiteX109" fmla="*/ 534854 w 1374606"/>
                <a:gd name="connsiteY109" fmla="*/ 80849 h 2878398"/>
                <a:gd name="connsiteX110" fmla="*/ 533321 w 1374606"/>
                <a:gd name="connsiteY110" fmla="*/ 299 h 2878398"/>
                <a:gd name="connsiteX111" fmla="*/ 630944 w 1374606"/>
                <a:gd name="connsiteY111" fmla="*/ 4420 h 2878398"/>
                <a:gd name="connsiteX0" fmla="*/ 630944 w 1374606"/>
                <a:gd name="connsiteY0" fmla="*/ 4420 h 2878398"/>
                <a:gd name="connsiteX1" fmla="*/ 634964 w 1374606"/>
                <a:gd name="connsiteY1" fmla="*/ 83819 h 2878398"/>
                <a:gd name="connsiteX2" fmla="*/ 709515 w 1374606"/>
                <a:gd name="connsiteY2" fmla="*/ 553691 h 2878398"/>
                <a:gd name="connsiteX3" fmla="*/ 1040797 w 1374606"/>
                <a:gd name="connsiteY3" fmla="*/ 711534 h 2878398"/>
                <a:gd name="connsiteX4" fmla="*/ 1374590 w 1374606"/>
                <a:gd name="connsiteY4" fmla="*/ 1026696 h 2878398"/>
                <a:gd name="connsiteX5" fmla="*/ 1033535 w 1374606"/>
                <a:gd name="connsiteY5" fmla="*/ 1552744 h 2878398"/>
                <a:gd name="connsiteX6" fmla="*/ 726878 w 1374606"/>
                <a:gd name="connsiteY6" fmla="*/ 1325059 h 2878398"/>
                <a:gd name="connsiteX7" fmla="*/ 337149 w 1374606"/>
                <a:gd name="connsiteY7" fmla="*/ 1318547 h 2878398"/>
                <a:gd name="connsiteX8" fmla="*/ 716096 w 1374606"/>
                <a:gd name="connsiteY8" fmla="*/ 1584978 h 2878398"/>
                <a:gd name="connsiteX9" fmla="*/ 1011496 w 1374606"/>
                <a:gd name="connsiteY9" fmla="*/ 1696325 h 2878398"/>
                <a:gd name="connsiteX10" fmla="*/ 1084384 w 1374606"/>
                <a:gd name="connsiteY10" fmla="*/ 1883651 h 2878398"/>
                <a:gd name="connsiteX11" fmla="*/ 1230419 w 1374606"/>
                <a:gd name="connsiteY11" fmla="*/ 1981705 h 2878398"/>
                <a:gd name="connsiteX12" fmla="*/ 1209807 w 1374606"/>
                <a:gd name="connsiteY12" fmla="*/ 2367238 h 2878398"/>
                <a:gd name="connsiteX13" fmla="*/ 1303464 w 1374606"/>
                <a:gd name="connsiteY13" fmla="*/ 2636643 h 2878398"/>
                <a:gd name="connsiteX14" fmla="*/ 1271196 w 1374606"/>
                <a:gd name="connsiteY14" fmla="*/ 2834150 h 2878398"/>
                <a:gd name="connsiteX15" fmla="*/ 1164205 w 1374606"/>
                <a:gd name="connsiteY15" fmla="*/ 2696600 h 2878398"/>
                <a:gd name="connsiteX16" fmla="*/ 1077224 w 1374606"/>
                <a:gd name="connsiteY16" fmla="*/ 2343405 h 2878398"/>
                <a:gd name="connsiteX17" fmla="*/ 1052118 w 1374606"/>
                <a:gd name="connsiteY17" fmla="*/ 2114661 h 2878398"/>
                <a:gd name="connsiteX18" fmla="*/ 833038 w 1374606"/>
                <a:gd name="connsiteY18" fmla="*/ 2185201 h 2878398"/>
                <a:gd name="connsiteX19" fmla="*/ 760010 w 1374606"/>
                <a:gd name="connsiteY19" fmla="*/ 2216942 h 2878398"/>
                <a:gd name="connsiteX20" fmla="*/ 853417 w 1374606"/>
                <a:gd name="connsiteY20" fmla="*/ 2155221 h 2878398"/>
                <a:gd name="connsiteX21" fmla="*/ 1099346 w 1374606"/>
                <a:gd name="connsiteY21" fmla="*/ 2079003 h 2878398"/>
                <a:gd name="connsiteX22" fmla="*/ 1066905 w 1374606"/>
                <a:gd name="connsiteY22" fmla="*/ 2368509 h 2878398"/>
                <a:gd name="connsiteX23" fmla="*/ 1079291 w 1374606"/>
                <a:gd name="connsiteY23" fmla="*/ 2698364 h 2878398"/>
                <a:gd name="connsiteX24" fmla="*/ 855115 w 1374606"/>
                <a:gd name="connsiteY24" fmla="*/ 2765374 h 2878398"/>
                <a:gd name="connsiteX25" fmla="*/ 692080 w 1374606"/>
                <a:gd name="connsiteY25" fmla="*/ 2693073 h 2878398"/>
                <a:gd name="connsiteX26" fmla="*/ 957015 w 1374606"/>
                <a:gd name="connsiteY26" fmla="*/ 2597848 h 2878398"/>
                <a:gd name="connsiteX27" fmla="*/ 973997 w 1374606"/>
                <a:gd name="connsiteY27" fmla="*/ 2474407 h 2878398"/>
                <a:gd name="connsiteX28" fmla="*/ 907762 w 1374606"/>
                <a:gd name="connsiteY28" fmla="*/ 2574922 h 2878398"/>
                <a:gd name="connsiteX29" fmla="*/ 765107 w 1374606"/>
                <a:gd name="connsiteY29" fmla="*/ 2603137 h 2878398"/>
                <a:gd name="connsiteX30" fmla="*/ 778693 w 1374606"/>
                <a:gd name="connsiteY30" fmla="*/ 2462062 h 2878398"/>
                <a:gd name="connsiteX31" fmla="*/ 929839 w 1374606"/>
                <a:gd name="connsiteY31" fmla="*/ 2299825 h 2878398"/>
                <a:gd name="connsiteX32" fmla="*/ 754916 w 1374606"/>
                <a:gd name="connsiteY32" fmla="*/ 2479695 h 2878398"/>
                <a:gd name="connsiteX33" fmla="*/ 664907 w 1374606"/>
                <a:gd name="connsiteY33" fmla="*/ 2654278 h 2878398"/>
                <a:gd name="connsiteX34" fmla="*/ 636038 w 1374606"/>
                <a:gd name="connsiteY34" fmla="*/ 2444427 h 2878398"/>
                <a:gd name="connsiteX35" fmla="*/ 622450 w 1374606"/>
                <a:gd name="connsiteY35" fmla="*/ 2322750 h 2878398"/>
                <a:gd name="connsiteX36" fmla="*/ 610562 w 1374606"/>
                <a:gd name="connsiteY36" fmla="*/ 2562578 h 2878398"/>
                <a:gd name="connsiteX37" fmla="*/ 483190 w 1374606"/>
                <a:gd name="connsiteY37" fmla="*/ 2396814 h 2878398"/>
                <a:gd name="connsiteX38" fmla="*/ 478096 w 1374606"/>
                <a:gd name="connsiteY38" fmla="*/ 2248685 h 2878398"/>
                <a:gd name="connsiteX39" fmla="*/ 386388 w 1374606"/>
                <a:gd name="connsiteY39" fmla="*/ 2345674 h 2878398"/>
                <a:gd name="connsiteX40" fmla="*/ 301474 w 1374606"/>
                <a:gd name="connsiteY40" fmla="*/ 2273373 h 2878398"/>
                <a:gd name="connsiteX41" fmla="*/ 143532 w 1374606"/>
                <a:gd name="connsiteY41" fmla="*/ 2167565 h 2878398"/>
                <a:gd name="connsiteX42" fmla="*/ 85789 w 1374606"/>
                <a:gd name="connsiteY42" fmla="*/ 2241632 h 2878398"/>
                <a:gd name="connsiteX43" fmla="*/ 403370 w 1374606"/>
                <a:gd name="connsiteY43" fmla="*/ 2396814 h 2878398"/>
                <a:gd name="connsiteX44" fmla="*/ 554201 w 1374606"/>
                <a:gd name="connsiteY44" fmla="*/ 2548419 h 2878398"/>
                <a:gd name="connsiteX45" fmla="*/ 573200 w 1374606"/>
                <a:gd name="connsiteY45" fmla="*/ 2738924 h 2878398"/>
                <a:gd name="connsiteX46" fmla="*/ 411862 w 1374606"/>
                <a:gd name="connsiteY46" fmla="*/ 2611954 h 2878398"/>
                <a:gd name="connsiteX47" fmla="*/ 173964 w 1374606"/>
                <a:gd name="connsiteY47" fmla="*/ 2405141 h 2878398"/>
                <a:gd name="connsiteX48" fmla="*/ 172404 w 1374606"/>
                <a:gd name="connsiteY48" fmla="*/ 2495567 h 2878398"/>
                <a:gd name="connsiteX49" fmla="*/ 366008 w 1374606"/>
                <a:gd name="connsiteY49" fmla="*/ 2573159 h 2878398"/>
                <a:gd name="connsiteX50" fmla="*/ 423749 w 1374606"/>
                <a:gd name="connsiteY50" fmla="*/ 2731870 h 2878398"/>
                <a:gd name="connsiteX51" fmla="*/ 332042 w 1374606"/>
                <a:gd name="connsiteY51" fmla="*/ 2878236 h 2878398"/>
                <a:gd name="connsiteX52" fmla="*/ 252223 w 1374606"/>
                <a:gd name="connsiteY52" fmla="*/ 2791827 h 2878398"/>
                <a:gd name="connsiteX53" fmla="*/ 228447 w 1374606"/>
                <a:gd name="connsiteY53" fmla="*/ 2661332 h 2878398"/>
                <a:gd name="connsiteX54" fmla="*/ 107020 w 1374606"/>
                <a:gd name="connsiteY54" fmla="*/ 2807121 h 2878398"/>
                <a:gd name="connsiteX55" fmla="*/ 76282 w 1374606"/>
                <a:gd name="connsiteY55" fmla="*/ 2742075 h 2878398"/>
                <a:gd name="connsiteX56" fmla="*/ 221653 w 1374606"/>
                <a:gd name="connsiteY56" fmla="*/ 2574923 h 2878398"/>
                <a:gd name="connsiteX57" fmla="*/ 328646 w 1374606"/>
                <a:gd name="connsiteY57" fmla="*/ 2790063 h 2878398"/>
                <a:gd name="connsiteX58" fmla="*/ 340534 w 1374606"/>
                <a:gd name="connsiteY58" fmla="*/ 2645461 h 2878398"/>
                <a:gd name="connsiteX59" fmla="*/ 199576 w 1374606"/>
                <a:gd name="connsiteY59" fmla="*/ 2553761 h 2878398"/>
                <a:gd name="connsiteX60" fmla="*/ 63713 w 1374606"/>
                <a:gd name="connsiteY60" fmla="*/ 2502621 h 2878398"/>
                <a:gd name="connsiteX61" fmla="*/ 163685 w 1374606"/>
                <a:gd name="connsiteY61" fmla="*/ 2332432 h 2878398"/>
                <a:gd name="connsiteX62" fmla="*/ 434175 w 1374606"/>
                <a:gd name="connsiteY62" fmla="*/ 2525247 h 2878398"/>
                <a:gd name="connsiteX63" fmla="*/ 552820 w 1374606"/>
                <a:gd name="connsiteY63" fmla="*/ 2682492 h 2878398"/>
                <a:gd name="connsiteX64" fmla="*/ 523949 w 1374606"/>
                <a:gd name="connsiteY64" fmla="*/ 2603137 h 2878398"/>
                <a:gd name="connsiteX65" fmla="*/ 367706 w 1374606"/>
                <a:gd name="connsiteY65" fmla="*/ 2446190 h 2878398"/>
                <a:gd name="connsiteX66" fmla="*/ 153723 w 1374606"/>
                <a:gd name="connsiteY66" fmla="*/ 2282190 h 2878398"/>
                <a:gd name="connsiteX67" fmla="*/ 38237 w 1374606"/>
                <a:gd name="connsiteY67" fmla="*/ 2331566 h 2878398"/>
                <a:gd name="connsiteX68" fmla="*/ 4934 w 1374606"/>
                <a:gd name="connsiteY68" fmla="*/ 2175302 h 2878398"/>
                <a:gd name="connsiteX69" fmla="*/ 152024 w 1374606"/>
                <a:gd name="connsiteY69" fmla="*/ 2091736 h 2878398"/>
                <a:gd name="connsiteX70" fmla="*/ 316757 w 1374606"/>
                <a:gd name="connsiteY70" fmla="*/ 2179909 h 2878398"/>
                <a:gd name="connsiteX71" fmla="*/ 389785 w 1374606"/>
                <a:gd name="connsiteY71" fmla="*/ 2266318 h 2878398"/>
                <a:gd name="connsiteX72" fmla="*/ 501872 w 1374606"/>
                <a:gd name="connsiteY72" fmla="*/ 2144641 h 2878398"/>
                <a:gd name="connsiteX73" fmla="*/ 551123 w 1374606"/>
                <a:gd name="connsiteY73" fmla="*/ 2275136 h 2878398"/>
                <a:gd name="connsiteX74" fmla="*/ 573200 w 1374606"/>
                <a:gd name="connsiteY74" fmla="*/ 2451481 h 2878398"/>
                <a:gd name="connsiteX75" fmla="*/ 605466 w 1374606"/>
                <a:gd name="connsiteY75" fmla="*/ 2206361 h 2878398"/>
                <a:gd name="connsiteX76" fmla="*/ 692081 w 1374606"/>
                <a:gd name="connsiteY76" fmla="*/ 2370362 h 2878398"/>
                <a:gd name="connsiteX77" fmla="*/ 681890 w 1374606"/>
                <a:gd name="connsiteY77" fmla="*/ 2548470 h 2878398"/>
                <a:gd name="connsiteX78" fmla="*/ 776995 w 1374606"/>
                <a:gd name="connsiteY78" fmla="*/ 2333331 h 2878398"/>
                <a:gd name="connsiteX79" fmla="*/ 997773 w 1374606"/>
                <a:gd name="connsiteY79" fmla="*/ 2245156 h 2878398"/>
                <a:gd name="connsiteX80" fmla="*/ 872099 w 1374606"/>
                <a:gd name="connsiteY80" fmla="*/ 2444427 h 2878398"/>
                <a:gd name="connsiteX81" fmla="*/ 824547 w 1374606"/>
                <a:gd name="connsiteY81" fmla="*/ 2536127 h 2878398"/>
                <a:gd name="connsiteX82" fmla="*/ 916254 w 1374606"/>
                <a:gd name="connsiteY82" fmla="*/ 2446191 h 2878398"/>
                <a:gd name="connsiteX83" fmla="*/ 990979 w 1374606"/>
                <a:gd name="connsiteY83" fmla="*/ 2366836 h 2878398"/>
                <a:gd name="connsiteX84" fmla="*/ 1009661 w 1374606"/>
                <a:gd name="connsiteY84" fmla="*/ 2643697 h 2878398"/>
                <a:gd name="connsiteX85" fmla="*/ 768503 w 1374606"/>
                <a:gd name="connsiteY85" fmla="*/ 2689546 h 2878398"/>
                <a:gd name="connsiteX86" fmla="*/ 892478 w 1374606"/>
                <a:gd name="connsiteY86" fmla="*/ 2700127 h 2878398"/>
                <a:gd name="connsiteX87" fmla="*/ 1035136 w 1374606"/>
                <a:gd name="connsiteY87" fmla="*/ 2633118 h 2878398"/>
                <a:gd name="connsiteX88" fmla="*/ 1009635 w 1374606"/>
                <a:gd name="connsiteY88" fmla="*/ 2329478 h 2878398"/>
                <a:gd name="connsiteX89" fmla="*/ 1017570 w 1374606"/>
                <a:gd name="connsiteY89" fmla="*/ 2180239 h 2878398"/>
                <a:gd name="connsiteX90" fmla="*/ 802470 w 1374606"/>
                <a:gd name="connsiteY90" fmla="*/ 2283953 h 2878398"/>
                <a:gd name="connsiteX91" fmla="*/ 670003 w 1374606"/>
                <a:gd name="connsiteY91" fmla="*/ 2223997 h 2878398"/>
                <a:gd name="connsiteX92" fmla="*/ 763408 w 1374606"/>
                <a:gd name="connsiteY92" fmla="*/ 2109372 h 2878398"/>
                <a:gd name="connsiteX93" fmla="*/ 1126843 w 1374606"/>
                <a:gd name="connsiteY93" fmla="*/ 2015908 h 2878398"/>
                <a:gd name="connsiteX94" fmla="*/ 1135840 w 1374606"/>
                <a:gd name="connsiteY94" fmla="*/ 2261404 h 2878398"/>
                <a:gd name="connsiteX95" fmla="*/ 1210059 w 1374606"/>
                <a:gd name="connsiteY95" fmla="*/ 2638406 h 2878398"/>
                <a:gd name="connsiteX96" fmla="*/ 1269498 w 1374606"/>
                <a:gd name="connsiteY96" fmla="*/ 2754795 h 2878398"/>
                <a:gd name="connsiteX97" fmla="*/ 1179489 w 1374606"/>
                <a:gd name="connsiteY97" fmla="*/ 2499094 h 2878398"/>
                <a:gd name="connsiteX98" fmla="*/ 1145110 w 1374606"/>
                <a:gd name="connsiteY98" fmla="*/ 2331229 h 2878398"/>
                <a:gd name="connsiteX99" fmla="*/ 1177710 w 1374606"/>
                <a:gd name="connsiteY99" fmla="*/ 2039267 h 2878398"/>
                <a:gd name="connsiteX100" fmla="*/ 1028341 w 1374606"/>
                <a:gd name="connsiteY100" fmla="*/ 1941844 h 2878398"/>
                <a:gd name="connsiteX101" fmla="*/ 959712 w 1374606"/>
                <a:gd name="connsiteY101" fmla="*/ 1780095 h 2878398"/>
                <a:gd name="connsiteX102" fmla="*/ 790378 w 1374606"/>
                <a:gd name="connsiteY102" fmla="*/ 1680359 h 2878398"/>
                <a:gd name="connsiteX103" fmla="*/ 325165 w 1374606"/>
                <a:gd name="connsiteY103" fmla="*/ 1611280 h 2878398"/>
                <a:gd name="connsiteX104" fmla="*/ 220150 w 1374606"/>
                <a:gd name="connsiteY104" fmla="*/ 1304331 h 2878398"/>
                <a:gd name="connsiteX105" fmla="*/ 403728 w 1374606"/>
                <a:gd name="connsiteY105" fmla="*/ 1044633 h 2878398"/>
                <a:gd name="connsiteX106" fmla="*/ 797533 w 1374606"/>
                <a:gd name="connsiteY106" fmla="*/ 1220526 h 2878398"/>
                <a:gd name="connsiteX107" fmla="*/ 890385 w 1374606"/>
                <a:gd name="connsiteY107" fmla="*/ 960649 h 2878398"/>
                <a:gd name="connsiteX108" fmla="*/ 614496 w 1374606"/>
                <a:gd name="connsiteY108" fmla="*/ 641173 h 2878398"/>
                <a:gd name="connsiteX109" fmla="*/ 534854 w 1374606"/>
                <a:gd name="connsiteY109" fmla="*/ 80849 h 2878398"/>
                <a:gd name="connsiteX110" fmla="*/ 533321 w 1374606"/>
                <a:gd name="connsiteY110" fmla="*/ 299 h 2878398"/>
                <a:gd name="connsiteX111" fmla="*/ 630944 w 1374606"/>
                <a:gd name="connsiteY111" fmla="*/ 4420 h 2878398"/>
                <a:gd name="connsiteX0" fmla="*/ 630944 w 1374606"/>
                <a:gd name="connsiteY0" fmla="*/ 1506952 h 4380930"/>
                <a:gd name="connsiteX1" fmla="*/ 634964 w 1374606"/>
                <a:gd name="connsiteY1" fmla="*/ 1586351 h 4380930"/>
                <a:gd name="connsiteX2" fmla="*/ 709515 w 1374606"/>
                <a:gd name="connsiteY2" fmla="*/ 2056223 h 4380930"/>
                <a:gd name="connsiteX3" fmla="*/ 1040797 w 1374606"/>
                <a:gd name="connsiteY3" fmla="*/ 2214066 h 4380930"/>
                <a:gd name="connsiteX4" fmla="*/ 1374590 w 1374606"/>
                <a:gd name="connsiteY4" fmla="*/ 2529228 h 4380930"/>
                <a:gd name="connsiteX5" fmla="*/ 1033535 w 1374606"/>
                <a:gd name="connsiteY5" fmla="*/ 3055276 h 4380930"/>
                <a:gd name="connsiteX6" fmla="*/ 726878 w 1374606"/>
                <a:gd name="connsiteY6" fmla="*/ 2827591 h 4380930"/>
                <a:gd name="connsiteX7" fmla="*/ 337149 w 1374606"/>
                <a:gd name="connsiteY7" fmla="*/ 2821079 h 4380930"/>
                <a:gd name="connsiteX8" fmla="*/ 716096 w 1374606"/>
                <a:gd name="connsiteY8" fmla="*/ 3087510 h 4380930"/>
                <a:gd name="connsiteX9" fmla="*/ 1011496 w 1374606"/>
                <a:gd name="connsiteY9" fmla="*/ 3198857 h 4380930"/>
                <a:gd name="connsiteX10" fmla="*/ 1084384 w 1374606"/>
                <a:gd name="connsiteY10" fmla="*/ 3386183 h 4380930"/>
                <a:gd name="connsiteX11" fmla="*/ 1230419 w 1374606"/>
                <a:gd name="connsiteY11" fmla="*/ 3484237 h 4380930"/>
                <a:gd name="connsiteX12" fmla="*/ 1209807 w 1374606"/>
                <a:gd name="connsiteY12" fmla="*/ 3869770 h 4380930"/>
                <a:gd name="connsiteX13" fmla="*/ 1303464 w 1374606"/>
                <a:gd name="connsiteY13" fmla="*/ 4139175 h 4380930"/>
                <a:gd name="connsiteX14" fmla="*/ 1271196 w 1374606"/>
                <a:gd name="connsiteY14" fmla="*/ 4336682 h 4380930"/>
                <a:gd name="connsiteX15" fmla="*/ 1164205 w 1374606"/>
                <a:gd name="connsiteY15" fmla="*/ 4199132 h 4380930"/>
                <a:gd name="connsiteX16" fmla="*/ 1077224 w 1374606"/>
                <a:gd name="connsiteY16" fmla="*/ 3845937 h 4380930"/>
                <a:gd name="connsiteX17" fmla="*/ 1052118 w 1374606"/>
                <a:gd name="connsiteY17" fmla="*/ 3617193 h 4380930"/>
                <a:gd name="connsiteX18" fmla="*/ 833038 w 1374606"/>
                <a:gd name="connsiteY18" fmla="*/ 3687733 h 4380930"/>
                <a:gd name="connsiteX19" fmla="*/ 760010 w 1374606"/>
                <a:gd name="connsiteY19" fmla="*/ 3719474 h 4380930"/>
                <a:gd name="connsiteX20" fmla="*/ 853417 w 1374606"/>
                <a:gd name="connsiteY20" fmla="*/ 3657753 h 4380930"/>
                <a:gd name="connsiteX21" fmla="*/ 1099346 w 1374606"/>
                <a:gd name="connsiteY21" fmla="*/ 3581535 h 4380930"/>
                <a:gd name="connsiteX22" fmla="*/ 1066905 w 1374606"/>
                <a:gd name="connsiteY22" fmla="*/ 3871041 h 4380930"/>
                <a:gd name="connsiteX23" fmla="*/ 1079291 w 1374606"/>
                <a:gd name="connsiteY23" fmla="*/ 4200896 h 4380930"/>
                <a:gd name="connsiteX24" fmla="*/ 855115 w 1374606"/>
                <a:gd name="connsiteY24" fmla="*/ 4267906 h 4380930"/>
                <a:gd name="connsiteX25" fmla="*/ 692080 w 1374606"/>
                <a:gd name="connsiteY25" fmla="*/ 4195605 h 4380930"/>
                <a:gd name="connsiteX26" fmla="*/ 957015 w 1374606"/>
                <a:gd name="connsiteY26" fmla="*/ 4100380 h 4380930"/>
                <a:gd name="connsiteX27" fmla="*/ 973997 w 1374606"/>
                <a:gd name="connsiteY27" fmla="*/ 3976939 h 4380930"/>
                <a:gd name="connsiteX28" fmla="*/ 907762 w 1374606"/>
                <a:gd name="connsiteY28" fmla="*/ 4077454 h 4380930"/>
                <a:gd name="connsiteX29" fmla="*/ 765107 w 1374606"/>
                <a:gd name="connsiteY29" fmla="*/ 4105669 h 4380930"/>
                <a:gd name="connsiteX30" fmla="*/ 778693 w 1374606"/>
                <a:gd name="connsiteY30" fmla="*/ 3964594 h 4380930"/>
                <a:gd name="connsiteX31" fmla="*/ 929839 w 1374606"/>
                <a:gd name="connsiteY31" fmla="*/ 3802357 h 4380930"/>
                <a:gd name="connsiteX32" fmla="*/ 754916 w 1374606"/>
                <a:gd name="connsiteY32" fmla="*/ 3982227 h 4380930"/>
                <a:gd name="connsiteX33" fmla="*/ 664907 w 1374606"/>
                <a:gd name="connsiteY33" fmla="*/ 4156810 h 4380930"/>
                <a:gd name="connsiteX34" fmla="*/ 636038 w 1374606"/>
                <a:gd name="connsiteY34" fmla="*/ 3946959 h 4380930"/>
                <a:gd name="connsiteX35" fmla="*/ 622450 w 1374606"/>
                <a:gd name="connsiteY35" fmla="*/ 3825282 h 4380930"/>
                <a:gd name="connsiteX36" fmla="*/ 610562 w 1374606"/>
                <a:gd name="connsiteY36" fmla="*/ 4065110 h 4380930"/>
                <a:gd name="connsiteX37" fmla="*/ 483190 w 1374606"/>
                <a:gd name="connsiteY37" fmla="*/ 3899346 h 4380930"/>
                <a:gd name="connsiteX38" fmla="*/ 478096 w 1374606"/>
                <a:gd name="connsiteY38" fmla="*/ 3751217 h 4380930"/>
                <a:gd name="connsiteX39" fmla="*/ 386388 w 1374606"/>
                <a:gd name="connsiteY39" fmla="*/ 3848206 h 4380930"/>
                <a:gd name="connsiteX40" fmla="*/ 301474 w 1374606"/>
                <a:gd name="connsiteY40" fmla="*/ 3775905 h 4380930"/>
                <a:gd name="connsiteX41" fmla="*/ 143532 w 1374606"/>
                <a:gd name="connsiteY41" fmla="*/ 3670097 h 4380930"/>
                <a:gd name="connsiteX42" fmla="*/ 85789 w 1374606"/>
                <a:gd name="connsiteY42" fmla="*/ 3744164 h 4380930"/>
                <a:gd name="connsiteX43" fmla="*/ 403370 w 1374606"/>
                <a:gd name="connsiteY43" fmla="*/ 3899346 h 4380930"/>
                <a:gd name="connsiteX44" fmla="*/ 554201 w 1374606"/>
                <a:gd name="connsiteY44" fmla="*/ 4050951 h 4380930"/>
                <a:gd name="connsiteX45" fmla="*/ 573200 w 1374606"/>
                <a:gd name="connsiteY45" fmla="*/ 4241456 h 4380930"/>
                <a:gd name="connsiteX46" fmla="*/ 411862 w 1374606"/>
                <a:gd name="connsiteY46" fmla="*/ 4114486 h 4380930"/>
                <a:gd name="connsiteX47" fmla="*/ 173964 w 1374606"/>
                <a:gd name="connsiteY47" fmla="*/ 3907673 h 4380930"/>
                <a:gd name="connsiteX48" fmla="*/ 172404 w 1374606"/>
                <a:gd name="connsiteY48" fmla="*/ 3998099 h 4380930"/>
                <a:gd name="connsiteX49" fmla="*/ 366008 w 1374606"/>
                <a:gd name="connsiteY49" fmla="*/ 4075691 h 4380930"/>
                <a:gd name="connsiteX50" fmla="*/ 423749 w 1374606"/>
                <a:gd name="connsiteY50" fmla="*/ 4234402 h 4380930"/>
                <a:gd name="connsiteX51" fmla="*/ 332042 w 1374606"/>
                <a:gd name="connsiteY51" fmla="*/ 4380768 h 4380930"/>
                <a:gd name="connsiteX52" fmla="*/ 252223 w 1374606"/>
                <a:gd name="connsiteY52" fmla="*/ 4294359 h 4380930"/>
                <a:gd name="connsiteX53" fmla="*/ 228447 w 1374606"/>
                <a:gd name="connsiteY53" fmla="*/ 4163864 h 4380930"/>
                <a:gd name="connsiteX54" fmla="*/ 107020 w 1374606"/>
                <a:gd name="connsiteY54" fmla="*/ 4309653 h 4380930"/>
                <a:gd name="connsiteX55" fmla="*/ 76282 w 1374606"/>
                <a:gd name="connsiteY55" fmla="*/ 4244607 h 4380930"/>
                <a:gd name="connsiteX56" fmla="*/ 221653 w 1374606"/>
                <a:gd name="connsiteY56" fmla="*/ 4077455 h 4380930"/>
                <a:gd name="connsiteX57" fmla="*/ 328646 w 1374606"/>
                <a:gd name="connsiteY57" fmla="*/ 4292595 h 4380930"/>
                <a:gd name="connsiteX58" fmla="*/ 340534 w 1374606"/>
                <a:gd name="connsiteY58" fmla="*/ 4147993 h 4380930"/>
                <a:gd name="connsiteX59" fmla="*/ 199576 w 1374606"/>
                <a:gd name="connsiteY59" fmla="*/ 4056293 h 4380930"/>
                <a:gd name="connsiteX60" fmla="*/ 63713 w 1374606"/>
                <a:gd name="connsiteY60" fmla="*/ 4005153 h 4380930"/>
                <a:gd name="connsiteX61" fmla="*/ 163685 w 1374606"/>
                <a:gd name="connsiteY61" fmla="*/ 3834964 h 4380930"/>
                <a:gd name="connsiteX62" fmla="*/ 434175 w 1374606"/>
                <a:gd name="connsiteY62" fmla="*/ 4027779 h 4380930"/>
                <a:gd name="connsiteX63" fmla="*/ 552820 w 1374606"/>
                <a:gd name="connsiteY63" fmla="*/ 4185024 h 4380930"/>
                <a:gd name="connsiteX64" fmla="*/ 523949 w 1374606"/>
                <a:gd name="connsiteY64" fmla="*/ 4105669 h 4380930"/>
                <a:gd name="connsiteX65" fmla="*/ 367706 w 1374606"/>
                <a:gd name="connsiteY65" fmla="*/ 3948722 h 4380930"/>
                <a:gd name="connsiteX66" fmla="*/ 153723 w 1374606"/>
                <a:gd name="connsiteY66" fmla="*/ 3784722 h 4380930"/>
                <a:gd name="connsiteX67" fmla="*/ 38237 w 1374606"/>
                <a:gd name="connsiteY67" fmla="*/ 3834098 h 4380930"/>
                <a:gd name="connsiteX68" fmla="*/ 4934 w 1374606"/>
                <a:gd name="connsiteY68" fmla="*/ 3677834 h 4380930"/>
                <a:gd name="connsiteX69" fmla="*/ 152024 w 1374606"/>
                <a:gd name="connsiteY69" fmla="*/ 3594268 h 4380930"/>
                <a:gd name="connsiteX70" fmla="*/ 316757 w 1374606"/>
                <a:gd name="connsiteY70" fmla="*/ 3682441 h 4380930"/>
                <a:gd name="connsiteX71" fmla="*/ 389785 w 1374606"/>
                <a:gd name="connsiteY71" fmla="*/ 3768850 h 4380930"/>
                <a:gd name="connsiteX72" fmla="*/ 501872 w 1374606"/>
                <a:gd name="connsiteY72" fmla="*/ 3647173 h 4380930"/>
                <a:gd name="connsiteX73" fmla="*/ 551123 w 1374606"/>
                <a:gd name="connsiteY73" fmla="*/ 3777668 h 4380930"/>
                <a:gd name="connsiteX74" fmla="*/ 573200 w 1374606"/>
                <a:gd name="connsiteY74" fmla="*/ 3954013 h 4380930"/>
                <a:gd name="connsiteX75" fmla="*/ 605466 w 1374606"/>
                <a:gd name="connsiteY75" fmla="*/ 3708893 h 4380930"/>
                <a:gd name="connsiteX76" fmla="*/ 692081 w 1374606"/>
                <a:gd name="connsiteY76" fmla="*/ 3872894 h 4380930"/>
                <a:gd name="connsiteX77" fmla="*/ 681890 w 1374606"/>
                <a:gd name="connsiteY77" fmla="*/ 4051002 h 4380930"/>
                <a:gd name="connsiteX78" fmla="*/ 776995 w 1374606"/>
                <a:gd name="connsiteY78" fmla="*/ 3835863 h 4380930"/>
                <a:gd name="connsiteX79" fmla="*/ 997773 w 1374606"/>
                <a:gd name="connsiteY79" fmla="*/ 3747688 h 4380930"/>
                <a:gd name="connsiteX80" fmla="*/ 872099 w 1374606"/>
                <a:gd name="connsiteY80" fmla="*/ 3946959 h 4380930"/>
                <a:gd name="connsiteX81" fmla="*/ 824547 w 1374606"/>
                <a:gd name="connsiteY81" fmla="*/ 4038659 h 4380930"/>
                <a:gd name="connsiteX82" fmla="*/ 916254 w 1374606"/>
                <a:gd name="connsiteY82" fmla="*/ 3948723 h 4380930"/>
                <a:gd name="connsiteX83" fmla="*/ 990979 w 1374606"/>
                <a:gd name="connsiteY83" fmla="*/ 3869368 h 4380930"/>
                <a:gd name="connsiteX84" fmla="*/ 1009661 w 1374606"/>
                <a:gd name="connsiteY84" fmla="*/ 4146229 h 4380930"/>
                <a:gd name="connsiteX85" fmla="*/ 768503 w 1374606"/>
                <a:gd name="connsiteY85" fmla="*/ 4192078 h 4380930"/>
                <a:gd name="connsiteX86" fmla="*/ 892478 w 1374606"/>
                <a:gd name="connsiteY86" fmla="*/ 4202659 h 4380930"/>
                <a:gd name="connsiteX87" fmla="*/ 1035136 w 1374606"/>
                <a:gd name="connsiteY87" fmla="*/ 4135650 h 4380930"/>
                <a:gd name="connsiteX88" fmla="*/ 1009635 w 1374606"/>
                <a:gd name="connsiteY88" fmla="*/ 3832010 h 4380930"/>
                <a:gd name="connsiteX89" fmla="*/ 1017570 w 1374606"/>
                <a:gd name="connsiteY89" fmla="*/ 3682771 h 4380930"/>
                <a:gd name="connsiteX90" fmla="*/ 802470 w 1374606"/>
                <a:gd name="connsiteY90" fmla="*/ 3786485 h 4380930"/>
                <a:gd name="connsiteX91" fmla="*/ 670003 w 1374606"/>
                <a:gd name="connsiteY91" fmla="*/ 3726529 h 4380930"/>
                <a:gd name="connsiteX92" fmla="*/ 763408 w 1374606"/>
                <a:gd name="connsiteY92" fmla="*/ 3611904 h 4380930"/>
                <a:gd name="connsiteX93" fmla="*/ 1126843 w 1374606"/>
                <a:gd name="connsiteY93" fmla="*/ 3518440 h 4380930"/>
                <a:gd name="connsiteX94" fmla="*/ 1135840 w 1374606"/>
                <a:gd name="connsiteY94" fmla="*/ 3763936 h 4380930"/>
                <a:gd name="connsiteX95" fmla="*/ 1210059 w 1374606"/>
                <a:gd name="connsiteY95" fmla="*/ 4140938 h 4380930"/>
                <a:gd name="connsiteX96" fmla="*/ 1269498 w 1374606"/>
                <a:gd name="connsiteY96" fmla="*/ 4257327 h 4380930"/>
                <a:gd name="connsiteX97" fmla="*/ 1179489 w 1374606"/>
                <a:gd name="connsiteY97" fmla="*/ 4001626 h 4380930"/>
                <a:gd name="connsiteX98" fmla="*/ 1145110 w 1374606"/>
                <a:gd name="connsiteY98" fmla="*/ 3833761 h 4380930"/>
                <a:gd name="connsiteX99" fmla="*/ 1177710 w 1374606"/>
                <a:gd name="connsiteY99" fmla="*/ 3541799 h 4380930"/>
                <a:gd name="connsiteX100" fmla="*/ 1028341 w 1374606"/>
                <a:gd name="connsiteY100" fmla="*/ 3444376 h 4380930"/>
                <a:gd name="connsiteX101" fmla="*/ 959712 w 1374606"/>
                <a:gd name="connsiteY101" fmla="*/ 3282627 h 4380930"/>
                <a:gd name="connsiteX102" fmla="*/ 790378 w 1374606"/>
                <a:gd name="connsiteY102" fmla="*/ 3182891 h 4380930"/>
                <a:gd name="connsiteX103" fmla="*/ 325165 w 1374606"/>
                <a:gd name="connsiteY103" fmla="*/ 3113812 h 4380930"/>
                <a:gd name="connsiteX104" fmla="*/ 220150 w 1374606"/>
                <a:gd name="connsiteY104" fmla="*/ 2806863 h 4380930"/>
                <a:gd name="connsiteX105" fmla="*/ 403728 w 1374606"/>
                <a:gd name="connsiteY105" fmla="*/ 2547165 h 4380930"/>
                <a:gd name="connsiteX106" fmla="*/ 797533 w 1374606"/>
                <a:gd name="connsiteY106" fmla="*/ 2723058 h 4380930"/>
                <a:gd name="connsiteX107" fmla="*/ 890385 w 1374606"/>
                <a:gd name="connsiteY107" fmla="*/ 2463181 h 4380930"/>
                <a:gd name="connsiteX108" fmla="*/ 614496 w 1374606"/>
                <a:gd name="connsiteY108" fmla="*/ 2143705 h 4380930"/>
                <a:gd name="connsiteX109" fmla="*/ 534854 w 1374606"/>
                <a:gd name="connsiteY109" fmla="*/ 1583381 h 4380930"/>
                <a:gd name="connsiteX110" fmla="*/ 444652 w 1374606"/>
                <a:gd name="connsiteY110" fmla="*/ 1 h 4380930"/>
                <a:gd name="connsiteX111" fmla="*/ 630944 w 1374606"/>
                <a:gd name="connsiteY111" fmla="*/ 1506952 h 438093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599"/>
                <a:gd name="connsiteY0" fmla="*/ 132 h 4385850"/>
                <a:gd name="connsiteX1" fmla="*/ 634964 w 1374599"/>
                <a:gd name="connsiteY1" fmla="*/ 1591271 h 4385850"/>
                <a:gd name="connsiteX2" fmla="*/ 709515 w 1374599"/>
                <a:gd name="connsiteY2" fmla="*/ 2061143 h 4385850"/>
                <a:gd name="connsiteX3" fmla="*/ 1040797 w 1374599"/>
                <a:gd name="connsiteY3" fmla="*/ 2218986 h 4385850"/>
                <a:gd name="connsiteX4" fmla="*/ 1374590 w 1374599"/>
                <a:gd name="connsiteY4" fmla="*/ 2534148 h 4385850"/>
                <a:gd name="connsiteX5" fmla="*/ 1033535 w 1374599"/>
                <a:gd name="connsiteY5" fmla="*/ 3060196 h 4385850"/>
                <a:gd name="connsiteX6" fmla="*/ 726878 w 1374599"/>
                <a:gd name="connsiteY6" fmla="*/ 2832511 h 4385850"/>
                <a:gd name="connsiteX7" fmla="*/ 337149 w 1374599"/>
                <a:gd name="connsiteY7" fmla="*/ 2825999 h 4385850"/>
                <a:gd name="connsiteX8" fmla="*/ 716096 w 1374599"/>
                <a:gd name="connsiteY8" fmla="*/ 3092430 h 4385850"/>
                <a:gd name="connsiteX9" fmla="*/ 1011496 w 1374599"/>
                <a:gd name="connsiteY9" fmla="*/ 3203777 h 4385850"/>
                <a:gd name="connsiteX10" fmla="*/ 1084384 w 1374599"/>
                <a:gd name="connsiteY10" fmla="*/ 3391103 h 4385850"/>
                <a:gd name="connsiteX11" fmla="*/ 1230419 w 1374599"/>
                <a:gd name="connsiteY11" fmla="*/ 3489157 h 4385850"/>
                <a:gd name="connsiteX12" fmla="*/ 1209807 w 1374599"/>
                <a:gd name="connsiteY12" fmla="*/ 3874690 h 4385850"/>
                <a:gd name="connsiteX13" fmla="*/ 1303464 w 1374599"/>
                <a:gd name="connsiteY13" fmla="*/ 4144095 h 4385850"/>
                <a:gd name="connsiteX14" fmla="*/ 1271196 w 1374599"/>
                <a:gd name="connsiteY14" fmla="*/ 4341602 h 4385850"/>
                <a:gd name="connsiteX15" fmla="*/ 1164205 w 1374599"/>
                <a:gd name="connsiteY15" fmla="*/ 4204052 h 4385850"/>
                <a:gd name="connsiteX16" fmla="*/ 1077224 w 1374599"/>
                <a:gd name="connsiteY16" fmla="*/ 3850857 h 4385850"/>
                <a:gd name="connsiteX17" fmla="*/ 1052118 w 1374599"/>
                <a:gd name="connsiteY17" fmla="*/ 3622113 h 4385850"/>
                <a:gd name="connsiteX18" fmla="*/ 833038 w 1374599"/>
                <a:gd name="connsiteY18" fmla="*/ 3692653 h 4385850"/>
                <a:gd name="connsiteX19" fmla="*/ 760010 w 1374599"/>
                <a:gd name="connsiteY19" fmla="*/ 3724394 h 4385850"/>
                <a:gd name="connsiteX20" fmla="*/ 853417 w 1374599"/>
                <a:gd name="connsiteY20" fmla="*/ 3662673 h 4385850"/>
                <a:gd name="connsiteX21" fmla="*/ 1099346 w 1374599"/>
                <a:gd name="connsiteY21" fmla="*/ 3586455 h 4385850"/>
                <a:gd name="connsiteX22" fmla="*/ 1066905 w 1374599"/>
                <a:gd name="connsiteY22" fmla="*/ 3875961 h 4385850"/>
                <a:gd name="connsiteX23" fmla="*/ 1079291 w 1374599"/>
                <a:gd name="connsiteY23" fmla="*/ 4205816 h 4385850"/>
                <a:gd name="connsiteX24" fmla="*/ 855115 w 1374599"/>
                <a:gd name="connsiteY24" fmla="*/ 4272826 h 4385850"/>
                <a:gd name="connsiteX25" fmla="*/ 692080 w 1374599"/>
                <a:gd name="connsiteY25" fmla="*/ 4200525 h 4385850"/>
                <a:gd name="connsiteX26" fmla="*/ 957015 w 1374599"/>
                <a:gd name="connsiteY26" fmla="*/ 4105300 h 4385850"/>
                <a:gd name="connsiteX27" fmla="*/ 973997 w 1374599"/>
                <a:gd name="connsiteY27" fmla="*/ 3981859 h 4385850"/>
                <a:gd name="connsiteX28" fmla="*/ 907762 w 1374599"/>
                <a:gd name="connsiteY28" fmla="*/ 4082374 h 4385850"/>
                <a:gd name="connsiteX29" fmla="*/ 765107 w 1374599"/>
                <a:gd name="connsiteY29" fmla="*/ 4110589 h 4385850"/>
                <a:gd name="connsiteX30" fmla="*/ 778693 w 1374599"/>
                <a:gd name="connsiteY30" fmla="*/ 3969514 h 4385850"/>
                <a:gd name="connsiteX31" fmla="*/ 929839 w 1374599"/>
                <a:gd name="connsiteY31" fmla="*/ 3807277 h 4385850"/>
                <a:gd name="connsiteX32" fmla="*/ 754916 w 1374599"/>
                <a:gd name="connsiteY32" fmla="*/ 3987147 h 4385850"/>
                <a:gd name="connsiteX33" fmla="*/ 664907 w 1374599"/>
                <a:gd name="connsiteY33" fmla="*/ 4161730 h 4385850"/>
                <a:gd name="connsiteX34" fmla="*/ 636038 w 1374599"/>
                <a:gd name="connsiteY34" fmla="*/ 3951879 h 4385850"/>
                <a:gd name="connsiteX35" fmla="*/ 622450 w 1374599"/>
                <a:gd name="connsiteY35" fmla="*/ 3830202 h 4385850"/>
                <a:gd name="connsiteX36" fmla="*/ 610562 w 1374599"/>
                <a:gd name="connsiteY36" fmla="*/ 4070030 h 4385850"/>
                <a:gd name="connsiteX37" fmla="*/ 483190 w 1374599"/>
                <a:gd name="connsiteY37" fmla="*/ 3904266 h 4385850"/>
                <a:gd name="connsiteX38" fmla="*/ 478096 w 1374599"/>
                <a:gd name="connsiteY38" fmla="*/ 3756137 h 4385850"/>
                <a:gd name="connsiteX39" fmla="*/ 386388 w 1374599"/>
                <a:gd name="connsiteY39" fmla="*/ 3853126 h 4385850"/>
                <a:gd name="connsiteX40" fmla="*/ 301474 w 1374599"/>
                <a:gd name="connsiteY40" fmla="*/ 3780825 h 4385850"/>
                <a:gd name="connsiteX41" fmla="*/ 143532 w 1374599"/>
                <a:gd name="connsiteY41" fmla="*/ 3675017 h 4385850"/>
                <a:gd name="connsiteX42" fmla="*/ 85789 w 1374599"/>
                <a:gd name="connsiteY42" fmla="*/ 3749084 h 4385850"/>
                <a:gd name="connsiteX43" fmla="*/ 403370 w 1374599"/>
                <a:gd name="connsiteY43" fmla="*/ 3904266 h 4385850"/>
                <a:gd name="connsiteX44" fmla="*/ 554201 w 1374599"/>
                <a:gd name="connsiteY44" fmla="*/ 4055871 h 4385850"/>
                <a:gd name="connsiteX45" fmla="*/ 573200 w 1374599"/>
                <a:gd name="connsiteY45" fmla="*/ 4246376 h 4385850"/>
                <a:gd name="connsiteX46" fmla="*/ 411862 w 1374599"/>
                <a:gd name="connsiteY46" fmla="*/ 4119406 h 4385850"/>
                <a:gd name="connsiteX47" fmla="*/ 173964 w 1374599"/>
                <a:gd name="connsiteY47" fmla="*/ 3912593 h 4385850"/>
                <a:gd name="connsiteX48" fmla="*/ 172404 w 1374599"/>
                <a:gd name="connsiteY48" fmla="*/ 4003019 h 4385850"/>
                <a:gd name="connsiteX49" fmla="*/ 366008 w 1374599"/>
                <a:gd name="connsiteY49" fmla="*/ 4080611 h 4385850"/>
                <a:gd name="connsiteX50" fmla="*/ 423749 w 1374599"/>
                <a:gd name="connsiteY50" fmla="*/ 4239322 h 4385850"/>
                <a:gd name="connsiteX51" fmla="*/ 332042 w 1374599"/>
                <a:gd name="connsiteY51" fmla="*/ 4385688 h 4385850"/>
                <a:gd name="connsiteX52" fmla="*/ 252223 w 1374599"/>
                <a:gd name="connsiteY52" fmla="*/ 4299279 h 4385850"/>
                <a:gd name="connsiteX53" fmla="*/ 228447 w 1374599"/>
                <a:gd name="connsiteY53" fmla="*/ 4168784 h 4385850"/>
                <a:gd name="connsiteX54" fmla="*/ 107020 w 1374599"/>
                <a:gd name="connsiteY54" fmla="*/ 4314573 h 4385850"/>
                <a:gd name="connsiteX55" fmla="*/ 76282 w 1374599"/>
                <a:gd name="connsiteY55" fmla="*/ 4249527 h 4385850"/>
                <a:gd name="connsiteX56" fmla="*/ 221653 w 1374599"/>
                <a:gd name="connsiteY56" fmla="*/ 4082375 h 4385850"/>
                <a:gd name="connsiteX57" fmla="*/ 328646 w 1374599"/>
                <a:gd name="connsiteY57" fmla="*/ 4297515 h 4385850"/>
                <a:gd name="connsiteX58" fmla="*/ 340534 w 1374599"/>
                <a:gd name="connsiteY58" fmla="*/ 4152913 h 4385850"/>
                <a:gd name="connsiteX59" fmla="*/ 199576 w 1374599"/>
                <a:gd name="connsiteY59" fmla="*/ 4061213 h 4385850"/>
                <a:gd name="connsiteX60" fmla="*/ 63713 w 1374599"/>
                <a:gd name="connsiteY60" fmla="*/ 4010073 h 4385850"/>
                <a:gd name="connsiteX61" fmla="*/ 163685 w 1374599"/>
                <a:gd name="connsiteY61" fmla="*/ 3839884 h 4385850"/>
                <a:gd name="connsiteX62" fmla="*/ 434175 w 1374599"/>
                <a:gd name="connsiteY62" fmla="*/ 4032699 h 4385850"/>
                <a:gd name="connsiteX63" fmla="*/ 552820 w 1374599"/>
                <a:gd name="connsiteY63" fmla="*/ 4189944 h 4385850"/>
                <a:gd name="connsiteX64" fmla="*/ 523949 w 1374599"/>
                <a:gd name="connsiteY64" fmla="*/ 4110589 h 4385850"/>
                <a:gd name="connsiteX65" fmla="*/ 367706 w 1374599"/>
                <a:gd name="connsiteY65" fmla="*/ 3953642 h 4385850"/>
                <a:gd name="connsiteX66" fmla="*/ 153723 w 1374599"/>
                <a:gd name="connsiteY66" fmla="*/ 3789642 h 4385850"/>
                <a:gd name="connsiteX67" fmla="*/ 38237 w 1374599"/>
                <a:gd name="connsiteY67" fmla="*/ 3839018 h 4385850"/>
                <a:gd name="connsiteX68" fmla="*/ 4934 w 1374599"/>
                <a:gd name="connsiteY68" fmla="*/ 3682754 h 4385850"/>
                <a:gd name="connsiteX69" fmla="*/ 152024 w 1374599"/>
                <a:gd name="connsiteY69" fmla="*/ 3599188 h 4385850"/>
                <a:gd name="connsiteX70" fmla="*/ 316757 w 1374599"/>
                <a:gd name="connsiteY70" fmla="*/ 3687361 h 4385850"/>
                <a:gd name="connsiteX71" fmla="*/ 389785 w 1374599"/>
                <a:gd name="connsiteY71" fmla="*/ 3773770 h 4385850"/>
                <a:gd name="connsiteX72" fmla="*/ 501872 w 1374599"/>
                <a:gd name="connsiteY72" fmla="*/ 3652093 h 4385850"/>
                <a:gd name="connsiteX73" fmla="*/ 551123 w 1374599"/>
                <a:gd name="connsiteY73" fmla="*/ 3782588 h 4385850"/>
                <a:gd name="connsiteX74" fmla="*/ 573200 w 1374599"/>
                <a:gd name="connsiteY74" fmla="*/ 3958933 h 4385850"/>
                <a:gd name="connsiteX75" fmla="*/ 605466 w 1374599"/>
                <a:gd name="connsiteY75" fmla="*/ 3713813 h 4385850"/>
                <a:gd name="connsiteX76" fmla="*/ 692081 w 1374599"/>
                <a:gd name="connsiteY76" fmla="*/ 3877814 h 4385850"/>
                <a:gd name="connsiteX77" fmla="*/ 681890 w 1374599"/>
                <a:gd name="connsiteY77" fmla="*/ 4055922 h 4385850"/>
                <a:gd name="connsiteX78" fmla="*/ 776995 w 1374599"/>
                <a:gd name="connsiteY78" fmla="*/ 3840783 h 4385850"/>
                <a:gd name="connsiteX79" fmla="*/ 997773 w 1374599"/>
                <a:gd name="connsiteY79" fmla="*/ 3752608 h 4385850"/>
                <a:gd name="connsiteX80" fmla="*/ 872099 w 1374599"/>
                <a:gd name="connsiteY80" fmla="*/ 3951879 h 4385850"/>
                <a:gd name="connsiteX81" fmla="*/ 824547 w 1374599"/>
                <a:gd name="connsiteY81" fmla="*/ 4043579 h 4385850"/>
                <a:gd name="connsiteX82" fmla="*/ 916254 w 1374599"/>
                <a:gd name="connsiteY82" fmla="*/ 3953643 h 4385850"/>
                <a:gd name="connsiteX83" fmla="*/ 990979 w 1374599"/>
                <a:gd name="connsiteY83" fmla="*/ 3874288 h 4385850"/>
                <a:gd name="connsiteX84" fmla="*/ 1009661 w 1374599"/>
                <a:gd name="connsiteY84" fmla="*/ 4151149 h 4385850"/>
                <a:gd name="connsiteX85" fmla="*/ 768503 w 1374599"/>
                <a:gd name="connsiteY85" fmla="*/ 4196998 h 4385850"/>
                <a:gd name="connsiteX86" fmla="*/ 892478 w 1374599"/>
                <a:gd name="connsiteY86" fmla="*/ 4207579 h 4385850"/>
                <a:gd name="connsiteX87" fmla="*/ 1035136 w 1374599"/>
                <a:gd name="connsiteY87" fmla="*/ 4140570 h 4385850"/>
                <a:gd name="connsiteX88" fmla="*/ 1009635 w 1374599"/>
                <a:gd name="connsiteY88" fmla="*/ 3836930 h 4385850"/>
                <a:gd name="connsiteX89" fmla="*/ 1017570 w 1374599"/>
                <a:gd name="connsiteY89" fmla="*/ 3687691 h 4385850"/>
                <a:gd name="connsiteX90" fmla="*/ 802470 w 1374599"/>
                <a:gd name="connsiteY90" fmla="*/ 3791405 h 4385850"/>
                <a:gd name="connsiteX91" fmla="*/ 670003 w 1374599"/>
                <a:gd name="connsiteY91" fmla="*/ 3731449 h 4385850"/>
                <a:gd name="connsiteX92" fmla="*/ 763408 w 1374599"/>
                <a:gd name="connsiteY92" fmla="*/ 3616824 h 4385850"/>
                <a:gd name="connsiteX93" fmla="*/ 1126843 w 1374599"/>
                <a:gd name="connsiteY93" fmla="*/ 3523360 h 4385850"/>
                <a:gd name="connsiteX94" fmla="*/ 1135840 w 1374599"/>
                <a:gd name="connsiteY94" fmla="*/ 3768856 h 4385850"/>
                <a:gd name="connsiteX95" fmla="*/ 1210059 w 1374599"/>
                <a:gd name="connsiteY95" fmla="*/ 4145858 h 4385850"/>
                <a:gd name="connsiteX96" fmla="*/ 1269498 w 1374599"/>
                <a:gd name="connsiteY96" fmla="*/ 4262247 h 4385850"/>
                <a:gd name="connsiteX97" fmla="*/ 1179489 w 1374599"/>
                <a:gd name="connsiteY97" fmla="*/ 4006546 h 4385850"/>
                <a:gd name="connsiteX98" fmla="*/ 1145110 w 1374599"/>
                <a:gd name="connsiteY98" fmla="*/ 3838681 h 4385850"/>
                <a:gd name="connsiteX99" fmla="*/ 1177710 w 1374599"/>
                <a:gd name="connsiteY99" fmla="*/ 3546719 h 4385850"/>
                <a:gd name="connsiteX100" fmla="*/ 1028341 w 1374599"/>
                <a:gd name="connsiteY100" fmla="*/ 3449296 h 4385850"/>
                <a:gd name="connsiteX101" fmla="*/ 959712 w 1374599"/>
                <a:gd name="connsiteY101" fmla="*/ 3287547 h 4385850"/>
                <a:gd name="connsiteX102" fmla="*/ 790378 w 1374599"/>
                <a:gd name="connsiteY102" fmla="*/ 3187811 h 4385850"/>
                <a:gd name="connsiteX103" fmla="*/ 325165 w 1374599"/>
                <a:gd name="connsiteY103" fmla="*/ 3118732 h 4385850"/>
                <a:gd name="connsiteX104" fmla="*/ 220150 w 1374599"/>
                <a:gd name="connsiteY104" fmla="*/ 2811783 h 4385850"/>
                <a:gd name="connsiteX105" fmla="*/ 403728 w 1374599"/>
                <a:gd name="connsiteY105" fmla="*/ 2552085 h 4385850"/>
                <a:gd name="connsiteX106" fmla="*/ 797533 w 1374599"/>
                <a:gd name="connsiteY106" fmla="*/ 2727978 h 4385850"/>
                <a:gd name="connsiteX107" fmla="*/ 890385 w 1374599"/>
                <a:gd name="connsiteY107" fmla="*/ 2468101 h 4385850"/>
                <a:gd name="connsiteX108" fmla="*/ 614496 w 1374599"/>
                <a:gd name="connsiteY108" fmla="*/ 2148625 h 4385850"/>
                <a:gd name="connsiteX109" fmla="*/ 534854 w 1374599"/>
                <a:gd name="connsiteY109" fmla="*/ 1588301 h 4385850"/>
                <a:gd name="connsiteX110" fmla="*/ 444652 w 1374599"/>
                <a:gd name="connsiteY110" fmla="*/ 4921 h 4385850"/>
                <a:gd name="connsiteX111" fmla="*/ 519393 w 1374599"/>
                <a:gd name="connsiteY111" fmla="*/ 132 h 4385850"/>
                <a:gd name="connsiteX0" fmla="*/ 519393 w 1374595"/>
                <a:gd name="connsiteY0" fmla="*/ 132 h 4385850"/>
                <a:gd name="connsiteX1" fmla="*/ 634964 w 1374595"/>
                <a:gd name="connsiteY1" fmla="*/ 1591271 h 4385850"/>
                <a:gd name="connsiteX2" fmla="*/ 709515 w 1374595"/>
                <a:gd name="connsiteY2" fmla="*/ 2061143 h 4385850"/>
                <a:gd name="connsiteX3" fmla="*/ 1040797 w 1374595"/>
                <a:gd name="connsiteY3" fmla="*/ 2218986 h 4385850"/>
                <a:gd name="connsiteX4" fmla="*/ 1374590 w 1374595"/>
                <a:gd name="connsiteY4" fmla="*/ 2534148 h 4385850"/>
                <a:gd name="connsiteX5" fmla="*/ 1033535 w 1374595"/>
                <a:gd name="connsiteY5" fmla="*/ 3060196 h 4385850"/>
                <a:gd name="connsiteX6" fmla="*/ 726878 w 1374595"/>
                <a:gd name="connsiteY6" fmla="*/ 2832511 h 4385850"/>
                <a:gd name="connsiteX7" fmla="*/ 337149 w 1374595"/>
                <a:gd name="connsiteY7" fmla="*/ 2825999 h 4385850"/>
                <a:gd name="connsiteX8" fmla="*/ 716096 w 1374595"/>
                <a:gd name="connsiteY8" fmla="*/ 3092430 h 4385850"/>
                <a:gd name="connsiteX9" fmla="*/ 1011496 w 1374595"/>
                <a:gd name="connsiteY9" fmla="*/ 3203777 h 4385850"/>
                <a:gd name="connsiteX10" fmla="*/ 1084384 w 1374595"/>
                <a:gd name="connsiteY10" fmla="*/ 3391103 h 4385850"/>
                <a:gd name="connsiteX11" fmla="*/ 1230419 w 1374595"/>
                <a:gd name="connsiteY11" fmla="*/ 3489157 h 4385850"/>
                <a:gd name="connsiteX12" fmla="*/ 1209807 w 1374595"/>
                <a:gd name="connsiteY12" fmla="*/ 3874690 h 4385850"/>
                <a:gd name="connsiteX13" fmla="*/ 1303464 w 1374595"/>
                <a:gd name="connsiteY13" fmla="*/ 4144095 h 4385850"/>
                <a:gd name="connsiteX14" fmla="*/ 1271196 w 1374595"/>
                <a:gd name="connsiteY14" fmla="*/ 4341602 h 4385850"/>
                <a:gd name="connsiteX15" fmla="*/ 1164205 w 1374595"/>
                <a:gd name="connsiteY15" fmla="*/ 4204052 h 4385850"/>
                <a:gd name="connsiteX16" fmla="*/ 1077224 w 1374595"/>
                <a:gd name="connsiteY16" fmla="*/ 3850857 h 4385850"/>
                <a:gd name="connsiteX17" fmla="*/ 1052118 w 1374595"/>
                <a:gd name="connsiteY17" fmla="*/ 3622113 h 4385850"/>
                <a:gd name="connsiteX18" fmla="*/ 833038 w 1374595"/>
                <a:gd name="connsiteY18" fmla="*/ 3692653 h 4385850"/>
                <a:gd name="connsiteX19" fmla="*/ 760010 w 1374595"/>
                <a:gd name="connsiteY19" fmla="*/ 3724394 h 4385850"/>
                <a:gd name="connsiteX20" fmla="*/ 853417 w 1374595"/>
                <a:gd name="connsiteY20" fmla="*/ 3662673 h 4385850"/>
                <a:gd name="connsiteX21" fmla="*/ 1099346 w 1374595"/>
                <a:gd name="connsiteY21" fmla="*/ 3586455 h 4385850"/>
                <a:gd name="connsiteX22" fmla="*/ 1066905 w 1374595"/>
                <a:gd name="connsiteY22" fmla="*/ 3875961 h 4385850"/>
                <a:gd name="connsiteX23" fmla="*/ 1079291 w 1374595"/>
                <a:gd name="connsiteY23" fmla="*/ 4205816 h 4385850"/>
                <a:gd name="connsiteX24" fmla="*/ 855115 w 1374595"/>
                <a:gd name="connsiteY24" fmla="*/ 4272826 h 4385850"/>
                <a:gd name="connsiteX25" fmla="*/ 692080 w 1374595"/>
                <a:gd name="connsiteY25" fmla="*/ 4200525 h 4385850"/>
                <a:gd name="connsiteX26" fmla="*/ 957015 w 1374595"/>
                <a:gd name="connsiteY26" fmla="*/ 4105300 h 4385850"/>
                <a:gd name="connsiteX27" fmla="*/ 973997 w 1374595"/>
                <a:gd name="connsiteY27" fmla="*/ 3981859 h 4385850"/>
                <a:gd name="connsiteX28" fmla="*/ 907762 w 1374595"/>
                <a:gd name="connsiteY28" fmla="*/ 4082374 h 4385850"/>
                <a:gd name="connsiteX29" fmla="*/ 765107 w 1374595"/>
                <a:gd name="connsiteY29" fmla="*/ 4110589 h 4385850"/>
                <a:gd name="connsiteX30" fmla="*/ 778693 w 1374595"/>
                <a:gd name="connsiteY30" fmla="*/ 3969514 h 4385850"/>
                <a:gd name="connsiteX31" fmla="*/ 929839 w 1374595"/>
                <a:gd name="connsiteY31" fmla="*/ 3807277 h 4385850"/>
                <a:gd name="connsiteX32" fmla="*/ 754916 w 1374595"/>
                <a:gd name="connsiteY32" fmla="*/ 3987147 h 4385850"/>
                <a:gd name="connsiteX33" fmla="*/ 664907 w 1374595"/>
                <a:gd name="connsiteY33" fmla="*/ 4161730 h 4385850"/>
                <a:gd name="connsiteX34" fmla="*/ 636038 w 1374595"/>
                <a:gd name="connsiteY34" fmla="*/ 3951879 h 4385850"/>
                <a:gd name="connsiteX35" fmla="*/ 622450 w 1374595"/>
                <a:gd name="connsiteY35" fmla="*/ 3830202 h 4385850"/>
                <a:gd name="connsiteX36" fmla="*/ 610562 w 1374595"/>
                <a:gd name="connsiteY36" fmla="*/ 4070030 h 4385850"/>
                <a:gd name="connsiteX37" fmla="*/ 483190 w 1374595"/>
                <a:gd name="connsiteY37" fmla="*/ 3904266 h 4385850"/>
                <a:gd name="connsiteX38" fmla="*/ 478096 w 1374595"/>
                <a:gd name="connsiteY38" fmla="*/ 3756137 h 4385850"/>
                <a:gd name="connsiteX39" fmla="*/ 386388 w 1374595"/>
                <a:gd name="connsiteY39" fmla="*/ 3853126 h 4385850"/>
                <a:gd name="connsiteX40" fmla="*/ 301474 w 1374595"/>
                <a:gd name="connsiteY40" fmla="*/ 3780825 h 4385850"/>
                <a:gd name="connsiteX41" fmla="*/ 143532 w 1374595"/>
                <a:gd name="connsiteY41" fmla="*/ 3675017 h 4385850"/>
                <a:gd name="connsiteX42" fmla="*/ 85789 w 1374595"/>
                <a:gd name="connsiteY42" fmla="*/ 3749084 h 4385850"/>
                <a:gd name="connsiteX43" fmla="*/ 403370 w 1374595"/>
                <a:gd name="connsiteY43" fmla="*/ 3904266 h 4385850"/>
                <a:gd name="connsiteX44" fmla="*/ 554201 w 1374595"/>
                <a:gd name="connsiteY44" fmla="*/ 4055871 h 4385850"/>
                <a:gd name="connsiteX45" fmla="*/ 573200 w 1374595"/>
                <a:gd name="connsiteY45" fmla="*/ 4246376 h 4385850"/>
                <a:gd name="connsiteX46" fmla="*/ 411862 w 1374595"/>
                <a:gd name="connsiteY46" fmla="*/ 4119406 h 4385850"/>
                <a:gd name="connsiteX47" fmla="*/ 173964 w 1374595"/>
                <a:gd name="connsiteY47" fmla="*/ 3912593 h 4385850"/>
                <a:gd name="connsiteX48" fmla="*/ 172404 w 1374595"/>
                <a:gd name="connsiteY48" fmla="*/ 4003019 h 4385850"/>
                <a:gd name="connsiteX49" fmla="*/ 366008 w 1374595"/>
                <a:gd name="connsiteY49" fmla="*/ 4080611 h 4385850"/>
                <a:gd name="connsiteX50" fmla="*/ 423749 w 1374595"/>
                <a:gd name="connsiteY50" fmla="*/ 4239322 h 4385850"/>
                <a:gd name="connsiteX51" fmla="*/ 332042 w 1374595"/>
                <a:gd name="connsiteY51" fmla="*/ 4385688 h 4385850"/>
                <a:gd name="connsiteX52" fmla="*/ 252223 w 1374595"/>
                <a:gd name="connsiteY52" fmla="*/ 4299279 h 4385850"/>
                <a:gd name="connsiteX53" fmla="*/ 228447 w 1374595"/>
                <a:gd name="connsiteY53" fmla="*/ 4168784 h 4385850"/>
                <a:gd name="connsiteX54" fmla="*/ 107020 w 1374595"/>
                <a:gd name="connsiteY54" fmla="*/ 4314573 h 4385850"/>
                <a:gd name="connsiteX55" fmla="*/ 76282 w 1374595"/>
                <a:gd name="connsiteY55" fmla="*/ 4249527 h 4385850"/>
                <a:gd name="connsiteX56" fmla="*/ 221653 w 1374595"/>
                <a:gd name="connsiteY56" fmla="*/ 4082375 h 4385850"/>
                <a:gd name="connsiteX57" fmla="*/ 328646 w 1374595"/>
                <a:gd name="connsiteY57" fmla="*/ 4297515 h 4385850"/>
                <a:gd name="connsiteX58" fmla="*/ 340534 w 1374595"/>
                <a:gd name="connsiteY58" fmla="*/ 4152913 h 4385850"/>
                <a:gd name="connsiteX59" fmla="*/ 199576 w 1374595"/>
                <a:gd name="connsiteY59" fmla="*/ 4061213 h 4385850"/>
                <a:gd name="connsiteX60" fmla="*/ 63713 w 1374595"/>
                <a:gd name="connsiteY60" fmla="*/ 4010073 h 4385850"/>
                <a:gd name="connsiteX61" fmla="*/ 163685 w 1374595"/>
                <a:gd name="connsiteY61" fmla="*/ 3839884 h 4385850"/>
                <a:gd name="connsiteX62" fmla="*/ 434175 w 1374595"/>
                <a:gd name="connsiteY62" fmla="*/ 4032699 h 4385850"/>
                <a:gd name="connsiteX63" fmla="*/ 552820 w 1374595"/>
                <a:gd name="connsiteY63" fmla="*/ 4189944 h 4385850"/>
                <a:gd name="connsiteX64" fmla="*/ 523949 w 1374595"/>
                <a:gd name="connsiteY64" fmla="*/ 4110589 h 4385850"/>
                <a:gd name="connsiteX65" fmla="*/ 367706 w 1374595"/>
                <a:gd name="connsiteY65" fmla="*/ 3953642 h 4385850"/>
                <a:gd name="connsiteX66" fmla="*/ 153723 w 1374595"/>
                <a:gd name="connsiteY66" fmla="*/ 3789642 h 4385850"/>
                <a:gd name="connsiteX67" fmla="*/ 38237 w 1374595"/>
                <a:gd name="connsiteY67" fmla="*/ 3839018 h 4385850"/>
                <a:gd name="connsiteX68" fmla="*/ 4934 w 1374595"/>
                <a:gd name="connsiteY68" fmla="*/ 3682754 h 4385850"/>
                <a:gd name="connsiteX69" fmla="*/ 152024 w 1374595"/>
                <a:gd name="connsiteY69" fmla="*/ 3599188 h 4385850"/>
                <a:gd name="connsiteX70" fmla="*/ 316757 w 1374595"/>
                <a:gd name="connsiteY70" fmla="*/ 3687361 h 4385850"/>
                <a:gd name="connsiteX71" fmla="*/ 389785 w 1374595"/>
                <a:gd name="connsiteY71" fmla="*/ 3773770 h 4385850"/>
                <a:gd name="connsiteX72" fmla="*/ 501872 w 1374595"/>
                <a:gd name="connsiteY72" fmla="*/ 3652093 h 4385850"/>
                <a:gd name="connsiteX73" fmla="*/ 551123 w 1374595"/>
                <a:gd name="connsiteY73" fmla="*/ 3782588 h 4385850"/>
                <a:gd name="connsiteX74" fmla="*/ 573200 w 1374595"/>
                <a:gd name="connsiteY74" fmla="*/ 3958933 h 4385850"/>
                <a:gd name="connsiteX75" fmla="*/ 605466 w 1374595"/>
                <a:gd name="connsiteY75" fmla="*/ 3713813 h 4385850"/>
                <a:gd name="connsiteX76" fmla="*/ 692081 w 1374595"/>
                <a:gd name="connsiteY76" fmla="*/ 3877814 h 4385850"/>
                <a:gd name="connsiteX77" fmla="*/ 681890 w 1374595"/>
                <a:gd name="connsiteY77" fmla="*/ 4055922 h 4385850"/>
                <a:gd name="connsiteX78" fmla="*/ 776995 w 1374595"/>
                <a:gd name="connsiteY78" fmla="*/ 3840783 h 4385850"/>
                <a:gd name="connsiteX79" fmla="*/ 997773 w 1374595"/>
                <a:gd name="connsiteY79" fmla="*/ 3752608 h 4385850"/>
                <a:gd name="connsiteX80" fmla="*/ 872099 w 1374595"/>
                <a:gd name="connsiteY80" fmla="*/ 3951879 h 4385850"/>
                <a:gd name="connsiteX81" fmla="*/ 824547 w 1374595"/>
                <a:gd name="connsiteY81" fmla="*/ 4043579 h 4385850"/>
                <a:gd name="connsiteX82" fmla="*/ 916254 w 1374595"/>
                <a:gd name="connsiteY82" fmla="*/ 3953643 h 4385850"/>
                <a:gd name="connsiteX83" fmla="*/ 990979 w 1374595"/>
                <a:gd name="connsiteY83" fmla="*/ 3874288 h 4385850"/>
                <a:gd name="connsiteX84" fmla="*/ 1009661 w 1374595"/>
                <a:gd name="connsiteY84" fmla="*/ 4151149 h 4385850"/>
                <a:gd name="connsiteX85" fmla="*/ 768503 w 1374595"/>
                <a:gd name="connsiteY85" fmla="*/ 4196998 h 4385850"/>
                <a:gd name="connsiteX86" fmla="*/ 892478 w 1374595"/>
                <a:gd name="connsiteY86" fmla="*/ 4207579 h 4385850"/>
                <a:gd name="connsiteX87" fmla="*/ 1035136 w 1374595"/>
                <a:gd name="connsiteY87" fmla="*/ 4140570 h 4385850"/>
                <a:gd name="connsiteX88" fmla="*/ 1009635 w 1374595"/>
                <a:gd name="connsiteY88" fmla="*/ 3836930 h 4385850"/>
                <a:gd name="connsiteX89" fmla="*/ 1017570 w 1374595"/>
                <a:gd name="connsiteY89" fmla="*/ 3687691 h 4385850"/>
                <a:gd name="connsiteX90" fmla="*/ 802470 w 1374595"/>
                <a:gd name="connsiteY90" fmla="*/ 3791405 h 4385850"/>
                <a:gd name="connsiteX91" fmla="*/ 670003 w 1374595"/>
                <a:gd name="connsiteY91" fmla="*/ 3731449 h 4385850"/>
                <a:gd name="connsiteX92" fmla="*/ 763408 w 1374595"/>
                <a:gd name="connsiteY92" fmla="*/ 3616824 h 4385850"/>
                <a:gd name="connsiteX93" fmla="*/ 1126843 w 1374595"/>
                <a:gd name="connsiteY93" fmla="*/ 3523360 h 4385850"/>
                <a:gd name="connsiteX94" fmla="*/ 1135840 w 1374595"/>
                <a:gd name="connsiteY94" fmla="*/ 3768856 h 4385850"/>
                <a:gd name="connsiteX95" fmla="*/ 1210059 w 1374595"/>
                <a:gd name="connsiteY95" fmla="*/ 4145858 h 4385850"/>
                <a:gd name="connsiteX96" fmla="*/ 1269498 w 1374595"/>
                <a:gd name="connsiteY96" fmla="*/ 4262247 h 4385850"/>
                <a:gd name="connsiteX97" fmla="*/ 1179489 w 1374595"/>
                <a:gd name="connsiteY97" fmla="*/ 4006546 h 4385850"/>
                <a:gd name="connsiteX98" fmla="*/ 1145110 w 1374595"/>
                <a:gd name="connsiteY98" fmla="*/ 3838681 h 4385850"/>
                <a:gd name="connsiteX99" fmla="*/ 1177710 w 1374595"/>
                <a:gd name="connsiteY99" fmla="*/ 3546719 h 4385850"/>
                <a:gd name="connsiteX100" fmla="*/ 1028341 w 1374595"/>
                <a:gd name="connsiteY100" fmla="*/ 3449296 h 4385850"/>
                <a:gd name="connsiteX101" fmla="*/ 959712 w 1374595"/>
                <a:gd name="connsiteY101" fmla="*/ 3287547 h 4385850"/>
                <a:gd name="connsiteX102" fmla="*/ 790378 w 1374595"/>
                <a:gd name="connsiteY102" fmla="*/ 3187811 h 4385850"/>
                <a:gd name="connsiteX103" fmla="*/ 325165 w 1374595"/>
                <a:gd name="connsiteY103" fmla="*/ 3118732 h 4385850"/>
                <a:gd name="connsiteX104" fmla="*/ 220150 w 1374595"/>
                <a:gd name="connsiteY104" fmla="*/ 2811783 h 4385850"/>
                <a:gd name="connsiteX105" fmla="*/ 403728 w 1374595"/>
                <a:gd name="connsiteY105" fmla="*/ 2552085 h 4385850"/>
                <a:gd name="connsiteX106" fmla="*/ 797533 w 1374595"/>
                <a:gd name="connsiteY106" fmla="*/ 2727978 h 4385850"/>
                <a:gd name="connsiteX107" fmla="*/ 890385 w 1374595"/>
                <a:gd name="connsiteY107" fmla="*/ 2468101 h 4385850"/>
                <a:gd name="connsiteX108" fmla="*/ 614496 w 1374595"/>
                <a:gd name="connsiteY108" fmla="*/ 2148625 h 4385850"/>
                <a:gd name="connsiteX109" fmla="*/ 534854 w 1374595"/>
                <a:gd name="connsiteY109" fmla="*/ 1588301 h 4385850"/>
                <a:gd name="connsiteX110" fmla="*/ 444652 w 1374595"/>
                <a:gd name="connsiteY110" fmla="*/ 4921 h 4385850"/>
                <a:gd name="connsiteX111" fmla="*/ 519393 w 1374595"/>
                <a:gd name="connsiteY111" fmla="*/ 132 h 4385850"/>
                <a:gd name="connsiteX0" fmla="*/ 519393 w 1374594"/>
                <a:gd name="connsiteY0" fmla="*/ 132 h 4385850"/>
                <a:gd name="connsiteX1" fmla="*/ 634964 w 1374594"/>
                <a:gd name="connsiteY1" fmla="*/ 1591271 h 4385850"/>
                <a:gd name="connsiteX2" fmla="*/ 709515 w 1374594"/>
                <a:gd name="connsiteY2" fmla="*/ 2061143 h 4385850"/>
                <a:gd name="connsiteX3" fmla="*/ 1040797 w 1374594"/>
                <a:gd name="connsiteY3" fmla="*/ 2218986 h 4385850"/>
                <a:gd name="connsiteX4" fmla="*/ 1374590 w 1374594"/>
                <a:gd name="connsiteY4" fmla="*/ 2534148 h 4385850"/>
                <a:gd name="connsiteX5" fmla="*/ 1033535 w 1374594"/>
                <a:gd name="connsiteY5" fmla="*/ 3060196 h 4385850"/>
                <a:gd name="connsiteX6" fmla="*/ 726878 w 1374594"/>
                <a:gd name="connsiteY6" fmla="*/ 2832511 h 4385850"/>
                <a:gd name="connsiteX7" fmla="*/ 337149 w 1374594"/>
                <a:gd name="connsiteY7" fmla="*/ 2825999 h 4385850"/>
                <a:gd name="connsiteX8" fmla="*/ 716096 w 1374594"/>
                <a:gd name="connsiteY8" fmla="*/ 3092430 h 4385850"/>
                <a:gd name="connsiteX9" fmla="*/ 1011496 w 1374594"/>
                <a:gd name="connsiteY9" fmla="*/ 3203777 h 4385850"/>
                <a:gd name="connsiteX10" fmla="*/ 1084384 w 1374594"/>
                <a:gd name="connsiteY10" fmla="*/ 3391103 h 4385850"/>
                <a:gd name="connsiteX11" fmla="*/ 1230419 w 1374594"/>
                <a:gd name="connsiteY11" fmla="*/ 3489157 h 4385850"/>
                <a:gd name="connsiteX12" fmla="*/ 1209807 w 1374594"/>
                <a:gd name="connsiteY12" fmla="*/ 3874690 h 4385850"/>
                <a:gd name="connsiteX13" fmla="*/ 1303464 w 1374594"/>
                <a:gd name="connsiteY13" fmla="*/ 4144095 h 4385850"/>
                <a:gd name="connsiteX14" fmla="*/ 1271196 w 1374594"/>
                <a:gd name="connsiteY14" fmla="*/ 4341602 h 4385850"/>
                <a:gd name="connsiteX15" fmla="*/ 1164205 w 1374594"/>
                <a:gd name="connsiteY15" fmla="*/ 4204052 h 4385850"/>
                <a:gd name="connsiteX16" fmla="*/ 1077224 w 1374594"/>
                <a:gd name="connsiteY16" fmla="*/ 3850857 h 4385850"/>
                <a:gd name="connsiteX17" fmla="*/ 1052118 w 1374594"/>
                <a:gd name="connsiteY17" fmla="*/ 3622113 h 4385850"/>
                <a:gd name="connsiteX18" fmla="*/ 833038 w 1374594"/>
                <a:gd name="connsiteY18" fmla="*/ 3692653 h 4385850"/>
                <a:gd name="connsiteX19" fmla="*/ 760010 w 1374594"/>
                <a:gd name="connsiteY19" fmla="*/ 3724394 h 4385850"/>
                <a:gd name="connsiteX20" fmla="*/ 853417 w 1374594"/>
                <a:gd name="connsiteY20" fmla="*/ 3662673 h 4385850"/>
                <a:gd name="connsiteX21" fmla="*/ 1099346 w 1374594"/>
                <a:gd name="connsiteY21" fmla="*/ 3586455 h 4385850"/>
                <a:gd name="connsiteX22" fmla="*/ 1066905 w 1374594"/>
                <a:gd name="connsiteY22" fmla="*/ 3875961 h 4385850"/>
                <a:gd name="connsiteX23" fmla="*/ 1079291 w 1374594"/>
                <a:gd name="connsiteY23" fmla="*/ 4205816 h 4385850"/>
                <a:gd name="connsiteX24" fmla="*/ 855115 w 1374594"/>
                <a:gd name="connsiteY24" fmla="*/ 4272826 h 4385850"/>
                <a:gd name="connsiteX25" fmla="*/ 692080 w 1374594"/>
                <a:gd name="connsiteY25" fmla="*/ 4200525 h 4385850"/>
                <a:gd name="connsiteX26" fmla="*/ 957015 w 1374594"/>
                <a:gd name="connsiteY26" fmla="*/ 4105300 h 4385850"/>
                <a:gd name="connsiteX27" fmla="*/ 973997 w 1374594"/>
                <a:gd name="connsiteY27" fmla="*/ 3981859 h 4385850"/>
                <a:gd name="connsiteX28" fmla="*/ 907762 w 1374594"/>
                <a:gd name="connsiteY28" fmla="*/ 4082374 h 4385850"/>
                <a:gd name="connsiteX29" fmla="*/ 765107 w 1374594"/>
                <a:gd name="connsiteY29" fmla="*/ 4110589 h 4385850"/>
                <a:gd name="connsiteX30" fmla="*/ 778693 w 1374594"/>
                <a:gd name="connsiteY30" fmla="*/ 3969514 h 4385850"/>
                <a:gd name="connsiteX31" fmla="*/ 929839 w 1374594"/>
                <a:gd name="connsiteY31" fmla="*/ 3807277 h 4385850"/>
                <a:gd name="connsiteX32" fmla="*/ 754916 w 1374594"/>
                <a:gd name="connsiteY32" fmla="*/ 3987147 h 4385850"/>
                <a:gd name="connsiteX33" fmla="*/ 664907 w 1374594"/>
                <a:gd name="connsiteY33" fmla="*/ 4161730 h 4385850"/>
                <a:gd name="connsiteX34" fmla="*/ 636038 w 1374594"/>
                <a:gd name="connsiteY34" fmla="*/ 3951879 h 4385850"/>
                <a:gd name="connsiteX35" fmla="*/ 622450 w 1374594"/>
                <a:gd name="connsiteY35" fmla="*/ 3830202 h 4385850"/>
                <a:gd name="connsiteX36" fmla="*/ 610562 w 1374594"/>
                <a:gd name="connsiteY36" fmla="*/ 4070030 h 4385850"/>
                <a:gd name="connsiteX37" fmla="*/ 483190 w 1374594"/>
                <a:gd name="connsiteY37" fmla="*/ 3904266 h 4385850"/>
                <a:gd name="connsiteX38" fmla="*/ 478096 w 1374594"/>
                <a:gd name="connsiteY38" fmla="*/ 3756137 h 4385850"/>
                <a:gd name="connsiteX39" fmla="*/ 386388 w 1374594"/>
                <a:gd name="connsiteY39" fmla="*/ 3853126 h 4385850"/>
                <a:gd name="connsiteX40" fmla="*/ 301474 w 1374594"/>
                <a:gd name="connsiteY40" fmla="*/ 3780825 h 4385850"/>
                <a:gd name="connsiteX41" fmla="*/ 143532 w 1374594"/>
                <a:gd name="connsiteY41" fmla="*/ 3675017 h 4385850"/>
                <a:gd name="connsiteX42" fmla="*/ 85789 w 1374594"/>
                <a:gd name="connsiteY42" fmla="*/ 3749084 h 4385850"/>
                <a:gd name="connsiteX43" fmla="*/ 403370 w 1374594"/>
                <a:gd name="connsiteY43" fmla="*/ 3904266 h 4385850"/>
                <a:gd name="connsiteX44" fmla="*/ 554201 w 1374594"/>
                <a:gd name="connsiteY44" fmla="*/ 4055871 h 4385850"/>
                <a:gd name="connsiteX45" fmla="*/ 573200 w 1374594"/>
                <a:gd name="connsiteY45" fmla="*/ 4246376 h 4385850"/>
                <a:gd name="connsiteX46" fmla="*/ 411862 w 1374594"/>
                <a:gd name="connsiteY46" fmla="*/ 4119406 h 4385850"/>
                <a:gd name="connsiteX47" fmla="*/ 173964 w 1374594"/>
                <a:gd name="connsiteY47" fmla="*/ 3912593 h 4385850"/>
                <a:gd name="connsiteX48" fmla="*/ 172404 w 1374594"/>
                <a:gd name="connsiteY48" fmla="*/ 4003019 h 4385850"/>
                <a:gd name="connsiteX49" fmla="*/ 366008 w 1374594"/>
                <a:gd name="connsiteY49" fmla="*/ 4080611 h 4385850"/>
                <a:gd name="connsiteX50" fmla="*/ 423749 w 1374594"/>
                <a:gd name="connsiteY50" fmla="*/ 4239322 h 4385850"/>
                <a:gd name="connsiteX51" fmla="*/ 332042 w 1374594"/>
                <a:gd name="connsiteY51" fmla="*/ 4385688 h 4385850"/>
                <a:gd name="connsiteX52" fmla="*/ 252223 w 1374594"/>
                <a:gd name="connsiteY52" fmla="*/ 4299279 h 4385850"/>
                <a:gd name="connsiteX53" fmla="*/ 228447 w 1374594"/>
                <a:gd name="connsiteY53" fmla="*/ 4168784 h 4385850"/>
                <a:gd name="connsiteX54" fmla="*/ 107020 w 1374594"/>
                <a:gd name="connsiteY54" fmla="*/ 4314573 h 4385850"/>
                <a:gd name="connsiteX55" fmla="*/ 76282 w 1374594"/>
                <a:gd name="connsiteY55" fmla="*/ 4249527 h 4385850"/>
                <a:gd name="connsiteX56" fmla="*/ 221653 w 1374594"/>
                <a:gd name="connsiteY56" fmla="*/ 4082375 h 4385850"/>
                <a:gd name="connsiteX57" fmla="*/ 328646 w 1374594"/>
                <a:gd name="connsiteY57" fmla="*/ 4297515 h 4385850"/>
                <a:gd name="connsiteX58" fmla="*/ 340534 w 1374594"/>
                <a:gd name="connsiteY58" fmla="*/ 4152913 h 4385850"/>
                <a:gd name="connsiteX59" fmla="*/ 199576 w 1374594"/>
                <a:gd name="connsiteY59" fmla="*/ 4061213 h 4385850"/>
                <a:gd name="connsiteX60" fmla="*/ 63713 w 1374594"/>
                <a:gd name="connsiteY60" fmla="*/ 4010073 h 4385850"/>
                <a:gd name="connsiteX61" fmla="*/ 163685 w 1374594"/>
                <a:gd name="connsiteY61" fmla="*/ 3839884 h 4385850"/>
                <a:gd name="connsiteX62" fmla="*/ 434175 w 1374594"/>
                <a:gd name="connsiteY62" fmla="*/ 4032699 h 4385850"/>
                <a:gd name="connsiteX63" fmla="*/ 552820 w 1374594"/>
                <a:gd name="connsiteY63" fmla="*/ 4189944 h 4385850"/>
                <a:gd name="connsiteX64" fmla="*/ 523949 w 1374594"/>
                <a:gd name="connsiteY64" fmla="*/ 4110589 h 4385850"/>
                <a:gd name="connsiteX65" fmla="*/ 367706 w 1374594"/>
                <a:gd name="connsiteY65" fmla="*/ 3953642 h 4385850"/>
                <a:gd name="connsiteX66" fmla="*/ 153723 w 1374594"/>
                <a:gd name="connsiteY66" fmla="*/ 3789642 h 4385850"/>
                <a:gd name="connsiteX67" fmla="*/ 38237 w 1374594"/>
                <a:gd name="connsiteY67" fmla="*/ 3839018 h 4385850"/>
                <a:gd name="connsiteX68" fmla="*/ 4934 w 1374594"/>
                <a:gd name="connsiteY68" fmla="*/ 3682754 h 4385850"/>
                <a:gd name="connsiteX69" fmla="*/ 152024 w 1374594"/>
                <a:gd name="connsiteY69" fmla="*/ 3599188 h 4385850"/>
                <a:gd name="connsiteX70" fmla="*/ 316757 w 1374594"/>
                <a:gd name="connsiteY70" fmla="*/ 3687361 h 4385850"/>
                <a:gd name="connsiteX71" fmla="*/ 389785 w 1374594"/>
                <a:gd name="connsiteY71" fmla="*/ 3773770 h 4385850"/>
                <a:gd name="connsiteX72" fmla="*/ 501872 w 1374594"/>
                <a:gd name="connsiteY72" fmla="*/ 3652093 h 4385850"/>
                <a:gd name="connsiteX73" fmla="*/ 551123 w 1374594"/>
                <a:gd name="connsiteY73" fmla="*/ 3782588 h 4385850"/>
                <a:gd name="connsiteX74" fmla="*/ 573200 w 1374594"/>
                <a:gd name="connsiteY74" fmla="*/ 3958933 h 4385850"/>
                <a:gd name="connsiteX75" fmla="*/ 605466 w 1374594"/>
                <a:gd name="connsiteY75" fmla="*/ 3713813 h 4385850"/>
                <a:gd name="connsiteX76" fmla="*/ 692081 w 1374594"/>
                <a:gd name="connsiteY76" fmla="*/ 3877814 h 4385850"/>
                <a:gd name="connsiteX77" fmla="*/ 681890 w 1374594"/>
                <a:gd name="connsiteY77" fmla="*/ 4055922 h 4385850"/>
                <a:gd name="connsiteX78" fmla="*/ 776995 w 1374594"/>
                <a:gd name="connsiteY78" fmla="*/ 3840783 h 4385850"/>
                <a:gd name="connsiteX79" fmla="*/ 997773 w 1374594"/>
                <a:gd name="connsiteY79" fmla="*/ 3752608 h 4385850"/>
                <a:gd name="connsiteX80" fmla="*/ 872099 w 1374594"/>
                <a:gd name="connsiteY80" fmla="*/ 3951879 h 4385850"/>
                <a:gd name="connsiteX81" fmla="*/ 824547 w 1374594"/>
                <a:gd name="connsiteY81" fmla="*/ 4043579 h 4385850"/>
                <a:gd name="connsiteX82" fmla="*/ 916254 w 1374594"/>
                <a:gd name="connsiteY82" fmla="*/ 3953643 h 4385850"/>
                <a:gd name="connsiteX83" fmla="*/ 990979 w 1374594"/>
                <a:gd name="connsiteY83" fmla="*/ 3874288 h 4385850"/>
                <a:gd name="connsiteX84" fmla="*/ 1009661 w 1374594"/>
                <a:gd name="connsiteY84" fmla="*/ 4151149 h 4385850"/>
                <a:gd name="connsiteX85" fmla="*/ 768503 w 1374594"/>
                <a:gd name="connsiteY85" fmla="*/ 4196998 h 4385850"/>
                <a:gd name="connsiteX86" fmla="*/ 892478 w 1374594"/>
                <a:gd name="connsiteY86" fmla="*/ 4207579 h 4385850"/>
                <a:gd name="connsiteX87" fmla="*/ 1035136 w 1374594"/>
                <a:gd name="connsiteY87" fmla="*/ 4140570 h 4385850"/>
                <a:gd name="connsiteX88" fmla="*/ 1009635 w 1374594"/>
                <a:gd name="connsiteY88" fmla="*/ 3836930 h 4385850"/>
                <a:gd name="connsiteX89" fmla="*/ 1017570 w 1374594"/>
                <a:gd name="connsiteY89" fmla="*/ 3687691 h 4385850"/>
                <a:gd name="connsiteX90" fmla="*/ 802470 w 1374594"/>
                <a:gd name="connsiteY90" fmla="*/ 3791405 h 4385850"/>
                <a:gd name="connsiteX91" fmla="*/ 670003 w 1374594"/>
                <a:gd name="connsiteY91" fmla="*/ 3731449 h 4385850"/>
                <a:gd name="connsiteX92" fmla="*/ 763408 w 1374594"/>
                <a:gd name="connsiteY92" fmla="*/ 3616824 h 4385850"/>
                <a:gd name="connsiteX93" fmla="*/ 1126843 w 1374594"/>
                <a:gd name="connsiteY93" fmla="*/ 3523360 h 4385850"/>
                <a:gd name="connsiteX94" fmla="*/ 1135840 w 1374594"/>
                <a:gd name="connsiteY94" fmla="*/ 3768856 h 4385850"/>
                <a:gd name="connsiteX95" fmla="*/ 1210059 w 1374594"/>
                <a:gd name="connsiteY95" fmla="*/ 4145858 h 4385850"/>
                <a:gd name="connsiteX96" fmla="*/ 1269498 w 1374594"/>
                <a:gd name="connsiteY96" fmla="*/ 4262247 h 4385850"/>
                <a:gd name="connsiteX97" fmla="*/ 1179489 w 1374594"/>
                <a:gd name="connsiteY97" fmla="*/ 4006546 h 4385850"/>
                <a:gd name="connsiteX98" fmla="*/ 1145110 w 1374594"/>
                <a:gd name="connsiteY98" fmla="*/ 3838681 h 4385850"/>
                <a:gd name="connsiteX99" fmla="*/ 1177710 w 1374594"/>
                <a:gd name="connsiteY99" fmla="*/ 3546719 h 4385850"/>
                <a:gd name="connsiteX100" fmla="*/ 1028341 w 1374594"/>
                <a:gd name="connsiteY100" fmla="*/ 3449296 h 4385850"/>
                <a:gd name="connsiteX101" fmla="*/ 959712 w 1374594"/>
                <a:gd name="connsiteY101" fmla="*/ 3287547 h 4385850"/>
                <a:gd name="connsiteX102" fmla="*/ 790378 w 1374594"/>
                <a:gd name="connsiteY102" fmla="*/ 3187811 h 4385850"/>
                <a:gd name="connsiteX103" fmla="*/ 325165 w 1374594"/>
                <a:gd name="connsiteY103" fmla="*/ 3118732 h 4385850"/>
                <a:gd name="connsiteX104" fmla="*/ 220150 w 1374594"/>
                <a:gd name="connsiteY104" fmla="*/ 2811783 h 4385850"/>
                <a:gd name="connsiteX105" fmla="*/ 403728 w 1374594"/>
                <a:gd name="connsiteY105" fmla="*/ 2552085 h 4385850"/>
                <a:gd name="connsiteX106" fmla="*/ 797533 w 1374594"/>
                <a:gd name="connsiteY106" fmla="*/ 2727978 h 4385850"/>
                <a:gd name="connsiteX107" fmla="*/ 890385 w 1374594"/>
                <a:gd name="connsiteY107" fmla="*/ 2468101 h 4385850"/>
                <a:gd name="connsiteX108" fmla="*/ 614496 w 1374594"/>
                <a:gd name="connsiteY108" fmla="*/ 2148625 h 4385850"/>
                <a:gd name="connsiteX109" fmla="*/ 534854 w 1374594"/>
                <a:gd name="connsiteY109" fmla="*/ 1588301 h 4385850"/>
                <a:gd name="connsiteX110" fmla="*/ 444652 w 1374594"/>
                <a:gd name="connsiteY110" fmla="*/ 4921 h 4385850"/>
                <a:gd name="connsiteX111" fmla="*/ 519393 w 1374594"/>
                <a:gd name="connsiteY111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09515 w 1374635"/>
                <a:gd name="connsiteY2" fmla="*/ 2061143 h 4385850"/>
                <a:gd name="connsiteX3" fmla="*/ 1040797 w 1374635"/>
                <a:gd name="connsiteY3" fmla="*/ 2218986 h 4385850"/>
                <a:gd name="connsiteX4" fmla="*/ 1374590 w 1374635"/>
                <a:gd name="connsiteY4" fmla="*/ 2534148 h 4385850"/>
                <a:gd name="connsiteX5" fmla="*/ 1033535 w 1374635"/>
                <a:gd name="connsiteY5" fmla="*/ 3060196 h 4385850"/>
                <a:gd name="connsiteX6" fmla="*/ 726878 w 1374635"/>
                <a:gd name="connsiteY6" fmla="*/ 2832511 h 4385850"/>
                <a:gd name="connsiteX7" fmla="*/ 337149 w 1374635"/>
                <a:gd name="connsiteY7" fmla="*/ 2825999 h 4385850"/>
                <a:gd name="connsiteX8" fmla="*/ 716096 w 1374635"/>
                <a:gd name="connsiteY8" fmla="*/ 3092430 h 4385850"/>
                <a:gd name="connsiteX9" fmla="*/ 1011496 w 1374635"/>
                <a:gd name="connsiteY9" fmla="*/ 3203777 h 4385850"/>
                <a:gd name="connsiteX10" fmla="*/ 1084384 w 1374635"/>
                <a:gd name="connsiteY10" fmla="*/ 3391103 h 4385850"/>
                <a:gd name="connsiteX11" fmla="*/ 1230419 w 1374635"/>
                <a:gd name="connsiteY11" fmla="*/ 3489157 h 4385850"/>
                <a:gd name="connsiteX12" fmla="*/ 1209807 w 1374635"/>
                <a:gd name="connsiteY12" fmla="*/ 3874690 h 4385850"/>
                <a:gd name="connsiteX13" fmla="*/ 1303464 w 1374635"/>
                <a:gd name="connsiteY13" fmla="*/ 4144095 h 4385850"/>
                <a:gd name="connsiteX14" fmla="*/ 1271196 w 1374635"/>
                <a:gd name="connsiteY14" fmla="*/ 4341602 h 4385850"/>
                <a:gd name="connsiteX15" fmla="*/ 1164205 w 1374635"/>
                <a:gd name="connsiteY15" fmla="*/ 4204052 h 4385850"/>
                <a:gd name="connsiteX16" fmla="*/ 1077224 w 1374635"/>
                <a:gd name="connsiteY16" fmla="*/ 3850857 h 4385850"/>
                <a:gd name="connsiteX17" fmla="*/ 1052118 w 1374635"/>
                <a:gd name="connsiteY17" fmla="*/ 3622113 h 4385850"/>
                <a:gd name="connsiteX18" fmla="*/ 833038 w 1374635"/>
                <a:gd name="connsiteY18" fmla="*/ 3692653 h 4385850"/>
                <a:gd name="connsiteX19" fmla="*/ 760010 w 1374635"/>
                <a:gd name="connsiteY19" fmla="*/ 3724394 h 4385850"/>
                <a:gd name="connsiteX20" fmla="*/ 853417 w 1374635"/>
                <a:gd name="connsiteY20" fmla="*/ 3662673 h 4385850"/>
                <a:gd name="connsiteX21" fmla="*/ 1099346 w 1374635"/>
                <a:gd name="connsiteY21" fmla="*/ 3586455 h 4385850"/>
                <a:gd name="connsiteX22" fmla="*/ 1066905 w 1374635"/>
                <a:gd name="connsiteY22" fmla="*/ 3875961 h 4385850"/>
                <a:gd name="connsiteX23" fmla="*/ 1079291 w 1374635"/>
                <a:gd name="connsiteY23" fmla="*/ 4205816 h 4385850"/>
                <a:gd name="connsiteX24" fmla="*/ 855115 w 1374635"/>
                <a:gd name="connsiteY24" fmla="*/ 4272826 h 4385850"/>
                <a:gd name="connsiteX25" fmla="*/ 692080 w 1374635"/>
                <a:gd name="connsiteY25" fmla="*/ 4200525 h 4385850"/>
                <a:gd name="connsiteX26" fmla="*/ 957015 w 1374635"/>
                <a:gd name="connsiteY26" fmla="*/ 4105300 h 4385850"/>
                <a:gd name="connsiteX27" fmla="*/ 973997 w 1374635"/>
                <a:gd name="connsiteY27" fmla="*/ 3981859 h 4385850"/>
                <a:gd name="connsiteX28" fmla="*/ 907762 w 1374635"/>
                <a:gd name="connsiteY28" fmla="*/ 4082374 h 4385850"/>
                <a:gd name="connsiteX29" fmla="*/ 765107 w 1374635"/>
                <a:gd name="connsiteY29" fmla="*/ 4110589 h 4385850"/>
                <a:gd name="connsiteX30" fmla="*/ 778693 w 1374635"/>
                <a:gd name="connsiteY30" fmla="*/ 3969514 h 4385850"/>
                <a:gd name="connsiteX31" fmla="*/ 929839 w 1374635"/>
                <a:gd name="connsiteY31" fmla="*/ 3807277 h 4385850"/>
                <a:gd name="connsiteX32" fmla="*/ 754916 w 1374635"/>
                <a:gd name="connsiteY32" fmla="*/ 3987147 h 4385850"/>
                <a:gd name="connsiteX33" fmla="*/ 664907 w 1374635"/>
                <a:gd name="connsiteY33" fmla="*/ 4161730 h 4385850"/>
                <a:gd name="connsiteX34" fmla="*/ 636038 w 1374635"/>
                <a:gd name="connsiteY34" fmla="*/ 3951879 h 4385850"/>
                <a:gd name="connsiteX35" fmla="*/ 622450 w 1374635"/>
                <a:gd name="connsiteY35" fmla="*/ 3830202 h 4385850"/>
                <a:gd name="connsiteX36" fmla="*/ 610562 w 1374635"/>
                <a:gd name="connsiteY36" fmla="*/ 4070030 h 4385850"/>
                <a:gd name="connsiteX37" fmla="*/ 483190 w 1374635"/>
                <a:gd name="connsiteY37" fmla="*/ 3904266 h 4385850"/>
                <a:gd name="connsiteX38" fmla="*/ 478096 w 1374635"/>
                <a:gd name="connsiteY38" fmla="*/ 3756137 h 4385850"/>
                <a:gd name="connsiteX39" fmla="*/ 386388 w 1374635"/>
                <a:gd name="connsiteY39" fmla="*/ 3853126 h 4385850"/>
                <a:gd name="connsiteX40" fmla="*/ 301474 w 1374635"/>
                <a:gd name="connsiteY40" fmla="*/ 3780825 h 4385850"/>
                <a:gd name="connsiteX41" fmla="*/ 143532 w 1374635"/>
                <a:gd name="connsiteY41" fmla="*/ 3675017 h 4385850"/>
                <a:gd name="connsiteX42" fmla="*/ 85789 w 1374635"/>
                <a:gd name="connsiteY42" fmla="*/ 3749084 h 4385850"/>
                <a:gd name="connsiteX43" fmla="*/ 403370 w 1374635"/>
                <a:gd name="connsiteY43" fmla="*/ 3904266 h 4385850"/>
                <a:gd name="connsiteX44" fmla="*/ 554201 w 1374635"/>
                <a:gd name="connsiteY44" fmla="*/ 4055871 h 4385850"/>
                <a:gd name="connsiteX45" fmla="*/ 573200 w 1374635"/>
                <a:gd name="connsiteY45" fmla="*/ 4246376 h 4385850"/>
                <a:gd name="connsiteX46" fmla="*/ 411862 w 1374635"/>
                <a:gd name="connsiteY46" fmla="*/ 4119406 h 4385850"/>
                <a:gd name="connsiteX47" fmla="*/ 173964 w 1374635"/>
                <a:gd name="connsiteY47" fmla="*/ 3912593 h 4385850"/>
                <a:gd name="connsiteX48" fmla="*/ 172404 w 1374635"/>
                <a:gd name="connsiteY48" fmla="*/ 4003019 h 4385850"/>
                <a:gd name="connsiteX49" fmla="*/ 366008 w 1374635"/>
                <a:gd name="connsiteY49" fmla="*/ 4080611 h 4385850"/>
                <a:gd name="connsiteX50" fmla="*/ 423749 w 1374635"/>
                <a:gd name="connsiteY50" fmla="*/ 4239322 h 4385850"/>
                <a:gd name="connsiteX51" fmla="*/ 332042 w 1374635"/>
                <a:gd name="connsiteY51" fmla="*/ 4385688 h 4385850"/>
                <a:gd name="connsiteX52" fmla="*/ 252223 w 1374635"/>
                <a:gd name="connsiteY52" fmla="*/ 4299279 h 4385850"/>
                <a:gd name="connsiteX53" fmla="*/ 228447 w 1374635"/>
                <a:gd name="connsiteY53" fmla="*/ 4168784 h 4385850"/>
                <a:gd name="connsiteX54" fmla="*/ 107020 w 1374635"/>
                <a:gd name="connsiteY54" fmla="*/ 4314573 h 4385850"/>
                <a:gd name="connsiteX55" fmla="*/ 76282 w 1374635"/>
                <a:gd name="connsiteY55" fmla="*/ 4249527 h 4385850"/>
                <a:gd name="connsiteX56" fmla="*/ 221653 w 1374635"/>
                <a:gd name="connsiteY56" fmla="*/ 4082375 h 4385850"/>
                <a:gd name="connsiteX57" fmla="*/ 328646 w 1374635"/>
                <a:gd name="connsiteY57" fmla="*/ 4297515 h 4385850"/>
                <a:gd name="connsiteX58" fmla="*/ 340534 w 1374635"/>
                <a:gd name="connsiteY58" fmla="*/ 4152913 h 4385850"/>
                <a:gd name="connsiteX59" fmla="*/ 199576 w 1374635"/>
                <a:gd name="connsiteY59" fmla="*/ 4061213 h 4385850"/>
                <a:gd name="connsiteX60" fmla="*/ 63713 w 1374635"/>
                <a:gd name="connsiteY60" fmla="*/ 4010073 h 4385850"/>
                <a:gd name="connsiteX61" fmla="*/ 163685 w 1374635"/>
                <a:gd name="connsiteY61" fmla="*/ 3839884 h 4385850"/>
                <a:gd name="connsiteX62" fmla="*/ 434175 w 1374635"/>
                <a:gd name="connsiteY62" fmla="*/ 4032699 h 4385850"/>
                <a:gd name="connsiteX63" fmla="*/ 552820 w 1374635"/>
                <a:gd name="connsiteY63" fmla="*/ 4189944 h 4385850"/>
                <a:gd name="connsiteX64" fmla="*/ 523949 w 1374635"/>
                <a:gd name="connsiteY64" fmla="*/ 4110589 h 4385850"/>
                <a:gd name="connsiteX65" fmla="*/ 367706 w 1374635"/>
                <a:gd name="connsiteY65" fmla="*/ 3953642 h 4385850"/>
                <a:gd name="connsiteX66" fmla="*/ 153723 w 1374635"/>
                <a:gd name="connsiteY66" fmla="*/ 3789642 h 4385850"/>
                <a:gd name="connsiteX67" fmla="*/ 38237 w 1374635"/>
                <a:gd name="connsiteY67" fmla="*/ 3839018 h 4385850"/>
                <a:gd name="connsiteX68" fmla="*/ 4934 w 1374635"/>
                <a:gd name="connsiteY68" fmla="*/ 3682754 h 4385850"/>
                <a:gd name="connsiteX69" fmla="*/ 152024 w 1374635"/>
                <a:gd name="connsiteY69" fmla="*/ 3599188 h 4385850"/>
                <a:gd name="connsiteX70" fmla="*/ 316757 w 1374635"/>
                <a:gd name="connsiteY70" fmla="*/ 3687361 h 4385850"/>
                <a:gd name="connsiteX71" fmla="*/ 389785 w 1374635"/>
                <a:gd name="connsiteY71" fmla="*/ 3773770 h 4385850"/>
                <a:gd name="connsiteX72" fmla="*/ 501872 w 1374635"/>
                <a:gd name="connsiteY72" fmla="*/ 3652093 h 4385850"/>
                <a:gd name="connsiteX73" fmla="*/ 551123 w 1374635"/>
                <a:gd name="connsiteY73" fmla="*/ 3782588 h 4385850"/>
                <a:gd name="connsiteX74" fmla="*/ 573200 w 1374635"/>
                <a:gd name="connsiteY74" fmla="*/ 3958933 h 4385850"/>
                <a:gd name="connsiteX75" fmla="*/ 605466 w 1374635"/>
                <a:gd name="connsiteY75" fmla="*/ 3713813 h 4385850"/>
                <a:gd name="connsiteX76" fmla="*/ 692081 w 1374635"/>
                <a:gd name="connsiteY76" fmla="*/ 3877814 h 4385850"/>
                <a:gd name="connsiteX77" fmla="*/ 681890 w 1374635"/>
                <a:gd name="connsiteY77" fmla="*/ 4055922 h 4385850"/>
                <a:gd name="connsiteX78" fmla="*/ 776995 w 1374635"/>
                <a:gd name="connsiteY78" fmla="*/ 3840783 h 4385850"/>
                <a:gd name="connsiteX79" fmla="*/ 997773 w 1374635"/>
                <a:gd name="connsiteY79" fmla="*/ 3752608 h 4385850"/>
                <a:gd name="connsiteX80" fmla="*/ 872099 w 1374635"/>
                <a:gd name="connsiteY80" fmla="*/ 3951879 h 4385850"/>
                <a:gd name="connsiteX81" fmla="*/ 824547 w 1374635"/>
                <a:gd name="connsiteY81" fmla="*/ 4043579 h 4385850"/>
                <a:gd name="connsiteX82" fmla="*/ 916254 w 1374635"/>
                <a:gd name="connsiteY82" fmla="*/ 3953643 h 4385850"/>
                <a:gd name="connsiteX83" fmla="*/ 990979 w 1374635"/>
                <a:gd name="connsiteY83" fmla="*/ 3874288 h 4385850"/>
                <a:gd name="connsiteX84" fmla="*/ 1009661 w 1374635"/>
                <a:gd name="connsiteY84" fmla="*/ 4151149 h 4385850"/>
                <a:gd name="connsiteX85" fmla="*/ 768503 w 1374635"/>
                <a:gd name="connsiteY85" fmla="*/ 4196998 h 4385850"/>
                <a:gd name="connsiteX86" fmla="*/ 892478 w 1374635"/>
                <a:gd name="connsiteY86" fmla="*/ 4207579 h 4385850"/>
                <a:gd name="connsiteX87" fmla="*/ 1035136 w 1374635"/>
                <a:gd name="connsiteY87" fmla="*/ 4140570 h 4385850"/>
                <a:gd name="connsiteX88" fmla="*/ 1009635 w 1374635"/>
                <a:gd name="connsiteY88" fmla="*/ 3836930 h 4385850"/>
                <a:gd name="connsiteX89" fmla="*/ 1017570 w 1374635"/>
                <a:gd name="connsiteY89" fmla="*/ 3687691 h 4385850"/>
                <a:gd name="connsiteX90" fmla="*/ 802470 w 1374635"/>
                <a:gd name="connsiteY90" fmla="*/ 3791405 h 4385850"/>
                <a:gd name="connsiteX91" fmla="*/ 670003 w 1374635"/>
                <a:gd name="connsiteY91" fmla="*/ 3731449 h 4385850"/>
                <a:gd name="connsiteX92" fmla="*/ 763408 w 1374635"/>
                <a:gd name="connsiteY92" fmla="*/ 3616824 h 4385850"/>
                <a:gd name="connsiteX93" fmla="*/ 1126843 w 1374635"/>
                <a:gd name="connsiteY93" fmla="*/ 3523360 h 4385850"/>
                <a:gd name="connsiteX94" fmla="*/ 1135840 w 1374635"/>
                <a:gd name="connsiteY94" fmla="*/ 3768856 h 4385850"/>
                <a:gd name="connsiteX95" fmla="*/ 1210059 w 1374635"/>
                <a:gd name="connsiteY95" fmla="*/ 4145858 h 4385850"/>
                <a:gd name="connsiteX96" fmla="*/ 1269498 w 1374635"/>
                <a:gd name="connsiteY96" fmla="*/ 4262247 h 4385850"/>
                <a:gd name="connsiteX97" fmla="*/ 1179489 w 1374635"/>
                <a:gd name="connsiteY97" fmla="*/ 4006546 h 4385850"/>
                <a:gd name="connsiteX98" fmla="*/ 1145110 w 1374635"/>
                <a:gd name="connsiteY98" fmla="*/ 3838681 h 4385850"/>
                <a:gd name="connsiteX99" fmla="*/ 1177710 w 1374635"/>
                <a:gd name="connsiteY99" fmla="*/ 3546719 h 4385850"/>
                <a:gd name="connsiteX100" fmla="*/ 1028341 w 1374635"/>
                <a:gd name="connsiteY100" fmla="*/ 3449296 h 4385850"/>
                <a:gd name="connsiteX101" fmla="*/ 959712 w 1374635"/>
                <a:gd name="connsiteY101" fmla="*/ 3287547 h 4385850"/>
                <a:gd name="connsiteX102" fmla="*/ 790378 w 1374635"/>
                <a:gd name="connsiteY102" fmla="*/ 3187811 h 4385850"/>
                <a:gd name="connsiteX103" fmla="*/ 325165 w 1374635"/>
                <a:gd name="connsiteY103" fmla="*/ 3118732 h 4385850"/>
                <a:gd name="connsiteX104" fmla="*/ 220150 w 1374635"/>
                <a:gd name="connsiteY104" fmla="*/ 2811783 h 4385850"/>
                <a:gd name="connsiteX105" fmla="*/ 403728 w 1374635"/>
                <a:gd name="connsiteY105" fmla="*/ 2552085 h 4385850"/>
                <a:gd name="connsiteX106" fmla="*/ 797533 w 1374635"/>
                <a:gd name="connsiteY106" fmla="*/ 2727978 h 4385850"/>
                <a:gd name="connsiteX107" fmla="*/ 890385 w 1374635"/>
                <a:gd name="connsiteY107" fmla="*/ 2468101 h 4385850"/>
                <a:gd name="connsiteX108" fmla="*/ 614496 w 1374635"/>
                <a:gd name="connsiteY108" fmla="*/ 2148625 h 4385850"/>
                <a:gd name="connsiteX109" fmla="*/ 534854 w 1374635"/>
                <a:gd name="connsiteY109" fmla="*/ 1588301 h 4385850"/>
                <a:gd name="connsiteX110" fmla="*/ 444652 w 1374635"/>
                <a:gd name="connsiteY110" fmla="*/ 4921 h 4385850"/>
                <a:gd name="connsiteX111" fmla="*/ 519393 w 1374635"/>
                <a:gd name="connsiteY111" fmla="*/ 132 h 4385850"/>
                <a:gd name="connsiteX0" fmla="*/ 519393 w 1374638"/>
                <a:gd name="connsiteY0" fmla="*/ 132 h 4385850"/>
                <a:gd name="connsiteX1" fmla="*/ 634964 w 1374638"/>
                <a:gd name="connsiteY1" fmla="*/ 1591271 h 4385850"/>
                <a:gd name="connsiteX2" fmla="*/ 709515 w 1374638"/>
                <a:gd name="connsiteY2" fmla="*/ 2061143 h 4385850"/>
                <a:gd name="connsiteX3" fmla="*/ 1040797 w 1374638"/>
                <a:gd name="connsiteY3" fmla="*/ 2218986 h 4385850"/>
                <a:gd name="connsiteX4" fmla="*/ 1374590 w 1374638"/>
                <a:gd name="connsiteY4" fmla="*/ 2534148 h 4385850"/>
                <a:gd name="connsiteX5" fmla="*/ 1033535 w 1374638"/>
                <a:gd name="connsiteY5" fmla="*/ 3060196 h 4385850"/>
                <a:gd name="connsiteX6" fmla="*/ 726878 w 1374638"/>
                <a:gd name="connsiteY6" fmla="*/ 2832511 h 4385850"/>
                <a:gd name="connsiteX7" fmla="*/ 337149 w 1374638"/>
                <a:gd name="connsiteY7" fmla="*/ 2825999 h 4385850"/>
                <a:gd name="connsiteX8" fmla="*/ 716096 w 1374638"/>
                <a:gd name="connsiteY8" fmla="*/ 3092430 h 4385850"/>
                <a:gd name="connsiteX9" fmla="*/ 1011496 w 1374638"/>
                <a:gd name="connsiteY9" fmla="*/ 3203777 h 4385850"/>
                <a:gd name="connsiteX10" fmla="*/ 1084384 w 1374638"/>
                <a:gd name="connsiteY10" fmla="*/ 3391103 h 4385850"/>
                <a:gd name="connsiteX11" fmla="*/ 1230419 w 1374638"/>
                <a:gd name="connsiteY11" fmla="*/ 3489157 h 4385850"/>
                <a:gd name="connsiteX12" fmla="*/ 1209807 w 1374638"/>
                <a:gd name="connsiteY12" fmla="*/ 3874690 h 4385850"/>
                <a:gd name="connsiteX13" fmla="*/ 1303464 w 1374638"/>
                <a:gd name="connsiteY13" fmla="*/ 4144095 h 4385850"/>
                <a:gd name="connsiteX14" fmla="*/ 1271196 w 1374638"/>
                <a:gd name="connsiteY14" fmla="*/ 4341602 h 4385850"/>
                <a:gd name="connsiteX15" fmla="*/ 1164205 w 1374638"/>
                <a:gd name="connsiteY15" fmla="*/ 4204052 h 4385850"/>
                <a:gd name="connsiteX16" fmla="*/ 1077224 w 1374638"/>
                <a:gd name="connsiteY16" fmla="*/ 3850857 h 4385850"/>
                <a:gd name="connsiteX17" fmla="*/ 1052118 w 1374638"/>
                <a:gd name="connsiteY17" fmla="*/ 3622113 h 4385850"/>
                <a:gd name="connsiteX18" fmla="*/ 833038 w 1374638"/>
                <a:gd name="connsiteY18" fmla="*/ 3692653 h 4385850"/>
                <a:gd name="connsiteX19" fmla="*/ 760010 w 1374638"/>
                <a:gd name="connsiteY19" fmla="*/ 3724394 h 4385850"/>
                <a:gd name="connsiteX20" fmla="*/ 853417 w 1374638"/>
                <a:gd name="connsiteY20" fmla="*/ 3662673 h 4385850"/>
                <a:gd name="connsiteX21" fmla="*/ 1099346 w 1374638"/>
                <a:gd name="connsiteY21" fmla="*/ 3586455 h 4385850"/>
                <a:gd name="connsiteX22" fmla="*/ 1066905 w 1374638"/>
                <a:gd name="connsiteY22" fmla="*/ 3875961 h 4385850"/>
                <a:gd name="connsiteX23" fmla="*/ 1079291 w 1374638"/>
                <a:gd name="connsiteY23" fmla="*/ 4205816 h 4385850"/>
                <a:gd name="connsiteX24" fmla="*/ 855115 w 1374638"/>
                <a:gd name="connsiteY24" fmla="*/ 4272826 h 4385850"/>
                <a:gd name="connsiteX25" fmla="*/ 692080 w 1374638"/>
                <a:gd name="connsiteY25" fmla="*/ 4200525 h 4385850"/>
                <a:gd name="connsiteX26" fmla="*/ 957015 w 1374638"/>
                <a:gd name="connsiteY26" fmla="*/ 4105300 h 4385850"/>
                <a:gd name="connsiteX27" fmla="*/ 973997 w 1374638"/>
                <a:gd name="connsiteY27" fmla="*/ 3981859 h 4385850"/>
                <a:gd name="connsiteX28" fmla="*/ 907762 w 1374638"/>
                <a:gd name="connsiteY28" fmla="*/ 4082374 h 4385850"/>
                <a:gd name="connsiteX29" fmla="*/ 765107 w 1374638"/>
                <a:gd name="connsiteY29" fmla="*/ 4110589 h 4385850"/>
                <a:gd name="connsiteX30" fmla="*/ 778693 w 1374638"/>
                <a:gd name="connsiteY30" fmla="*/ 3969514 h 4385850"/>
                <a:gd name="connsiteX31" fmla="*/ 929839 w 1374638"/>
                <a:gd name="connsiteY31" fmla="*/ 3807277 h 4385850"/>
                <a:gd name="connsiteX32" fmla="*/ 754916 w 1374638"/>
                <a:gd name="connsiteY32" fmla="*/ 3987147 h 4385850"/>
                <a:gd name="connsiteX33" fmla="*/ 664907 w 1374638"/>
                <a:gd name="connsiteY33" fmla="*/ 4161730 h 4385850"/>
                <a:gd name="connsiteX34" fmla="*/ 636038 w 1374638"/>
                <a:gd name="connsiteY34" fmla="*/ 3951879 h 4385850"/>
                <a:gd name="connsiteX35" fmla="*/ 622450 w 1374638"/>
                <a:gd name="connsiteY35" fmla="*/ 3830202 h 4385850"/>
                <a:gd name="connsiteX36" fmla="*/ 610562 w 1374638"/>
                <a:gd name="connsiteY36" fmla="*/ 4070030 h 4385850"/>
                <a:gd name="connsiteX37" fmla="*/ 483190 w 1374638"/>
                <a:gd name="connsiteY37" fmla="*/ 3904266 h 4385850"/>
                <a:gd name="connsiteX38" fmla="*/ 478096 w 1374638"/>
                <a:gd name="connsiteY38" fmla="*/ 3756137 h 4385850"/>
                <a:gd name="connsiteX39" fmla="*/ 386388 w 1374638"/>
                <a:gd name="connsiteY39" fmla="*/ 3853126 h 4385850"/>
                <a:gd name="connsiteX40" fmla="*/ 301474 w 1374638"/>
                <a:gd name="connsiteY40" fmla="*/ 3780825 h 4385850"/>
                <a:gd name="connsiteX41" fmla="*/ 143532 w 1374638"/>
                <a:gd name="connsiteY41" fmla="*/ 3675017 h 4385850"/>
                <a:gd name="connsiteX42" fmla="*/ 85789 w 1374638"/>
                <a:gd name="connsiteY42" fmla="*/ 3749084 h 4385850"/>
                <a:gd name="connsiteX43" fmla="*/ 403370 w 1374638"/>
                <a:gd name="connsiteY43" fmla="*/ 3904266 h 4385850"/>
                <a:gd name="connsiteX44" fmla="*/ 554201 w 1374638"/>
                <a:gd name="connsiteY44" fmla="*/ 4055871 h 4385850"/>
                <a:gd name="connsiteX45" fmla="*/ 573200 w 1374638"/>
                <a:gd name="connsiteY45" fmla="*/ 4246376 h 4385850"/>
                <a:gd name="connsiteX46" fmla="*/ 411862 w 1374638"/>
                <a:gd name="connsiteY46" fmla="*/ 4119406 h 4385850"/>
                <a:gd name="connsiteX47" fmla="*/ 173964 w 1374638"/>
                <a:gd name="connsiteY47" fmla="*/ 3912593 h 4385850"/>
                <a:gd name="connsiteX48" fmla="*/ 172404 w 1374638"/>
                <a:gd name="connsiteY48" fmla="*/ 4003019 h 4385850"/>
                <a:gd name="connsiteX49" fmla="*/ 366008 w 1374638"/>
                <a:gd name="connsiteY49" fmla="*/ 4080611 h 4385850"/>
                <a:gd name="connsiteX50" fmla="*/ 423749 w 1374638"/>
                <a:gd name="connsiteY50" fmla="*/ 4239322 h 4385850"/>
                <a:gd name="connsiteX51" fmla="*/ 332042 w 1374638"/>
                <a:gd name="connsiteY51" fmla="*/ 4385688 h 4385850"/>
                <a:gd name="connsiteX52" fmla="*/ 252223 w 1374638"/>
                <a:gd name="connsiteY52" fmla="*/ 4299279 h 4385850"/>
                <a:gd name="connsiteX53" fmla="*/ 228447 w 1374638"/>
                <a:gd name="connsiteY53" fmla="*/ 4168784 h 4385850"/>
                <a:gd name="connsiteX54" fmla="*/ 107020 w 1374638"/>
                <a:gd name="connsiteY54" fmla="*/ 4314573 h 4385850"/>
                <a:gd name="connsiteX55" fmla="*/ 76282 w 1374638"/>
                <a:gd name="connsiteY55" fmla="*/ 4249527 h 4385850"/>
                <a:gd name="connsiteX56" fmla="*/ 221653 w 1374638"/>
                <a:gd name="connsiteY56" fmla="*/ 4082375 h 4385850"/>
                <a:gd name="connsiteX57" fmla="*/ 328646 w 1374638"/>
                <a:gd name="connsiteY57" fmla="*/ 4297515 h 4385850"/>
                <a:gd name="connsiteX58" fmla="*/ 340534 w 1374638"/>
                <a:gd name="connsiteY58" fmla="*/ 4152913 h 4385850"/>
                <a:gd name="connsiteX59" fmla="*/ 199576 w 1374638"/>
                <a:gd name="connsiteY59" fmla="*/ 4061213 h 4385850"/>
                <a:gd name="connsiteX60" fmla="*/ 63713 w 1374638"/>
                <a:gd name="connsiteY60" fmla="*/ 4010073 h 4385850"/>
                <a:gd name="connsiteX61" fmla="*/ 163685 w 1374638"/>
                <a:gd name="connsiteY61" fmla="*/ 3839884 h 4385850"/>
                <a:gd name="connsiteX62" fmla="*/ 434175 w 1374638"/>
                <a:gd name="connsiteY62" fmla="*/ 4032699 h 4385850"/>
                <a:gd name="connsiteX63" fmla="*/ 552820 w 1374638"/>
                <a:gd name="connsiteY63" fmla="*/ 4189944 h 4385850"/>
                <a:gd name="connsiteX64" fmla="*/ 523949 w 1374638"/>
                <a:gd name="connsiteY64" fmla="*/ 4110589 h 4385850"/>
                <a:gd name="connsiteX65" fmla="*/ 367706 w 1374638"/>
                <a:gd name="connsiteY65" fmla="*/ 3953642 h 4385850"/>
                <a:gd name="connsiteX66" fmla="*/ 153723 w 1374638"/>
                <a:gd name="connsiteY66" fmla="*/ 3789642 h 4385850"/>
                <a:gd name="connsiteX67" fmla="*/ 38237 w 1374638"/>
                <a:gd name="connsiteY67" fmla="*/ 3839018 h 4385850"/>
                <a:gd name="connsiteX68" fmla="*/ 4934 w 1374638"/>
                <a:gd name="connsiteY68" fmla="*/ 3682754 h 4385850"/>
                <a:gd name="connsiteX69" fmla="*/ 152024 w 1374638"/>
                <a:gd name="connsiteY69" fmla="*/ 3599188 h 4385850"/>
                <a:gd name="connsiteX70" fmla="*/ 316757 w 1374638"/>
                <a:gd name="connsiteY70" fmla="*/ 3687361 h 4385850"/>
                <a:gd name="connsiteX71" fmla="*/ 389785 w 1374638"/>
                <a:gd name="connsiteY71" fmla="*/ 3773770 h 4385850"/>
                <a:gd name="connsiteX72" fmla="*/ 501872 w 1374638"/>
                <a:gd name="connsiteY72" fmla="*/ 3652093 h 4385850"/>
                <a:gd name="connsiteX73" fmla="*/ 551123 w 1374638"/>
                <a:gd name="connsiteY73" fmla="*/ 3782588 h 4385850"/>
                <a:gd name="connsiteX74" fmla="*/ 573200 w 1374638"/>
                <a:gd name="connsiteY74" fmla="*/ 3958933 h 4385850"/>
                <a:gd name="connsiteX75" fmla="*/ 605466 w 1374638"/>
                <a:gd name="connsiteY75" fmla="*/ 3713813 h 4385850"/>
                <a:gd name="connsiteX76" fmla="*/ 692081 w 1374638"/>
                <a:gd name="connsiteY76" fmla="*/ 3877814 h 4385850"/>
                <a:gd name="connsiteX77" fmla="*/ 681890 w 1374638"/>
                <a:gd name="connsiteY77" fmla="*/ 4055922 h 4385850"/>
                <a:gd name="connsiteX78" fmla="*/ 776995 w 1374638"/>
                <a:gd name="connsiteY78" fmla="*/ 3840783 h 4385850"/>
                <a:gd name="connsiteX79" fmla="*/ 997773 w 1374638"/>
                <a:gd name="connsiteY79" fmla="*/ 3752608 h 4385850"/>
                <a:gd name="connsiteX80" fmla="*/ 872099 w 1374638"/>
                <a:gd name="connsiteY80" fmla="*/ 3951879 h 4385850"/>
                <a:gd name="connsiteX81" fmla="*/ 824547 w 1374638"/>
                <a:gd name="connsiteY81" fmla="*/ 4043579 h 4385850"/>
                <a:gd name="connsiteX82" fmla="*/ 916254 w 1374638"/>
                <a:gd name="connsiteY82" fmla="*/ 3953643 h 4385850"/>
                <a:gd name="connsiteX83" fmla="*/ 990979 w 1374638"/>
                <a:gd name="connsiteY83" fmla="*/ 3874288 h 4385850"/>
                <a:gd name="connsiteX84" fmla="*/ 1009661 w 1374638"/>
                <a:gd name="connsiteY84" fmla="*/ 4151149 h 4385850"/>
                <a:gd name="connsiteX85" fmla="*/ 768503 w 1374638"/>
                <a:gd name="connsiteY85" fmla="*/ 4196998 h 4385850"/>
                <a:gd name="connsiteX86" fmla="*/ 892478 w 1374638"/>
                <a:gd name="connsiteY86" fmla="*/ 4207579 h 4385850"/>
                <a:gd name="connsiteX87" fmla="*/ 1035136 w 1374638"/>
                <a:gd name="connsiteY87" fmla="*/ 4140570 h 4385850"/>
                <a:gd name="connsiteX88" fmla="*/ 1009635 w 1374638"/>
                <a:gd name="connsiteY88" fmla="*/ 3836930 h 4385850"/>
                <a:gd name="connsiteX89" fmla="*/ 1017570 w 1374638"/>
                <a:gd name="connsiteY89" fmla="*/ 3687691 h 4385850"/>
                <a:gd name="connsiteX90" fmla="*/ 802470 w 1374638"/>
                <a:gd name="connsiteY90" fmla="*/ 3791405 h 4385850"/>
                <a:gd name="connsiteX91" fmla="*/ 670003 w 1374638"/>
                <a:gd name="connsiteY91" fmla="*/ 3731449 h 4385850"/>
                <a:gd name="connsiteX92" fmla="*/ 763408 w 1374638"/>
                <a:gd name="connsiteY92" fmla="*/ 3616824 h 4385850"/>
                <a:gd name="connsiteX93" fmla="*/ 1126843 w 1374638"/>
                <a:gd name="connsiteY93" fmla="*/ 3523360 h 4385850"/>
                <a:gd name="connsiteX94" fmla="*/ 1135840 w 1374638"/>
                <a:gd name="connsiteY94" fmla="*/ 3768856 h 4385850"/>
                <a:gd name="connsiteX95" fmla="*/ 1210059 w 1374638"/>
                <a:gd name="connsiteY95" fmla="*/ 4145858 h 4385850"/>
                <a:gd name="connsiteX96" fmla="*/ 1269498 w 1374638"/>
                <a:gd name="connsiteY96" fmla="*/ 4262247 h 4385850"/>
                <a:gd name="connsiteX97" fmla="*/ 1179489 w 1374638"/>
                <a:gd name="connsiteY97" fmla="*/ 4006546 h 4385850"/>
                <a:gd name="connsiteX98" fmla="*/ 1145110 w 1374638"/>
                <a:gd name="connsiteY98" fmla="*/ 3838681 h 4385850"/>
                <a:gd name="connsiteX99" fmla="*/ 1177710 w 1374638"/>
                <a:gd name="connsiteY99" fmla="*/ 3546719 h 4385850"/>
                <a:gd name="connsiteX100" fmla="*/ 1028341 w 1374638"/>
                <a:gd name="connsiteY100" fmla="*/ 3449296 h 4385850"/>
                <a:gd name="connsiteX101" fmla="*/ 959712 w 1374638"/>
                <a:gd name="connsiteY101" fmla="*/ 3287547 h 4385850"/>
                <a:gd name="connsiteX102" fmla="*/ 790378 w 1374638"/>
                <a:gd name="connsiteY102" fmla="*/ 3187811 h 4385850"/>
                <a:gd name="connsiteX103" fmla="*/ 325165 w 1374638"/>
                <a:gd name="connsiteY103" fmla="*/ 3118732 h 4385850"/>
                <a:gd name="connsiteX104" fmla="*/ 220150 w 1374638"/>
                <a:gd name="connsiteY104" fmla="*/ 2811783 h 4385850"/>
                <a:gd name="connsiteX105" fmla="*/ 403728 w 1374638"/>
                <a:gd name="connsiteY105" fmla="*/ 2552085 h 4385850"/>
                <a:gd name="connsiteX106" fmla="*/ 797533 w 1374638"/>
                <a:gd name="connsiteY106" fmla="*/ 2727978 h 4385850"/>
                <a:gd name="connsiteX107" fmla="*/ 890385 w 1374638"/>
                <a:gd name="connsiteY107" fmla="*/ 2468101 h 4385850"/>
                <a:gd name="connsiteX108" fmla="*/ 614496 w 1374638"/>
                <a:gd name="connsiteY108" fmla="*/ 2148625 h 4385850"/>
                <a:gd name="connsiteX109" fmla="*/ 534854 w 1374638"/>
                <a:gd name="connsiteY109" fmla="*/ 1588301 h 4385850"/>
                <a:gd name="connsiteX110" fmla="*/ 444652 w 1374638"/>
                <a:gd name="connsiteY110" fmla="*/ 4921 h 4385850"/>
                <a:gd name="connsiteX111" fmla="*/ 519393 w 1374638"/>
                <a:gd name="connsiteY111" fmla="*/ 132 h 4385850"/>
                <a:gd name="connsiteX0" fmla="*/ 519393 w 1374642"/>
                <a:gd name="connsiteY0" fmla="*/ 132 h 4385850"/>
                <a:gd name="connsiteX1" fmla="*/ 634964 w 1374642"/>
                <a:gd name="connsiteY1" fmla="*/ 1591271 h 4385850"/>
                <a:gd name="connsiteX2" fmla="*/ 749559 w 1374642"/>
                <a:gd name="connsiteY2" fmla="*/ 2129453 h 4385850"/>
                <a:gd name="connsiteX3" fmla="*/ 1040797 w 1374642"/>
                <a:gd name="connsiteY3" fmla="*/ 2218986 h 4385850"/>
                <a:gd name="connsiteX4" fmla="*/ 1374590 w 1374642"/>
                <a:gd name="connsiteY4" fmla="*/ 2534148 h 4385850"/>
                <a:gd name="connsiteX5" fmla="*/ 1033535 w 1374642"/>
                <a:gd name="connsiteY5" fmla="*/ 3060196 h 4385850"/>
                <a:gd name="connsiteX6" fmla="*/ 726878 w 1374642"/>
                <a:gd name="connsiteY6" fmla="*/ 2832511 h 4385850"/>
                <a:gd name="connsiteX7" fmla="*/ 337149 w 1374642"/>
                <a:gd name="connsiteY7" fmla="*/ 2825999 h 4385850"/>
                <a:gd name="connsiteX8" fmla="*/ 716096 w 1374642"/>
                <a:gd name="connsiteY8" fmla="*/ 3092430 h 4385850"/>
                <a:gd name="connsiteX9" fmla="*/ 1011496 w 1374642"/>
                <a:gd name="connsiteY9" fmla="*/ 3203777 h 4385850"/>
                <a:gd name="connsiteX10" fmla="*/ 1084384 w 1374642"/>
                <a:gd name="connsiteY10" fmla="*/ 3391103 h 4385850"/>
                <a:gd name="connsiteX11" fmla="*/ 1230419 w 1374642"/>
                <a:gd name="connsiteY11" fmla="*/ 3489157 h 4385850"/>
                <a:gd name="connsiteX12" fmla="*/ 1209807 w 1374642"/>
                <a:gd name="connsiteY12" fmla="*/ 3874690 h 4385850"/>
                <a:gd name="connsiteX13" fmla="*/ 1303464 w 1374642"/>
                <a:gd name="connsiteY13" fmla="*/ 4144095 h 4385850"/>
                <a:gd name="connsiteX14" fmla="*/ 1271196 w 1374642"/>
                <a:gd name="connsiteY14" fmla="*/ 4341602 h 4385850"/>
                <a:gd name="connsiteX15" fmla="*/ 1164205 w 1374642"/>
                <a:gd name="connsiteY15" fmla="*/ 4204052 h 4385850"/>
                <a:gd name="connsiteX16" fmla="*/ 1077224 w 1374642"/>
                <a:gd name="connsiteY16" fmla="*/ 3850857 h 4385850"/>
                <a:gd name="connsiteX17" fmla="*/ 1052118 w 1374642"/>
                <a:gd name="connsiteY17" fmla="*/ 3622113 h 4385850"/>
                <a:gd name="connsiteX18" fmla="*/ 833038 w 1374642"/>
                <a:gd name="connsiteY18" fmla="*/ 3692653 h 4385850"/>
                <a:gd name="connsiteX19" fmla="*/ 760010 w 1374642"/>
                <a:gd name="connsiteY19" fmla="*/ 3724394 h 4385850"/>
                <a:gd name="connsiteX20" fmla="*/ 853417 w 1374642"/>
                <a:gd name="connsiteY20" fmla="*/ 3662673 h 4385850"/>
                <a:gd name="connsiteX21" fmla="*/ 1099346 w 1374642"/>
                <a:gd name="connsiteY21" fmla="*/ 3586455 h 4385850"/>
                <a:gd name="connsiteX22" fmla="*/ 1066905 w 1374642"/>
                <a:gd name="connsiteY22" fmla="*/ 3875961 h 4385850"/>
                <a:gd name="connsiteX23" fmla="*/ 1079291 w 1374642"/>
                <a:gd name="connsiteY23" fmla="*/ 4205816 h 4385850"/>
                <a:gd name="connsiteX24" fmla="*/ 855115 w 1374642"/>
                <a:gd name="connsiteY24" fmla="*/ 4272826 h 4385850"/>
                <a:gd name="connsiteX25" fmla="*/ 692080 w 1374642"/>
                <a:gd name="connsiteY25" fmla="*/ 4200525 h 4385850"/>
                <a:gd name="connsiteX26" fmla="*/ 957015 w 1374642"/>
                <a:gd name="connsiteY26" fmla="*/ 4105300 h 4385850"/>
                <a:gd name="connsiteX27" fmla="*/ 973997 w 1374642"/>
                <a:gd name="connsiteY27" fmla="*/ 3981859 h 4385850"/>
                <a:gd name="connsiteX28" fmla="*/ 907762 w 1374642"/>
                <a:gd name="connsiteY28" fmla="*/ 4082374 h 4385850"/>
                <a:gd name="connsiteX29" fmla="*/ 765107 w 1374642"/>
                <a:gd name="connsiteY29" fmla="*/ 4110589 h 4385850"/>
                <a:gd name="connsiteX30" fmla="*/ 778693 w 1374642"/>
                <a:gd name="connsiteY30" fmla="*/ 3969514 h 4385850"/>
                <a:gd name="connsiteX31" fmla="*/ 929839 w 1374642"/>
                <a:gd name="connsiteY31" fmla="*/ 3807277 h 4385850"/>
                <a:gd name="connsiteX32" fmla="*/ 754916 w 1374642"/>
                <a:gd name="connsiteY32" fmla="*/ 3987147 h 4385850"/>
                <a:gd name="connsiteX33" fmla="*/ 664907 w 1374642"/>
                <a:gd name="connsiteY33" fmla="*/ 4161730 h 4385850"/>
                <a:gd name="connsiteX34" fmla="*/ 636038 w 1374642"/>
                <a:gd name="connsiteY34" fmla="*/ 3951879 h 4385850"/>
                <a:gd name="connsiteX35" fmla="*/ 622450 w 1374642"/>
                <a:gd name="connsiteY35" fmla="*/ 3830202 h 4385850"/>
                <a:gd name="connsiteX36" fmla="*/ 610562 w 1374642"/>
                <a:gd name="connsiteY36" fmla="*/ 4070030 h 4385850"/>
                <a:gd name="connsiteX37" fmla="*/ 483190 w 1374642"/>
                <a:gd name="connsiteY37" fmla="*/ 3904266 h 4385850"/>
                <a:gd name="connsiteX38" fmla="*/ 478096 w 1374642"/>
                <a:gd name="connsiteY38" fmla="*/ 3756137 h 4385850"/>
                <a:gd name="connsiteX39" fmla="*/ 386388 w 1374642"/>
                <a:gd name="connsiteY39" fmla="*/ 3853126 h 4385850"/>
                <a:gd name="connsiteX40" fmla="*/ 301474 w 1374642"/>
                <a:gd name="connsiteY40" fmla="*/ 3780825 h 4385850"/>
                <a:gd name="connsiteX41" fmla="*/ 143532 w 1374642"/>
                <a:gd name="connsiteY41" fmla="*/ 3675017 h 4385850"/>
                <a:gd name="connsiteX42" fmla="*/ 85789 w 1374642"/>
                <a:gd name="connsiteY42" fmla="*/ 3749084 h 4385850"/>
                <a:gd name="connsiteX43" fmla="*/ 403370 w 1374642"/>
                <a:gd name="connsiteY43" fmla="*/ 3904266 h 4385850"/>
                <a:gd name="connsiteX44" fmla="*/ 554201 w 1374642"/>
                <a:gd name="connsiteY44" fmla="*/ 4055871 h 4385850"/>
                <a:gd name="connsiteX45" fmla="*/ 573200 w 1374642"/>
                <a:gd name="connsiteY45" fmla="*/ 4246376 h 4385850"/>
                <a:gd name="connsiteX46" fmla="*/ 411862 w 1374642"/>
                <a:gd name="connsiteY46" fmla="*/ 4119406 h 4385850"/>
                <a:gd name="connsiteX47" fmla="*/ 173964 w 1374642"/>
                <a:gd name="connsiteY47" fmla="*/ 3912593 h 4385850"/>
                <a:gd name="connsiteX48" fmla="*/ 172404 w 1374642"/>
                <a:gd name="connsiteY48" fmla="*/ 4003019 h 4385850"/>
                <a:gd name="connsiteX49" fmla="*/ 366008 w 1374642"/>
                <a:gd name="connsiteY49" fmla="*/ 4080611 h 4385850"/>
                <a:gd name="connsiteX50" fmla="*/ 423749 w 1374642"/>
                <a:gd name="connsiteY50" fmla="*/ 4239322 h 4385850"/>
                <a:gd name="connsiteX51" fmla="*/ 332042 w 1374642"/>
                <a:gd name="connsiteY51" fmla="*/ 4385688 h 4385850"/>
                <a:gd name="connsiteX52" fmla="*/ 252223 w 1374642"/>
                <a:gd name="connsiteY52" fmla="*/ 4299279 h 4385850"/>
                <a:gd name="connsiteX53" fmla="*/ 228447 w 1374642"/>
                <a:gd name="connsiteY53" fmla="*/ 4168784 h 4385850"/>
                <a:gd name="connsiteX54" fmla="*/ 107020 w 1374642"/>
                <a:gd name="connsiteY54" fmla="*/ 4314573 h 4385850"/>
                <a:gd name="connsiteX55" fmla="*/ 76282 w 1374642"/>
                <a:gd name="connsiteY55" fmla="*/ 4249527 h 4385850"/>
                <a:gd name="connsiteX56" fmla="*/ 221653 w 1374642"/>
                <a:gd name="connsiteY56" fmla="*/ 4082375 h 4385850"/>
                <a:gd name="connsiteX57" fmla="*/ 328646 w 1374642"/>
                <a:gd name="connsiteY57" fmla="*/ 4297515 h 4385850"/>
                <a:gd name="connsiteX58" fmla="*/ 340534 w 1374642"/>
                <a:gd name="connsiteY58" fmla="*/ 4152913 h 4385850"/>
                <a:gd name="connsiteX59" fmla="*/ 199576 w 1374642"/>
                <a:gd name="connsiteY59" fmla="*/ 4061213 h 4385850"/>
                <a:gd name="connsiteX60" fmla="*/ 63713 w 1374642"/>
                <a:gd name="connsiteY60" fmla="*/ 4010073 h 4385850"/>
                <a:gd name="connsiteX61" fmla="*/ 163685 w 1374642"/>
                <a:gd name="connsiteY61" fmla="*/ 3839884 h 4385850"/>
                <a:gd name="connsiteX62" fmla="*/ 434175 w 1374642"/>
                <a:gd name="connsiteY62" fmla="*/ 4032699 h 4385850"/>
                <a:gd name="connsiteX63" fmla="*/ 552820 w 1374642"/>
                <a:gd name="connsiteY63" fmla="*/ 4189944 h 4385850"/>
                <a:gd name="connsiteX64" fmla="*/ 523949 w 1374642"/>
                <a:gd name="connsiteY64" fmla="*/ 4110589 h 4385850"/>
                <a:gd name="connsiteX65" fmla="*/ 367706 w 1374642"/>
                <a:gd name="connsiteY65" fmla="*/ 3953642 h 4385850"/>
                <a:gd name="connsiteX66" fmla="*/ 153723 w 1374642"/>
                <a:gd name="connsiteY66" fmla="*/ 3789642 h 4385850"/>
                <a:gd name="connsiteX67" fmla="*/ 38237 w 1374642"/>
                <a:gd name="connsiteY67" fmla="*/ 3839018 h 4385850"/>
                <a:gd name="connsiteX68" fmla="*/ 4934 w 1374642"/>
                <a:gd name="connsiteY68" fmla="*/ 3682754 h 4385850"/>
                <a:gd name="connsiteX69" fmla="*/ 152024 w 1374642"/>
                <a:gd name="connsiteY69" fmla="*/ 3599188 h 4385850"/>
                <a:gd name="connsiteX70" fmla="*/ 316757 w 1374642"/>
                <a:gd name="connsiteY70" fmla="*/ 3687361 h 4385850"/>
                <a:gd name="connsiteX71" fmla="*/ 389785 w 1374642"/>
                <a:gd name="connsiteY71" fmla="*/ 3773770 h 4385850"/>
                <a:gd name="connsiteX72" fmla="*/ 501872 w 1374642"/>
                <a:gd name="connsiteY72" fmla="*/ 3652093 h 4385850"/>
                <a:gd name="connsiteX73" fmla="*/ 551123 w 1374642"/>
                <a:gd name="connsiteY73" fmla="*/ 3782588 h 4385850"/>
                <a:gd name="connsiteX74" fmla="*/ 573200 w 1374642"/>
                <a:gd name="connsiteY74" fmla="*/ 3958933 h 4385850"/>
                <a:gd name="connsiteX75" fmla="*/ 605466 w 1374642"/>
                <a:gd name="connsiteY75" fmla="*/ 3713813 h 4385850"/>
                <a:gd name="connsiteX76" fmla="*/ 692081 w 1374642"/>
                <a:gd name="connsiteY76" fmla="*/ 3877814 h 4385850"/>
                <a:gd name="connsiteX77" fmla="*/ 681890 w 1374642"/>
                <a:gd name="connsiteY77" fmla="*/ 4055922 h 4385850"/>
                <a:gd name="connsiteX78" fmla="*/ 776995 w 1374642"/>
                <a:gd name="connsiteY78" fmla="*/ 3840783 h 4385850"/>
                <a:gd name="connsiteX79" fmla="*/ 997773 w 1374642"/>
                <a:gd name="connsiteY79" fmla="*/ 3752608 h 4385850"/>
                <a:gd name="connsiteX80" fmla="*/ 872099 w 1374642"/>
                <a:gd name="connsiteY80" fmla="*/ 3951879 h 4385850"/>
                <a:gd name="connsiteX81" fmla="*/ 824547 w 1374642"/>
                <a:gd name="connsiteY81" fmla="*/ 4043579 h 4385850"/>
                <a:gd name="connsiteX82" fmla="*/ 916254 w 1374642"/>
                <a:gd name="connsiteY82" fmla="*/ 3953643 h 4385850"/>
                <a:gd name="connsiteX83" fmla="*/ 990979 w 1374642"/>
                <a:gd name="connsiteY83" fmla="*/ 3874288 h 4385850"/>
                <a:gd name="connsiteX84" fmla="*/ 1009661 w 1374642"/>
                <a:gd name="connsiteY84" fmla="*/ 4151149 h 4385850"/>
                <a:gd name="connsiteX85" fmla="*/ 768503 w 1374642"/>
                <a:gd name="connsiteY85" fmla="*/ 4196998 h 4385850"/>
                <a:gd name="connsiteX86" fmla="*/ 892478 w 1374642"/>
                <a:gd name="connsiteY86" fmla="*/ 4207579 h 4385850"/>
                <a:gd name="connsiteX87" fmla="*/ 1035136 w 1374642"/>
                <a:gd name="connsiteY87" fmla="*/ 4140570 h 4385850"/>
                <a:gd name="connsiteX88" fmla="*/ 1009635 w 1374642"/>
                <a:gd name="connsiteY88" fmla="*/ 3836930 h 4385850"/>
                <a:gd name="connsiteX89" fmla="*/ 1017570 w 1374642"/>
                <a:gd name="connsiteY89" fmla="*/ 3687691 h 4385850"/>
                <a:gd name="connsiteX90" fmla="*/ 802470 w 1374642"/>
                <a:gd name="connsiteY90" fmla="*/ 3791405 h 4385850"/>
                <a:gd name="connsiteX91" fmla="*/ 670003 w 1374642"/>
                <a:gd name="connsiteY91" fmla="*/ 3731449 h 4385850"/>
                <a:gd name="connsiteX92" fmla="*/ 763408 w 1374642"/>
                <a:gd name="connsiteY92" fmla="*/ 3616824 h 4385850"/>
                <a:gd name="connsiteX93" fmla="*/ 1126843 w 1374642"/>
                <a:gd name="connsiteY93" fmla="*/ 3523360 h 4385850"/>
                <a:gd name="connsiteX94" fmla="*/ 1135840 w 1374642"/>
                <a:gd name="connsiteY94" fmla="*/ 3768856 h 4385850"/>
                <a:gd name="connsiteX95" fmla="*/ 1210059 w 1374642"/>
                <a:gd name="connsiteY95" fmla="*/ 4145858 h 4385850"/>
                <a:gd name="connsiteX96" fmla="*/ 1269498 w 1374642"/>
                <a:gd name="connsiteY96" fmla="*/ 4262247 h 4385850"/>
                <a:gd name="connsiteX97" fmla="*/ 1179489 w 1374642"/>
                <a:gd name="connsiteY97" fmla="*/ 4006546 h 4385850"/>
                <a:gd name="connsiteX98" fmla="*/ 1145110 w 1374642"/>
                <a:gd name="connsiteY98" fmla="*/ 3838681 h 4385850"/>
                <a:gd name="connsiteX99" fmla="*/ 1177710 w 1374642"/>
                <a:gd name="connsiteY99" fmla="*/ 3546719 h 4385850"/>
                <a:gd name="connsiteX100" fmla="*/ 1028341 w 1374642"/>
                <a:gd name="connsiteY100" fmla="*/ 3449296 h 4385850"/>
                <a:gd name="connsiteX101" fmla="*/ 959712 w 1374642"/>
                <a:gd name="connsiteY101" fmla="*/ 3287547 h 4385850"/>
                <a:gd name="connsiteX102" fmla="*/ 790378 w 1374642"/>
                <a:gd name="connsiteY102" fmla="*/ 3187811 h 4385850"/>
                <a:gd name="connsiteX103" fmla="*/ 325165 w 1374642"/>
                <a:gd name="connsiteY103" fmla="*/ 3118732 h 4385850"/>
                <a:gd name="connsiteX104" fmla="*/ 220150 w 1374642"/>
                <a:gd name="connsiteY104" fmla="*/ 2811783 h 4385850"/>
                <a:gd name="connsiteX105" fmla="*/ 403728 w 1374642"/>
                <a:gd name="connsiteY105" fmla="*/ 2552085 h 4385850"/>
                <a:gd name="connsiteX106" fmla="*/ 797533 w 1374642"/>
                <a:gd name="connsiteY106" fmla="*/ 2727978 h 4385850"/>
                <a:gd name="connsiteX107" fmla="*/ 890385 w 1374642"/>
                <a:gd name="connsiteY107" fmla="*/ 2468101 h 4385850"/>
                <a:gd name="connsiteX108" fmla="*/ 614496 w 1374642"/>
                <a:gd name="connsiteY108" fmla="*/ 2148625 h 4385850"/>
                <a:gd name="connsiteX109" fmla="*/ 534854 w 1374642"/>
                <a:gd name="connsiteY109" fmla="*/ 1588301 h 4385850"/>
                <a:gd name="connsiteX110" fmla="*/ 444652 w 1374642"/>
                <a:gd name="connsiteY110" fmla="*/ 4921 h 4385850"/>
                <a:gd name="connsiteX111" fmla="*/ 519393 w 1374642"/>
                <a:gd name="connsiteY111" fmla="*/ 132 h 4385850"/>
                <a:gd name="connsiteX0" fmla="*/ 519393 w 1374642"/>
                <a:gd name="connsiteY0" fmla="*/ 132 h 4385850"/>
                <a:gd name="connsiteX1" fmla="*/ 634964 w 1374642"/>
                <a:gd name="connsiteY1" fmla="*/ 1591271 h 4385850"/>
                <a:gd name="connsiteX2" fmla="*/ 749559 w 1374642"/>
                <a:gd name="connsiteY2" fmla="*/ 2129453 h 4385850"/>
                <a:gd name="connsiteX3" fmla="*/ 1040797 w 1374642"/>
                <a:gd name="connsiteY3" fmla="*/ 2218986 h 4385850"/>
                <a:gd name="connsiteX4" fmla="*/ 1374590 w 1374642"/>
                <a:gd name="connsiteY4" fmla="*/ 2534148 h 4385850"/>
                <a:gd name="connsiteX5" fmla="*/ 1033535 w 1374642"/>
                <a:gd name="connsiteY5" fmla="*/ 3060196 h 4385850"/>
                <a:gd name="connsiteX6" fmla="*/ 726878 w 1374642"/>
                <a:gd name="connsiteY6" fmla="*/ 2832511 h 4385850"/>
                <a:gd name="connsiteX7" fmla="*/ 337149 w 1374642"/>
                <a:gd name="connsiteY7" fmla="*/ 2825999 h 4385850"/>
                <a:gd name="connsiteX8" fmla="*/ 716096 w 1374642"/>
                <a:gd name="connsiteY8" fmla="*/ 3092430 h 4385850"/>
                <a:gd name="connsiteX9" fmla="*/ 1011496 w 1374642"/>
                <a:gd name="connsiteY9" fmla="*/ 3203777 h 4385850"/>
                <a:gd name="connsiteX10" fmla="*/ 1084384 w 1374642"/>
                <a:gd name="connsiteY10" fmla="*/ 3391103 h 4385850"/>
                <a:gd name="connsiteX11" fmla="*/ 1230419 w 1374642"/>
                <a:gd name="connsiteY11" fmla="*/ 3489157 h 4385850"/>
                <a:gd name="connsiteX12" fmla="*/ 1209807 w 1374642"/>
                <a:gd name="connsiteY12" fmla="*/ 3874690 h 4385850"/>
                <a:gd name="connsiteX13" fmla="*/ 1303464 w 1374642"/>
                <a:gd name="connsiteY13" fmla="*/ 4144095 h 4385850"/>
                <a:gd name="connsiteX14" fmla="*/ 1271196 w 1374642"/>
                <a:gd name="connsiteY14" fmla="*/ 4341602 h 4385850"/>
                <a:gd name="connsiteX15" fmla="*/ 1164205 w 1374642"/>
                <a:gd name="connsiteY15" fmla="*/ 4204052 h 4385850"/>
                <a:gd name="connsiteX16" fmla="*/ 1077224 w 1374642"/>
                <a:gd name="connsiteY16" fmla="*/ 3850857 h 4385850"/>
                <a:gd name="connsiteX17" fmla="*/ 1052118 w 1374642"/>
                <a:gd name="connsiteY17" fmla="*/ 3622113 h 4385850"/>
                <a:gd name="connsiteX18" fmla="*/ 833038 w 1374642"/>
                <a:gd name="connsiteY18" fmla="*/ 3692653 h 4385850"/>
                <a:gd name="connsiteX19" fmla="*/ 760010 w 1374642"/>
                <a:gd name="connsiteY19" fmla="*/ 3724394 h 4385850"/>
                <a:gd name="connsiteX20" fmla="*/ 853417 w 1374642"/>
                <a:gd name="connsiteY20" fmla="*/ 3662673 h 4385850"/>
                <a:gd name="connsiteX21" fmla="*/ 1099346 w 1374642"/>
                <a:gd name="connsiteY21" fmla="*/ 3586455 h 4385850"/>
                <a:gd name="connsiteX22" fmla="*/ 1066905 w 1374642"/>
                <a:gd name="connsiteY22" fmla="*/ 3875961 h 4385850"/>
                <a:gd name="connsiteX23" fmla="*/ 1079291 w 1374642"/>
                <a:gd name="connsiteY23" fmla="*/ 4205816 h 4385850"/>
                <a:gd name="connsiteX24" fmla="*/ 855115 w 1374642"/>
                <a:gd name="connsiteY24" fmla="*/ 4272826 h 4385850"/>
                <a:gd name="connsiteX25" fmla="*/ 692080 w 1374642"/>
                <a:gd name="connsiteY25" fmla="*/ 4200525 h 4385850"/>
                <a:gd name="connsiteX26" fmla="*/ 957015 w 1374642"/>
                <a:gd name="connsiteY26" fmla="*/ 4105300 h 4385850"/>
                <a:gd name="connsiteX27" fmla="*/ 973997 w 1374642"/>
                <a:gd name="connsiteY27" fmla="*/ 3981859 h 4385850"/>
                <a:gd name="connsiteX28" fmla="*/ 907762 w 1374642"/>
                <a:gd name="connsiteY28" fmla="*/ 4082374 h 4385850"/>
                <a:gd name="connsiteX29" fmla="*/ 765107 w 1374642"/>
                <a:gd name="connsiteY29" fmla="*/ 4110589 h 4385850"/>
                <a:gd name="connsiteX30" fmla="*/ 778693 w 1374642"/>
                <a:gd name="connsiteY30" fmla="*/ 3969514 h 4385850"/>
                <a:gd name="connsiteX31" fmla="*/ 929839 w 1374642"/>
                <a:gd name="connsiteY31" fmla="*/ 3807277 h 4385850"/>
                <a:gd name="connsiteX32" fmla="*/ 754916 w 1374642"/>
                <a:gd name="connsiteY32" fmla="*/ 3987147 h 4385850"/>
                <a:gd name="connsiteX33" fmla="*/ 664907 w 1374642"/>
                <a:gd name="connsiteY33" fmla="*/ 4161730 h 4385850"/>
                <a:gd name="connsiteX34" fmla="*/ 636038 w 1374642"/>
                <a:gd name="connsiteY34" fmla="*/ 3951879 h 4385850"/>
                <a:gd name="connsiteX35" fmla="*/ 622450 w 1374642"/>
                <a:gd name="connsiteY35" fmla="*/ 3830202 h 4385850"/>
                <a:gd name="connsiteX36" fmla="*/ 610562 w 1374642"/>
                <a:gd name="connsiteY36" fmla="*/ 4070030 h 4385850"/>
                <a:gd name="connsiteX37" fmla="*/ 483190 w 1374642"/>
                <a:gd name="connsiteY37" fmla="*/ 3904266 h 4385850"/>
                <a:gd name="connsiteX38" fmla="*/ 478096 w 1374642"/>
                <a:gd name="connsiteY38" fmla="*/ 3756137 h 4385850"/>
                <a:gd name="connsiteX39" fmla="*/ 386388 w 1374642"/>
                <a:gd name="connsiteY39" fmla="*/ 3853126 h 4385850"/>
                <a:gd name="connsiteX40" fmla="*/ 301474 w 1374642"/>
                <a:gd name="connsiteY40" fmla="*/ 3780825 h 4385850"/>
                <a:gd name="connsiteX41" fmla="*/ 143532 w 1374642"/>
                <a:gd name="connsiteY41" fmla="*/ 3675017 h 4385850"/>
                <a:gd name="connsiteX42" fmla="*/ 85789 w 1374642"/>
                <a:gd name="connsiteY42" fmla="*/ 3749084 h 4385850"/>
                <a:gd name="connsiteX43" fmla="*/ 403370 w 1374642"/>
                <a:gd name="connsiteY43" fmla="*/ 3904266 h 4385850"/>
                <a:gd name="connsiteX44" fmla="*/ 554201 w 1374642"/>
                <a:gd name="connsiteY44" fmla="*/ 4055871 h 4385850"/>
                <a:gd name="connsiteX45" fmla="*/ 573200 w 1374642"/>
                <a:gd name="connsiteY45" fmla="*/ 4246376 h 4385850"/>
                <a:gd name="connsiteX46" fmla="*/ 411862 w 1374642"/>
                <a:gd name="connsiteY46" fmla="*/ 4119406 h 4385850"/>
                <a:gd name="connsiteX47" fmla="*/ 173964 w 1374642"/>
                <a:gd name="connsiteY47" fmla="*/ 3912593 h 4385850"/>
                <a:gd name="connsiteX48" fmla="*/ 172404 w 1374642"/>
                <a:gd name="connsiteY48" fmla="*/ 4003019 h 4385850"/>
                <a:gd name="connsiteX49" fmla="*/ 366008 w 1374642"/>
                <a:gd name="connsiteY49" fmla="*/ 4080611 h 4385850"/>
                <a:gd name="connsiteX50" fmla="*/ 423749 w 1374642"/>
                <a:gd name="connsiteY50" fmla="*/ 4239322 h 4385850"/>
                <a:gd name="connsiteX51" fmla="*/ 332042 w 1374642"/>
                <a:gd name="connsiteY51" fmla="*/ 4385688 h 4385850"/>
                <a:gd name="connsiteX52" fmla="*/ 252223 w 1374642"/>
                <a:gd name="connsiteY52" fmla="*/ 4299279 h 4385850"/>
                <a:gd name="connsiteX53" fmla="*/ 228447 w 1374642"/>
                <a:gd name="connsiteY53" fmla="*/ 4168784 h 4385850"/>
                <a:gd name="connsiteX54" fmla="*/ 107020 w 1374642"/>
                <a:gd name="connsiteY54" fmla="*/ 4314573 h 4385850"/>
                <a:gd name="connsiteX55" fmla="*/ 76282 w 1374642"/>
                <a:gd name="connsiteY55" fmla="*/ 4249527 h 4385850"/>
                <a:gd name="connsiteX56" fmla="*/ 221653 w 1374642"/>
                <a:gd name="connsiteY56" fmla="*/ 4082375 h 4385850"/>
                <a:gd name="connsiteX57" fmla="*/ 328646 w 1374642"/>
                <a:gd name="connsiteY57" fmla="*/ 4297515 h 4385850"/>
                <a:gd name="connsiteX58" fmla="*/ 340534 w 1374642"/>
                <a:gd name="connsiteY58" fmla="*/ 4152913 h 4385850"/>
                <a:gd name="connsiteX59" fmla="*/ 199576 w 1374642"/>
                <a:gd name="connsiteY59" fmla="*/ 4061213 h 4385850"/>
                <a:gd name="connsiteX60" fmla="*/ 63713 w 1374642"/>
                <a:gd name="connsiteY60" fmla="*/ 4010073 h 4385850"/>
                <a:gd name="connsiteX61" fmla="*/ 163685 w 1374642"/>
                <a:gd name="connsiteY61" fmla="*/ 3839884 h 4385850"/>
                <a:gd name="connsiteX62" fmla="*/ 434175 w 1374642"/>
                <a:gd name="connsiteY62" fmla="*/ 4032699 h 4385850"/>
                <a:gd name="connsiteX63" fmla="*/ 552820 w 1374642"/>
                <a:gd name="connsiteY63" fmla="*/ 4189944 h 4385850"/>
                <a:gd name="connsiteX64" fmla="*/ 523949 w 1374642"/>
                <a:gd name="connsiteY64" fmla="*/ 4110589 h 4385850"/>
                <a:gd name="connsiteX65" fmla="*/ 367706 w 1374642"/>
                <a:gd name="connsiteY65" fmla="*/ 3953642 h 4385850"/>
                <a:gd name="connsiteX66" fmla="*/ 153723 w 1374642"/>
                <a:gd name="connsiteY66" fmla="*/ 3789642 h 4385850"/>
                <a:gd name="connsiteX67" fmla="*/ 38237 w 1374642"/>
                <a:gd name="connsiteY67" fmla="*/ 3839018 h 4385850"/>
                <a:gd name="connsiteX68" fmla="*/ 4934 w 1374642"/>
                <a:gd name="connsiteY68" fmla="*/ 3682754 h 4385850"/>
                <a:gd name="connsiteX69" fmla="*/ 152024 w 1374642"/>
                <a:gd name="connsiteY69" fmla="*/ 3599188 h 4385850"/>
                <a:gd name="connsiteX70" fmla="*/ 316757 w 1374642"/>
                <a:gd name="connsiteY70" fmla="*/ 3687361 h 4385850"/>
                <a:gd name="connsiteX71" fmla="*/ 389785 w 1374642"/>
                <a:gd name="connsiteY71" fmla="*/ 3773770 h 4385850"/>
                <a:gd name="connsiteX72" fmla="*/ 501872 w 1374642"/>
                <a:gd name="connsiteY72" fmla="*/ 3652093 h 4385850"/>
                <a:gd name="connsiteX73" fmla="*/ 551123 w 1374642"/>
                <a:gd name="connsiteY73" fmla="*/ 3782588 h 4385850"/>
                <a:gd name="connsiteX74" fmla="*/ 573200 w 1374642"/>
                <a:gd name="connsiteY74" fmla="*/ 3958933 h 4385850"/>
                <a:gd name="connsiteX75" fmla="*/ 605466 w 1374642"/>
                <a:gd name="connsiteY75" fmla="*/ 3713813 h 4385850"/>
                <a:gd name="connsiteX76" fmla="*/ 692081 w 1374642"/>
                <a:gd name="connsiteY76" fmla="*/ 3877814 h 4385850"/>
                <a:gd name="connsiteX77" fmla="*/ 681890 w 1374642"/>
                <a:gd name="connsiteY77" fmla="*/ 4055922 h 4385850"/>
                <a:gd name="connsiteX78" fmla="*/ 776995 w 1374642"/>
                <a:gd name="connsiteY78" fmla="*/ 3840783 h 4385850"/>
                <a:gd name="connsiteX79" fmla="*/ 997773 w 1374642"/>
                <a:gd name="connsiteY79" fmla="*/ 3752608 h 4385850"/>
                <a:gd name="connsiteX80" fmla="*/ 872099 w 1374642"/>
                <a:gd name="connsiteY80" fmla="*/ 3951879 h 4385850"/>
                <a:gd name="connsiteX81" fmla="*/ 824547 w 1374642"/>
                <a:gd name="connsiteY81" fmla="*/ 4043579 h 4385850"/>
                <a:gd name="connsiteX82" fmla="*/ 916254 w 1374642"/>
                <a:gd name="connsiteY82" fmla="*/ 3953643 h 4385850"/>
                <a:gd name="connsiteX83" fmla="*/ 990979 w 1374642"/>
                <a:gd name="connsiteY83" fmla="*/ 3874288 h 4385850"/>
                <a:gd name="connsiteX84" fmla="*/ 1009661 w 1374642"/>
                <a:gd name="connsiteY84" fmla="*/ 4151149 h 4385850"/>
                <a:gd name="connsiteX85" fmla="*/ 768503 w 1374642"/>
                <a:gd name="connsiteY85" fmla="*/ 4196998 h 4385850"/>
                <a:gd name="connsiteX86" fmla="*/ 892478 w 1374642"/>
                <a:gd name="connsiteY86" fmla="*/ 4207579 h 4385850"/>
                <a:gd name="connsiteX87" fmla="*/ 1035136 w 1374642"/>
                <a:gd name="connsiteY87" fmla="*/ 4140570 h 4385850"/>
                <a:gd name="connsiteX88" fmla="*/ 1009635 w 1374642"/>
                <a:gd name="connsiteY88" fmla="*/ 3836930 h 4385850"/>
                <a:gd name="connsiteX89" fmla="*/ 1017570 w 1374642"/>
                <a:gd name="connsiteY89" fmla="*/ 3687691 h 4385850"/>
                <a:gd name="connsiteX90" fmla="*/ 802470 w 1374642"/>
                <a:gd name="connsiteY90" fmla="*/ 3791405 h 4385850"/>
                <a:gd name="connsiteX91" fmla="*/ 670003 w 1374642"/>
                <a:gd name="connsiteY91" fmla="*/ 3731449 h 4385850"/>
                <a:gd name="connsiteX92" fmla="*/ 763408 w 1374642"/>
                <a:gd name="connsiteY92" fmla="*/ 3616824 h 4385850"/>
                <a:gd name="connsiteX93" fmla="*/ 1126843 w 1374642"/>
                <a:gd name="connsiteY93" fmla="*/ 3523360 h 4385850"/>
                <a:gd name="connsiteX94" fmla="*/ 1135840 w 1374642"/>
                <a:gd name="connsiteY94" fmla="*/ 3768856 h 4385850"/>
                <a:gd name="connsiteX95" fmla="*/ 1210059 w 1374642"/>
                <a:gd name="connsiteY95" fmla="*/ 4145858 h 4385850"/>
                <a:gd name="connsiteX96" fmla="*/ 1269498 w 1374642"/>
                <a:gd name="connsiteY96" fmla="*/ 4262247 h 4385850"/>
                <a:gd name="connsiteX97" fmla="*/ 1179489 w 1374642"/>
                <a:gd name="connsiteY97" fmla="*/ 4006546 h 4385850"/>
                <a:gd name="connsiteX98" fmla="*/ 1145110 w 1374642"/>
                <a:gd name="connsiteY98" fmla="*/ 3838681 h 4385850"/>
                <a:gd name="connsiteX99" fmla="*/ 1177710 w 1374642"/>
                <a:gd name="connsiteY99" fmla="*/ 3546719 h 4385850"/>
                <a:gd name="connsiteX100" fmla="*/ 1028341 w 1374642"/>
                <a:gd name="connsiteY100" fmla="*/ 3449296 h 4385850"/>
                <a:gd name="connsiteX101" fmla="*/ 959712 w 1374642"/>
                <a:gd name="connsiteY101" fmla="*/ 3287547 h 4385850"/>
                <a:gd name="connsiteX102" fmla="*/ 790378 w 1374642"/>
                <a:gd name="connsiteY102" fmla="*/ 3187811 h 4385850"/>
                <a:gd name="connsiteX103" fmla="*/ 325165 w 1374642"/>
                <a:gd name="connsiteY103" fmla="*/ 3118732 h 4385850"/>
                <a:gd name="connsiteX104" fmla="*/ 220150 w 1374642"/>
                <a:gd name="connsiteY104" fmla="*/ 2811783 h 4385850"/>
                <a:gd name="connsiteX105" fmla="*/ 403728 w 1374642"/>
                <a:gd name="connsiteY105" fmla="*/ 2552085 h 4385850"/>
                <a:gd name="connsiteX106" fmla="*/ 797533 w 1374642"/>
                <a:gd name="connsiteY106" fmla="*/ 2727978 h 4385850"/>
                <a:gd name="connsiteX107" fmla="*/ 890385 w 1374642"/>
                <a:gd name="connsiteY107" fmla="*/ 2468101 h 4385850"/>
                <a:gd name="connsiteX108" fmla="*/ 614496 w 1374642"/>
                <a:gd name="connsiteY108" fmla="*/ 2148625 h 4385850"/>
                <a:gd name="connsiteX109" fmla="*/ 534854 w 1374642"/>
                <a:gd name="connsiteY109" fmla="*/ 1588301 h 4385850"/>
                <a:gd name="connsiteX110" fmla="*/ 444652 w 1374642"/>
                <a:gd name="connsiteY110" fmla="*/ 4921 h 4385850"/>
                <a:gd name="connsiteX111" fmla="*/ 519393 w 1374642"/>
                <a:gd name="connsiteY111" fmla="*/ 132 h 4385850"/>
                <a:gd name="connsiteX0" fmla="*/ 519393 w 1374637"/>
                <a:gd name="connsiteY0" fmla="*/ 132 h 4385850"/>
                <a:gd name="connsiteX1" fmla="*/ 634964 w 1374637"/>
                <a:gd name="connsiteY1" fmla="*/ 1591271 h 4385850"/>
                <a:gd name="connsiteX2" fmla="*/ 749559 w 1374637"/>
                <a:gd name="connsiteY2" fmla="*/ 2129453 h 4385850"/>
                <a:gd name="connsiteX3" fmla="*/ 1040797 w 1374637"/>
                <a:gd name="connsiteY3" fmla="*/ 2218986 h 4385850"/>
                <a:gd name="connsiteX4" fmla="*/ 1374590 w 1374637"/>
                <a:gd name="connsiteY4" fmla="*/ 2534148 h 4385850"/>
                <a:gd name="connsiteX5" fmla="*/ 1033535 w 1374637"/>
                <a:gd name="connsiteY5" fmla="*/ 3060196 h 4385850"/>
                <a:gd name="connsiteX6" fmla="*/ 726878 w 1374637"/>
                <a:gd name="connsiteY6" fmla="*/ 2832511 h 4385850"/>
                <a:gd name="connsiteX7" fmla="*/ 337149 w 1374637"/>
                <a:gd name="connsiteY7" fmla="*/ 2825999 h 4385850"/>
                <a:gd name="connsiteX8" fmla="*/ 716096 w 1374637"/>
                <a:gd name="connsiteY8" fmla="*/ 3092430 h 4385850"/>
                <a:gd name="connsiteX9" fmla="*/ 1011496 w 1374637"/>
                <a:gd name="connsiteY9" fmla="*/ 3203777 h 4385850"/>
                <a:gd name="connsiteX10" fmla="*/ 1084384 w 1374637"/>
                <a:gd name="connsiteY10" fmla="*/ 3391103 h 4385850"/>
                <a:gd name="connsiteX11" fmla="*/ 1230419 w 1374637"/>
                <a:gd name="connsiteY11" fmla="*/ 3489157 h 4385850"/>
                <a:gd name="connsiteX12" fmla="*/ 1209807 w 1374637"/>
                <a:gd name="connsiteY12" fmla="*/ 3874690 h 4385850"/>
                <a:gd name="connsiteX13" fmla="*/ 1303464 w 1374637"/>
                <a:gd name="connsiteY13" fmla="*/ 4144095 h 4385850"/>
                <a:gd name="connsiteX14" fmla="*/ 1271196 w 1374637"/>
                <a:gd name="connsiteY14" fmla="*/ 4341602 h 4385850"/>
                <a:gd name="connsiteX15" fmla="*/ 1164205 w 1374637"/>
                <a:gd name="connsiteY15" fmla="*/ 4204052 h 4385850"/>
                <a:gd name="connsiteX16" fmla="*/ 1077224 w 1374637"/>
                <a:gd name="connsiteY16" fmla="*/ 3850857 h 4385850"/>
                <a:gd name="connsiteX17" fmla="*/ 1052118 w 1374637"/>
                <a:gd name="connsiteY17" fmla="*/ 3622113 h 4385850"/>
                <a:gd name="connsiteX18" fmla="*/ 833038 w 1374637"/>
                <a:gd name="connsiteY18" fmla="*/ 3692653 h 4385850"/>
                <a:gd name="connsiteX19" fmla="*/ 760010 w 1374637"/>
                <a:gd name="connsiteY19" fmla="*/ 3724394 h 4385850"/>
                <a:gd name="connsiteX20" fmla="*/ 853417 w 1374637"/>
                <a:gd name="connsiteY20" fmla="*/ 3662673 h 4385850"/>
                <a:gd name="connsiteX21" fmla="*/ 1099346 w 1374637"/>
                <a:gd name="connsiteY21" fmla="*/ 3586455 h 4385850"/>
                <a:gd name="connsiteX22" fmla="*/ 1066905 w 1374637"/>
                <a:gd name="connsiteY22" fmla="*/ 3875961 h 4385850"/>
                <a:gd name="connsiteX23" fmla="*/ 1079291 w 1374637"/>
                <a:gd name="connsiteY23" fmla="*/ 4205816 h 4385850"/>
                <a:gd name="connsiteX24" fmla="*/ 855115 w 1374637"/>
                <a:gd name="connsiteY24" fmla="*/ 4272826 h 4385850"/>
                <a:gd name="connsiteX25" fmla="*/ 692080 w 1374637"/>
                <a:gd name="connsiteY25" fmla="*/ 4200525 h 4385850"/>
                <a:gd name="connsiteX26" fmla="*/ 957015 w 1374637"/>
                <a:gd name="connsiteY26" fmla="*/ 4105300 h 4385850"/>
                <a:gd name="connsiteX27" fmla="*/ 973997 w 1374637"/>
                <a:gd name="connsiteY27" fmla="*/ 3981859 h 4385850"/>
                <a:gd name="connsiteX28" fmla="*/ 907762 w 1374637"/>
                <a:gd name="connsiteY28" fmla="*/ 4082374 h 4385850"/>
                <a:gd name="connsiteX29" fmla="*/ 765107 w 1374637"/>
                <a:gd name="connsiteY29" fmla="*/ 4110589 h 4385850"/>
                <a:gd name="connsiteX30" fmla="*/ 778693 w 1374637"/>
                <a:gd name="connsiteY30" fmla="*/ 3969514 h 4385850"/>
                <a:gd name="connsiteX31" fmla="*/ 929839 w 1374637"/>
                <a:gd name="connsiteY31" fmla="*/ 3807277 h 4385850"/>
                <a:gd name="connsiteX32" fmla="*/ 754916 w 1374637"/>
                <a:gd name="connsiteY32" fmla="*/ 3987147 h 4385850"/>
                <a:gd name="connsiteX33" fmla="*/ 664907 w 1374637"/>
                <a:gd name="connsiteY33" fmla="*/ 4161730 h 4385850"/>
                <a:gd name="connsiteX34" fmla="*/ 636038 w 1374637"/>
                <a:gd name="connsiteY34" fmla="*/ 3951879 h 4385850"/>
                <a:gd name="connsiteX35" fmla="*/ 622450 w 1374637"/>
                <a:gd name="connsiteY35" fmla="*/ 3830202 h 4385850"/>
                <a:gd name="connsiteX36" fmla="*/ 610562 w 1374637"/>
                <a:gd name="connsiteY36" fmla="*/ 4070030 h 4385850"/>
                <a:gd name="connsiteX37" fmla="*/ 483190 w 1374637"/>
                <a:gd name="connsiteY37" fmla="*/ 3904266 h 4385850"/>
                <a:gd name="connsiteX38" fmla="*/ 478096 w 1374637"/>
                <a:gd name="connsiteY38" fmla="*/ 3756137 h 4385850"/>
                <a:gd name="connsiteX39" fmla="*/ 386388 w 1374637"/>
                <a:gd name="connsiteY39" fmla="*/ 3853126 h 4385850"/>
                <a:gd name="connsiteX40" fmla="*/ 301474 w 1374637"/>
                <a:gd name="connsiteY40" fmla="*/ 3780825 h 4385850"/>
                <a:gd name="connsiteX41" fmla="*/ 143532 w 1374637"/>
                <a:gd name="connsiteY41" fmla="*/ 3675017 h 4385850"/>
                <a:gd name="connsiteX42" fmla="*/ 85789 w 1374637"/>
                <a:gd name="connsiteY42" fmla="*/ 3749084 h 4385850"/>
                <a:gd name="connsiteX43" fmla="*/ 403370 w 1374637"/>
                <a:gd name="connsiteY43" fmla="*/ 3904266 h 4385850"/>
                <a:gd name="connsiteX44" fmla="*/ 554201 w 1374637"/>
                <a:gd name="connsiteY44" fmla="*/ 4055871 h 4385850"/>
                <a:gd name="connsiteX45" fmla="*/ 573200 w 1374637"/>
                <a:gd name="connsiteY45" fmla="*/ 4246376 h 4385850"/>
                <a:gd name="connsiteX46" fmla="*/ 411862 w 1374637"/>
                <a:gd name="connsiteY46" fmla="*/ 4119406 h 4385850"/>
                <a:gd name="connsiteX47" fmla="*/ 173964 w 1374637"/>
                <a:gd name="connsiteY47" fmla="*/ 3912593 h 4385850"/>
                <a:gd name="connsiteX48" fmla="*/ 172404 w 1374637"/>
                <a:gd name="connsiteY48" fmla="*/ 4003019 h 4385850"/>
                <a:gd name="connsiteX49" fmla="*/ 366008 w 1374637"/>
                <a:gd name="connsiteY49" fmla="*/ 4080611 h 4385850"/>
                <a:gd name="connsiteX50" fmla="*/ 423749 w 1374637"/>
                <a:gd name="connsiteY50" fmla="*/ 4239322 h 4385850"/>
                <a:gd name="connsiteX51" fmla="*/ 332042 w 1374637"/>
                <a:gd name="connsiteY51" fmla="*/ 4385688 h 4385850"/>
                <a:gd name="connsiteX52" fmla="*/ 252223 w 1374637"/>
                <a:gd name="connsiteY52" fmla="*/ 4299279 h 4385850"/>
                <a:gd name="connsiteX53" fmla="*/ 228447 w 1374637"/>
                <a:gd name="connsiteY53" fmla="*/ 4168784 h 4385850"/>
                <a:gd name="connsiteX54" fmla="*/ 107020 w 1374637"/>
                <a:gd name="connsiteY54" fmla="*/ 4314573 h 4385850"/>
                <a:gd name="connsiteX55" fmla="*/ 76282 w 1374637"/>
                <a:gd name="connsiteY55" fmla="*/ 4249527 h 4385850"/>
                <a:gd name="connsiteX56" fmla="*/ 221653 w 1374637"/>
                <a:gd name="connsiteY56" fmla="*/ 4082375 h 4385850"/>
                <a:gd name="connsiteX57" fmla="*/ 328646 w 1374637"/>
                <a:gd name="connsiteY57" fmla="*/ 4297515 h 4385850"/>
                <a:gd name="connsiteX58" fmla="*/ 340534 w 1374637"/>
                <a:gd name="connsiteY58" fmla="*/ 4152913 h 4385850"/>
                <a:gd name="connsiteX59" fmla="*/ 199576 w 1374637"/>
                <a:gd name="connsiteY59" fmla="*/ 4061213 h 4385850"/>
                <a:gd name="connsiteX60" fmla="*/ 63713 w 1374637"/>
                <a:gd name="connsiteY60" fmla="*/ 4010073 h 4385850"/>
                <a:gd name="connsiteX61" fmla="*/ 163685 w 1374637"/>
                <a:gd name="connsiteY61" fmla="*/ 3839884 h 4385850"/>
                <a:gd name="connsiteX62" fmla="*/ 434175 w 1374637"/>
                <a:gd name="connsiteY62" fmla="*/ 4032699 h 4385850"/>
                <a:gd name="connsiteX63" fmla="*/ 552820 w 1374637"/>
                <a:gd name="connsiteY63" fmla="*/ 4189944 h 4385850"/>
                <a:gd name="connsiteX64" fmla="*/ 523949 w 1374637"/>
                <a:gd name="connsiteY64" fmla="*/ 4110589 h 4385850"/>
                <a:gd name="connsiteX65" fmla="*/ 367706 w 1374637"/>
                <a:gd name="connsiteY65" fmla="*/ 3953642 h 4385850"/>
                <a:gd name="connsiteX66" fmla="*/ 153723 w 1374637"/>
                <a:gd name="connsiteY66" fmla="*/ 3789642 h 4385850"/>
                <a:gd name="connsiteX67" fmla="*/ 38237 w 1374637"/>
                <a:gd name="connsiteY67" fmla="*/ 3839018 h 4385850"/>
                <a:gd name="connsiteX68" fmla="*/ 4934 w 1374637"/>
                <a:gd name="connsiteY68" fmla="*/ 3682754 h 4385850"/>
                <a:gd name="connsiteX69" fmla="*/ 152024 w 1374637"/>
                <a:gd name="connsiteY69" fmla="*/ 3599188 h 4385850"/>
                <a:gd name="connsiteX70" fmla="*/ 316757 w 1374637"/>
                <a:gd name="connsiteY70" fmla="*/ 3687361 h 4385850"/>
                <a:gd name="connsiteX71" fmla="*/ 389785 w 1374637"/>
                <a:gd name="connsiteY71" fmla="*/ 3773770 h 4385850"/>
                <a:gd name="connsiteX72" fmla="*/ 501872 w 1374637"/>
                <a:gd name="connsiteY72" fmla="*/ 3652093 h 4385850"/>
                <a:gd name="connsiteX73" fmla="*/ 551123 w 1374637"/>
                <a:gd name="connsiteY73" fmla="*/ 3782588 h 4385850"/>
                <a:gd name="connsiteX74" fmla="*/ 573200 w 1374637"/>
                <a:gd name="connsiteY74" fmla="*/ 3958933 h 4385850"/>
                <a:gd name="connsiteX75" fmla="*/ 605466 w 1374637"/>
                <a:gd name="connsiteY75" fmla="*/ 3713813 h 4385850"/>
                <a:gd name="connsiteX76" fmla="*/ 692081 w 1374637"/>
                <a:gd name="connsiteY76" fmla="*/ 3877814 h 4385850"/>
                <a:gd name="connsiteX77" fmla="*/ 681890 w 1374637"/>
                <a:gd name="connsiteY77" fmla="*/ 4055922 h 4385850"/>
                <a:gd name="connsiteX78" fmla="*/ 776995 w 1374637"/>
                <a:gd name="connsiteY78" fmla="*/ 3840783 h 4385850"/>
                <a:gd name="connsiteX79" fmla="*/ 997773 w 1374637"/>
                <a:gd name="connsiteY79" fmla="*/ 3752608 h 4385850"/>
                <a:gd name="connsiteX80" fmla="*/ 872099 w 1374637"/>
                <a:gd name="connsiteY80" fmla="*/ 3951879 h 4385850"/>
                <a:gd name="connsiteX81" fmla="*/ 824547 w 1374637"/>
                <a:gd name="connsiteY81" fmla="*/ 4043579 h 4385850"/>
                <a:gd name="connsiteX82" fmla="*/ 916254 w 1374637"/>
                <a:gd name="connsiteY82" fmla="*/ 3953643 h 4385850"/>
                <a:gd name="connsiteX83" fmla="*/ 990979 w 1374637"/>
                <a:gd name="connsiteY83" fmla="*/ 3874288 h 4385850"/>
                <a:gd name="connsiteX84" fmla="*/ 1009661 w 1374637"/>
                <a:gd name="connsiteY84" fmla="*/ 4151149 h 4385850"/>
                <a:gd name="connsiteX85" fmla="*/ 768503 w 1374637"/>
                <a:gd name="connsiteY85" fmla="*/ 4196998 h 4385850"/>
                <a:gd name="connsiteX86" fmla="*/ 892478 w 1374637"/>
                <a:gd name="connsiteY86" fmla="*/ 4207579 h 4385850"/>
                <a:gd name="connsiteX87" fmla="*/ 1035136 w 1374637"/>
                <a:gd name="connsiteY87" fmla="*/ 4140570 h 4385850"/>
                <a:gd name="connsiteX88" fmla="*/ 1009635 w 1374637"/>
                <a:gd name="connsiteY88" fmla="*/ 3836930 h 4385850"/>
                <a:gd name="connsiteX89" fmla="*/ 1017570 w 1374637"/>
                <a:gd name="connsiteY89" fmla="*/ 3687691 h 4385850"/>
                <a:gd name="connsiteX90" fmla="*/ 802470 w 1374637"/>
                <a:gd name="connsiteY90" fmla="*/ 3791405 h 4385850"/>
                <a:gd name="connsiteX91" fmla="*/ 670003 w 1374637"/>
                <a:gd name="connsiteY91" fmla="*/ 3731449 h 4385850"/>
                <a:gd name="connsiteX92" fmla="*/ 763408 w 1374637"/>
                <a:gd name="connsiteY92" fmla="*/ 3616824 h 4385850"/>
                <a:gd name="connsiteX93" fmla="*/ 1126843 w 1374637"/>
                <a:gd name="connsiteY93" fmla="*/ 3523360 h 4385850"/>
                <a:gd name="connsiteX94" fmla="*/ 1135840 w 1374637"/>
                <a:gd name="connsiteY94" fmla="*/ 3768856 h 4385850"/>
                <a:gd name="connsiteX95" fmla="*/ 1210059 w 1374637"/>
                <a:gd name="connsiteY95" fmla="*/ 4145858 h 4385850"/>
                <a:gd name="connsiteX96" fmla="*/ 1269498 w 1374637"/>
                <a:gd name="connsiteY96" fmla="*/ 4262247 h 4385850"/>
                <a:gd name="connsiteX97" fmla="*/ 1179489 w 1374637"/>
                <a:gd name="connsiteY97" fmla="*/ 4006546 h 4385850"/>
                <a:gd name="connsiteX98" fmla="*/ 1145110 w 1374637"/>
                <a:gd name="connsiteY98" fmla="*/ 3838681 h 4385850"/>
                <a:gd name="connsiteX99" fmla="*/ 1177710 w 1374637"/>
                <a:gd name="connsiteY99" fmla="*/ 3546719 h 4385850"/>
                <a:gd name="connsiteX100" fmla="*/ 1028341 w 1374637"/>
                <a:gd name="connsiteY100" fmla="*/ 3449296 h 4385850"/>
                <a:gd name="connsiteX101" fmla="*/ 959712 w 1374637"/>
                <a:gd name="connsiteY101" fmla="*/ 3287547 h 4385850"/>
                <a:gd name="connsiteX102" fmla="*/ 790378 w 1374637"/>
                <a:gd name="connsiteY102" fmla="*/ 3187811 h 4385850"/>
                <a:gd name="connsiteX103" fmla="*/ 325165 w 1374637"/>
                <a:gd name="connsiteY103" fmla="*/ 3118732 h 4385850"/>
                <a:gd name="connsiteX104" fmla="*/ 220150 w 1374637"/>
                <a:gd name="connsiteY104" fmla="*/ 2811783 h 4385850"/>
                <a:gd name="connsiteX105" fmla="*/ 403728 w 1374637"/>
                <a:gd name="connsiteY105" fmla="*/ 2552085 h 4385850"/>
                <a:gd name="connsiteX106" fmla="*/ 797533 w 1374637"/>
                <a:gd name="connsiteY106" fmla="*/ 2727978 h 4385850"/>
                <a:gd name="connsiteX107" fmla="*/ 890385 w 1374637"/>
                <a:gd name="connsiteY107" fmla="*/ 2468101 h 4385850"/>
                <a:gd name="connsiteX108" fmla="*/ 614496 w 1374637"/>
                <a:gd name="connsiteY108" fmla="*/ 2148625 h 4385850"/>
                <a:gd name="connsiteX109" fmla="*/ 534854 w 1374637"/>
                <a:gd name="connsiteY109" fmla="*/ 1588301 h 4385850"/>
                <a:gd name="connsiteX110" fmla="*/ 444652 w 1374637"/>
                <a:gd name="connsiteY110" fmla="*/ 4921 h 4385850"/>
                <a:gd name="connsiteX111" fmla="*/ 519393 w 1374637"/>
                <a:gd name="connsiteY111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58"/>
                <a:gd name="connsiteY0" fmla="*/ 132 h 4385850"/>
                <a:gd name="connsiteX1" fmla="*/ 634964 w 1374658"/>
                <a:gd name="connsiteY1" fmla="*/ 1591271 h 4385850"/>
                <a:gd name="connsiteX2" fmla="*/ 749559 w 1374658"/>
                <a:gd name="connsiteY2" fmla="*/ 2129453 h 4385850"/>
                <a:gd name="connsiteX3" fmla="*/ 935293 w 1374658"/>
                <a:gd name="connsiteY3" fmla="*/ 2289226 h 4385850"/>
                <a:gd name="connsiteX4" fmla="*/ 1040797 w 1374658"/>
                <a:gd name="connsiteY4" fmla="*/ 2218986 h 4385850"/>
                <a:gd name="connsiteX5" fmla="*/ 1374590 w 1374658"/>
                <a:gd name="connsiteY5" fmla="*/ 2534148 h 4385850"/>
                <a:gd name="connsiteX6" fmla="*/ 1033535 w 1374658"/>
                <a:gd name="connsiteY6" fmla="*/ 3060196 h 4385850"/>
                <a:gd name="connsiteX7" fmla="*/ 726878 w 1374658"/>
                <a:gd name="connsiteY7" fmla="*/ 2832511 h 4385850"/>
                <a:gd name="connsiteX8" fmla="*/ 337149 w 1374658"/>
                <a:gd name="connsiteY8" fmla="*/ 2825999 h 4385850"/>
                <a:gd name="connsiteX9" fmla="*/ 716096 w 1374658"/>
                <a:gd name="connsiteY9" fmla="*/ 3092430 h 4385850"/>
                <a:gd name="connsiteX10" fmla="*/ 1011496 w 1374658"/>
                <a:gd name="connsiteY10" fmla="*/ 3203777 h 4385850"/>
                <a:gd name="connsiteX11" fmla="*/ 1084384 w 1374658"/>
                <a:gd name="connsiteY11" fmla="*/ 3391103 h 4385850"/>
                <a:gd name="connsiteX12" fmla="*/ 1230419 w 1374658"/>
                <a:gd name="connsiteY12" fmla="*/ 3489157 h 4385850"/>
                <a:gd name="connsiteX13" fmla="*/ 1209807 w 1374658"/>
                <a:gd name="connsiteY13" fmla="*/ 3874690 h 4385850"/>
                <a:gd name="connsiteX14" fmla="*/ 1303464 w 1374658"/>
                <a:gd name="connsiteY14" fmla="*/ 4144095 h 4385850"/>
                <a:gd name="connsiteX15" fmla="*/ 1271196 w 1374658"/>
                <a:gd name="connsiteY15" fmla="*/ 4341602 h 4385850"/>
                <a:gd name="connsiteX16" fmla="*/ 1164205 w 1374658"/>
                <a:gd name="connsiteY16" fmla="*/ 4204052 h 4385850"/>
                <a:gd name="connsiteX17" fmla="*/ 1077224 w 1374658"/>
                <a:gd name="connsiteY17" fmla="*/ 3850857 h 4385850"/>
                <a:gd name="connsiteX18" fmla="*/ 1052118 w 1374658"/>
                <a:gd name="connsiteY18" fmla="*/ 3622113 h 4385850"/>
                <a:gd name="connsiteX19" fmla="*/ 833038 w 1374658"/>
                <a:gd name="connsiteY19" fmla="*/ 3692653 h 4385850"/>
                <a:gd name="connsiteX20" fmla="*/ 760010 w 1374658"/>
                <a:gd name="connsiteY20" fmla="*/ 3724394 h 4385850"/>
                <a:gd name="connsiteX21" fmla="*/ 853417 w 1374658"/>
                <a:gd name="connsiteY21" fmla="*/ 3662673 h 4385850"/>
                <a:gd name="connsiteX22" fmla="*/ 1099346 w 1374658"/>
                <a:gd name="connsiteY22" fmla="*/ 3586455 h 4385850"/>
                <a:gd name="connsiteX23" fmla="*/ 1066905 w 1374658"/>
                <a:gd name="connsiteY23" fmla="*/ 3875961 h 4385850"/>
                <a:gd name="connsiteX24" fmla="*/ 1079291 w 1374658"/>
                <a:gd name="connsiteY24" fmla="*/ 4205816 h 4385850"/>
                <a:gd name="connsiteX25" fmla="*/ 855115 w 1374658"/>
                <a:gd name="connsiteY25" fmla="*/ 4272826 h 4385850"/>
                <a:gd name="connsiteX26" fmla="*/ 692080 w 1374658"/>
                <a:gd name="connsiteY26" fmla="*/ 4200525 h 4385850"/>
                <a:gd name="connsiteX27" fmla="*/ 957015 w 1374658"/>
                <a:gd name="connsiteY27" fmla="*/ 4105300 h 4385850"/>
                <a:gd name="connsiteX28" fmla="*/ 973997 w 1374658"/>
                <a:gd name="connsiteY28" fmla="*/ 3981859 h 4385850"/>
                <a:gd name="connsiteX29" fmla="*/ 907762 w 1374658"/>
                <a:gd name="connsiteY29" fmla="*/ 4082374 h 4385850"/>
                <a:gd name="connsiteX30" fmla="*/ 765107 w 1374658"/>
                <a:gd name="connsiteY30" fmla="*/ 4110589 h 4385850"/>
                <a:gd name="connsiteX31" fmla="*/ 778693 w 1374658"/>
                <a:gd name="connsiteY31" fmla="*/ 3969514 h 4385850"/>
                <a:gd name="connsiteX32" fmla="*/ 929839 w 1374658"/>
                <a:gd name="connsiteY32" fmla="*/ 3807277 h 4385850"/>
                <a:gd name="connsiteX33" fmla="*/ 754916 w 1374658"/>
                <a:gd name="connsiteY33" fmla="*/ 3987147 h 4385850"/>
                <a:gd name="connsiteX34" fmla="*/ 664907 w 1374658"/>
                <a:gd name="connsiteY34" fmla="*/ 4161730 h 4385850"/>
                <a:gd name="connsiteX35" fmla="*/ 636038 w 1374658"/>
                <a:gd name="connsiteY35" fmla="*/ 3951879 h 4385850"/>
                <a:gd name="connsiteX36" fmla="*/ 622450 w 1374658"/>
                <a:gd name="connsiteY36" fmla="*/ 3830202 h 4385850"/>
                <a:gd name="connsiteX37" fmla="*/ 610562 w 1374658"/>
                <a:gd name="connsiteY37" fmla="*/ 4070030 h 4385850"/>
                <a:gd name="connsiteX38" fmla="*/ 483190 w 1374658"/>
                <a:gd name="connsiteY38" fmla="*/ 3904266 h 4385850"/>
                <a:gd name="connsiteX39" fmla="*/ 478096 w 1374658"/>
                <a:gd name="connsiteY39" fmla="*/ 3756137 h 4385850"/>
                <a:gd name="connsiteX40" fmla="*/ 386388 w 1374658"/>
                <a:gd name="connsiteY40" fmla="*/ 3853126 h 4385850"/>
                <a:gd name="connsiteX41" fmla="*/ 301474 w 1374658"/>
                <a:gd name="connsiteY41" fmla="*/ 3780825 h 4385850"/>
                <a:gd name="connsiteX42" fmla="*/ 143532 w 1374658"/>
                <a:gd name="connsiteY42" fmla="*/ 3675017 h 4385850"/>
                <a:gd name="connsiteX43" fmla="*/ 85789 w 1374658"/>
                <a:gd name="connsiteY43" fmla="*/ 3749084 h 4385850"/>
                <a:gd name="connsiteX44" fmla="*/ 403370 w 1374658"/>
                <a:gd name="connsiteY44" fmla="*/ 3904266 h 4385850"/>
                <a:gd name="connsiteX45" fmla="*/ 554201 w 1374658"/>
                <a:gd name="connsiteY45" fmla="*/ 4055871 h 4385850"/>
                <a:gd name="connsiteX46" fmla="*/ 573200 w 1374658"/>
                <a:gd name="connsiteY46" fmla="*/ 4246376 h 4385850"/>
                <a:gd name="connsiteX47" fmla="*/ 411862 w 1374658"/>
                <a:gd name="connsiteY47" fmla="*/ 4119406 h 4385850"/>
                <a:gd name="connsiteX48" fmla="*/ 173964 w 1374658"/>
                <a:gd name="connsiteY48" fmla="*/ 3912593 h 4385850"/>
                <a:gd name="connsiteX49" fmla="*/ 172404 w 1374658"/>
                <a:gd name="connsiteY49" fmla="*/ 4003019 h 4385850"/>
                <a:gd name="connsiteX50" fmla="*/ 366008 w 1374658"/>
                <a:gd name="connsiteY50" fmla="*/ 4080611 h 4385850"/>
                <a:gd name="connsiteX51" fmla="*/ 423749 w 1374658"/>
                <a:gd name="connsiteY51" fmla="*/ 4239322 h 4385850"/>
                <a:gd name="connsiteX52" fmla="*/ 332042 w 1374658"/>
                <a:gd name="connsiteY52" fmla="*/ 4385688 h 4385850"/>
                <a:gd name="connsiteX53" fmla="*/ 252223 w 1374658"/>
                <a:gd name="connsiteY53" fmla="*/ 4299279 h 4385850"/>
                <a:gd name="connsiteX54" fmla="*/ 228447 w 1374658"/>
                <a:gd name="connsiteY54" fmla="*/ 4168784 h 4385850"/>
                <a:gd name="connsiteX55" fmla="*/ 107020 w 1374658"/>
                <a:gd name="connsiteY55" fmla="*/ 4314573 h 4385850"/>
                <a:gd name="connsiteX56" fmla="*/ 76282 w 1374658"/>
                <a:gd name="connsiteY56" fmla="*/ 4249527 h 4385850"/>
                <a:gd name="connsiteX57" fmla="*/ 221653 w 1374658"/>
                <a:gd name="connsiteY57" fmla="*/ 4082375 h 4385850"/>
                <a:gd name="connsiteX58" fmla="*/ 328646 w 1374658"/>
                <a:gd name="connsiteY58" fmla="*/ 4297515 h 4385850"/>
                <a:gd name="connsiteX59" fmla="*/ 340534 w 1374658"/>
                <a:gd name="connsiteY59" fmla="*/ 4152913 h 4385850"/>
                <a:gd name="connsiteX60" fmla="*/ 199576 w 1374658"/>
                <a:gd name="connsiteY60" fmla="*/ 4061213 h 4385850"/>
                <a:gd name="connsiteX61" fmla="*/ 63713 w 1374658"/>
                <a:gd name="connsiteY61" fmla="*/ 4010073 h 4385850"/>
                <a:gd name="connsiteX62" fmla="*/ 163685 w 1374658"/>
                <a:gd name="connsiteY62" fmla="*/ 3839884 h 4385850"/>
                <a:gd name="connsiteX63" fmla="*/ 434175 w 1374658"/>
                <a:gd name="connsiteY63" fmla="*/ 4032699 h 4385850"/>
                <a:gd name="connsiteX64" fmla="*/ 552820 w 1374658"/>
                <a:gd name="connsiteY64" fmla="*/ 4189944 h 4385850"/>
                <a:gd name="connsiteX65" fmla="*/ 523949 w 1374658"/>
                <a:gd name="connsiteY65" fmla="*/ 4110589 h 4385850"/>
                <a:gd name="connsiteX66" fmla="*/ 367706 w 1374658"/>
                <a:gd name="connsiteY66" fmla="*/ 3953642 h 4385850"/>
                <a:gd name="connsiteX67" fmla="*/ 153723 w 1374658"/>
                <a:gd name="connsiteY67" fmla="*/ 3789642 h 4385850"/>
                <a:gd name="connsiteX68" fmla="*/ 38237 w 1374658"/>
                <a:gd name="connsiteY68" fmla="*/ 3839018 h 4385850"/>
                <a:gd name="connsiteX69" fmla="*/ 4934 w 1374658"/>
                <a:gd name="connsiteY69" fmla="*/ 3682754 h 4385850"/>
                <a:gd name="connsiteX70" fmla="*/ 152024 w 1374658"/>
                <a:gd name="connsiteY70" fmla="*/ 3599188 h 4385850"/>
                <a:gd name="connsiteX71" fmla="*/ 316757 w 1374658"/>
                <a:gd name="connsiteY71" fmla="*/ 3687361 h 4385850"/>
                <a:gd name="connsiteX72" fmla="*/ 389785 w 1374658"/>
                <a:gd name="connsiteY72" fmla="*/ 3773770 h 4385850"/>
                <a:gd name="connsiteX73" fmla="*/ 501872 w 1374658"/>
                <a:gd name="connsiteY73" fmla="*/ 3652093 h 4385850"/>
                <a:gd name="connsiteX74" fmla="*/ 551123 w 1374658"/>
                <a:gd name="connsiteY74" fmla="*/ 3782588 h 4385850"/>
                <a:gd name="connsiteX75" fmla="*/ 573200 w 1374658"/>
                <a:gd name="connsiteY75" fmla="*/ 3958933 h 4385850"/>
                <a:gd name="connsiteX76" fmla="*/ 605466 w 1374658"/>
                <a:gd name="connsiteY76" fmla="*/ 3713813 h 4385850"/>
                <a:gd name="connsiteX77" fmla="*/ 692081 w 1374658"/>
                <a:gd name="connsiteY77" fmla="*/ 3877814 h 4385850"/>
                <a:gd name="connsiteX78" fmla="*/ 681890 w 1374658"/>
                <a:gd name="connsiteY78" fmla="*/ 4055922 h 4385850"/>
                <a:gd name="connsiteX79" fmla="*/ 776995 w 1374658"/>
                <a:gd name="connsiteY79" fmla="*/ 3840783 h 4385850"/>
                <a:gd name="connsiteX80" fmla="*/ 997773 w 1374658"/>
                <a:gd name="connsiteY80" fmla="*/ 3752608 h 4385850"/>
                <a:gd name="connsiteX81" fmla="*/ 872099 w 1374658"/>
                <a:gd name="connsiteY81" fmla="*/ 3951879 h 4385850"/>
                <a:gd name="connsiteX82" fmla="*/ 824547 w 1374658"/>
                <a:gd name="connsiteY82" fmla="*/ 4043579 h 4385850"/>
                <a:gd name="connsiteX83" fmla="*/ 916254 w 1374658"/>
                <a:gd name="connsiteY83" fmla="*/ 3953643 h 4385850"/>
                <a:gd name="connsiteX84" fmla="*/ 990979 w 1374658"/>
                <a:gd name="connsiteY84" fmla="*/ 3874288 h 4385850"/>
                <a:gd name="connsiteX85" fmla="*/ 1009661 w 1374658"/>
                <a:gd name="connsiteY85" fmla="*/ 4151149 h 4385850"/>
                <a:gd name="connsiteX86" fmla="*/ 768503 w 1374658"/>
                <a:gd name="connsiteY86" fmla="*/ 4196998 h 4385850"/>
                <a:gd name="connsiteX87" fmla="*/ 892478 w 1374658"/>
                <a:gd name="connsiteY87" fmla="*/ 4207579 h 4385850"/>
                <a:gd name="connsiteX88" fmla="*/ 1035136 w 1374658"/>
                <a:gd name="connsiteY88" fmla="*/ 4140570 h 4385850"/>
                <a:gd name="connsiteX89" fmla="*/ 1009635 w 1374658"/>
                <a:gd name="connsiteY89" fmla="*/ 3836930 h 4385850"/>
                <a:gd name="connsiteX90" fmla="*/ 1017570 w 1374658"/>
                <a:gd name="connsiteY90" fmla="*/ 3687691 h 4385850"/>
                <a:gd name="connsiteX91" fmla="*/ 802470 w 1374658"/>
                <a:gd name="connsiteY91" fmla="*/ 3791405 h 4385850"/>
                <a:gd name="connsiteX92" fmla="*/ 670003 w 1374658"/>
                <a:gd name="connsiteY92" fmla="*/ 3731449 h 4385850"/>
                <a:gd name="connsiteX93" fmla="*/ 763408 w 1374658"/>
                <a:gd name="connsiteY93" fmla="*/ 3616824 h 4385850"/>
                <a:gd name="connsiteX94" fmla="*/ 1126843 w 1374658"/>
                <a:gd name="connsiteY94" fmla="*/ 3523360 h 4385850"/>
                <a:gd name="connsiteX95" fmla="*/ 1135840 w 1374658"/>
                <a:gd name="connsiteY95" fmla="*/ 3768856 h 4385850"/>
                <a:gd name="connsiteX96" fmla="*/ 1210059 w 1374658"/>
                <a:gd name="connsiteY96" fmla="*/ 4145858 h 4385850"/>
                <a:gd name="connsiteX97" fmla="*/ 1269498 w 1374658"/>
                <a:gd name="connsiteY97" fmla="*/ 4262247 h 4385850"/>
                <a:gd name="connsiteX98" fmla="*/ 1179489 w 1374658"/>
                <a:gd name="connsiteY98" fmla="*/ 4006546 h 4385850"/>
                <a:gd name="connsiteX99" fmla="*/ 1145110 w 1374658"/>
                <a:gd name="connsiteY99" fmla="*/ 3838681 h 4385850"/>
                <a:gd name="connsiteX100" fmla="*/ 1177710 w 1374658"/>
                <a:gd name="connsiteY100" fmla="*/ 3546719 h 4385850"/>
                <a:gd name="connsiteX101" fmla="*/ 1028341 w 1374658"/>
                <a:gd name="connsiteY101" fmla="*/ 3449296 h 4385850"/>
                <a:gd name="connsiteX102" fmla="*/ 959712 w 1374658"/>
                <a:gd name="connsiteY102" fmla="*/ 3287547 h 4385850"/>
                <a:gd name="connsiteX103" fmla="*/ 790378 w 1374658"/>
                <a:gd name="connsiteY103" fmla="*/ 3187811 h 4385850"/>
                <a:gd name="connsiteX104" fmla="*/ 325165 w 1374658"/>
                <a:gd name="connsiteY104" fmla="*/ 3118732 h 4385850"/>
                <a:gd name="connsiteX105" fmla="*/ 220150 w 1374658"/>
                <a:gd name="connsiteY105" fmla="*/ 2811783 h 4385850"/>
                <a:gd name="connsiteX106" fmla="*/ 403728 w 1374658"/>
                <a:gd name="connsiteY106" fmla="*/ 2552085 h 4385850"/>
                <a:gd name="connsiteX107" fmla="*/ 797533 w 1374658"/>
                <a:gd name="connsiteY107" fmla="*/ 2727978 h 4385850"/>
                <a:gd name="connsiteX108" fmla="*/ 890385 w 1374658"/>
                <a:gd name="connsiteY108" fmla="*/ 2468101 h 4385850"/>
                <a:gd name="connsiteX109" fmla="*/ 614496 w 1374658"/>
                <a:gd name="connsiteY109" fmla="*/ 2148625 h 4385850"/>
                <a:gd name="connsiteX110" fmla="*/ 534854 w 1374658"/>
                <a:gd name="connsiteY110" fmla="*/ 1588301 h 4385850"/>
                <a:gd name="connsiteX111" fmla="*/ 444652 w 1374658"/>
                <a:gd name="connsiteY111" fmla="*/ 4921 h 4385850"/>
                <a:gd name="connsiteX112" fmla="*/ 519393 w 1374658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48"/>
                <a:gd name="connsiteY0" fmla="*/ 132 h 4385850"/>
                <a:gd name="connsiteX1" fmla="*/ 634964 w 1374648"/>
                <a:gd name="connsiteY1" fmla="*/ 1591271 h 4385850"/>
                <a:gd name="connsiteX2" fmla="*/ 749559 w 1374648"/>
                <a:gd name="connsiteY2" fmla="*/ 2129453 h 4385850"/>
                <a:gd name="connsiteX3" fmla="*/ 961035 w 1374648"/>
                <a:gd name="connsiteY3" fmla="*/ 2357536 h 4385850"/>
                <a:gd name="connsiteX4" fmla="*/ 1040797 w 1374648"/>
                <a:gd name="connsiteY4" fmla="*/ 2218986 h 4385850"/>
                <a:gd name="connsiteX5" fmla="*/ 1374590 w 1374648"/>
                <a:gd name="connsiteY5" fmla="*/ 2534148 h 4385850"/>
                <a:gd name="connsiteX6" fmla="*/ 1033535 w 1374648"/>
                <a:gd name="connsiteY6" fmla="*/ 3060196 h 4385850"/>
                <a:gd name="connsiteX7" fmla="*/ 726878 w 1374648"/>
                <a:gd name="connsiteY7" fmla="*/ 2832511 h 4385850"/>
                <a:gd name="connsiteX8" fmla="*/ 337149 w 1374648"/>
                <a:gd name="connsiteY8" fmla="*/ 2825999 h 4385850"/>
                <a:gd name="connsiteX9" fmla="*/ 716096 w 1374648"/>
                <a:gd name="connsiteY9" fmla="*/ 3092430 h 4385850"/>
                <a:gd name="connsiteX10" fmla="*/ 1011496 w 1374648"/>
                <a:gd name="connsiteY10" fmla="*/ 3203777 h 4385850"/>
                <a:gd name="connsiteX11" fmla="*/ 1084384 w 1374648"/>
                <a:gd name="connsiteY11" fmla="*/ 3391103 h 4385850"/>
                <a:gd name="connsiteX12" fmla="*/ 1230419 w 1374648"/>
                <a:gd name="connsiteY12" fmla="*/ 3489157 h 4385850"/>
                <a:gd name="connsiteX13" fmla="*/ 1209807 w 1374648"/>
                <a:gd name="connsiteY13" fmla="*/ 3874690 h 4385850"/>
                <a:gd name="connsiteX14" fmla="*/ 1303464 w 1374648"/>
                <a:gd name="connsiteY14" fmla="*/ 4144095 h 4385850"/>
                <a:gd name="connsiteX15" fmla="*/ 1271196 w 1374648"/>
                <a:gd name="connsiteY15" fmla="*/ 4341602 h 4385850"/>
                <a:gd name="connsiteX16" fmla="*/ 1164205 w 1374648"/>
                <a:gd name="connsiteY16" fmla="*/ 4204052 h 4385850"/>
                <a:gd name="connsiteX17" fmla="*/ 1077224 w 1374648"/>
                <a:gd name="connsiteY17" fmla="*/ 3850857 h 4385850"/>
                <a:gd name="connsiteX18" fmla="*/ 1052118 w 1374648"/>
                <a:gd name="connsiteY18" fmla="*/ 3622113 h 4385850"/>
                <a:gd name="connsiteX19" fmla="*/ 833038 w 1374648"/>
                <a:gd name="connsiteY19" fmla="*/ 3692653 h 4385850"/>
                <a:gd name="connsiteX20" fmla="*/ 760010 w 1374648"/>
                <a:gd name="connsiteY20" fmla="*/ 3724394 h 4385850"/>
                <a:gd name="connsiteX21" fmla="*/ 853417 w 1374648"/>
                <a:gd name="connsiteY21" fmla="*/ 3662673 h 4385850"/>
                <a:gd name="connsiteX22" fmla="*/ 1099346 w 1374648"/>
                <a:gd name="connsiteY22" fmla="*/ 3586455 h 4385850"/>
                <a:gd name="connsiteX23" fmla="*/ 1066905 w 1374648"/>
                <a:gd name="connsiteY23" fmla="*/ 3875961 h 4385850"/>
                <a:gd name="connsiteX24" fmla="*/ 1079291 w 1374648"/>
                <a:gd name="connsiteY24" fmla="*/ 4205816 h 4385850"/>
                <a:gd name="connsiteX25" fmla="*/ 855115 w 1374648"/>
                <a:gd name="connsiteY25" fmla="*/ 4272826 h 4385850"/>
                <a:gd name="connsiteX26" fmla="*/ 692080 w 1374648"/>
                <a:gd name="connsiteY26" fmla="*/ 4200525 h 4385850"/>
                <a:gd name="connsiteX27" fmla="*/ 957015 w 1374648"/>
                <a:gd name="connsiteY27" fmla="*/ 4105300 h 4385850"/>
                <a:gd name="connsiteX28" fmla="*/ 973997 w 1374648"/>
                <a:gd name="connsiteY28" fmla="*/ 3981859 h 4385850"/>
                <a:gd name="connsiteX29" fmla="*/ 907762 w 1374648"/>
                <a:gd name="connsiteY29" fmla="*/ 4082374 h 4385850"/>
                <a:gd name="connsiteX30" fmla="*/ 765107 w 1374648"/>
                <a:gd name="connsiteY30" fmla="*/ 4110589 h 4385850"/>
                <a:gd name="connsiteX31" fmla="*/ 778693 w 1374648"/>
                <a:gd name="connsiteY31" fmla="*/ 3969514 h 4385850"/>
                <a:gd name="connsiteX32" fmla="*/ 929839 w 1374648"/>
                <a:gd name="connsiteY32" fmla="*/ 3807277 h 4385850"/>
                <a:gd name="connsiteX33" fmla="*/ 754916 w 1374648"/>
                <a:gd name="connsiteY33" fmla="*/ 3987147 h 4385850"/>
                <a:gd name="connsiteX34" fmla="*/ 664907 w 1374648"/>
                <a:gd name="connsiteY34" fmla="*/ 4161730 h 4385850"/>
                <a:gd name="connsiteX35" fmla="*/ 636038 w 1374648"/>
                <a:gd name="connsiteY35" fmla="*/ 3951879 h 4385850"/>
                <a:gd name="connsiteX36" fmla="*/ 622450 w 1374648"/>
                <a:gd name="connsiteY36" fmla="*/ 3830202 h 4385850"/>
                <a:gd name="connsiteX37" fmla="*/ 610562 w 1374648"/>
                <a:gd name="connsiteY37" fmla="*/ 4070030 h 4385850"/>
                <a:gd name="connsiteX38" fmla="*/ 483190 w 1374648"/>
                <a:gd name="connsiteY38" fmla="*/ 3904266 h 4385850"/>
                <a:gd name="connsiteX39" fmla="*/ 478096 w 1374648"/>
                <a:gd name="connsiteY39" fmla="*/ 3756137 h 4385850"/>
                <a:gd name="connsiteX40" fmla="*/ 386388 w 1374648"/>
                <a:gd name="connsiteY40" fmla="*/ 3853126 h 4385850"/>
                <a:gd name="connsiteX41" fmla="*/ 301474 w 1374648"/>
                <a:gd name="connsiteY41" fmla="*/ 3780825 h 4385850"/>
                <a:gd name="connsiteX42" fmla="*/ 143532 w 1374648"/>
                <a:gd name="connsiteY42" fmla="*/ 3675017 h 4385850"/>
                <a:gd name="connsiteX43" fmla="*/ 85789 w 1374648"/>
                <a:gd name="connsiteY43" fmla="*/ 3749084 h 4385850"/>
                <a:gd name="connsiteX44" fmla="*/ 403370 w 1374648"/>
                <a:gd name="connsiteY44" fmla="*/ 3904266 h 4385850"/>
                <a:gd name="connsiteX45" fmla="*/ 554201 w 1374648"/>
                <a:gd name="connsiteY45" fmla="*/ 4055871 h 4385850"/>
                <a:gd name="connsiteX46" fmla="*/ 573200 w 1374648"/>
                <a:gd name="connsiteY46" fmla="*/ 4246376 h 4385850"/>
                <a:gd name="connsiteX47" fmla="*/ 411862 w 1374648"/>
                <a:gd name="connsiteY47" fmla="*/ 4119406 h 4385850"/>
                <a:gd name="connsiteX48" fmla="*/ 173964 w 1374648"/>
                <a:gd name="connsiteY48" fmla="*/ 3912593 h 4385850"/>
                <a:gd name="connsiteX49" fmla="*/ 172404 w 1374648"/>
                <a:gd name="connsiteY49" fmla="*/ 4003019 h 4385850"/>
                <a:gd name="connsiteX50" fmla="*/ 366008 w 1374648"/>
                <a:gd name="connsiteY50" fmla="*/ 4080611 h 4385850"/>
                <a:gd name="connsiteX51" fmla="*/ 423749 w 1374648"/>
                <a:gd name="connsiteY51" fmla="*/ 4239322 h 4385850"/>
                <a:gd name="connsiteX52" fmla="*/ 332042 w 1374648"/>
                <a:gd name="connsiteY52" fmla="*/ 4385688 h 4385850"/>
                <a:gd name="connsiteX53" fmla="*/ 252223 w 1374648"/>
                <a:gd name="connsiteY53" fmla="*/ 4299279 h 4385850"/>
                <a:gd name="connsiteX54" fmla="*/ 228447 w 1374648"/>
                <a:gd name="connsiteY54" fmla="*/ 4168784 h 4385850"/>
                <a:gd name="connsiteX55" fmla="*/ 107020 w 1374648"/>
                <a:gd name="connsiteY55" fmla="*/ 4314573 h 4385850"/>
                <a:gd name="connsiteX56" fmla="*/ 76282 w 1374648"/>
                <a:gd name="connsiteY56" fmla="*/ 4249527 h 4385850"/>
                <a:gd name="connsiteX57" fmla="*/ 221653 w 1374648"/>
                <a:gd name="connsiteY57" fmla="*/ 4082375 h 4385850"/>
                <a:gd name="connsiteX58" fmla="*/ 328646 w 1374648"/>
                <a:gd name="connsiteY58" fmla="*/ 4297515 h 4385850"/>
                <a:gd name="connsiteX59" fmla="*/ 340534 w 1374648"/>
                <a:gd name="connsiteY59" fmla="*/ 4152913 h 4385850"/>
                <a:gd name="connsiteX60" fmla="*/ 199576 w 1374648"/>
                <a:gd name="connsiteY60" fmla="*/ 4061213 h 4385850"/>
                <a:gd name="connsiteX61" fmla="*/ 63713 w 1374648"/>
                <a:gd name="connsiteY61" fmla="*/ 4010073 h 4385850"/>
                <a:gd name="connsiteX62" fmla="*/ 163685 w 1374648"/>
                <a:gd name="connsiteY62" fmla="*/ 3839884 h 4385850"/>
                <a:gd name="connsiteX63" fmla="*/ 434175 w 1374648"/>
                <a:gd name="connsiteY63" fmla="*/ 4032699 h 4385850"/>
                <a:gd name="connsiteX64" fmla="*/ 552820 w 1374648"/>
                <a:gd name="connsiteY64" fmla="*/ 4189944 h 4385850"/>
                <a:gd name="connsiteX65" fmla="*/ 523949 w 1374648"/>
                <a:gd name="connsiteY65" fmla="*/ 4110589 h 4385850"/>
                <a:gd name="connsiteX66" fmla="*/ 367706 w 1374648"/>
                <a:gd name="connsiteY66" fmla="*/ 3953642 h 4385850"/>
                <a:gd name="connsiteX67" fmla="*/ 153723 w 1374648"/>
                <a:gd name="connsiteY67" fmla="*/ 3789642 h 4385850"/>
                <a:gd name="connsiteX68" fmla="*/ 38237 w 1374648"/>
                <a:gd name="connsiteY68" fmla="*/ 3839018 h 4385850"/>
                <a:gd name="connsiteX69" fmla="*/ 4934 w 1374648"/>
                <a:gd name="connsiteY69" fmla="*/ 3682754 h 4385850"/>
                <a:gd name="connsiteX70" fmla="*/ 152024 w 1374648"/>
                <a:gd name="connsiteY70" fmla="*/ 3599188 h 4385850"/>
                <a:gd name="connsiteX71" fmla="*/ 316757 w 1374648"/>
                <a:gd name="connsiteY71" fmla="*/ 3687361 h 4385850"/>
                <a:gd name="connsiteX72" fmla="*/ 389785 w 1374648"/>
                <a:gd name="connsiteY72" fmla="*/ 3773770 h 4385850"/>
                <a:gd name="connsiteX73" fmla="*/ 501872 w 1374648"/>
                <a:gd name="connsiteY73" fmla="*/ 3652093 h 4385850"/>
                <a:gd name="connsiteX74" fmla="*/ 551123 w 1374648"/>
                <a:gd name="connsiteY74" fmla="*/ 3782588 h 4385850"/>
                <a:gd name="connsiteX75" fmla="*/ 573200 w 1374648"/>
                <a:gd name="connsiteY75" fmla="*/ 3958933 h 4385850"/>
                <a:gd name="connsiteX76" fmla="*/ 605466 w 1374648"/>
                <a:gd name="connsiteY76" fmla="*/ 3713813 h 4385850"/>
                <a:gd name="connsiteX77" fmla="*/ 692081 w 1374648"/>
                <a:gd name="connsiteY77" fmla="*/ 3877814 h 4385850"/>
                <a:gd name="connsiteX78" fmla="*/ 681890 w 1374648"/>
                <a:gd name="connsiteY78" fmla="*/ 4055922 h 4385850"/>
                <a:gd name="connsiteX79" fmla="*/ 776995 w 1374648"/>
                <a:gd name="connsiteY79" fmla="*/ 3840783 h 4385850"/>
                <a:gd name="connsiteX80" fmla="*/ 997773 w 1374648"/>
                <a:gd name="connsiteY80" fmla="*/ 3752608 h 4385850"/>
                <a:gd name="connsiteX81" fmla="*/ 872099 w 1374648"/>
                <a:gd name="connsiteY81" fmla="*/ 3951879 h 4385850"/>
                <a:gd name="connsiteX82" fmla="*/ 824547 w 1374648"/>
                <a:gd name="connsiteY82" fmla="*/ 4043579 h 4385850"/>
                <a:gd name="connsiteX83" fmla="*/ 916254 w 1374648"/>
                <a:gd name="connsiteY83" fmla="*/ 3953643 h 4385850"/>
                <a:gd name="connsiteX84" fmla="*/ 990979 w 1374648"/>
                <a:gd name="connsiteY84" fmla="*/ 3874288 h 4385850"/>
                <a:gd name="connsiteX85" fmla="*/ 1009661 w 1374648"/>
                <a:gd name="connsiteY85" fmla="*/ 4151149 h 4385850"/>
                <a:gd name="connsiteX86" fmla="*/ 768503 w 1374648"/>
                <a:gd name="connsiteY86" fmla="*/ 4196998 h 4385850"/>
                <a:gd name="connsiteX87" fmla="*/ 892478 w 1374648"/>
                <a:gd name="connsiteY87" fmla="*/ 4207579 h 4385850"/>
                <a:gd name="connsiteX88" fmla="*/ 1035136 w 1374648"/>
                <a:gd name="connsiteY88" fmla="*/ 4140570 h 4385850"/>
                <a:gd name="connsiteX89" fmla="*/ 1009635 w 1374648"/>
                <a:gd name="connsiteY89" fmla="*/ 3836930 h 4385850"/>
                <a:gd name="connsiteX90" fmla="*/ 1017570 w 1374648"/>
                <a:gd name="connsiteY90" fmla="*/ 3687691 h 4385850"/>
                <a:gd name="connsiteX91" fmla="*/ 802470 w 1374648"/>
                <a:gd name="connsiteY91" fmla="*/ 3791405 h 4385850"/>
                <a:gd name="connsiteX92" fmla="*/ 670003 w 1374648"/>
                <a:gd name="connsiteY92" fmla="*/ 3731449 h 4385850"/>
                <a:gd name="connsiteX93" fmla="*/ 763408 w 1374648"/>
                <a:gd name="connsiteY93" fmla="*/ 3616824 h 4385850"/>
                <a:gd name="connsiteX94" fmla="*/ 1126843 w 1374648"/>
                <a:gd name="connsiteY94" fmla="*/ 3523360 h 4385850"/>
                <a:gd name="connsiteX95" fmla="*/ 1135840 w 1374648"/>
                <a:gd name="connsiteY95" fmla="*/ 3768856 h 4385850"/>
                <a:gd name="connsiteX96" fmla="*/ 1210059 w 1374648"/>
                <a:gd name="connsiteY96" fmla="*/ 4145858 h 4385850"/>
                <a:gd name="connsiteX97" fmla="*/ 1269498 w 1374648"/>
                <a:gd name="connsiteY97" fmla="*/ 4262247 h 4385850"/>
                <a:gd name="connsiteX98" fmla="*/ 1179489 w 1374648"/>
                <a:gd name="connsiteY98" fmla="*/ 4006546 h 4385850"/>
                <a:gd name="connsiteX99" fmla="*/ 1145110 w 1374648"/>
                <a:gd name="connsiteY99" fmla="*/ 3838681 h 4385850"/>
                <a:gd name="connsiteX100" fmla="*/ 1177710 w 1374648"/>
                <a:gd name="connsiteY100" fmla="*/ 3546719 h 4385850"/>
                <a:gd name="connsiteX101" fmla="*/ 1028341 w 1374648"/>
                <a:gd name="connsiteY101" fmla="*/ 3449296 h 4385850"/>
                <a:gd name="connsiteX102" fmla="*/ 959712 w 1374648"/>
                <a:gd name="connsiteY102" fmla="*/ 3287547 h 4385850"/>
                <a:gd name="connsiteX103" fmla="*/ 790378 w 1374648"/>
                <a:gd name="connsiteY103" fmla="*/ 3187811 h 4385850"/>
                <a:gd name="connsiteX104" fmla="*/ 325165 w 1374648"/>
                <a:gd name="connsiteY104" fmla="*/ 3118732 h 4385850"/>
                <a:gd name="connsiteX105" fmla="*/ 220150 w 1374648"/>
                <a:gd name="connsiteY105" fmla="*/ 2811783 h 4385850"/>
                <a:gd name="connsiteX106" fmla="*/ 403728 w 1374648"/>
                <a:gd name="connsiteY106" fmla="*/ 2552085 h 4385850"/>
                <a:gd name="connsiteX107" fmla="*/ 797533 w 1374648"/>
                <a:gd name="connsiteY107" fmla="*/ 2727978 h 4385850"/>
                <a:gd name="connsiteX108" fmla="*/ 890385 w 1374648"/>
                <a:gd name="connsiteY108" fmla="*/ 2468101 h 4385850"/>
                <a:gd name="connsiteX109" fmla="*/ 614496 w 1374648"/>
                <a:gd name="connsiteY109" fmla="*/ 2148625 h 4385850"/>
                <a:gd name="connsiteX110" fmla="*/ 534854 w 1374648"/>
                <a:gd name="connsiteY110" fmla="*/ 1588301 h 4385850"/>
                <a:gd name="connsiteX111" fmla="*/ 444652 w 1374648"/>
                <a:gd name="connsiteY111" fmla="*/ 4921 h 4385850"/>
                <a:gd name="connsiteX112" fmla="*/ 519393 w 1374648"/>
                <a:gd name="connsiteY112" fmla="*/ 132 h 4385850"/>
                <a:gd name="connsiteX0" fmla="*/ 519393 w 1375815"/>
                <a:gd name="connsiteY0" fmla="*/ 132 h 4385850"/>
                <a:gd name="connsiteX1" fmla="*/ 634964 w 1375815"/>
                <a:gd name="connsiteY1" fmla="*/ 1591271 h 4385850"/>
                <a:gd name="connsiteX2" fmla="*/ 749559 w 1375815"/>
                <a:gd name="connsiteY2" fmla="*/ 2129453 h 4385850"/>
                <a:gd name="connsiteX3" fmla="*/ 961035 w 1375815"/>
                <a:gd name="connsiteY3" fmla="*/ 2357536 h 4385850"/>
                <a:gd name="connsiteX4" fmla="*/ 1126605 w 1375815"/>
                <a:gd name="connsiteY4" fmla="*/ 2177406 h 4385850"/>
                <a:gd name="connsiteX5" fmla="*/ 1374590 w 1375815"/>
                <a:gd name="connsiteY5" fmla="*/ 2534148 h 4385850"/>
                <a:gd name="connsiteX6" fmla="*/ 1033535 w 1375815"/>
                <a:gd name="connsiteY6" fmla="*/ 3060196 h 4385850"/>
                <a:gd name="connsiteX7" fmla="*/ 726878 w 1375815"/>
                <a:gd name="connsiteY7" fmla="*/ 2832511 h 4385850"/>
                <a:gd name="connsiteX8" fmla="*/ 337149 w 1375815"/>
                <a:gd name="connsiteY8" fmla="*/ 2825999 h 4385850"/>
                <a:gd name="connsiteX9" fmla="*/ 716096 w 1375815"/>
                <a:gd name="connsiteY9" fmla="*/ 3092430 h 4385850"/>
                <a:gd name="connsiteX10" fmla="*/ 1011496 w 1375815"/>
                <a:gd name="connsiteY10" fmla="*/ 3203777 h 4385850"/>
                <a:gd name="connsiteX11" fmla="*/ 1084384 w 1375815"/>
                <a:gd name="connsiteY11" fmla="*/ 3391103 h 4385850"/>
                <a:gd name="connsiteX12" fmla="*/ 1230419 w 1375815"/>
                <a:gd name="connsiteY12" fmla="*/ 3489157 h 4385850"/>
                <a:gd name="connsiteX13" fmla="*/ 1209807 w 1375815"/>
                <a:gd name="connsiteY13" fmla="*/ 3874690 h 4385850"/>
                <a:gd name="connsiteX14" fmla="*/ 1303464 w 1375815"/>
                <a:gd name="connsiteY14" fmla="*/ 4144095 h 4385850"/>
                <a:gd name="connsiteX15" fmla="*/ 1271196 w 1375815"/>
                <a:gd name="connsiteY15" fmla="*/ 4341602 h 4385850"/>
                <a:gd name="connsiteX16" fmla="*/ 1164205 w 1375815"/>
                <a:gd name="connsiteY16" fmla="*/ 4204052 h 4385850"/>
                <a:gd name="connsiteX17" fmla="*/ 1077224 w 1375815"/>
                <a:gd name="connsiteY17" fmla="*/ 3850857 h 4385850"/>
                <a:gd name="connsiteX18" fmla="*/ 1052118 w 1375815"/>
                <a:gd name="connsiteY18" fmla="*/ 3622113 h 4385850"/>
                <a:gd name="connsiteX19" fmla="*/ 833038 w 1375815"/>
                <a:gd name="connsiteY19" fmla="*/ 3692653 h 4385850"/>
                <a:gd name="connsiteX20" fmla="*/ 760010 w 1375815"/>
                <a:gd name="connsiteY20" fmla="*/ 3724394 h 4385850"/>
                <a:gd name="connsiteX21" fmla="*/ 853417 w 1375815"/>
                <a:gd name="connsiteY21" fmla="*/ 3662673 h 4385850"/>
                <a:gd name="connsiteX22" fmla="*/ 1099346 w 1375815"/>
                <a:gd name="connsiteY22" fmla="*/ 3586455 h 4385850"/>
                <a:gd name="connsiteX23" fmla="*/ 1066905 w 1375815"/>
                <a:gd name="connsiteY23" fmla="*/ 3875961 h 4385850"/>
                <a:gd name="connsiteX24" fmla="*/ 1079291 w 1375815"/>
                <a:gd name="connsiteY24" fmla="*/ 4205816 h 4385850"/>
                <a:gd name="connsiteX25" fmla="*/ 855115 w 1375815"/>
                <a:gd name="connsiteY25" fmla="*/ 4272826 h 4385850"/>
                <a:gd name="connsiteX26" fmla="*/ 692080 w 1375815"/>
                <a:gd name="connsiteY26" fmla="*/ 4200525 h 4385850"/>
                <a:gd name="connsiteX27" fmla="*/ 957015 w 1375815"/>
                <a:gd name="connsiteY27" fmla="*/ 4105300 h 4385850"/>
                <a:gd name="connsiteX28" fmla="*/ 973997 w 1375815"/>
                <a:gd name="connsiteY28" fmla="*/ 3981859 h 4385850"/>
                <a:gd name="connsiteX29" fmla="*/ 907762 w 1375815"/>
                <a:gd name="connsiteY29" fmla="*/ 4082374 h 4385850"/>
                <a:gd name="connsiteX30" fmla="*/ 765107 w 1375815"/>
                <a:gd name="connsiteY30" fmla="*/ 4110589 h 4385850"/>
                <a:gd name="connsiteX31" fmla="*/ 778693 w 1375815"/>
                <a:gd name="connsiteY31" fmla="*/ 3969514 h 4385850"/>
                <a:gd name="connsiteX32" fmla="*/ 929839 w 1375815"/>
                <a:gd name="connsiteY32" fmla="*/ 3807277 h 4385850"/>
                <a:gd name="connsiteX33" fmla="*/ 754916 w 1375815"/>
                <a:gd name="connsiteY33" fmla="*/ 3987147 h 4385850"/>
                <a:gd name="connsiteX34" fmla="*/ 664907 w 1375815"/>
                <a:gd name="connsiteY34" fmla="*/ 4161730 h 4385850"/>
                <a:gd name="connsiteX35" fmla="*/ 636038 w 1375815"/>
                <a:gd name="connsiteY35" fmla="*/ 3951879 h 4385850"/>
                <a:gd name="connsiteX36" fmla="*/ 622450 w 1375815"/>
                <a:gd name="connsiteY36" fmla="*/ 3830202 h 4385850"/>
                <a:gd name="connsiteX37" fmla="*/ 610562 w 1375815"/>
                <a:gd name="connsiteY37" fmla="*/ 4070030 h 4385850"/>
                <a:gd name="connsiteX38" fmla="*/ 483190 w 1375815"/>
                <a:gd name="connsiteY38" fmla="*/ 3904266 h 4385850"/>
                <a:gd name="connsiteX39" fmla="*/ 478096 w 1375815"/>
                <a:gd name="connsiteY39" fmla="*/ 3756137 h 4385850"/>
                <a:gd name="connsiteX40" fmla="*/ 386388 w 1375815"/>
                <a:gd name="connsiteY40" fmla="*/ 3853126 h 4385850"/>
                <a:gd name="connsiteX41" fmla="*/ 301474 w 1375815"/>
                <a:gd name="connsiteY41" fmla="*/ 3780825 h 4385850"/>
                <a:gd name="connsiteX42" fmla="*/ 143532 w 1375815"/>
                <a:gd name="connsiteY42" fmla="*/ 3675017 h 4385850"/>
                <a:gd name="connsiteX43" fmla="*/ 85789 w 1375815"/>
                <a:gd name="connsiteY43" fmla="*/ 3749084 h 4385850"/>
                <a:gd name="connsiteX44" fmla="*/ 403370 w 1375815"/>
                <a:gd name="connsiteY44" fmla="*/ 3904266 h 4385850"/>
                <a:gd name="connsiteX45" fmla="*/ 554201 w 1375815"/>
                <a:gd name="connsiteY45" fmla="*/ 4055871 h 4385850"/>
                <a:gd name="connsiteX46" fmla="*/ 573200 w 1375815"/>
                <a:gd name="connsiteY46" fmla="*/ 4246376 h 4385850"/>
                <a:gd name="connsiteX47" fmla="*/ 411862 w 1375815"/>
                <a:gd name="connsiteY47" fmla="*/ 4119406 h 4385850"/>
                <a:gd name="connsiteX48" fmla="*/ 173964 w 1375815"/>
                <a:gd name="connsiteY48" fmla="*/ 3912593 h 4385850"/>
                <a:gd name="connsiteX49" fmla="*/ 172404 w 1375815"/>
                <a:gd name="connsiteY49" fmla="*/ 4003019 h 4385850"/>
                <a:gd name="connsiteX50" fmla="*/ 366008 w 1375815"/>
                <a:gd name="connsiteY50" fmla="*/ 4080611 h 4385850"/>
                <a:gd name="connsiteX51" fmla="*/ 423749 w 1375815"/>
                <a:gd name="connsiteY51" fmla="*/ 4239322 h 4385850"/>
                <a:gd name="connsiteX52" fmla="*/ 332042 w 1375815"/>
                <a:gd name="connsiteY52" fmla="*/ 4385688 h 4385850"/>
                <a:gd name="connsiteX53" fmla="*/ 252223 w 1375815"/>
                <a:gd name="connsiteY53" fmla="*/ 4299279 h 4385850"/>
                <a:gd name="connsiteX54" fmla="*/ 228447 w 1375815"/>
                <a:gd name="connsiteY54" fmla="*/ 4168784 h 4385850"/>
                <a:gd name="connsiteX55" fmla="*/ 107020 w 1375815"/>
                <a:gd name="connsiteY55" fmla="*/ 4314573 h 4385850"/>
                <a:gd name="connsiteX56" fmla="*/ 76282 w 1375815"/>
                <a:gd name="connsiteY56" fmla="*/ 4249527 h 4385850"/>
                <a:gd name="connsiteX57" fmla="*/ 221653 w 1375815"/>
                <a:gd name="connsiteY57" fmla="*/ 4082375 h 4385850"/>
                <a:gd name="connsiteX58" fmla="*/ 328646 w 1375815"/>
                <a:gd name="connsiteY58" fmla="*/ 4297515 h 4385850"/>
                <a:gd name="connsiteX59" fmla="*/ 340534 w 1375815"/>
                <a:gd name="connsiteY59" fmla="*/ 4152913 h 4385850"/>
                <a:gd name="connsiteX60" fmla="*/ 199576 w 1375815"/>
                <a:gd name="connsiteY60" fmla="*/ 4061213 h 4385850"/>
                <a:gd name="connsiteX61" fmla="*/ 63713 w 1375815"/>
                <a:gd name="connsiteY61" fmla="*/ 4010073 h 4385850"/>
                <a:gd name="connsiteX62" fmla="*/ 163685 w 1375815"/>
                <a:gd name="connsiteY62" fmla="*/ 3839884 h 4385850"/>
                <a:gd name="connsiteX63" fmla="*/ 434175 w 1375815"/>
                <a:gd name="connsiteY63" fmla="*/ 4032699 h 4385850"/>
                <a:gd name="connsiteX64" fmla="*/ 552820 w 1375815"/>
                <a:gd name="connsiteY64" fmla="*/ 4189944 h 4385850"/>
                <a:gd name="connsiteX65" fmla="*/ 523949 w 1375815"/>
                <a:gd name="connsiteY65" fmla="*/ 4110589 h 4385850"/>
                <a:gd name="connsiteX66" fmla="*/ 367706 w 1375815"/>
                <a:gd name="connsiteY66" fmla="*/ 3953642 h 4385850"/>
                <a:gd name="connsiteX67" fmla="*/ 153723 w 1375815"/>
                <a:gd name="connsiteY67" fmla="*/ 3789642 h 4385850"/>
                <a:gd name="connsiteX68" fmla="*/ 38237 w 1375815"/>
                <a:gd name="connsiteY68" fmla="*/ 3839018 h 4385850"/>
                <a:gd name="connsiteX69" fmla="*/ 4934 w 1375815"/>
                <a:gd name="connsiteY69" fmla="*/ 3682754 h 4385850"/>
                <a:gd name="connsiteX70" fmla="*/ 152024 w 1375815"/>
                <a:gd name="connsiteY70" fmla="*/ 3599188 h 4385850"/>
                <a:gd name="connsiteX71" fmla="*/ 316757 w 1375815"/>
                <a:gd name="connsiteY71" fmla="*/ 3687361 h 4385850"/>
                <a:gd name="connsiteX72" fmla="*/ 389785 w 1375815"/>
                <a:gd name="connsiteY72" fmla="*/ 3773770 h 4385850"/>
                <a:gd name="connsiteX73" fmla="*/ 501872 w 1375815"/>
                <a:gd name="connsiteY73" fmla="*/ 3652093 h 4385850"/>
                <a:gd name="connsiteX74" fmla="*/ 551123 w 1375815"/>
                <a:gd name="connsiteY74" fmla="*/ 3782588 h 4385850"/>
                <a:gd name="connsiteX75" fmla="*/ 573200 w 1375815"/>
                <a:gd name="connsiteY75" fmla="*/ 3958933 h 4385850"/>
                <a:gd name="connsiteX76" fmla="*/ 605466 w 1375815"/>
                <a:gd name="connsiteY76" fmla="*/ 3713813 h 4385850"/>
                <a:gd name="connsiteX77" fmla="*/ 692081 w 1375815"/>
                <a:gd name="connsiteY77" fmla="*/ 3877814 h 4385850"/>
                <a:gd name="connsiteX78" fmla="*/ 681890 w 1375815"/>
                <a:gd name="connsiteY78" fmla="*/ 4055922 h 4385850"/>
                <a:gd name="connsiteX79" fmla="*/ 776995 w 1375815"/>
                <a:gd name="connsiteY79" fmla="*/ 3840783 h 4385850"/>
                <a:gd name="connsiteX80" fmla="*/ 997773 w 1375815"/>
                <a:gd name="connsiteY80" fmla="*/ 3752608 h 4385850"/>
                <a:gd name="connsiteX81" fmla="*/ 872099 w 1375815"/>
                <a:gd name="connsiteY81" fmla="*/ 3951879 h 4385850"/>
                <a:gd name="connsiteX82" fmla="*/ 824547 w 1375815"/>
                <a:gd name="connsiteY82" fmla="*/ 4043579 h 4385850"/>
                <a:gd name="connsiteX83" fmla="*/ 916254 w 1375815"/>
                <a:gd name="connsiteY83" fmla="*/ 3953643 h 4385850"/>
                <a:gd name="connsiteX84" fmla="*/ 990979 w 1375815"/>
                <a:gd name="connsiteY84" fmla="*/ 3874288 h 4385850"/>
                <a:gd name="connsiteX85" fmla="*/ 1009661 w 1375815"/>
                <a:gd name="connsiteY85" fmla="*/ 4151149 h 4385850"/>
                <a:gd name="connsiteX86" fmla="*/ 768503 w 1375815"/>
                <a:gd name="connsiteY86" fmla="*/ 4196998 h 4385850"/>
                <a:gd name="connsiteX87" fmla="*/ 892478 w 1375815"/>
                <a:gd name="connsiteY87" fmla="*/ 4207579 h 4385850"/>
                <a:gd name="connsiteX88" fmla="*/ 1035136 w 1375815"/>
                <a:gd name="connsiteY88" fmla="*/ 4140570 h 4385850"/>
                <a:gd name="connsiteX89" fmla="*/ 1009635 w 1375815"/>
                <a:gd name="connsiteY89" fmla="*/ 3836930 h 4385850"/>
                <a:gd name="connsiteX90" fmla="*/ 1017570 w 1375815"/>
                <a:gd name="connsiteY90" fmla="*/ 3687691 h 4385850"/>
                <a:gd name="connsiteX91" fmla="*/ 802470 w 1375815"/>
                <a:gd name="connsiteY91" fmla="*/ 3791405 h 4385850"/>
                <a:gd name="connsiteX92" fmla="*/ 670003 w 1375815"/>
                <a:gd name="connsiteY92" fmla="*/ 3731449 h 4385850"/>
                <a:gd name="connsiteX93" fmla="*/ 763408 w 1375815"/>
                <a:gd name="connsiteY93" fmla="*/ 3616824 h 4385850"/>
                <a:gd name="connsiteX94" fmla="*/ 1126843 w 1375815"/>
                <a:gd name="connsiteY94" fmla="*/ 3523360 h 4385850"/>
                <a:gd name="connsiteX95" fmla="*/ 1135840 w 1375815"/>
                <a:gd name="connsiteY95" fmla="*/ 3768856 h 4385850"/>
                <a:gd name="connsiteX96" fmla="*/ 1210059 w 1375815"/>
                <a:gd name="connsiteY96" fmla="*/ 4145858 h 4385850"/>
                <a:gd name="connsiteX97" fmla="*/ 1269498 w 1375815"/>
                <a:gd name="connsiteY97" fmla="*/ 4262247 h 4385850"/>
                <a:gd name="connsiteX98" fmla="*/ 1179489 w 1375815"/>
                <a:gd name="connsiteY98" fmla="*/ 4006546 h 4385850"/>
                <a:gd name="connsiteX99" fmla="*/ 1145110 w 1375815"/>
                <a:gd name="connsiteY99" fmla="*/ 3838681 h 4385850"/>
                <a:gd name="connsiteX100" fmla="*/ 1177710 w 1375815"/>
                <a:gd name="connsiteY100" fmla="*/ 3546719 h 4385850"/>
                <a:gd name="connsiteX101" fmla="*/ 1028341 w 1375815"/>
                <a:gd name="connsiteY101" fmla="*/ 3449296 h 4385850"/>
                <a:gd name="connsiteX102" fmla="*/ 959712 w 1375815"/>
                <a:gd name="connsiteY102" fmla="*/ 3287547 h 4385850"/>
                <a:gd name="connsiteX103" fmla="*/ 790378 w 1375815"/>
                <a:gd name="connsiteY103" fmla="*/ 3187811 h 4385850"/>
                <a:gd name="connsiteX104" fmla="*/ 325165 w 1375815"/>
                <a:gd name="connsiteY104" fmla="*/ 3118732 h 4385850"/>
                <a:gd name="connsiteX105" fmla="*/ 220150 w 1375815"/>
                <a:gd name="connsiteY105" fmla="*/ 2811783 h 4385850"/>
                <a:gd name="connsiteX106" fmla="*/ 403728 w 1375815"/>
                <a:gd name="connsiteY106" fmla="*/ 2552085 h 4385850"/>
                <a:gd name="connsiteX107" fmla="*/ 797533 w 1375815"/>
                <a:gd name="connsiteY107" fmla="*/ 2727978 h 4385850"/>
                <a:gd name="connsiteX108" fmla="*/ 890385 w 1375815"/>
                <a:gd name="connsiteY108" fmla="*/ 2468101 h 4385850"/>
                <a:gd name="connsiteX109" fmla="*/ 614496 w 1375815"/>
                <a:gd name="connsiteY109" fmla="*/ 2148625 h 4385850"/>
                <a:gd name="connsiteX110" fmla="*/ 534854 w 1375815"/>
                <a:gd name="connsiteY110" fmla="*/ 1588301 h 4385850"/>
                <a:gd name="connsiteX111" fmla="*/ 444652 w 1375815"/>
                <a:gd name="connsiteY111" fmla="*/ 4921 h 4385850"/>
                <a:gd name="connsiteX112" fmla="*/ 519393 w 1375815"/>
                <a:gd name="connsiteY112" fmla="*/ 132 h 4385850"/>
                <a:gd name="connsiteX0" fmla="*/ 519393 w 1374966"/>
                <a:gd name="connsiteY0" fmla="*/ 132 h 4385850"/>
                <a:gd name="connsiteX1" fmla="*/ 634964 w 1374966"/>
                <a:gd name="connsiteY1" fmla="*/ 1591271 h 4385850"/>
                <a:gd name="connsiteX2" fmla="*/ 749559 w 1374966"/>
                <a:gd name="connsiteY2" fmla="*/ 2129453 h 4385850"/>
                <a:gd name="connsiteX3" fmla="*/ 961035 w 1374966"/>
                <a:gd name="connsiteY3" fmla="*/ 2357536 h 4385850"/>
                <a:gd name="connsiteX4" fmla="*/ 1089421 w 1374966"/>
                <a:gd name="connsiteY4" fmla="*/ 2162556 h 4385850"/>
                <a:gd name="connsiteX5" fmla="*/ 1374590 w 1374966"/>
                <a:gd name="connsiteY5" fmla="*/ 2534148 h 4385850"/>
                <a:gd name="connsiteX6" fmla="*/ 1033535 w 1374966"/>
                <a:gd name="connsiteY6" fmla="*/ 3060196 h 4385850"/>
                <a:gd name="connsiteX7" fmla="*/ 726878 w 1374966"/>
                <a:gd name="connsiteY7" fmla="*/ 2832511 h 4385850"/>
                <a:gd name="connsiteX8" fmla="*/ 337149 w 1374966"/>
                <a:gd name="connsiteY8" fmla="*/ 2825999 h 4385850"/>
                <a:gd name="connsiteX9" fmla="*/ 716096 w 1374966"/>
                <a:gd name="connsiteY9" fmla="*/ 3092430 h 4385850"/>
                <a:gd name="connsiteX10" fmla="*/ 1011496 w 1374966"/>
                <a:gd name="connsiteY10" fmla="*/ 3203777 h 4385850"/>
                <a:gd name="connsiteX11" fmla="*/ 1084384 w 1374966"/>
                <a:gd name="connsiteY11" fmla="*/ 3391103 h 4385850"/>
                <a:gd name="connsiteX12" fmla="*/ 1230419 w 1374966"/>
                <a:gd name="connsiteY12" fmla="*/ 3489157 h 4385850"/>
                <a:gd name="connsiteX13" fmla="*/ 1209807 w 1374966"/>
                <a:gd name="connsiteY13" fmla="*/ 3874690 h 4385850"/>
                <a:gd name="connsiteX14" fmla="*/ 1303464 w 1374966"/>
                <a:gd name="connsiteY14" fmla="*/ 4144095 h 4385850"/>
                <a:gd name="connsiteX15" fmla="*/ 1271196 w 1374966"/>
                <a:gd name="connsiteY15" fmla="*/ 4341602 h 4385850"/>
                <a:gd name="connsiteX16" fmla="*/ 1164205 w 1374966"/>
                <a:gd name="connsiteY16" fmla="*/ 4204052 h 4385850"/>
                <a:gd name="connsiteX17" fmla="*/ 1077224 w 1374966"/>
                <a:gd name="connsiteY17" fmla="*/ 3850857 h 4385850"/>
                <a:gd name="connsiteX18" fmla="*/ 1052118 w 1374966"/>
                <a:gd name="connsiteY18" fmla="*/ 3622113 h 4385850"/>
                <a:gd name="connsiteX19" fmla="*/ 833038 w 1374966"/>
                <a:gd name="connsiteY19" fmla="*/ 3692653 h 4385850"/>
                <a:gd name="connsiteX20" fmla="*/ 760010 w 1374966"/>
                <a:gd name="connsiteY20" fmla="*/ 3724394 h 4385850"/>
                <a:gd name="connsiteX21" fmla="*/ 853417 w 1374966"/>
                <a:gd name="connsiteY21" fmla="*/ 3662673 h 4385850"/>
                <a:gd name="connsiteX22" fmla="*/ 1099346 w 1374966"/>
                <a:gd name="connsiteY22" fmla="*/ 3586455 h 4385850"/>
                <a:gd name="connsiteX23" fmla="*/ 1066905 w 1374966"/>
                <a:gd name="connsiteY23" fmla="*/ 3875961 h 4385850"/>
                <a:gd name="connsiteX24" fmla="*/ 1079291 w 1374966"/>
                <a:gd name="connsiteY24" fmla="*/ 4205816 h 4385850"/>
                <a:gd name="connsiteX25" fmla="*/ 855115 w 1374966"/>
                <a:gd name="connsiteY25" fmla="*/ 4272826 h 4385850"/>
                <a:gd name="connsiteX26" fmla="*/ 692080 w 1374966"/>
                <a:gd name="connsiteY26" fmla="*/ 4200525 h 4385850"/>
                <a:gd name="connsiteX27" fmla="*/ 957015 w 1374966"/>
                <a:gd name="connsiteY27" fmla="*/ 4105300 h 4385850"/>
                <a:gd name="connsiteX28" fmla="*/ 973997 w 1374966"/>
                <a:gd name="connsiteY28" fmla="*/ 3981859 h 4385850"/>
                <a:gd name="connsiteX29" fmla="*/ 907762 w 1374966"/>
                <a:gd name="connsiteY29" fmla="*/ 4082374 h 4385850"/>
                <a:gd name="connsiteX30" fmla="*/ 765107 w 1374966"/>
                <a:gd name="connsiteY30" fmla="*/ 4110589 h 4385850"/>
                <a:gd name="connsiteX31" fmla="*/ 778693 w 1374966"/>
                <a:gd name="connsiteY31" fmla="*/ 3969514 h 4385850"/>
                <a:gd name="connsiteX32" fmla="*/ 929839 w 1374966"/>
                <a:gd name="connsiteY32" fmla="*/ 3807277 h 4385850"/>
                <a:gd name="connsiteX33" fmla="*/ 754916 w 1374966"/>
                <a:gd name="connsiteY33" fmla="*/ 3987147 h 4385850"/>
                <a:gd name="connsiteX34" fmla="*/ 664907 w 1374966"/>
                <a:gd name="connsiteY34" fmla="*/ 4161730 h 4385850"/>
                <a:gd name="connsiteX35" fmla="*/ 636038 w 1374966"/>
                <a:gd name="connsiteY35" fmla="*/ 3951879 h 4385850"/>
                <a:gd name="connsiteX36" fmla="*/ 622450 w 1374966"/>
                <a:gd name="connsiteY36" fmla="*/ 3830202 h 4385850"/>
                <a:gd name="connsiteX37" fmla="*/ 610562 w 1374966"/>
                <a:gd name="connsiteY37" fmla="*/ 4070030 h 4385850"/>
                <a:gd name="connsiteX38" fmla="*/ 483190 w 1374966"/>
                <a:gd name="connsiteY38" fmla="*/ 3904266 h 4385850"/>
                <a:gd name="connsiteX39" fmla="*/ 478096 w 1374966"/>
                <a:gd name="connsiteY39" fmla="*/ 3756137 h 4385850"/>
                <a:gd name="connsiteX40" fmla="*/ 386388 w 1374966"/>
                <a:gd name="connsiteY40" fmla="*/ 3853126 h 4385850"/>
                <a:gd name="connsiteX41" fmla="*/ 301474 w 1374966"/>
                <a:gd name="connsiteY41" fmla="*/ 3780825 h 4385850"/>
                <a:gd name="connsiteX42" fmla="*/ 143532 w 1374966"/>
                <a:gd name="connsiteY42" fmla="*/ 3675017 h 4385850"/>
                <a:gd name="connsiteX43" fmla="*/ 85789 w 1374966"/>
                <a:gd name="connsiteY43" fmla="*/ 3749084 h 4385850"/>
                <a:gd name="connsiteX44" fmla="*/ 403370 w 1374966"/>
                <a:gd name="connsiteY44" fmla="*/ 3904266 h 4385850"/>
                <a:gd name="connsiteX45" fmla="*/ 554201 w 1374966"/>
                <a:gd name="connsiteY45" fmla="*/ 4055871 h 4385850"/>
                <a:gd name="connsiteX46" fmla="*/ 573200 w 1374966"/>
                <a:gd name="connsiteY46" fmla="*/ 4246376 h 4385850"/>
                <a:gd name="connsiteX47" fmla="*/ 411862 w 1374966"/>
                <a:gd name="connsiteY47" fmla="*/ 4119406 h 4385850"/>
                <a:gd name="connsiteX48" fmla="*/ 173964 w 1374966"/>
                <a:gd name="connsiteY48" fmla="*/ 3912593 h 4385850"/>
                <a:gd name="connsiteX49" fmla="*/ 172404 w 1374966"/>
                <a:gd name="connsiteY49" fmla="*/ 4003019 h 4385850"/>
                <a:gd name="connsiteX50" fmla="*/ 366008 w 1374966"/>
                <a:gd name="connsiteY50" fmla="*/ 4080611 h 4385850"/>
                <a:gd name="connsiteX51" fmla="*/ 423749 w 1374966"/>
                <a:gd name="connsiteY51" fmla="*/ 4239322 h 4385850"/>
                <a:gd name="connsiteX52" fmla="*/ 332042 w 1374966"/>
                <a:gd name="connsiteY52" fmla="*/ 4385688 h 4385850"/>
                <a:gd name="connsiteX53" fmla="*/ 252223 w 1374966"/>
                <a:gd name="connsiteY53" fmla="*/ 4299279 h 4385850"/>
                <a:gd name="connsiteX54" fmla="*/ 228447 w 1374966"/>
                <a:gd name="connsiteY54" fmla="*/ 4168784 h 4385850"/>
                <a:gd name="connsiteX55" fmla="*/ 107020 w 1374966"/>
                <a:gd name="connsiteY55" fmla="*/ 4314573 h 4385850"/>
                <a:gd name="connsiteX56" fmla="*/ 76282 w 1374966"/>
                <a:gd name="connsiteY56" fmla="*/ 4249527 h 4385850"/>
                <a:gd name="connsiteX57" fmla="*/ 221653 w 1374966"/>
                <a:gd name="connsiteY57" fmla="*/ 4082375 h 4385850"/>
                <a:gd name="connsiteX58" fmla="*/ 328646 w 1374966"/>
                <a:gd name="connsiteY58" fmla="*/ 4297515 h 4385850"/>
                <a:gd name="connsiteX59" fmla="*/ 340534 w 1374966"/>
                <a:gd name="connsiteY59" fmla="*/ 4152913 h 4385850"/>
                <a:gd name="connsiteX60" fmla="*/ 199576 w 1374966"/>
                <a:gd name="connsiteY60" fmla="*/ 4061213 h 4385850"/>
                <a:gd name="connsiteX61" fmla="*/ 63713 w 1374966"/>
                <a:gd name="connsiteY61" fmla="*/ 4010073 h 4385850"/>
                <a:gd name="connsiteX62" fmla="*/ 163685 w 1374966"/>
                <a:gd name="connsiteY62" fmla="*/ 3839884 h 4385850"/>
                <a:gd name="connsiteX63" fmla="*/ 434175 w 1374966"/>
                <a:gd name="connsiteY63" fmla="*/ 4032699 h 4385850"/>
                <a:gd name="connsiteX64" fmla="*/ 552820 w 1374966"/>
                <a:gd name="connsiteY64" fmla="*/ 4189944 h 4385850"/>
                <a:gd name="connsiteX65" fmla="*/ 523949 w 1374966"/>
                <a:gd name="connsiteY65" fmla="*/ 4110589 h 4385850"/>
                <a:gd name="connsiteX66" fmla="*/ 367706 w 1374966"/>
                <a:gd name="connsiteY66" fmla="*/ 3953642 h 4385850"/>
                <a:gd name="connsiteX67" fmla="*/ 153723 w 1374966"/>
                <a:gd name="connsiteY67" fmla="*/ 3789642 h 4385850"/>
                <a:gd name="connsiteX68" fmla="*/ 38237 w 1374966"/>
                <a:gd name="connsiteY68" fmla="*/ 3839018 h 4385850"/>
                <a:gd name="connsiteX69" fmla="*/ 4934 w 1374966"/>
                <a:gd name="connsiteY69" fmla="*/ 3682754 h 4385850"/>
                <a:gd name="connsiteX70" fmla="*/ 152024 w 1374966"/>
                <a:gd name="connsiteY70" fmla="*/ 3599188 h 4385850"/>
                <a:gd name="connsiteX71" fmla="*/ 316757 w 1374966"/>
                <a:gd name="connsiteY71" fmla="*/ 3687361 h 4385850"/>
                <a:gd name="connsiteX72" fmla="*/ 389785 w 1374966"/>
                <a:gd name="connsiteY72" fmla="*/ 3773770 h 4385850"/>
                <a:gd name="connsiteX73" fmla="*/ 501872 w 1374966"/>
                <a:gd name="connsiteY73" fmla="*/ 3652093 h 4385850"/>
                <a:gd name="connsiteX74" fmla="*/ 551123 w 1374966"/>
                <a:gd name="connsiteY74" fmla="*/ 3782588 h 4385850"/>
                <a:gd name="connsiteX75" fmla="*/ 573200 w 1374966"/>
                <a:gd name="connsiteY75" fmla="*/ 3958933 h 4385850"/>
                <a:gd name="connsiteX76" fmla="*/ 605466 w 1374966"/>
                <a:gd name="connsiteY76" fmla="*/ 3713813 h 4385850"/>
                <a:gd name="connsiteX77" fmla="*/ 692081 w 1374966"/>
                <a:gd name="connsiteY77" fmla="*/ 3877814 h 4385850"/>
                <a:gd name="connsiteX78" fmla="*/ 681890 w 1374966"/>
                <a:gd name="connsiteY78" fmla="*/ 4055922 h 4385850"/>
                <a:gd name="connsiteX79" fmla="*/ 776995 w 1374966"/>
                <a:gd name="connsiteY79" fmla="*/ 3840783 h 4385850"/>
                <a:gd name="connsiteX80" fmla="*/ 997773 w 1374966"/>
                <a:gd name="connsiteY80" fmla="*/ 3752608 h 4385850"/>
                <a:gd name="connsiteX81" fmla="*/ 872099 w 1374966"/>
                <a:gd name="connsiteY81" fmla="*/ 3951879 h 4385850"/>
                <a:gd name="connsiteX82" fmla="*/ 824547 w 1374966"/>
                <a:gd name="connsiteY82" fmla="*/ 4043579 h 4385850"/>
                <a:gd name="connsiteX83" fmla="*/ 916254 w 1374966"/>
                <a:gd name="connsiteY83" fmla="*/ 3953643 h 4385850"/>
                <a:gd name="connsiteX84" fmla="*/ 990979 w 1374966"/>
                <a:gd name="connsiteY84" fmla="*/ 3874288 h 4385850"/>
                <a:gd name="connsiteX85" fmla="*/ 1009661 w 1374966"/>
                <a:gd name="connsiteY85" fmla="*/ 4151149 h 4385850"/>
                <a:gd name="connsiteX86" fmla="*/ 768503 w 1374966"/>
                <a:gd name="connsiteY86" fmla="*/ 4196998 h 4385850"/>
                <a:gd name="connsiteX87" fmla="*/ 892478 w 1374966"/>
                <a:gd name="connsiteY87" fmla="*/ 4207579 h 4385850"/>
                <a:gd name="connsiteX88" fmla="*/ 1035136 w 1374966"/>
                <a:gd name="connsiteY88" fmla="*/ 4140570 h 4385850"/>
                <a:gd name="connsiteX89" fmla="*/ 1009635 w 1374966"/>
                <a:gd name="connsiteY89" fmla="*/ 3836930 h 4385850"/>
                <a:gd name="connsiteX90" fmla="*/ 1017570 w 1374966"/>
                <a:gd name="connsiteY90" fmla="*/ 3687691 h 4385850"/>
                <a:gd name="connsiteX91" fmla="*/ 802470 w 1374966"/>
                <a:gd name="connsiteY91" fmla="*/ 3791405 h 4385850"/>
                <a:gd name="connsiteX92" fmla="*/ 670003 w 1374966"/>
                <a:gd name="connsiteY92" fmla="*/ 3731449 h 4385850"/>
                <a:gd name="connsiteX93" fmla="*/ 763408 w 1374966"/>
                <a:gd name="connsiteY93" fmla="*/ 3616824 h 4385850"/>
                <a:gd name="connsiteX94" fmla="*/ 1126843 w 1374966"/>
                <a:gd name="connsiteY94" fmla="*/ 3523360 h 4385850"/>
                <a:gd name="connsiteX95" fmla="*/ 1135840 w 1374966"/>
                <a:gd name="connsiteY95" fmla="*/ 3768856 h 4385850"/>
                <a:gd name="connsiteX96" fmla="*/ 1210059 w 1374966"/>
                <a:gd name="connsiteY96" fmla="*/ 4145858 h 4385850"/>
                <a:gd name="connsiteX97" fmla="*/ 1269498 w 1374966"/>
                <a:gd name="connsiteY97" fmla="*/ 4262247 h 4385850"/>
                <a:gd name="connsiteX98" fmla="*/ 1179489 w 1374966"/>
                <a:gd name="connsiteY98" fmla="*/ 4006546 h 4385850"/>
                <a:gd name="connsiteX99" fmla="*/ 1145110 w 1374966"/>
                <a:gd name="connsiteY99" fmla="*/ 3838681 h 4385850"/>
                <a:gd name="connsiteX100" fmla="*/ 1177710 w 1374966"/>
                <a:gd name="connsiteY100" fmla="*/ 3546719 h 4385850"/>
                <a:gd name="connsiteX101" fmla="*/ 1028341 w 1374966"/>
                <a:gd name="connsiteY101" fmla="*/ 3449296 h 4385850"/>
                <a:gd name="connsiteX102" fmla="*/ 959712 w 1374966"/>
                <a:gd name="connsiteY102" fmla="*/ 3287547 h 4385850"/>
                <a:gd name="connsiteX103" fmla="*/ 790378 w 1374966"/>
                <a:gd name="connsiteY103" fmla="*/ 3187811 h 4385850"/>
                <a:gd name="connsiteX104" fmla="*/ 325165 w 1374966"/>
                <a:gd name="connsiteY104" fmla="*/ 3118732 h 4385850"/>
                <a:gd name="connsiteX105" fmla="*/ 220150 w 1374966"/>
                <a:gd name="connsiteY105" fmla="*/ 2811783 h 4385850"/>
                <a:gd name="connsiteX106" fmla="*/ 403728 w 1374966"/>
                <a:gd name="connsiteY106" fmla="*/ 2552085 h 4385850"/>
                <a:gd name="connsiteX107" fmla="*/ 797533 w 1374966"/>
                <a:gd name="connsiteY107" fmla="*/ 2727978 h 4385850"/>
                <a:gd name="connsiteX108" fmla="*/ 890385 w 1374966"/>
                <a:gd name="connsiteY108" fmla="*/ 2468101 h 4385850"/>
                <a:gd name="connsiteX109" fmla="*/ 614496 w 1374966"/>
                <a:gd name="connsiteY109" fmla="*/ 2148625 h 4385850"/>
                <a:gd name="connsiteX110" fmla="*/ 534854 w 1374966"/>
                <a:gd name="connsiteY110" fmla="*/ 1588301 h 4385850"/>
                <a:gd name="connsiteX111" fmla="*/ 444652 w 1374966"/>
                <a:gd name="connsiteY111" fmla="*/ 4921 h 4385850"/>
                <a:gd name="connsiteX112" fmla="*/ 519393 w 1374966"/>
                <a:gd name="connsiteY112" fmla="*/ 132 h 4385850"/>
                <a:gd name="connsiteX0" fmla="*/ 519393 w 1374954"/>
                <a:gd name="connsiteY0" fmla="*/ 132 h 4385850"/>
                <a:gd name="connsiteX1" fmla="*/ 634964 w 1374954"/>
                <a:gd name="connsiteY1" fmla="*/ 1591271 h 4385850"/>
                <a:gd name="connsiteX2" fmla="*/ 749559 w 1374954"/>
                <a:gd name="connsiteY2" fmla="*/ 2129453 h 4385850"/>
                <a:gd name="connsiteX3" fmla="*/ 961035 w 1374954"/>
                <a:gd name="connsiteY3" fmla="*/ 2357536 h 4385850"/>
                <a:gd name="connsiteX4" fmla="*/ 1089421 w 1374954"/>
                <a:gd name="connsiteY4" fmla="*/ 2162556 h 4385850"/>
                <a:gd name="connsiteX5" fmla="*/ 1374590 w 1374954"/>
                <a:gd name="connsiteY5" fmla="*/ 2534148 h 4385850"/>
                <a:gd name="connsiteX6" fmla="*/ 1033535 w 1374954"/>
                <a:gd name="connsiteY6" fmla="*/ 3060196 h 4385850"/>
                <a:gd name="connsiteX7" fmla="*/ 726878 w 1374954"/>
                <a:gd name="connsiteY7" fmla="*/ 2832511 h 4385850"/>
                <a:gd name="connsiteX8" fmla="*/ 337149 w 1374954"/>
                <a:gd name="connsiteY8" fmla="*/ 2825999 h 4385850"/>
                <a:gd name="connsiteX9" fmla="*/ 716096 w 1374954"/>
                <a:gd name="connsiteY9" fmla="*/ 3092430 h 4385850"/>
                <a:gd name="connsiteX10" fmla="*/ 1011496 w 1374954"/>
                <a:gd name="connsiteY10" fmla="*/ 3203777 h 4385850"/>
                <a:gd name="connsiteX11" fmla="*/ 1084384 w 1374954"/>
                <a:gd name="connsiteY11" fmla="*/ 3391103 h 4385850"/>
                <a:gd name="connsiteX12" fmla="*/ 1230419 w 1374954"/>
                <a:gd name="connsiteY12" fmla="*/ 3489157 h 4385850"/>
                <a:gd name="connsiteX13" fmla="*/ 1209807 w 1374954"/>
                <a:gd name="connsiteY13" fmla="*/ 3874690 h 4385850"/>
                <a:gd name="connsiteX14" fmla="*/ 1303464 w 1374954"/>
                <a:gd name="connsiteY14" fmla="*/ 4144095 h 4385850"/>
                <a:gd name="connsiteX15" fmla="*/ 1271196 w 1374954"/>
                <a:gd name="connsiteY15" fmla="*/ 4341602 h 4385850"/>
                <a:gd name="connsiteX16" fmla="*/ 1164205 w 1374954"/>
                <a:gd name="connsiteY16" fmla="*/ 4204052 h 4385850"/>
                <a:gd name="connsiteX17" fmla="*/ 1077224 w 1374954"/>
                <a:gd name="connsiteY17" fmla="*/ 3850857 h 4385850"/>
                <a:gd name="connsiteX18" fmla="*/ 1052118 w 1374954"/>
                <a:gd name="connsiteY18" fmla="*/ 3622113 h 4385850"/>
                <a:gd name="connsiteX19" fmla="*/ 833038 w 1374954"/>
                <a:gd name="connsiteY19" fmla="*/ 3692653 h 4385850"/>
                <a:gd name="connsiteX20" fmla="*/ 760010 w 1374954"/>
                <a:gd name="connsiteY20" fmla="*/ 3724394 h 4385850"/>
                <a:gd name="connsiteX21" fmla="*/ 853417 w 1374954"/>
                <a:gd name="connsiteY21" fmla="*/ 3662673 h 4385850"/>
                <a:gd name="connsiteX22" fmla="*/ 1099346 w 1374954"/>
                <a:gd name="connsiteY22" fmla="*/ 3586455 h 4385850"/>
                <a:gd name="connsiteX23" fmla="*/ 1066905 w 1374954"/>
                <a:gd name="connsiteY23" fmla="*/ 3875961 h 4385850"/>
                <a:gd name="connsiteX24" fmla="*/ 1079291 w 1374954"/>
                <a:gd name="connsiteY24" fmla="*/ 4205816 h 4385850"/>
                <a:gd name="connsiteX25" fmla="*/ 855115 w 1374954"/>
                <a:gd name="connsiteY25" fmla="*/ 4272826 h 4385850"/>
                <a:gd name="connsiteX26" fmla="*/ 692080 w 1374954"/>
                <a:gd name="connsiteY26" fmla="*/ 4200525 h 4385850"/>
                <a:gd name="connsiteX27" fmla="*/ 957015 w 1374954"/>
                <a:gd name="connsiteY27" fmla="*/ 4105300 h 4385850"/>
                <a:gd name="connsiteX28" fmla="*/ 973997 w 1374954"/>
                <a:gd name="connsiteY28" fmla="*/ 3981859 h 4385850"/>
                <a:gd name="connsiteX29" fmla="*/ 907762 w 1374954"/>
                <a:gd name="connsiteY29" fmla="*/ 4082374 h 4385850"/>
                <a:gd name="connsiteX30" fmla="*/ 765107 w 1374954"/>
                <a:gd name="connsiteY30" fmla="*/ 4110589 h 4385850"/>
                <a:gd name="connsiteX31" fmla="*/ 778693 w 1374954"/>
                <a:gd name="connsiteY31" fmla="*/ 3969514 h 4385850"/>
                <a:gd name="connsiteX32" fmla="*/ 929839 w 1374954"/>
                <a:gd name="connsiteY32" fmla="*/ 3807277 h 4385850"/>
                <a:gd name="connsiteX33" fmla="*/ 754916 w 1374954"/>
                <a:gd name="connsiteY33" fmla="*/ 3987147 h 4385850"/>
                <a:gd name="connsiteX34" fmla="*/ 664907 w 1374954"/>
                <a:gd name="connsiteY34" fmla="*/ 4161730 h 4385850"/>
                <a:gd name="connsiteX35" fmla="*/ 636038 w 1374954"/>
                <a:gd name="connsiteY35" fmla="*/ 3951879 h 4385850"/>
                <a:gd name="connsiteX36" fmla="*/ 622450 w 1374954"/>
                <a:gd name="connsiteY36" fmla="*/ 3830202 h 4385850"/>
                <a:gd name="connsiteX37" fmla="*/ 610562 w 1374954"/>
                <a:gd name="connsiteY37" fmla="*/ 4070030 h 4385850"/>
                <a:gd name="connsiteX38" fmla="*/ 483190 w 1374954"/>
                <a:gd name="connsiteY38" fmla="*/ 3904266 h 4385850"/>
                <a:gd name="connsiteX39" fmla="*/ 478096 w 1374954"/>
                <a:gd name="connsiteY39" fmla="*/ 3756137 h 4385850"/>
                <a:gd name="connsiteX40" fmla="*/ 386388 w 1374954"/>
                <a:gd name="connsiteY40" fmla="*/ 3853126 h 4385850"/>
                <a:gd name="connsiteX41" fmla="*/ 301474 w 1374954"/>
                <a:gd name="connsiteY41" fmla="*/ 3780825 h 4385850"/>
                <a:gd name="connsiteX42" fmla="*/ 143532 w 1374954"/>
                <a:gd name="connsiteY42" fmla="*/ 3675017 h 4385850"/>
                <a:gd name="connsiteX43" fmla="*/ 85789 w 1374954"/>
                <a:gd name="connsiteY43" fmla="*/ 3749084 h 4385850"/>
                <a:gd name="connsiteX44" fmla="*/ 403370 w 1374954"/>
                <a:gd name="connsiteY44" fmla="*/ 3904266 h 4385850"/>
                <a:gd name="connsiteX45" fmla="*/ 554201 w 1374954"/>
                <a:gd name="connsiteY45" fmla="*/ 4055871 h 4385850"/>
                <a:gd name="connsiteX46" fmla="*/ 573200 w 1374954"/>
                <a:gd name="connsiteY46" fmla="*/ 4246376 h 4385850"/>
                <a:gd name="connsiteX47" fmla="*/ 411862 w 1374954"/>
                <a:gd name="connsiteY47" fmla="*/ 4119406 h 4385850"/>
                <a:gd name="connsiteX48" fmla="*/ 173964 w 1374954"/>
                <a:gd name="connsiteY48" fmla="*/ 3912593 h 4385850"/>
                <a:gd name="connsiteX49" fmla="*/ 172404 w 1374954"/>
                <a:gd name="connsiteY49" fmla="*/ 4003019 h 4385850"/>
                <a:gd name="connsiteX50" fmla="*/ 366008 w 1374954"/>
                <a:gd name="connsiteY50" fmla="*/ 4080611 h 4385850"/>
                <a:gd name="connsiteX51" fmla="*/ 423749 w 1374954"/>
                <a:gd name="connsiteY51" fmla="*/ 4239322 h 4385850"/>
                <a:gd name="connsiteX52" fmla="*/ 332042 w 1374954"/>
                <a:gd name="connsiteY52" fmla="*/ 4385688 h 4385850"/>
                <a:gd name="connsiteX53" fmla="*/ 252223 w 1374954"/>
                <a:gd name="connsiteY53" fmla="*/ 4299279 h 4385850"/>
                <a:gd name="connsiteX54" fmla="*/ 228447 w 1374954"/>
                <a:gd name="connsiteY54" fmla="*/ 4168784 h 4385850"/>
                <a:gd name="connsiteX55" fmla="*/ 107020 w 1374954"/>
                <a:gd name="connsiteY55" fmla="*/ 4314573 h 4385850"/>
                <a:gd name="connsiteX56" fmla="*/ 76282 w 1374954"/>
                <a:gd name="connsiteY56" fmla="*/ 4249527 h 4385850"/>
                <a:gd name="connsiteX57" fmla="*/ 221653 w 1374954"/>
                <a:gd name="connsiteY57" fmla="*/ 4082375 h 4385850"/>
                <a:gd name="connsiteX58" fmla="*/ 328646 w 1374954"/>
                <a:gd name="connsiteY58" fmla="*/ 4297515 h 4385850"/>
                <a:gd name="connsiteX59" fmla="*/ 340534 w 1374954"/>
                <a:gd name="connsiteY59" fmla="*/ 4152913 h 4385850"/>
                <a:gd name="connsiteX60" fmla="*/ 199576 w 1374954"/>
                <a:gd name="connsiteY60" fmla="*/ 4061213 h 4385850"/>
                <a:gd name="connsiteX61" fmla="*/ 63713 w 1374954"/>
                <a:gd name="connsiteY61" fmla="*/ 4010073 h 4385850"/>
                <a:gd name="connsiteX62" fmla="*/ 163685 w 1374954"/>
                <a:gd name="connsiteY62" fmla="*/ 3839884 h 4385850"/>
                <a:gd name="connsiteX63" fmla="*/ 434175 w 1374954"/>
                <a:gd name="connsiteY63" fmla="*/ 4032699 h 4385850"/>
                <a:gd name="connsiteX64" fmla="*/ 552820 w 1374954"/>
                <a:gd name="connsiteY64" fmla="*/ 4189944 h 4385850"/>
                <a:gd name="connsiteX65" fmla="*/ 523949 w 1374954"/>
                <a:gd name="connsiteY65" fmla="*/ 4110589 h 4385850"/>
                <a:gd name="connsiteX66" fmla="*/ 367706 w 1374954"/>
                <a:gd name="connsiteY66" fmla="*/ 3953642 h 4385850"/>
                <a:gd name="connsiteX67" fmla="*/ 153723 w 1374954"/>
                <a:gd name="connsiteY67" fmla="*/ 3789642 h 4385850"/>
                <a:gd name="connsiteX68" fmla="*/ 38237 w 1374954"/>
                <a:gd name="connsiteY68" fmla="*/ 3839018 h 4385850"/>
                <a:gd name="connsiteX69" fmla="*/ 4934 w 1374954"/>
                <a:gd name="connsiteY69" fmla="*/ 3682754 h 4385850"/>
                <a:gd name="connsiteX70" fmla="*/ 152024 w 1374954"/>
                <a:gd name="connsiteY70" fmla="*/ 3599188 h 4385850"/>
                <a:gd name="connsiteX71" fmla="*/ 316757 w 1374954"/>
                <a:gd name="connsiteY71" fmla="*/ 3687361 h 4385850"/>
                <a:gd name="connsiteX72" fmla="*/ 389785 w 1374954"/>
                <a:gd name="connsiteY72" fmla="*/ 3773770 h 4385850"/>
                <a:gd name="connsiteX73" fmla="*/ 501872 w 1374954"/>
                <a:gd name="connsiteY73" fmla="*/ 3652093 h 4385850"/>
                <a:gd name="connsiteX74" fmla="*/ 551123 w 1374954"/>
                <a:gd name="connsiteY74" fmla="*/ 3782588 h 4385850"/>
                <a:gd name="connsiteX75" fmla="*/ 573200 w 1374954"/>
                <a:gd name="connsiteY75" fmla="*/ 3958933 h 4385850"/>
                <a:gd name="connsiteX76" fmla="*/ 605466 w 1374954"/>
                <a:gd name="connsiteY76" fmla="*/ 3713813 h 4385850"/>
                <a:gd name="connsiteX77" fmla="*/ 692081 w 1374954"/>
                <a:gd name="connsiteY77" fmla="*/ 3877814 h 4385850"/>
                <a:gd name="connsiteX78" fmla="*/ 681890 w 1374954"/>
                <a:gd name="connsiteY78" fmla="*/ 4055922 h 4385850"/>
                <a:gd name="connsiteX79" fmla="*/ 776995 w 1374954"/>
                <a:gd name="connsiteY79" fmla="*/ 3840783 h 4385850"/>
                <a:gd name="connsiteX80" fmla="*/ 997773 w 1374954"/>
                <a:gd name="connsiteY80" fmla="*/ 3752608 h 4385850"/>
                <a:gd name="connsiteX81" fmla="*/ 872099 w 1374954"/>
                <a:gd name="connsiteY81" fmla="*/ 3951879 h 4385850"/>
                <a:gd name="connsiteX82" fmla="*/ 824547 w 1374954"/>
                <a:gd name="connsiteY82" fmla="*/ 4043579 h 4385850"/>
                <a:gd name="connsiteX83" fmla="*/ 916254 w 1374954"/>
                <a:gd name="connsiteY83" fmla="*/ 3953643 h 4385850"/>
                <a:gd name="connsiteX84" fmla="*/ 990979 w 1374954"/>
                <a:gd name="connsiteY84" fmla="*/ 3874288 h 4385850"/>
                <a:gd name="connsiteX85" fmla="*/ 1009661 w 1374954"/>
                <a:gd name="connsiteY85" fmla="*/ 4151149 h 4385850"/>
                <a:gd name="connsiteX86" fmla="*/ 768503 w 1374954"/>
                <a:gd name="connsiteY86" fmla="*/ 4196998 h 4385850"/>
                <a:gd name="connsiteX87" fmla="*/ 892478 w 1374954"/>
                <a:gd name="connsiteY87" fmla="*/ 4207579 h 4385850"/>
                <a:gd name="connsiteX88" fmla="*/ 1035136 w 1374954"/>
                <a:gd name="connsiteY88" fmla="*/ 4140570 h 4385850"/>
                <a:gd name="connsiteX89" fmla="*/ 1009635 w 1374954"/>
                <a:gd name="connsiteY89" fmla="*/ 3836930 h 4385850"/>
                <a:gd name="connsiteX90" fmla="*/ 1017570 w 1374954"/>
                <a:gd name="connsiteY90" fmla="*/ 3687691 h 4385850"/>
                <a:gd name="connsiteX91" fmla="*/ 802470 w 1374954"/>
                <a:gd name="connsiteY91" fmla="*/ 3791405 h 4385850"/>
                <a:gd name="connsiteX92" fmla="*/ 670003 w 1374954"/>
                <a:gd name="connsiteY92" fmla="*/ 3731449 h 4385850"/>
                <a:gd name="connsiteX93" fmla="*/ 763408 w 1374954"/>
                <a:gd name="connsiteY93" fmla="*/ 3616824 h 4385850"/>
                <a:gd name="connsiteX94" fmla="*/ 1126843 w 1374954"/>
                <a:gd name="connsiteY94" fmla="*/ 3523360 h 4385850"/>
                <a:gd name="connsiteX95" fmla="*/ 1135840 w 1374954"/>
                <a:gd name="connsiteY95" fmla="*/ 3768856 h 4385850"/>
                <a:gd name="connsiteX96" fmla="*/ 1210059 w 1374954"/>
                <a:gd name="connsiteY96" fmla="*/ 4145858 h 4385850"/>
                <a:gd name="connsiteX97" fmla="*/ 1269498 w 1374954"/>
                <a:gd name="connsiteY97" fmla="*/ 4262247 h 4385850"/>
                <a:gd name="connsiteX98" fmla="*/ 1179489 w 1374954"/>
                <a:gd name="connsiteY98" fmla="*/ 4006546 h 4385850"/>
                <a:gd name="connsiteX99" fmla="*/ 1145110 w 1374954"/>
                <a:gd name="connsiteY99" fmla="*/ 3838681 h 4385850"/>
                <a:gd name="connsiteX100" fmla="*/ 1177710 w 1374954"/>
                <a:gd name="connsiteY100" fmla="*/ 3546719 h 4385850"/>
                <a:gd name="connsiteX101" fmla="*/ 1028341 w 1374954"/>
                <a:gd name="connsiteY101" fmla="*/ 3449296 h 4385850"/>
                <a:gd name="connsiteX102" fmla="*/ 959712 w 1374954"/>
                <a:gd name="connsiteY102" fmla="*/ 3287547 h 4385850"/>
                <a:gd name="connsiteX103" fmla="*/ 790378 w 1374954"/>
                <a:gd name="connsiteY103" fmla="*/ 3187811 h 4385850"/>
                <a:gd name="connsiteX104" fmla="*/ 325165 w 1374954"/>
                <a:gd name="connsiteY104" fmla="*/ 3118732 h 4385850"/>
                <a:gd name="connsiteX105" fmla="*/ 220150 w 1374954"/>
                <a:gd name="connsiteY105" fmla="*/ 2811783 h 4385850"/>
                <a:gd name="connsiteX106" fmla="*/ 403728 w 1374954"/>
                <a:gd name="connsiteY106" fmla="*/ 2552085 h 4385850"/>
                <a:gd name="connsiteX107" fmla="*/ 797533 w 1374954"/>
                <a:gd name="connsiteY107" fmla="*/ 2727978 h 4385850"/>
                <a:gd name="connsiteX108" fmla="*/ 890385 w 1374954"/>
                <a:gd name="connsiteY108" fmla="*/ 2468101 h 4385850"/>
                <a:gd name="connsiteX109" fmla="*/ 614496 w 1374954"/>
                <a:gd name="connsiteY109" fmla="*/ 2148625 h 4385850"/>
                <a:gd name="connsiteX110" fmla="*/ 534854 w 1374954"/>
                <a:gd name="connsiteY110" fmla="*/ 1588301 h 4385850"/>
                <a:gd name="connsiteX111" fmla="*/ 444652 w 1374954"/>
                <a:gd name="connsiteY111" fmla="*/ 4921 h 4385850"/>
                <a:gd name="connsiteX112" fmla="*/ 519393 w 1374954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4862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6050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6050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40239 w 1375689"/>
                <a:gd name="connsiteY109" fmla="*/ 216941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75689" h="4385850">
                  <a:moveTo>
                    <a:pt x="519393" y="132"/>
                  </a:moveTo>
                  <a:cubicBezTo>
                    <a:pt x="536334" y="14052"/>
                    <a:pt x="596603" y="1236384"/>
                    <a:pt x="634964" y="1591271"/>
                  </a:cubicBezTo>
                  <a:cubicBezTo>
                    <a:pt x="673325" y="1946158"/>
                    <a:pt x="695214" y="2001742"/>
                    <a:pt x="749559" y="2129453"/>
                  </a:cubicBezTo>
                  <a:cubicBezTo>
                    <a:pt x="803904" y="2257164"/>
                    <a:pt x="912495" y="2306974"/>
                    <a:pt x="961035" y="2357536"/>
                  </a:cubicBezTo>
                  <a:cubicBezTo>
                    <a:pt x="969531" y="2289298"/>
                    <a:pt x="966149" y="2189551"/>
                    <a:pt x="1089421" y="2162556"/>
                  </a:cubicBezTo>
                  <a:cubicBezTo>
                    <a:pt x="1212693" y="2135561"/>
                    <a:pt x="1361022" y="2337021"/>
                    <a:pt x="1374590" y="2534148"/>
                  </a:cubicBezTo>
                  <a:cubicBezTo>
                    <a:pt x="1388158" y="2731275"/>
                    <a:pt x="1276263" y="3037424"/>
                    <a:pt x="1033535" y="3060196"/>
                  </a:cubicBezTo>
                  <a:cubicBezTo>
                    <a:pt x="790807" y="3082968"/>
                    <a:pt x="842942" y="2871544"/>
                    <a:pt x="726878" y="2832511"/>
                  </a:cubicBezTo>
                  <a:cubicBezTo>
                    <a:pt x="610814" y="2793478"/>
                    <a:pt x="359325" y="2521688"/>
                    <a:pt x="337149" y="2825999"/>
                  </a:cubicBezTo>
                  <a:cubicBezTo>
                    <a:pt x="314973" y="3130310"/>
                    <a:pt x="588420" y="3071790"/>
                    <a:pt x="716096" y="3092430"/>
                  </a:cubicBezTo>
                  <a:cubicBezTo>
                    <a:pt x="843772" y="3113070"/>
                    <a:pt x="950115" y="3153998"/>
                    <a:pt x="1011496" y="3203777"/>
                  </a:cubicBezTo>
                  <a:cubicBezTo>
                    <a:pt x="1072877" y="3253556"/>
                    <a:pt x="1047897" y="3343540"/>
                    <a:pt x="1084384" y="3391103"/>
                  </a:cubicBezTo>
                  <a:cubicBezTo>
                    <a:pt x="1120871" y="3438666"/>
                    <a:pt x="1189136" y="3427957"/>
                    <a:pt x="1230419" y="3489157"/>
                  </a:cubicBezTo>
                  <a:cubicBezTo>
                    <a:pt x="1271702" y="3550357"/>
                    <a:pt x="1197633" y="3765534"/>
                    <a:pt x="1209807" y="3874690"/>
                  </a:cubicBezTo>
                  <a:cubicBezTo>
                    <a:pt x="1221981" y="3983846"/>
                    <a:pt x="1271154" y="4059222"/>
                    <a:pt x="1303464" y="4144095"/>
                  </a:cubicBezTo>
                  <a:cubicBezTo>
                    <a:pt x="1335774" y="4228968"/>
                    <a:pt x="1323277" y="4340426"/>
                    <a:pt x="1271196" y="4341602"/>
                  </a:cubicBezTo>
                  <a:cubicBezTo>
                    <a:pt x="1219115" y="4342778"/>
                    <a:pt x="1196534" y="4285843"/>
                    <a:pt x="1164205" y="4204052"/>
                  </a:cubicBezTo>
                  <a:cubicBezTo>
                    <a:pt x="1131876" y="4122261"/>
                    <a:pt x="1082319" y="3930212"/>
                    <a:pt x="1077224" y="3850857"/>
                  </a:cubicBezTo>
                  <a:cubicBezTo>
                    <a:pt x="1072129" y="3771502"/>
                    <a:pt x="1092816" y="3648480"/>
                    <a:pt x="1052118" y="3622113"/>
                  </a:cubicBezTo>
                  <a:cubicBezTo>
                    <a:pt x="1011420" y="3595746"/>
                    <a:pt x="881723" y="3672079"/>
                    <a:pt x="833038" y="3692653"/>
                  </a:cubicBezTo>
                  <a:cubicBezTo>
                    <a:pt x="784353" y="3713227"/>
                    <a:pt x="757746" y="3730272"/>
                    <a:pt x="760010" y="3724394"/>
                  </a:cubicBezTo>
                  <a:cubicBezTo>
                    <a:pt x="767369" y="3702645"/>
                    <a:pt x="796861" y="3685663"/>
                    <a:pt x="853417" y="3662673"/>
                  </a:cubicBezTo>
                  <a:cubicBezTo>
                    <a:pt x="909973" y="3639683"/>
                    <a:pt x="1028666" y="3591466"/>
                    <a:pt x="1099346" y="3586455"/>
                  </a:cubicBezTo>
                  <a:cubicBezTo>
                    <a:pt x="1093603" y="3636111"/>
                    <a:pt x="1051566" y="3774497"/>
                    <a:pt x="1066905" y="3875961"/>
                  </a:cubicBezTo>
                  <a:cubicBezTo>
                    <a:pt x="1082244" y="3977425"/>
                    <a:pt x="1126477" y="4139672"/>
                    <a:pt x="1079291" y="4205816"/>
                  </a:cubicBezTo>
                  <a:cubicBezTo>
                    <a:pt x="1032105" y="4271960"/>
                    <a:pt x="919650" y="4273708"/>
                    <a:pt x="855115" y="4272826"/>
                  </a:cubicBezTo>
                  <a:cubicBezTo>
                    <a:pt x="790580" y="4271944"/>
                    <a:pt x="695477" y="4304274"/>
                    <a:pt x="692080" y="4200525"/>
                  </a:cubicBezTo>
                  <a:cubicBezTo>
                    <a:pt x="688683" y="4096776"/>
                    <a:pt x="910029" y="4141744"/>
                    <a:pt x="957015" y="4105300"/>
                  </a:cubicBezTo>
                  <a:cubicBezTo>
                    <a:pt x="1004001" y="4068856"/>
                    <a:pt x="969469" y="4060038"/>
                    <a:pt x="973997" y="3981859"/>
                  </a:cubicBezTo>
                  <a:cubicBezTo>
                    <a:pt x="956449" y="4023595"/>
                    <a:pt x="942577" y="4041521"/>
                    <a:pt x="907762" y="4082374"/>
                  </a:cubicBezTo>
                  <a:cubicBezTo>
                    <a:pt x="872947" y="4123227"/>
                    <a:pt x="786618" y="4129399"/>
                    <a:pt x="765107" y="4110589"/>
                  </a:cubicBezTo>
                  <a:cubicBezTo>
                    <a:pt x="743596" y="4091779"/>
                    <a:pt x="751238" y="4020066"/>
                    <a:pt x="778693" y="3969514"/>
                  </a:cubicBezTo>
                  <a:cubicBezTo>
                    <a:pt x="806148" y="3918962"/>
                    <a:pt x="873796" y="3864588"/>
                    <a:pt x="929839" y="3807277"/>
                  </a:cubicBezTo>
                  <a:cubicBezTo>
                    <a:pt x="890779" y="3838138"/>
                    <a:pt x="782088" y="3922782"/>
                    <a:pt x="754916" y="3987147"/>
                  </a:cubicBezTo>
                  <a:cubicBezTo>
                    <a:pt x="727744" y="4051512"/>
                    <a:pt x="735668" y="4146447"/>
                    <a:pt x="664907" y="4161730"/>
                  </a:cubicBezTo>
                  <a:cubicBezTo>
                    <a:pt x="594146" y="4177013"/>
                    <a:pt x="643114" y="4007134"/>
                    <a:pt x="636038" y="3951879"/>
                  </a:cubicBezTo>
                  <a:cubicBezTo>
                    <a:pt x="628962" y="3896624"/>
                    <a:pt x="633489" y="3879285"/>
                    <a:pt x="622450" y="3830202"/>
                  </a:cubicBezTo>
                  <a:cubicBezTo>
                    <a:pt x="613109" y="3908087"/>
                    <a:pt x="639150" y="4093837"/>
                    <a:pt x="610562" y="4070030"/>
                  </a:cubicBezTo>
                  <a:cubicBezTo>
                    <a:pt x="559330" y="4065034"/>
                    <a:pt x="505268" y="3956581"/>
                    <a:pt x="483190" y="3904266"/>
                  </a:cubicBezTo>
                  <a:cubicBezTo>
                    <a:pt x="461112" y="3851951"/>
                    <a:pt x="472435" y="3796109"/>
                    <a:pt x="478096" y="3756137"/>
                  </a:cubicBezTo>
                  <a:cubicBezTo>
                    <a:pt x="451490" y="3786703"/>
                    <a:pt x="415825" y="3849011"/>
                    <a:pt x="386388" y="3853126"/>
                  </a:cubicBezTo>
                  <a:cubicBezTo>
                    <a:pt x="356951" y="3857241"/>
                    <a:pt x="341950" y="3810510"/>
                    <a:pt x="301474" y="3780825"/>
                  </a:cubicBezTo>
                  <a:cubicBezTo>
                    <a:pt x="260998" y="3751140"/>
                    <a:pt x="179479" y="3680307"/>
                    <a:pt x="143532" y="3675017"/>
                  </a:cubicBezTo>
                  <a:cubicBezTo>
                    <a:pt x="107585" y="3669727"/>
                    <a:pt x="70506" y="3700588"/>
                    <a:pt x="85789" y="3749084"/>
                  </a:cubicBezTo>
                  <a:cubicBezTo>
                    <a:pt x="118056" y="3617707"/>
                    <a:pt x="333792" y="3844318"/>
                    <a:pt x="403370" y="3904266"/>
                  </a:cubicBezTo>
                  <a:cubicBezTo>
                    <a:pt x="472948" y="3964214"/>
                    <a:pt x="495327" y="3986509"/>
                    <a:pt x="554201" y="4055871"/>
                  </a:cubicBezTo>
                  <a:cubicBezTo>
                    <a:pt x="613075" y="4125233"/>
                    <a:pt x="625794" y="4209335"/>
                    <a:pt x="573200" y="4246376"/>
                  </a:cubicBezTo>
                  <a:cubicBezTo>
                    <a:pt x="520606" y="4283417"/>
                    <a:pt x="444435" y="4187381"/>
                    <a:pt x="411862" y="4119406"/>
                  </a:cubicBezTo>
                  <a:cubicBezTo>
                    <a:pt x="379289" y="4051431"/>
                    <a:pt x="213874" y="3931991"/>
                    <a:pt x="173964" y="3912593"/>
                  </a:cubicBezTo>
                  <a:cubicBezTo>
                    <a:pt x="134054" y="3893195"/>
                    <a:pt x="106431" y="4054371"/>
                    <a:pt x="172404" y="4003019"/>
                  </a:cubicBezTo>
                  <a:cubicBezTo>
                    <a:pt x="238377" y="3951667"/>
                    <a:pt x="324117" y="4041227"/>
                    <a:pt x="366008" y="4080611"/>
                  </a:cubicBezTo>
                  <a:cubicBezTo>
                    <a:pt x="407899" y="4119995"/>
                    <a:pt x="429410" y="4183186"/>
                    <a:pt x="423749" y="4239322"/>
                  </a:cubicBezTo>
                  <a:cubicBezTo>
                    <a:pt x="418088" y="4295458"/>
                    <a:pt x="384406" y="4382749"/>
                    <a:pt x="332042" y="4385688"/>
                  </a:cubicBezTo>
                  <a:cubicBezTo>
                    <a:pt x="279678" y="4388627"/>
                    <a:pt x="257601" y="4351301"/>
                    <a:pt x="252223" y="4299279"/>
                  </a:cubicBezTo>
                  <a:cubicBezTo>
                    <a:pt x="246845" y="4247257"/>
                    <a:pt x="245854" y="4178579"/>
                    <a:pt x="228447" y="4168784"/>
                  </a:cubicBezTo>
                  <a:cubicBezTo>
                    <a:pt x="211040" y="4158989"/>
                    <a:pt x="131249" y="4293768"/>
                    <a:pt x="107020" y="4314573"/>
                  </a:cubicBezTo>
                  <a:cubicBezTo>
                    <a:pt x="87354" y="4281742"/>
                    <a:pt x="92192" y="4275589"/>
                    <a:pt x="76282" y="4249527"/>
                  </a:cubicBezTo>
                  <a:cubicBezTo>
                    <a:pt x="91425" y="4237573"/>
                    <a:pt x="133738" y="4092012"/>
                    <a:pt x="221653" y="4082375"/>
                  </a:cubicBezTo>
                  <a:cubicBezTo>
                    <a:pt x="309568" y="4072738"/>
                    <a:pt x="318740" y="4234325"/>
                    <a:pt x="328646" y="4297515"/>
                  </a:cubicBezTo>
                  <a:cubicBezTo>
                    <a:pt x="360630" y="4256662"/>
                    <a:pt x="362046" y="4192297"/>
                    <a:pt x="340534" y="4152913"/>
                  </a:cubicBezTo>
                  <a:cubicBezTo>
                    <a:pt x="319022" y="4113529"/>
                    <a:pt x="249110" y="4037406"/>
                    <a:pt x="199576" y="4061213"/>
                  </a:cubicBezTo>
                  <a:cubicBezTo>
                    <a:pt x="150042" y="4085020"/>
                    <a:pt x="83281" y="4113972"/>
                    <a:pt x="63713" y="4010073"/>
                  </a:cubicBezTo>
                  <a:cubicBezTo>
                    <a:pt x="44145" y="3906174"/>
                    <a:pt x="101941" y="3836113"/>
                    <a:pt x="163685" y="3839884"/>
                  </a:cubicBezTo>
                  <a:cubicBezTo>
                    <a:pt x="225429" y="3843655"/>
                    <a:pt x="369319" y="3974356"/>
                    <a:pt x="434175" y="4032699"/>
                  </a:cubicBezTo>
                  <a:cubicBezTo>
                    <a:pt x="499031" y="4091042"/>
                    <a:pt x="513799" y="4136990"/>
                    <a:pt x="552820" y="4189944"/>
                  </a:cubicBezTo>
                  <a:cubicBezTo>
                    <a:pt x="545988" y="4165306"/>
                    <a:pt x="554801" y="4149973"/>
                    <a:pt x="523949" y="4110589"/>
                  </a:cubicBezTo>
                  <a:cubicBezTo>
                    <a:pt x="493097" y="4071205"/>
                    <a:pt x="429410" y="4007133"/>
                    <a:pt x="367706" y="3953642"/>
                  </a:cubicBezTo>
                  <a:cubicBezTo>
                    <a:pt x="306002" y="3900151"/>
                    <a:pt x="198444" y="3844015"/>
                    <a:pt x="153723" y="3789642"/>
                  </a:cubicBezTo>
                  <a:cubicBezTo>
                    <a:pt x="120890" y="3846366"/>
                    <a:pt x="63035" y="3856833"/>
                    <a:pt x="38237" y="3839018"/>
                  </a:cubicBezTo>
                  <a:cubicBezTo>
                    <a:pt x="13439" y="3821203"/>
                    <a:pt x="-10635" y="3740360"/>
                    <a:pt x="4934" y="3682754"/>
                  </a:cubicBezTo>
                  <a:cubicBezTo>
                    <a:pt x="20503" y="3625148"/>
                    <a:pt x="100054" y="3598420"/>
                    <a:pt x="152024" y="3599188"/>
                  </a:cubicBezTo>
                  <a:cubicBezTo>
                    <a:pt x="203994" y="3599956"/>
                    <a:pt x="256751" y="3651210"/>
                    <a:pt x="316757" y="3687361"/>
                  </a:cubicBezTo>
                  <a:cubicBezTo>
                    <a:pt x="376763" y="3723512"/>
                    <a:pt x="367707" y="3750551"/>
                    <a:pt x="389785" y="3773770"/>
                  </a:cubicBezTo>
                  <a:cubicBezTo>
                    <a:pt x="423750" y="3723806"/>
                    <a:pt x="434224" y="3636515"/>
                    <a:pt x="501872" y="3652093"/>
                  </a:cubicBezTo>
                  <a:cubicBezTo>
                    <a:pt x="569520" y="3667671"/>
                    <a:pt x="539235" y="3731448"/>
                    <a:pt x="551123" y="3782588"/>
                  </a:cubicBezTo>
                  <a:cubicBezTo>
                    <a:pt x="563011" y="3833728"/>
                    <a:pt x="533290" y="3924840"/>
                    <a:pt x="573200" y="3958933"/>
                  </a:cubicBezTo>
                  <a:cubicBezTo>
                    <a:pt x="543479" y="3849011"/>
                    <a:pt x="566971" y="3736150"/>
                    <a:pt x="605466" y="3713813"/>
                  </a:cubicBezTo>
                  <a:cubicBezTo>
                    <a:pt x="643961" y="3691476"/>
                    <a:pt x="692930" y="3808452"/>
                    <a:pt x="692081" y="3877814"/>
                  </a:cubicBezTo>
                  <a:cubicBezTo>
                    <a:pt x="691232" y="3947176"/>
                    <a:pt x="664907" y="4028882"/>
                    <a:pt x="681890" y="4055922"/>
                  </a:cubicBezTo>
                  <a:cubicBezTo>
                    <a:pt x="697173" y="3903089"/>
                    <a:pt x="724348" y="3891335"/>
                    <a:pt x="776995" y="3840783"/>
                  </a:cubicBezTo>
                  <a:cubicBezTo>
                    <a:pt x="829642" y="3790231"/>
                    <a:pt x="963241" y="3700586"/>
                    <a:pt x="997773" y="3752608"/>
                  </a:cubicBezTo>
                  <a:cubicBezTo>
                    <a:pt x="1032305" y="3804630"/>
                    <a:pt x="900970" y="3903384"/>
                    <a:pt x="872099" y="3951879"/>
                  </a:cubicBezTo>
                  <a:cubicBezTo>
                    <a:pt x="843228" y="4000374"/>
                    <a:pt x="842661" y="3988030"/>
                    <a:pt x="824547" y="4043579"/>
                  </a:cubicBezTo>
                  <a:cubicBezTo>
                    <a:pt x="864174" y="4021536"/>
                    <a:pt x="893610" y="4015363"/>
                    <a:pt x="916254" y="3953643"/>
                  </a:cubicBezTo>
                  <a:cubicBezTo>
                    <a:pt x="938898" y="3891923"/>
                    <a:pt x="970316" y="3841370"/>
                    <a:pt x="990979" y="3874288"/>
                  </a:cubicBezTo>
                  <a:cubicBezTo>
                    <a:pt x="1011642" y="3907206"/>
                    <a:pt x="1046740" y="4097364"/>
                    <a:pt x="1009661" y="4151149"/>
                  </a:cubicBezTo>
                  <a:cubicBezTo>
                    <a:pt x="972582" y="4204934"/>
                    <a:pt x="822000" y="4192883"/>
                    <a:pt x="768503" y="4196998"/>
                  </a:cubicBezTo>
                  <a:cubicBezTo>
                    <a:pt x="796524" y="4211693"/>
                    <a:pt x="848039" y="4216984"/>
                    <a:pt x="892478" y="4207579"/>
                  </a:cubicBezTo>
                  <a:cubicBezTo>
                    <a:pt x="936917" y="4198174"/>
                    <a:pt x="1015610" y="4202345"/>
                    <a:pt x="1035136" y="4140570"/>
                  </a:cubicBezTo>
                  <a:cubicBezTo>
                    <a:pt x="1054662" y="4078795"/>
                    <a:pt x="1007468" y="3926518"/>
                    <a:pt x="1009635" y="3836930"/>
                  </a:cubicBezTo>
                  <a:cubicBezTo>
                    <a:pt x="1011802" y="3747342"/>
                    <a:pt x="1008792" y="3750534"/>
                    <a:pt x="1017570" y="3687691"/>
                  </a:cubicBezTo>
                  <a:cubicBezTo>
                    <a:pt x="982193" y="3690096"/>
                    <a:pt x="868889" y="3770004"/>
                    <a:pt x="802470" y="3791405"/>
                  </a:cubicBezTo>
                  <a:cubicBezTo>
                    <a:pt x="736051" y="3812806"/>
                    <a:pt x="688401" y="3783471"/>
                    <a:pt x="670003" y="3731449"/>
                  </a:cubicBezTo>
                  <a:cubicBezTo>
                    <a:pt x="651605" y="3679427"/>
                    <a:pt x="687268" y="3651505"/>
                    <a:pt x="763408" y="3616824"/>
                  </a:cubicBezTo>
                  <a:cubicBezTo>
                    <a:pt x="839548" y="3582143"/>
                    <a:pt x="1064771" y="3498021"/>
                    <a:pt x="1126843" y="3523360"/>
                  </a:cubicBezTo>
                  <a:cubicBezTo>
                    <a:pt x="1188915" y="3548699"/>
                    <a:pt x="1159333" y="3649235"/>
                    <a:pt x="1135840" y="3768856"/>
                  </a:cubicBezTo>
                  <a:cubicBezTo>
                    <a:pt x="1112347" y="3888477"/>
                    <a:pt x="1187783" y="4063626"/>
                    <a:pt x="1210059" y="4145858"/>
                  </a:cubicBezTo>
                  <a:cubicBezTo>
                    <a:pt x="1232335" y="4228090"/>
                    <a:pt x="1240628" y="4214046"/>
                    <a:pt x="1269498" y="4262247"/>
                  </a:cubicBezTo>
                  <a:cubicBezTo>
                    <a:pt x="1267799" y="4209931"/>
                    <a:pt x="1200220" y="4077140"/>
                    <a:pt x="1179489" y="4006546"/>
                  </a:cubicBezTo>
                  <a:cubicBezTo>
                    <a:pt x="1158758" y="3935952"/>
                    <a:pt x="1145406" y="3915319"/>
                    <a:pt x="1145110" y="3838681"/>
                  </a:cubicBezTo>
                  <a:cubicBezTo>
                    <a:pt x="1144814" y="3762043"/>
                    <a:pt x="1197171" y="3611616"/>
                    <a:pt x="1177710" y="3546719"/>
                  </a:cubicBezTo>
                  <a:cubicBezTo>
                    <a:pt x="1158249" y="3481822"/>
                    <a:pt x="1064674" y="3492491"/>
                    <a:pt x="1028341" y="3449296"/>
                  </a:cubicBezTo>
                  <a:cubicBezTo>
                    <a:pt x="992008" y="3406101"/>
                    <a:pt x="999372" y="3331128"/>
                    <a:pt x="959712" y="3287547"/>
                  </a:cubicBezTo>
                  <a:cubicBezTo>
                    <a:pt x="920052" y="3243966"/>
                    <a:pt x="896136" y="3215947"/>
                    <a:pt x="790378" y="3187811"/>
                  </a:cubicBezTo>
                  <a:cubicBezTo>
                    <a:pt x="684620" y="3159675"/>
                    <a:pt x="420203" y="3181403"/>
                    <a:pt x="325165" y="3118732"/>
                  </a:cubicBezTo>
                  <a:cubicBezTo>
                    <a:pt x="230127" y="3056061"/>
                    <a:pt x="207056" y="2906224"/>
                    <a:pt x="220150" y="2811783"/>
                  </a:cubicBezTo>
                  <a:cubicBezTo>
                    <a:pt x="233244" y="2717342"/>
                    <a:pt x="307498" y="2566052"/>
                    <a:pt x="403728" y="2552085"/>
                  </a:cubicBezTo>
                  <a:cubicBezTo>
                    <a:pt x="499958" y="2538118"/>
                    <a:pt x="716424" y="2741975"/>
                    <a:pt x="797533" y="2727978"/>
                  </a:cubicBezTo>
                  <a:cubicBezTo>
                    <a:pt x="878643" y="2713981"/>
                    <a:pt x="916601" y="2561195"/>
                    <a:pt x="890385" y="2468101"/>
                  </a:cubicBezTo>
                  <a:cubicBezTo>
                    <a:pt x="864169" y="2375007"/>
                    <a:pt x="690912" y="2316048"/>
                    <a:pt x="640239" y="2169415"/>
                  </a:cubicBezTo>
                  <a:cubicBezTo>
                    <a:pt x="589566" y="2022782"/>
                    <a:pt x="567452" y="1949050"/>
                    <a:pt x="534854" y="1588301"/>
                  </a:cubicBezTo>
                  <a:cubicBezTo>
                    <a:pt x="502256" y="1227552"/>
                    <a:pt x="428637" y="17659"/>
                    <a:pt x="444652" y="4921"/>
                  </a:cubicBezTo>
                  <a:cubicBezTo>
                    <a:pt x="495745" y="3400"/>
                    <a:pt x="490504" y="-795"/>
                    <a:pt x="519393" y="132"/>
                  </a:cubicBezTo>
                  <a:close/>
                </a:path>
              </a:pathLst>
            </a:custGeom>
            <a:solidFill>
              <a:srgbClr val="F0D8B9"/>
            </a:solidFill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39" name="Freeform 338"/>
            <p:cNvSpPr>
              <a:spLocks noChangeAspect="1"/>
            </p:cNvSpPr>
            <p:nvPr/>
          </p:nvSpPr>
          <p:spPr>
            <a:xfrm rot="21001451">
              <a:off x="26793348" y="19951577"/>
              <a:ext cx="2164734" cy="3087557"/>
            </a:xfrm>
            <a:custGeom>
              <a:avLst/>
              <a:gdLst>
                <a:gd name="connsiteX0" fmla="*/ 303473 w 824499"/>
                <a:gd name="connsiteY0" fmla="*/ 13 h 1224427"/>
                <a:gd name="connsiteX1" fmla="*/ 772579 w 824499"/>
                <a:gd name="connsiteY1" fmla="*/ 290525 h 1224427"/>
                <a:gd name="connsiteX2" fmla="*/ 789248 w 824499"/>
                <a:gd name="connsiteY2" fmla="*/ 945369 h 1224427"/>
                <a:gd name="connsiteX3" fmla="*/ 563029 w 824499"/>
                <a:gd name="connsiteY3" fmla="*/ 1223975 h 1224427"/>
                <a:gd name="connsiteX4" fmla="*/ 317760 w 824499"/>
                <a:gd name="connsiteY4" fmla="*/ 1000138 h 1224427"/>
                <a:gd name="connsiteX5" fmla="*/ 205842 w 824499"/>
                <a:gd name="connsiteY5" fmla="*/ 611994 h 1224427"/>
                <a:gd name="connsiteX6" fmla="*/ 1054 w 824499"/>
                <a:gd name="connsiteY6" fmla="*/ 300050 h 1224427"/>
                <a:gd name="connsiteX7" fmla="*/ 303473 w 824499"/>
                <a:gd name="connsiteY7" fmla="*/ 13 h 1224427"/>
                <a:gd name="connsiteX0" fmla="*/ 305077 w 826103"/>
                <a:gd name="connsiteY0" fmla="*/ 13 h 1224427"/>
                <a:gd name="connsiteX1" fmla="*/ 774183 w 826103"/>
                <a:gd name="connsiteY1" fmla="*/ 290525 h 1224427"/>
                <a:gd name="connsiteX2" fmla="*/ 790852 w 826103"/>
                <a:gd name="connsiteY2" fmla="*/ 945369 h 1224427"/>
                <a:gd name="connsiteX3" fmla="*/ 564633 w 826103"/>
                <a:gd name="connsiteY3" fmla="*/ 1223975 h 1224427"/>
                <a:gd name="connsiteX4" fmla="*/ 319364 w 826103"/>
                <a:gd name="connsiteY4" fmla="*/ 1000138 h 1224427"/>
                <a:gd name="connsiteX5" fmla="*/ 207446 w 826103"/>
                <a:gd name="connsiteY5" fmla="*/ 611994 h 1224427"/>
                <a:gd name="connsiteX6" fmla="*/ 2658 w 826103"/>
                <a:gd name="connsiteY6" fmla="*/ 300050 h 1224427"/>
                <a:gd name="connsiteX7" fmla="*/ 305077 w 826103"/>
                <a:gd name="connsiteY7" fmla="*/ 13 h 1224427"/>
                <a:gd name="connsiteX0" fmla="*/ 305077 w 826103"/>
                <a:gd name="connsiteY0" fmla="*/ 13 h 1224427"/>
                <a:gd name="connsiteX1" fmla="*/ 774183 w 826103"/>
                <a:gd name="connsiteY1" fmla="*/ 290525 h 1224427"/>
                <a:gd name="connsiteX2" fmla="*/ 790852 w 826103"/>
                <a:gd name="connsiteY2" fmla="*/ 945369 h 1224427"/>
                <a:gd name="connsiteX3" fmla="*/ 564633 w 826103"/>
                <a:gd name="connsiteY3" fmla="*/ 1223975 h 1224427"/>
                <a:gd name="connsiteX4" fmla="*/ 319364 w 826103"/>
                <a:gd name="connsiteY4" fmla="*/ 1000138 h 1224427"/>
                <a:gd name="connsiteX5" fmla="*/ 207446 w 826103"/>
                <a:gd name="connsiteY5" fmla="*/ 611994 h 1224427"/>
                <a:gd name="connsiteX6" fmla="*/ 2658 w 826103"/>
                <a:gd name="connsiteY6" fmla="*/ 300050 h 1224427"/>
                <a:gd name="connsiteX7" fmla="*/ 305077 w 826103"/>
                <a:gd name="connsiteY7" fmla="*/ 13 h 1224427"/>
                <a:gd name="connsiteX0" fmla="*/ 319882 w 840908"/>
                <a:gd name="connsiteY0" fmla="*/ 13 h 1224451"/>
                <a:gd name="connsiteX1" fmla="*/ 788988 w 840908"/>
                <a:gd name="connsiteY1" fmla="*/ 290525 h 1224451"/>
                <a:gd name="connsiteX2" fmla="*/ 805657 w 840908"/>
                <a:gd name="connsiteY2" fmla="*/ 945369 h 1224451"/>
                <a:gd name="connsiteX3" fmla="*/ 579438 w 840908"/>
                <a:gd name="connsiteY3" fmla="*/ 1223975 h 1224451"/>
                <a:gd name="connsiteX4" fmla="*/ 334169 w 840908"/>
                <a:gd name="connsiteY4" fmla="*/ 1000138 h 1224451"/>
                <a:gd name="connsiteX5" fmla="*/ 143670 w 840908"/>
                <a:gd name="connsiteY5" fmla="*/ 569132 h 1224451"/>
                <a:gd name="connsiteX6" fmla="*/ 17463 w 840908"/>
                <a:gd name="connsiteY6" fmla="*/ 300050 h 1224451"/>
                <a:gd name="connsiteX7" fmla="*/ 319882 w 840908"/>
                <a:gd name="connsiteY7" fmla="*/ 13 h 1224451"/>
                <a:gd name="connsiteX0" fmla="*/ 321509 w 842535"/>
                <a:gd name="connsiteY0" fmla="*/ 13 h 1224451"/>
                <a:gd name="connsiteX1" fmla="*/ 790615 w 842535"/>
                <a:gd name="connsiteY1" fmla="*/ 290525 h 1224451"/>
                <a:gd name="connsiteX2" fmla="*/ 807284 w 842535"/>
                <a:gd name="connsiteY2" fmla="*/ 945369 h 1224451"/>
                <a:gd name="connsiteX3" fmla="*/ 581065 w 842535"/>
                <a:gd name="connsiteY3" fmla="*/ 1223975 h 1224451"/>
                <a:gd name="connsiteX4" fmla="*/ 335796 w 842535"/>
                <a:gd name="connsiteY4" fmla="*/ 1000138 h 1224451"/>
                <a:gd name="connsiteX5" fmla="*/ 145297 w 842535"/>
                <a:gd name="connsiteY5" fmla="*/ 569132 h 1224451"/>
                <a:gd name="connsiteX6" fmla="*/ 19090 w 842535"/>
                <a:gd name="connsiteY6" fmla="*/ 300050 h 1224451"/>
                <a:gd name="connsiteX7" fmla="*/ 321509 w 842535"/>
                <a:gd name="connsiteY7" fmla="*/ 13 h 1224451"/>
                <a:gd name="connsiteX0" fmla="*/ 321509 w 842535"/>
                <a:gd name="connsiteY0" fmla="*/ 13 h 1224529"/>
                <a:gd name="connsiteX1" fmla="*/ 790615 w 842535"/>
                <a:gd name="connsiteY1" fmla="*/ 290525 h 1224529"/>
                <a:gd name="connsiteX2" fmla="*/ 807284 w 842535"/>
                <a:gd name="connsiteY2" fmla="*/ 945369 h 1224529"/>
                <a:gd name="connsiteX3" fmla="*/ 581065 w 842535"/>
                <a:gd name="connsiteY3" fmla="*/ 1223975 h 1224529"/>
                <a:gd name="connsiteX4" fmla="*/ 335796 w 842535"/>
                <a:gd name="connsiteY4" fmla="*/ 1000138 h 1224529"/>
                <a:gd name="connsiteX5" fmla="*/ 145297 w 842535"/>
                <a:gd name="connsiteY5" fmla="*/ 569132 h 1224529"/>
                <a:gd name="connsiteX6" fmla="*/ 19090 w 842535"/>
                <a:gd name="connsiteY6" fmla="*/ 300050 h 1224529"/>
                <a:gd name="connsiteX7" fmla="*/ 321509 w 842535"/>
                <a:gd name="connsiteY7" fmla="*/ 13 h 1224529"/>
                <a:gd name="connsiteX0" fmla="*/ 321509 w 842535"/>
                <a:gd name="connsiteY0" fmla="*/ 13 h 1225553"/>
                <a:gd name="connsiteX1" fmla="*/ 790615 w 842535"/>
                <a:gd name="connsiteY1" fmla="*/ 290525 h 1225553"/>
                <a:gd name="connsiteX2" fmla="*/ 807284 w 842535"/>
                <a:gd name="connsiteY2" fmla="*/ 945369 h 1225553"/>
                <a:gd name="connsiteX3" fmla="*/ 581065 w 842535"/>
                <a:gd name="connsiteY3" fmla="*/ 1223975 h 1225553"/>
                <a:gd name="connsiteX4" fmla="*/ 335796 w 842535"/>
                <a:gd name="connsiteY4" fmla="*/ 1000138 h 1225553"/>
                <a:gd name="connsiteX5" fmla="*/ 145297 w 842535"/>
                <a:gd name="connsiteY5" fmla="*/ 569132 h 1225553"/>
                <a:gd name="connsiteX6" fmla="*/ 19090 w 842535"/>
                <a:gd name="connsiteY6" fmla="*/ 300050 h 1225553"/>
                <a:gd name="connsiteX7" fmla="*/ 321509 w 842535"/>
                <a:gd name="connsiteY7" fmla="*/ 13 h 1225553"/>
                <a:gd name="connsiteX0" fmla="*/ 321509 w 845109"/>
                <a:gd name="connsiteY0" fmla="*/ 13 h 1225553"/>
                <a:gd name="connsiteX1" fmla="*/ 790615 w 845109"/>
                <a:gd name="connsiteY1" fmla="*/ 290525 h 1225553"/>
                <a:gd name="connsiteX2" fmla="*/ 807284 w 845109"/>
                <a:gd name="connsiteY2" fmla="*/ 945369 h 1225553"/>
                <a:gd name="connsiteX3" fmla="*/ 581065 w 845109"/>
                <a:gd name="connsiteY3" fmla="*/ 1223975 h 1225553"/>
                <a:gd name="connsiteX4" fmla="*/ 335796 w 845109"/>
                <a:gd name="connsiteY4" fmla="*/ 1000138 h 1225553"/>
                <a:gd name="connsiteX5" fmla="*/ 145297 w 845109"/>
                <a:gd name="connsiteY5" fmla="*/ 569132 h 1225553"/>
                <a:gd name="connsiteX6" fmla="*/ 19090 w 845109"/>
                <a:gd name="connsiteY6" fmla="*/ 300050 h 1225553"/>
                <a:gd name="connsiteX7" fmla="*/ 321509 w 845109"/>
                <a:gd name="connsiteY7" fmla="*/ 13 h 1225553"/>
                <a:gd name="connsiteX0" fmla="*/ 321509 w 861419"/>
                <a:gd name="connsiteY0" fmla="*/ 21 h 1225561"/>
                <a:gd name="connsiteX1" fmla="*/ 790615 w 861419"/>
                <a:gd name="connsiteY1" fmla="*/ 290533 h 1225561"/>
                <a:gd name="connsiteX2" fmla="*/ 807284 w 861419"/>
                <a:gd name="connsiteY2" fmla="*/ 945377 h 1225561"/>
                <a:gd name="connsiteX3" fmla="*/ 581065 w 861419"/>
                <a:gd name="connsiteY3" fmla="*/ 1223983 h 1225561"/>
                <a:gd name="connsiteX4" fmla="*/ 335796 w 861419"/>
                <a:gd name="connsiteY4" fmla="*/ 1000146 h 1225561"/>
                <a:gd name="connsiteX5" fmla="*/ 145297 w 861419"/>
                <a:gd name="connsiteY5" fmla="*/ 569140 h 1225561"/>
                <a:gd name="connsiteX6" fmla="*/ 19090 w 861419"/>
                <a:gd name="connsiteY6" fmla="*/ 300058 h 1225561"/>
                <a:gd name="connsiteX7" fmla="*/ 321509 w 861419"/>
                <a:gd name="connsiteY7" fmla="*/ 21 h 1225561"/>
                <a:gd name="connsiteX0" fmla="*/ 321509 w 861419"/>
                <a:gd name="connsiteY0" fmla="*/ 3100 h 1228640"/>
                <a:gd name="connsiteX1" fmla="*/ 790615 w 861419"/>
                <a:gd name="connsiteY1" fmla="*/ 293612 h 1228640"/>
                <a:gd name="connsiteX2" fmla="*/ 807284 w 861419"/>
                <a:gd name="connsiteY2" fmla="*/ 948456 h 1228640"/>
                <a:gd name="connsiteX3" fmla="*/ 581065 w 861419"/>
                <a:gd name="connsiteY3" fmla="*/ 1227062 h 1228640"/>
                <a:gd name="connsiteX4" fmla="*/ 335796 w 861419"/>
                <a:gd name="connsiteY4" fmla="*/ 1003225 h 1228640"/>
                <a:gd name="connsiteX5" fmla="*/ 145297 w 861419"/>
                <a:gd name="connsiteY5" fmla="*/ 572219 h 1228640"/>
                <a:gd name="connsiteX6" fmla="*/ 19090 w 861419"/>
                <a:gd name="connsiteY6" fmla="*/ 303137 h 1228640"/>
                <a:gd name="connsiteX7" fmla="*/ 321509 w 861419"/>
                <a:gd name="connsiteY7" fmla="*/ 3100 h 12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1419" h="1228640">
                  <a:moveTo>
                    <a:pt x="321509" y="3100"/>
                  </a:moveTo>
                  <a:cubicBezTo>
                    <a:pt x="483434" y="-19919"/>
                    <a:pt x="669170" y="86047"/>
                    <a:pt x="790615" y="293612"/>
                  </a:cubicBezTo>
                  <a:cubicBezTo>
                    <a:pt x="912060" y="501177"/>
                    <a:pt x="849353" y="780974"/>
                    <a:pt x="807284" y="948456"/>
                  </a:cubicBezTo>
                  <a:cubicBezTo>
                    <a:pt x="765215" y="1115938"/>
                    <a:pt x="685839" y="1210790"/>
                    <a:pt x="581065" y="1227062"/>
                  </a:cubicBezTo>
                  <a:cubicBezTo>
                    <a:pt x="476291" y="1243334"/>
                    <a:pt x="394137" y="1131415"/>
                    <a:pt x="335796" y="1003225"/>
                  </a:cubicBezTo>
                  <a:cubicBezTo>
                    <a:pt x="277455" y="875035"/>
                    <a:pt x="319525" y="653181"/>
                    <a:pt x="145297" y="572219"/>
                  </a:cubicBezTo>
                  <a:cubicBezTo>
                    <a:pt x="-28931" y="491257"/>
                    <a:pt x="-10279" y="397990"/>
                    <a:pt x="19090" y="303137"/>
                  </a:cubicBezTo>
                  <a:cubicBezTo>
                    <a:pt x="48459" y="208284"/>
                    <a:pt x="159584" y="26119"/>
                    <a:pt x="321509" y="31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85000">
                  <a:srgbClr val="FF0000"/>
                </a:gs>
                <a:gs pos="100000">
                  <a:srgbClr val="EE2743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EE27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25108008" y="15925127"/>
              <a:ext cx="318152" cy="20100750"/>
            </a:xfrm>
            <a:custGeom>
              <a:avLst/>
              <a:gdLst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27146"/>
                <a:gd name="connsiteY0" fmla="*/ 0 h 4220974"/>
                <a:gd name="connsiteX1" fmla="*/ 689050 w 727146"/>
                <a:gd name="connsiteY1" fmla="*/ 1282760 h 4220974"/>
                <a:gd name="connsiteX2" fmla="*/ 706384 w 727146"/>
                <a:gd name="connsiteY2" fmla="*/ 3484254 h 4220974"/>
                <a:gd name="connsiteX3" fmla="*/ 0 w 727146"/>
                <a:gd name="connsiteY3" fmla="*/ 4220974 h 4220974"/>
                <a:gd name="connsiteX0" fmla="*/ 1669 w 39765"/>
                <a:gd name="connsiteY0" fmla="*/ 0 h 3484254"/>
                <a:gd name="connsiteX1" fmla="*/ 1669 w 39765"/>
                <a:gd name="connsiteY1" fmla="*/ 1282760 h 3484254"/>
                <a:gd name="connsiteX2" fmla="*/ 19003 w 39765"/>
                <a:gd name="connsiteY2" fmla="*/ 3484254 h 3484254"/>
                <a:gd name="connsiteX0" fmla="*/ 52316 w 52316"/>
                <a:gd name="connsiteY0" fmla="*/ 0 h 3605596"/>
                <a:gd name="connsiteX1" fmla="*/ 312 w 52316"/>
                <a:gd name="connsiteY1" fmla="*/ 1404102 h 3605596"/>
                <a:gd name="connsiteX2" fmla="*/ 17646 w 52316"/>
                <a:gd name="connsiteY2" fmla="*/ 3605596 h 3605596"/>
                <a:gd name="connsiteX0" fmla="*/ 56726 w 56726"/>
                <a:gd name="connsiteY0" fmla="*/ 0 h 3583928"/>
                <a:gd name="connsiteX1" fmla="*/ 388 w 56726"/>
                <a:gd name="connsiteY1" fmla="*/ 1382434 h 3583928"/>
                <a:gd name="connsiteX2" fmla="*/ 17722 w 56726"/>
                <a:gd name="connsiteY2" fmla="*/ 3583928 h 358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26" h="3583928">
                  <a:moveTo>
                    <a:pt x="56726" y="0"/>
                  </a:moveTo>
                  <a:cubicBezTo>
                    <a:pt x="55281" y="351025"/>
                    <a:pt x="6889" y="785113"/>
                    <a:pt x="388" y="1382434"/>
                  </a:cubicBezTo>
                  <a:cubicBezTo>
                    <a:pt x="-6113" y="1979755"/>
                    <a:pt x="71893" y="3094226"/>
                    <a:pt x="17722" y="3583928"/>
                  </a:cubicBezTo>
                </a:path>
              </a:pathLst>
            </a:custGeom>
            <a:noFill/>
            <a:ln w="422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21954672" y="26993852"/>
              <a:ext cx="6351799" cy="508149"/>
              <a:chOff x="3394001" y="4435047"/>
              <a:chExt cx="1132514" cy="90602"/>
            </a:xfrm>
          </p:grpSpPr>
          <p:sp>
            <p:nvSpPr>
              <p:cNvPr id="370" name="Freeform 369"/>
              <p:cNvSpPr/>
              <p:nvPr/>
            </p:nvSpPr>
            <p:spPr>
              <a:xfrm>
                <a:off x="3394001" y="4435047"/>
                <a:ext cx="572041" cy="90602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041" h="90602">
                    <a:moveTo>
                      <a:pt x="0" y="81494"/>
                    </a:moveTo>
                    <a:cubicBezTo>
                      <a:pt x="369804" y="132054"/>
                      <a:pt x="397251" y="-47071"/>
                      <a:pt x="572041" y="12156"/>
                    </a:cubicBezTo>
                  </a:path>
                </a:pathLst>
              </a:custGeom>
              <a:noFill/>
              <a:ln w="1270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71" name="Freeform 370"/>
              <p:cNvSpPr/>
              <p:nvPr/>
            </p:nvSpPr>
            <p:spPr>
              <a:xfrm flipH="1">
                <a:off x="3954474" y="4435047"/>
                <a:ext cx="572041" cy="90602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041" h="90602">
                    <a:moveTo>
                      <a:pt x="0" y="81494"/>
                    </a:moveTo>
                    <a:cubicBezTo>
                      <a:pt x="369804" y="132054"/>
                      <a:pt x="397251" y="-47071"/>
                      <a:pt x="572041" y="12156"/>
                    </a:cubicBezTo>
                  </a:path>
                </a:pathLst>
              </a:custGeom>
              <a:noFill/>
              <a:ln w="1270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21665903" y="36001569"/>
              <a:ext cx="7017201" cy="4059042"/>
              <a:chOff x="3290506" y="6041107"/>
              <a:chExt cx="1251154" cy="723720"/>
            </a:xfrm>
          </p:grpSpPr>
          <p:sp>
            <p:nvSpPr>
              <p:cNvPr id="366" name="Freeform 365"/>
              <p:cNvSpPr/>
              <p:nvPr/>
            </p:nvSpPr>
            <p:spPr>
              <a:xfrm>
                <a:off x="3926282" y="6041107"/>
                <a:ext cx="615378" cy="72372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378" h="723720">
                    <a:moveTo>
                      <a:pt x="0" y="0"/>
                    </a:moveTo>
                    <a:cubicBezTo>
                      <a:pt x="322134" y="119898"/>
                      <a:pt x="557596" y="478146"/>
                      <a:pt x="615378" y="723720"/>
                    </a:cubicBezTo>
                  </a:path>
                </a:pathLst>
              </a:custGeom>
              <a:noFill/>
              <a:ln w="2159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7" name="Freeform 366"/>
              <p:cNvSpPr/>
              <p:nvPr/>
            </p:nvSpPr>
            <p:spPr>
              <a:xfrm flipH="1">
                <a:off x="3290506" y="6041107"/>
                <a:ext cx="615378" cy="72372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378" h="723720">
                    <a:moveTo>
                      <a:pt x="0" y="0"/>
                    </a:moveTo>
                    <a:cubicBezTo>
                      <a:pt x="322134" y="119898"/>
                      <a:pt x="557596" y="478146"/>
                      <a:pt x="615378" y="723720"/>
                    </a:cubicBezTo>
                  </a:path>
                </a:pathLst>
              </a:custGeom>
              <a:noFill/>
              <a:ln w="2159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46" name="Freeform 345"/>
            <p:cNvSpPr/>
            <p:nvPr/>
          </p:nvSpPr>
          <p:spPr>
            <a:xfrm flipH="1">
              <a:off x="25109877" y="23664845"/>
              <a:ext cx="1428809" cy="321293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136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7" name="Freeform 346"/>
            <p:cNvSpPr/>
            <p:nvPr/>
          </p:nvSpPr>
          <p:spPr>
            <a:xfrm flipH="1">
              <a:off x="25236992" y="29025285"/>
              <a:ext cx="3208339" cy="50814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1016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3038924" y="35129053"/>
              <a:ext cx="2187504" cy="1391966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33039"/>
                <a:gd name="connsiteY0" fmla="*/ 177315 h 183479"/>
                <a:gd name="connsiteX1" fmla="*/ 533039 w 533039"/>
                <a:gd name="connsiteY1" fmla="*/ 8303 h 183479"/>
                <a:gd name="connsiteX0" fmla="*/ 0 w 533039"/>
                <a:gd name="connsiteY0" fmla="*/ 178875 h 178875"/>
                <a:gd name="connsiteX1" fmla="*/ 533039 w 533039"/>
                <a:gd name="connsiteY1" fmla="*/ 9863 h 178875"/>
                <a:gd name="connsiteX0" fmla="*/ 0 w 390028"/>
                <a:gd name="connsiteY0" fmla="*/ 241950 h 241950"/>
                <a:gd name="connsiteX1" fmla="*/ 390028 w 390028"/>
                <a:gd name="connsiteY1" fmla="*/ 7933 h 241950"/>
                <a:gd name="connsiteX0" fmla="*/ 0 w 390028"/>
                <a:gd name="connsiteY0" fmla="*/ 248185 h 248185"/>
                <a:gd name="connsiteX1" fmla="*/ 390028 w 390028"/>
                <a:gd name="connsiteY1" fmla="*/ 14168 h 24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0028" h="248185">
                  <a:moveTo>
                    <a:pt x="0" y="248185"/>
                  </a:moveTo>
                  <a:cubicBezTo>
                    <a:pt x="140121" y="90729"/>
                    <a:pt x="215238" y="-45059"/>
                    <a:pt x="390028" y="14168"/>
                  </a:cubicBezTo>
                </a:path>
              </a:pathLst>
            </a:custGeom>
            <a:noFill/>
            <a:ln w="1016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25778986" y="36560604"/>
              <a:ext cx="461811" cy="1409728"/>
            </a:xfrm>
            <a:custGeom>
              <a:avLst/>
              <a:gdLst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3037888 w 3102892"/>
                <a:gd name="connsiteY2" fmla="*/ 0 h 1356432"/>
                <a:gd name="connsiteX3" fmla="*/ 0 w 3102892"/>
                <a:gd name="connsiteY3" fmla="*/ 1356432 h 1356432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0 w 3102892"/>
                <a:gd name="connsiteY2" fmla="*/ 1356432 h 1356432"/>
                <a:gd name="connsiteX0" fmla="*/ 3102892 w 3102892"/>
                <a:gd name="connsiteY0" fmla="*/ 0 h 208015"/>
                <a:gd name="connsiteX1" fmla="*/ 0 w 3102892"/>
                <a:gd name="connsiteY1" fmla="*/ 208015 h 208015"/>
                <a:gd name="connsiteX0" fmla="*/ 0 w 221017"/>
                <a:gd name="connsiteY0" fmla="*/ 143010 h 143010"/>
                <a:gd name="connsiteX1" fmla="*/ 221017 w 221017"/>
                <a:gd name="connsiteY1" fmla="*/ 0 h 143010"/>
                <a:gd name="connsiteX0" fmla="*/ 0 w 82340"/>
                <a:gd name="connsiteY0" fmla="*/ 251352 h 251352"/>
                <a:gd name="connsiteX1" fmla="*/ 82340 w 82340"/>
                <a:gd name="connsiteY1" fmla="*/ 0 h 251352"/>
                <a:gd name="connsiteX0" fmla="*/ 0 w 82340"/>
                <a:gd name="connsiteY0" fmla="*/ 251352 h 251352"/>
                <a:gd name="connsiteX1" fmla="*/ 82340 w 82340"/>
                <a:gd name="connsiteY1" fmla="*/ 0 h 25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40" h="251352">
                  <a:moveTo>
                    <a:pt x="0" y="251352"/>
                  </a:moveTo>
                  <a:cubicBezTo>
                    <a:pt x="75117" y="189236"/>
                    <a:pt x="54893" y="83784"/>
                    <a:pt x="82340" y="0"/>
                  </a:cubicBezTo>
                </a:path>
              </a:pathLst>
            </a:custGeom>
            <a:noFill/>
            <a:ln w="857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 dirty="0"/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27701266" y="38059722"/>
              <a:ext cx="2236120" cy="1052130"/>
            </a:xfrm>
            <a:custGeom>
              <a:avLst/>
              <a:gdLst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3037888 w 3102892"/>
                <a:gd name="connsiteY2" fmla="*/ 0 h 1356432"/>
                <a:gd name="connsiteX3" fmla="*/ 0 w 3102892"/>
                <a:gd name="connsiteY3" fmla="*/ 1356432 h 1356432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0 w 3102892"/>
                <a:gd name="connsiteY2" fmla="*/ 1356432 h 1356432"/>
                <a:gd name="connsiteX0" fmla="*/ 3102892 w 3102892"/>
                <a:gd name="connsiteY0" fmla="*/ 0 h 208015"/>
                <a:gd name="connsiteX1" fmla="*/ 0 w 3102892"/>
                <a:gd name="connsiteY1" fmla="*/ 208015 h 208015"/>
                <a:gd name="connsiteX0" fmla="*/ 0 w 221017"/>
                <a:gd name="connsiteY0" fmla="*/ 143010 h 143010"/>
                <a:gd name="connsiteX1" fmla="*/ 221017 w 221017"/>
                <a:gd name="connsiteY1" fmla="*/ 0 h 143010"/>
                <a:gd name="connsiteX0" fmla="*/ 0 w 82340"/>
                <a:gd name="connsiteY0" fmla="*/ 251352 h 251352"/>
                <a:gd name="connsiteX1" fmla="*/ 82340 w 82340"/>
                <a:gd name="connsiteY1" fmla="*/ 0 h 251352"/>
                <a:gd name="connsiteX0" fmla="*/ 0 w 398696"/>
                <a:gd name="connsiteY0" fmla="*/ 0 h 186347"/>
                <a:gd name="connsiteX1" fmla="*/ 398696 w 398696"/>
                <a:gd name="connsiteY1" fmla="*/ 186347 h 186347"/>
                <a:gd name="connsiteX0" fmla="*/ 0 w 398696"/>
                <a:gd name="connsiteY0" fmla="*/ 0 h 187593"/>
                <a:gd name="connsiteX1" fmla="*/ 398696 w 398696"/>
                <a:gd name="connsiteY1" fmla="*/ 186347 h 18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8696" h="187593">
                  <a:moveTo>
                    <a:pt x="0" y="0"/>
                  </a:moveTo>
                  <a:cubicBezTo>
                    <a:pt x="132899" y="62116"/>
                    <a:pt x="235462" y="202237"/>
                    <a:pt x="398696" y="186347"/>
                  </a:cubicBezTo>
                </a:path>
              </a:pathLst>
            </a:cu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 dirty="0"/>
            </a:p>
          </p:txBody>
        </p:sp>
        <p:sp>
          <p:nvSpPr>
            <p:cNvPr id="353" name="Freeform 352"/>
            <p:cNvSpPr/>
            <p:nvPr/>
          </p:nvSpPr>
          <p:spPr>
            <a:xfrm flipH="1">
              <a:off x="26429020" y="21694803"/>
              <a:ext cx="1857512" cy="2275020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136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4" name="Freeform 353"/>
            <p:cNvSpPr/>
            <p:nvPr/>
          </p:nvSpPr>
          <p:spPr>
            <a:xfrm flipH="1">
              <a:off x="25252178" y="29794474"/>
              <a:ext cx="3208339" cy="50814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1016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23018194" y="19997400"/>
              <a:ext cx="3792815" cy="2118641"/>
              <a:chOff x="3531617" y="3187592"/>
              <a:chExt cx="676252" cy="377750"/>
            </a:xfrm>
          </p:grpSpPr>
          <p:sp>
            <p:nvSpPr>
              <p:cNvPr id="359" name="Freeform 358"/>
              <p:cNvSpPr/>
              <p:nvPr/>
            </p:nvSpPr>
            <p:spPr>
              <a:xfrm flipH="1">
                <a:off x="3927323" y="3187592"/>
                <a:ext cx="280546" cy="37775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  <a:gd name="connsiteX0" fmla="*/ 0 w 972974"/>
                  <a:gd name="connsiteY0" fmla="*/ 0 h 176326"/>
                  <a:gd name="connsiteX1" fmla="*/ 972974 w 972974"/>
                  <a:gd name="connsiteY1" fmla="*/ 176325 h 176326"/>
                  <a:gd name="connsiteX0" fmla="*/ 0 w 972974"/>
                  <a:gd name="connsiteY0" fmla="*/ 0 h 186701"/>
                  <a:gd name="connsiteX1" fmla="*/ 972974 w 972974"/>
                  <a:gd name="connsiteY1" fmla="*/ 176325 h 186701"/>
                  <a:gd name="connsiteX0" fmla="*/ 0 w 910926"/>
                  <a:gd name="connsiteY0" fmla="*/ 0 h 366840"/>
                  <a:gd name="connsiteX1" fmla="*/ 910926 w 910926"/>
                  <a:gd name="connsiteY1" fmla="*/ 366840 h 366840"/>
                  <a:gd name="connsiteX0" fmla="*/ 0 w 371577"/>
                  <a:gd name="connsiteY0" fmla="*/ 0 h 557354"/>
                  <a:gd name="connsiteX1" fmla="*/ 371577 w 371577"/>
                  <a:gd name="connsiteY1" fmla="*/ 557354 h 557354"/>
                  <a:gd name="connsiteX0" fmla="*/ 0 w 371577"/>
                  <a:gd name="connsiteY0" fmla="*/ 0 h 557354"/>
                  <a:gd name="connsiteX1" fmla="*/ 371577 w 371577"/>
                  <a:gd name="connsiteY1" fmla="*/ 557354 h 557354"/>
                  <a:gd name="connsiteX0" fmla="*/ 0 w 376350"/>
                  <a:gd name="connsiteY0" fmla="*/ 0 h 532286"/>
                  <a:gd name="connsiteX1" fmla="*/ 376350 w 376350"/>
                  <a:gd name="connsiteY1" fmla="*/ 532286 h 532286"/>
                  <a:gd name="connsiteX0" fmla="*/ 0 w 376350"/>
                  <a:gd name="connsiteY0" fmla="*/ 0 h 532286"/>
                  <a:gd name="connsiteX1" fmla="*/ 376350 w 376350"/>
                  <a:gd name="connsiteY1" fmla="*/ 532286 h 53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6350" h="532286">
                    <a:moveTo>
                      <a:pt x="0" y="0"/>
                    </a:moveTo>
                    <a:cubicBezTo>
                      <a:pt x="92968" y="406520"/>
                      <a:pt x="201560" y="473059"/>
                      <a:pt x="376350" y="532286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0" name="Freeform 359"/>
              <p:cNvSpPr/>
              <p:nvPr/>
            </p:nvSpPr>
            <p:spPr>
              <a:xfrm>
                <a:off x="3531617" y="3214433"/>
                <a:ext cx="351705" cy="345729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  <a:gd name="connsiteX0" fmla="*/ 0 w 1245032"/>
                  <a:gd name="connsiteY0" fmla="*/ 0 h 171312"/>
                  <a:gd name="connsiteX1" fmla="*/ 1245032 w 1245032"/>
                  <a:gd name="connsiteY1" fmla="*/ 171312 h 171312"/>
                  <a:gd name="connsiteX0" fmla="*/ 0 w 1245032"/>
                  <a:gd name="connsiteY0" fmla="*/ 0 h 171312"/>
                  <a:gd name="connsiteX1" fmla="*/ 1245032 w 1245032"/>
                  <a:gd name="connsiteY1" fmla="*/ 171312 h 171312"/>
                  <a:gd name="connsiteX0" fmla="*/ 0 w 1245032"/>
                  <a:gd name="connsiteY0" fmla="*/ 0 h 238553"/>
                  <a:gd name="connsiteX1" fmla="*/ 1245032 w 1245032"/>
                  <a:gd name="connsiteY1" fmla="*/ 171312 h 238553"/>
                  <a:gd name="connsiteX0" fmla="*/ 0 w 1235486"/>
                  <a:gd name="connsiteY0" fmla="*/ 133408 h 295745"/>
                  <a:gd name="connsiteX1" fmla="*/ 1235486 w 1235486"/>
                  <a:gd name="connsiteY1" fmla="*/ 3909 h 295745"/>
                  <a:gd name="connsiteX0" fmla="*/ 0 w 476581"/>
                  <a:gd name="connsiteY0" fmla="*/ 0 h 472124"/>
                  <a:gd name="connsiteX1" fmla="*/ 476581 w 476581"/>
                  <a:gd name="connsiteY1" fmla="*/ 472124 h 472124"/>
                  <a:gd name="connsiteX0" fmla="*/ 15 w 476596"/>
                  <a:gd name="connsiteY0" fmla="*/ 0 h 472124"/>
                  <a:gd name="connsiteX1" fmla="*/ 476596 w 476596"/>
                  <a:gd name="connsiteY1" fmla="*/ 472124 h 472124"/>
                  <a:gd name="connsiteX0" fmla="*/ 0 w 476581"/>
                  <a:gd name="connsiteY0" fmla="*/ 0 h 472124"/>
                  <a:gd name="connsiteX1" fmla="*/ 476581 w 476581"/>
                  <a:gd name="connsiteY1" fmla="*/ 472124 h 472124"/>
                  <a:gd name="connsiteX0" fmla="*/ 0 w 471809"/>
                  <a:gd name="connsiteY0" fmla="*/ 0 h 517246"/>
                  <a:gd name="connsiteX1" fmla="*/ 471809 w 471809"/>
                  <a:gd name="connsiteY1" fmla="*/ 517246 h 517246"/>
                  <a:gd name="connsiteX0" fmla="*/ 0 w 471809"/>
                  <a:gd name="connsiteY0" fmla="*/ 0 h 487165"/>
                  <a:gd name="connsiteX1" fmla="*/ 471809 w 471809"/>
                  <a:gd name="connsiteY1" fmla="*/ 487165 h 48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1809" h="487165">
                    <a:moveTo>
                      <a:pt x="0" y="0"/>
                    </a:moveTo>
                    <a:cubicBezTo>
                      <a:pt x="135929" y="566952"/>
                      <a:pt x="297019" y="427938"/>
                      <a:pt x="471809" y="487165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56" name="Freeform 355"/>
            <p:cNvSpPr/>
            <p:nvPr/>
          </p:nvSpPr>
          <p:spPr>
            <a:xfrm flipH="1">
              <a:off x="22196329" y="22457396"/>
              <a:ext cx="3593879" cy="1848134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346203 w 349056"/>
                <a:gd name="connsiteY0" fmla="*/ 0 h 411107"/>
                <a:gd name="connsiteX1" fmla="*/ 74568 w 349056"/>
                <a:gd name="connsiteY1" fmla="*/ 409019 h 411107"/>
                <a:gd name="connsiteX0" fmla="*/ 591598 w 593604"/>
                <a:gd name="connsiteY0" fmla="*/ 0 h 424549"/>
                <a:gd name="connsiteX1" fmla="*/ 55803 w 593604"/>
                <a:gd name="connsiteY1" fmla="*/ 422566 h 424549"/>
                <a:gd name="connsiteX0" fmla="*/ 535795 w 564981"/>
                <a:gd name="connsiteY0" fmla="*/ 0 h 422566"/>
                <a:gd name="connsiteX1" fmla="*/ 0 w 564981"/>
                <a:gd name="connsiteY1" fmla="*/ 422566 h 422566"/>
                <a:gd name="connsiteX0" fmla="*/ 535795 w 560610"/>
                <a:gd name="connsiteY0" fmla="*/ 0 h 439869"/>
                <a:gd name="connsiteX1" fmla="*/ 0 w 560610"/>
                <a:gd name="connsiteY1" fmla="*/ 422566 h 439869"/>
                <a:gd name="connsiteX0" fmla="*/ 535795 w 547824"/>
                <a:gd name="connsiteY0" fmla="*/ 0 h 477622"/>
                <a:gd name="connsiteX1" fmla="*/ 0 w 547824"/>
                <a:gd name="connsiteY1" fmla="*/ 422566 h 477622"/>
                <a:gd name="connsiteX0" fmla="*/ 640782 w 648210"/>
                <a:gd name="connsiteY0" fmla="*/ 0 h 329519"/>
                <a:gd name="connsiteX1" fmla="*/ 0 w 648210"/>
                <a:gd name="connsiteY1" fmla="*/ 253233 h 329519"/>
                <a:gd name="connsiteX0" fmla="*/ 640782 w 640782"/>
                <a:gd name="connsiteY0" fmla="*/ 0 h 329519"/>
                <a:gd name="connsiteX1" fmla="*/ 0 w 640782"/>
                <a:gd name="connsiteY1" fmla="*/ 253233 h 3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0782" h="329519">
                  <a:moveTo>
                    <a:pt x="640782" y="0"/>
                  </a:moveTo>
                  <a:cubicBezTo>
                    <a:pt x="544075" y="204925"/>
                    <a:pt x="499367" y="459224"/>
                    <a:pt x="0" y="253233"/>
                  </a:cubicBezTo>
                </a:path>
              </a:pathLst>
            </a:custGeom>
            <a:noFill/>
            <a:ln w="136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7" name="Freeform 356"/>
            <p:cNvSpPr/>
            <p:nvPr/>
          </p:nvSpPr>
          <p:spPr>
            <a:xfrm flipH="1" flipV="1">
              <a:off x="26433726" y="23968847"/>
              <a:ext cx="1477839" cy="25641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136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8" name="Freeform 357"/>
            <p:cNvSpPr/>
            <p:nvPr/>
          </p:nvSpPr>
          <p:spPr>
            <a:xfrm rot="2474593" flipH="1">
              <a:off x="26143358" y="24280818"/>
              <a:ext cx="1477839" cy="25641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136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20179153" y="12720983"/>
              <a:ext cx="9321957" cy="7389883"/>
              <a:chOff x="2251911" y="2461050"/>
              <a:chExt cx="1662088" cy="1317603"/>
            </a:xfrm>
            <a:gradFill flip="none" rotWithShape="1">
              <a:gsLst>
                <a:gs pos="0">
                  <a:srgbClr val="FFF2C9">
                    <a:shade val="30000"/>
                    <a:satMod val="115000"/>
                  </a:srgbClr>
                </a:gs>
                <a:gs pos="50000">
                  <a:srgbClr val="FFF2C9">
                    <a:shade val="67500"/>
                    <a:satMod val="115000"/>
                  </a:srgbClr>
                </a:gs>
                <a:gs pos="100000">
                  <a:srgbClr val="FFF2C9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</p:grpSpPr>
          <p:grpSp>
            <p:nvGrpSpPr>
              <p:cNvPr id="330" name="Group 329"/>
              <p:cNvGrpSpPr/>
              <p:nvPr/>
            </p:nvGrpSpPr>
            <p:grpSpPr>
              <a:xfrm>
                <a:off x="2251911" y="2461050"/>
                <a:ext cx="719317" cy="1317603"/>
                <a:chOff x="2251911" y="2461050"/>
                <a:chExt cx="719317" cy="1317603"/>
              </a:xfrm>
              <a:grpFill/>
            </p:grpSpPr>
            <p:sp>
              <p:nvSpPr>
                <p:cNvPr id="334" name="Freeform 333"/>
                <p:cNvSpPr/>
                <p:nvPr/>
              </p:nvSpPr>
              <p:spPr>
                <a:xfrm>
                  <a:off x="2251911" y="2461050"/>
                  <a:ext cx="719317" cy="1317603"/>
                </a:xfrm>
                <a:custGeom>
                  <a:avLst/>
                  <a:gdLst>
                    <a:gd name="connsiteX0" fmla="*/ 12566 w 726685"/>
                    <a:gd name="connsiteY0" fmla="*/ 1147166 h 1181551"/>
                    <a:gd name="connsiteX1" fmla="*/ 81392 w 726685"/>
                    <a:gd name="connsiteY1" fmla="*/ 630972 h 1181551"/>
                    <a:gd name="connsiteX2" fmla="*/ 258373 w 726685"/>
                    <a:gd name="connsiteY2" fmla="*/ 213101 h 1181551"/>
                    <a:gd name="connsiteX3" fmla="*/ 666411 w 726685"/>
                    <a:gd name="connsiteY3" fmla="*/ 11540 h 1181551"/>
                    <a:gd name="connsiteX4" fmla="*/ 720489 w 726685"/>
                    <a:gd name="connsiteY4" fmla="*/ 542482 h 1181551"/>
                    <a:gd name="connsiteX5" fmla="*/ 681160 w 726685"/>
                    <a:gd name="connsiteY5" fmla="*/ 1014430 h 1181551"/>
                    <a:gd name="connsiteX6" fmla="*/ 327198 w 726685"/>
                    <a:gd name="connsiteY6" fmla="*/ 1117669 h 1181551"/>
                    <a:gd name="connsiteX7" fmla="*/ 12566 w 726685"/>
                    <a:gd name="connsiteY7" fmla="*/ 1147166 h 1181551"/>
                    <a:gd name="connsiteX0" fmla="*/ 12566 w 729142"/>
                    <a:gd name="connsiteY0" fmla="*/ 1215083 h 1249468"/>
                    <a:gd name="connsiteX1" fmla="*/ 81392 w 729142"/>
                    <a:gd name="connsiteY1" fmla="*/ 698889 h 1249468"/>
                    <a:gd name="connsiteX2" fmla="*/ 258373 w 729142"/>
                    <a:gd name="connsiteY2" fmla="*/ 281018 h 1249468"/>
                    <a:gd name="connsiteX3" fmla="*/ 666411 w 729142"/>
                    <a:gd name="connsiteY3" fmla="*/ 79457 h 1249468"/>
                    <a:gd name="connsiteX4" fmla="*/ 720489 w 729142"/>
                    <a:gd name="connsiteY4" fmla="*/ 610399 h 1249468"/>
                    <a:gd name="connsiteX5" fmla="*/ 681160 w 729142"/>
                    <a:gd name="connsiteY5" fmla="*/ 1082347 h 1249468"/>
                    <a:gd name="connsiteX6" fmla="*/ 327198 w 729142"/>
                    <a:gd name="connsiteY6" fmla="*/ 1185586 h 1249468"/>
                    <a:gd name="connsiteX7" fmla="*/ 12566 w 729142"/>
                    <a:gd name="connsiteY7" fmla="*/ 1215083 h 1249468"/>
                    <a:gd name="connsiteX0" fmla="*/ 12566 w 727634"/>
                    <a:gd name="connsiteY0" fmla="*/ 1259935 h 1294320"/>
                    <a:gd name="connsiteX1" fmla="*/ 81392 w 727634"/>
                    <a:gd name="connsiteY1" fmla="*/ 743741 h 1294320"/>
                    <a:gd name="connsiteX2" fmla="*/ 258373 w 727634"/>
                    <a:gd name="connsiteY2" fmla="*/ 325870 h 1294320"/>
                    <a:gd name="connsiteX3" fmla="*/ 652789 w 727634"/>
                    <a:gd name="connsiteY3" fmla="*/ 73225 h 1294320"/>
                    <a:gd name="connsiteX4" fmla="*/ 720489 w 727634"/>
                    <a:gd name="connsiteY4" fmla="*/ 655251 h 1294320"/>
                    <a:gd name="connsiteX5" fmla="*/ 681160 w 727634"/>
                    <a:gd name="connsiteY5" fmla="*/ 1127199 h 1294320"/>
                    <a:gd name="connsiteX6" fmla="*/ 327198 w 727634"/>
                    <a:gd name="connsiteY6" fmla="*/ 1230438 h 1294320"/>
                    <a:gd name="connsiteX7" fmla="*/ 12566 w 727634"/>
                    <a:gd name="connsiteY7" fmla="*/ 1259935 h 1294320"/>
                    <a:gd name="connsiteX0" fmla="*/ 12566 w 740728"/>
                    <a:gd name="connsiteY0" fmla="*/ 1259935 h 1294320"/>
                    <a:gd name="connsiteX1" fmla="*/ 81392 w 740728"/>
                    <a:gd name="connsiteY1" fmla="*/ 743741 h 1294320"/>
                    <a:gd name="connsiteX2" fmla="*/ 258373 w 740728"/>
                    <a:gd name="connsiteY2" fmla="*/ 325870 h 1294320"/>
                    <a:gd name="connsiteX3" fmla="*/ 652789 w 740728"/>
                    <a:gd name="connsiteY3" fmla="*/ 73225 h 1294320"/>
                    <a:gd name="connsiteX4" fmla="*/ 720489 w 740728"/>
                    <a:gd name="connsiteY4" fmla="*/ 655251 h 1294320"/>
                    <a:gd name="connsiteX5" fmla="*/ 681160 w 740728"/>
                    <a:gd name="connsiteY5" fmla="*/ 1127199 h 1294320"/>
                    <a:gd name="connsiteX6" fmla="*/ 327198 w 740728"/>
                    <a:gd name="connsiteY6" fmla="*/ 1230438 h 1294320"/>
                    <a:gd name="connsiteX7" fmla="*/ 12566 w 740728"/>
                    <a:gd name="connsiteY7" fmla="*/ 1259935 h 1294320"/>
                    <a:gd name="connsiteX0" fmla="*/ 19016 w 747178"/>
                    <a:gd name="connsiteY0" fmla="*/ 1259935 h 1294320"/>
                    <a:gd name="connsiteX1" fmla="*/ 87842 w 747178"/>
                    <a:gd name="connsiteY1" fmla="*/ 743741 h 1294320"/>
                    <a:gd name="connsiteX2" fmla="*/ 264823 w 747178"/>
                    <a:gd name="connsiteY2" fmla="*/ 325870 h 1294320"/>
                    <a:gd name="connsiteX3" fmla="*/ 659239 w 747178"/>
                    <a:gd name="connsiteY3" fmla="*/ 73225 h 1294320"/>
                    <a:gd name="connsiteX4" fmla="*/ 726939 w 747178"/>
                    <a:gd name="connsiteY4" fmla="*/ 655251 h 1294320"/>
                    <a:gd name="connsiteX5" fmla="*/ 687610 w 747178"/>
                    <a:gd name="connsiteY5" fmla="*/ 1127199 h 1294320"/>
                    <a:gd name="connsiteX6" fmla="*/ 333648 w 747178"/>
                    <a:gd name="connsiteY6" fmla="*/ 1230438 h 1294320"/>
                    <a:gd name="connsiteX7" fmla="*/ 19016 w 747178"/>
                    <a:gd name="connsiteY7" fmla="*/ 1259935 h 1294320"/>
                    <a:gd name="connsiteX0" fmla="*/ 19016 w 747178"/>
                    <a:gd name="connsiteY0" fmla="*/ 1262693 h 1297078"/>
                    <a:gd name="connsiteX1" fmla="*/ 87842 w 747178"/>
                    <a:gd name="connsiteY1" fmla="*/ 746499 h 1297078"/>
                    <a:gd name="connsiteX2" fmla="*/ 264823 w 747178"/>
                    <a:gd name="connsiteY2" fmla="*/ 328628 h 1297078"/>
                    <a:gd name="connsiteX3" fmla="*/ 659239 w 747178"/>
                    <a:gd name="connsiteY3" fmla="*/ 75983 h 1297078"/>
                    <a:gd name="connsiteX4" fmla="*/ 726939 w 747178"/>
                    <a:gd name="connsiteY4" fmla="*/ 658009 h 1297078"/>
                    <a:gd name="connsiteX5" fmla="*/ 687610 w 747178"/>
                    <a:gd name="connsiteY5" fmla="*/ 1129957 h 1297078"/>
                    <a:gd name="connsiteX6" fmla="*/ 333648 w 747178"/>
                    <a:gd name="connsiteY6" fmla="*/ 1233196 h 1297078"/>
                    <a:gd name="connsiteX7" fmla="*/ 19016 w 747178"/>
                    <a:gd name="connsiteY7" fmla="*/ 1262693 h 1297078"/>
                    <a:gd name="connsiteX0" fmla="*/ 13015 w 736098"/>
                    <a:gd name="connsiteY0" fmla="*/ 1198680 h 1233065"/>
                    <a:gd name="connsiteX1" fmla="*/ 81841 w 736098"/>
                    <a:gd name="connsiteY1" fmla="*/ 682486 h 1233065"/>
                    <a:gd name="connsiteX2" fmla="*/ 282661 w 736098"/>
                    <a:gd name="connsiteY2" fmla="*/ 249290 h 1233065"/>
                    <a:gd name="connsiteX3" fmla="*/ 653238 w 736098"/>
                    <a:gd name="connsiteY3" fmla="*/ 11970 h 1233065"/>
                    <a:gd name="connsiteX4" fmla="*/ 720938 w 736098"/>
                    <a:gd name="connsiteY4" fmla="*/ 593996 h 1233065"/>
                    <a:gd name="connsiteX5" fmla="*/ 681609 w 736098"/>
                    <a:gd name="connsiteY5" fmla="*/ 1065944 h 1233065"/>
                    <a:gd name="connsiteX6" fmla="*/ 327647 w 736098"/>
                    <a:gd name="connsiteY6" fmla="*/ 1169183 h 1233065"/>
                    <a:gd name="connsiteX7" fmla="*/ 13015 w 736098"/>
                    <a:gd name="connsiteY7" fmla="*/ 1198680 h 1233065"/>
                    <a:gd name="connsiteX0" fmla="*/ 13015 w 743642"/>
                    <a:gd name="connsiteY0" fmla="*/ 1247630 h 1282015"/>
                    <a:gd name="connsiteX1" fmla="*/ 81841 w 743642"/>
                    <a:gd name="connsiteY1" fmla="*/ 731436 h 1282015"/>
                    <a:gd name="connsiteX2" fmla="*/ 282661 w 743642"/>
                    <a:gd name="connsiteY2" fmla="*/ 298240 h 1282015"/>
                    <a:gd name="connsiteX3" fmla="*/ 653238 w 743642"/>
                    <a:gd name="connsiteY3" fmla="*/ 60920 h 1282015"/>
                    <a:gd name="connsiteX4" fmla="*/ 720938 w 743642"/>
                    <a:gd name="connsiteY4" fmla="*/ 642946 h 1282015"/>
                    <a:gd name="connsiteX5" fmla="*/ 681609 w 743642"/>
                    <a:gd name="connsiteY5" fmla="*/ 1114894 h 1282015"/>
                    <a:gd name="connsiteX6" fmla="*/ 327647 w 743642"/>
                    <a:gd name="connsiteY6" fmla="*/ 1218133 h 1282015"/>
                    <a:gd name="connsiteX7" fmla="*/ 13015 w 743642"/>
                    <a:gd name="connsiteY7" fmla="*/ 1247630 h 1282015"/>
                    <a:gd name="connsiteX0" fmla="*/ 13015 w 735805"/>
                    <a:gd name="connsiteY0" fmla="*/ 1256058 h 1290443"/>
                    <a:gd name="connsiteX1" fmla="*/ 81841 w 735805"/>
                    <a:gd name="connsiteY1" fmla="*/ 739864 h 1290443"/>
                    <a:gd name="connsiteX2" fmla="*/ 282661 w 735805"/>
                    <a:gd name="connsiteY2" fmla="*/ 306668 h 1290443"/>
                    <a:gd name="connsiteX3" fmla="*/ 653238 w 735805"/>
                    <a:gd name="connsiteY3" fmla="*/ 69348 h 1290443"/>
                    <a:gd name="connsiteX4" fmla="*/ 720938 w 735805"/>
                    <a:gd name="connsiteY4" fmla="*/ 651374 h 1290443"/>
                    <a:gd name="connsiteX5" fmla="*/ 681609 w 735805"/>
                    <a:gd name="connsiteY5" fmla="*/ 1123322 h 1290443"/>
                    <a:gd name="connsiteX6" fmla="*/ 327647 w 735805"/>
                    <a:gd name="connsiteY6" fmla="*/ 1226561 h 1290443"/>
                    <a:gd name="connsiteX7" fmla="*/ 13015 w 735805"/>
                    <a:gd name="connsiteY7" fmla="*/ 1256058 h 1290443"/>
                    <a:gd name="connsiteX0" fmla="*/ 13015 w 733726"/>
                    <a:gd name="connsiteY0" fmla="*/ 1249029 h 1283414"/>
                    <a:gd name="connsiteX1" fmla="*/ 81841 w 733726"/>
                    <a:gd name="connsiteY1" fmla="*/ 732835 h 1283414"/>
                    <a:gd name="connsiteX2" fmla="*/ 282661 w 733726"/>
                    <a:gd name="connsiteY2" fmla="*/ 299639 h 1283414"/>
                    <a:gd name="connsiteX3" fmla="*/ 653238 w 733726"/>
                    <a:gd name="connsiteY3" fmla="*/ 62319 h 1283414"/>
                    <a:gd name="connsiteX4" fmla="*/ 720938 w 733726"/>
                    <a:gd name="connsiteY4" fmla="*/ 644345 h 1283414"/>
                    <a:gd name="connsiteX5" fmla="*/ 681609 w 733726"/>
                    <a:gd name="connsiteY5" fmla="*/ 1116293 h 1283414"/>
                    <a:gd name="connsiteX6" fmla="*/ 327647 w 733726"/>
                    <a:gd name="connsiteY6" fmla="*/ 1219532 h 1283414"/>
                    <a:gd name="connsiteX7" fmla="*/ 13015 w 733726"/>
                    <a:gd name="connsiteY7" fmla="*/ 1249029 h 1283414"/>
                    <a:gd name="connsiteX0" fmla="*/ 13015 w 729519"/>
                    <a:gd name="connsiteY0" fmla="*/ 1252458 h 1286843"/>
                    <a:gd name="connsiteX1" fmla="*/ 81841 w 729519"/>
                    <a:gd name="connsiteY1" fmla="*/ 736264 h 1286843"/>
                    <a:gd name="connsiteX2" fmla="*/ 282661 w 729519"/>
                    <a:gd name="connsiteY2" fmla="*/ 303068 h 1286843"/>
                    <a:gd name="connsiteX3" fmla="*/ 632804 w 729519"/>
                    <a:gd name="connsiteY3" fmla="*/ 58937 h 1286843"/>
                    <a:gd name="connsiteX4" fmla="*/ 720938 w 729519"/>
                    <a:gd name="connsiteY4" fmla="*/ 647774 h 1286843"/>
                    <a:gd name="connsiteX5" fmla="*/ 681609 w 729519"/>
                    <a:gd name="connsiteY5" fmla="*/ 1119722 h 1286843"/>
                    <a:gd name="connsiteX6" fmla="*/ 327647 w 729519"/>
                    <a:gd name="connsiteY6" fmla="*/ 1222961 h 1286843"/>
                    <a:gd name="connsiteX7" fmla="*/ 13015 w 729519"/>
                    <a:gd name="connsiteY7" fmla="*/ 1252458 h 1286843"/>
                    <a:gd name="connsiteX0" fmla="*/ 13015 w 728679"/>
                    <a:gd name="connsiteY0" fmla="*/ 1263152 h 1297537"/>
                    <a:gd name="connsiteX1" fmla="*/ 81841 w 728679"/>
                    <a:gd name="connsiteY1" fmla="*/ 746958 h 1297537"/>
                    <a:gd name="connsiteX2" fmla="*/ 282661 w 728679"/>
                    <a:gd name="connsiteY2" fmla="*/ 313762 h 1297537"/>
                    <a:gd name="connsiteX3" fmla="*/ 644724 w 728679"/>
                    <a:gd name="connsiteY3" fmla="*/ 57711 h 1297537"/>
                    <a:gd name="connsiteX4" fmla="*/ 720938 w 728679"/>
                    <a:gd name="connsiteY4" fmla="*/ 658468 h 1297537"/>
                    <a:gd name="connsiteX5" fmla="*/ 681609 w 728679"/>
                    <a:gd name="connsiteY5" fmla="*/ 1130416 h 1297537"/>
                    <a:gd name="connsiteX6" fmla="*/ 327647 w 728679"/>
                    <a:gd name="connsiteY6" fmla="*/ 1233655 h 1297537"/>
                    <a:gd name="connsiteX7" fmla="*/ 13015 w 728679"/>
                    <a:gd name="connsiteY7" fmla="*/ 1263152 h 1297537"/>
                    <a:gd name="connsiteX0" fmla="*/ 13015 w 728679"/>
                    <a:gd name="connsiteY0" fmla="*/ 1255102 h 1289487"/>
                    <a:gd name="connsiteX1" fmla="*/ 81841 w 728679"/>
                    <a:gd name="connsiteY1" fmla="*/ 738908 h 1289487"/>
                    <a:gd name="connsiteX2" fmla="*/ 282661 w 728679"/>
                    <a:gd name="connsiteY2" fmla="*/ 305712 h 1289487"/>
                    <a:gd name="connsiteX3" fmla="*/ 644724 w 728679"/>
                    <a:gd name="connsiteY3" fmla="*/ 49661 h 1289487"/>
                    <a:gd name="connsiteX4" fmla="*/ 720938 w 728679"/>
                    <a:gd name="connsiteY4" fmla="*/ 650418 h 1289487"/>
                    <a:gd name="connsiteX5" fmla="*/ 681609 w 728679"/>
                    <a:gd name="connsiteY5" fmla="*/ 1122366 h 1289487"/>
                    <a:gd name="connsiteX6" fmla="*/ 327647 w 728679"/>
                    <a:gd name="connsiteY6" fmla="*/ 1225605 h 1289487"/>
                    <a:gd name="connsiteX7" fmla="*/ 13015 w 728679"/>
                    <a:gd name="connsiteY7" fmla="*/ 1255102 h 1289487"/>
                    <a:gd name="connsiteX0" fmla="*/ 13015 w 728679"/>
                    <a:gd name="connsiteY0" fmla="*/ 1259773 h 1294158"/>
                    <a:gd name="connsiteX1" fmla="*/ 81841 w 728679"/>
                    <a:gd name="connsiteY1" fmla="*/ 743579 h 1294158"/>
                    <a:gd name="connsiteX2" fmla="*/ 282661 w 728679"/>
                    <a:gd name="connsiteY2" fmla="*/ 310383 h 1294158"/>
                    <a:gd name="connsiteX3" fmla="*/ 644724 w 728679"/>
                    <a:gd name="connsiteY3" fmla="*/ 54332 h 1294158"/>
                    <a:gd name="connsiteX4" fmla="*/ 720938 w 728679"/>
                    <a:gd name="connsiteY4" fmla="*/ 655089 h 1294158"/>
                    <a:gd name="connsiteX5" fmla="*/ 681609 w 728679"/>
                    <a:gd name="connsiteY5" fmla="*/ 1127037 h 1294158"/>
                    <a:gd name="connsiteX6" fmla="*/ 327647 w 728679"/>
                    <a:gd name="connsiteY6" fmla="*/ 1230276 h 1294158"/>
                    <a:gd name="connsiteX7" fmla="*/ 13015 w 728679"/>
                    <a:gd name="connsiteY7" fmla="*/ 1259773 h 1294158"/>
                    <a:gd name="connsiteX0" fmla="*/ 13015 w 728560"/>
                    <a:gd name="connsiteY0" fmla="*/ 1244323 h 1278708"/>
                    <a:gd name="connsiteX1" fmla="*/ 81841 w 728560"/>
                    <a:gd name="connsiteY1" fmla="*/ 728129 h 1278708"/>
                    <a:gd name="connsiteX2" fmla="*/ 282661 w 728560"/>
                    <a:gd name="connsiteY2" fmla="*/ 294933 h 1278708"/>
                    <a:gd name="connsiteX3" fmla="*/ 646426 w 728560"/>
                    <a:gd name="connsiteY3" fmla="*/ 50801 h 1278708"/>
                    <a:gd name="connsiteX4" fmla="*/ 720938 w 728560"/>
                    <a:gd name="connsiteY4" fmla="*/ 639639 h 1278708"/>
                    <a:gd name="connsiteX5" fmla="*/ 681609 w 728560"/>
                    <a:gd name="connsiteY5" fmla="*/ 1111587 h 1278708"/>
                    <a:gd name="connsiteX6" fmla="*/ 327647 w 728560"/>
                    <a:gd name="connsiteY6" fmla="*/ 1214826 h 1278708"/>
                    <a:gd name="connsiteX7" fmla="*/ 13015 w 728560"/>
                    <a:gd name="connsiteY7" fmla="*/ 1244323 h 1278708"/>
                    <a:gd name="connsiteX0" fmla="*/ 13015 w 729399"/>
                    <a:gd name="connsiteY0" fmla="*/ 1252016 h 1286401"/>
                    <a:gd name="connsiteX1" fmla="*/ 81841 w 729399"/>
                    <a:gd name="connsiteY1" fmla="*/ 735822 h 1286401"/>
                    <a:gd name="connsiteX2" fmla="*/ 282661 w 729399"/>
                    <a:gd name="connsiteY2" fmla="*/ 302626 h 1286401"/>
                    <a:gd name="connsiteX3" fmla="*/ 634507 w 729399"/>
                    <a:gd name="connsiteY3" fmla="*/ 49981 h 1286401"/>
                    <a:gd name="connsiteX4" fmla="*/ 720938 w 729399"/>
                    <a:gd name="connsiteY4" fmla="*/ 647332 h 1286401"/>
                    <a:gd name="connsiteX5" fmla="*/ 681609 w 729399"/>
                    <a:gd name="connsiteY5" fmla="*/ 1119280 h 1286401"/>
                    <a:gd name="connsiteX6" fmla="*/ 327647 w 729399"/>
                    <a:gd name="connsiteY6" fmla="*/ 1222519 h 1286401"/>
                    <a:gd name="connsiteX7" fmla="*/ 13015 w 729399"/>
                    <a:gd name="connsiteY7" fmla="*/ 1252016 h 1286401"/>
                    <a:gd name="connsiteX0" fmla="*/ 13015 w 729399"/>
                    <a:gd name="connsiteY0" fmla="*/ 1255543 h 1289928"/>
                    <a:gd name="connsiteX1" fmla="*/ 81841 w 729399"/>
                    <a:gd name="connsiteY1" fmla="*/ 739349 h 1289928"/>
                    <a:gd name="connsiteX2" fmla="*/ 282661 w 729399"/>
                    <a:gd name="connsiteY2" fmla="*/ 306153 h 1289928"/>
                    <a:gd name="connsiteX3" fmla="*/ 634507 w 729399"/>
                    <a:gd name="connsiteY3" fmla="*/ 53508 h 1289928"/>
                    <a:gd name="connsiteX4" fmla="*/ 720938 w 729399"/>
                    <a:gd name="connsiteY4" fmla="*/ 650859 h 1289928"/>
                    <a:gd name="connsiteX5" fmla="*/ 681609 w 729399"/>
                    <a:gd name="connsiteY5" fmla="*/ 1122807 h 1289928"/>
                    <a:gd name="connsiteX6" fmla="*/ 327647 w 729399"/>
                    <a:gd name="connsiteY6" fmla="*/ 1226046 h 1289928"/>
                    <a:gd name="connsiteX7" fmla="*/ 13015 w 729399"/>
                    <a:gd name="connsiteY7" fmla="*/ 1255543 h 1289928"/>
                    <a:gd name="connsiteX0" fmla="*/ 38249 w 754633"/>
                    <a:gd name="connsiteY0" fmla="*/ 1255543 h 1305777"/>
                    <a:gd name="connsiteX1" fmla="*/ 107075 w 754633"/>
                    <a:gd name="connsiteY1" fmla="*/ 739349 h 1305777"/>
                    <a:gd name="connsiteX2" fmla="*/ 307895 w 754633"/>
                    <a:gd name="connsiteY2" fmla="*/ 306153 h 1305777"/>
                    <a:gd name="connsiteX3" fmla="*/ 659741 w 754633"/>
                    <a:gd name="connsiteY3" fmla="*/ 53508 h 1305777"/>
                    <a:gd name="connsiteX4" fmla="*/ 746172 w 754633"/>
                    <a:gd name="connsiteY4" fmla="*/ 650859 h 1305777"/>
                    <a:gd name="connsiteX5" fmla="*/ 706843 w 754633"/>
                    <a:gd name="connsiteY5" fmla="*/ 1122807 h 1305777"/>
                    <a:gd name="connsiteX6" fmla="*/ 352881 w 754633"/>
                    <a:gd name="connsiteY6" fmla="*/ 1226046 h 1305777"/>
                    <a:gd name="connsiteX7" fmla="*/ 38249 w 754633"/>
                    <a:gd name="connsiteY7" fmla="*/ 1255543 h 1305777"/>
                    <a:gd name="connsiteX0" fmla="*/ 39925 w 746093"/>
                    <a:gd name="connsiteY0" fmla="*/ 1284490 h 1328775"/>
                    <a:gd name="connsiteX1" fmla="*/ 98535 w 746093"/>
                    <a:gd name="connsiteY1" fmla="*/ 739349 h 1328775"/>
                    <a:gd name="connsiteX2" fmla="*/ 299355 w 746093"/>
                    <a:gd name="connsiteY2" fmla="*/ 306153 h 1328775"/>
                    <a:gd name="connsiteX3" fmla="*/ 651201 w 746093"/>
                    <a:gd name="connsiteY3" fmla="*/ 53508 h 1328775"/>
                    <a:gd name="connsiteX4" fmla="*/ 737632 w 746093"/>
                    <a:gd name="connsiteY4" fmla="*/ 650859 h 1328775"/>
                    <a:gd name="connsiteX5" fmla="*/ 698303 w 746093"/>
                    <a:gd name="connsiteY5" fmla="*/ 1122807 h 1328775"/>
                    <a:gd name="connsiteX6" fmla="*/ 344341 w 746093"/>
                    <a:gd name="connsiteY6" fmla="*/ 1226046 h 1328775"/>
                    <a:gd name="connsiteX7" fmla="*/ 39925 w 746093"/>
                    <a:gd name="connsiteY7" fmla="*/ 1284490 h 1328775"/>
                    <a:gd name="connsiteX0" fmla="*/ 24367 w 730535"/>
                    <a:gd name="connsiteY0" fmla="*/ 1284490 h 1329514"/>
                    <a:gd name="connsiteX1" fmla="*/ 82977 w 730535"/>
                    <a:gd name="connsiteY1" fmla="*/ 739349 h 1329514"/>
                    <a:gd name="connsiteX2" fmla="*/ 283797 w 730535"/>
                    <a:gd name="connsiteY2" fmla="*/ 306153 h 1329514"/>
                    <a:gd name="connsiteX3" fmla="*/ 635643 w 730535"/>
                    <a:gd name="connsiteY3" fmla="*/ 53508 h 1329514"/>
                    <a:gd name="connsiteX4" fmla="*/ 722074 w 730535"/>
                    <a:gd name="connsiteY4" fmla="*/ 650859 h 1329514"/>
                    <a:gd name="connsiteX5" fmla="*/ 682745 w 730535"/>
                    <a:gd name="connsiteY5" fmla="*/ 1122807 h 1329514"/>
                    <a:gd name="connsiteX6" fmla="*/ 328783 w 730535"/>
                    <a:gd name="connsiteY6" fmla="*/ 1226046 h 1329514"/>
                    <a:gd name="connsiteX7" fmla="*/ 24367 w 730535"/>
                    <a:gd name="connsiteY7" fmla="*/ 1284490 h 1329514"/>
                    <a:gd name="connsiteX0" fmla="*/ 19253 w 725421"/>
                    <a:gd name="connsiteY0" fmla="*/ 1284490 h 1329514"/>
                    <a:gd name="connsiteX1" fmla="*/ 77863 w 725421"/>
                    <a:gd name="connsiteY1" fmla="*/ 739349 h 1329514"/>
                    <a:gd name="connsiteX2" fmla="*/ 278683 w 725421"/>
                    <a:gd name="connsiteY2" fmla="*/ 306153 h 1329514"/>
                    <a:gd name="connsiteX3" fmla="*/ 630529 w 725421"/>
                    <a:gd name="connsiteY3" fmla="*/ 53508 h 1329514"/>
                    <a:gd name="connsiteX4" fmla="*/ 716960 w 725421"/>
                    <a:gd name="connsiteY4" fmla="*/ 650859 h 1329514"/>
                    <a:gd name="connsiteX5" fmla="*/ 677631 w 725421"/>
                    <a:gd name="connsiteY5" fmla="*/ 1122807 h 1329514"/>
                    <a:gd name="connsiteX6" fmla="*/ 323669 w 725421"/>
                    <a:gd name="connsiteY6" fmla="*/ 1226046 h 1329514"/>
                    <a:gd name="connsiteX7" fmla="*/ 19253 w 725421"/>
                    <a:gd name="connsiteY7" fmla="*/ 1284490 h 1329514"/>
                    <a:gd name="connsiteX0" fmla="*/ 19253 w 725421"/>
                    <a:gd name="connsiteY0" fmla="*/ 1284490 h 1319212"/>
                    <a:gd name="connsiteX1" fmla="*/ 77863 w 725421"/>
                    <a:gd name="connsiteY1" fmla="*/ 739349 h 1319212"/>
                    <a:gd name="connsiteX2" fmla="*/ 278683 w 725421"/>
                    <a:gd name="connsiteY2" fmla="*/ 306153 h 1319212"/>
                    <a:gd name="connsiteX3" fmla="*/ 630529 w 725421"/>
                    <a:gd name="connsiteY3" fmla="*/ 53508 h 1319212"/>
                    <a:gd name="connsiteX4" fmla="*/ 716960 w 725421"/>
                    <a:gd name="connsiteY4" fmla="*/ 650859 h 1319212"/>
                    <a:gd name="connsiteX5" fmla="*/ 677631 w 725421"/>
                    <a:gd name="connsiteY5" fmla="*/ 1122807 h 1319212"/>
                    <a:gd name="connsiteX6" fmla="*/ 323669 w 725421"/>
                    <a:gd name="connsiteY6" fmla="*/ 1226046 h 1319212"/>
                    <a:gd name="connsiteX7" fmla="*/ 19253 w 725421"/>
                    <a:gd name="connsiteY7" fmla="*/ 1284490 h 1319212"/>
                    <a:gd name="connsiteX0" fmla="*/ 14808 w 720976"/>
                    <a:gd name="connsiteY0" fmla="*/ 1284490 h 1319141"/>
                    <a:gd name="connsiteX1" fmla="*/ 73418 w 720976"/>
                    <a:gd name="connsiteY1" fmla="*/ 739349 h 1319141"/>
                    <a:gd name="connsiteX2" fmla="*/ 274238 w 720976"/>
                    <a:gd name="connsiteY2" fmla="*/ 306153 h 1319141"/>
                    <a:gd name="connsiteX3" fmla="*/ 626084 w 720976"/>
                    <a:gd name="connsiteY3" fmla="*/ 53508 h 1319141"/>
                    <a:gd name="connsiteX4" fmla="*/ 712515 w 720976"/>
                    <a:gd name="connsiteY4" fmla="*/ 650859 h 1319141"/>
                    <a:gd name="connsiteX5" fmla="*/ 673186 w 720976"/>
                    <a:gd name="connsiteY5" fmla="*/ 1122807 h 1319141"/>
                    <a:gd name="connsiteX6" fmla="*/ 327738 w 720976"/>
                    <a:gd name="connsiteY6" fmla="*/ 1248182 h 1319141"/>
                    <a:gd name="connsiteX7" fmla="*/ 14808 w 720976"/>
                    <a:gd name="connsiteY7" fmla="*/ 1284490 h 1319141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19317"/>
                    <a:gd name="connsiteY0" fmla="*/ 1284490 h 1317603"/>
                    <a:gd name="connsiteX1" fmla="*/ 73418 w 719317"/>
                    <a:gd name="connsiteY1" fmla="*/ 739349 h 1317603"/>
                    <a:gd name="connsiteX2" fmla="*/ 274238 w 719317"/>
                    <a:gd name="connsiteY2" fmla="*/ 306153 h 1317603"/>
                    <a:gd name="connsiteX3" fmla="*/ 626084 w 719317"/>
                    <a:gd name="connsiteY3" fmla="*/ 53508 h 1317603"/>
                    <a:gd name="connsiteX4" fmla="*/ 712515 w 719317"/>
                    <a:gd name="connsiteY4" fmla="*/ 650859 h 1317603"/>
                    <a:gd name="connsiteX5" fmla="*/ 697025 w 719317"/>
                    <a:gd name="connsiteY5" fmla="*/ 1173890 h 1317603"/>
                    <a:gd name="connsiteX6" fmla="*/ 327738 w 719317"/>
                    <a:gd name="connsiteY6" fmla="*/ 1248182 h 1317603"/>
                    <a:gd name="connsiteX7" fmla="*/ 14808 w 719317"/>
                    <a:gd name="connsiteY7" fmla="*/ 1284490 h 131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317" h="1317603">
                      <a:moveTo>
                        <a:pt x="14808" y="1284490"/>
                      </a:moveTo>
                      <a:cubicBezTo>
                        <a:pt x="-27579" y="1199685"/>
                        <a:pt x="30180" y="902405"/>
                        <a:pt x="73418" y="739349"/>
                      </a:cubicBezTo>
                      <a:cubicBezTo>
                        <a:pt x="116656" y="576293"/>
                        <a:pt x="185533" y="452813"/>
                        <a:pt x="274238" y="306153"/>
                      </a:cubicBezTo>
                      <a:cubicBezTo>
                        <a:pt x="362943" y="159493"/>
                        <a:pt x="542821" y="-116327"/>
                        <a:pt x="626084" y="53508"/>
                      </a:cubicBezTo>
                      <a:cubicBezTo>
                        <a:pt x="709347" y="223343"/>
                        <a:pt x="700692" y="464129"/>
                        <a:pt x="712515" y="650859"/>
                      </a:cubicBezTo>
                      <a:cubicBezTo>
                        <a:pt x="724338" y="837589"/>
                        <a:pt x="721707" y="1055889"/>
                        <a:pt x="697025" y="1173890"/>
                      </a:cubicBezTo>
                      <a:cubicBezTo>
                        <a:pt x="631477" y="1191425"/>
                        <a:pt x="441441" y="1229749"/>
                        <a:pt x="327738" y="1248182"/>
                      </a:cubicBezTo>
                      <a:cubicBezTo>
                        <a:pt x="214035" y="1266615"/>
                        <a:pt x="57195" y="1369296"/>
                        <a:pt x="14808" y="12844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85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40000"/>
                        <a:lumOff val="6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5" name="Freeform 334"/>
                <p:cNvSpPr/>
                <p:nvPr/>
              </p:nvSpPr>
              <p:spPr>
                <a:xfrm>
                  <a:off x="2378802" y="3078650"/>
                  <a:ext cx="490405" cy="170280"/>
                </a:xfrm>
                <a:custGeom>
                  <a:avLst/>
                  <a:gdLst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90405" h="170280">
                      <a:moveTo>
                        <a:pt x="0" y="0"/>
                      </a:moveTo>
                      <a:cubicBezTo>
                        <a:pt x="26393" y="64139"/>
                        <a:pt x="83437" y="87410"/>
                        <a:pt x="165171" y="115790"/>
                      </a:cubicBezTo>
                      <a:cubicBezTo>
                        <a:pt x="246905" y="144170"/>
                        <a:pt x="368655" y="157225"/>
                        <a:pt x="490405" y="170280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6" name="Freeform 335"/>
                <p:cNvSpPr/>
                <p:nvPr/>
              </p:nvSpPr>
              <p:spPr>
                <a:xfrm>
                  <a:off x="2314096" y="3255741"/>
                  <a:ext cx="301395" cy="383128"/>
                </a:xfrm>
                <a:custGeom>
                  <a:avLst/>
                  <a:gdLst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1626 h 384754"/>
                    <a:gd name="connsiteX1" fmla="*/ 136224 w 301395"/>
                    <a:gd name="connsiteY1" fmla="*/ 141255 h 384754"/>
                    <a:gd name="connsiteX2" fmla="*/ 301395 w 301395"/>
                    <a:gd name="connsiteY2" fmla="*/ 384754 h 384754"/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395" h="383128">
                      <a:moveTo>
                        <a:pt x="0" y="0"/>
                      </a:moveTo>
                      <a:cubicBezTo>
                        <a:pt x="114514" y="12345"/>
                        <a:pt x="109830" y="87694"/>
                        <a:pt x="158360" y="165171"/>
                      </a:cubicBezTo>
                      <a:cubicBezTo>
                        <a:pt x="206890" y="242648"/>
                        <a:pt x="221788" y="277981"/>
                        <a:pt x="301395" y="383128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grpSp>
            <p:nvGrpSpPr>
              <p:cNvPr id="331" name="Group 330"/>
              <p:cNvGrpSpPr/>
              <p:nvPr/>
            </p:nvGrpSpPr>
            <p:grpSpPr>
              <a:xfrm>
                <a:off x="3160234" y="2461050"/>
                <a:ext cx="753765" cy="1313836"/>
                <a:chOff x="2593852" y="2298097"/>
                <a:chExt cx="753765" cy="1313836"/>
              </a:xfrm>
              <a:grpFill/>
            </p:grpSpPr>
            <p:sp>
              <p:nvSpPr>
                <p:cNvPr id="332" name="Freeform 331"/>
                <p:cNvSpPr/>
                <p:nvPr/>
              </p:nvSpPr>
              <p:spPr>
                <a:xfrm flipH="1">
                  <a:off x="2593852" y="2298097"/>
                  <a:ext cx="753765" cy="1313836"/>
                </a:xfrm>
                <a:custGeom>
                  <a:avLst/>
                  <a:gdLst>
                    <a:gd name="connsiteX0" fmla="*/ 12566 w 726685"/>
                    <a:gd name="connsiteY0" fmla="*/ 1147166 h 1181551"/>
                    <a:gd name="connsiteX1" fmla="*/ 81392 w 726685"/>
                    <a:gd name="connsiteY1" fmla="*/ 630972 h 1181551"/>
                    <a:gd name="connsiteX2" fmla="*/ 258373 w 726685"/>
                    <a:gd name="connsiteY2" fmla="*/ 213101 h 1181551"/>
                    <a:gd name="connsiteX3" fmla="*/ 666411 w 726685"/>
                    <a:gd name="connsiteY3" fmla="*/ 11540 h 1181551"/>
                    <a:gd name="connsiteX4" fmla="*/ 720489 w 726685"/>
                    <a:gd name="connsiteY4" fmla="*/ 542482 h 1181551"/>
                    <a:gd name="connsiteX5" fmla="*/ 681160 w 726685"/>
                    <a:gd name="connsiteY5" fmla="*/ 1014430 h 1181551"/>
                    <a:gd name="connsiteX6" fmla="*/ 327198 w 726685"/>
                    <a:gd name="connsiteY6" fmla="*/ 1117669 h 1181551"/>
                    <a:gd name="connsiteX7" fmla="*/ 12566 w 726685"/>
                    <a:gd name="connsiteY7" fmla="*/ 1147166 h 1181551"/>
                    <a:gd name="connsiteX0" fmla="*/ 12566 w 729142"/>
                    <a:gd name="connsiteY0" fmla="*/ 1215083 h 1249468"/>
                    <a:gd name="connsiteX1" fmla="*/ 81392 w 729142"/>
                    <a:gd name="connsiteY1" fmla="*/ 698889 h 1249468"/>
                    <a:gd name="connsiteX2" fmla="*/ 258373 w 729142"/>
                    <a:gd name="connsiteY2" fmla="*/ 281018 h 1249468"/>
                    <a:gd name="connsiteX3" fmla="*/ 666411 w 729142"/>
                    <a:gd name="connsiteY3" fmla="*/ 79457 h 1249468"/>
                    <a:gd name="connsiteX4" fmla="*/ 720489 w 729142"/>
                    <a:gd name="connsiteY4" fmla="*/ 610399 h 1249468"/>
                    <a:gd name="connsiteX5" fmla="*/ 681160 w 729142"/>
                    <a:gd name="connsiteY5" fmla="*/ 1082347 h 1249468"/>
                    <a:gd name="connsiteX6" fmla="*/ 327198 w 729142"/>
                    <a:gd name="connsiteY6" fmla="*/ 1185586 h 1249468"/>
                    <a:gd name="connsiteX7" fmla="*/ 12566 w 729142"/>
                    <a:gd name="connsiteY7" fmla="*/ 1215083 h 1249468"/>
                    <a:gd name="connsiteX0" fmla="*/ 12566 w 727634"/>
                    <a:gd name="connsiteY0" fmla="*/ 1259935 h 1294320"/>
                    <a:gd name="connsiteX1" fmla="*/ 81392 w 727634"/>
                    <a:gd name="connsiteY1" fmla="*/ 743741 h 1294320"/>
                    <a:gd name="connsiteX2" fmla="*/ 258373 w 727634"/>
                    <a:gd name="connsiteY2" fmla="*/ 325870 h 1294320"/>
                    <a:gd name="connsiteX3" fmla="*/ 652789 w 727634"/>
                    <a:gd name="connsiteY3" fmla="*/ 73225 h 1294320"/>
                    <a:gd name="connsiteX4" fmla="*/ 720489 w 727634"/>
                    <a:gd name="connsiteY4" fmla="*/ 655251 h 1294320"/>
                    <a:gd name="connsiteX5" fmla="*/ 681160 w 727634"/>
                    <a:gd name="connsiteY5" fmla="*/ 1127199 h 1294320"/>
                    <a:gd name="connsiteX6" fmla="*/ 327198 w 727634"/>
                    <a:gd name="connsiteY6" fmla="*/ 1230438 h 1294320"/>
                    <a:gd name="connsiteX7" fmla="*/ 12566 w 727634"/>
                    <a:gd name="connsiteY7" fmla="*/ 1259935 h 1294320"/>
                    <a:gd name="connsiteX0" fmla="*/ 12566 w 740728"/>
                    <a:gd name="connsiteY0" fmla="*/ 1259935 h 1294320"/>
                    <a:gd name="connsiteX1" fmla="*/ 81392 w 740728"/>
                    <a:gd name="connsiteY1" fmla="*/ 743741 h 1294320"/>
                    <a:gd name="connsiteX2" fmla="*/ 258373 w 740728"/>
                    <a:gd name="connsiteY2" fmla="*/ 325870 h 1294320"/>
                    <a:gd name="connsiteX3" fmla="*/ 652789 w 740728"/>
                    <a:gd name="connsiteY3" fmla="*/ 73225 h 1294320"/>
                    <a:gd name="connsiteX4" fmla="*/ 720489 w 740728"/>
                    <a:gd name="connsiteY4" fmla="*/ 655251 h 1294320"/>
                    <a:gd name="connsiteX5" fmla="*/ 681160 w 740728"/>
                    <a:gd name="connsiteY5" fmla="*/ 1127199 h 1294320"/>
                    <a:gd name="connsiteX6" fmla="*/ 327198 w 740728"/>
                    <a:gd name="connsiteY6" fmla="*/ 1230438 h 1294320"/>
                    <a:gd name="connsiteX7" fmla="*/ 12566 w 740728"/>
                    <a:gd name="connsiteY7" fmla="*/ 1259935 h 1294320"/>
                    <a:gd name="connsiteX0" fmla="*/ 19016 w 747178"/>
                    <a:gd name="connsiteY0" fmla="*/ 1259935 h 1294320"/>
                    <a:gd name="connsiteX1" fmla="*/ 87842 w 747178"/>
                    <a:gd name="connsiteY1" fmla="*/ 743741 h 1294320"/>
                    <a:gd name="connsiteX2" fmla="*/ 264823 w 747178"/>
                    <a:gd name="connsiteY2" fmla="*/ 325870 h 1294320"/>
                    <a:gd name="connsiteX3" fmla="*/ 659239 w 747178"/>
                    <a:gd name="connsiteY3" fmla="*/ 73225 h 1294320"/>
                    <a:gd name="connsiteX4" fmla="*/ 726939 w 747178"/>
                    <a:gd name="connsiteY4" fmla="*/ 655251 h 1294320"/>
                    <a:gd name="connsiteX5" fmla="*/ 687610 w 747178"/>
                    <a:gd name="connsiteY5" fmla="*/ 1127199 h 1294320"/>
                    <a:gd name="connsiteX6" fmla="*/ 333648 w 747178"/>
                    <a:gd name="connsiteY6" fmla="*/ 1230438 h 1294320"/>
                    <a:gd name="connsiteX7" fmla="*/ 19016 w 747178"/>
                    <a:gd name="connsiteY7" fmla="*/ 1259935 h 1294320"/>
                    <a:gd name="connsiteX0" fmla="*/ 19016 w 747178"/>
                    <a:gd name="connsiteY0" fmla="*/ 1262693 h 1297078"/>
                    <a:gd name="connsiteX1" fmla="*/ 87842 w 747178"/>
                    <a:gd name="connsiteY1" fmla="*/ 746499 h 1297078"/>
                    <a:gd name="connsiteX2" fmla="*/ 264823 w 747178"/>
                    <a:gd name="connsiteY2" fmla="*/ 328628 h 1297078"/>
                    <a:gd name="connsiteX3" fmla="*/ 659239 w 747178"/>
                    <a:gd name="connsiteY3" fmla="*/ 75983 h 1297078"/>
                    <a:gd name="connsiteX4" fmla="*/ 726939 w 747178"/>
                    <a:gd name="connsiteY4" fmla="*/ 658009 h 1297078"/>
                    <a:gd name="connsiteX5" fmla="*/ 687610 w 747178"/>
                    <a:gd name="connsiteY5" fmla="*/ 1129957 h 1297078"/>
                    <a:gd name="connsiteX6" fmla="*/ 333648 w 747178"/>
                    <a:gd name="connsiteY6" fmla="*/ 1233196 h 1297078"/>
                    <a:gd name="connsiteX7" fmla="*/ 19016 w 747178"/>
                    <a:gd name="connsiteY7" fmla="*/ 1262693 h 1297078"/>
                    <a:gd name="connsiteX0" fmla="*/ 13015 w 736098"/>
                    <a:gd name="connsiteY0" fmla="*/ 1198680 h 1233065"/>
                    <a:gd name="connsiteX1" fmla="*/ 81841 w 736098"/>
                    <a:gd name="connsiteY1" fmla="*/ 682486 h 1233065"/>
                    <a:gd name="connsiteX2" fmla="*/ 282661 w 736098"/>
                    <a:gd name="connsiteY2" fmla="*/ 249290 h 1233065"/>
                    <a:gd name="connsiteX3" fmla="*/ 653238 w 736098"/>
                    <a:gd name="connsiteY3" fmla="*/ 11970 h 1233065"/>
                    <a:gd name="connsiteX4" fmla="*/ 720938 w 736098"/>
                    <a:gd name="connsiteY4" fmla="*/ 593996 h 1233065"/>
                    <a:gd name="connsiteX5" fmla="*/ 681609 w 736098"/>
                    <a:gd name="connsiteY5" fmla="*/ 1065944 h 1233065"/>
                    <a:gd name="connsiteX6" fmla="*/ 327647 w 736098"/>
                    <a:gd name="connsiteY6" fmla="*/ 1169183 h 1233065"/>
                    <a:gd name="connsiteX7" fmla="*/ 13015 w 736098"/>
                    <a:gd name="connsiteY7" fmla="*/ 1198680 h 1233065"/>
                    <a:gd name="connsiteX0" fmla="*/ 13015 w 743642"/>
                    <a:gd name="connsiteY0" fmla="*/ 1247630 h 1282015"/>
                    <a:gd name="connsiteX1" fmla="*/ 81841 w 743642"/>
                    <a:gd name="connsiteY1" fmla="*/ 731436 h 1282015"/>
                    <a:gd name="connsiteX2" fmla="*/ 282661 w 743642"/>
                    <a:gd name="connsiteY2" fmla="*/ 298240 h 1282015"/>
                    <a:gd name="connsiteX3" fmla="*/ 653238 w 743642"/>
                    <a:gd name="connsiteY3" fmla="*/ 60920 h 1282015"/>
                    <a:gd name="connsiteX4" fmla="*/ 720938 w 743642"/>
                    <a:gd name="connsiteY4" fmla="*/ 642946 h 1282015"/>
                    <a:gd name="connsiteX5" fmla="*/ 681609 w 743642"/>
                    <a:gd name="connsiteY5" fmla="*/ 1114894 h 1282015"/>
                    <a:gd name="connsiteX6" fmla="*/ 327647 w 743642"/>
                    <a:gd name="connsiteY6" fmla="*/ 1218133 h 1282015"/>
                    <a:gd name="connsiteX7" fmla="*/ 13015 w 743642"/>
                    <a:gd name="connsiteY7" fmla="*/ 1247630 h 1282015"/>
                    <a:gd name="connsiteX0" fmla="*/ 13015 w 735805"/>
                    <a:gd name="connsiteY0" fmla="*/ 1256058 h 1290443"/>
                    <a:gd name="connsiteX1" fmla="*/ 81841 w 735805"/>
                    <a:gd name="connsiteY1" fmla="*/ 739864 h 1290443"/>
                    <a:gd name="connsiteX2" fmla="*/ 282661 w 735805"/>
                    <a:gd name="connsiteY2" fmla="*/ 306668 h 1290443"/>
                    <a:gd name="connsiteX3" fmla="*/ 653238 w 735805"/>
                    <a:gd name="connsiteY3" fmla="*/ 69348 h 1290443"/>
                    <a:gd name="connsiteX4" fmla="*/ 720938 w 735805"/>
                    <a:gd name="connsiteY4" fmla="*/ 651374 h 1290443"/>
                    <a:gd name="connsiteX5" fmla="*/ 681609 w 735805"/>
                    <a:gd name="connsiteY5" fmla="*/ 1123322 h 1290443"/>
                    <a:gd name="connsiteX6" fmla="*/ 327647 w 735805"/>
                    <a:gd name="connsiteY6" fmla="*/ 1226561 h 1290443"/>
                    <a:gd name="connsiteX7" fmla="*/ 13015 w 735805"/>
                    <a:gd name="connsiteY7" fmla="*/ 1256058 h 1290443"/>
                    <a:gd name="connsiteX0" fmla="*/ 13015 w 733726"/>
                    <a:gd name="connsiteY0" fmla="*/ 1249029 h 1283414"/>
                    <a:gd name="connsiteX1" fmla="*/ 81841 w 733726"/>
                    <a:gd name="connsiteY1" fmla="*/ 732835 h 1283414"/>
                    <a:gd name="connsiteX2" fmla="*/ 282661 w 733726"/>
                    <a:gd name="connsiteY2" fmla="*/ 299639 h 1283414"/>
                    <a:gd name="connsiteX3" fmla="*/ 653238 w 733726"/>
                    <a:gd name="connsiteY3" fmla="*/ 62319 h 1283414"/>
                    <a:gd name="connsiteX4" fmla="*/ 720938 w 733726"/>
                    <a:gd name="connsiteY4" fmla="*/ 644345 h 1283414"/>
                    <a:gd name="connsiteX5" fmla="*/ 681609 w 733726"/>
                    <a:gd name="connsiteY5" fmla="*/ 1116293 h 1283414"/>
                    <a:gd name="connsiteX6" fmla="*/ 327647 w 733726"/>
                    <a:gd name="connsiteY6" fmla="*/ 1219532 h 1283414"/>
                    <a:gd name="connsiteX7" fmla="*/ 13015 w 733726"/>
                    <a:gd name="connsiteY7" fmla="*/ 1249029 h 1283414"/>
                    <a:gd name="connsiteX0" fmla="*/ 13015 w 729519"/>
                    <a:gd name="connsiteY0" fmla="*/ 1252458 h 1286843"/>
                    <a:gd name="connsiteX1" fmla="*/ 81841 w 729519"/>
                    <a:gd name="connsiteY1" fmla="*/ 736264 h 1286843"/>
                    <a:gd name="connsiteX2" fmla="*/ 282661 w 729519"/>
                    <a:gd name="connsiteY2" fmla="*/ 303068 h 1286843"/>
                    <a:gd name="connsiteX3" fmla="*/ 632804 w 729519"/>
                    <a:gd name="connsiteY3" fmla="*/ 58937 h 1286843"/>
                    <a:gd name="connsiteX4" fmla="*/ 720938 w 729519"/>
                    <a:gd name="connsiteY4" fmla="*/ 647774 h 1286843"/>
                    <a:gd name="connsiteX5" fmla="*/ 681609 w 729519"/>
                    <a:gd name="connsiteY5" fmla="*/ 1119722 h 1286843"/>
                    <a:gd name="connsiteX6" fmla="*/ 327647 w 729519"/>
                    <a:gd name="connsiteY6" fmla="*/ 1222961 h 1286843"/>
                    <a:gd name="connsiteX7" fmla="*/ 13015 w 729519"/>
                    <a:gd name="connsiteY7" fmla="*/ 1252458 h 1286843"/>
                    <a:gd name="connsiteX0" fmla="*/ 13015 w 728679"/>
                    <a:gd name="connsiteY0" fmla="*/ 1263152 h 1297537"/>
                    <a:gd name="connsiteX1" fmla="*/ 81841 w 728679"/>
                    <a:gd name="connsiteY1" fmla="*/ 746958 h 1297537"/>
                    <a:gd name="connsiteX2" fmla="*/ 282661 w 728679"/>
                    <a:gd name="connsiteY2" fmla="*/ 313762 h 1297537"/>
                    <a:gd name="connsiteX3" fmla="*/ 644724 w 728679"/>
                    <a:gd name="connsiteY3" fmla="*/ 57711 h 1297537"/>
                    <a:gd name="connsiteX4" fmla="*/ 720938 w 728679"/>
                    <a:gd name="connsiteY4" fmla="*/ 658468 h 1297537"/>
                    <a:gd name="connsiteX5" fmla="*/ 681609 w 728679"/>
                    <a:gd name="connsiteY5" fmla="*/ 1130416 h 1297537"/>
                    <a:gd name="connsiteX6" fmla="*/ 327647 w 728679"/>
                    <a:gd name="connsiteY6" fmla="*/ 1233655 h 1297537"/>
                    <a:gd name="connsiteX7" fmla="*/ 13015 w 728679"/>
                    <a:gd name="connsiteY7" fmla="*/ 1263152 h 1297537"/>
                    <a:gd name="connsiteX0" fmla="*/ 13015 w 728679"/>
                    <a:gd name="connsiteY0" fmla="*/ 1255102 h 1289487"/>
                    <a:gd name="connsiteX1" fmla="*/ 81841 w 728679"/>
                    <a:gd name="connsiteY1" fmla="*/ 738908 h 1289487"/>
                    <a:gd name="connsiteX2" fmla="*/ 282661 w 728679"/>
                    <a:gd name="connsiteY2" fmla="*/ 305712 h 1289487"/>
                    <a:gd name="connsiteX3" fmla="*/ 644724 w 728679"/>
                    <a:gd name="connsiteY3" fmla="*/ 49661 h 1289487"/>
                    <a:gd name="connsiteX4" fmla="*/ 720938 w 728679"/>
                    <a:gd name="connsiteY4" fmla="*/ 650418 h 1289487"/>
                    <a:gd name="connsiteX5" fmla="*/ 681609 w 728679"/>
                    <a:gd name="connsiteY5" fmla="*/ 1122366 h 1289487"/>
                    <a:gd name="connsiteX6" fmla="*/ 327647 w 728679"/>
                    <a:gd name="connsiteY6" fmla="*/ 1225605 h 1289487"/>
                    <a:gd name="connsiteX7" fmla="*/ 13015 w 728679"/>
                    <a:gd name="connsiteY7" fmla="*/ 1255102 h 1289487"/>
                    <a:gd name="connsiteX0" fmla="*/ 13015 w 728679"/>
                    <a:gd name="connsiteY0" fmla="*/ 1259773 h 1294158"/>
                    <a:gd name="connsiteX1" fmla="*/ 81841 w 728679"/>
                    <a:gd name="connsiteY1" fmla="*/ 743579 h 1294158"/>
                    <a:gd name="connsiteX2" fmla="*/ 282661 w 728679"/>
                    <a:gd name="connsiteY2" fmla="*/ 310383 h 1294158"/>
                    <a:gd name="connsiteX3" fmla="*/ 644724 w 728679"/>
                    <a:gd name="connsiteY3" fmla="*/ 54332 h 1294158"/>
                    <a:gd name="connsiteX4" fmla="*/ 720938 w 728679"/>
                    <a:gd name="connsiteY4" fmla="*/ 655089 h 1294158"/>
                    <a:gd name="connsiteX5" fmla="*/ 681609 w 728679"/>
                    <a:gd name="connsiteY5" fmla="*/ 1127037 h 1294158"/>
                    <a:gd name="connsiteX6" fmla="*/ 327647 w 728679"/>
                    <a:gd name="connsiteY6" fmla="*/ 1230276 h 1294158"/>
                    <a:gd name="connsiteX7" fmla="*/ 13015 w 728679"/>
                    <a:gd name="connsiteY7" fmla="*/ 1259773 h 1294158"/>
                    <a:gd name="connsiteX0" fmla="*/ 13015 w 728560"/>
                    <a:gd name="connsiteY0" fmla="*/ 1244323 h 1278708"/>
                    <a:gd name="connsiteX1" fmla="*/ 81841 w 728560"/>
                    <a:gd name="connsiteY1" fmla="*/ 728129 h 1278708"/>
                    <a:gd name="connsiteX2" fmla="*/ 282661 w 728560"/>
                    <a:gd name="connsiteY2" fmla="*/ 294933 h 1278708"/>
                    <a:gd name="connsiteX3" fmla="*/ 646426 w 728560"/>
                    <a:gd name="connsiteY3" fmla="*/ 50801 h 1278708"/>
                    <a:gd name="connsiteX4" fmla="*/ 720938 w 728560"/>
                    <a:gd name="connsiteY4" fmla="*/ 639639 h 1278708"/>
                    <a:gd name="connsiteX5" fmla="*/ 681609 w 728560"/>
                    <a:gd name="connsiteY5" fmla="*/ 1111587 h 1278708"/>
                    <a:gd name="connsiteX6" fmla="*/ 327647 w 728560"/>
                    <a:gd name="connsiteY6" fmla="*/ 1214826 h 1278708"/>
                    <a:gd name="connsiteX7" fmla="*/ 13015 w 728560"/>
                    <a:gd name="connsiteY7" fmla="*/ 1244323 h 1278708"/>
                    <a:gd name="connsiteX0" fmla="*/ 13015 w 729399"/>
                    <a:gd name="connsiteY0" fmla="*/ 1252016 h 1286401"/>
                    <a:gd name="connsiteX1" fmla="*/ 81841 w 729399"/>
                    <a:gd name="connsiteY1" fmla="*/ 735822 h 1286401"/>
                    <a:gd name="connsiteX2" fmla="*/ 282661 w 729399"/>
                    <a:gd name="connsiteY2" fmla="*/ 302626 h 1286401"/>
                    <a:gd name="connsiteX3" fmla="*/ 634507 w 729399"/>
                    <a:gd name="connsiteY3" fmla="*/ 49981 h 1286401"/>
                    <a:gd name="connsiteX4" fmla="*/ 720938 w 729399"/>
                    <a:gd name="connsiteY4" fmla="*/ 647332 h 1286401"/>
                    <a:gd name="connsiteX5" fmla="*/ 681609 w 729399"/>
                    <a:gd name="connsiteY5" fmla="*/ 1119280 h 1286401"/>
                    <a:gd name="connsiteX6" fmla="*/ 327647 w 729399"/>
                    <a:gd name="connsiteY6" fmla="*/ 1222519 h 1286401"/>
                    <a:gd name="connsiteX7" fmla="*/ 13015 w 729399"/>
                    <a:gd name="connsiteY7" fmla="*/ 1252016 h 1286401"/>
                    <a:gd name="connsiteX0" fmla="*/ 13015 w 729399"/>
                    <a:gd name="connsiteY0" fmla="*/ 1255543 h 1289928"/>
                    <a:gd name="connsiteX1" fmla="*/ 81841 w 729399"/>
                    <a:gd name="connsiteY1" fmla="*/ 739349 h 1289928"/>
                    <a:gd name="connsiteX2" fmla="*/ 282661 w 729399"/>
                    <a:gd name="connsiteY2" fmla="*/ 306153 h 1289928"/>
                    <a:gd name="connsiteX3" fmla="*/ 634507 w 729399"/>
                    <a:gd name="connsiteY3" fmla="*/ 53508 h 1289928"/>
                    <a:gd name="connsiteX4" fmla="*/ 720938 w 729399"/>
                    <a:gd name="connsiteY4" fmla="*/ 650859 h 1289928"/>
                    <a:gd name="connsiteX5" fmla="*/ 681609 w 729399"/>
                    <a:gd name="connsiteY5" fmla="*/ 1122807 h 1289928"/>
                    <a:gd name="connsiteX6" fmla="*/ 327647 w 729399"/>
                    <a:gd name="connsiteY6" fmla="*/ 1226046 h 1289928"/>
                    <a:gd name="connsiteX7" fmla="*/ 13015 w 729399"/>
                    <a:gd name="connsiteY7" fmla="*/ 1255543 h 1289928"/>
                    <a:gd name="connsiteX0" fmla="*/ 38249 w 754633"/>
                    <a:gd name="connsiteY0" fmla="*/ 1255543 h 1305777"/>
                    <a:gd name="connsiteX1" fmla="*/ 107075 w 754633"/>
                    <a:gd name="connsiteY1" fmla="*/ 739349 h 1305777"/>
                    <a:gd name="connsiteX2" fmla="*/ 307895 w 754633"/>
                    <a:gd name="connsiteY2" fmla="*/ 306153 h 1305777"/>
                    <a:gd name="connsiteX3" fmla="*/ 659741 w 754633"/>
                    <a:gd name="connsiteY3" fmla="*/ 53508 h 1305777"/>
                    <a:gd name="connsiteX4" fmla="*/ 746172 w 754633"/>
                    <a:gd name="connsiteY4" fmla="*/ 650859 h 1305777"/>
                    <a:gd name="connsiteX5" fmla="*/ 706843 w 754633"/>
                    <a:gd name="connsiteY5" fmla="*/ 1122807 h 1305777"/>
                    <a:gd name="connsiteX6" fmla="*/ 352881 w 754633"/>
                    <a:gd name="connsiteY6" fmla="*/ 1226046 h 1305777"/>
                    <a:gd name="connsiteX7" fmla="*/ 38249 w 754633"/>
                    <a:gd name="connsiteY7" fmla="*/ 1255543 h 1305777"/>
                    <a:gd name="connsiteX0" fmla="*/ 39925 w 746093"/>
                    <a:gd name="connsiteY0" fmla="*/ 1284490 h 1328775"/>
                    <a:gd name="connsiteX1" fmla="*/ 98535 w 746093"/>
                    <a:gd name="connsiteY1" fmla="*/ 739349 h 1328775"/>
                    <a:gd name="connsiteX2" fmla="*/ 299355 w 746093"/>
                    <a:gd name="connsiteY2" fmla="*/ 306153 h 1328775"/>
                    <a:gd name="connsiteX3" fmla="*/ 651201 w 746093"/>
                    <a:gd name="connsiteY3" fmla="*/ 53508 h 1328775"/>
                    <a:gd name="connsiteX4" fmla="*/ 737632 w 746093"/>
                    <a:gd name="connsiteY4" fmla="*/ 650859 h 1328775"/>
                    <a:gd name="connsiteX5" fmla="*/ 698303 w 746093"/>
                    <a:gd name="connsiteY5" fmla="*/ 1122807 h 1328775"/>
                    <a:gd name="connsiteX6" fmla="*/ 344341 w 746093"/>
                    <a:gd name="connsiteY6" fmla="*/ 1226046 h 1328775"/>
                    <a:gd name="connsiteX7" fmla="*/ 39925 w 746093"/>
                    <a:gd name="connsiteY7" fmla="*/ 1284490 h 1328775"/>
                    <a:gd name="connsiteX0" fmla="*/ 24367 w 730535"/>
                    <a:gd name="connsiteY0" fmla="*/ 1284490 h 1329514"/>
                    <a:gd name="connsiteX1" fmla="*/ 82977 w 730535"/>
                    <a:gd name="connsiteY1" fmla="*/ 739349 h 1329514"/>
                    <a:gd name="connsiteX2" fmla="*/ 283797 w 730535"/>
                    <a:gd name="connsiteY2" fmla="*/ 306153 h 1329514"/>
                    <a:gd name="connsiteX3" fmla="*/ 635643 w 730535"/>
                    <a:gd name="connsiteY3" fmla="*/ 53508 h 1329514"/>
                    <a:gd name="connsiteX4" fmla="*/ 722074 w 730535"/>
                    <a:gd name="connsiteY4" fmla="*/ 650859 h 1329514"/>
                    <a:gd name="connsiteX5" fmla="*/ 682745 w 730535"/>
                    <a:gd name="connsiteY5" fmla="*/ 1122807 h 1329514"/>
                    <a:gd name="connsiteX6" fmla="*/ 328783 w 730535"/>
                    <a:gd name="connsiteY6" fmla="*/ 1226046 h 1329514"/>
                    <a:gd name="connsiteX7" fmla="*/ 24367 w 730535"/>
                    <a:gd name="connsiteY7" fmla="*/ 1284490 h 1329514"/>
                    <a:gd name="connsiteX0" fmla="*/ 19253 w 725421"/>
                    <a:gd name="connsiteY0" fmla="*/ 1284490 h 1329514"/>
                    <a:gd name="connsiteX1" fmla="*/ 77863 w 725421"/>
                    <a:gd name="connsiteY1" fmla="*/ 739349 h 1329514"/>
                    <a:gd name="connsiteX2" fmla="*/ 278683 w 725421"/>
                    <a:gd name="connsiteY2" fmla="*/ 306153 h 1329514"/>
                    <a:gd name="connsiteX3" fmla="*/ 630529 w 725421"/>
                    <a:gd name="connsiteY3" fmla="*/ 53508 h 1329514"/>
                    <a:gd name="connsiteX4" fmla="*/ 716960 w 725421"/>
                    <a:gd name="connsiteY4" fmla="*/ 650859 h 1329514"/>
                    <a:gd name="connsiteX5" fmla="*/ 677631 w 725421"/>
                    <a:gd name="connsiteY5" fmla="*/ 1122807 h 1329514"/>
                    <a:gd name="connsiteX6" fmla="*/ 323669 w 725421"/>
                    <a:gd name="connsiteY6" fmla="*/ 1226046 h 1329514"/>
                    <a:gd name="connsiteX7" fmla="*/ 19253 w 725421"/>
                    <a:gd name="connsiteY7" fmla="*/ 1284490 h 1329514"/>
                    <a:gd name="connsiteX0" fmla="*/ 19253 w 725421"/>
                    <a:gd name="connsiteY0" fmla="*/ 1284490 h 1319212"/>
                    <a:gd name="connsiteX1" fmla="*/ 77863 w 725421"/>
                    <a:gd name="connsiteY1" fmla="*/ 739349 h 1319212"/>
                    <a:gd name="connsiteX2" fmla="*/ 278683 w 725421"/>
                    <a:gd name="connsiteY2" fmla="*/ 306153 h 1319212"/>
                    <a:gd name="connsiteX3" fmla="*/ 630529 w 725421"/>
                    <a:gd name="connsiteY3" fmla="*/ 53508 h 1319212"/>
                    <a:gd name="connsiteX4" fmla="*/ 716960 w 725421"/>
                    <a:gd name="connsiteY4" fmla="*/ 650859 h 1319212"/>
                    <a:gd name="connsiteX5" fmla="*/ 677631 w 725421"/>
                    <a:gd name="connsiteY5" fmla="*/ 1122807 h 1319212"/>
                    <a:gd name="connsiteX6" fmla="*/ 323669 w 725421"/>
                    <a:gd name="connsiteY6" fmla="*/ 1226046 h 1319212"/>
                    <a:gd name="connsiteX7" fmla="*/ 19253 w 725421"/>
                    <a:gd name="connsiteY7" fmla="*/ 1284490 h 1319212"/>
                    <a:gd name="connsiteX0" fmla="*/ 14808 w 720976"/>
                    <a:gd name="connsiteY0" fmla="*/ 1284490 h 1319141"/>
                    <a:gd name="connsiteX1" fmla="*/ 73418 w 720976"/>
                    <a:gd name="connsiteY1" fmla="*/ 739349 h 1319141"/>
                    <a:gd name="connsiteX2" fmla="*/ 274238 w 720976"/>
                    <a:gd name="connsiteY2" fmla="*/ 306153 h 1319141"/>
                    <a:gd name="connsiteX3" fmla="*/ 626084 w 720976"/>
                    <a:gd name="connsiteY3" fmla="*/ 53508 h 1319141"/>
                    <a:gd name="connsiteX4" fmla="*/ 712515 w 720976"/>
                    <a:gd name="connsiteY4" fmla="*/ 650859 h 1319141"/>
                    <a:gd name="connsiteX5" fmla="*/ 673186 w 720976"/>
                    <a:gd name="connsiteY5" fmla="*/ 1122807 h 1319141"/>
                    <a:gd name="connsiteX6" fmla="*/ 327738 w 720976"/>
                    <a:gd name="connsiteY6" fmla="*/ 1248182 h 1319141"/>
                    <a:gd name="connsiteX7" fmla="*/ 14808 w 720976"/>
                    <a:gd name="connsiteY7" fmla="*/ 1284490 h 1319141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19317"/>
                    <a:gd name="connsiteY0" fmla="*/ 1284490 h 1317603"/>
                    <a:gd name="connsiteX1" fmla="*/ 73418 w 719317"/>
                    <a:gd name="connsiteY1" fmla="*/ 739349 h 1317603"/>
                    <a:gd name="connsiteX2" fmla="*/ 274238 w 719317"/>
                    <a:gd name="connsiteY2" fmla="*/ 306153 h 1317603"/>
                    <a:gd name="connsiteX3" fmla="*/ 626084 w 719317"/>
                    <a:gd name="connsiteY3" fmla="*/ 53508 h 1317603"/>
                    <a:gd name="connsiteX4" fmla="*/ 712515 w 719317"/>
                    <a:gd name="connsiteY4" fmla="*/ 650859 h 1317603"/>
                    <a:gd name="connsiteX5" fmla="*/ 697025 w 719317"/>
                    <a:gd name="connsiteY5" fmla="*/ 1173890 h 1317603"/>
                    <a:gd name="connsiteX6" fmla="*/ 327738 w 719317"/>
                    <a:gd name="connsiteY6" fmla="*/ 1248182 h 1317603"/>
                    <a:gd name="connsiteX7" fmla="*/ 14808 w 719317"/>
                    <a:gd name="connsiteY7" fmla="*/ 1284490 h 1317603"/>
                    <a:gd name="connsiteX0" fmla="*/ 13883 w 718392"/>
                    <a:gd name="connsiteY0" fmla="*/ 1248658 h 1281771"/>
                    <a:gd name="connsiteX1" fmla="*/ 72493 w 718392"/>
                    <a:gd name="connsiteY1" fmla="*/ 703517 h 1281771"/>
                    <a:gd name="connsiteX2" fmla="*/ 230743 w 718392"/>
                    <a:gd name="connsiteY2" fmla="*/ 224345 h 1281771"/>
                    <a:gd name="connsiteX3" fmla="*/ 625159 w 718392"/>
                    <a:gd name="connsiteY3" fmla="*/ 17676 h 1281771"/>
                    <a:gd name="connsiteX4" fmla="*/ 711590 w 718392"/>
                    <a:gd name="connsiteY4" fmla="*/ 615027 h 1281771"/>
                    <a:gd name="connsiteX5" fmla="*/ 696100 w 718392"/>
                    <a:gd name="connsiteY5" fmla="*/ 1138058 h 1281771"/>
                    <a:gd name="connsiteX6" fmla="*/ 326813 w 718392"/>
                    <a:gd name="connsiteY6" fmla="*/ 1212350 h 1281771"/>
                    <a:gd name="connsiteX7" fmla="*/ 13883 w 718392"/>
                    <a:gd name="connsiteY7" fmla="*/ 1248658 h 1281771"/>
                    <a:gd name="connsiteX0" fmla="*/ 13883 w 718642"/>
                    <a:gd name="connsiteY0" fmla="*/ 1273635 h 1306748"/>
                    <a:gd name="connsiteX1" fmla="*/ 72493 w 718642"/>
                    <a:gd name="connsiteY1" fmla="*/ 728494 h 1306748"/>
                    <a:gd name="connsiteX2" fmla="*/ 230743 w 718642"/>
                    <a:gd name="connsiteY2" fmla="*/ 249322 h 1306748"/>
                    <a:gd name="connsiteX3" fmla="*/ 621753 w 718642"/>
                    <a:gd name="connsiteY3" fmla="*/ 13705 h 1306748"/>
                    <a:gd name="connsiteX4" fmla="*/ 711590 w 718642"/>
                    <a:gd name="connsiteY4" fmla="*/ 640004 h 1306748"/>
                    <a:gd name="connsiteX5" fmla="*/ 696100 w 718642"/>
                    <a:gd name="connsiteY5" fmla="*/ 1163035 h 1306748"/>
                    <a:gd name="connsiteX6" fmla="*/ 326813 w 718642"/>
                    <a:gd name="connsiteY6" fmla="*/ 1237327 h 1306748"/>
                    <a:gd name="connsiteX7" fmla="*/ 13883 w 718642"/>
                    <a:gd name="connsiteY7" fmla="*/ 1273635 h 1306748"/>
                    <a:gd name="connsiteX0" fmla="*/ 13883 w 718642"/>
                    <a:gd name="connsiteY0" fmla="*/ 1274208 h 1307321"/>
                    <a:gd name="connsiteX1" fmla="*/ 72493 w 718642"/>
                    <a:gd name="connsiteY1" fmla="*/ 729067 h 1307321"/>
                    <a:gd name="connsiteX2" fmla="*/ 230743 w 718642"/>
                    <a:gd name="connsiteY2" fmla="*/ 244786 h 1307321"/>
                    <a:gd name="connsiteX3" fmla="*/ 621753 w 718642"/>
                    <a:gd name="connsiteY3" fmla="*/ 14278 h 1307321"/>
                    <a:gd name="connsiteX4" fmla="*/ 711590 w 718642"/>
                    <a:gd name="connsiteY4" fmla="*/ 640577 h 1307321"/>
                    <a:gd name="connsiteX5" fmla="*/ 696100 w 718642"/>
                    <a:gd name="connsiteY5" fmla="*/ 1163608 h 1307321"/>
                    <a:gd name="connsiteX6" fmla="*/ 326813 w 718642"/>
                    <a:gd name="connsiteY6" fmla="*/ 1237900 h 1307321"/>
                    <a:gd name="connsiteX7" fmla="*/ 13883 w 718642"/>
                    <a:gd name="connsiteY7" fmla="*/ 1274208 h 1307321"/>
                    <a:gd name="connsiteX0" fmla="*/ 13883 w 718642"/>
                    <a:gd name="connsiteY0" fmla="*/ 1279760 h 1312873"/>
                    <a:gd name="connsiteX1" fmla="*/ 72493 w 718642"/>
                    <a:gd name="connsiteY1" fmla="*/ 734619 h 1312873"/>
                    <a:gd name="connsiteX2" fmla="*/ 230743 w 718642"/>
                    <a:gd name="connsiteY2" fmla="*/ 250338 h 1312873"/>
                    <a:gd name="connsiteX3" fmla="*/ 621753 w 718642"/>
                    <a:gd name="connsiteY3" fmla="*/ 19830 h 1312873"/>
                    <a:gd name="connsiteX4" fmla="*/ 711590 w 718642"/>
                    <a:gd name="connsiteY4" fmla="*/ 646129 h 1312873"/>
                    <a:gd name="connsiteX5" fmla="*/ 696100 w 718642"/>
                    <a:gd name="connsiteY5" fmla="*/ 1169160 h 1312873"/>
                    <a:gd name="connsiteX6" fmla="*/ 326813 w 718642"/>
                    <a:gd name="connsiteY6" fmla="*/ 1243452 h 1312873"/>
                    <a:gd name="connsiteX7" fmla="*/ 13883 w 718642"/>
                    <a:gd name="connsiteY7" fmla="*/ 1279760 h 1312873"/>
                    <a:gd name="connsiteX0" fmla="*/ 26885 w 731644"/>
                    <a:gd name="connsiteY0" fmla="*/ 1274177 h 1307538"/>
                    <a:gd name="connsiteX1" fmla="*/ 41223 w 731644"/>
                    <a:gd name="connsiteY1" fmla="*/ 725630 h 1307538"/>
                    <a:gd name="connsiteX2" fmla="*/ 243745 w 731644"/>
                    <a:gd name="connsiteY2" fmla="*/ 244755 h 1307538"/>
                    <a:gd name="connsiteX3" fmla="*/ 634755 w 731644"/>
                    <a:gd name="connsiteY3" fmla="*/ 14247 h 1307538"/>
                    <a:gd name="connsiteX4" fmla="*/ 724592 w 731644"/>
                    <a:gd name="connsiteY4" fmla="*/ 640546 h 1307538"/>
                    <a:gd name="connsiteX5" fmla="*/ 709102 w 731644"/>
                    <a:gd name="connsiteY5" fmla="*/ 1163577 h 1307538"/>
                    <a:gd name="connsiteX6" fmla="*/ 339815 w 731644"/>
                    <a:gd name="connsiteY6" fmla="*/ 1237869 h 1307538"/>
                    <a:gd name="connsiteX7" fmla="*/ 26885 w 731644"/>
                    <a:gd name="connsiteY7" fmla="*/ 1274177 h 1307538"/>
                    <a:gd name="connsiteX0" fmla="*/ 26885 w 731644"/>
                    <a:gd name="connsiteY0" fmla="*/ 1275652 h 1309013"/>
                    <a:gd name="connsiteX1" fmla="*/ 41223 w 731644"/>
                    <a:gd name="connsiteY1" fmla="*/ 727105 h 1309013"/>
                    <a:gd name="connsiteX2" fmla="*/ 243745 w 731644"/>
                    <a:gd name="connsiteY2" fmla="*/ 246230 h 1309013"/>
                    <a:gd name="connsiteX3" fmla="*/ 634755 w 731644"/>
                    <a:gd name="connsiteY3" fmla="*/ 15722 h 1309013"/>
                    <a:gd name="connsiteX4" fmla="*/ 724592 w 731644"/>
                    <a:gd name="connsiteY4" fmla="*/ 642021 h 1309013"/>
                    <a:gd name="connsiteX5" fmla="*/ 709102 w 731644"/>
                    <a:gd name="connsiteY5" fmla="*/ 1165052 h 1309013"/>
                    <a:gd name="connsiteX6" fmla="*/ 339815 w 731644"/>
                    <a:gd name="connsiteY6" fmla="*/ 1239344 h 1309013"/>
                    <a:gd name="connsiteX7" fmla="*/ 26885 w 731644"/>
                    <a:gd name="connsiteY7" fmla="*/ 1275652 h 1309013"/>
                    <a:gd name="connsiteX0" fmla="*/ 26963 w 731722"/>
                    <a:gd name="connsiteY0" fmla="*/ 1273396 h 1306757"/>
                    <a:gd name="connsiteX1" fmla="*/ 41301 w 731722"/>
                    <a:gd name="connsiteY1" fmla="*/ 724849 h 1306757"/>
                    <a:gd name="connsiteX2" fmla="*/ 245526 w 731722"/>
                    <a:gd name="connsiteY2" fmla="*/ 262705 h 1306757"/>
                    <a:gd name="connsiteX3" fmla="*/ 634833 w 731722"/>
                    <a:gd name="connsiteY3" fmla="*/ 13466 h 1306757"/>
                    <a:gd name="connsiteX4" fmla="*/ 724670 w 731722"/>
                    <a:gd name="connsiteY4" fmla="*/ 639765 h 1306757"/>
                    <a:gd name="connsiteX5" fmla="*/ 709180 w 731722"/>
                    <a:gd name="connsiteY5" fmla="*/ 1162796 h 1306757"/>
                    <a:gd name="connsiteX6" fmla="*/ 339893 w 731722"/>
                    <a:gd name="connsiteY6" fmla="*/ 1237088 h 1306757"/>
                    <a:gd name="connsiteX7" fmla="*/ 26963 w 731722"/>
                    <a:gd name="connsiteY7" fmla="*/ 1273396 h 1306757"/>
                    <a:gd name="connsiteX0" fmla="*/ 26963 w 731722"/>
                    <a:gd name="connsiteY0" fmla="*/ 1305320 h 1338681"/>
                    <a:gd name="connsiteX1" fmla="*/ 41301 w 731722"/>
                    <a:gd name="connsiteY1" fmla="*/ 756773 h 1338681"/>
                    <a:gd name="connsiteX2" fmla="*/ 245526 w 731722"/>
                    <a:gd name="connsiteY2" fmla="*/ 294629 h 1338681"/>
                    <a:gd name="connsiteX3" fmla="*/ 634833 w 731722"/>
                    <a:gd name="connsiteY3" fmla="*/ 45390 h 1338681"/>
                    <a:gd name="connsiteX4" fmla="*/ 724670 w 731722"/>
                    <a:gd name="connsiteY4" fmla="*/ 671689 h 1338681"/>
                    <a:gd name="connsiteX5" fmla="*/ 709180 w 731722"/>
                    <a:gd name="connsiteY5" fmla="*/ 1194720 h 1338681"/>
                    <a:gd name="connsiteX6" fmla="*/ 339893 w 731722"/>
                    <a:gd name="connsiteY6" fmla="*/ 1269012 h 1338681"/>
                    <a:gd name="connsiteX7" fmla="*/ 26963 w 731722"/>
                    <a:gd name="connsiteY7" fmla="*/ 1305320 h 1338681"/>
                    <a:gd name="connsiteX0" fmla="*/ 26963 w 731722"/>
                    <a:gd name="connsiteY0" fmla="*/ 1297319 h 1330680"/>
                    <a:gd name="connsiteX1" fmla="*/ 41301 w 731722"/>
                    <a:gd name="connsiteY1" fmla="*/ 748772 h 1330680"/>
                    <a:gd name="connsiteX2" fmla="*/ 245526 w 731722"/>
                    <a:gd name="connsiteY2" fmla="*/ 286628 h 1330680"/>
                    <a:gd name="connsiteX3" fmla="*/ 634833 w 731722"/>
                    <a:gd name="connsiteY3" fmla="*/ 37389 h 1330680"/>
                    <a:gd name="connsiteX4" fmla="*/ 724670 w 731722"/>
                    <a:gd name="connsiteY4" fmla="*/ 663688 h 1330680"/>
                    <a:gd name="connsiteX5" fmla="*/ 709180 w 731722"/>
                    <a:gd name="connsiteY5" fmla="*/ 1186719 h 1330680"/>
                    <a:gd name="connsiteX6" fmla="*/ 339893 w 731722"/>
                    <a:gd name="connsiteY6" fmla="*/ 1261011 h 1330680"/>
                    <a:gd name="connsiteX7" fmla="*/ 26963 w 731722"/>
                    <a:gd name="connsiteY7" fmla="*/ 1297319 h 1330680"/>
                    <a:gd name="connsiteX0" fmla="*/ 27211 w 731970"/>
                    <a:gd name="connsiteY0" fmla="*/ 1297319 h 1321716"/>
                    <a:gd name="connsiteX1" fmla="*/ 41549 w 731970"/>
                    <a:gd name="connsiteY1" fmla="*/ 748772 h 1321716"/>
                    <a:gd name="connsiteX2" fmla="*/ 245774 w 731970"/>
                    <a:gd name="connsiteY2" fmla="*/ 286628 h 1321716"/>
                    <a:gd name="connsiteX3" fmla="*/ 635081 w 731970"/>
                    <a:gd name="connsiteY3" fmla="*/ 37389 h 1321716"/>
                    <a:gd name="connsiteX4" fmla="*/ 724918 w 731970"/>
                    <a:gd name="connsiteY4" fmla="*/ 663688 h 1321716"/>
                    <a:gd name="connsiteX5" fmla="*/ 709428 w 731970"/>
                    <a:gd name="connsiteY5" fmla="*/ 1186719 h 1321716"/>
                    <a:gd name="connsiteX6" fmla="*/ 343547 w 731970"/>
                    <a:gd name="connsiteY6" fmla="*/ 1221847 h 1321716"/>
                    <a:gd name="connsiteX7" fmla="*/ 27211 w 731970"/>
                    <a:gd name="connsiteY7" fmla="*/ 1297319 h 1321716"/>
                    <a:gd name="connsiteX0" fmla="*/ 27211 w 726704"/>
                    <a:gd name="connsiteY0" fmla="*/ 1297319 h 1322553"/>
                    <a:gd name="connsiteX1" fmla="*/ 41549 w 726704"/>
                    <a:gd name="connsiteY1" fmla="*/ 748772 h 1322553"/>
                    <a:gd name="connsiteX2" fmla="*/ 245774 w 726704"/>
                    <a:gd name="connsiteY2" fmla="*/ 286628 h 1322553"/>
                    <a:gd name="connsiteX3" fmla="*/ 635081 w 726704"/>
                    <a:gd name="connsiteY3" fmla="*/ 37389 h 1322553"/>
                    <a:gd name="connsiteX4" fmla="*/ 724918 w 726704"/>
                    <a:gd name="connsiteY4" fmla="*/ 663688 h 1322553"/>
                    <a:gd name="connsiteX5" fmla="*/ 620883 w 726704"/>
                    <a:gd name="connsiteY5" fmla="*/ 1144149 h 1322553"/>
                    <a:gd name="connsiteX6" fmla="*/ 343547 w 726704"/>
                    <a:gd name="connsiteY6" fmla="*/ 1221847 h 1322553"/>
                    <a:gd name="connsiteX7" fmla="*/ 27211 w 726704"/>
                    <a:gd name="connsiteY7" fmla="*/ 1297319 h 1322553"/>
                    <a:gd name="connsiteX0" fmla="*/ 27211 w 726704"/>
                    <a:gd name="connsiteY0" fmla="*/ 1297319 h 1322553"/>
                    <a:gd name="connsiteX1" fmla="*/ 41549 w 726704"/>
                    <a:gd name="connsiteY1" fmla="*/ 748772 h 1322553"/>
                    <a:gd name="connsiteX2" fmla="*/ 245774 w 726704"/>
                    <a:gd name="connsiteY2" fmla="*/ 286628 h 1322553"/>
                    <a:gd name="connsiteX3" fmla="*/ 635081 w 726704"/>
                    <a:gd name="connsiteY3" fmla="*/ 37389 h 1322553"/>
                    <a:gd name="connsiteX4" fmla="*/ 724918 w 726704"/>
                    <a:gd name="connsiteY4" fmla="*/ 663688 h 1322553"/>
                    <a:gd name="connsiteX5" fmla="*/ 620883 w 726704"/>
                    <a:gd name="connsiteY5" fmla="*/ 1144149 h 1322553"/>
                    <a:gd name="connsiteX6" fmla="*/ 343547 w 726704"/>
                    <a:gd name="connsiteY6" fmla="*/ 1221847 h 1322553"/>
                    <a:gd name="connsiteX7" fmla="*/ 27211 w 726704"/>
                    <a:gd name="connsiteY7" fmla="*/ 1297319 h 1322553"/>
                    <a:gd name="connsiteX0" fmla="*/ 27211 w 733284"/>
                    <a:gd name="connsiteY0" fmla="*/ 1297319 h 1322553"/>
                    <a:gd name="connsiteX1" fmla="*/ 41549 w 733284"/>
                    <a:gd name="connsiteY1" fmla="*/ 748772 h 1322553"/>
                    <a:gd name="connsiteX2" fmla="*/ 245774 w 733284"/>
                    <a:gd name="connsiteY2" fmla="*/ 286628 h 1322553"/>
                    <a:gd name="connsiteX3" fmla="*/ 635081 w 733284"/>
                    <a:gd name="connsiteY3" fmla="*/ 37389 h 1322553"/>
                    <a:gd name="connsiteX4" fmla="*/ 724918 w 733284"/>
                    <a:gd name="connsiteY4" fmla="*/ 663688 h 1322553"/>
                    <a:gd name="connsiteX5" fmla="*/ 620883 w 733284"/>
                    <a:gd name="connsiteY5" fmla="*/ 1144149 h 1322553"/>
                    <a:gd name="connsiteX6" fmla="*/ 343547 w 733284"/>
                    <a:gd name="connsiteY6" fmla="*/ 1221847 h 1322553"/>
                    <a:gd name="connsiteX7" fmla="*/ 27211 w 733284"/>
                    <a:gd name="connsiteY7" fmla="*/ 1297319 h 1322553"/>
                    <a:gd name="connsiteX0" fmla="*/ 38416 w 744489"/>
                    <a:gd name="connsiteY0" fmla="*/ 1297319 h 1344722"/>
                    <a:gd name="connsiteX1" fmla="*/ 52754 w 744489"/>
                    <a:gd name="connsiteY1" fmla="*/ 748772 h 1344722"/>
                    <a:gd name="connsiteX2" fmla="*/ 256979 w 744489"/>
                    <a:gd name="connsiteY2" fmla="*/ 286628 h 1344722"/>
                    <a:gd name="connsiteX3" fmla="*/ 646286 w 744489"/>
                    <a:gd name="connsiteY3" fmla="*/ 37389 h 1344722"/>
                    <a:gd name="connsiteX4" fmla="*/ 736123 w 744489"/>
                    <a:gd name="connsiteY4" fmla="*/ 663688 h 1344722"/>
                    <a:gd name="connsiteX5" fmla="*/ 632088 w 744489"/>
                    <a:gd name="connsiteY5" fmla="*/ 1144149 h 1344722"/>
                    <a:gd name="connsiteX6" fmla="*/ 354752 w 744489"/>
                    <a:gd name="connsiteY6" fmla="*/ 1221847 h 1344722"/>
                    <a:gd name="connsiteX7" fmla="*/ 38416 w 744489"/>
                    <a:gd name="connsiteY7" fmla="*/ 1297319 h 1344722"/>
                    <a:gd name="connsiteX0" fmla="*/ 32904 w 762816"/>
                    <a:gd name="connsiteY0" fmla="*/ 1253046 h 1307808"/>
                    <a:gd name="connsiteX1" fmla="*/ 71081 w 762816"/>
                    <a:gd name="connsiteY1" fmla="*/ 748772 h 1307808"/>
                    <a:gd name="connsiteX2" fmla="*/ 275306 w 762816"/>
                    <a:gd name="connsiteY2" fmla="*/ 286628 h 1307808"/>
                    <a:gd name="connsiteX3" fmla="*/ 664613 w 762816"/>
                    <a:gd name="connsiteY3" fmla="*/ 37389 h 1307808"/>
                    <a:gd name="connsiteX4" fmla="*/ 754450 w 762816"/>
                    <a:gd name="connsiteY4" fmla="*/ 663688 h 1307808"/>
                    <a:gd name="connsiteX5" fmla="*/ 650415 w 762816"/>
                    <a:gd name="connsiteY5" fmla="*/ 1144149 h 1307808"/>
                    <a:gd name="connsiteX6" fmla="*/ 373079 w 762816"/>
                    <a:gd name="connsiteY6" fmla="*/ 1221847 h 1307808"/>
                    <a:gd name="connsiteX7" fmla="*/ 32904 w 762816"/>
                    <a:gd name="connsiteY7" fmla="*/ 1253046 h 1307808"/>
                    <a:gd name="connsiteX0" fmla="*/ 21594 w 751506"/>
                    <a:gd name="connsiteY0" fmla="*/ 1253046 h 1308561"/>
                    <a:gd name="connsiteX1" fmla="*/ 59771 w 751506"/>
                    <a:gd name="connsiteY1" fmla="*/ 748772 h 1308561"/>
                    <a:gd name="connsiteX2" fmla="*/ 263996 w 751506"/>
                    <a:gd name="connsiteY2" fmla="*/ 286628 h 1308561"/>
                    <a:gd name="connsiteX3" fmla="*/ 653303 w 751506"/>
                    <a:gd name="connsiteY3" fmla="*/ 37389 h 1308561"/>
                    <a:gd name="connsiteX4" fmla="*/ 743140 w 751506"/>
                    <a:gd name="connsiteY4" fmla="*/ 663688 h 1308561"/>
                    <a:gd name="connsiteX5" fmla="*/ 639105 w 751506"/>
                    <a:gd name="connsiteY5" fmla="*/ 1144149 h 1308561"/>
                    <a:gd name="connsiteX6" fmla="*/ 361769 w 751506"/>
                    <a:gd name="connsiteY6" fmla="*/ 1221847 h 1308561"/>
                    <a:gd name="connsiteX7" fmla="*/ 21594 w 751506"/>
                    <a:gd name="connsiteY7" fmla="*/ 1253046 h 1308561"/>
                    <a:gd name="connsiteX0" fmla="*/ 23853 w 753765"/>
                    <a:gd name="connsiteY0" fmla="*/ 1253046 h 1313836"/>
                    <a:gd name="connsiteX1" fmla="*/ 62030 w 753765"/>
                    <a:gd name="connsiteY1" fmla="*/ 748772 h 1313836"/>
                    <a:gd name="connsiteX2" fmla="*/ 266255 w 753765"/>
                    <a:gd name="connsiteY2" fmla="*/ 286628 h 1313836"/>
                    <a:gd name="connsiteX3" fmla="*/ 655562 w 753765"/>
                    <a:gd name="connsiteY3" fmla="*/ 37389 h 1313836"/>
                    <a:gd name="connsiteX4" fmla="*/ 745399 w 753765"/>
                    <a:gd name="connsiteY4" fmla="*/ 663688 h 1313836"/>
                    <a:gd name="connsiteX5" fmla="*/ 641364 w 753765"/>
                    <a:gd name="connsiteY5" fmla="*/ 1144149 h 1313836"/>
                    <a:gd name="connsiteX6" fmla="*/ 364028 w 753765"/>
                    <a:gd name="connsiteY6" fmla="*/ 1221847 h 1313836"/>
                    <a:gd name="connsiteX7" fmla="*/ 23853 w 753765"/>
                    <a:gd name="connsiteY7" fmla="*/ 1253046 h 1313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765" h="1313836">
                      <a:moveTo>
                        <a:pt x="23853" y="1253046"/>
                      </a:moveTo>
                      <a:cubicBezTo>
                        <a:pt x="-31589" y="1107790"/>
                        <a:pt x="21630" y="909842"/>
                        <a:pt x="62030" y="748772"/>
                      </a:cubicBezTo>
                      <a:cubicBezTo>
                        <a:pt x="102430" y="587702"/>
                        <a:pt x="187766" y="429032"/>
                        <a:pt x="266255" y="286628"/>
                      </a:cubicBezTo>
                      <a:cubicBezTo>
                        <a:pt x="344744" y="144224"/>
                        <a:pt x="550163" y="-91863"/>
                        <a:pt x="655562" y="37389"/>
                      </a:cubicBezTo>
                      <a:cubicBezTo>
                        <a:pt x="760961" y="166641"/>
                        <a:pt x="763090" y="479228"/>
                        <a:pt x="745399" y="663688"/>
                      </a:cubicBezTo>
                      <a:cubicBezTo>
                        <a:pt x="727708" y="848148"/>
                        <a:pt x="666046" y="1026148"/>
                        <a:pt x="641364" y="1144149"/>
                      </a:cubicBezTo>
                      <a:cubicBezTo>
                        <a:pt x="575816" y="1211065"/>
                        <a:pt x="466946" y="1203698"/>
                        <a:pt x="364028" y="1221847"/>
                      </a:cubicBezTo>
                      <a:cubicBezTo>
                        <a:pt x="261110" y="1239996"/>
                        <a:pt x="79295" y="1398302"/>
                        <a:pt x="23853" y="125304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85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40000"/>
                        <a:lumOff val="6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3" name="Freeform 332"/>
                <p:cNvSpPr/>
                <p:nvPr/>
              </p:nvSpPr>
              <p:spPr>
                <a:xfrm>
                  <a:off x="2600556" y="2879144"/>
                  <a:ext cx="379043" cy="636845"/>
                </a:xfrm>
                <a:custGeom>
                  <a:avLst/>
                  <a:gdLst>
                    <a:gd name="connsiteX0" fmla="*/ 372912 w 372912"/>
                    <a:gd name="connsiteY0" fmla="*/ 636845 h 636845"/>
                    <a:gd name="connsiteX1" fmla="*/ 231580 w 372912"/>
                    <a:gd name="connsiteY1" fmla="*/ 224769 h 636845"/>
                    <a:gd name="connsiteX2" fmla="*/ 0 w 372912"/>
                    <a:gd name="connsiteY2" fmla="*/ 0 h 636845"/>
                    <a:gd name="connsiteX0" fmla="*/ 372912 w 372912"/>
                    <a:gd name="connsiteY0" fmla="*/ 636845 h 636845"/>
                    <a:gd name="connsiteX1" fmla="*/ 231580 w 372912"/>
                    <a:gd name="connsiteY1" fmla="*/ 224769 h 636845"/>
                    <a:gd name="connsiteX2" fmla="*/ 0 w 372912"/>
                    <a:gd name="connsiteY2" fmla="*/ 0 h 636845"/>
                    <a:gd name="connsiteX0" fmla="*/ 372912 w 379043"/>
                    <a:gd name="connsiteY0" fmla="*/ 636845 h 636845"/>
                    <a:gd name="connsiteX1" fmla="*/ 231580 w 379043"/>
                    <a:gd name="connsiteY1" fmla="*/ 224769 h 636845"/>
                    <a:gd name="connsiteX2" fmla="*/ 0 w 379043"/>
                    <a:gd name="connsiteY2" fmla="*/ 0 h 636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79043" h="636845">
                      <a:moveTo>
                        <a:pt x="372912" y="636845"/>
                      </a:moveTo>
                      <a:cubicBezTo>
                        <a:pt x="406542" y="471957"/>
                        <a:pt x="293732" y="330910"/>
                        <a:pt x="231580" y="224769"/>
                      </a:cubicBezTo>
                      <a:cubicBezTo>
                        <a:pt x="169428" y="118628"/>
                        <a:pt x="193692" y="38881"/>
                        <a:pt x="0" y="0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sp>
          <p:nvSpPr>
            <p:cNvPr id="327" name="Freeform 326"/>
            <p:cNvSpPr/>
            <p:nvPr/>
          </p:nvSpPr>
          <p:spPr>
            <a:xfrm>
              <a:off x="19750823" y="19869994"/>
              <a:ext cx="9496087" cy="2949469"/>
            </a:xfrm>
            <a:custGeom>
              <a:avLst/>
              <a:gdLst>
                <a:gd name="connsiteX0" fmla="*/ 9258 w 1674285"/>
                <a:gd name="connsiteY0" fmla="*/ 549738 h 549738"/>
                <a:gd name="connsiteX1" fmla="*/ 132088 w 1674285"/>
                <a:gd name="connsiteY1" fmla="*/ 99362 h 549738"/>
                <a:gd name="connsiteX2" fmla="*/ 930482 w 1674285"/>
                <a:gd name="connsiteY2" fmla="*/ 3827 h 549738"/>
                <a:gd name="connsiteX3" fmla="*/ 1517335 w 1674285"/>
                <a:gd name="connsiteY3" fmla="*/ 72066 h 549738"/>
                <a:gd name="connsiteX4" fmla="*/ 1674285 w 1674285"/>
                <a:gd name="connsiteY4" fmla="*/ 529266 h 549738"/>
                <a:gd name="connsiteX0" fmla="*/ 23331 w 1688358"/>
                <a:gd name="connsiteY0" fmla="*/ 549738 h 549738"/>
                <a:gd name="connsiteX1" fmla="*/ 146161 w 1688358"/>
                <a:gd name="connsiteY1" fmla="*/ 99362 h 549738"/>
                <a:gd name="connsiteX2" fmla="*/ 944555 w 1688358"/>
                <a:gd name="connsiteY2" fmla="*/ 3827 h 549738"/>
                <a:gd name="connsiteX3" fmla="*/ 1531408 w 1688358"/>
                <a:gd name="connsiteY3" fmla="*/ 72066 h 549738"/>
                <a:gd name="connsiteX4" fmla="*/ 1688358 w 1688358"/>
                <a:gd name="connsiteY4" fmla="*/ 529266 h 549738"/>
                <a:gd name="connsiteX0" fmla="*/ 16241 w 1681268"/>
                <a:gd name="connsiteY0" fmla="*/ 554755 h 554755"/>
                <a:gd name="connsiteX1" fmla="*/ 139071 w 1681268"/>
                <a:gd name="connsiteY1" fmla="*/ 104379 h 554755"/>
                <a:gd name="connsiteX2" fmla="*/ 937465 w 1681268"/>
                <a:gd name="connsiteY2" fmla="*/ 8844 h 554755"/>
                <a:gd name="connsiteX3" fmla="*/ 1524318 w 1681268"/>
                <a:gd name="connsiteY3" fmla="*/ 77083 h 554755"/>
                <a:gd name="connsiteX4" fmla="*/ 1681268 w 1681268"/>
                <a:gd name="connsiteY4" fmla="*/ 534283 h 554755"/>
                <a:gd name="connsiteX0" fmla="*/ 9259 w 1674286"/>
                <a:gd name="connsiteY0" fmla="*/ 540803 h 540803"/>
                <a:gd name="connsiteX1" fmla="*/ 132089 w 1674286"/>
                <a:gd name="connsiteY1" fmla="*/ 99363 h 540803"/>
                <a:gd name="connsiteX2" fmla="*/ 930483 w 1674286"/>
                <a:gd name="connsiteY2" fmla="*/ 3828 h 540803"/>
                <a:gd name="connsiteX3" fmla="*/ 1517336 w 1674286"/>
                <a:gd name="connsiteY3" fmla="*/ 72067 h 540803"/>
                <a:gd name="connsiteX4" fmla="*/ 1674286 w 1674286"/>
                <a:gd name="connsiteY4" fmla="*/ 529267 h 540803"/>
                <a:gd name="connsiteX0" fmla="*/ 0 w 1665027"/>
                <a:gd name="connsiteY0" fmla="*/ 540803 h 540803"/>
                <a:gd name="connsiteX1" fmla="*/ 122830 w 1665027"/>
                <a:gd name="connsiteY1" fmla="*/ 99363 h 540803"/>
                <a:gd name="connsiteX2" fmla="*/ 921224 w 1665027"/>
                <a:gd name="connsiteY2" fmla="*/ 3828 h 540803"/>
                <a:gd name="connsiteX3" fmla="*/ 1508077 w 1665027"/>
                <a:gd name="connsiteY3" fmla="*/ 72067 h 540803"/>
                <a:gd name="connsiteX4" fmla="*/ 1665027 w 1665027"/>
                <a:gd name="connsiteY4" fmla="*/ 529267 h 540803"/>
                <a:gd name="connsiteX0" fmla="*/ 0 w 1665027"/>
                <a:gd name="connsiteY0" fmla="*/ 591029 h 591029"/>
                <a:gd name="connsiteX1" fmla="*/ 122830 w 1665027"/>
                <a:gd name="connsiteY1" fmla="*/ 149589 h 591029"/>
                <a:gd name="connsiteX2" fmla="*/ 888461 w 1665027"/>
                <a:gd name="connsiteY2" fmla="*/ 441 h 591029"/>
                <a:gd name="connsiteX3" fmla="*/ 1508077 w 1665027"/>
                <a:gd name="connsiteY3" fmla="*/ 122293 h 591029"/>
                <a:gd name="connsiteX4" fmla="*/ 1665027 w 1665027"/>
                <a:gd name="connsiteY4" fmla="*/ 579493 h 591029"/>
                <a:gd name="connsiteX0" fmla="*/ 0 w 1665027"/>
                <a:gd name="connsiteY0" fmla="*/ 591374 h 591374"/>
                <a:gd name="connsiteX1" fmla="*/ 122830 w 1665027"/>
                <a:gd name="connsiteY1" fmla="*/ 149934 h 591374"/>
                <a:gd name="connsiteX2" fmla="*/ 888461 w 1665027"/>
                <a:gd name="connsiteY2" fmla="*/ 786 h 591374"/>
                <a:gd name="connsiteX3" fmla="*/ 1508077 w 1665027"/>
                <a:gd name="connsiteY3" fmla="*/ 122638 h 591374"/>
                <a:gd name="connsiteX4" fmla="*/ 1665027 w 1665027"/>
                <a:gd name="connsiteY4" fmla="*/ 579838 h 591374"/>
                <a:gd name="connsiteX0" fmla="*/ 0 w 1665027"/>
                <a:gd name="connsiteY0" fmla="*/ 591374 h 591374"/>
                <a:gd name="connsiteX1" fmla="*/ 122830 w 1665027"/>
                <a:gd name="connsiteY1" fmla="*/ 149934 h 591374"/>
                <a:gd name="connsiteX2" fmla="*/ 888461 w 1665027"/>
                <a:gd name="connsiteY2" fmla="*/ 786 h 591374"/>
                <a:gd name="connsiteX3" fmla="*/ 1508077 w 1665027"/>
                <a:gd name="connsiteY3" fmla="*/ 122638 h 591374"/>
                <a:gd name="connsiteX4" fmla="*/ 1665027 w 1665027"/>
                <a:gd name="connsiteY4" fmla="*/ 579838 h 591374"/>
                <a:gd name="connsiteX0" fmla="*/ 0 w 1665027"/>
                <a:gd name="connsiteY0" fmla="*/ 532473 h 532473"/>
                <a:gd name="connsiteX1" fmla="*/ 122830 w 1665027"/>
                <a:gd name="connsiteY1" fmla="*/ 91033 h 532473"/>
                <a:gd name="connsiteX2" fmla="*/ 899680 w 1665027"/>
                <a:gd name="connsiteY2" fmla="*/ 27449 h 532473"/>
                <a:gd name="connsiteX3" fmla="*/ 1508077 w 1665027"/>
                <a:gd name="connsiteY3" fmla="*/ 63737 h 532473"/>
                <a:gd name="connsiteX4" fmla="*/ 1665027 w 1665027"/>
                <a:gd name="connsiteY4" fmla="*/ 520937 h 532473"/>
                <a:gd name="connsiteX0" fmla="*/ 0 w 1665027"/>
                <a:gd name="connsiteY0" fmla="*/ 532473 h 532473"/>
                <a:gd name="connsiteX1" fmla="*/ 122830 w 1665027"/>
                <a:gd name="connsiteY1" fmla="*/ 91033 h 532473"/>
                <a:gd name="connsiteX2" fmla="*/ 899680 w 1665027"/>
                <a:gd name="connsiteY2" fmla="*/ 27449 h 532473"/>
                <a:gd name="connsiteX3" fmla="*/ 1508077 w 1665027"/>
                <a:gd name="connsiteY3" fmla="*/ 63737 h 532473"/>
                <a:gd name="connsiteX4" fmla="*/ 1665027 w 1665027"/>
                <a:gd name="connsiteY4" fmla="*/ 520937 h 532473"/>
                <a:gd name="connsiteX0" fmla="*/ 0 w 1665027"/>
                <a:gd name="connsiteY0" fmla="*/ 536267 h 536267"/>
                <a:gd name="connsiteX1" fmla="*/ 122830 w 1665027"/>
                <a:gd name="connsiteY1" fmla="*/ 94827 h 536267"/>
                <a:gd name="connsiteX2" fmla="*/ 899680 w 1665027"/>
                <a:gd name="connsiteY2" fmla="*/ 31243 h 536267"/>
                <a:gd name="connsiteX3" fmla="*/ 1468808 w 1665027"/>
                <a:gd name="connsiteY3" fmla="*/ 61826 h 536267"/>
                <a:gd name="connsiteX4" fmla="*/ 1665027 w 1665027"/>
                <a:gd name="connsiteY4" fmla="*/ 524731 h 536267"/>
                <a:gd name="connsiteX0" fmla="*/ 0 w 1698686"/>
                <a:gd name="connsiteY0" fmla="*/ 536267 h 536267"/>
                <a:gd name="connsiteX1" fmla="*/ 156489 w 1698686"/>
                <a:gd name="connsiteY1" fmla="*/ 94827 h 536267"/>
                <a:gd name="connsiteX2" fmla="*/ 933339 w 1698686"/>
                <a:gd name="connsiteY2" fmla="*/ 31243 h 536267"/>
                <a:gd name="connsiteX3" fmla="*/ 1502467 w 1698686"/>
                <a:gd name="connsiteY3" fmla="*/ 61826 h 536267"/>
                <a:gd name="connsiteX4" fmla="*/ 1698686 w 1698686"/>
                <a:gd name="connsiteY4" fmla="*/ 524731 h 536267"/>
                <a:gd name="connsiteX0" fmla="*/ 0 w 1698686"/>
                <a:gd name="connsiteY0" fmla="*/ 536267 h 536267"/>
                <a:gd name="connsiteX1" fmla="*/ 156489 w 1698686"/>
                <a:gd name="connsiteY1" fmla="*/ 94827 h 536267"/>
                <a:gd name="connsiteX2" fmla="*/ 933339 w 1698686"/>
                <a:gd name="connsiteY2" fmla="*/ 31243 h 536267"/>
                <a:gd name="connsiteX3" fmla="*/ 1502467 w 1698686"/>
                <a:gd name="connsiteY3" fmla="*/ 61826 h 536267"/>
                <a:gd name="connsiteX4" fmla="*/ 1698686 w 1698686"/>
                <a:gd name="connsiteY4" fmla="*/ 524731 h 536267"/>
                <a:gd name="connsiteX0" fmla="*/ 0 w 1698686"/>
                <a:gd name="connsiteY0" fmla="*/ 535127 h 535127"/>
                <a:gd name="connsiteX1" fmla="*/ 212587 w 1698686"/>
                <a:gd name="connsiteY1" fmla="*/ 70870 h 535127"/>
                <a:gd name="connsiteX2" fmla="*/ 933339 w 1698686"/>
                <a:gd name="connsiteY2" fmla="*/ 30103 h 535127"/>
                <a:gd name="connsiteX3" fmla="*/ 1502467 w 1698686"/>
                <a:gd name="connsiteY3" fmla="*/ 60686 h 535127"/>
                <a:gd name="connsiteX4" fmla="*/ 1698686 w 1698686"/>
                <a:gd name="connsiteY4" fmla="*/ 523591 h 535127"/>
                <a:gd name="connsiteX0" fmla="*/ 0 w 1698686"/>
                <a:gd name="connsiteY0" fmla="*/ 524717 h 524717"/>
                <a:gd name="connsiteX1" fmla="*/ 212587 w 1698686"/>
                <a:gd name="connsiteY1" fmla="*/ 60460 h 524717"/>
                <a:gd name="connsiteX2" fmla="*/ 871631 w 1698686"/>
                <a:gd name="connsiteY2" fmla="*/ 53918 h 524717"/>
                <a:gd name="connsiteX3" fmla="*/ 1502467 w 1698686"/>
                <a:gd name="connsiteY3" fmla="*/ 50276 h 524717"/>
                <a:gd name="connsiteX4" fmla="*/ 1698686 w 1698686"/>
                <a:gd name="connsiteY4" fmla="*/ 513181 h 524717"/>
                <a:gd name="connsiteX0" fmla="*/ 0 w 1643158"/>
                <a:gd name="connsiteY0" fmla="*/ 524717 h 524717"/>
                <a:gd name="connsiteX1" fmla="*/ 212587 w 1643158"/>
                <a:gd name="connsiteY1" fmla="*/ 60460 h 524717"/>
                <a:gd name="connsiteX2" fmla="*/ 871631 w 1643158"/>
                <a:gd name="connsiteY2" fmla="*/ 53918 h 524717"/>
                <a:gd name="connsiteX3" fmla="*/ 1502467 w 1643158"/>
                <a:gd name="connsiteY3" fmla="*/ 50276 h 524717"/>
                <a:gd name="connsiteX4" fmla="*/ 1643158 w 1643158"/>
                <a:gd name="connsiteY4" fmla="*/ 508774 h 524717"/>
                <a:gd name="connsiteX0" fmla="*/ 0 w 1662379"/>
                <a:gd name="connsiteY0" fmla="*/ 524717 h 544027"/>
                <a:gd name="connsiteX1" fmla="*/ 212587 w 1662379"/>
                <a:gd name="connsiteY1" fmla="*/ 60460 h 544027"/>
                <a:gd name="connsiteX2" fmla="*/ 871631 w 1662379"/>
                <a:gd name="connsiteY2" fmla="*/ 53918 h 544027"/>
                <a:gd name="connsiteX3" fmla="*/ 1502467 w 1662379"/>
                <a:gd name="connsiteY3" fmla="*/ 50276 h 544027"/>
                <a:gd name="connsiteX4" fmla="*/ 1662379 w 1662379"/>
                <a:gd name="connsiteY4" fmla="*/ 544027 h 544027"/>
                <a:gd name="connsiteX0" fmla="*/ 0 w 1662379"/>
                <a:gd name="connsiteY0" fmla="*/ 524717 h 544027"/>
                <a:gd name="connsiteX1" fmla="*/ 212587 w 1662379"/>
                <a:gd name="connsiteY1" fmla="*/ 60460 h 544027"/>
                <a:gd name="connsiteX2" fmla="*/ 871631 w 1662379"/>
                <a:gd name="connsiteY2" fmla="*/ 53918 h 544027"/>
                <a:gd name="connsiteX3" fmla="*/ 1502467 w 1662379"/>
                <a:gd name="connsiteY3" fmla="*/ 50276 h 544027"/>
                <a:gd name="connsiteX4" fmla="*/ 1662379 w 1662379"/>
                <a:gd name="connsiteY4" fmla="*/ 544027 h 544027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38793 h 549290"/>
                <a:gd name="connsiteX1" fmla="*/ 212587 w 1698685"/>
                <a:gd name="connsiteY1" fmla="*/ 74536 h 549290"/>
                <a:gd name="connsiteX2" fmla="*/ 871631 w 1698685"/>
                <a:gd name="connsiteY2" fmla="*/ 67994 h 549290"/>
                <a:gd name="connsiteX3" fmla="*/ 1513145 w 1698685"/>
                <a:gd name="connsiteY3" fmla="*/ 46725 h 549290"/>
                <a:gd name="connsiteX4" fmla="*/ 1698685 w 1698685"/>
                <a:gd name="connsiteY4" fmla="*/ 549290 h 549290"/>
                <a:gd name="connsiteX0" fmla="*/ 0 w 1698685"/>
                <a:gd name="connsiteY0" fmla="*/ 526448 h 536945"/>
                <a:gd name="connsiteX1" fmla="*/ 212587 w 1698685"/>
                <a:gd name="connsiteY1" fmla="*/ 62191 h 536945"/>
                <a:gd name="connsiteX2" fmla="*/ 871631 w 1698685"/>
                <a:gd name="connsiteY2" fmla="*/ 55649 h 536945"/>
                <a:gd name="connsiteX3" fmla="*/ 1511009 w 1698685"/>
                <a:gd name="connsiteY3" fmla="*/ 49803 h 536945"/>
                <a:gd name="connsiteX4" fmla="*/ 1698685 w 1698685"/>
                <a:gd name="connsiteY4" fmla="*/ 536945 h 536945"/>
                <a:gd name="connsiteX0" fmla="*/ 0 w 1698685"/>
                <a:gd name="connsiteY0" fmla="*/ 526448 h 536945"/>
                <a:gd name="connsiteX1" fmla="*/ 212587 w 1698685"/>
                <a:gd name="connsiteY1" fmla="*/ 62191 h 536945"/>
                <a:gd name="connsiteX2" fmla="*/ 871631 w 1698685"/>
                <a:gd name="connsiteY2" fmla="*/ 55649 h 536945"/>
                <a:gd name="connsiteX3" fmla="*/ 1511009 w 1698685"/>
                <a:gd name="connsiteY3" fmla="*/ 49803 h 536945"/>
                <a:gd name="connsiteX4" fmla="*/ 1698685 w 1698685"/>
                <a:gd name="connsiteY4" fmla="*/ 536945 h 536945"/>
                <a:gd name="connsiteX0" fmla="*/ 0 w 1668785"/>
                <a:gd name="connsiteY0" fmla="*/ 526448 h 534743"/>
                <a:gd name="connsiteX1" fmla="*/ 212587 w 1668785"/>
                <a:gd name="connsiteY1" fmla="*/ 62191 h 534743"/>
                <a:gd name="connsiteX2" fmla="*/ 871631 w 1668785"/>
                <a:gd name="connsiteY2" fmla="*/ 55649 h 534743"/>
                <a:gd name="connsiteX3" fmla="*/ 1511009 w 1668785"/>
                <a:gd name="connsiteY3" fmla="*/ 49803 h 534743"/>
                <a:gd name="connsiteX4" fmla="*/ 1668785 w 1668785"/>
                <a:gd name="connsiteY4" fmla="*/ 534743 h 534743"/>
                <a:gd name="connsiteX0" fmla="*/ 0 w 1668785"/>
                <a:gd name="connsiteY0" fmla="*/ 526448 h 534743"/>
                <a:gd name="connsiteX1" fmla="*/ 212587 w 1668785"/>
                <a:gd name="connsiteY1" fmla="*/ 62191 h 534743"/>
                <a:gd name="connsiteX2" fmla="*/ 871631 w 1668785"/>
                <a:gd name="connsiteY2" fmla="*/ 55649 h 534743"/>
                <a:gd name="connsiteX3" fmla="*/ 1511009 w 1668785"/>
                <a:gd name="connsiteY3" fmla="*/ 49803 h 534743"/>
                <a:gd name="connsiteX4" fmla="*/ 1668785 w 1668785"/>
                <a:gd name="connsiteY4" fmla="*/ 534743 h 53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8785" h="534743">
                  <a:moveTo>
                    <a:pt x="0" y="526448"/>
                  </a:moveTo>
                  <a:cubicBezTo>
                    <a:pt x="53353" y="244021"/>
                    <a:pt x="67315" y="140657"/>
                    <a:pt x="212587" y="62191"/>
                  </a:cubicBezTo>
                  <a:cubicBezTo>
                    <a:pt x="357859" y="-16275"/>
                    <a:pt x="655227" y="57714"/>
                    <a:pt x="871631" y="55649"/>
                  </a:cubicBezTo>
                  <a:cubicBezTo>
                    <a:pt x="1088035" y="53584"/>
                    <a:pt x="1357753" y="-64577"/>
                    <a:pt x="1511009" y="49803"/>
                  </a:cubicBezTo>
                  <a:cubicBezTo>
                    <a:pt x="1672808" y="131134"/>
                    <a:pt x="1623714" y="263063"/>
                    <a:pt x="1668785" y="534743"/>
                  </a:cubicBezTo>
                </a:path>
              </a:pathLst>
            </a:custGeom>
            <a:noFill/>
            <a:ln w="101600">
              <a:solidFill>
                <a:schemeClr val="accent1">
                  <a:lumMod val="50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9861163" y="19802276"/>
              <a:ext cx="10445396" cy="17167417"/>
              <a:chOff x="2968724" y="3152802"/>
              <a:chExt cx="1862395" cy="3060920"/>
            </a:xfrm>
          </p:grpSpPr>
          <p:sp>
            <p:nvSpPr>
              <p:cNvPr id="310" name="Freeform 309"/>
              <p:cNvSpPr/>
              <p:nvPr/>
            </p:nvSpPr>
            <p:spPr>
              <a:xfrm>
                <a:off x="3047315" y="4245862"/>
                <a:ext cx="1783804" cy="1967860"/>
              </a:xfrm>
              <a:custGeom>
                <a:avLst/>
                <a:gdLst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64296 w 1741246"/>
                  <a:gd name="connsiteY59" fmla="*/ 809161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707839 w 1741246"/>
                  <a:gd name="connsiteY59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707839 w 1741246"/>
                  <a:gd name="connsiteY60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707839 w 1741246"/>
                  <a:gd name="connsiteY61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707839 w 1741246"/>
                  <a:gd name="connsiteY62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693891 w 1741246"/>
                  <a:gd name="connsiteY62" fmla="*/ 1428116 h 1825614"/>
                  <a:gd name="connsiteX63" fmla="*/ 1707839 w 1741246"/>
                  <a:gd name="connsiteY63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693891 w 1741246"/>
                  <a:gd name="connsiteY62" fmla="*/ 1428116 h 1825614"/>
                  <a:gd name="connsiteX63" fmla="*/ 1699844 w 1741246"/>
                  <a:gd name="connsiteY63" fmla="*/ 1531700 h 1825614"/>
                  <a:gd name="connsiteX64" fmla="*/ 1707839 w 1741246"/>
                  <a:gd name="connsiteY64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1269 w 1741246"/>
                  <a:gd name="connsiteY61" fmla="*/ 1135222 h 1825614"/>
                  <a:gd name="connsiteX62" fmla="*/ 1679604 w 1741246"/>
                  <a:gd name="connsiteY62" fmla="*/ 1224519 h 1825614"/>
                  <a:gd name="connsiteX63" fmla="*/ 1693891 w 1741246"/>
                  <a:gd name="connsiteY63" fmla="*/ 1428116 h 1825614"/>
                  <a:gd name="connsiteX64" fmla="*/ 1699844 w 1741246"/>
                  <a:gd name="connsiteY64" fmla="*/ 1531700 h 1825614"/>
                  <a:gd name="connsiteX65" fmla="*/ 1707839 w 1741246"/>
                  <a:gd name="connsiteY65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93891 w 1741246"/>
                  <a:gd name="connsiteY64" fmla="*/ 1428116 h 1825614"/>
                  <a:gd name="connsiteX65" fmla="*/ 1699844 w 1741246"/>
                  <a:gd name="connsiteY65" fmla="*/ 1531700 h 1825614"/>
                  <a:gd name="connsiteX66" fmla="*/ 1707839 w 1741246"/>
                  <a:gd name="connsiteY66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3891 w 1741246"/>
                  <a:gd name="connsiteY65" fmla="*/ 1428116 h 1825614"/>
                  <a:gd name="connsiteX66" fmla="*/ 1699844 w 1741246"/>
                  <a:gd name="connsiteY66" fmla="*/ 1531700 h 1825614"/>
                  <a:gd name="connsiteX67" fmla="*/ 1707839 w 1741246"/>
                  <a:gd name="connsiteY67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9844 w 1741246"/>
                  <a:gd name="connsiteY67" fmla="*/ 1531700 h 1825614"/>
                  <a:gd name="connsiteX68" fmla="*/ 1707839 w 1741246"/>
                  <a:gd name="connsiteY68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707839 w 1741246"/>
                  <a:gd name="connsiteY69" fmla="*/ 1594293 h 1825614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089904 w 1741246"/>
                  <a:gd name="connsiteY69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218832 w 1741246"/>
                  <a:gd name="connsiteY69" fmla="*/ 1797209 h 1868137"/>
                  <a:gd name="connsiteX70" fmla="*/ 1089904 w 1741246"/>
                  <a:gd name="connsiteY70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337894 w 1741246"/>
                  <a:gd name="connsiteY69" fmla="*/ 1728153 h 1868137"/>
                  <a:gd name="connsiteX70" fmla="*/ 1218832 w 1741246"/>
                  <a:gd name="connsiteY70" fmla="*/ 1797209 h 1868137"/>
                  <a:gd name="connsiteX71" fmla="*/ 1089904 w 1741246"/>
                  <a:gd name="connsiteY71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529585 w 1741246"/>
                  <a:gd name="connsiteY69" fmla="*/ 1624569 h 1868137"/>
                  <a:gd name="connsiteX70" fmla="*/ 1337894 w 1741246"/>
                  <a:gd name="connsiteY70" fmla="*/ 1728153 h 1868137"/>
                  <a:gd name="connsiteX71" fmla="*/ 1218832 w 1741246"/>
                  <a:gd name="connsiteY71" fmla="*/ 1797209 h 1868137"/>
                  <a:gd name="connsiteX72" fmla="*/ 1089904 w 1741246"/>
                  <a:gd name="connsiteY72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337894 w 1741246"/>
                  <a:gd name="connsiteY71" fmla="*/ 1728153 h 1868137"/>
                  <a:gd name="connsiteX72" fmla="*/ 1218832 w 1741246"/>
                  <a:gd name="connsiteY72" fmla="*/ 1797209 h 1868137"/>
                  <a:gd name="connsiteX73" fmla="*/ 1089904 w 1741246"/>
                  <a:gd name="connsiteY73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418857 w 1741246"/>
                  <a:gd name="connsiteY71" fmla="*/ 1686481 h 1868137"/>
                  <a:gd name="connsiteX72" fmla="*/ 1337894 w 1741246"/>
                  <a:gd name="connsiteY72" fmla="*/ 1728153 h 1868137"/>
                  <a:gd name="connsiteX73" fmla="*/ 1218832 w 1741246"/>
                  <a:gd name="connsiteY73" fmla="*/ 1797209 h 1868137"/>
                  <a:gd name="connsiteX74" fmla="*/ 1089904 w 1741246"/>
                  <a:gd name="connsiteY74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418857 w 1741246"/>
                  <a:gd name="connsiteY71" fmla="*/ 1686481 h 1868137"/>
                  <a:gd name="connsiteX72" fmla="*/ 1337894 w 1741246"/>
                  <a:gd name="connsiteY72" fmla="*/ 1728153 h 1868137"/>
                  <a:gd name="connsiteX73" fmla="*/ 1218832 w 1741246"/>
                  <a:gd name="connsiteY73" fmla="*/ 1797209 h 1868137"/>
                  <a:gd name="connsiteX74" fmla="*/ 1089904 w 1741246"/>
                  <a:gd name="connsiteY74" fmla="*/ 1868137 h 1868137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628407 w 1741246"/>
                  <a:gd name="connsiteY69" fmla="*/ 1566228 h 1825614"/>
                  <a:gd name="connsiteX70" fmla="*/ 1529585 w 1741246"/>
                  <a:gd name="connsiteY70" fmla="*/ 1624569 h 1825614"/>
                  <a:gd name="connsiteX71" fmla="*/ 1418857 w 1741246"/>
                  <a:gd name="connsiteY71" fmla="*/ 1686481 h 1825614"/>
                  <a:gd name="connsiteX72" fmla="*/ 1337894 w 1741246"/>
                  <a:gd name="connsiteY72" fmla="*/ 1728153 h 1825614"/>
                  <a:gd name="connsiteX73" fmla="*/ 1218832 w 1741246"/>
                  <a:gd name="connsiteY73" fmla="*/ 1797209 h 1825614"/>
                  <a:gd name="connsiteX74" fmla="*/ 1024420 w 1741246"/>
                  <a:gd name="connsiteY74" fmla="*/ 18228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628407 w 1741246"/>
                  <a:gd name="connsiteY69" fmla="*/ 1566228 h 1825614"/>
                  <a:gd name="connsiteX70" fmla="*/ 1529585 w 1741246"/>
                  <a:gd name="connsiteY70" fmla="*/ 1624569 h 1825614"/>
                  <a:gd name="connsiteX71" fmla="*/ 1418857 w 1741246"/>
                  <a:gd name="connsiteY71" fmla="*/ 1686481 h 1825614"/>
                  <a:gd name="connsiteX72" fmla="*/ 1337894 w 1741246"/>
                  <a:gd name="connsiteY72" fmla="*/ 1728153 h 1825614"/>
                  <a:gd name="connsiteX73" fmla="*/ 1218832 w 1741246"/>
                  <a:gd name="connsiteY73" fmla="*/ 1797209 h 1825614"/>
                  <a:gd name="connsiteX74" fmla="*/ 1024420 w 1741246"/>
                  <a:gd name="connsiteY74" fmla="*/ 1822893 h 1825614"/>
                  <a:gd name="connsiteX75" fmla="*/ 1023399 w 1741246"/>
                  <a:gd name="connsiteY75" fmla="*/ 1825614 h 1825614"/>
                  <a:gd name="connsiteX0" fmla="*/ 1057928 w 1741246"/>
                  <a:gd name="connsiteY0" fmla="*/ 1874430 h 1874430"/>
                  <a:gd name="connsiteX1" fmla="*/ 1118649 w 1741246"/>
                  <a:gd name="connsiteY1" fmla="*/ 1577964 h 1874430"/>
                  <a:gd name="connsiteX2" fmla="*/ 1238392 w 1741246"/>
                  <a:gd name="connsiteY2" fmla="*/ 1320789 h 1874430"/>
                  <a:gd name="connsiteX3" fmla="*/ 1333642 w 1741246"/>
                  <a:gd name="connsiteY3" fmla="*/ 1294936 h 1874430"/>
                  <a:gd name="connsiteX4" fmla="*/ 1430253 w 1741246"/>
                  <a:gd name="connsiteY4" fmla="*/ 1346643 h 1874430"/>
                  <a:gd name="connsiteX5" fmla="*/ 1555439 w 1741246"/>
                  <a:gd name="connsiteY5" fmla="*/ 1399711 h 1874430"/>
                  <a:gd name="connsiteX6" fmla="*/ 1622114 w 1741246"/>
                  <a:gd name="connsiteY6" fmla="*/ 1357529 h 1874430"/>
                  <a:gd name="connsiteX7" fmla="*/ 1661574 w 1741246"/>
                  <a:gd name="connsiteY7" fmla="*/ 1277246 h 1874430"/>
                  <a:gd name="connsiteX8" fmla="*/ 1637081 w 1741246"/>
                  <a:gd name="connsiteY8" fmla="*/ 1177914 h 1874430"/>
                  <a:gd name="connsiteX9" fmla="*/ 1581292 w 1741246"/>
                  <a:gd name="connsiteY9" fmla="*/ 1066336 h 1874430"/>
                  <a:gd name="connsiteX10" fmla="*/ 1540471 w 1741246"/>
                  <a:gd name="connsiteY10" fmla="*/ 969725 h 1874430"/>
                  <a:gd name="connsiteX11" fmla="*/ 1506453 w 1741246"/>
                  <a:gd name="connsiteY11" fmla="*/ 863589 h 1874430"/>
                  <a:gd name="connsiteX12" fmla="*/ 1499649 w 1741246"/>
                  <a:gd name="connsiteY12" fmla="*/ 719354 h 1874430"/>
                  <a:gd name="connsiteX13" fmla="*/ 1530946 w 1741246"/>
                  <a:gd name="connsiteY13" fmla="*/ 523411 h 1874430"/>
                  <a:gd name="connsiteX14" fmla="*/ 1549996 w 1741246"/>
                  <a:gd name="connsiteY14" fmla="*/ 403668 h 1874430"/>
                  <a:gd name="connsiteX15" fmla="*/ 1600342 w 1741246"/>
                  <a:gd name="connsiteY15" fmla="*/ 268957 h 1874430"/>
                  <a:gd name="connsiteX16" fmla="*/ 1536389 w 1741246"/>
                  <a:gd name="connsiteY16" fmla="*/ 353321 h 1874430"/>
                  <a:gd name="connsiteX17" fmla="*/ 1457467 w 1741246"/>
                  <a:gd name="connsiteY17" fmla="*/ 459457 h 1874430"/>
                  <a:gd name="connsiteX18" fmla="*/ 1382628 w 1741246"/>
                  <a:gd name="connsiteY18" fmla="*/ 535657 h 1874430"/>
                  <a:gd name="connsiteX19" fmla="*/ 1253360 w 1741246"/>
                  <a:gd name="connsiteY19" fmla="*/ 588725 h 1874430"/>
                  <a:gd name="connsiteX20" fmla="*/ 1085992 w 1741246"/>
                  <a:gd name="connsiteY20" fmla="*/ 675811 h 1874430"/>
                  <a:gd name="connsiteX21" fmla="*/ 922706 w 1741246"/>
                  <a:gd name="connsiteY21" fmla="*/ 720714 h 1874430"/>
                  <a:gd name="connsiteX22" fmla="*/ 739010 w 1741246"/>
                  <a:gd name="connsiteY22" fmla="*/ 726157 h 1874430"/>
                  <a:gd name="connsiteX23" fmla="*/ 600217 w 1741246"/>
                  <a:gd name="connsiteY23" fmla="*/ 697582 h 1874430"/>
                  <a:gd name="connsiteX24" fmla="*/ 468228 w 1741246"/>
                  <a:gd name="connsiteY24" fmla="*/ 647236 h 1874430"/>
                  <a:gd name="connsiteX25" fmla="*/ 224660 w 1741246"/>
                  <a:gd name="connsiteY25" fmla="*/ 575118 h 1874430"/>
                  <a:gd name="connsiteX26" fmla="*/ 253235 w 1741246"/>
                  <a:gd name="connsiteY26" fmla="*/ 752011 h 1874430"/>
                  <a:gd name="connsiteX27" fmla="*/ 254596 w 1741246"/>
                  <a:gd name="connsiteY27" fmla="*/ 889443 h 1874430"/>
                  <a:gd name="connsiteX28" fmla="*/ 272285 w 1741246"/>
                  <a:gd name="connsiteY28" fmla="*/ 1064975 h 1874430"/>
                  <a:gd name="connsiteX29" fmla="*/ 273646 w 1741246"/>
                  <a:gd name="connsiteY29" fmla="*/ 1179275 h 1874430"/>
                  <a:gd name="connsiteX30" fmla="*/ 288614 w 1741246"/>
                  <a:gd name="connsiteY30" fmla="*/ 1260918 h 1874430"/>
                  <a:gd name="connsiteX31" fmla="*/ 341681 w 1741246"/>
                  <a:gd name="connsiteY31" fmla="*/ 1349364 h 1874430"/>
                  <a:gd name="connsiteX32" fmla="*/ 315828 w 1741246"/>
                  <a:gd name="connsiteY32" fmla="*/ 1432368 h 1874430"/>
                  <a:gd name="connsiteX33" fmla="*/ 236906 w 1741246"/>
                  <a:gd name="connsiteY33" fmla="*/ 1518093 h 1874430"/>
                  <a:gd name="connsiteX34" fmla="*/ 12389 w 1741246"/>
                  <a:gd name="connsiteY34" fmla="*/ 1437811 h 1874430"/>
                  <a:gd name="connsiteX35" fmla="*/ 28717 w 1741246"/>
                  <a:gd name="connsiteY35" fmla="*/ 1214654 h 1874430"/>
                  <a:gd name="connsiteX36" fmla="*/ 24635 w 1741246"/>
                  <a:gd name="connsiteY36" fmla="*/ 1100354 h 1874430"/>
                  <a:gd name="connsiteX37" fmla="*/ 46406 w 1741246"/>
                  <a:gd name="connsiteY37" fmla="*/ 1022793 h 1874430"/>
                  <a:gd name="connsiteX38" fmla="*/ 47767 w 1741246"/>
                  <a:gd name="connsiteY38" fmla="*/ 858146 h 1874430"/>
                  <a:gd name="connsiteX39" fmla="*/ 58653 w 1741246"/>
                  <a:gd name="connsiteY39" fmla="*/ 690779 h 1874430"/>
                  <a:gd name="connsiteX40" fmla="*/ 94031 w 1741246"/>
                  <a:gd name="connsiteY40" fmla="*/ 478507 h 1874430"/>
                  <a:gd name="connsiteX41" fmla="*/ 302221 w 1741246"/>
                  <a:gd name="connsiteY41" fmla="*/ 409111 h 1874430"/>
                  <a:gd name="connsiteX42" fmla="*/ 464146 w 1741246"/>
                  <a:gd name="connsiteY42" fmla="*/ 479868 h 1874430"/>
                  <a:gd name="connsiteX43" fmla="*/ 615185 w 1741246"/>
                  <a:gd name="connsiteY43" fmla="*/ 537018 h 1874430"/>
                  <a:gd name="connsiteX44" fmla="*/ 749896 w 1741246"/>
                  <a:gd name="connsiteY44" fmla="*/ 539739 h 1874430"/>
                  <a:gd name="connsiteX45" fmla="*/ 860114 w 1741246"/>
                  <a:gd name="connsiteY45" fmla="*/ 530214 h 1874430"/>
                  <a:gd name="connsiteX46" fmla="*/ 985299 w 1741246"/>
                  <a:gd name="connsiteY46" fmla="*/ 513886 h 1874430"/>
                  <a:gd name="connsiteX47" fmla="*/ 1114567 w 1741246"/>
                  <a:gd name="connsiteY47" fmla="*/ 456736 h 1874430"/>
                  <a:gd name="connsiteX48" fmla="*/ 1238392 w 1741246"/>
                  <a:gd name="connsiteY48" fmla="*/ 375093 h 1874430"/>
                  <a:gd name="connsiteX49" fmla="*/ 1314592 w 1741246"/>
                  <a:gd name="connsiteY49" fmla="*/ 320664 h 1874430"/>
                  <a:gd name="connsiteX50" fmla="*/ 1379906 w 1741246"/>
                  <a:gd name="connsiteY50" fmla="*/ 225414 h 1874430"/>
                  <a:gd name="connsiteX51" fmla="*/ 1475156 w 1741246"/>
                  <a:gd name="connsiteY51" fmla="*/ 120639 h 1874430"/>
                  <a:gd name="connsiteX52" fmla="*/ 1567685 w 1741246"/>
                  <a:gd name="connsiteY52" fmla="*/ 2257 h 1874430"/>
                  <a:gd name="connsiteX53" fmla="*/ 1726889 w 1741246"/>
                  <a:gd name="connsiteY53" fmla="*/ 56686 h 1874430"/>
                  <a:gd name="connsiteX54" fmla="*/ 1732331 w 1741246"/>
                  <a:gd name="connsiteY54" fmla="*/ 221332 h 1874430"/>
                  <a:gd name="connsiteX55" fmla="*/ 1714642 w 1741246"/>
                  <a:gd name="connsiteY55" fmla="*/ 356043 h 1874430"/>
                  <a:gd name="connsiteX56" fmla="*/ 1688789 w 1741246"/>
                  <a:gd name="connsiteY56" fmla="*/ 526132 h 1874430"/>
                  <a:gd name="connsiteX57" fmla="*/ 1667017 w 1741246"/>
                  <a:gd name="connsiteY57" fmla="*/ 629546 h 1874430"/>
                  <a:gd name="connsiteX58" fmla="*/ 1646606 w 1741246"/>
                  <a:gd name="connsiteY58" fmla="*/ 726157 h 1874430"/>
                  <a:gd name="connsiteX59" fmla="*/ 1648648 w 1741246"/>
                  <a:gd name="connsiteY59" fmla="*/ 761366 h 1874430"/>
                  <a:gd name="connsiteX60" fmla="*/ 1655791 w 1741246"/>
                  <a:gd name="connsiteY60" fmla="*/ 895906 h 1874430"/>
                  <a:gd name="connsiteX61" fmla="*/ 1665316 w 1741246"/>
                  <a:gd name="connsiteY61" fmla="*/ 1037591 h 1874430"/>
                  <a:gd name="connsiteX62" fmla="*/ 1671269 w 1741246"/>
                  <a:gd name="connsiteY62" fmla="*/ 1135222 h 1874430"/>
                  <a:gd name="connsiteX63" fmla="*/ 1679604 w 1741246"/>
                  <a:gd name="connsiteY63" fmla="*/ 1224519 h 1874430"/>
                  <a:gd name="connsiteX64" fmla="*/ 1683176 w 1741246"/>
                  <a:gd name="connsiteY64" fmla="*/ 1299528 h 1874430"/>
                  <a:gd name="connsiteX65" fmla="*/ 1690319 w 1741246"/>
                  <a:gd name="connsiteY65" fmla="*/ 1387634 h 1874430"/>
                  <a:gd name="connsiteX66" fmla="*/ 1693891 w 1741246"/>
                  <a:gd name="connsiteY66" fmla="*/ 1428116 h 1874430"/>
                  <a:gd name="connsiteX67" fmla="*/ 1697463 w 1741246"/>
                  <a:gd name="connsiteY67" fmla="*/ 1475741 h 1874430"/>
                  <a:gd name="connsiteX68" fmla="*/ 1699844 w 1741246"/>
                  <a:gd name="connsiteY68" fmla="*/ 1531700 h 1874430"/>
                  <a:gd name="connsiteX69" fmla="*/ 1628407 w 1741246"/>
                  <a:gd name="connsiteY69" fmla="*/ 1566228 h 1874430"/>
                  <a:gd name="connsiteX70" fmla="*/ 1529585 w 1741246"/>
                  <a:gd name="connsiteY70" fmla="*/ 1624569 h 1874430"/>
                  <a:gd name="connsiteX71" fmla="*/ 1418857 w 1741246"/>
                  <a:gd name="connsiteY71" fmla="*/ 1686481 h 1874430"/>
                  <a:gd name="connsiteX72" fmla="*/ 1337894 w 1741246"/>
                  <a:gd name="connsiteY72" fmla="*/ 1728153 h 1874430"/>
                  <a:gd name="connsiteX73" fmla="*/ 1218832 w 1741246"/>
                  <a:gd name="connsiteY73" fmla="*/ 1797209 h 1874430"/>
                  <a:gd name="connsiteX74" fmla="*/ 1024420 w 1741246"/>
                  <a:gd name="connsiteY74" fmla="*/ 1822893 h 1874430"/>
                  <a:gd name="connsiteX75" fmla="*/ 1057928 w 1741246"/>
                  <a:gd name="connsiteY75" fmla="*/ 1874430 h 1874430"/>
                  <a:gd name="connsiteX0" fmla="*/ 1023400 w 1741246"/>
                  <a:gd name="connsiteY0" fmla="*/ 1822042 h 1822893"/>
                  <a:gd name="connsiteX1" fmla="*/ 1118649 w 1741246"/>
                  <a:gd name="connsiteY1" fmla="*/ 1577964 h 1822893"/>
                  <a:gd name="connsiteX2" fmla="*/ 1238392 w 1741246"/>
                  <a:gd name="connsiteY2" fmla="*/ 1320789 h 1822893"/>
                  <a:gd name="connsiteX3" fmla="*/ 1333642 w 1741246"/>
                  <a:gd name="connsiteY3" fmla="*/ 1294936 h 1822893"/>
                  <a:gd name="connsiteX4" fmla="*/ 1430253 w 1741246"/>
                  <a:gd name="connsiteY4" fmla="*/ 1346643 h 1822893"/>
                  <a:gd name="connsiteX5" fmla="*/ 1555439 w 1741246"/>
                  <a:gd name="connsiteY5" fmla="*/ 1399711 h 1822893"/>
                  <a:gd name="connsiteX6" fmla="*/ 1622114 w 1741246"/>
                  <a:gd name="connsiteY6" fmla="*/ 1357529 h 1822893"/>
                  <a:gd name="connsiteX7" fmla="*/ 1661574 w 1741246"/>
                  <a:gd name="connsiteY7" fmla="*/ 1277246 h 1822893"/>
                  <a:gd name="connsiteX8" fmla="*/ 1637081 w 1741246"/>
                  <a:gd name="connsiteY8" fmla="*/ 1177914 h 1822893"/>
                  <a:gd name="connsiteX9" fmla="*/ 1581292 w 1741246"/>
                  <a:gd name="connsiteY9" fmla="*/ 1066336 h 1822893"/>
                  <a:gd name="connsiteX10" fmla="*/ 1540471 w 1741246"/>
                  <a:gd name="connsiteY10" fmla="*/ 969725 h 1822893"/>
                  <a:gd name="connsiteX11" fmla="*/ 1506453 w 1741246"/>
                  <a:gd name="connsiteY11" fmla="*/ 863589 h 1822893"/>
                  <a:gd name="connsiteX12" fmla="*/ 1499649 w 1741246"/>
                  <a:gd name="connsiteY12" fmla="*/ 719354 h 1822893"/>
                  <a:gd name="connsiteX13" fmla="*/ 1530946 w 1741246"/>
                  <a:gd name="connsiteY13" fmla="*/ 523411 h 1822893"/>
                  <a:gd name="connsiteX14" fmla="*/ 1549996 w 1741246"/>
                  <a:gd name="connsiteY14" fmla="*/ 403668 h 1822893"/>
                  <a:gd name="connsiteX15" fmla="*/ 1600342 w 1741246"/>
                  <a:gd name="connsiteY15" fmla="*/ 268957 h 1822893"/>
                  <a:gd name="connsiteX16" fmla="*/ 1536389 w 1741246"/>
                  <a:gd name="connsiteY16" fmla="*/ 353321 h 1822893"/>
                  <a:gd name="connsiteX17" fmla="*/ 1457467 w 1741246"/>
                  <a:gd name="connsiteY17" fmla="*/ 459457 h 1822893"/>
                  <a:gd name="connsiteX18" fmla="*/ 1382628 w 1741246"/>
                  <a:gd name="connsiteY18" fmla="*/ 535657 h 1822893"/>
                  <a:gd name="connsiteX19" fmla="*/ 1253360 w 1741246"/>
                  <a:gd name="connsiteY19" fmla="*/ 588725 h 1822893"/>
                  <a:gd name="connsiteX20" fmla="*/ 1085992 w 1741246"/>
                  <a:gd name="connsiteY20" fmla="*/ 675811 h 1822893"/>
                  <a:gd name="connsiteX21" fmla="*/ 922706 w 1741246"/>
                  <a:gd name="connsiteY21" fmla="*/ 720714 h 1822893"/>
                  <a:gd name="connsiteX22" fmla="*/ 739010 w 1741246"/>
                  <a:gd name="connsiteY22" fmla="*/ 726157 h 1822893"/>
                  <a:gd name="connsiteX23" fmla="*/ 600217 w 1741246"/>
                  <a:gd name="connsiteY23" fmla="*/ 697582 h 1822893"/>
                  <a:gd name="connsiteX24" fmla="*/ 468228 w 1741246"/>
                  <a:gd name="connsiteY24" fmla="*/ 647236 h 1822893"/>
                  <a:gd name="connsiteX25" fmla="*/ 224660 w 1741246"/>
                  <a:gd name="connsiteY25" fmla="*/ 575118 h 1822893"/>
                  <a:gd name="connsiteX26" fmla="*/ 253235 w 1741246"/>
                  <a:gd name="connsiteY26" fmla="*/ 752011 h 1822893"/>
                  <a:gd name="connsiteX27" fmla="*/ 254596 w 1741246"/>
                  <a:gd name="connsiteY27" fmla="*/ 889443 h 1822893"/>
                  <a:gd name="connsiteX28" fmla="*/ 272285 w 1741246"/>
                  <a:gd name="connsiteY28" fmla="*/ 1064975 h 1822893"/>
                  <a:gd name="connsiteX29" fmla="*/ 273646 w 1741246"/>
                  <a:gd name="connsiteY29" fmla="*/ 1179275 h 1822893"/>
                  <a:gd name="connsiteX30" fmla="*/ 288614 w 1741246"/>
                  <a:gd name="connsiteY30" fmla="*/ 1260918 h 1822893"/>
                  <a:gd name="connsiteX31" fmla="*/ 341681 w 1741246"/>
                  <a:gd name="connsiteY31" fmla="*/ 1349364 h 1822893"/>
                  <a:gd name="connsiteX32" fmla="*/ 315828 w 1741246"/>
                  <a:gd name="connsiteY32" fmla="*/ 1432368 h 1822893"/>
                  <a:gd name="connsiteX33" fmla="*/ 236906 w 1741246"/>
                  <a:gd name="connsiteY33" fmla="*/ 1518093 h 1822893"/>
                  <a:gd name="connsiteX34" fmla="*/ 12389 w 1741246"/>
                  <a:gd name="connsiteY34" fmla="*/ 1437811 h 1822893"/>
                  <a:gd name="connsiteX35" fmla="*/ 28717 w 1741246"/>
                  <a:gd name="connsiteY35" fmla="*/ 1214654 h 1822893"/>
                  <a:gd name="connsiteX36" fmla="*/ 24635 w 1741246"/>
                  <a:gd name="connsiteY36" fmla="*/ 1100354 h 1822893"/>
                  <a:gd name="connsiteX37" fmla="*/ 46406 w 1741246"/>
                  <a:gd name="connsiteY37" fmla="*/ 1022793 h 1822893"/>
                  <a:gd name="connsiteX38" fmla="*/ 47767 w 1741246"/>
                  <a:gd name="connsiteY38" fmla="*/ 858146 h 1822893"/>
                  <a:gd name="connsiteX39" fmla="*/ 58653 w 1741246"/>
                  <a:gd name="connsiteY39" fmla="*/ 690779 h 1822893"/>
                  <a:gd name="connsiteX40" fmla="*/ 94031 w 1741246"/>
                  <a:gd name="connsiteY40" fmla="*/ 478507 h 1822893"/>
                  <a:gd name="connsiteX41" fmla="*/ 302221 w 1741246"/>
                  <a:gd name="connsiteY41" fmla="*/ 409111 h 1822893"/>
                  <a:gd name="connsiteX42" fmla="*/ 464146 w 1741246"/>
                  <a:gd name="connsiteY42" fmla="*/ 479868 h 1822893"/>
                  <a:gd name="connsiteX43" fmla="*/ 615185 w 1741246"/>
                  <a:gd name="connsiteY43" fmla="*/ 537018 h 1822893"/>
                  <a:gd name="connsiteX44" fmla="*/ 749896 w 1741246"/>
                  <a:gd name="connsiteY44" fmla="*/ 539739 h 1822893"/>
                  <a:gd name="connsiteX45" fmla="*/ 860114 w 1741246"/>
                  <a:gd name="connsiteY45" fmla="*/ 530214 h 1822893"/>
                  <a:gd name="connsiteX46" fmla="*/ 985299 w 1741246"/>
                  <a:gd name="connsiteY46" fmla="*/ 513886 h 1822893"/>
                  <a:gd name="connsiteX47" fmla="*/ 1114567 w 1741246"/>
                  <a:gd name="connsiteY47" fmla="*/ 456736 h 1822893"/>
                  <a:gd name="connsiteX48" fmla="*/ 1238392 w 1741246"/>
                  <a:gd name="connsiteY48" fmla="*/ 375093 h 1822893"/>
                  <a:gd name="connsiteX49" fmla="*/ 1314592 w 1741246"/>
                  <a:gd name="connsiteY49" fmla="*/ 320664 h 1822893"/>
                  <a:gd name="connsiteX50" fmla="*/ 1379906 w 1741246"/>
                  <a:gd name="connsiteY50" fmla="*/ 225414 h 1822893"/>
                  <a:gd name="connsiteX51" fmla="*/ 1475156 w 1741246"/>
                  <a:gd name="connsiteY51" fmla="*/ 120639 h 1822893"/>
                  <a:gd name="connsiteX52" fmla="*/ 1567685 w 1741246"/>
                  <a:gd name="connsiteY52" fmla="*/ 2257 h 1822893"/>
                  <a:gd name="connsiteX53" fmla="*/ 1726889 w 1741246"/>
                  <a:gd name="connsiteY53" fmla="*/ 56686 h 1822893"/>
                  <a:gd name="connsiteX54" fmla="*/ 1732331 w 1741246"/>
                  <a:gd name="connsiteY54" fmla="*/ 221332 h 1822893"/>
                  <a:gd name="connsiteX55" fmla="*/ 1714642 w 1741246"/>
                  <a:gd name="connsiteY55" fmla="*/ 356043 h 1822893"/>
                  <a:gd name="connsiteX56" fmla="*/ 1688789 w 1741246"/>
                  <a:gd name="connsiteY56" fmla="*/ 526132 h 1822893"/>
                  <a:gd name="connsiteX57" fmla="*/ 1667017 w 1741246"/>
                  <a:gd name="connsiteY57" fmla="*/ 629546 h 1822893"/>
                  <a:gd name="connsiteX58" fmla="*/ 1646606 w 1741246"/>
                  <a:gd name="connsiteY58" fmla="*/ 726157 h 1822893"/>
                  <a:gd name="connsiteX59" fmla="*/ 1648648 w 1741246"/>
                  <a:gd name="connsiteY59" fmla="*/ 761366 h 1822893"/>
                  <a:gd name="connsiteX60" fmla="*/ 1655791 w 1741246"/>
                  <a:gd name="connsiteY60" fmla="*/ 895906 h 1822893"/>
                  <a:gd name="connsiteX61" fmla="*/ 1665316 w 1741246"/>
                  <a:gd name="connsiteY61" fmla="*/ 1037591 h 1822893"/>
                  <a:gd name="connsiteX62" fmla="*/ 1671269 w 1741246"/>
                  <a:gd name="connsiteY62" fmla="*/ 1135222 h 1822893"/>
                  <a:gd name="connsiteX63" fmla="*/ 1679604 w 1741246"/>
                  <a:gd name="connsiteY63" fmla="*/ 1224519 h 1822893"/>
                  <a:gd name="connsiteX64" fmla="*/ 1683176 w 1741246"/>
                  <a:gd name="connsiteY64" fmla="*/ 1299528 h 1822893"/>
                  <a:gd name="connsiteX65" fmla="*/ 1690319 w 1741246"/>
                  <a:gd name="connsiteY65" fmla="*/ 1387634 h 1822893"/>
                  <a:gd name="connsiteX66" fmla="*/ 1693891 w 1741246"/>
                  <a:gd name="connsiteY66" fmla="*/ 1428116 h 1822893"/>
                  <a:gd name="connsiteX67" fmla="*/ 1697463 w 1741246"/>
                  <a:gd name="connsiteY67" fmla="*/ 1475741 h 1822893"/>
                  <a:gd name="connsiteX68" fmla="*/ 1699844 w 1741246"/>
                  <a:gd name="connsiteY68" fmla="*/ 1531700 h 1822893"/>
                  <a:gd name="connsiteX69" fmla="*/ 1628407 w 1741246"/>
                  <a:gd name="connsiteY69" fmla="*/ 1566228 h 1822893"/>
                  <a:gd name="connsiteX70" fmla="*/ 1529585 w 1741246"/>
                  <a:gd name="connsiteY70" fmla="*/ 1624569 h 1822893"/>
                  <a:gd name="connsiteX71" fmla="*/ 1418857 w 1741246"/>
                  <a:gd name="connsiteY71" fmla="*/ 1686481 h 1822893"/>
                  <a:gd name="connsiteX72" fmla="*/ 1337894 w 1741246"/>
                  <a:gd name="connsiteY72" fmla="*/ 1728153 h 1822893"/>
                  <a:gd name="connsiteX73" fmla="*/ 1218832 w 1741246"/>
                  <a:gd name="connsiteY73" fmla="*/ 1797209 h 1822893"/>
                  <a:gd name="connsiteX74" fmla="*/ 1024420 w 1741246"/>
                  <a:gd name="connsiteY74" fmla="*/ 1822893 h 1822893"/>
                  <a:gd name="connsiteX75" fmla="*/ 1023400 w 1741246"/>
                  <a:gd name="connsiteY75" fmla="*/ 1822042 h 1822893"/>
                  <a:gd name="connsiteX0" fmla="*/ 1023400 w 1741246"/>
                  <a:gd name="connsiteY0" fmla="*/ 1822042 h 1913482"/>
                  <a:gd name="connsiteX1" fmla="*/ 1118649 w 1741246"/>
                  <a:gd name="connsiteY1" fmla="*/ 1577964 h 1913482"/>
                  <a:gd name="connsiteX2" fmla="*/ 1238392 w 1741246"/>
                  <a:gd name="connsiteY2" fmla="*/ 1320789 h 1913482"/>
                  <a:gd name="connsiteX3" fmla="*/ 1333642 w 1741246"/>
                  <a:gd name="connsiteY3" fmla="*/ 1294936 h 1913482"/>
                  <a:gd name="connsiteX4" fmla="*/ 1430253 w 1741246"/>
                  <a:gd name="connsiteY4" fmla="*/ 1346643 h 1913482"/>
                  <a:gd name="connsiteX5" fmla="*/ 1555439 w 1741246"/>
                  <a:gd name="connsiteY5" fmla="*/ 1399711 h 1913482"/>
                  <a:gd name="connsiteX6" fmla="*/ 1622114 w 1741246"/>
                  <a:gd name="connsiteY6" fmla="*/ 1357529 h 1913482"/>
                  <a:gd name="connsiteX7" fmla="*/ 1661574 w 1741246"/>
                  <a:gd name="connsiteY7" fmla="*/ 1277246 h 1913482"/>
                  <a:gd name="connsiteX8" fmla="*/ 1637081 w 1741246"/>
                  <a:gd name="connsiteY8" fmla="*/ 1177914 h 1913482"/>
                  <a:gd name="connsiteX9" fmla="*/ 1581292 w 1741246"/>
                  <a:gd name="connsiteY9" fmla="*/ 1066336 h 1913482"/>
                  <a:gd name="connsiteX10" fmla="*/ 1540471 w 1741246"/>
                  <a:gd name="connsiteY10" fmla="*/ 969725 h 1913482"/>
                  <a:gd name="connsiteX11" fmla="*/ 1506453 w 1741246"/>
                  <a:gd name="connsiteY11" fmla="*/ 863589 h 1913482"/>
                  <a:gd name="connsiteX12" fmla="*/ 1499649 w 1741246"/>
                  <a:gd name="connsiteY12" fmla="*/ 719354 h 1913482"/>
                  <a:gd name="connsiteX13" fmla="*/ 1530946 w 1741246"/>
                  <a:gd name="connsiteY13" fmla="*/ 523411 h 1913482"/>
                  <a:gd name="connsiteX14" fmla="*/ 1549996 w 1741246"/>
                  <a:gd name="connsiteY14" fmla="*/ 403668 h 1913482"/>
                  <a:gd name="connsiteX15" fmla="*/ 1600342 w 1741246"/>
                  <a:gd name="connsiteY15" fmla="*/ 268957 h 1913482"/>
                  <a:gd name="connsiteX16" fmla="*/ 1536389 w 1741246"/>
                  <a:gd name="connsiteY16" fmla="*/ 353321 h 1913482"/>
                  <a:gd name="connsiteX17" fmla="*/ 1457467 w 1741246"/>
                  <a:gd name="connsiteY17" fmla="*/ 459457 h 1913482"/>
                  <a:gd name="connsiteX18" fmla="*/ 1382628 w 1741246"/>
                  <a:gd name="connsiteY18" fmla="*/ 535657 h 1913482"/>
                  <a:gd name="connsiteX19" fmla="*/ 1253360 w 1741246"/>
                  <a:gd name="connsiteY19" fmla="*/ 588725 h 1913482"/>
                  <a:gd name="connsiteX20" fmla="*/ 1085992 w 1741246"/>
                  <a:gd name="connsiteY20" fmla="*/ 675811 h 1913482"/>
                  <a:gd name="connsiteX21" fmla="*/ 922706 w 1741246"/>
                  <a:gd name="connsiteY21" fmla="*/ 720714 h 1913482"/>
                  <a:gd name="connsiteX22" fmla="*/ 739010 w 1741246"/>
                  <a:gd name="connsiteY22" fmla="*/ 726157 h 1913482"/>
                  <a:gd name="connsiteX23" fmla="*/ 600217 w 1741246"/>
                  <a:gd name="connsiteY23" fmla="*/ 697582 h 1913482"/>
                  <a:gd name="connsiteX24" fmla="*/ 468228 w 1741246"/>
                  <a:gd name="connsiteY24" fmla="*/ 647236 h 1913482"/>
                  <a:gd name="connsiteX25" fmla="*/ 224660 w 1741246"/>
                  <a:gd name="connsiteY25" fmla="*/ 575118 h 1913482"/>
                  <a:gd name="connsiteX26" fmla="*/ 253235 w 1741246"/>
                  <a:gd name="connsiteY26" fmla="*/ 752011 h 1913482"/>
                  <a:gd name="connsiteX27" fmla="*/ 254596 w 1741246"/>
                  <a:gd name="connsiteY27" fmla="*/ 889443 h 1913482"/>
                  <a:gd name="connsiteX28" fmla="*/ 272285 w 1741246"/>
                  <a:gd name="connsiteY28" fmla="*/ 1064975 h 1913482"/>
                  <a:gd name="connsiteX29" fmla="*/ 273646 w 1741246"/>
                  <a:gd name="connsiteY29" fmla="*/ 1179275 h 1913482"/>
                  <a:gd name="connsiteX30" fmla="*/ 288614 w 1741246"/>
                  <a:gd name="connsiteY30" fmla="*/ 1260918 h 1913482"/>
                  <a:gd name="connsiteX31" fmla="*/ 341681 w 1741246"/>
                  <a:gd name="connsiteY31" fmla="*/ 1349364 h 1913482"/>
                  <a:gd name="connsiteX32" fmla="*/ 315828 w 1741246"/>
                  <a:gd name="connsiteY32" fmla="*/ 1432368 h 1913482"/>
                  <a:gd name="connsiteX33" fmla="*/ 236906 w 1741246"/>
                  <a:gd name="connsiteY33" fmla="*/ 1518093 h 1913482"/>
                  <a:gd name="connsiteX34" fmla="*/ 12389 w 1741246"/>
                  <a:gd name="connsiteY34" fmla="*/ 1437811 h 1913482"/>
                  <a:gd name="connsiteX35" fmla="*/ 28717 w 1741246"/>
                  <a:gd name="connsiteY35" fmla="*/ 1214654 h 1913482"/>
                  <a:gd name="connsiteX36" fmla="*/ 24635 w 1741246"/>
                  <a:gd name="connsiteY36" fmla="*/ 1100354 h 1913482"/>
                  <a:gd name="connsiteX37" fmla="*/ 46406 w 1741246"/>
                  <a:gd name="connsiteY37" fmla="*/ 1022793 h 1913482"/>
                  <a:gd name="connsiteX38" fmla="*/ 47767 w 1741246"/>
                  <a:gd name="connsiteY38" fmla="*/ 858146 h 1913482"/>
                  <a:gd name="connsiteX39" fmla="*/ 58653 w 1741246"/>
                  <a:gd name="connsiteY39" fmla="*/ 690779 h 1913482"/>
                  <a:gd name="connsiteX40" fmla="*/ 94031 w 1741246"/>
                  <a:gd name="connsiteY40" fmla="*/ 478507 h 1913482"/>
                  <a:gd name="connsiteX41" fmla="*/ 302221 w 1741246"/>
                  <a:gd name="connsiteY41" fmla="*/ 409111 h 1913482"/>
                  <a:gd name="connsiteX42" fmla="*/ 464146 w 1741246"/>
                  <a:gd name="connsiteY42" fmla="*/ 479868 h 1913482"/>
                  <a:gd name="connsiteX43" fmla="*/ 615185 w 1741246"/>
                  <a:gd name="connsiteY43" fmla="*/ 537018 h 1913482"/>
                  <a:gd name="connsiteX44" fmla="*/ 749896 w 1741246"/>
                  <a:gd name="connsiteY44" fmla="*/ 539739 h 1913482"/>
                  <a:gd name="connsiteX45" fmla="*/ 860114 w 1741246"/>
                  <a:gd name="connsiteY45" fmla="*/ 530214 h 1913482"/>
                  <a:gd name="connsiteX46" fmla="*/ 985299 w 1741246"/>
                  <a:gd name="connsiteY46" fmla="*/ 513886 h 1913482"/>
                  <a:gd name="connsiteX47" fmla="*/ 1114567 w 1741246"/>
                  <a:gd name="connsiteY47" fmla="*/ 456736 h 1913482"/>
                  <a:gd name="connsiteX48" fmla="*/ 1238392 w 1741246"/>
                  <a:gd name="connsiteY48" fmla="*/ 375093 h 1913482"/>
                  <a:gd name="connsiteX49" fmla="*/ 1314592 w 1741246"/>
                  <a:gd name="connsiteY49" fmla="*/ 320664 h 1913482"/>
                  <a:gd name="connsiteX50" fmla="*/ 1379906 w 1741246"/>
                  <a:gd name="connsiteY50" fmla="*/ 225414 h 1913482"/>
                  <a:gd name="connsiteX51" fmla="*/ 1475156 w 1741246"/>
                  <a:gd name="connsiteY51" fmla="*/ 120639 h 1913482"/>
                  <a:gd name="connsiteX52" fmla="*/ 1567685 w 1741246"/>
                  <a:gd name="connsiteY52" fmla="*/ 2257 h 1913482"/>
                  <a:gd name="connsiteX53" fmla="*/ 1726889 w 1741246"/>
                  <a:gd name="connsiteY53" fmla="*/ 56686 h 1913482"/>
                  <a:gd name="connsiteX54" fmla="*/ 1732331 w 1741246"/>
                  <a:gd name="connsiteY54" fmla="*/ 221332 h 1913482"/>
                  <a:gd name="connsiteX55" fmla="*/ 1714642 w 1741246"/>
                  <a:gd name="connsiteY55" fmla="*/ 356043 h 1913482"/>
                  <a:gd name="connsiteX56" fmla="*/ 1688789 w 1741246"/>
                  <a:gd name="connsiteY56" fmla="*/ 526132 h 1913482"/>
                  <a:gd name="connsiteX57" fmla="*/ 1667017 w 1741246"/>
                  <a:gd name="connsiteY57" fmla="*/ 629546 h 1913482"/>
                  <a:gd name="connsiteX58" fmla="*/ 1646606 w 1741246"/>
                  <a:gd name="connsiteY58" fmla="*/ 726157 h 1913482"/>
                  <a:gd name="connsiteX59" fmla="*/ 1648648 w 1741246"/>
                  <a:gd name="connsiteY59" fmla="*/ 761366 h 1913482"/>
                  <a:gd name="connsiteX60" fmla="*/ 1655791 w 1741246"/>
                  <a:gd name="connsiteY60" fmla="*/ 895906 h 1913482"/>
                  <a:gd name="connsiteX61" fmla="*/ 1665316 w 1741246"/>
                  <a:gd name="connsiteY61" fmla="*/ 1037591 h 1913482"/>
                  <a:gd name="connsiteX62" fmla="*/ 1671269 w 1741246"/>
                  <a:gd name="connsiteY62" fmla="*/ 1135222 h 1913482"/>
                  <a:gd name="connsiteX63" fmla="*/ 1679604 w 1741246"/>
                  <a:gd name="connsiteY63" fmla="*/ 1224519 h 1913482"/>
                  <a:gd name="connsiteX64" fmla="*/ 1683176 w 1741246"/>
                  <a:gd name="connsiteY64" fmla="*/ 1299528 h 1913482"/>
                  <a:gd name="connsiteX65" fmla="*/ 1690319 w 1741246"/>
                  <a:gd name="connsiteY65" fmla="*/ 1387634 h 1913482"/>
                  <a:gd name="connsiteX66" fmla="*/ 1693891 w 1741246"/>
                  <a:gd name="connsiteY66" fmla="*/ 1428116 h 1913482"/>
                  <a:gd name="connsiteX67" fmla="*/ 1697463 w 1741246"/>
                  <a:gd name="connsiteY67" fmla="*/ 1475741 h 1913482"/>
                  <a:gd name="connsiteX68" fmla="*/ 1699844 w 1741246"/>
                  <a:gd name="connsiteY68" fmla="*/ 1531700 h 1913482"/>
                  <a:gd name="connsiteX69" fmla="*/ 1628407 w 1741246"/>
                  <a:gd name="connsiteY69" fmla="*/ 1566228 h 1913482"/>
                  <a:gd name="connsiteX70" fmla="*/ 1529585 w 1741246"/>
                  <a:gd name="connsiteY70" fmla="*/ 1624569 h 1913482"/>
                  <a:gd name="connsiteX71" fmla="*/ 1418857 w 1741246"/>
                  <a:gd name="connsiteY71" fmla="*/ 1686481 h 1913482"/>
                  <a:gd name="connsiteX72" fmla="*/ 1337894 w 1741246"/>
                  <a:gd name="connsiteY72" fmla="*/ 1728153 h 1913482"/>
                  <a:gd name="connsiteX73" fmla="*/ 1218832 w 1741246"/>
                  <a:gd name="connsiteY73" fmla="*/ 1797209 h 1913482"/>
                  <a:gd name="connsiteX74" fmla="*/ 1024420 w 1741246"/>
                  <a:gd name="connsiteY74" fmla="*/ 1822893 h 1913482"/>
                  <a:gd name="connsiteX75" fmla="*/ 1114840 w 1741246"/>
                  <a:gd name="connsiteY75" fmla="*/ 1913482 h 1913482"/>
                  <a:gd name="connsiteX0" fmla="*/ 1023400 w 1741246"/>
                  <a:gd name="connsiteY0" fmla="*/ 1822042 h 1824185"/>
                  <a:gd name="connsiteX1" fmla="*/ 1118649 w 1741246"/>
                  <a:gd name="connsiteY1" fmla="*/ 1577964 h 1824185"/>
                  <a:gd name="connsiteX2" fmla="*/ 1238392 w 1741246"/>
                  <a:gd name="connsiteY2" fmla="*/ 1320789 h 1824185"/>
                  <a:gd name="connsiteX3" fmla="*/ 1333642 w 1741246"/>
                  <a:gd name="connsiteY3" fmla="*/ 1294936 h 1824185"/>
                  <a:gd name="connsiteX4" fmla="*/ 1430253 w 1741246"/>
                  <a:gd name="connsiteY4" fmla="*/ 1346643 h 1824185"/>
                  <a:gd name="connsiteX5" fmla="*/ 1555439 w 1741246"/>
                  <a:gd name="connsiteY5" fmla="*/ 1399711 h 1824185"/>
                  <a:gd name="connsiteX6" fmla="*/ 1622114 w 1741246"/>
                  <a:gd name="connsiteY6" fmla="*/ 1357529 h 1824185"/>
                  <a:gd name="connsiteX7" fmla="*/ 1661574 w 1741246"/>
                  <a:gd name="connsiteY7" fmla="*/ 1277246 h 1824185"/>
                  <a:gd name="connsiteX8" fmla="*/ 1637081 w 1741246"/>
                  <a:gd name="connsiteY8" fmla="*/ 1177914 h 1824185"/>
                  <a:gd name="connsiteX9" fmla="*/ 1581292 w 1741246"/>
                  <a:gd name="connsiteY9" fmla="*/ 1066336 h 1824185"/>
                  <a:gd name="connsiteX10" fmla="*/ 1540471 w 1741246"/>
                  <a:gd name="connsiteY10" fmla="*/ 969725 h 1824185"/>
                  <a:gd name="connsiteX11" fmla="*/ 1506453 w 1741246"/>
                  <a:gd name="connsiteY11" fmla="*/ 863589 h 1824185"/>
                  <a:gd name="connsiteX12" fmla="*/ 1499649 w 1741246"/>
                  <a:gd name="connsiteY12" fmla="*/ 719354 h 1824185"/>
                  <a:gd name="connsiteX13" fmla="*/ 1530946 w 1741246"/>
                  <a:gd name="connsiteY13" fmla="*/ 523411 h 1824185"/>
                  <a:gd name="connsiteX14" fmla="*/ 1549996 w 1741246"/>
                  <a:gd name="connsiteY14" fmla="*/ 403668 h 1824185"/>
                  <a:gd name="connsiteX15" fmla="*/ 1600342 w 1741246"/>
                  <a:gd name="connsiteY15" fmla="*/ 268957 h 1824185"/>
                  <a:gd name="connsiteX16" fmla="*/ 1536389 w 1741246"/>
                  <a:gd name="connsiteY16" fmla="*/ 353321 h 1824185"/>
                  <a:gd name="connsiteX17" fmla="*/ 1457467 w 1741246"/>
                  <a:gd name="connsiteY17" fmla="*/ 459457 h 1824185"/>
                  <a:gd name="connsiteX18" fmla="*/ 1382628 w 1741246"/>
                  <a:gd name="connsiteY18" fmla="*/ 535657 h 1824185"/>
                  <a:gd name="connsiteX19" fmla="*/ 1253360 w 1741246"/>
                  <a:gd name="connsiteY19" fmla="*/ 588725 h 1824185"/>
                  <a:gd name="connsiteX20" fmla="*/ 1085992 w 1741246"/>
                  <a:gd name="connsiteY20" fmla="*/ 675811 h 1824185"/>
                  <a:gd name="connsiteX21" fmla="*/ 922706 w 1741246"/>
                  <a:gd name="connsiteY21" fmla="*/ 720714 h 1824185"/>
                  <a:gd name="connsiteX22" fmla="*/ 739010 w 1741246"/>
                  <a:gd name="connsiteY22" fmla="*/ 726157 h 1824185"/>
                  <a:gd name="connsiteX23" fmla="*/ 600217 w 1741246"/>
                  <a:gd name="connsiteY23" fmla="*/ 697582 h 1824185"/>
                  <a:gd name="connsiteX24" fmla="*/ 468228 w 1741246"/>
                  <a:gd name="connsiteY24" fmla="*/ 647236 h 1824185"/>
                  <a:gd name="connsiteX25" fmla="*/ 224660 w 1741246"/>
                  <a:gd name="connsiteY25" fmla="*/ 575118 h 1824185"/>
                  <a:gd name="connsiteX26" fmla="*/ 253235 w 1741246"/>
                  <a:gd name="connsiteY26" fmla="*/ 752011 h 1824185"/>
                  <a:gd name="connsiteX27" fmla="*/ 254596 w 1741246"/>
                  <a:gd name="connsiteY27" fmla="*/ 889443 h 1824185"/>
                  <a:gd name="connsiteX28" fmla="*/ 272285 w 1741246"/>
                  <a:gd name="connsiteY28" fmla="*/ 1064975 h 1824185"/>
                  <a:gd name="connsiteX29" fmla="*/ 273646 w 1741246"/>
                  <a:gd name="connsiteY29" fmla="*/ 1179275 h 1824185"/>
                  <a:gd name="connsiteX30" fmla="*/ 288614 w 1741246"/>
                  <a:gd name="connsiteY30" fmla="*/ 1260918 h 1824185"/>
                  <a:gd name="connsiteX31" fmla="*/ 341681 w 1741246"/>
                  <a:gd name="connsiteY31" fmla="*/ 1349364 h 1824185"/>
                  <a:gd name="connsiteX32" fmla="*/ 315828 w 1741246"/>
                  <a:gd name="connsiteY32" fmla="*/ 1432368 h 1824185"/>
                  <a:gd name="connsiteX33" fmla="*/ 236906 w 1741246"/>
                  <a:gd name="connsiteY33" fmla="*/ 1518093 h 1824185"/>
                  <a:gd name="connsiteX34" fmla="*/ 12389 w 1741246"/>
                  <a:gd name="connsiteY34" fmla="*/ 1437811 h 1824185"/>
                  <a:gd name="connsiteX35" fmla="*/ 28717 w 1741246"/>
                  <a:gd name="connsiteY35" fmla="*/ 1214654 h 1824185"/>
                  <a:gd name="connsiteX36" fmla="*/ 24635 w 1741246"/>
                  <a:gd name="connsiteY36" fmla="*/ 1100354 h 1824185"/>
                  <a:gd name="connsiteX37" fmla="*/ 46406 w 1741246"/>
                  <a:gd name="connsiteY37" fmla="*/ 1022793 h 1824185"/>
                  <a:gd name="connsiteX38" fmla="*/ 47767 w 1741246"/>
                  <a:gd name="connsiteY38" fmla="*/ 858146 h 1824185"/>
                  <a:gd name="connsiteX39" fmla="*/ 58653 w 1741246"/>
                  <a:gd name="connsiteY39" fmla="*/ 690779 h 1824185"/>
                  <a:gd name="connsiteX40" fmla="*/ 94031 w 1741246"/>
                  <a:gd name="connsiteY40" fmla="*/ 478507 h 1824185"/>
                  <a:gd name="connsiteX41" fmla="*/ 302221 w 1741246"/>
                  <a:gd name="connsiteY41" fmla="*/ 409111 h 1824185"/>
                  <a:gd name="connsiteX42" fmla="*/ 464146 w 1741246"/>
                  <a:gd name="connsiteY42" fmla="*/ 479868 h 1824185"/>
                  <a:gd name="connsiteX43" fmla="*/ 615185 w 1741246"/>
                  <a:gd name="connsiteY43" fmla="*/ 537018 h 1824185"/>
                  <a:gd name="connsiteX44" fmla="*/ 749896 w 1741246"/>
                  <a:gd name="connsiteY44" fmla="*/ 539739 h 1824185"/>
                  <a:gd name="connsiteX45" fmla="*/ 860114 w 1741246"/>
                  <a:gd name="connsiteY45" fmla="*/ 530214 h 1824185"/>
                  <a:gd name="connsiteX46" fmla="*/ 985299 w 1741246"/>
                  <a:gd name="connsiteY46" fmla="*/ 513886 h 1824185"/>
                  <a:gd name="connsiteX47" fmla="*/ 1114567 w 1741246"/>
                  <a:gd name="connsiteY47" fmla="*/ 456736 h 1824185"/>
                  <a:gd name="connsiteX48" fmla="*/ 1238392 w 1741246"/>
                  <a:gd name="connsiteY48" fmla="*/ 375093 h 1824185"/>
                  <a:gd name="connsiteX49" fmla="*/ 1314592 w 1741246"/>
                  <a:gd name="connsiteY49" fmla="*/ 320664 h 1824185"/>
                  <a:gd name="connsiteX50" fmla="*/ 1379906 w 1741246"/>
                  <a:gd name="connsiteY50" fmla="*/ 225414 h 1824185"/>
                  <a:gd name="connsiteX51" fmla="*/ 1475156 w 1741246"/>
                  <a:gd name="connsiteY51" fmla="*/ 120639 h 1824185"/>
                  <a:gd name="connsiteX52" fmla="*/ 1567685 w 1741246"/>
                  <a:gd name="connsiteY52" fmla="*/ 2257 h 1824185"/>
                  <a:gd name="connsiteX53" fmla="*/ 1726889 w 1741246"/>
                  <a:gd name="connsiteY53" fmla="*/ 56686 h 1824185"/>
                  <a:gd name="connsiteX54" fmla="*/ 1732331 w 1741246"/>
                  <a:gd name="connsiteY54" fmla="*/ 221332 h 1824185"/>
                  <a:gd name="connsiteX55" fmla="*/ 1714642 w 1741246"/>
                  <a:gd name="connsiteY55" fmla="*/ 356043 h 1824185"/>
                  <a:gd name="connsiteX56" fmla="*/ 1688789 w 1741246"/>
                  <a:gd name="connsiteY56" fmla="*/ 526132 h 1824185"/>
                  <a:gd name="connsiteX57" fmla="*/ 1667017 w 1741246"/>
                  <a:gd name="connsiteY57" fmla="*/ 629546 h 1824185"/>
                  <a:gd name="connsiteX58" fmla="*/ 1646606 w 1741246"/>
                  <a:gd name="connsiteY58" fmla="*/ 726157 h 1824185"/>
                  <a:gd name="connsiteX59" fmla="*/ 1648648 w 1741246"/>
                  <a:gd name="connsiteY59" fmla="*/ 761366 h 1824185"/>
                  <a:gd name="connsiteX60" fmla="*/ 1655791 w 1741246"/>
                  <a:gd name="connsiteY60" fmla="*/ 895906 h 1824185"/>
                  <a:gd name="connsiteX61" fmla="*/ 1665316 w 1741246"/>
                  <a:gd name="connsiteY61" fmla="*/ 1037591 h 1824185"/>
                  <a:gd name="connsiteX62" fmla="*/ 1671269 w 1741246"/>
                  <a:gd name="connsiteY62" fmla="*/ 1135222 h 1824185"/>
                  <a:gd name="connsiteX63" fmla="*/ 1679604 w 1741246"/>
                  <a:gd name="connsiteY63" fmla="*/ 1224519 h 1824185"/>
                  <a:gd name="connsiteX64" fmla="*/ 1683176 w 1741246"/>
                  <a:gd name="connsiteY64" fmla="*/ 1299528 h 1824185"/>
                  <a:gd name="connsiteX65" fmla="*/ 1690319 w 1741246"/>
                  <a:gd name="connsiteY65" fmla="*/ 1387634 h 1824185"/>
                  <a:gd name="connsiteX66" fmla="*/ 1693891 w 1741246"/>
                  <a:gd name="connsiteY66" fmla="*/ 1428116 h 1824185"/>
                  <a:gd name="connsiteX67" fmla="*/ 1697463 w 1741246"/>
                  <a:gd name="connsiteY67" fmla="*/ 1475741 h 1824185"/>
                  <a:gd name="connsiteX68" fmla="*/ 1699844 w 1741246"/>
                  <a:gd name="connsiteY68" fmla="*/ 1531700 h 1824185"/>
                  <a:gd name="connsiteX69" fmla="*/ 1628407 w 1741246"/>
                  <a:gd name="connsiteY69" fmla="*/ 1566228 h 1824185"/>
                  <a:gd name="connsiteX70" fmla="*/ 1529585 w 1741246"/>
                  <a:gd name="connsiteY70" fmla="*/ 1624569 h 1824185"/>
                  <a:gd name="connsiteX71" fmla="*/ 1418857 w 1741246"/>
                  <a:gd name="connsiteY71" fmla="*/ 1686481 h 1824185"/>
                  <a:gd name="connsiteX72" fmla="*/ 1337894 w 1741246"/>
                  <a:gd name="connsiteY72" fmla="*/ 1728153 h 1824185"/>
                  <a:gd name="connsiteX73" fmla="*/ 1218832 w 1741246"/>
                  <a:gd name="connsiteY73" fmla="*/ 1797209 h 1824185"/>
                  <a:gd name="connsiteX74" fmla="*/ 1024420 w 1741246"/>
                  <a:gd name="connsiteY74" fmla="*/ 1822893 h 1824185"/>
                  <a:gd name="connsiteX75" fmla="*/ 1037449 w 1741246"/>
                  <a:gd name="connsiteY75" fmla="*/ 1824185 h 1824185"/>
                  <a:gd name="connsiteX0" fmla="*/ 1023400 w 1741246"/>
                  <a:gd name="connsiteY0" fmla="*/ 1822042 h 1887698"/>
                  <a:gd name="connsiteX1" fmla="*/ 1118649 w 1741246"/>
                  <a:gd name="connsiteY1" fmla="*/ 1577964 h 1887698"/>
                  <a:gd name="connsiteX2" fmla="*/ 1238392 w 1741246"/>
                  <a:gd name="connsiteY2" fmla="*/ 1320789 h 1887698"/>
                  <a:gd name="connsiteX3" fmla="*/ 1333642 w 1741246"/>
                  <a:gd name="connsiteY3" fmla="*/ 1294936 h 1887698"/>
                  <a:gd name="connsiteX4" fmla="*/ 1430253 w 1741246"/>
                  <a:gd name="connsiteY4" fmla="*/ 1346643 h 1887698"/>
                  <a:gd name="connsiteX5" fmla="*/ 1555439 w 1741246"/>
                  <a:gd name="connsiteY5" fmla="*/ 1399711 h 1887698"/>
                  <a:gd name="connsiteX6" fmla="*/ 1622114 w 1741246"/>
                  <a:gd name="connsiteY6" fmla="*/ 1357529 h 1887698"/>
                  <a:gd name="connsiteX7" fmla="*/ 1661574 w 1741246"/>
                  <a:gd name="connsiteY7" fmla="*/ 1277246 h 1887698"/>
                  <a:gd name="connsiteX8" fmla="*/ 1637081 w 1741246"/>
                  <a:gd name="connsiteY8" fmla="*/ 1177914 h 1887698"/>
                  <a:gd name="connsiteX9" fmla="*/ 1581292 w 1741246"/>
                  <a:gd name="connsiteY9" fmla="*/ 1066336 h 1887698"/>
                  <a:gd name="connsiteX10" fmla="*/ 1540471 w 1741246"/>
                  <a:gd name="connsiteY10" fmla="*/ 969725 h 1887698"/>
                  <a:gd name="connsiteX11" fmla="*/ 1506453 w 1741246"/>
                  <a:gd name="connsiteY11" fmla="*/ 863589 h 1887698"/>
                  <a:gd name="connsiteX12" fmla="*/ 1499649 w 1741246"/>
                  <a:gd name="connsiteY12" fmla="*/ 719354 h 1887698"/>
                  <a:gd name="connsiteX13" fmla="*/ 1530946 w 1741246"/>
                  <a:gd name="connsiteY13" fmla="*/ 523411 h 1887698"/>
                  <a:gd name="connsiteX14" fmla="*/ 1549996 w 1741246"/>
                  <a:gd name="connsiteY14" fmla="*/ 403668 h 1887698"/>
                  <a:gd name="connsiteX15" fmla="*/ 1600342 w 1741246"/>
                  <a:gd name="connsiteY15" fmla="*/ 268957 h 1887698"/>
                  <a:gd name="connsiteX16" fmla="*/ 1536389 w 1741246"/>
                  <a:gd name="connsiteY16" fmla="*/ 353321 h 1887698"/>
                  <a:gd name="connsiteX17" fmla="*/ 1457467 w 1741246"/>
                  <a:gd name="connsiteY17" fmla="*/ 459457 h 1887698"/>
                  <a:gd name="connsiteX18" fmla="*/ 1382628 w 1741246"/>
                  <a:gd name="connsiteY18" fmla="*/ 535657 h 1887698"/>
                  <a:gd name="connsiteX19" fmla="*/ 1253360 w 1741246"/>
                  <a:gd name="connsiteY19" fmla="*/ 588725 h 1887698"/>
                  <a:gd name="connsiteX20" fmla="*/ 1085992 w 1741246"/>
                  <a:gd name="connsiteY20" fmla="*/ 675811 h 1887698"/>
                  <a:gd name="connsiteX21" fmla="*/ 922706 w 1741246"/>
                  <a:gd name="connsiteY21" fmla="*/ 720714 h 1887698"/>
                  <a:gd name="connsiteX22" fmla="*/ 739010 w 1741246"/>
                  <a:gd name="connsiteY22" fmla="*/ 726157 h 1887698"/>
                  <a:gd name="connsiteX23" fmla="*/ 600217 w 1741246"/>
                  <a:gd name="connsiteY23" fmla="*/ 697582 h 1887698"/>
                  <a:gd name="connsiteX24" fmla="*/ 468228 w 1741246"/>
                  <a:gd name="connsiteY24" fmla="*/ 647236 h 1887698"/>
                  <a:gd name="connsiteX25" fmla="*/ 224660 w 1741246"/>
                  <a:gd name="connsiteY25" fmla="*/ 575118 h 1887698"/>
                  <a:gd name="connsiteX26" fmla="*/ 253235 w 1741246"/>
                  <a:gd name="connsiteY26" fmla="*/ 752011 h 1887698"/>
                  <a:gd name="connsiteX27" fmla="*/ 254596 w 1741246"/>
                  <a:gd name="connsiteY27" fmla="*/ 889443 h 1887698"/>
                  <a:gd name="connsiteX28" fmla="*/ 272285 w 1741246"/>
                  <a:gd name="connsiteY28" fmla="*/ 1064975 h 1887698"/>
                  <a:gd name="connsiteX29" fmla="*/ 273646 w 1741246"/>
                  <a:gd name="connsiteY29" fmla="*/ 1179275 h 1887698"/>
                  <a:gd name="connsiteX30" fmla="*/ 288614 w 1741246"/>
                  <a:gd name="connsiteY30" fmla="*/ 1260918 h 1887698"/>
                  <a:gd name="connsiteX31" fmla="*/ 341681 w 1741246"/>
                  <a:gd name="connsiteY31" fmla="*/ 1349364 h 1887698"/>
                  <a:gd name="connsiteX32" fmla="*/ 315828 w 1741246"/>
                  <a:gd name="connsiteY32" fmla="*/ 1432368 h 1887698"/>
                  <a:gd name="connsiteX33" fmla="*/ 236906 w 1741246"/>
                  <a:gd name="connsiteY33" fmla="*/ 1518093 h 1887698"/>
                  <a:gd name="connsiteX34" fmla="*/ 12389 w 1741246"/>
                  <a:gd name="connsiteY34" fmla="*/ 1437811 h 1887698"/>
                  <a:gd name="connsiteX35" fmla="*/ 28717 w 1741246"/>
                  <a:gd name="connsiteY35" fmla="*/ 1214654 h 1887698"/>
                  <a:gd name="connsiteX36" fmla="*/ 24635 w 1741246"/>
                  <a:gd name="connsiteY36" fmla="*/ 1100354 h 1887698"/>
                  <a:gd name="connsiteX37" fmla="*/ 46406 w 1741246"/>
                  <a:gd name="connsiteY37" fmla="*/ 1022793 h 1887698"/>
                  <a:gd name="connsiteX38" fmla="*/ 47767 w 1741246"/>
                  <a:gd name="connsiteY38" fmla="*/ 858146 h 1887698"/>
                  <a:gd name="connsiteX39" fmla="*/ 58653 w 1741246"/>
                  <a:gd name="connsiteY39" fmla="*/ 690779 h 1887698"/>
                  <a:gd name="connsiteX40" fmla="*/ 94031 w 1741246"/>
                  <a:gd name="connsiteY40" fmla="*/ 478507 h 1887698"/>
                  <a:gd name="connsiteX41" fmla="*/ 302221 w 1741246"/>
                  <a:gd name="connsiteY41" fmla="*/ 409111 h 1887698"/>
                  <a:gd name="connsiteX42" fmla="*/ 464146 w 1741246"/>
                  <a:gd name="connsiteY42" fmla="*/ 479868 h 1887698"/>
                  <a:gd name="connsiteX43" fmla="*/ 615185 w 1741246"/>
                  <a:gd name="connsiteY43" fmla="*/ 537018 h 1887698"/>
                  <a:gd name="connsiteX44" fmla="*/ 749896 w 1741246"/>
                  <a:gd name="connsiteY44" fmla="*/ 539739 h 1887698"/>
                  <a:gd name="connsiteX45" fmla="*/ 860114 w 1741246"/>
                  <a:gd name="connsiteY45" fmla="*/ 530214 h 1887698"/>
                  <a:gd name="connsiteX46" fmla="*/ 985299 w 1741246"/>
                  <a:gd name="connsiteY46" fmla="*/ 513886 h 1887698"/>
                  <a:gd name="connsiteX47" fmla="*/ 1114567 w 1741246"/>
                  <a:gd name="connsiteY47" fmla="*/ 456736 h 1887698"/>
                  <a:gd name="connsiteX48" fmla="*/ 1238392 w 1741246"/>
                  <a:gd name="connsiteY48" fmla="*/ 375093 h 1887698"/>
                  <a:gd name="connsiteX49" fmla="*/ 1314592 w 1741246"/>
                  <a:gd name="connsiteY49" fmla="*/ 320664 h 1887698"/>
                  <a:gd name="connsiteX50" fmla="*/ 1379906 w 1741246"/>
                  <a:gd name="connsiteY50" fmla="*/ 225414 h 1887698"/>
                  <a:gd name="connsiteX51" fmla="*/ 1475156 w 1741246"/>
                  <a:gd name="connsiteY51" fmla="*/ 120639 h 1887698"/>
                  <a:gd name="connsiteX52" fmla="*/ 1567685 w 1741246"/>
                  <a:gd name="connsiteY52" fmla="*/ 2257 h 1887698"/>
                  <a:gd name="connsiteX53" fmla="*/ 1726889 w 1741246"/>
                  <a:gd name="connsiteY53" fmla="*/ 56686 h 1887698"/>
                  <a:gd name="connsiteX54" fmla="*/ 1732331 w 1741246"/>
                  <a:gd name="connsiteY54" fmla="*/ 221332 h 1887698"/>
                  <a:gd name="connsiteX55" fmla="*/ 1714642 w 1741246"/>
                  <a:gd name="connsiteY55" fmla="*/ 356043 h 1887698"/>
                  <a:gd name="connsiteX56" fmla="*/ 1688789 w 1741246"/>
                  <a:gd name="connsiteY56" fmla="*/ 526132 h 1887698"/>
                  <a:gd name="connsiteX57" fmla="*/ 1667017 w 1741246"/>
                  <a:gd name="connsiteY57" fmla="*/ 629546 h 1887698"/>
                  <a:gd name="connsiteX58" fmla="*/ 1646606 w 1741246"/>
                  <a:gd name="connsiteY58" fmla="*/ 726157 h 1887698"/>
                  <a:gd name="connsiteX59" fmla="*/ 1648648 w 1741246"/>
                  <a:gd name="connsiteY59" fmla="*/ 761366 h 1887698"/>
                  <a:gd name="connsiteX60" fmla="*/ 1655791 w 1741246"/>
                  <a:gd name="connsiteY60" fmla="*/ 895906 h 1887698"/>
                  <a:gd name="connsiteX61" fmla="*/ 1665316 w 1741246"/>
                  <a:gd name="connsiteY61" fmla="*/ 1037591 h 1887698"/>
                  <a:gd name="connsiteX62" fmla="*/ 1671269 w 1741246"/>
                  <a:gd name="connsiteY62" fmla="*/ 1135222 h 1887698"/>
                  <a:gd name="connsiteX63" fmla="*/ 1679604 w 1741246"/>
                  <a:gd name="connsiteY63" fmla="*/ 1224519 h 1887698"/>
                  <a:gd name="connsiteX64" fmla="*/ 1683176 w 1741246"/>
                  <a:gd name="connsiteY64" fmla="*/ 1299528 h 1887698"/>
                  <a:gd name="connsiteX65" fmla="*/ 1690319 w 1741246"/>
                  <a:gd name="connsiteY65" fmla="*/ 1387634 h 1887698"/>
                  <a:gd name="connsiteX66" fmla="*/ 1693891 w 1741246"/>
                  <a:gd name="connsiteY66" fmla="*/ 1428116 h 1887698"/>
                  <a:gd name="connsiteX67" fmla="*/ 1697463 w 1741246"/>
                  <a:gd name="connsiteY67" fmla="*/ 1475741 h 1887698"/>
                  <a:gd name="connsiteX68" fmla="*/ 1699844 w 1741246"/>
                  <a:gd name="connsiteY68" fmla="*/ 1531700 h 1887698"/>
                  <a:gd name="connsiteX69" fmla="*/ 1628407 w 1741246"/>
                  <a:gd name="connsiteY69" fmla="*/ 1566228 h 1887698"/>
                  <a:gd name="connsiteX70" fmla="*/ 1529585 w 1741246"/>
                  <a:gd name="connsiteY70" fmla="*/ 1624569 h 1887698"/>
                  <a:gd name="connsiteX71" fmla="*/ 1418857 w 1741246"/>
                  <a:gd name="connsiteY71" fmla="*/ 1686481 h 1887698"/>
                  <a:gd name="connsiteX72" fmla="*/ 1337894 w 1741246"/>
                  <a:gd name="connsiteY72" fmla="*/ 1728153 h 1887698"/>
                  <a:gd name="connsiteX73" fmla="*/ 1218832 w 1741246"/>
                  <a:gd name="connsiteY73" fmla="*/ 1797209 h 1887698"/>
                  <a:gd name="connsiteX74" fmla="*/ 1246216 w 1741246"/>
                  <a:gd name="connsiteY74" fmla="*/ 1887698 h 1887698"/>
                  <a:gd name="connsiteX75" fmla="*/ 1024420 w 1741246"/>
                  <a:gd name="connsiteY75" fmla="*/ 1822893 h 1887698"/>
                  <a:gd name="connsiteX76" fmla="*/ 1037449 w 1741246"/>
                  <a:gd name="connsiteY76" fmla="*/ 1824185 h 1887698"/>
                  <a:gd name="connsiteX0" fmla="*/ 1023400 w 1741246"/>
                  <a:gd name="connsiteY0" fmla="*/ 1822042 h 1887698"/>
                  <a:gd name="connsiteX1" fmla="*/ 1118649 w 1741246"/>
                  <a:gd name="connsiteY1" fmla="*/ 1577964 h 1887698"/>
                  <a:gd name="connsiteX2" fmla="*/ 1238392 w 1741246"/>
                  <a:gd name="connsiteY2" fmla="*/ 1320789 h 1887698"/>
                  <a:gd name="connsiteX3" fmla="*/ 1333642 w 1741246"/>
                  <a:gd name="connsiteY3" fmla="*/ 1294936 h 1887698"/>
                  <a:gd name="connsiteX4" fmla="*/ 1430253 w 1741246"/>
                  <a:gd name="connsiteY4" fmla="*/ 1346643 h 1887698"/>
                  <a:gd name="connsiteX5" fmla="*/ 1555439 w 1741246"/>
                  <a:gd name="connsiteY5" fmla="*/ 1399711 h 1887698"/>
                  <a:gd name="connsiteX6" fmla="*/ 1622114 w 1741246"/>
                  <a:gd name="connsiteY6" fmla="*/ 1357529 h 1887698"/>
                  <a:gd name="connsiteX7" fmla="*/ 1661574 w 1741246"/>
                  <a:gd name="connsiteY7" fmla="*/ 1277246 h 1887698"/>
                  <a:gd name="connsiteX8" fmla="*/ 1637081 w 1741246"/>
                  <a:gd name="connsiteY8" fmla="*/ 1177914 h 1887698"/>
                  <a:gd name="connsiteX9" fmla="*/ 1581292 w 1741246"/>
                  <a:gd name="connsiteY9" fmla="*/ 1066336 h 1887698"/>
                  <a:gd name="connsiteX10" fmla="*/ 1540471 w 1741246"/>
                  <a:gd name="connsiteY10" fmla="*/ 969725 h 1887698"/>
                  <a:gd name="connsiteX11" fmla="*/ 1506453 w 1741246"/>
                  <a:gd name="connsiteY11" fmla="*/ 863589 h 1887698"/>
                  <a:gd name="connsiteX12" fmla="*/ 1499649 w 1741246"/>
                  <a:gd name="connsiteY12" fmla="*/ 719354 h 1887698"/>
                  <a:gd name="connsiteX13" fmla="*/ 1530946 w 1741246"/>
                  <a:gd name="connsiteY13" fmla="*/ 523411 h 1887698"/>
                  <a:gd name="connsiteX14" fmla="*/ 1549996 w 1741246"/>
                  <a:gd name="connsiteY14" fmla="*/ 403668 h 1887698"/>
                  <a:gd name="connsiteX15" fmla="*/ 1600342 w 1741246"/>
                  <a:gd name="connsiteY15" fmla="*/ 268957 h 1887698"/>
                  <a:gd name="connsiteX16" fmla="*/ 1536389 w 1741246"/>
                  <a:gd name="connsiteY16" fmla="*/ 353321 h 1887698"/>
                  <a:gd name="connsiteX17" fmla="*/ 1457467 w 1741246"/>
                  <a:gd name="connsiteY17" fmla="*/ 459457 h 1887698"/>
                  <a:gd name="connsiteX18" fmla="*/ 1382628 w 1741246"/>
                  <a:gd name="connsiteY18" fmla="*/ 535657 h 1887698"/>
                  <a:gd name="connsiteX19" fmla="*/ 1253360 w 1741246"/>
                  <a:gd name="connsiteY19" fmla="*/ 588725 h 1887698"/>
                  <a:gd name="connsiteX20" fmla="*/ 1085992 w 1741246"/>
                  <a:gd name="connsiteY20" fmla="*/ 675811 h 1887698"/>
                  <a:gd name="connsiteX21" fmla="*/ 922706 w 1741246"/>
                  <a:gd name="connsiteY21" fmla="*/ 720714 h 1887698"/>
                  <a:gd name="connsiteX22" fmla="*/ 739010 w 1741246"/>
                  <a:gd name="connsiteY22" fmla="*/ 726157 h 1887698"/>
                  <a:gd name="connsiteX23" fmla="*/ 600217 w 1741246"/>
                  <a:gd name="connsiteY23" fmla="*/ 697582 h 1887698"/>
                  <a:gd name="connsiteX24" fmla="*/ 468228 w 1741246"/>
                  <a:gd name="connsiteY24" fmla="*/ 647236 h 1887698"/>
                  <a:gd name="connsiteX25" fmla="*/ 224660 w 1741246"/>
                  <a:gd name="connsiteY25" fmla="*/ 575118 h 1887698"/>
                  <a:gd name="connsiteX26" fmla="*/ 253235 w 1741246"/>
                  <a:gd name="connsiteY26" fmla="*/ 752011 h 1887698"/>
                  <a:gd name="connsiteX27" fmla="*/ 254596 w 1741246"/>
                  <a:gd name="connsiteY27" fmla="*/ 889443 h 1887698"/>
                  <a:gd name="connsiteX28" fmla="*/ 272285 w 1741246"/>
                  <a:gd name="connsiteY28" fmla="*/ 1064975 h 1887698"/>
                  <a:gd name="connsiteX29" fmla="*/ 273646 w 1741246"/>
                  <a:gd name="connsiteY29" fmla="*/ 1179275 h 1887698"/>
                  <a:gd name="connsiteX30" fmla="*/ 288614 w 1741246"/>
                  <a:gd name="connsiteY30" fmla="*/ 1260918 h 1887698"/>
                  <a:gd name="connsiteX31" fmla="*/ 341681 w 1741246"/>
                  <a:gd name="connsiteY31" fmla="*/ 1349364 h 1887698"/>
                  <a:gd name="connsiteX32" fmla="*/ 315828 w 1741246"/>
                  <a:gd name="connsiteY32" fmla="*/ 1432368 h 1887698"/>
                  <a:gd name="connsiteX33" fmla="*/ 236906 w 1741246"/>
                  <a:gd name="connsiteY33" fmla="*/ 1518093 h 1887698"/>
                  <a:gd name="connsiteX34" fmla="*/ 12389 w 1741246"/>
                  <a:gd name="connsiteY34" fmla="*/ 1437811 h 1887698"/>
                  <a:gd name="connsiteX35" fmla="*/ 28717 w 1741246"/>
                  <a:gd name="connsiteY35" fmla="*/ 1214654 h 1887698"/>
                  <a:gd name="connsiteX36" fmla="*/ 24635 w 1741246"/>
                  <a:gd name="connsiteY36" fmla="*/ 1100354 h 1887698"/>
                  <a:gd name="connsiteX37" fmla="*/ 46406 w 1741246"/>
                  <a:gd name="connsiteY37" fmla="*/ 1022793 h 1887698"/>
                  <a:gd name="connsiteX38" fmla="*/ 47767 w 1741246"/>
                  <a:gd name="connsiteY38" fmla="*/ 858146 h 1887698"/>
                  <a:gd name="connsiteX39" fmla="*/ 58653 w 1741246"/>
                  <a:gd name="connsiteY39" fmla="*/ 690779 h 1887698"/>
                  <a:gd name="connsiteX40" fmla="*/ 94031 w 1741246"/>
                  <a:gd name="connsiteY40" fmla="*/ 478507 h 1887698"/>
                  <a:gd name="connsiteX41" fmla="*/ 302221 w 1741246"/>
                  <a:gd name="connsiteY41" fmla="*/ 409111 h 1887698"/>
                  <a:gd name="connsiteX42" fmla="*/ 464146 w 1741246"/>
                  <a:gd name="connsiteY42" fmla="*/ 479868 h 1887698"/>
                  <a:gd name="connsiteX43" fmla="*/ 615185 w 1741246"/>
                  <a:gd name="connsiteY43" fmla="*/ 537018 h 1887698"/>
                  <a:gd name="connsiteX44" fmla="*/ 749896 w 1741246"/>
                  <a:gd name="connsiteY44" fmla="*/ 539739 h 1887698"/>
                  <a:gd name="connsiteX45" fmla="*/ 860114 w 1741246"/>
                  <a:gd name="connsiteY45" fmla="*/ 530214 h 1887698"/>
                  <a:gd name="connsiteX46" fmla="*/ 985299 w 1741246"/>
                  <a:gd name="connsiteY46" fmla="*/ 513886 h 1887698"/>
                  <a:gd name="connsiteX47" fmla="*/ 1114567 w 1741246"/>
                  <a:gd name="connsiteY47" fmla="*/ 456736 h 1887698"/>
                  <a:gd name="connsiteX48" fmla="*/ 1238392 w 1741246"/>
                  <a:gd name="connsiteY48" fmla="*/ 375093 h 1887698"/>
                  <a:gd name="connsiteX49" fmla="*/ 1314592 w 1741246"/>
                  <a:gd name="connsiteY49" fmla="*/ 320664 h 1887698"/>
                  <a:gd name="connsiteX50" fmla="*/ 1379906 w 1741246"/>
                  <a:gd name="connsiteY50" fmla="*/ 225414 h 1887698"/>
                  <a:gd name="connsiteX51" fmla="*/ 1475156 w 1741246"/>
                  <a:gd name="connsiteY51" fmla="*/ 120639 h 1887698"/>
                  <a:gd name="connsiteX52" fmla="*/ 1567685 w 1741246"/>
                  <a:gd name="connsiteY52" fmla="*/ 2257 h 1887698"/>
                  <a:gd name="connsiteX53" fmla="*/ 1726889 w 1741246"/>
                  <a:gd name="connsiteY53" fmla="*/ 56686 h 1887698"/>
                  <a:gd name="connsiteX54" fmla="*/ 1732331 w 1741246"/>
                  <a:gd name="connsiteY54" fmla="*/ 221332 h 1887698"/>
                  <a:gd name="connsiteX55" fmla="*/ 1714642 w 1741246"/>
                  <a:gd name="connsiteY55" fmla="*/ 356043 h 1887698"/>
                  <a:gd name="connsiteX56" fmla="*/ 1688789 w 1741246"/>
                  <a:gd name="connsiteY56" fmla="*/ 526132 h 1887698"/>
                  <a:gd name="connsiteX57" fmla="*/ 1667017 w 1741246"/>
                  <a:gd name="connsiteY57" fmla="*/ 629546 h 1887698"/>
                  <a:gd name="connsiteX58" fmla="*/ 1646606 w 1741246"/>
                  <a:gd name="connsiteY58" fmla="*/ 726157 h 1887698"/>
                  <a:gd name="connsiteX59" fmla="*/ 1648648 w 1741246"/>
                  <a:gd name="connsiteY59" fmla="*/ 761366 h 1887698"/>
                  <a:gd name="connsiteX60" fmla="*/ 1655791 w 1741246"/>
                  <a:gd name="connsiteY60" fmla="*/ 895906 h 1887698"/>
                  <a:gd name="connsiteX61" fmla="*/ 1665316 w 1741246"/>
                  <a:gd name="connsiteY61" fmla="*/ 1037591 h 1887698"/>
                  <a:gd name="connsiteX62" fmla="*/ 1671269 w 1741246"/>
                  <a:gd name="connsiteY62" fmla="*/ 1135222 h 1887698"/>
                  <a:gd name="connsiteX63" fmla="*/ 1679604 w 1741246"/>
                  <a:gd name="connsiteY63" fmla="*/ 1224519 h 1887698"/>
                  <a:gd name="connsiteX64" fmla="*/ 1683176 w 1741246"/>
                  <a:gd name="connsiteY64" fmla="*/ 1299528 h 1887698"/>
                  <a:gd name="connsiteX65" fmla="*/ 1690319 w 1741246"/>
                  <a:gd name="connsiteY65" fmla="*/ 1387634 h 1887698"/>
                  <a:gd name="connsiteX66" fmla="*/ 1693891 w 1741246"/>
                  <a:gd name="connsiteY66" fmla="*/ 1428116 h 1887698"/>
                  <a:gd name="connsiteX67" fmla="*/ 1697463 w 1741246"/>
                  <a:gd name="connsiteY67" fmla="*/ 1475741 h 1887698"/>
                  <a:gd name="connsiteX68" fmla="*/ 1699844 w 1741246"/>
                  <a:gd name="connsiteY68" fmla="*/ 1531700 h 1887698"/>
                  <a:gd name="connsiteX69" fmla="*/ 1628407 w 1741246"/>
                  <a:gd name="connsiteY69" fmla="*/ 1566228 h 1887698"/>
                  <a:gd name="connsiteX70" fmla="*/ 1529585 w 1741246"/>
                  <a:gd name="connsiteY70" fmla="*/ 1624569 h 1887698"/>
                  <a:gd name="connsiteX71" fmla="*/ 1418857 w 1741246"/>
                  <a:gd name="connsiteY71" fmla="*/ 1686481 h 1887698"/>
                  <a:gd name="connsiteX72" fmla="*/ 1337894 w 1741246"/>
                  <a:gd name="connsiteY72" fmla="*/ 1728153 h 1887698"/>
                  <a:gd name="connsiteX73" fmla="*/ 1218832 w 1741246"/>
                  <a:gd name="connsiteY73" fmla="*/ 1797209 h 1887698"/>
                  <a:gd name="connsiteX74" fmla="*/ 1246216 w 1741246"/>
                  <a:gd name="connsiteY74" fmla="*/ 1887698 h 1887698"/>
                  <a:gd name="connsiteX75" fmla="*/ 1024420 w 1741246"/>
                  <a:gd name="connsiteY75" fmla="*/ 1822893 h 1887698"/>
                  <a:gd name="connsiteX76" fmla="*/ 1064833 w 1741246"/>
                  <a:gd name="connsiteY76" fmla="*/ 1876573 h 1887698"/>
                  <a:gd name="connsiteX0" fmla="*/ 1023400 w 1741246"/>
                  <a:gd name="connsiteY0" fmla="*/ 1822042 h 1921817"/>
                  <a:gd name="connsiteX1" fmla="*/ 1118649 w 1741246"/>
                  <a:gd name="connsiteY1" fmla="*/ 1577964 h 1921817"/>
                  <a:gd name="connsiteX2" fmla="*/ 1238392 w 1741246"/>
                  <a:gd name="connsiteY2" fmla="*/ 1320789 h 1921817"/>
                  <a:gd name="connsiteX3" fmla="*/ 1333642 w 1741246"/>
                  <a:gd name="connsiteY3" fmla="*/ 1294936 h 1921817"/>
                  <a:gd name="connsiteX4" fmla="*/ 1430253 w 1741246"/>
                  <a:gd name="connsiteY4" fmla="*/ 1346643 h 1921817"/>
                  <a:gd name="connsiteX5" fmla="*/ 1555439 w 1741246"/>
                  <a:gd name="connsiteY5" fmla="*/ 1399711 h 1921817"/>
                  <a:gd name="connsiteX6" fmla="*/ 1622114 w 1741246"/>
                  <a:gd name="connsiteY6" fmla="*/ 1357529 h 1921817"/>
                  <a:gd name="connsiteX7" fmla="*/ 1661574 w 1741246"/>
                  <a:gd name="connsiteY7" fmla="*/ 1277246 h 1921817"/>
                  <a:gd name="connsiteX8" fmla="*/ 1637081 w 1741246"/>
                  <a:gd name="connsiteY8" fmla="*/ 1177914 h 1921817"/>
                  <a:gd name="connsiteX9" fmla="*/ 1581292 w 1741246"/>
                  <a:gd name="connsiteY9" fmla="*/ 1066336 h 1921817"/>
                  <a:gd name="connsiteX10" fmla="*/ 1540471 w 1741246"/>
                  <a:gd name="connsiteY10" fmla="*/ 969725 h 1921817"/>
                  <a:gd name="connsiteX11" fmla="*/ 1506453 w 1741246"/>
                  <a:gd name="connsiteY11" fmla="*/ 863589 h 1921817"/>
                  <a:gd name="connsiteX12" fmla="*/ 1499649 w 1741246"/>
                  <a:gd name="connsiteY12" fmla="*/ 719354 h 1921817"/>
                  <a:gd name="connsiteX13" fmla="*/ 1530946 w 1741246"/>
                  <a:gd name="connsiteY13" fmla="*/ 523411 h 1921817"/>
                  <a:gd name="connsiteX14" fmla="*/ 1549996 w 1741246"/>
                  <a:gd name="connsiteY14" fmla="*/ 403668 h 1921817"/>
                  <a:gd name="connsiteX15" fmla="*/ 1600342 w 1741246"/>
                  <a:gd name="connsiteY15" fmla="*/ 268957 h 1921817"/>
                  <a:gd name="connsiteX16" fmla="*/ 1536389 w 1741246"/>
                  <a:gd name="connsiteY16" fmla="*/ 353321 h 1921817"/>
                  <a:gd name="connsiteX17" fmla="*/ 1457467 w 1741246"/>
                  <a:gd name="connsiteY17" fmla="*/ 459457 h 1921817"/>
                  <a:gd name="connsiteX18" fmla="*/ 1382628 w 1741246"/>
                  <a:gd name="connsiteY18" fmla="*/ 535657 h 1921817"/>
                  <a:gd name="connsiteX19" fmla="*/ 1253360 w 1741246"/>
                  <a:gd name="connsiteY19" fmla="*/ 588725 h 1921817"/>
                  <a:gd name="connsiteX20" fmla="*/ 1085992 w 1741246"/>
                  <a:gd name="connsiteY20" fmla="*/ 675811 h 1921817"/>
                  <a:gd name="connsiteX21" fmla="*/ 922706 w 1741246"/>
                  <a:gd name="connsiteY21" fmla="*/ 720714 h 1921817"/>
                  <a:gd name="connsiteX22" fmla="*/ 739010 w 1741246"/>
                  <a:gd name="connsiteY22" fmla="*/ 726157 h 1921817"/>
                  <a:gd name="connsiteX23" fmla="*/ 600217 w 1741246"/>
                  <a:gd name="connsiteY23" fmla="*/ 697582 h 1921817"/>
                  <a:gd name="connsiteX24" fmla="*/ 468228 w 1741246"/>
                  <a:gd name="connsiteY24" fmla="*/ 647236 h 1921817"/>
                  <a:gd name="connsiteX25" fmla="*/ 224660 w 1741246"/>
                  <a:gd name="connsiteY25" fmla="*/ 575118 h 1921817"/>
                  <a:gd name="connsiteX26" fmla="*/ 253235 w 1741246"/>
                  <a:gd name="connsiteY26" fmla="*/ 752011 h 1921817"/>
                  <a:gd name="connsiteX27" fmla="*/ 254596 w 1741246"/>
                  <a:gd name="connsiteY27" fmla="*/ 889443 h 1921817"/>
                  <a:gd name="connsiteX28" fmla="*/ 272285 w 1741246"/>
                  <a:gd name="connsiteY28" fmla="*/ 1064975 h 1921817"/>
                  <a:gd name="connsiteX29" fmla="*/ 273646 w 1741246"/>
                  <a:gd name="connsiteY29" fmla="*/ 1179275 h 1921817"/>
                  <a:gd name="connsiteX30" fmla="*/ 288614 w 1741246"/>
                  <a:gd name="connsiteY30" fmla="*/ 1260918 h 1921817"/>
                  <a:gd name="connsiteX31" fmla="*/ 341681 w 1741246"/>
                  <a:gd name="connsiteY31" fmla="*/ 1349364 h 1921817"/>
                  <a:gd name="connsiteX32" fmla="*/ 315828 w 1741246"/>
                  <a:gd name="connsiteY32" fmla="*/ 1432368 h 1921817"/>
                  <a:gd name="connsiteX33" fmla="*/ 236906 w 1741246"/>
                  <a:gd name="connsiteY33" fmla="*/ 1518093 h 1921817"/>
                  <a:gd name="connsiteX34" fmla="*/ 12389 w 1741246"/>
                  <a:gd name="connsiteY34" fmla="*/ 1437811 h 1921817"/>
                  <a:gd name="connsiteX35" fmla="*/ 28717 w 1741246"/>
                  <a:gd name="connsiteY35" fmla="*/ 1214654 h 1921817"/>
                  <a:gd name="connsiteX36" fmla="*/ 24635 w 1741246"/>
                  <a:gd name="connsiteY36" fmla="*/ 1100354 h 1921817"/>
                  <a:gd name="connsiteX37" fmla="*/ 46406 w 1741246"/>
                  <a:gd name="connsiteY37" fmla="*/ 1022793 h 1921817"/>
                  <a:gd name="connsiteX38" fmla="*/ 47767 w 1741246"/>
                  <a:gd name="connsiteY38" fmla="*/ 858146 h 1921817"/>
                  <a:gd name="connsiteX39" fmla="*/ 58653 w 1741246"/>
                  <a:gd name="connsiteY39" fmla="*/ 690779 h 1921817"/>
                  <a:gd name="connsiteX40" fmla="*/ 94031 w 1741246"/>
                  <a:gd name="connsiteY40" fmla="*/ 478507 h 1921817"/>
                  <a:gd name="connsiteX41" fmla="*/ 302221 w 1741246"/>
                  <a:gd name="connsiteY41" fmla="*/ 409111 h 1921817"/>
                  <a:gd name="connsiteX42" fmla="*/ 464146 w 1741246"/>
                  <a:gd name="connsiteY42" fmla="*/ 479868 h 1921817"/>
                  <a:gd name="connsiteX43" fmla="*/ 615185 w 1741246"/>
                  <a:gd name="connsiteY43" fmla="*/ 537018 h 1921817"/>
                  <a:gd name="connsiteX44" fmla="*/ 749896 w 1741246"/>
                  <a:gd name="connsiteY44" fmla="*/ 539739 h 1921817"/>
                  <a:gd name="connsiteX45" fmla="*/ 860114 w 1741246"/>
                  <a:gd name="connsiteY45" fmla="*/ 530214 h 1921817"/>
                  <a:gd name="connsiteX46" fmla="*/ 985299 w 1741246"/>
                  <a:gd name="connsiteY46" fmla="*/ 513886 h 1921817"/>
                  <a:gd name="connsiteX47" fmla="*/ 1114567 w 1741246"/>
                  <a:gd name="connsiteY47" fmla="*/ 456736 h 1921817"/>
                  <a:gd name="connsiteX48" fmla="*/ 1238392 w 1741246"/>
                  <a:gd name="connsiteY48" fmla="*/ 375093 h 1921817"/>
                  <a:gd name="connsiteX49" fmla="*/ 1314592 w 1741246"/>
                  <a:gd name="connsiteY49" fmla="*/ 320664 h 1921817"/>
                  <a:gd name="connsiteX50" fmla="*/ 1379906 w 1741246"/>
                  <a:gd name="connsiteY50" fmla="*/ 225414 h 1921817"/>
                  <a:gd name="connsiteX51" fmla="*/ 1475156 w 1741246"/>
                  <a:gd name="connsiteY51" fmla="*/ 120639 h 1921817"/>
                  <a:gd name="connsiteX52" fmla="*/ 1567685 w 1741246"/>
                  <a:gd name="connsiteY52" fmla="*/ 2257 h 1921817"/>
                  <a:gd name="connsiteX53" fmla="*/ 1726889 w 1741246"/>
                  <a:gd name="connsiteY53" fmla="*/ 56686 h 1921817"/>
                  <a:gd name="connsiteX54" fmla="*/ 1732331 w 1741246"/>
                  <a:gd name="connsiteY54" fmla="*/ 221332 h 1921817"/>
                  <a:gd name="connsiteX55" fmla="*/ 1714642 w 1741246"/>
                  <a:gd name="connsiteY55" fmla="*/ 356043 h 1921817"/>
                  <a:gd name="connsiteX56" fmla="*/ 1688789 w 1741246"/>
                  <a:gd name="connsiteY56" fmla="*/ 526132 h 1921817"/>
                  <a:gd name="connsiteX57" fmla="*/ 1667017 w 1741246"/>
                  <a:gd name="connsiteY57" fmla="*/ 629546 h 1921817"/>
                  <a:gd name="connsiteX58" fmla="*/ 1646606 w 1741246"/>
                  <a:gd name="connsiteY58" fmla="*/ 726157 h 1921817"/>
                  <a:gd name="connsiteX59" fmla="*/ 1648648 w 1741246"/>
                  <a:gd name="connsiteY59" fmla="*/ 761366 h 1921817"/>
                  <a:gd name="connsiteX60" fmla="*/ 1655791 w 1741246"/>
                  <a:gd name="connsiteY60" fmla="*/ 895906 h 1921817"/>
                  <a:gd name="connsiteX61" fmla="*/ 1665316 w 1741246"/>
                  <a:gd name="connsiteY61" fmla="*/ 1037591 h 1921817"/>
                  <a:gd name="connsiteX62" fmla="*/ 1671269 w 1741246"/>
                  <a:gd name="connsiteY62" fmla="*/ 1135222 h 1921817"/>
                  <a:gd name="connsiteX63" fmla="*/ 1679604 w 1741246"/>
                  <a:gd name="connsiteY63" fmla="*/ 1224519 h 1921817"/>
                  <a:gd name="connsiteX64" fmla="*/ 1683176 w 1741246"/>
                  <a:gd name="connsiteY64" fmla="*/ 1299528 h 1921817"/>
                  <a:gd name="connsiteX65" fmla="*/ 1690319 w 1741246"/>
                  <a:gd name="connsiteY65" fmla="*/ 1387634 h 1921817"/>
                  <a:gd name="connsiteX66" fmla="*/ 1693891 w 1741246"/>
                  <a:gd name="connsiteY66" fmla="*/ 1428116 h 1921817"/>
                  <a:gd name="connsiteX67" fmla="*/ 1697463 w 1741246"/>
                  <a:gd name="connsiteY67" fmla="*/ 1475741 h 1921817"/>
                  <a:gd name="connsiteX68" fmla="*/ 1699844 w 1741246"/>
                  <a:gd name="connsiteY68" fmla="*/ 1531700 h 1921817"/>
                  <a:gd name="connsiteX69" fmla="*/ 1628407 w 1741246"/>
                  <a:gd name="connsiteY69" fmla="*/ 1566228 h 1921817"/>
                  <a:gd name="connsiteX70" fmla="*/ 1529585 w 1741246"/>
                  <a:gd name="connsiteY70" fmla="*/ 1624569 h 1921817"/>
                  <a:gd name="connsiteX71" fmla="*/ 1418857 w 1741246"/>
                  <a:gd name="connsiteY71" fmla="*/ 1686481 h 1921817"/>
                  <a:gd name="connsiteX72" fmla="*/ 1337894 w 1741246"/>
                  <a:gd name="connsiteY72" fmla="*/ 1728153 h 1921817"/>
                  <a:gd name="connsiteX73" fmla="*/ 1218832 w 1741246"/>
                  <a:gd name="connsiteY73" fmla="*/ 1797209 h 1921817"/>
                  <a:gd name="connsiteX74" fmla="*/ 1246216 w 1741246"/>
                  <a:gd name="connsiteY74" fmla="*/ 1887698 h 1921817"/>
                  <a:gd name="connsiteX75" fmla="*/ 1024420 w 1741246"/>
                  <a:gd name="connsiteY75" fmla="*/ 1822893 h 1921817"/>
                  <a:gd name="connsiteX76" fmla="*/ 973155 w 1741246"/>
                  <a:gd name="connsiteY76" fmla="*/ 1921817 h 1921817"/>
                  <a:gd name="connsiteX0" fmla="*/ 1023400 w 1741246"/>
                  <a:gd name="connsiteY0" fmla="*/ 1822042 h 1921817"/>
                  <a:gd name="connsiteX1" fmla="*/ 1118649 w 1741246"/>
                  <a:gd name="connsiteY1" fmla="*/ 1577964 h 1921817"/>
                  <a:gd name="connsiteX2" fmla="*/ 1238392 w 1741246"/>
                  <a:gd name="connsiteY2" fmla="*/ 1320789 h 1921817"/>
                  <a:gd name="connsiteX3" fmla="*/ 1333642 w 1741246"/>
                  <a:gd name="connsiteY3" fmla="*/ 1294936 h 1921817"/>
                  <a:gd name="connsiteX4" fmla="*/ 1430253 w 1741246"/>
                  <a:gd name="connsiteY4" fmla="*/ 1346643 h 1921817"/>
                  <a:gd name="connsiteX5" fmla="*/ 1555439 w 1741246"/>
                  <a:gd name="connsiteY5" fmla="*/ 1399711 h 1921817"/>
                  <a:gd name="connsiteX6" fmla="*/ 1622114 w 1741246"/>
                  <a:gd name="connsiteY6" fmla="*/ 1357529 h 1921817"/>
                  <a:gd name="connsiteX7" fmla="*/ 1661574 w 1741246"/>
                  <a:gd name="connsiteY7" fmla="*/ 1277246 h 1921817"/>
                  <a:gd name="connsiteX8" fmla="*/ 1637081 w 1741246"/>
                  <a:gd name="connsiteY8" fmla="*/ 1177914 h 1921817"/>
                  <a:gd name="connsiteX9" fmla="*/ 1581292 w 1741246"/>
                  <a:gd name="connsiteY9" fmla="*/ 1066336 h 1921817"/>
                  <a:gd name="connsiteX10" fmla="*/ 1540471 w 1741246"/>
                  <a:gd name="connsiteY10" fmla="*/ 969725 h 1921817"/>
                  <a:gd name="connsiteX11" fmla="*/ 1506453 w 1741246"/>
                  <a:gd name="connsiteY11" fmla="*/ 863589 h 1921817"/>
                  <a:gd name="connsiteX12" fmla="*/ 1499649 w 1741246"/>
                  <a:gd name="connsiteY12" fmla="*/ 719354 h 1921817"/>
                  <a:gd name="connsiteX13" fmla="*/ 1530946 w 1741246"/>
                  <a:gd name="connsiteY13" fmla="*/ 523411 h 1921817"/>
                  <a:gd name="connsiteX14" fmla="*/ 1549996 w 1741246"/>
                  <a:gd name="connsiteY14" fmla="*/ 403668 h 1921817"/>
                  <a:gd name="connsiteX15" fmla="*/ 1600342 w 1741246"/>
                  <a:gd name="connsiteY15" fmla="*/ 268957 h 1921817"/>
                  <a:gd name="connsiteX16" fmla="*/ 1536389 w 1741246"/>
                  <a:gd name="connsiteY16" fmla="*/ 353321 h 1921817"/>
                  <a:gd name="connsiteX17" fmla="*/ 1457467 w 1741246"/>
                  <a:gd name="connsiteY17" fmla="*/ 459457 h 1921817"/>
                  <a:gd name="connsiteX18" fmla="*/ 1382628 w 1741246"/>
                  <a:gd name="connsiteY18" fmla="*/ 535657 h 1921817"/>
                  <a:gd name="connsiteX19" fmla="*/ 1253360 w 1741246"/>
                  <a:gd name="connsiteY19" fmla="*/ 588725 h 1921817"/>
                  <a:gd name="connsiteX20" fmla="*/ 1085992 w 1741246"/>
                  <a:gd name="connsiteY20" fmla="*/ 675811 h 1921817"/>
                  <a:gd name="connsiteX21" fmla="*/ 922706 w 1741246"/>
                  <a:gd name="connsiteY21" fmla="*/ 720714 h 1921817"/>
                  <a:gd name="connsiteX22" fmla="*/ 739010 w 1741246"/>
                  <a:gd name="connsiteY22" fmla="*/ 726157 h 1921817"/>
                  <a:gd name="connsiteX23" fmla="*/ 600217 w 1741246"/>
                  <a:gd name="connsiteY23" fmla="*/ 697582 h 1921817"/>
                  <a:gd name="connsiteX24" fmla="*/ 468228 w 1741246"/>
                  <a:gd name="connsiteY24" fmla="*/ 647236 h 1921817"/>
                  <a:gd name="connsiteX25" fmla="*/ 224660 w 1741246"/>
                  <a:gd name="connsiteY25" fmla="*/ 575118 h 1921817"/>
                  <a:gd name="connsiteX26" fmla="*/ 253235 w 1741246"/>
                  <a:gd name="connsiteY26" fmla="*/ 752011 h 1921817"/>
                  <a:gd name="connsiteX27" fmla="*/ 254596 w 1741246"/>
                  <a:gd name="connsiteY27" fmla="*/ 889443 h 1921817"/>
                  <a:gd name="connsiteX28" fmla="*/ 272285 w 1741246"/>
                  <a:gd name="connsiteY28" fmla="*/ 1064975 h 1921817"/>
                  <a:gd name="connsiteX29" fmla="*/ 273646 w 1741246"/>
                  <a:gd name="connsiteY29" fmla="*/ 1179275 h 1921817"/>
                  <a:gd name="connsiteX30" fmla="*/ 288614 w 1741246"/>
                  <a:gd name="connsiteY30" fmla="*/ 1260918 h 1921817"/>
                  <a:gd name="connsiteX31" fmla="*/ 341681 w 1741246"/>
                  <a:gd name="connsiteY31" fmla="*/ 1349364 h 1921817"/>
                  <a:gd name="connsiteX32" fmla="*/ 315828 w 1741246"/>
                  <a:gd name="connsiteY32" fmla="*/ 1432368 h 1921817"/>
                  <a:gd name="connsiteX33" fmla="*/ 236906 w 1741246"/>
                  <a:gd name="connsiteY33" fmla="*/ 1518093 h 1921817"/>
                  <a:gd name="connsiteX34" fmla="*/ 12389 w 1741246"/>
                  <a:gd name="connsiteY34" fmla="*/ 1437811 h 1921817"/>
                  <a:gd name="connsiteX35" fmla="*/ 28717 w 1741246"/>
                  <a:gd name="connsiteY35" fmla="*/ 1214654 h 1921817"/>
                  <a:gd name="connsiteX36" fmla="*/ 24635 w 1741246"/>
                  <a:gd name="connsiteY36" fmla="*/ 1100354 h 1921817"/>
                  <a:gd name="connsiteX37" fmla="*/ 46406 w 1741246"/>
                  <a:gd name="connsiteY37" fmla="*/ 1022793 h 1921817"/>
                  <a:gd name="connsiteX38" fmla="*/ 47767 w 1741246"/>
                  <a:gd name="connsiteY38" fmla="*/ 858146 h 1921817"/>
                  <a:gd name="connsiteX39" fmla="*/ 58653 w 1741246"/>
                  <a:gd name="connsiteY39" fmla="*/ 690779 h 1921817"/>
                  <a:gd name="connsiteX40" fmla="*/ 94031 w 1741246"/>
                  <a:gd name="connsiteY40" fmla="*/ 478507 h 1921817"/>
                  <a:gd name="connsiteX41" fmla="*/ 302221 w 1741246"/>
                  <a:gd name="connsiteY41" fmla="*/ 409111 h 1921817"/>
                  <a:gd name="connsiteX42" fmla="*/ 464146 w 1741246"/>
                  <a:gd name="connsiteY42" fmla="*/ 479868 h 1921817"/>
                  <a:gd name="connsiteX43" fmla="*/ 615185 w 1741246"/>
                  <a:gd name="connsiteY43" fmla="*/ 537018 h 1921817"/>
                  <a:gd name="connsiteX44" fmla="*/ 749896 w 1741246"/>
                  <a:gd name="connsiteY44" fmla="*/ 539739 h 1921817"/>
                  <a:gd name="connsiteX45" fmla="*/ 860114 w 1741246"/>
                  <a:gd name="connsiteY45" fmla="*/ 530214 h 1921817"/>
                  <a:gd name="connsiteX46" fmla="*/ 985299 w 1741246"/>
                  <a:gd name="connsiteY46" fmla="*/ 513886 h 1921817"/>
                  <a:gd name="connsiteX47" fmla="*/ 1114567 w 1741246"/>
                  <a:gd name="connsiteY47" fmla="*/ 456736 h 1921817"/>
                  <a:gd name="connsiteX48" fmla="*/ 1238392 w 1741246"/>
                  <a:gd name="connsiteY48" fmla="*/ 375093 h 1921817"/>
                  <a:gd name="connsiteX49" fmla="*/ 1314592 w 1741246"/>
                  <a:gd name="connsiteY49" fmla="*/ 320664 h 1921817"/>
                  <a:gd name="connsiteX50" fmla="*/ 1379906 w 1741246"/>
                  <a:gd name="connsiteY50" fmla="*/ 225414 h 1921817"/>
                  <a:gd name="connsiteX51" fmla="*/ 1475156 w 1741246"/>
                  <a:gd name="connsiteY51" fmla="*/ 120639 h 1921817"/>
                  <a:gd name="connsiteX52" fmla="*/ 1567685 w 1741246"/>
                  <a:gd name="connsiteY52" fmla="*/ 2257 h 1921817"/>
                  <a:gd name="connsiteX53" fmla="*/ 1726889 w 1741246"/>
                  <a:gd name="connsiteY53" fmla="*/ 56686 h 1921817"/>
                  <a:gd name="connsiteX54" fmla="*/ 1732331 w 1741246"/>
                  <a:gd name="connsiteY54" fmla="*/ 221332 h 1921817"/>
                  <a:gd name="connsiteX55" fmla="*/ 1714642 w 1741246"/>
                  <a:gd name="connsiteY55" fmla="*/ 356043 h 1921817"/>
                  <a:gd name="connsiteX56" fmla="*/ 1688789 w 1741246"/>
                  <a:gd name="connsiteY56" fmla="*/ 526132 h 1921817"/>
                  <a:gd name="connsiteX57" fmla="*/ 1667017 w 1741246"/>
                  <a:gd name="connsiteY57" fmla="*/ 629546 h 1921817"/>
                  <a:gd name="connsiteX58" fmla="*/ 1646606 w 1741246"/>
                  <a:gd name="connsiteY58" fmla="*/ 726157 h 1921817"/>
                  <a:gd name="connsiteX59" fmla="*/ 1648648 w 1741246"/>
                  <a:gd name="connsiteY59" fmla="*/ 761366 h 1921817"/>
                  <a:gd name="connsiteX60" fmla="*/ 1655791 w 1741246"/>
                  <a:gd name="connsiteY60" fmla="*/ 895906 h 1921817"/>
                  <a:gd name="connsiteX61" fmla="*/ 1665316 w 1741246"/>
                  <a:gd name="connsiteY61" fmla="*/ 1037591 h 1921817"/>
                  <a:gd name="connsiteX62" fmla="*/ 1671269 w 1741246"/>
                  <a:gd name="connsiteY62" fmla="*/ 1135222 h 1921817"/>
                  <a:gd name="connsiteX63" fmla="*/ 1679604 w 1741246"/>
                  <a:gd name="connsiteY63" fmla="*/ 1224519 h 1921817"/>
                  <a:gd name="connsiteX64" fmla="*/ 1683176 w 1741246"/>
                  <a:gd name="connsiteY64" fmla="*/ 1299528 h 1921817"/>
                  <a:gd name="connsiteX65" fmla="*/ 1690319 w 1741246"/>
                  <a:gd name="connsiteY65" fmla="*/ 1387634 h 1921817"/>
                  <a:gd name="connsiteX66" fmla="*/ 1693891 w 1741246"/>
                  <a:gd name="connsiteY66" fmla="*/ 1428116 h 1921817"/>
                  <a:gd name="connsiteX67" fmla="*/ 1697463 w 1741246"/>
                  <a:gd name="connsiteY67" fmla="*/ 1475741 h 1921817"/>
                  <a:gd name="connsiteX68" fmla="*/ 1699844 w 1741246"/>
                  <a:gd name="connsiteY68" fmla="*/ 1531700 h 1921817"/>
                  <a:gd name="connsiteX69" fmla="*/ 1628407 w 1741246"/>
                  <a:gd name="connsiteY69" fmla="*/ 1566228 h 1921817"/>
                  <a:gd name="connsiteX70" fmla="*/ 1529585 w 1741246"/>
                  <a:gd name="connsiteY70" fmla="*/ 1624569 h 1921817"/>
                  <a:gd name="connsiteX71" fmla="*/ 1418857 w 1741246"/>
                  <a:gd name="connsiteY71" fmla="*/ 1686481 h 1921817"/>
                  <a:gd name="connsiteX72" fmla="*/ 1337894 w 1741246"/>
                  <a:gd name="connsiteY72" fmla="*/ 1728153 h 1921817"/>
                  <a:gd name="connsiteX73" fmla="*/ 1218832 w 1741246"/>
                  <a:gd name="connsiteY73" fmla="*/ 1797209 h 1921817"/>
                  <a:gd name="connsiteX74" fmla="*/ 1246216 w 1741246"/>
                  <a:gd name="connsiteY74" fmla="*/ 1887698 h 1921817"/>
                  <a:gd name="connsiteX75" fmla="*/ 1099769 w 1741246"/>
                  <a:gd name="connsiteY75" fmla="*/ 1886506 h 1921817"/>
                  <a:gd name="connsiteX76" fmla="*/ 1024420 w 1741246"/>
                  <a:gd name="connsiteY76" fmla="*/ 1822893 h 1921817"/>
                  <a:gd name="connsiteX77" fmla="*/ 973155 w 1741246"/>
                  <a:gd name="connsiteY77" fmla="*/ 1921817 h 1921817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9564 w 1747410"/>
                  <a:gd name="connsiteY0" fmla="*/ 1822042 h 1922906"/>
                  <a:gd name="connsiteX1" fmla="*/ 1124813 w 1747410"/>
                  <a:gd name="connsiteY1" fmla="*/ 1577964 h 1922906"/>
                  <a:gd name="connsiteX2" fmla="*/ 1244556 w 1747410"/>
                  <a:gd name="connsiteY2" fmla="*/ 1320789 h 1922906"/>
                  <a:gd name="connsiteX3" fmla="*/ 1339806 w 1747410"/>
                  <a:gd name="connsiteY3" fmla="*/ 1294936 h 1922906"/>
                  <a:gd name="connsiteX4" fmla="*/ 1436417 w 1747410"/>
                  <a:gd name="connsiteY4" fmla="*/ 1346643 h 1922906"/>
                  <a:gd name="connsiteX5" fmla="*/ 1561603 w 1747410"/>
                  <a:gd name="connsiteY5" fmla="*/ 1399711 h 1922906"/>
                  <a:gd name="connsiteX6" fmla="*/ 1628278 w 1747410"/>
                  <a:gd name="connsiteY6" fmla="*/ 1357529 h 1922906"/>
                  <a:gd name="connsiteX7" fmla="*/ 1667738 w 1747410"/>
                  <a:gd name="connsiteY7" fmla="*/ 1277246 h 1922906"/>
                  <a:gd name="connsiteX8" fmla="*/ 1643245 w 1747410"/>
                  <a:gd name="connsiteY8" fmla="*/ 1177914 h 1922906"/>
                  <a:gd name="connsiteX9" fmla="*/ 1587456 w 1747410"/>
                  <a:gd name="connsiteY9" fmla="*/ 1066336 h 1922906"/>
                  <a:gd name="connsiteX10" fmla="*/ 1546635 w 1747410"/>
                  <a:gd name="connsiteY10" fmla="*/ 969725 h 1922906"/>
                  <a:gd name="connsiteX11" fmla="*/ 1512617 w 1747410"/>
                  <a:gd name="connsiteY11" fmla="*/ 863589 h 1922906"/>
                  <a:gd name="connsiteX12" fmla="*/ 1505813 w 1747410"/>
                  <a:gd name="connsiteY12" fmla="*/ 719354 h 1922906"/>
                  <a:gd name="connsiteX13" fmla="*/ 1537110 w 1747410"/>
                  <a:gd name="connsiteY13" fmla="*/ 523411 h 1922906"/>
                  <a:gd name="connsiteX14" fmla="*/ 1556160 w 1747410"/>
                  <a:gd name="connsiteY14" fmla="*/ 403668 h 1922906"/>
                  <a:gd name="connsiteX15" fmla="*/ 1606506 w 1747410"/>
                  <a:gd name="connsiteY15" fmla="*/ 268957 h 1922906"/>
                  <a:gd name="connsiteX16" fmla="*/ 1542553 w 1747410"/>
                  <a:gd name="connsiteY16" fmla="*/ 353321 h 1922906"/>
                  <a:gd name="connsiteX17" fmla="*/ 1463631 w 1747410"/>
                  <a:gd name="connsiteY17" fmla="*/ 459457 h 1922906"/>
                  <a:gd name="connsiteX18" fmla="*/ 1388792 w 1747410"/>
                  <a:gd name="connsiteY18" fmla="*/ 535657 h 1922906"/>
                  <a:gd name="connsiteX19" fmla="*/ 1259524 w 1747410"/>
                  <a:gd name="connsiteY19" fmla="*/ 588725 h 1922906"/>
                  <a:gd name="connsiteX20" fmla="*/ 1092156 w 1747410"/>
                  <a:gd name="connsiteY20" fmla="*/ 675811 h 1922906"/>
                  <a:gd name="connsiteX21" fmla="*/ 928870 w 1747410"/>
                  <a:gd name="connsiteY21" fmla="*/ 720714 h 1922906"/>
                  <a:gd name="connsiteX22" fmla="*/ 745174 w 1747410"/>
                  <a:gd name="connsiteY22" fmla="*/ 726157 h 1922906"/>
                  <a:gd name="connsiteX23" fmla="*/ 606381 w 1747410"/>
                  <a:gd name="connsiteY23" fmla="*/ 697582 h 1922906"/>
                  <a:gd name="connsiteX24" fmla="*/ 474392 w 1747410"/>
                  <a:gd name="connsiteY24" fmla="*/ 647236 h 1922906"/>
                  <a:gd name="connsiteX25" fmla="*/ 230824 w 1747410"/>
                  <a:gd name="connsiteY25" fmla="*/ 575118 h 1922906"/>
                  <a:gd name="connsiteX26" fmla="*/ 259399 w 1747410"/>
                  <a:gd name="connsiteY26" fmla="*/ 752011 h 1922906"/>
                  <a:gd name="connsiteX27" fmla="*/ 260760 w 1747410"/>
                  <a:gd name="connsiteY27" fmla="*/ 889443 h 1922906"/>
                  <a:gd name="connsiteX28" fmla="*/ 278449 w 1747410"/>
                  <a:gd name="connsiteY28" fmla="*/ 1064975 h 1922906"/>
                  <a:gd name="connsiteX29" fmla="*/ 279810 w 1747410"/>
                  <a:gd name="connsiteY29" fmla="*/ 1179275 h 1922906"/>
                  <a:gd name="connsiteX30" fmla="*/ 294778 w 1747410"/>
                  <a:gd name="connsiteY30" fmla="*/ 1260918 h 1922906"/>
                  <a:gd name="connsiteX31" fmla="*/ 347845 w 1747410"/>
                  <a:gd name="connsiteY31" fmla="*/ 1349364 h 1922906"/>
                  <a:gd name="connsiteX32" fmla="*/ 321992 w 1747410"/>
                  <a:gd name="connsiteY32" fmla="*/ 1432368 h 1922906"/>
                  <a:gd name="connsiteX33" fmla="*/ 243070 w 1747410"/>
                  <a:gd name="connsiteY33" fmla="*/ 1518093 h 1922906"/>
                  <a:gd name="connsiteX34" fmla="*/ 18553 w 1747410"/>
                  <a:gd name="connsiteY34" fmla="*/ 1437811 h 1922906"/>
                  <a:gd name="connsiteX35" fmla="*/ 34881 w 1747410"/>
                  <a:gd name="connsiteY35" fmla="*/ 1214654 h 1922906"/>
                  <a:gd name="connsiteX36" fmla="*/ 30799 w 1747410"/>
                  <a:gd name="connsiteY36" fmla="*/ 1100354 h 1922906"/>
                  <a:gd name="connsiteX37" fmla="*/ 52570 w 1747410"/>
                  <a:gd name="connsiteY37" fmla="*/ 1022793 h 1922906"/>
                  <a:gd name="connsiteX38" fmla="*/ 53931 w 1747410"/>
                  <a:gd name="connsiteY38" fmla="*/ 858146 h 1922906"/>
                  <a:gd name="connsiteX39" fmla="*/ 64817 w 1747410"/>
                  <a:gd name="connsiteY39" fmla="*/ 690779 h 1922906"/>
                  <a:gd name="connsiteX40" fmla="*/ 100195 w 1747410"/>
                  <a:gd name="connsiteY40" fmla="*/ 478507 h 1922906"/>
                  <a:gd name="connsiteX41" fmla="*/ 308385 w 1747410"/>
                  <a:gd name="connsiteY41" fmla="*/ 409111 h 1922906"/>
                  <a:gd name="connsiteX42" fmla="*/ 470310 w 1747410"/>
                  <a:gd name="connsiteY42" fmla="*/ 479868 h 1922906"/>
                  <a:gd name="connsiteX43" fmla="*/ 621349 w 1747410"/>
                  <a:gd name="connsiteY43" fmla="*/ 537018 h 1922906"/>
                  <a:gd name="connsiteX44" fmla="*/ 756060 w 1747410"/>
                  <a:gd name="connsiteY44" fmla="*/ 539739 h 1922906"/>
                  <a:gd name="connsiteX45" fmla="*/ 866278 w 1747410"/>
                  <a:gd name="connsiteY45" fmla="*/ 530214 h 1922906"/>
                  <a:gd name="connsiteX46" fmla="*/ 991463 w 1747410"/>
                  <a:gd name="connsiteY46" fmla="*/ 513886 h 1922906"/>
                  <a:gd name="connsiteX47" fmla="*/ 1120731 w 1747410"/>
                  <a:gd name="connsiteY47" fmla="*/ 456736 h 1922906"/>
                  <a:gd name="connsiteX48" fmla="*/ 1244556 w 1747410"/>
                  <a:gd name="connsiteY48" fmla="*/ 375093 h 1922906"/>
                  <a:gd name="connsiteX49" fmla="*/ 1320756 w 1747410"/>
                  <a:gd name="connsiteY49" fmla="*/ 320664 h 1922906"/>
                  <a:gd name="connsiteX50" fmla="*/ 1386070 w 1747410"/>
                  <a:gd name="connsiteY50" fmla="*/ 225414 h 1922906"/>
                  <a:gd name="connsiteX51" fmla="*/ 1481320 w 1747410"/>
                  <a:gd name="connsiteY51" fmla="*/ 120639 h 1922906"/>
                  <a:gd name="connsiteX52" fmla="*/ 1573849 w 1747410"/>
                  <a:gd name="connsiteY52" fmla="*/ 2257 h 1922906"/>
                  <a:gd name="connsiteX53" fmla="*/ 1733053 w 1747410"/>
                  <a:gd name="connsiteY53" fmla="*/ 56686 h 1922906"/>
                  <a:gd name="connsiteX54" fmla="*/ 1738495 w 1747410"/>
                  <a:gd name="connsiteY54" fmla="*/ 221332 h 1922906"/>
                  <a:gd name="connsiteX55" fmla="*/ 1720806 w 1747410"/>
                  <a:gd name="connsiteY55" fmla="*/ 356043 h 1922906"/>
                  <a:gd name="connsiteX56" fmla="*/ 1694953 w 1747410"/>
                  <a:gd name="connsiteY56" fmla="*/ 526132 h 1922906"/>
                  <a:gd name="connsiteX57" fmla="*/ 1673181 w 1747410"/>
                  <a:gd name="connsiteY57" fmla="*/ 629546 h 1922906"/>
                  <a:gd name="connsiteX58" fmla="*/ 1652770 w 1747410"/>
                  <a:gd name="connsiteY58" fmla="*/ 726157 h 1922906"/>
                  <a:gd name="connsiteX59" fmla="*/ 1654812 w 1747410"/>
                  <a:gd name="connsiteY59" fmla="*/ 761366 h 1922906"/>
                  <a:gd name="connsiteX60" fmla="*/ 1661955 w 1747410"/>
                  <a:gd name="connsiteY60" fmla="*/ 895906 h 1922906"/>
                  <a:gd name="connsiteX61" fmla="*/ 1671480 w 1747410"/>
                  <a:gd name="connsiteY61" fmla="*/ 1037591 h 1922906"/>
                  <a:gd name="connsiteX62" fmla="*/ 1677433 w 1747410"/>
                  <a:gd name="connsiteY62" fmla="*/ 1135222 h 1922906"/>
                  <a:gd name="connsiteX63" fmla="*/ 1685768 w 1747410"/>
                  <a:gd name="connsiteY63" fmla="*/ 1224519 h 1922906"/>
                  <a:gd name="connsiteX64" fmla="*/ 1689340 w 1747410"/>
                  <a:gd name="connsiteY64" fmla="*/ 1299528 h 1922906"/>
                  <a:gd name="connsiteX65" fmla="*/ 1696483 w 1747410"/>
                  <a:gd name="connsiteY65" fmla="*/ 1387634 h 1922906"/>
                  <a:gd name="connsiteX66" fmla="*/ 1700055 w 1747410"/>
                  <a:gd name="connsiteY66" fmla="*/ 1428116 h 1922906"/>
                  <a:gd name="connsiteX67" fmla="*/ 1703627 w 1747410"/>
                  <a:gd name="connsiteY67" fmla="*/ 1475741 h 1922906"/>
                  <a:gd name="connsiteX68" fmla="*/ 1706008 w 1747410"/>
                  <a:gd name="connsiteY68" fmla="*/ 1531700 h 1922906"/>
                  <a:gd name="connsiteX69" fmla="*/ 1634571 w 1747410"/>
                  <a:gd name="connsiteY69" fmla="*/ 1566228 h 1922906"/>
                  <a:gd name="connsiteX70" fmla="*/ 1535749 w 1747410"/>
                  <a:gd name="connsiteY70" fmla="*/ 1624569 h 1922906"/>
                  <a:gd name="connsiteX71" fmla="*/ 1425021 w 1747410"/>
                  <a:gd name="connsiteY71" fmla="*/ 1686481 h 1922906"/>
                  <a:gd name="connsiteX72" fmla="*/ 1344058 w 1747410"/>
                  <a:gd name="connsiteY72" fmla="*/ 1728153 h 1922906"/>
                  <a:gd name="connsiteX73" fmla="*/ 1224996 w 1747410"/>
                  <a:gd name="connsiteY73" fmla="*/ 1797209 h 1922906"/>
                  <a:gd name="connsiteX74" fmla="*/ 1252380 w 1747410"/>
                  <a:gd name="connsiteY74" fmla="*/ 1887698 h 1922906"/>
                  <a:gd name="connsiteX75" fmla="*/ 1105933 w 1747410"/>
                  <a:gd name="connsiteY75" fmla="*/ 1886506 h 1922906"/>
                  <a:gd name="connsiteX76" fmla="*/ 980578 w 1747410"/>
                  <a:gd name="connsiteY76" fmla="*/ 1922906 h 1922906"/>
                  <a:gd name="connsiteX77" fmla="*/ 979319 w 1747410"/>
                  <a:gd name="connsiteY77" fmla="*/ 1921817 h 1922906"/>
                  <a:gd name="connsiteX78" fmla="*/ 1029564 w 1747410"/>
                  <a:gd name="connsiteY78" fmla="*/ 1822042 h 1922906"/>
                  <a:gd name="connsiteX0" fmla="*/ 1029564 w 1747410"/>
                  <a:gd name="connsiteY0" fmla="*/ 1822042 h 1922906"/>
                  <a:gd name="connsiteX1" fmla="*/ 1124813 w 1747410"/>
                  <a:gd name="connsiteY1" fmla="*/ 1577964 h 1922906"/>
                  <a:gd name="connsiteX2" fmla="*/ 1244556 w 1747410"/>
                  <a:gd name="connsiteY2" fmla="*/ 1320789 h 1922906"/>
                  <a:gd name="connsiteX3" fmla="*/ 1339806 w 1747410"/>
                  <a:gd name="connsiteY3" fmla="*/ 1294936 h 1922906"/>
                  <a:gd name="connsiteX4" fmla="*/ 1436417 w 1747410"/>
                  <a:gd name="connsiteY4" fmla="*/ 1346643 h 1922906"/>
                  <a:gd name="connsiteX5" fmla="*/ 1561603 w 1747410"/>
                  <a:gd name="connsiteY5" fmla="*/ 1399711 h 1922906"/>
                  <a:gd name="connsiteX6" fmla="*/ 1628278 w 1747410"/>
                  <a:gd name="connsiteY6" fmla="*/ 1357529 h 1922906"/>
                  <a:gd name="connsiteX7" fmla="*/ 1667738 w 1747410"/>
                  <a:gd name="connsiteY7" fmla="*/ 1277246 h 1922906"/>
                  <a:gd name="connsiteX8" fmla="*/ 1643245 w 1747410"/>
                  <a:gd name="connsiteY8" fmla="*/ 1177914 h 1922906"/>
                  <a:gd name="connsiteX9" fmla="*/ 1587456 w 1747410"/>
                  <a:gd name="connsiteY9" fmla="*/ 1066336 h 1922906"/>
                  <a:gd name="connsiteX10" fmla="*/ 1546635 w 1747410"/>
                  <a:gd name="connsiteY10" fmla="*/ 969725 h 1922906"/>
                  <a:gd name="connsiteX11" fmla="*/ 1512617 w 1747410"/>
                  <a:gd name="connsiteY11" fmla="*/ 863589 h 1922906"/>
                  <a:gd name="connsiteX12" fmla="*/ 1505813 w 1747410"/>
                  <a:gd name="connsiteY12" fmla="*/ 719354 h 1922906"/>
                  <a:gd name="connsiteX13" fmla="*/ 1537110 w 1747410"/>
                  <a:gd name="connsiteY13" fmla="*/ 523411 h 1922906"/>
                  <a:gd name="connsiteX14" fmla="*/ 1556160 w 1747410"/>
                  <a:gd name="connsiteY14" fmla="*/ 403668 h 1922906"/>
                  <a:gd name="connsiteX15" fmla="*/ 1606506 w 1747410"/>
                  <a:gd name="connsiteY15" fmla="*/ 268957 h 1922906"/>
                  <a:gd name="connsiteX16" fmla="*/ 1542553 w 1747410"/>
                  <a:gd name="connsiteY16" fmla="*/ 353321 h 1922906"/>
                  <a:gd name="connsiteX17" fmla="*/ 1463631 w 1747410"/>
                  <a:gd name="connsiteY17" fmla="*/ 459457 h 1922906"/>
                  <a:gd name="connsiteX18" fmla="*/ 1388792 w 1747410"/>
                  <a:gd name="connsiteY18" fmla="*/ 535657 h 1922906"/>
                  <a:gd name="connsiteX19" fmla="*/ 1259524 w 1747410"/>
                  <a:gd name="connsiteY19" fmla="*/ 588725 h 1922906"/>
                  <a:gd name="connsiteX20" fmla="*/ 1092156 w 1747410"/>
                  <a:gd name="connsiteY20" fmla="*/ 675811 h 1922906"/>
                  <a:gd name="connsiteX21" fmla="*/ 928870 w 1747410"/>
                  <a:gd name="connsiteY21" fmla="*/ 720714 h 1922906"/>
                  <a:gd name="connsiteX22" fmla="*/ 745174 w 1747410"/>
                  <a:gd name="connsiteY22" fmla="*/ 726157 h 1922906"/>
                  <a:gd name="connsiteX23" fmla="*/ 606381 w 1747410"/>
                  <a:gd name="connsiteY23" fmla="*/ 697582 h 1922906"/>
                  <a:gd name="connsiteX24" fmla="*/ 474392 w 1747410"/>
                  <a:gd name="connsiteY24" fmla="*/ 647236 h 1922906"/>
                  <a:gd name="connsiteX25" fmla="*/ 230824 w 1747410"/>
                  <a:gd name="connsiteY25" fmla="*/ 575118 h 1922906"/>
                  <a:gd name="connsiteX26" fmla="*/ 259399 w 1747410"/>
                  <a:gd name="connsiteY26" fmla="*/ 752011 h 1922906"/>
                  <a:gd name="connsiteX27" fmla="*/ 260760 w 1747410"/>
                  <a:gd name="connsiteY27" fmla="*/ 889443 h 1922906"/>
                  <a:gd name="connsiteX28" fmla="*/ 278449 w 1747410"/>
                  <a:gd name="connsiteY28" fmla="*/ 1064975 h 1922906"/>
                  <a:gd name="connsiteX29" fmla="*/ 279810 w 1747410"/>
                  <a:gd name="connsiteY29" fmla="*/ 1179275 h 1922906"/>
                  <a:gd name="connsiteX30" fmla="*/ 294778 w 1747410"/>
                  <a:gd name="connsiteY30" fmla="*/ 1260918 h 1922906"/>
                  <a:gd name="connsiteX31" fmla="*/ 347845 w 1747410"/>
                  <a:gd name="connsiteY31" fmla="*/ 1349364 h 1922906"/>
                  <a:gd name="connsiteX32" fmla="*/ 321992 w 1747410"/>
                  <a:gd name="connsiteY32" fmla="*/ 1432368 h 1922906"/>
                  <a:gd name="connsiteX33" fmla="*/ 243070 w 1747410"/>
                  <a:gd name="connsiteY33" fmla="*/ 1518093 h 1922906"/>
                  <a:gd name="connsiteX34" fmla="*/ 18553 w 1747410"/>
                  <a:gd name="connsiteY34" fmla="*/ 1437811 h 1922906"/>
                  <a:gd name="connsiteX35" fmla="*/ 34881 w 1747410"/>
                  <a:gd name="connsiteY35" fmla="*/ 1214654 h 1922906"/>
                  <a:gd name="connsiteX36" fmla="*/ 30799 w 1747410"/>
                  <a:gd name="connsiteY36" fmla="*/ 1100354 h 1922906"/>
                  <a:gd name="connsiteX37" fmla="*/ 52570 w 1747410"/>
                  <a:gd name="connsiteY37" fmla="*/ 1022793 h 1922906"/>
                  <a:gd name="connsiteX38" fmla="*/ 53931 w 1747410"/>
                  <a:gd name="connsiteY38" fmla="*/ 858146 h 1922906"/>
                  <a:gd name="connsiteX39" fmla="*/ 64817 w 1747410"/>
                  <a:gd name="connsiteY39" fmla="*/ 690779 h 1922906"/>
                  <a:gd name="connsiteX40" fmla="*/ 100195 w 1747410"/>
                  <a:gd name="connsiteY40" fmla="*/ 478507 h 1922906"/>
                  <a:gd name="connsiteX41" fmla="*/ 308385 w 1747410"/>
                  <a:gd name="connsiteY41" fmla="*/ 409111 h 1922906"/>
                  <a:gd name="connsiteX42" fmla="*/ 470310 w 1747410"/>
                  <a:gd name="connsiteY42" fmla="*/ 479868 h 1922906"/>
                  <a:gd name="connsiteX43" fmla="*/ 621349 w 1747410"/>
                  <a:gd name="connsiteY43" fmla="*/ 537018 h 1922906"/>
                  <a:gd name="connsiteX44" fmla="*/ 756060 w 1747410"/>
                  <a:gd name="connsiteY44" fmla="*/ 539739 h 1922906"/>
                  <a:gd name="connsiteX45" fmla="*/ 866278 w 1747410"/>
                  <a:gd name="connsiteY45" fmla="*/ 530214 h 1922906"/>
                  <a:gd name="connsiteX46" fmla="*/ 991463 w 1747410"/>
                  <a:gd name="connsiteY46" fmla="*/ 513886 h 1922906"/>
                  <a:gd name="connsiteX47" fmla="*/ 1120731 w 1747410"/>
                  <a:gd name="connsiteY47" fmla="*/ 456736 h 1922906"/>
                  <a:gd name="connsiteX48" fmla="*/ 1244556 w 1747410"/>
                  <a:gd name="connsiteY48" fmla="*/ 375093 h 1922906"/>
                  <a:gd name="connsiteX49" fmla="*/ 1320756 w 1747410"/>
                  <a:gd name="connsiteY49" fmla="*/ 320664 h 1922906"/>
                  <a:gd name="connsiteX50" fmla="*/ 1386070 w 1747410"/>
                  <a:gd name="connsiteY50" fmla="*/ 225414 h 1922906"/>
                  <a:gd name="connsiteX51" fmla="*/ 1481320 w 1747410"/>
                  <a:gd name="connsiteY51" fmla="*/ 120639 h 1922906"/>
                  <a:gd name="connsiteX52" fmla="*/ 1573849 w 1747410"/>
                  <a:gd name="connsiteY52" fmla="*/ 2257 h 1922906"/>
                  <a:gd name="connsiteX53" fmla="*/ 1733053 w 1747410"/>
                  <a:gd name="connsiteY53" fmla="*/ 56686 h 1922906"/>
                  <a:gd name="connsiteX54" fmla="*/ 1738495 w 1747410"/>
                  <a:gd name="connsiteY54" fmla="*/ 221332 h 1922906"/>
                  <a:gd name="connsiteX55" fmla="*/ 1720806 w 1747410"/>
                  <a:gd name="connsiteY55" fmla="*/ 356043 h 1922906"/>
                  <a:gd name="connsiteX56" fmla="*/ 1694953 w 1747410"/>
                  <a:gd name="connsiteY56" fmla="*/ 526132 h 1922906"/>
                  <a:gd name="connsiteX57" fmla="*/ 1673181 w 1747410"/>
                  <a:gd name="connsiteY57" fmla="*/ 629546 h 1922906"/>
                  <a:gd name="connsiteX58" fmla="*/ 1652770 w 1747410"/>
                  <a:gd name="connsiteY58" fmla="*/ 726157 h 1922906"/>
                  <a:gd name="connsiteX59" fmla="*/ 1654812 w 1747410"/>
                  <a:gd name="connsiteY59" fmla="*/ 761366 h 1922906"/>
                  <a:gd name="connsiteX60" fmla="*/ 1661955 w 1747410"/>
                  <a:gd name="connsiteY60" fmla="*/ 895906 h 1922906"/>
                  <a:gd name="connsiteX61" fmla="*/ 1671480 w 1747410"/>
                  <a:gd name="connsiteY61" fmla="*/ 1037591 h 1922906"/>
                  <a:gd name="connsiteX62" fmla="*/ 1677433 w 1747410"/>
                  <a:gd name="connsiteY62" fmla="*/ 1135222 h 1922906"/>
                  <a:gd name="connsiteX63" fmla="*/ 1685768 w 1747410"/>
                  <a:gd name="connsiteY63" fmla="*/ 1224519 h 1922906"/>
                  <a:gd name="connsiteX64" fmla="*/ 1689340 w 1747410"/>
                  <a:gd name="connsiteY64" fmla="*/ 1299528 h 1922906"/>
                  <a:gd name="connsiteX65" fmla="*/ 1696483 w 1747410"/>
                  <a:gd name="connsiteY65" fmla="*/ 1387634 h 1922906"/>
                  <a:gd name="connsiteX66" fmla="*/ 1700055 w 1747410"/>
                  <a:gd name="connsiteY66" fmla="*/ 1428116 h 1922906"/>
                  <a:gd name="connsiteX67" fmla="*/ 1703627 w 1747410"/>
                  <a:gd name="connsiteY67" fmla="*/ 1475741 h 1922906"/>
                  <a:gd name="connsiteX68" fmla="*/ 1706008 w 1747410"/>
                  <a:gd name="connsiteY68" fmla="*/ 1531700 h 1922906"/>
                  <a:gd name="connsiteX69" fmla="*/ 1634571 w 1747410"/>
                  <a:gd name="connsiteY69" fmla="*/ 1566228 h 1922906"/>
                  <a:gd name="connsiteX70" fmla="*/ 1535749 w 1747410"/>
                  <a:gd name="connsiteY70" fmla="*/ 1624569 h 1922906"/>
                  <a:gd name="connsiteX71" fmla="*/ 1425021 w 1747410"/>
                  <a:gd name="connsiteY71" fmla="*/ 1686481 h 1922906"/>
                  <a:gd name="connsiteX72" fmla="*/ 1344058 w 1747410"/>
                  <a:gd name="connsiteY72" fmla="*/ 1728153 h 1922906"/>
                  <a:gd name="connsiteX73" fmla="*/ 1224996 w 1747410"/>
                  <a:gd name="connsiteY73" fmla="*/ 1797209 h 1922906"/>
                  <a:gd name="connsiteX74" fmla="*/ 1252380 w 1747410"/>
                  <a:gd name="connsiteY74" fmla="*/ 1887698 h 1922906"/>
                  <a:gd name="connsiteX75" fmla="*/ 1105933 w 1747410"/>
                  <a:gd name="connsiteY75" fmla="*/ 1886506 h 1922906"/>
                  <a:gd name="connsiteX76" fmla="*/ 980578 w 1747410"/>
                  <a:gd name="connsiteY76" fmla="*/ 1922906 h 1922906"/>
                  <a:gd name="connsiteX77" fmla="*/ 979319 w 1747410"/>
                  <a:gd name="connsiteY77" fmla="*/ 1921817 h 1922906"/>
                  <a:gd name="connsiteX78" fmla="*/ 1029564 w 1747410"/>
                  <a:gd name="connsiteY78" fmla="*/ 1822042 h 1922906"/>
                  <a:gd name="connsiteX0" fmla="*/ 1023571 w 1741417"/>
                  <a:gd name="connsiteY0" fmla="*/ 1822042 h 1922906"/>
                  <a:gd name="connsiteX1" fmla="*/ 1118820 w 1741417"/>
                  <a:gd name="connsiteY1" fmla="*/ 1577964 h 1922906"/>
                  <a:gd name="connsiteX2" fmla="*/ 1238563 w 1741417"/>
                  <a:gd name="connsiteY2" fmla="*/ 1320789 h 1922906"/>
                  <a:gd name="connsiteX3" fmla="*/ 1333813 w 1741417"/>
                  <a:gd name="connsiteY3" fmla="*/ 1294936 h 1922906"/>
                  <a:gd name="connsiteX4" fmla="*/ 1430424 w 1741417"/>
                  <a:gd name="connsiteY4" fmla="*/ 1346643 h 1922906"/>
                  <a:gd name="connsiteX5" fmla="*/ 1555610 w 1741417"/>
                  <a:gd name="connsiteY5" fmla="*/ 1399711 h 1922906"/>
                  <a:gd name="connsiteX6" fmla="*/ 1622285 w 1741417"/>
                  <a:gd name="connsiteY6" fmla="*/ 1357529 h 1922906"/>
                  <a:gd name="connsiteX7" fmla="*/ 1661745 w 1741417"/>
                  <a:gd name="connsiteY7" fmla="*/ 1277246 h 1922906"/>
                  <a:gd name="connsiteX8" fmla="*/ 1637252 w 1741417"/>
                  <a:gd name="connsiteY8" fmla="*/ 1177914 h 1922906"/>
                  <a:gd name="connsiteX9" fmla="*/ 1581463 w 1741417"/>
                  <a:gd name="connsiteY9" fmla="*/ 1066336 h 1922906"/>
                  <a:gd name="connsiteX10" fmla="*/ 1540642 w 1741417"/>
                  <a:gd name="connsiteY10" fmla="*/ 969725 h 1922906"/>
                  <a:gd name="connsiteX11" fmla="*/ 1506624 w 1741417"/>
                  <a:gd name="connsiteY11" fmla="*/ 863589 h 1922906"/>
                  <a:gd name="connsiteX12" fmla="*/ 1499820 w 1741417"/>
                  <a:gd name="connsiteY12" fmla="*/ 719354 h 1922906"/>
                  <a:gd name="connsiteX13" fmla="*/ 1531117 w 1741417"/>
                  <a:gd name="connsiteY13" fmla="*/ 523411 h 1922906"/>
                  <a:gd name="connsiteX14" fmla="*/ 1550167 w 1741417"/>
                  <a:gd name="connsiteY14" fmla="*/ 403668 h 1922906"/>
                  <a:gd name="connsiteX15" fmla="*/ 1600513 w 1741417"/>
                  <a:gd name="connsiteY15" fmla="*/ 268957 h 1922906"/>
                  <a:gd name="connsiteX16" fmla="*/ 1536560 w 1741417"/>
                  <a:gd name="connsiteY16" fmla="*/ 353321 h 1922906"/>
                  <a:gd name="connsiteX17" fmla="*/ 1457638 w 1741417"/>
                  <a:gd name="connsiteY17" fmla="*/ 459457 h 1922906"/>
                  <a:gd name="connsiteX18" fmla="*/ 1382799 w 1741417"/>
                  <a:gd name="connsiteY18" fmla="*/ 535657 h 1922906"/>
                  <a:gd name="connsiteX19" fmla="*/ 1253531 w 1741417"/>
                  <a:gd name="connsiteY19" fmla="*/ 588725 h 1922906"/>
                  <a:gd name="connsiteX20" fmla="*/ 1086163 w 1741417"/>
                  <a:gd name="connsiteY20" fmla="*/ 675811 h 1922906"/>
                  <a:gd name="connsiteX21" fmla="*/ 922877 w 1741417"/>
                  <a:gd name="connsiteY21" fmla="*/ 720714 h 1922906"/>
                  <a:gd name="connsiteX22" fmla="*/ 739181 w 1741417"/>
                  <a:gd name="connsiteY22" fmla="*/ 726157 h 1922906"/>
                  <a:gd name="connsiteX23" fmla="*/ 600388 w 1741417"/>
                  <a:gd name="connsiteY23" fmla="*/ 697582 h 1922906"/>
                  <a:gd name="connsiteX24" fmla="*/ 468399 w 1741417"/>
                  <a:gd name="connsiteY24" fmla="*/ 647236 h 1922906"/>
                  <a:gd name="connsiteX25" fmla="*/ 224831 w 1741417"/>
                  <a:gd name="connsiteY25" fmla="*/ 575118 h 1922906"/>
                  <a:gd name="connsiteX26" fmla="*/ 253406 w 1741417"/>
                  <a:gd name="connsiteY26" fmla="*/ 752011 h 1922906"/>
                  <a:gd name="connsiteX27" fmla="*/ 254767 w 1741417"/>
                  <a:gd name="connsiteY27" fmla="*/ 889443 h 1922906"/>
                  <a:gd name="connsiteX28" fmla="*/ 272456 w 1741417"/>
                  <a:gd name="connsiteY28" fmla="*/ 1064975 h 1922906"/>
                  <a:gd name="connsiteX29" fmla="*/ 273817 w 1741417"/>
                  <a:gd name="connsiteY29" fmla="*/ 1179275 h 1922906"/>
                  <a:gd name="connsiteX30" fmla="*/ 288785 w 1741417"/>
                  <a:gd name="connsiteY30" fmla="*/ 1260918 h 1922906"/>
                  <a:gd name="connsiteX31" fmla="*/ 341852 w 1741417"/>
                  <a:gd name="connsiteY31" fmla="*/ 1349364 h 1922906"/>
                  <a:gd name="connsiteX32" fmla="*/ 315999 w 1741417"/>
                  <a:gd name="connsiteY32" fmla="*/ 1432368 h 1922906"/>
                  <a:gd name="connsiteX33" fmla="*/ 239458 w 1741417"/>
                  <a:gd name="connsiteY33" fmla="*/ 1509758 h 1922906"/>
                  <a:gd name="connsiteX34" fmla="*/ 12560 w 1741417"/>
                  <a:gd name="connsiteY34" fmla="*/ 1437811 h 1922906"/>
                  <a:gd name="connsiteX35" fmla="*/ 28888 w 1741417"/>
                  <a:gd name="connsiteY35" fmla="*/ 1214654 h 1922906"/>
                  <a:gd name="connsiteX36" fmla="*/ 24806 w 1741417"/>
                  <a:gd name="connsiteY36" fmla="*/ 1100354 h 1922906"/>
                  <a:gd name="connsiteX37" fmla="*/ 46577 w 1741417"/>
                  <a:gd name="connsiteY37" fmla="*/ 1022793 h 1922906"/>
                  <a:gd name="connsiteX38" fmla="*/ 47938 w 1741417"/>
                  <a:gd name="connsiteY38" fmla="*/ 858146 h 1922906"/>
                  <a:gd name="connsiteX39" fmla="*/ 58824 w 1741417"/>
                  <a:gd name="connsiteY39" fmla="*/ 690779 h 1922906"/>
                  <a:gd name="connsiteX40" fmla="*/ 94202 w 1741417"/>
                  <a:gd name="connsiteY40" fmla="*/ 478507 h 1922906"/>
                  <a:gd name="connsiteX41" fmla="*/ 302392 w 1741417"/>
                  <a:gd name="connsiteY41" fmla="*/ 409111 h 1922906"/>
                  <a:gd name="connsiteX42" fmla="*/ 464317 w 1741417"/>
                  <a:gd name="connsiteY42" fmla="*/ 479868 h 1922906"/>
                  <a:gd name="connsiteX43" fmla="*/ 615356 w 1741417"/>
                  <a:gd name="connsiteY43" fmla="*/ 537018 h 1922906"/>
                  <a:gd name="connsiteX44" fmla="*/ 750067 w 1741417"/>
                  <a:gd name="connsiteY44" fmla="*/ 539739 h 1922906"/>
                  <a:gd name="connsiteX45" fmla="*/ 860285 w 1741417"/>
                  <a:gd name="connsiteY45" fmla="*/ 530214 h 1922906"/>
                  <a:gd name="connsiteX46" fmla="*/ 985470 w 1741417"/>
                  <a:gd name="connsiteY46" fmla="*/ 513886 h 1922906"/>
                  <a:gd name="connsiteX47" fmla="*/ 1114738 w 1741417"/>
                  <a:gd name="connsiteY47" fmla="*/ 456736 h 1922906"/>
                  <a:gd name="connsiteX48" fmla="*/ 1238563 w 1741417"/>
                  <a:gd name="connsiteY48" fmla="*/ 375093 h 1922906"/>
                  <a:gd name="connsiteX49" fmla="*/ 1314763 w 1741417"/>
                  <a:gd name="connsiteY49" fmla="*/ 320664 h 1922906"/>
                  <a:gd name="connsiteX50" fmla="*/ 1380077 w 1741417"/>
                  <a:gd name="connsiteY50" fmla="*/ 225414 h 1922906"/>
                  <a:gd name="connsiteX51" fmla="*/ 1475327 w 1741417"/>
                  <a:gd name="connsiteY51" fmla="*/ 120639 h 1922906"/>
                  <a:gd name="connsiteX52" fmla="*/ 1567856 w 1741417"/>
                  <a:gd name="connsiteY52" fmla="*/ 2257 h 1922906"/>
                  <a:gd name="connsiteX53" fmla="*/ 1727060 w 1741417"/>
                  <a:gd name="connsiteY53" fmla="*/ 56686 h 1922906"/>
                  <a:gd name="connsiteX54" fmla="*/ 1732502 w 1741417"/>
                  <a:gd name="connsiteY54" fmla="*/ 221332 h 1922906"/>
                  <a:gd name="connsiteX55" fmla="*/ 1714813 w 1741417"/>
                  <a:gd name="connsiteY55" fmla="*/ 356043 h 1922906"/>
                  <a:gd name="connsiteX56" fmla="*/ 1688960 w 1741417"/>
                  <a:gd name="connsiteY56" fmla="*/ 526132 h 1922906"/>
                  <a:gd name="connsiteX57" fmla="*/ 1667188 w 1741417"/>
                  <a:gd name="connsiteY57" fmla="*/ 629546 h 1922906"/>
                  <a:gd name="connsiteX58" fmla="*/ 1646777 w 1741417"/>
                  <a:gd name="connsiteY58" fmla="*/ 726157 h 1922906"/>
                  <a:gd name="connsiteX59" fmla="*/ 1648819 w 1741417"/>
                  <a:gd name="connsiteY59" fmla="*/ 761366 h 1922906"/>
                  <a:gd name="connsiteX60" fmla="*/ 1655962 w 1741417"/>
                  <a:gd name="connsiteY60" fmla="*/ 895906 h 1922906"/>
                  <a:gd name="connsiteX61" fmla="*/ 1665487 w 1741417"/>
                  <a:gd name="connsiteY61" fmla="*/ 1037591 h 1922906"/>
                  <a:gd name="connsiteX62" fmla="*/ 1671440 w 1741417"/>
                  <a:gd name="connsiteY62" fmla="*/ 1135222 h 1922906"/>
                  <a:gd name="connsiteX63" fmla="*/ 1679775 w 1741417"/>
                  <a:gd name="connsiteY63" fmla="*/ 1224519 h 1922906"/>
                  <a:gd name="connsiteX64" fmla="*/ 1683347 w 1741417"/>
                  <a:gd name="connsiteY64" fmla="*/ 1299528 h 1922906"/>
                  <a:gd name="connsiteX65" fmla="*/ 1690490 w 1741417"/>
                  <a:gd name="connsiteY65" fmla="*/ 1387634 h 1922906"/>
                  <a:gd name="connsiteX66" fmla="*/ 1694062 w 1741417"/>
                  <a:gd name="connsiteY66" fmla="*/ 1428116 h 1922906"/>
                  <a:gd name="connsiteX67" fmla="*/ 1697634 w 1741417"/>
                  <a:gd name="connsiteY67" fmla="*/ 1475741 h 1922906"/>
                  <a:gd name="connsiteX68" fmla="*/ 1700015 w 1741417"/>
                  <a:gd name="connsiteY68" fmla="*/ 1531700 h 1922906"/>
                  <a:gd name="connsiteX69" fmla="*/ 1628578 w 1741417"/>
                  <a:gd name="connsiteY69" fmla="*/ 1566228 h 1922906"/>
                  <a:gd name="connsiteX70" fmla="*/ 1529756 w 1741417"/>
                  <a:gd name="connsiteY70" fmla="*/ 1624569 h 1922906"/>
                  <a:gd name="connsiteX71" fmla="*/ 1419028 w 1741417"/>
                  <a:gd name="connsiteY71" fmla="*/ 1686481 h 1922906"/>
                  <a:gd name="connsiteX72" fmla="*/ 1338065 w 1741417"/>
                  <a:gd name="connsiteY72" fmla="*/ 1728153 h 1922906"/>
                  <a:gd name="connsiteX73" fmla="*/ 1219003 w 1741417"/>
                  <a:gd name="connsiteY73" fmla="*/ 1797209 h 1922906"/>
                  <a:gd name="connsiteX74" fmla="*/ 1246387 w 1741417"/>
                  <a:gd name="connsiteY74" fmla="*/ 1887698 h 1922906"/>
                  <a:gd name="connsiteX75" fmla="*/ 1099940 w 1741417"/>
                  <a:gd name="connsiteY75" fmla="*/ 1886506 h 1922906"/>
                  <a:gd name="connsiteX76" fmla="*/ 974585 w 1741417"/>
                  <a:gd name="connsiteY76" fmla="*/ 1922906 h 1922906"/>
                  <a:gd name="connsiteX77" fmla="*/ 973326 w 1741417"/>
                  <a:gd name="connsiteY77" fmla="*/ 1921817 h 1922906"/>
                  <a:gd name="connsiteX78" fmla="*/ 1023571 w 1741417"/>
                  <a:gd name="connsiteY78" fmla="*/ 1822042 h 1922906"/>
                  <a:gd name="connsiteX0" fmla="*/ 1028186 w 1746032"/>
                  <a:gd name="connsiteY0" fmla="*/ 1822042 h 1922906"/>
                  <a:gd name="connsiteX1" fmla="*/ 1123435 w 1746032"/>
                  <a:gd name="connsiteY1" fmla="*/ 1577964 h 1922906"/>
                  <a:gd name="connsiteX2" fmla="*/ 1243178 w 1746032"/>
                  <a:gd name="connsiteY2" fmla="*/ 1320789 h 1922906"/>
                  <a:gd name="connsiteX3" fmla="*/ 1338428 w 1746032"/>
                  <a:gd name="connsiteY3" fmla="*/ 1294936 h 1922906"/>
                  <a:gd name="connsiteX4" fmla="*/ 1435039 w 1746032"/>
                  <a:gd name="connsiteY4" fmla="*/ 1346643 h 1922906"/>
                  <a:gd name="connsiteX5" fmla="*/ 1560225 w 1746032"/>
                  <a:gd name="connsiteY5" fmla="*/ 1399711 h 1922906"/>
                  <a:gd name="connsiteX6" fmla="*/ 1626900 w 1746032"/>
                  <a:gd name="connsiteY6" fmla="*/ 1357529 h 1922906"/>
                  <a:gd name="connsiteX7" fmla="*/ 1666360 w 1746032"/>
                  <a:gd name="connsiteY7" fmla="*/ 1277246 h 1922906"/>
                  <a:gd name="connsiteX8" fmla="*/ 1641867 w 1746032"/>
                  <a:gd name="connsiteY8" fmla="*/ 1177914 h 1922906"/>
                  <a:gd name="connsiteX9" fmla="*/ 1586078 w 1746032"/>
                  <a:gd name="connsiteY9" fmla="*/ 1066336 h 1922906"/>
                  <a:gd name="connsiteX10" fmla="*/ 1545257 w 1746032"/>
                  <a:gd name="connsiteY10" fmla="*/ 969725 h 1922906"/>
                  <a:gd name="connsiteX11" fmla="*/ 1511239 w 1746032"/>
                  <a:gd name="connsiteY11" fmla="*/ 863589 h 1922906"/>
                  <a:gd name="connsiteX12" fmla="*/ 1504435 w 1746032"/>
                  <a:gd name="connsiteY12" fmla="*/ 719354 h 1922906"/>
                  <a:gd name="connsiteX13" fmla="*/ 1535732 w 1746032"/>
                  <a:gd name="connsiteY13" fmla="*/ 523411 h 1922906"/>
                  <a:gd name="connsiteX14" fmla="*/ 1554782 w 1746032"/>
                  <a:gd name="connsiteY14" fmla="*/ 403668 h 1922906"/>
                  <a:gd name="connsiteX15" fmla="*/ 1605128 w 1746032"/>
                  <a:gd name="connsiteY15" fmla="*/ 268957 h 1922906"/>
                  <a:gd name="connsiteX16" fmla="*/ 1541175 w 1746032"/>
                  <a:gd name="connsiteY16" fmla="*/ 353321 h 1922906"/>
                  <a:gd name="connsiteX17" fmla="*/ 1462253 w 1746032"/>
                  <a:gd name="connsiteY17" fmla="*/ 459457 h 1922906"/>
                  <a:gd name="connsiteX18" fmla="*/ 1387414 w 1746032"/>
                  <a:gd name="connsiteY18" fmla="*/ 535657 h 1922906"/>
                  <a:gd name="connsiteX19" fmla="*/ 1258146 w 1746032"/>
                  <a:gd name="connsiteY19" fmla="*/ 588725 h 1922906"/>
                  <a:gd name="connsiteX20" fmla="*/ 1090778 w 1746032"/>
                  <a:gd name="connsiteY20" fmla="*/ 675811 h 1922906"/>
                  <a:gd name="connsiteX21" fmla="*/ 927492 w 1746032"/>
                  <a:gd name="connsiteY21" fmla="*/ 720714 h 1922906"/>
                  <a:gd name="connsiteX22" fmla="*/ 743796 w 1746032"/>
                  <a:gd name="connsiteY22" fmla="*/ 726157 h 1922906"/>
                  <a:gd name="connsiteX23" fmla="*/ 605003 w 1746032"/>
                  <a:gd name="connsiteY23" fmla="*/ 697582 h 1922906"/>
                  <a:gd name="connsiteX24" fmla="*/ 473014 w 1746032"/>
                  <a:gd name="connsiteY24" fmla="*/ 647236 h 1922906"/>
                  <a:gd name="connsiteX25" fmla="*/ 229446 w 1746032"/>
                  <a:gd name="connsiteY25" fmla="*/ 575118 h 1922906"/>
                  <a:gd name="connsiteX26" fmla="*/ 258021 w 1746032"/>
                  <a:gd name="connsiteY26" fmla="*/ 752011 h 1922906"/>
                  <a:gd name="connsiteX27" fmla="*/ 259382 w 1746032"/>
                  <a:gd name="connsiteY27" fmla="*/ 889443 h 1922906"/>
                  <a:gd name="connsiteX28" fmla="*/ 277071 w 1746032"/>
                  <a:gd name="connsiteY28" fmla="*/ 1064975 h 1922906"/>
                  <a:gd name="connsiteX29" fmla="*/ 278432 w 1746032"/>
                  <a:gd name="connsiteY29" fmla="*/ 1179275 h 1922906"/>
                  <a:gd name="connsiteX30" fmla="*/ 293400 w 1746032"/>
                  <a:gd name="connsiteY30" fmla="*/ 1260918 h 1922906"/>
                  <a:gd name="connsiteX31" fmla="*/ 346467 w 1746032"/>
                  <a:gd name="connsiteY31" fmla="*/ 1349364 h 1922906"/>
                  <a:gd name="connsiteX32" fmla="*/ 320614 w 1746032"/>
                  <a:gd name="connsiteY32" fmla="*/ 1432368 h 1922906"/>
                  <a:gd name="connsiteX33" fmla="*/ 244073 w 1746032"/>
                  <a:gd name="connsiteY33" fmla="*/ 1509758 h 1922906"/>
                  <a:gd name="connsiteX34" fmla="*/ 17175 w 1746032"/>
                  <a:gd name="connsiteY34" fmla="*/ 1437811 h 1922906"/>
                  <a:gd name="connsiteX35" fmla="*/ 33503 w 1746032"/>
                  <a:gd name="connsiteY35" fmla="*/ 1214654 h 1922906"/>
                  <a:gd name="connsiteX36" fmla="*/ 29421 w 1746032"/>
                  <a:gd name="connsiteY36" fmla="*/ 1100354 h 1922906"/>
                  <a:gd name="connsiteX37" fmla="*/ 51192 w 1746032"/>
                  <a:gd name="connsiteY37" fmla="*/ 1022793 h 1922906"/>
                  <a:gd name="connsiteX38" fmla="*/ 52553 w 1746032"/>
                  <a:gd name="connsiteY38" fmla="*/ 858146 h 1922906"/>
                  <a:gd name="connsiteX39" fmla="*/ 63439 w 1746032"/>
                  <a:gd name="connsiteY39" fmla="*/ 690779 h 1922906"/>
                  <a:gd name="connsiteX40" fmla="*/ 98817 w 1746032"/>
                  <a:gd name="connsiteY40" fmla="*/ 478507 h 1922906"/>
                  <a:gd name="connsiteX41" fmla="*/ 307007 w 1746032"/>
                  <a:gd name="connsiteY41" fmla="*/ 409111 h 1922906"/>
                  <a:gd name="connsiteX42" fmla="*/ 468932 w 1746032"/>
                  <a:gd name="connsiteY42" fmla="*/ 479868 h 1922906"/>
                  <a:gd name="connsiteX43" fmla="*/ 619971 w 1746032"/>
                  <a:gd name="connsiteY43" fmla="*/ 537018 h 1922906"/>
                  <a:gd name="connsiteX44" fmla="*/ 754682 w 1746032"/>
                  <a:gd name="connsiteY44" fmla="*/ 539739 h 1922906"/>
                  <a:gd name="connsiteX45" fmla="*/ 864900 w 1746032"/>
                  <a:gd name="connsiteY45" fmla="*/ 530214 h 1922906"/>
                  <a:gd name="connsiteX46" fmla="*/ 990085 w 1746032"/>
                  <a:gd name="connsiteY46" fmla="*/ 513886 h 1922906"/>
                  <a:gd name="connsiteX47" fmla="*/ 1119353 w 1746032"/>
                  <a:gd name="connsiteY47" fmla="*/ 456736 h 1922906"/>
                  <a:gd name="connsiteX48" fmla="*/ 1243178 w 1746032"/>
                  <a:gd name="connsiteY48" fmla="*/ 375093 h 1922906"/>
                  <a:gd name="connsiteX49" fmla="*/ 1319378 w 1746032"/>
                  <a:gd name="connsiteY49" fmla="*/ 320664 h 1922906"/>
                  <a:gd name="connsiteX50" fmla="*/ 1384692 w 1746032"/>
                  <a:gd name="connsiteY50" fmla="*/ 225414 h 1922906"/>
                  <a:gd name="connsiteX51" fmla="*/ 1479942 w 1746032"/>
                  <a:gd name="connsiteY51" fmla="*/ 120639 h 1922906"/>
                  <a:gd name="connsiteX52" fmla="*/ 1572471 w 1746032"/>
                  <a:gd name="connsiteY52" fmla="*/ 2257 h 1922906"/>
                  <a:gd name="connsiteX53" fmla="*/ 1731675 w 1746032"/>
                  <a:gd name="connsiteY53" fmla="*/ 56686 h 1922906"/>
                  <a:gd name="connsiteX54" fmla="*/ 1737117 w 1746032"/>
                  <a:gd name="connsiteY54" fmla="*/ 221332 h 1922906"/>
                  <a:gd name="connsiteX55" fmla="*/ 1719428 w 1746032"/>
                  <a:gd name="connsiteY55" fmla="*/ 356043 h 1922906"/>
                  <a:gd name="connsiteX56" fmla="*/ 1693575 w 1746032"/>
                  <a:gd name="connsiteY56" fmla="*/ 526132 h 1922906"/>
                  <a:gd name="connsiteX57" fmla="*/ 1671803 w 1746032"/>
                  <a:gd name="connsiteY57" fmla="*/ 629546 h 1922906"/>
                  <a:gd name="connsiteX58" fmla="*/ 1651392 w 1746032"/>
                  <a:gd name="connsiteY58" fmla="*/ 726157 h 1922906"/>
                  <a:gd name="connsiteX59" fmla="*/ 1653434 w 1746032"/>
                  <a:gd name="connsiteY59" fmla="*/ 761366 h 1922906"/>
                  <a:gd name="connsiteX60" fmla="*/ 1660577 w 1746032"/>
                  <a:gd name="connsiteY60" fmla="*/ 895906 h 1922906"/>
                  <a:gd name="connsiteX61" fmla="*/ 1670102 w 1746032"/>
                  <a:gd name="connsiteY61" fmla="*/ 1037591 h 1922906"/>
                  <a:gd name="connsiteX62" fmla="*/ 1676055 w 1746032"/>
                  <a:gd name="connsiteY62" fmla="*/ 1135222 h 1922906"/>
                  <a:gd name="connsiteX63" fmla="*/ 1684390 w 1746032"/>
                  <a:gd name="connsiteY63" fmla="*/ 1224519 h 1922906"/>
                  <a:gd name="connsiteX64" fmla="*/ 1687962 w 1746032"/>
                  <a:gd name="connsiteY64" fmla="*/ 1299528 h 1922906"/>
                  <a:gd name="connsiteX65" fmla="*/ 1695105 w 1746032"/>
                  <a:gd name="connsiteY65" fmla="*/ 1387634 h 1922906"/>
                  <a:gd name="connsiteX66" fmla="*/ 1698677 w 1746032"/>
                  <a:gd name="connsiteY66" fmla="*/ 1428116 h 1922906"/>
                  <a:gd name="connsiteX67" fmla="*/ 1702249 w 1746032"/>
                  <a:gd name="connsiteY67" fmla="*/ 1475741 h 1922906"/>
                  <a:gd name="connsiteX68" fmla="*/ 1704630 w 1746032"/>
                  <a:gd name="connsiteY68" fmla="*/ 1531700 h 1922906"/>
                  <a:gd name="connsiteX69" fmla="*/ 1633193 w 1746032"/>
                  <a:gd name="connsiteY69" fmla="*/ 1566228 h 1922906"/>
                  <a:gd name="connsiteX70" fmla="*/ 1534371 w 1746032"/>
                  <a:gd name="connsiteY70" fmla="*/ 1624569 h 1922906"/>
                  <a:gd name="connsiteX71" fmla="*/ 1423643 w 1746032"/>
                  <a:gd name="connsiteY71" fmla="*/ 1686481 h 1922906"/>
                  <a:gd name="connsiteX72" fmla="*/ 1342680 w 1746032"/>
                  <a:gd name="connsiteY72" fmla="*/ 1728153 h 1922906"/>
                  <a:gd name="connsiteX73" fmla="*/ 1223618 w 1746032"/>
                  <a:gd name="connsiteY73" fmla="*/ 1797209 h 1922906"/>
                  <a:gd name="connsiteX74" fmla="*/ 1251002 w 1746032"/>
                  <a:gd name="connsiteY74" fmla="*/ 1887698 h 1922906"/>
                  <a:gd name="connsiteX75" fmla="*/ 1104555 w 1746032"/>
                  <a:gd name="connsiteY75" fmla="*/ 1886506 h 1922906"/>
                  <a:gd name="connsiteX76" fmla="*/ 979200 w 1746032"/>
                  <a:gd name="connsiteY76" fmla="*/ 1922906 h 1922906"/>
                  <a:gd name="connsiteX77" fmla="*/ 977941 w 1746032"/>
                  <a:gd name="connsiteY77" fmla="*/ 1921817 h 1922906"/>
                  <a:gd name="connsiteX78" fmla="*/ 1028186 w 1746032"/>
                  <a:gd name="connsiteY78" fmla="*/ 1822042 h 1922906"/>
                  <a:gd name="connsiteX0" fmla="*/ 1025777 w 1743623"/>
                  <a:gd name="connsiteY0" fmla="*/ 1822042 h 1922906"/>
                  <a:gd name="connsiteX1" fmla="*/ 1121026 w 1743623"/>
                  <a:gd name="connsiteY1" fmla="*/ 1577964 h 1922906"/>
                  <a:gd name="connsiteX2" fmla="*/ 1240769 w 1743623"/>
                  <a:gd name="connsiteY2" fmla="*/ 1320789 h 1922906"/>
                  <a:gd name="connsiteX3" fmla="*/ 1336019 w 1743623"/>
                  <a:gd name="connsiteY3" fmla="*/ 1294936 h 1922906"/>
                  <a:gd name="connsiteX4" fmla="*/ 1432630 w 1743623"/>
                  <a:gd name="connsiteY4" fmla="*/ 1346643 h 1922906"/>
                  <a:gd name="connsiteX5" fmla="*/ 1557816 w 1743623"/>
                  <a:gd name="connsiteY5" fmla="*/ 1399711 h 1922906"/>
                  <a:gd name="connsiteX6" fmla="*/ 1624491 w 1743623"/>
                  <a:gd name="connsiteY6" fmla="*/ 1357529 h 1922906"/>
                  <a:gd name="connsiteX7" fmla="*/ 1663951 w 1743623"/>
                  <a:gd name="connsiteY7" fmla="*/ 1277246 h 1922906"/>
                  <a:gd name="connsiteX8" fmla="*/ 1639458 w 1743623"/>
                  <a:gd name="connsiteY8" fmla="*/ 1177914 h 1922906"/>
                  <a:gd name="connsiteX9" fmla="*/ 1583669 w 1743623"/>
                  <a:gd name="connsiteY9" fmla="*/ 1066336 h 1922906"/>
                  <a:gd name="connsiteX10" fmla="*/ 1542848 w 1743623"/>
                  <a:gd name="connsiteY10" fmla="*/ 969725 h 1922906"/>
                  <a:gd name="connsiteX11" fmla="*/ 1508830 w 1743623"/>
                  <a:gd name="connsiteY11" fmla="*/ 863589 h 1922906"/>
                  <a:gd name="connsiteX12" fmla="*/ 1502026 w 1743623"/>
                  <a:gd name="connsiteY12" fmla="*/ 719354 h 1922906"/>
                  <a:gd name="connsiteX13" fmla="*/ 1533323 w 1743623"/>
                  <a:gd name="connsiteY13" fmla="*/ 523411 h 1922906"/>
                  <a:gd name="connsiteX14" fmla="*/ 1552373 w 1743623"/>
                  <a:gd name="connsiteY14" fmla="*/ 403668 h 1922906"/>
                  <a:gd name="connsiteX15" fmla="*/ 1602719 w 1743623"/>
                  <a:gd name="connsiteY15" fmla="*/ 268957 h 1922906"/>
                  <a:gd name="connsiteX16" fmla="*/ 1538766 w 1743623"/>
                  <a:gd name="connsiteY16" fmla="*/ 353321 h 1922906"/>
                  <a:gd name="connsiteX17" fmla="*/ 1459844 w 1743623"/>
                  <a:gd name="connsiteY17" fmla="*/ 459457 h 1922906"/>
                  <a:gd name="connsiteX18" fmla="*/ 1385005 w 1743623"/>
                  <a:gd name="connsiteY18" fmla="*/ 535657 h 1922906"/>
                  <a:gd name="connsiteX19" fmla="*/ 1255737 w 1743623"/>
                  <a:gd name="connsiteY19" fmla="*/ 588725 h 1922906"/>
                  <a:gd name="connsiteX20" fmla="*/ 1088369 w 1743623"/>
                  <a:gd name="connsiteY20" fmla="*/ 675811 h 1922906"/>
                  <a:gd name="connsiteX21" fmla="*/ 925083 w 1743623"/>
                  <a:gd name="connsiteY21" fmla="*/ 720714 h 1922906"/>
                  <a:gd name="connsiteX22" fmla="*/ 741387 w 1743623"/>
                  <a:gd name="connsiteY22" fmla="*/ 726157 h 1922906"/>
                  <a:gd name="connsiteX23" fmla="*/ 602594 w 1743623"/>
                  <a:gd name="connsiteY23" fmla="*/ 697582 h 1922906"/>
                  <a:gd name="connsiteX24" fmla="*/ 470605 w 1743623"/>
                  <a:gd name="connsiteY24" fmla="*/ 647236 h 1922906"/>
                  <a:gd name="connsiteX25" fmla="*/ 227037 w 1743623"/>
                  <a:gd name="connsiteY25" fmla="*/ 575118 h 1922906"/>
                  <a:gd name="connsiteX26" fmla="*/ 255612 w 1743623"/>
                  <a:gd name="connsiteY26" fmla="*/ 752011 h 1922906"/>
                  <a:gd name="connsiteX27" fmla="*/ 256973 w 1743623"/>
                  <a:gd name="connsiteY27" fmla="*/ 889443 h 1922906"/>
                  <a:gd name="connsiteX28" fmla="*/ 274662 w 1743623"/>
                  <a:gd name="connsiteY28" fmla="*/ 1064975 h 1922906"/>
                  <a:gd name="connsiteX29" fmla="*/ 276023 w 1743623"/>
                  <a:gd name="connsiteY29" fmla="*/ 1179275 h 1922906"/>
                  <a:gd name="connsiteX30" fmla="*/ 290991 w 1743623"/>
                  <a:gd name="connsiteY30" fmla="*/ 1260918 h 1922906"/>
                  <a:gd name="connsiteX31" fmla="*/ 344058 w 1743623"/>
                  <a:gd name="connsiteY31" fmla="*/ 1349364 h 1922906"/>
                  <a:gd name="connsiteX32" fmla="*/ 318205 w 1743623"/>
                  <a:gd name="connsiteY32" fmla="*/ 1432368 h 1922906"/>
                  <a:gd name="connsiteX33" fmla="*/ 241664 w 1743623"/>
                  <a:gd name="connsiteY33" fmla="*/ 1509758 h 1922906"/>
                  <a:gd name="connsiteX34" fmla="*/ 14766 w 1743623"/>
                  <a:gd name="connsiteY34" fmla="*/ 1437811 h 1922906"/>
                  <a:gd name="connsiteX35" fmla="*/ 31094 w 1743623"/>
                  <a:gd name="connsiteY35" fmla="*/ 1214654 h 1922906"/>
                  <a:gd name="connsiteX36" fmla="*/ 27012 w 1743623"/>
                  <a:gd name="connsiteY36" fmla="*/ 1100354 h 1922906"/>
                  <a:gd name="connsiteX37" fmla="*/ 48783 w 1743623"/>
                  <a:gd name="connsiteY37" fmla="*/ 1022793 h 1922906"/>
                  <a:gd name="connsiteX38" fmla="*/ 50144 w 1743623"/>
                  <a:gd name="connsiteY38" fmla="*/ 858146 h 1922906"/>
                  <a:gd name="connsiteX39" fmla="*/ 61030 w 1743623"/>
                  <a:gd name="connsiteY39" fmla="*/ 690779 h 1922906"/>
                  <a:gd name="connsiteX40" fmla="*/ 96408 w 1743623"/>
                  <a:gd name="connsiteY40" fmla="*/ 478507 h 1922906"/>
                  <a:gd name="connsiteX41" fmla="*/ 304598 w 1743623"/>
                  <a:gd name="connsiteY41" fmla="*/ 409111 h 1922906"/>
                  <a:gd name="connsiteX42" fmla="*/ 466523 w 1743623"/>
                  <a:gd name="connsiteY42" fmla="*/ 479868 h 1922906"/>
                  <a:gd name="connsiteX43" fmla="*/ 617562 w 1743623"/>
                  <a:gd name="connsiteY43" fmla="*/ 537018 h 1922906"/>
                  <a:gd name="connsiteX44" fmla="*/ 752273 w 1743623"/>
                  <a:gd name="connsiteY44" fmla="*/ 539739 h 1922906"/>
                  <a:gd name="connsiteX45" fmla="*/ 862491 w 1743623"/>
                  <a:gd name="connsiteY45" fmla="*/ 530214 h 1922906"/>
                  <a:gd name="connsiteX46" fmla="*/ 987676 w 1743623"/>
                  <a:gd name="connsiteY46" fmla="*/ 513886 h 1922906"/>
                  <a:gd name="connsiteX47" fmla="*/ 1116944 w 1743623"/>
                  <a:gd name="connsiteY47" fmla="*/ 456736 h 1922906"/>
                  <a:gd name="connsiteX48" fmla="*/ 1240769 w 1743623"/>
                  <a:gd name="connsiteY48" fmla="*/ 375093 h 1922906"/>
                  <a:gd name="connsiteX49" fmla="*/ 1316969 w 1743623"/>
                  <a:gd name="connsiteY49" fmla="*/ 320664 h 1922906"/>
                  <a:gd name="connsiteX50" fmla="*/ 1382283 w 1743623"/>
                  <a:gd name="connsiteY50" fmla="*/ 225414 h 1922906"/>
                  <a:gd name="connsiteX51" fmla="*/ 1477533 w 1743623"/>
                  <a:gd name="connsiteY51" fmla="*/ 120639 h 1922906"/>
                  <a:gd name="connsiteX52" fmla="*/ 1570062 w 1743623"/>
                  <a:gd name="connsiteY52" fmla="*/ 2257 h 1922906"/>
                  <a:gd name="connsiteX53" fmla="*/ 1729266 w 1743623"/>
                  <a:gd name="connsiteY53" fmla="*/ 56686 h 1922906"/>
                  <a:gd name="connsiteX54" fmla="*/ 1734708 w 1743623"/>
                  <a:gd name="connsiteY54" fmla="*/ 221332 h 1922906"/>
                  <a:gd name="connsiteX55" fmla="*/ 1717019 w 1743623"/>
                  <a:gd name="connsiteY55" fmla="*/ 356043 h 1922906"/>
                  <a:gd name="connsiteX56" fmla="*/ 1691166 w 1743623"/>
                  <a:gd name="connsiteY56" fmla="*/ 526132 h 1922906"/>
                  <a:gd name="connsiteX57" fmla="*/ 1669394 w 1743623"/>
                  <a:gd name="connsiteY57" fmla="*/ 629546 h 1922906"/>
                  <a:gd name="connsiteX58" fmla="*/ 1648983 w 1743623"/>
                  <a:gd name="connsiteY58" fmla="*/ 726157 h 1922906"/>
                  <a:gd name="connsiteX59" fmla="*/ 1651025 w 1743623"/>
                  <a:gd name="connsiteY59" fmla="*/ 761366 h 1922906"/>
                  <a:gd name="connsiteX60" fmla="*/ 1658168 w 1743623"/>
                  <a:gd name="connsiteY60" fmla="*/ 895906 h 1922906"/>
                  <a:gd name="connsiteX61" fmla="*/ 1667693 w 1743623"/>
                  <a:gd name="connsiteY61" fmla="*/ 1037591 h 1922906"/>
                  <a:gd name="connsiteX62" fmla="*/ 1673646 w 1743623"/>
                  <a:gd name="connsiteY62" fmla="*/ 1135222 h 1922906"/>
                  <a:gd name="connsiteX63" fmla="*/ 1681981 w 1743623"/>
                  <a:gd name="connsiteY63" fmla="*/ 1224519 h 1922906"/>
                  <a:gd name="connsiteX64" fmla="*/ 1685553 w 1743623"/>
                  <a:gd name="connsiteY64" fmla="*/ 1299528 h 1922906"/>
                  <a:gd name="connsiteX65" fmla="*/ 1692696 w 1743623"/>
                  <a:gd name="connsiteY65" fmla="*/ 1387634 h 1922906"/>
                  <a:gd name="connsiteX66" fmla="*/ 1696268 w 1743623"/>
                  <a:gd name="connsiteY66" fmla="*/ 1428116 h 1922906"/>
                  <a:gd name="connsiteX67" fmla="*/ 1699840 w 1743623"/>
                  <a:gd name="connsiteY67" fmla="*/ 1475741 h 1922906"/>
                  <a:gd name="connsiteX68" fmla="*/ 1702221 w 1743623"/>
                  <a:gd name="connsiteY68" fmla="*/ 1531700 h 1922906"/>
                  <a:gd name="connsiteX69" fmla="*/ 1630784 w 1743623"/>
                  <a:gd name="connsiteY69" fmla="*/ 1566228 h 1922906"/>
                  <a:gd name="connsiteX70" fmla="*/ 1531962 w 1743623"/>
                  <a:gd name="connsiteY70" fmla="*/ 1624569 h 1922906"/>
                  <a:gd name="connsiteX71" fmla="*/ 1421234 w 1743623"/>
                  <a:gd name="connsiteY71" fmla="*/ 1686481 h 1922906"/>
                  <a:gd name="connsiteX72" fmla="*/ 1340271 w 1743623"/>
                  <a:gd name="connsiteY72" fmla="*/ 1728153 h 1922906"/>
                  <a:gd name="connsiteX73" fmla="*/ 1221209 w 1743623"/>
                  <a:gd name="connsiteY73" fmla="*/ 1797209 h 1922906"/>
                  <a:gd name="connsiteX74" fmla="*/ 1248593 w 1743623"/>
                  <a:gd name="connsiteY74" fmla="*/ 1887698 h 1922906"/>
                  <a:gd name="connsiteX75" fmla="*/ 1102146 w 1743623"/>
                  <a:gd name="connsiteY75" fmla="*/ 1886506 h 1922906"/>
                  <a:gd name="connsiteX76" fmla="*/ 976791 w 1743623"/>
                  <a:gd name="connsiteY76" fmla="*/ 1922906 h 1922906"/>
                  <a:gd name="connsiteX77" fmla="*/ 975532 w 1743623"/>
                  <a:gd name="connsiteY77" fmla="*/ 1921817 h 1922906"/>
                  <a:gd name="connsiteX78" fmla="*/ 1025777 w 1743623"/>
                  <a:gd name="connsiteY78" fmla="*/ 1822042 h 1922906"/>
                  <a:gd name="connsiteX0" fmla="*/ 1022597 w 1740443"/>
                  <a:gd name="connsiteY0" fmla="*/ 1822042 h 1922906"/>
                  <a:gd name="connsiteX1" fmla="*/ 1117846 w 1740443"/>
                  <a:gd name="connsiteY1" fmla="*/ 1577964 h 1922906"/>
                  <a:gd name="connsiteX2" fmla="*/ 1237589 w 1740443"/>
                  <a:gd name="connsiteY2" fmla="*/ 1320789 h 1922906"/>
                  <a:gd name="connsiteX3" fmla="*/ 1332839 w 1740443"/>
                  <a:gd name="connsiteY3" fmla="*/ 1294936 h 1922906"/>
                  <a:gd name="connsiteX4" fmla="*/ 1429450 w 1740443"/>
                  <a:gd name="connsiteY4" fmla="*/ 1346643 h 1922906"/>
                  <a:gd name="connsiteX5" fmla="*/ 1554636 w 1740443"/>
                  <a:gd name="connsiteY5" fmla="*/ 1399711 h 1922906"/>
                  <a:gd name="connsiteX6" fmla="*/ 1621311 w 1740443"/>
                  <a:gd name="connsiteY6" fmla="*/ 1357529 h 1922906"/>
                  <a:gd name="connsiteX7" fmla="*/ 1660771 w 1740443"/>
                  <a:gd name="connsiteY7" fmla="*/ 1277246 h 1922906"/>
                  <a:gd name="connsiteX8" fmla="*/ 1636278 w 1740443"/>
                  <a:gd name="connsiteY8" fmla="*/ 1177914 h 1922906"/>
                  <a:gd name="connsiteX9" fmla="*/ 1580489 w 1740443"/>
                  <a:gd name="connsiteY9" fmla="*/ 1066336 h 1922906"/>
                  <a:gd name="connsiteX10" fmla="*/ 1539668 w 1740443"/>
                  <a:gd name="connsiteY10" fmla="*/ 969725 h 1922906"/>
                  <a:gd name="connsiteX11" fmla="*/ 1505650 w 1740443"/>
                  <a:gd name="connsiteY11" fmla="*/ 863589 h 1922906"/>
                  <a:gd name="connsiteX12" fmla="*/ 1498846 w 1740443"/>
                  <a:gd name="connsiteY12" fmla="*/ 719354 h 1922906"/>
                  <a:gd name="connsiteX13" fmla="*/ 1530143 w 1740443"/>
                  <a:gd name="connsiteY13" fmla="*/ 523411 h 1922906"/>
                  <a:gd name="connsiteX14" fmla="*/ 1549193 w 1740443"/>
                  <a:gd name="connsiteY14" fmla="*/ 403668 h 1922906"/>
                  <a:gd name="connsiteX15" fmla="*/ 1599539 w 1740443"/>
                  <a:gd name="connsiteY15" fmla="*/ 268957 h 1922906"/>
                  <a:gd name="connsiteX16" fmla="*/ 1535586 w 1740443"/>
                  <a:gd name="connsiteY16" fmla="*/ 353321 h 1922906"/>
                  <a:gd name="connsiteX17" fmla="*/ 1456664 w 1740443"/>
                  <a:gd name="connsiteY17" fmla="*/ 459457 h 1922906"/>
                  <a:gd name="connsiteX18" fmla="*/ 1381825 w 1740443"/>
                  <a:gd name="connsiteY18" fmla="*/ 535657 h 1922906"/>
                  <a:gd name="connsiteX19" fmla="*/ 1252557 w 1740443"/>
                  <a:gd name="connsiteY19" fmla="*/ 588725 h 1922906"/>
                  <a:gd name="connsiteX20" fmla="*/ 1085189 w 1740443"/>
                  <a:gd name="connsiteY20" fmla="*/ 675811 h 1922906"/>
                  <a:gd name="connsiteX21" fmla="*/ 921903 w 1740443"/>
                  <a:gd name="connsiteY21" fmla="*/ 720714 h 1922906"/>
                  <a:gd name="connsiteX22" fmla="*/ 738207 w 1740443"/>
                  <a:gd name="connsiteY22" fmla="*/ 726157 h 1922906"/>
                  <a:gd name="connsiteX23" fmla="*/ 599414 w 1740443"/>
                  <a:gd name="connsiteY23" fmla="*/ 697582 h 1922906"/>
                  <a:gd name="connsiteX24" fmla="*/ 467425 w 1740443"/>
                  <a:gd name="connsiteY24" fmla="*/ 647236 h 1922906"/>
                  <a:gd name="connsiteX25" fmla="*/ 223857 w 1740443"/>
                  <a:gd name="connsiteY25" fmla="*/ 575118 h 1922906"/>
                  <a:gd name="connsiteX26" fmla="*/ 252432 w 1740443"/>
                  <a:gd name="connsiteY26" fmla="*/ 752011 h 1922906"/>
                  <a:gd name="connsiteX27" fmla="*/ 253793 w 1740443"/>
                  <a:gd name="connsiteY27" fmla="*/ 889443 h 1922906"/>
                  <a:gd name="connsiteX28" fmla="*/ 271482 w 1740443"/>
                  <a:gd name="connsiteY28" fmla="*/ 1064975 h 1922906"/>
                  <a:gd name="connsiteX29" fmla="*/ 272843 w 1740443"/>
                  <a:gd name="connsiteY29" fmla="*/ 1179275 h 1922906"/>
                  <a:gd name="connsiteX30" fmla="*/ 287811 w 1740443"/>
                  <a:gd name="connsiteY30" fmla="*/ 1260918 h 1922906"/>
                  <a:gd name="connsiteX31" fmla="*/ 340878 w 1740443"/>
                  <a:gd name="connsiteY31" fmla="*/ 1349364 h 1922906"/>
                  <a:gd name="connsiteX32" fmla="*/ 315025 w 1740443"/>
                  <a:gd name="connsiteY32" fmla="*/ 1432368 h 1922906"/>
                  <a:gd name="connsiteX33" fmla="*/ 238484 w 1740443"/>
                  <a:gd name="connsiteY33" fmla="*/ 1509758 h 1922906"/>
                  <a:gd name="connsiteX34" fmla="*/ 11586 w 1740443"/>
                  <a:gd name="connsiteY34" fmla="*/ 1437811 h 1922906"/>
                  <a:gd name="connsiteX35" fmla="*/ 21961 w 1740443"/>
                  <a:gd name="connsiteY35" fmla="*/ 1205129 h 1922906"/>
                  <a:gd name="connsiteX36" fmla="*/ 23832 w 1740443"/>
                  <a:gd name="connsiteY36" fmla="*/ 1100354 h 1922906"/>
                  <a:gd name="connsiteX37" fmla="*/ 45603 w 1740443"/>
                  <a:gd name="connsiteY37" fmla="*/ 1022793 h 1922906"/>
                  <a:gd name="connsiteX38" fmla="*/ 46964 w 1740443"/>
                  <a:gd name="connsiteY38" fmla="*/ 858146 h 1922906"/>
                  <a:gd name="connsiteX39" fmla="*/ 57850 w 1740443"/>
                  <a:gd name="connsiteY39" fmla="*/ 690779 h 1922906"/>
                  <a:gd name="connsiteX40" fmla="*/ 93228 w 1740443"/>
                  <a:gd name="connsiteY40" fmla="*/ 478507 h 1922906"/>
                  <a:gd name="connsiteX41" fmla="*/ 301418 w 1740443"/>
                  <a:gd name="connsiteY41" fmla="*/ 409111 h 1922906"/>
                  <a:gd name="connsiteX42" fmla="*/ 463343 w 1740443"/>
                  <a:gd name="connsiteY42" fmla="*/ 479868 h 1922906"/>
                  <a:gd name="connsiteX43" fmla="*/ 614382 w 1740443"/>
                  <a:gd name="connsiteY43" fmla="*/ 537018 h 1922906"/>
                  <a:gd name="connsiteX44" fmla="*/ 749093 w 1740443"/>
                  <a:gd name="connsiteY44" fmla="*/ 539739 h 1922906"/>
                  <a:gd name="connsiteX45" fmla="*/ 859311 w 1740443"/>
                  <a:gd name="connsiteY45" fmla="*/ 530214 h 1922906"/>
                  <a:gd name="connsiteX46" fmla="*/ 984496 w 1740443"/>
                  <a:gd name="connsiteY46" fmla="*/ 513886 h 1922906"/>
                  <a:gd name="connsiteX47" fmla="*/ 1113764 w 1740443"/>
                  <a:gd name="connsiteY47" fmla="*/ 456736 h 1922906"/>
                  <a:gd name="connsiteX48" fmla="*/ 1237589 w 1740443"/>
                  <a:gd name="connsiteY48" fmla="*/ 375093 h 1922906"/>
                  <a:gd name="connsiteX49" fmla="*/ 1313789 w 1740443"/>
                  <a:gd name="connsiteY49" fmla="*/ 320664 h 1922906"/>
                  <a:gd name="connsiteX50" fmla="*/ 1379103 w 1740443"/>
                  <a:gd name="connsiteY50" fmla="*/ 225414 h 1922906"/>
                  <a:gd name="connsiteX51" fmla="*/ 1474353 w 1740443"/>
                  <a:gd name="connsiteY51" fmla="*/ 120639 h 1922906"/>
                  <a:gd name="connsiteX52" fmla="*/ 1566882 w 1740443"/>
                  <a:gd name="connsiteY52" fmla="*/ 2257 h 1922906"/>
                  <a:gd name="connsiteX53" fmla="*/ 1726086 w 1740443"/>
                  <a:gd name="connsiteY53" fmla="*/ 56686 h 1922906"/>
                  <a:gd name="connsiteX54" fmla="*/ 1731528 w 1740443"/>
                  <a:gd name="connsiteY54" fmla="*/ 221332 h 1922906"/>
                  <a:gd name="connsiteX55" fmla="*/ 1713839 w 1740443"/>
                  <a:gd name="connsiteY55" fmla="*/ 356043 h 1922906"/>
                  <a:gd name="connsiteX56" fmla="*/ 1687986 w 1740443"/>
                  <a:gd name="connsiteY56" fmla="*/ 526132 h 1922906"/>
                  <a:gd name="connsiteX57" fmla="*/ 1666214 w 1740443"/>
                  <a:gd name="connsiteY57" fmla="*/ 629546 h 1922906"/>
                  <a:gd name="connsiteX58" fmla="*/ 1645803 w 1740443"/>
                  <a:gd name="connsiteY58" fmla="*/ 726157 h 1922906"/>
                  <a:gd name="connsiteX59" fmla="*/ 1647845 w 1740443"/>
                  <a:gd name="connsiteY59" fmla="*/ 761366 h 1922906"/>
                  <a:gd name="connsiteX60" fmla="*/ 1654988 w 1740443"/>
                  <a:gd name="connsiteY60" fmla="*/ 895906 h 1922906"/>
                  <a:gd name="connsiteX61" fmla="*/ 1664513 w 1740443"/>
                  <a:gd name="connsiteY61" fmla="*/ 1037591 h 1922906"/>
                  <a:gd name="connsiteX62" fmla="*/ 1670466 w 1740443"/>
                  <a:gd name="connsiteY62" fmla="*/ 1135222 h 1922906"/>
                  <a:gd name="connsiteX63" fmla="*/ 1678801 w 1740443"/>
                  <a:gd name="connsiteY63" fmla="*/ 1224519 h 1922906"/>
                  <a:gd name="connsiteX64" fmla="*/ 1682373 w 1740443"/>
                  <a:gd name="connsiteY64" fmla="*/ 1299528 h 1922906"/>
                  <a:gd name="connsiteX65" fmla="*/ 1689516 w 1740443"/>
                  <a:gd name="connsiteY65" fmla="*/ 1387634 h 1922906"/>
                  <a:gd name="connsiteX66" fmla="*/ 1693088 w 1740443"/>
                  <a:gd name="connsiteY66" fmla="*/ 1428116 h 1922906"/>
                  <a:gd name="connsiteX67" fmla="*/ 1696660 w 1740443"/>
                  <a:gd name="connsiteY67" fmla="*/ 1475741 h 1922906"/>
                  <a:gd name="connsiteX68" fmla="*/ 1699041 w 1740443"/>
                  <a:gd name="connsiteY68" fmla="*/ 1531700 h 1922906"/>
                  <a:gd name="connsiteX69" fmla="*/ 1627604 w 1740443"/>
                  <a:gd name="connsiteY69" fmla="*/ 1566228 h 1922906"/>
                  <a:gd name="connsiteX70" fmla="*/ 1528782 w 1740443"/>
                  <a:gd name="connsiteY70" fmla="*/ 1624569 h 1922906"/>
                  <a:gd name="connsiteX71" fmla="*/ 1418054 w 1740443"/>
                  <a:gd name="connsiteY71" fmla="*/ 1686481 h 1922906"/>
                  <a:gd name="connsiteX72" fmla="*/ 1337091 w 1740443"/>
                  <a:gd name="connsiteY72" fmla="*/ 1728153 h 1922906"/>
                  <a:gd name="connsiteX73" fmla="*/ 1218029 w 1740443"/>
                  <a:gd name="connsiteY73" fmla="*/ 1797209 h 1922906"/>
                  <a:gd name="connsiteX74" fmla="*/ 1245413 w 1740443"/>
                  <a:gd name="connsiteY74" fmla="*/ 1887698 h 1922906"/>
                  <a:gd name="connsiteX75" fmla="*/ 1098966 w 1740443"/>
                  <a:gd name="connsiteY75" fmla="*/ 1886506 h 1922906"/>
                  <a:gd name="connsiteX76" fmla="*/ 973611 w 1740443"/>
                  <a:gd name="connsiteY76" fmla="*/ 1922906 h 1922906"/>
                  <a:gd name="connsiteX77" fmla="*/ 972352 w 1740443"/>
                  <a:gd name="connsiteY77" fmla="*/ 1921817 h 1922906"/>
                  <a:gd name="connsiteX78" fmla="*/ 1022597 w 1740443"/>
                  <a:gd name="connsiteY78" fmla="*/ 1822042 h 1922906"/>
                  <a:gd name="connsiteX0" fmla="*/ 1021623 w 1739469"/>
                  <a:gd name="connsiteY0" fmla="*/ 1822042 h 1922906"/>
                  <a:gd name="connsiteX1" fmla="*/ 1116872 w 1739469"/>
                  <a:gd name="connsiteY1" fmla="*/ 1577964 h 1922906"/>
                  <a:gd name="connsiteX2" fmla="*/ 1236615 w 1739469"/>
                  <a:gd name="connsiteY2" fmla="*/ 1320789 h 1922906"/>
                  <a:gd name="connsiteX3" fmla="*/ 1331865 w 1739469"/>
                  <a:gd name="connsiteY3" fmla="*/ 1294936 h 1922906"/>
                  <a:gd name="connsiteX4" fmla="*/ 1428476 w 1739469"/>
                  <a:gd name="connsiteY4" fmla="*/ 1346643 h 1922906"/>
                  <a:gd name="connsiteX5" fmla="*/ 1553662 w 1739469"/>
                  <a:gd name="connsiteY5" fmla="*/ 1399711 h 1922906"/>
                  <a:gd name="connsiteX6" fmla="*/ 1620337 w 1739469"/>
                  <a:gd name="connsiteY6" fmla="*/ 1357529 h 1922906"/>
                  <a:gd name="connsiteX7" fmla="*/ 1659797 w 1739469"/>
                  <a:gd name="connsiteY7" fmla="*/ 1277246 h 1922906"/>
                  <a:gd name="connsiteX8" fmla="*/ 1635304 w 1739469"/>
                  <a:gd name="connsiteY8" fmla="*/ 1177914 h 1922906"/>
                  <a:gd name="connsiteX9" fmla="*/ 1579515 w 1739469"/>
                  <a:gd name="connsiteY9" fmla="*/ 1066336 h 1922906"/>
                  <a:gd name="connsiteX10" fmla="*/ 1538694 w 1739469"/>
                  <a:gd name="connsiteY10" fmla="*/ 969725 h 1922906"/>
                  <a:gd name="connsiteX11" fmla="*/ 1504676 w 1739469"/>
                  <a:gd name="connsiteY11" fmla="*/ 863589 h 1922906"/>
                  <a:gd name="connsiteX12" fmla="*/ 1497872 w 1739469"/>
                  <a:gd name="connsiteY12" fmla="*/ 719354 h 1922906"/>
                  <a:gd name="connsiteX13" fmla="*/ 1529169 w 1739469"/>
                  <a:gd name="connsiteY13" fmla="*/ 523411 h 1922906"/>
                  <a:gd name="connsiteX14" fmla="*/ 1548219 w 1739469"/>
                  <a:gd name="connsiteY14" fmla="*/ 403668 h 1922906"/>
                  <a:gd name="connsiteX15" fmla="*/ 1598565 w 1739469"/>
                  <a:gd name="connsiteY15" fmla="*/ 268957 h 1922906"/>
                  <a:gd name="connsiteX16" fmla="*/ 1534612 w 1739469"/>
                  <a:gd name="connsiteY16" fmla="*/ 353321 h 1922906"/>
                  <a:gd name="connsiteX17" fmla="*/ 1455690 w 1739469"/>
                  <a:gd name="connsiteY17" fmla="*/ 459457 h 1922906"/>
                  <a:gd name="connsiteX18" fmla="*/ 1380851 w 1739469"/>
                  <a:gd name="connsiteY18" fmla="*/ 535657 h 1922906"/>
                  <a:gd name="connsiteX19" fmla="*/ 1251583 w 1739469"/>
                  <a:gd name="connsiteY19" fmla="*/ 588725 h 1922906"/>
                  <a:gd name="connsiteX20" fmla="*/ 1084215 w 1739469"/>
                  <a:gd name="connsiteY20" fmla="*/ 675811 h 1922906"/>
                  <a:gd name="connsiteX21" fmla="*/ 920929 w 1739469"/>
                  <a:gd name="connsiteY21" fmla="*/ 720714 h 1922906"/>
                  <a:gd name="connsiteX22" fmla="*/ 737233 w 1739469"/>
                  <a:gd name="connsiteY22" fmla="*/ 726157 h 1922906"/>
                  <a:gd name="connsiteX23" fmla="*/ 598440 w 1739469"/>
                  <a:gd name="connsiteY23" fmla="*/ 697582 h 1922906"/>
                  <a:gd name="connsiteX24" fmla="*/ 466451 w 1739469"/>
                  <a:gd name="connsiteY24" fmla="*/ 647236 h 1922906"/>
                  <a:gd name="connsiteX25" fmla="*/ 222883 w 1739469"/>
                  <a:gd name="connsiteY25" fmla="*/ 575118 h 1922906"/>
                  <a:gd name="connsiteX26" fmla="*/ 251458 w 1739469"/>
                  <a:gd name="connsiteY26" fmla="*/ 752011 h 1922906"/>
                  <a:gd name="connsiteX27" fmla="*/ 252819 w 1739469"/>
                  <a:gd name="connsiteY27" fmla="*/ 889443 h 1922906"/>
                  <a:gd name="connsiteX28" fmla="*/ 270508 w 1739469"/>
                  <a:gd name="connsiteY28" fmla="*/ 1064975 h 1922906"/>
                  <a:gd name="connsiteX29" fmla="*/ 271869 w 1739469"/>
                  <a:gd name="connsiteY29" fmla="*/ 1179275 h 1922906"/>
                  <a:gd name="connsiteX30" fmla="*/ 286837 w 1739469"/>
                  <a:gd name="connsiteY30" fmla="*/ 1260918 h 1922906"/>
                  <a:gd name="connsiteX31" fmla="*/ 339904 w 1739469"/>
                  <a:gd name="connsiteY31" fmla="*/ 1349364 h 1922906"/>
                  <a:gd name="connsiteX32" fmla="*/ 314051 w 1739469"/>
                  <a:gd name="connsiteY32" fmla="*/ 1432368 h 1922906"/>
                  <a:gd name="connsiteX33" fmla="*/ 237510 w 1739469"/>
                  <a:gd name="connsiteY33" fmla="*/ 1509758 h 1922906"/>
                  <a:gd name="connsiteX34" fmla="*/ 10612 w 1739469"/>
                  <a:gd name="connsiteY34" fmla="*/ 1437811 h 1922906"/>
                  <a:gd name="connsiteX35" fmla="*/ 20987 w 1739469"/>
                  <a:gd name="connsiteY35" fmla="*/ 1205129 h 1922906"/>
                  <a:gd name="connsiteX36" fmla="*/ 22858 w 1739469"/>
                  <a:gd name="connsiteY36" fmla="*/ 1100354 h 1922906"/>
                  <a:gd name="connsiteX37" fmla="*/ 44629 w 1739469"/>
                  <a:gd name="connsiteY37" fmla="*/ 1022793 h 1922906"/>
                  <a:gd name="connsiteX38" fmla="*/ 45990 w 1739469"/>
                  <a:gd name="connsiteY38" fmla="*/ 858146 h 1922906"/>
                  <a:gd name="connsiteX39" fmla="*/ 56876 w 1739469"/>
                  <a:gd name="connsiteY39" fmla="*/ 690779 h 1922906"/>
                  <a:gd name="connsiteX40" fmla="*/ 92254 w 1739469"/>
                  <a:gd name="connsiteY40" fmla="*/ 478507 h 1922906"/>
                  <a:gd name="connsiteX41" fmla="*/ 300444 w 1739469"/>
                  <a:gd name="connsiteY41" fmla="*/ 409111 h 1922906"/>
                  <a:gd name="connsiteX42" fmla="*/ 462369 w 1739469"/>
                  <a:gd name="connsiteY42" fmla="*/ 479868 h 1922906"/>
                  <a:gd name="connsiteX43" fmla="*/ 613408 w 1739469"/>
                  <a:gd name="connsiteY43" fmla="*/ 537018 h 1922906"/>
                  <a:gd name="connsiteX44" fmla="*/ 748119 w 1739469"/>
                  <a:gd name="connsiteY44" fmla="*/ 539739 h 1922906"/>
                  <a:gd name="connsiteX45" fmla="*/ 858337 w 1739469"/>
                  <a:gd name="connsiteY45" fmla="*/ 530214 h 1922906"/>
                  <a:gd name="connsiteX46" fmla="*/ 983522 w 1739469"/>
                  <a:gd name="connsiteY46" fmla="*/ 513886 h 1922906"/>
                  <a:gd name="connsiteX47" fmla="*/ 1112790 w 1739469"/>
                  <a:gd name="connsiteY47" fmla="*/ 456736 h 1922906"/>
                  <a:gd name="connsiteX48" fmla="*/ 1236615 w 1739469"/>
                  <a:gd name="connsiteY48" fmla="*/ 375093 h 1922906"/>
                  <a:gd name="connsiteX49" fmla="*/ 1312815 w 1739469"/>
                  <a:gd name="connsiteY49" fmla="*/ 320664 h 1922906"/>
                  <a:gd name="connsiteX50" fmla="*/ 1378129 w 1739469"/>
                  <a:gd name="connsiteY50" fmla="*/ 225414 h 1922906"/>
                  <a:gd name="connsiteX51" fmla="*/ 1473379 w 1739469"/>
                  <a:gd name="connsiteY51" fmla="*/ 120639 h 1922906"/>
                  <a:gd name="connsiteX52" fmla="*/ 1565908 w 1739469"/>
                  <a:gd name="connsiteY52" fmla="*/ 2257 h 1922906"/>
                  <a:gd name="connsiteX53" fmla="*/ 1725112 w 1739469"/>
                  <a:gd name="connsiteY53" fmla="*/ 56686 h 1922906"/>
                  <a:gd name="connsiteX54" fmla="*/ 1730554 w 1739469"/>
                  <a:gd name="connsiteY54" fmla="*/ 221332 h 1922906"/>
                  <a:gd name="connsiteX55" fmla="*/ 1712865 w 1739469"/>
                  <a:gd name="connsiteY55" fmla="*/ 356043 h 1922906"/>
                  <a:gd name="connsiteX56" fmla="*/ 1687012 w 1739469"/>
                  <a:gd name="connsiteY56" fmla="*/ 526132 h 1922906"/>
                  <a:gd name="connsiteX57" fmla="*/ 1665240 w 1739469"/>
                  <a:gd name="connsiteY57" fmla="*/ 629546 h 1922906"/>
                  <a:gd name="connsiteX58" fmla="*/ 1644829 w 1739469"/>
                  <a:gd name="connsiteY58" fmla="*/ 726157 h 1922906"/>
                  <a:gd name="connsiteX59" fmla="*/ 1646871 w 1739469"/>
                  <a:gd name="connsiteY59" fmla="*/ 761366 h 1922906"/>
                  <a:gd name="connsiteX60" fmla="*/ 1654014 w 1739469"/>
                  <a:gd name="connsiteY60" fmla="*/ 895906 h 1922906"/>
                  <a:gd name="connsiteX61" fmla="*/ 1663539 w 1739469"/>
                  <a:gd name="connsiteY61" fmla="*/ 1037591 h 1922906"/>
                  <a:gd name="connsiteX62" fmla="*/ 1669492 w 1739469"/>
                  <a:gd name="connsiteY62" fmla="*/ 1135222 h 1922906"/>
                  <a:gd name="connsiteX63" fmla="*/ 1677827 w 1739469"/>
                  <a:gd name="connsiteY63" fmla="*/ 1224519 h 1922906"/>
                  <a:gd name="connsiteX64" fmla="*/ 1681399 w 1739469"/>
                  <a:gd name="connsiteY64" fmla="*/ 1299528 h 1922906"/>
                  <a:gd name="connsiteX65" fmla="*/ 1688542 w 1739469"/>
                  <a:gd name="connsiteY65" fmla="*/ 1387634 h 1922906"/>
                  <a:gd name="connsiteX66" fmla="*/ 1692114 w 1739469"/>
                  <a:gd name="connsiteY66" fmla="*/ 1428116 h 1922906"/>
                  <a:gd name="connsiteX67" fmla="*/ 1695686 w 1739469"/>
                  <a:gd name="connsiteY67" fmla="*/ 1475741 h 1922906"/>
                  <a:gd name="connsiteX68" fmla="*/ 1698067 w 1739469"/>
                  <a:gd name="connsiteY68" fmla="*/ 1531700 h 1922906"/>
                  <a:gd name="connsiteX69" fmla="*/ 1626630 w 1739469"/>
                  <a:gd name="connsiteY69" fmla="*/ 1566228 h 1922906"/>
                  <a:gd name="connsiteX70" fmla="*/ 1527808 w 1739469"/>
                  <a:gd name="connsiteY70" fmla="*/ 1624569 h 1922906"/>
                  <a:gd name="connsiteX71" fmla="*/ 1417080 w 1739469"/>
                  <a:gd name="connsiteY71" fmla="*/ 1686481 h 1922906"/>
                  <a:gd name="connsiteX72" fmla="*/ 1336117 w 1739469"/>
                  <a:gd name="connsiteY72" fmla="*/ 1728153 h 1922906"/>
                  <a:gd name="connsiteX73" fmla="*/ 1217055 w 1739469"/>
                  <a:gd name="connsiteY73" fmla="*/ 1797209 h 1922906"/>
                  <a:gd name="connsiteX74" fmla="*/ 1244439 w 1739469"/>
                  <a:gd name="connsiteY74" fmla="*/ 1887698 h 1922906"/>
                  <a:gd name="connsiteX75" fmla="*/ 1097992 w 1739469"/>
                  <a:gd name="connsiteY75" fmla="*/ 1886506 h 1922906"/>
                  <a:gd name="connsiteX76" fmla="*/ 972637 w 1739469"/>
                  <a:gd name="connsiteY76" fmla="*/ 1922906 h 1922906"/>
                  <a:gd name="connsiteX77" fmla="*/ 971378 w 1739469"/>
                  <a:gd name="connsiteY77" fmla="*/ 1921817 h 1922906"/>
                  <a:gd name="connsiteX78" fmla="*/ 1021623 w 1739469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52932 w 1747772"/>
                  <a:gd name="connsiteY37" fmla="*/ 1022793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32862 w 1747772"/>
                  <a:gd name="connsiteY38" fmla="*/ 827190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32862 w 1747772"/>
                  <a:gd name="connsiteY38" fmla="*/ 827190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19314 w 1737160"/>
                  <a:gd name="connsiteY0" fmla="*/ 1822042 h 1922906"/>
                  <a:gd name="connsiteX1" fmla="*/ 1114563 w 1737160"/>
                  <a:gd name="connsiteY1" fmla="*/ 1577964 h 1922906"/>
                  <a:gd name="connsiteX2" fmla="*/ 1234306 w 1737160"/>
                  <a:gd name="connsiteY2" fmla="*/ 1320789 h 1922906"/>
                  <a:gd name="connsiteX3" fmla="*/ 1329556 w 1737160"/>
                  <a:gd name="connsiteY3" fmla="*/ 1294936 h 1922906"/>
                  <a:gd name="connsiteX4" fmla="*/ 1426167 w 1737160"/>
                  <a:gd name="connsiteY4" fmla="*/ 1346643 h 1922906"/>
                  <a:gd name="connsiteX5" fmla="*/ 1551353 w 1737160"/>
                  <a:gd name="connsiteY5" fmla="*/ 1399711 h 1922906"/>
                  <a:gd name="connsiteX6" fmla="*/ 1618028 w 1737160"/>
                  <a:gd name="connsiteY6" fmla="*/ 1357529 h 1922906"/>
                  <a:gd name="connsiteX7" fmla="*/ 1657488 w 1737160"/>
                  <a:gd name="connsiteY7" fmla="*/ 1277246 h 1922906"/>
                  <a:gd name="connsiteX8" fmla="*/ 1632995 w 1737160"/>
                  <a:gd name="connsiteY8" fmla="*/ 1177914 h 1922906"/>
                  <a:gd name="connsiteX9" fmla="*/ 1577206 w 1737160"/>
                  <a:gd name="connsiteY9" fmla="*/ 1066336 h 1922906"/>
                  <a:gd name="connsiteX10" fmla="*/ 1536385 w 1737160"/>
                  <a:gd name="connsiteY10" fmla="*/ 969725 h 1922906"/>
                  <a:gd name="connsiteX11" fmla="*/ 1502367 w 1737160"/>
                  <a:gd name="connsiteY11" fmla="*/ 863589 h 1922906"/>
                  <a:gd name="connsiteX12" fmla="*/ 1495563 w 1737160"/>
                  <a:gd name="connsiteY12" fmla="*/ 719354 h 1922906"/>
                  <a:gd name="connsiteX13" fmla="*/ 1526860 w 1737160"/>
                  <a:gd name="connsiteY13" fmla="*/ 523411 h 1922906"/>
                  <a:gd name="connsiteX14" fmla="*/ 1545910 w 1737160"/>
                  <a:gd name="connsiteY14" fmla="*/ 403668 h 1922906"/>
                  <a:gd name="connsiteX15" fmla="*/ 1596256 w 1737160"/>
                  <a:gd name="connsiteY15" fmla="*/ 268957 h 1922906"/>
                  <a:gd name="connsiteX16" fmla="*/ 1532303 w 1737160"/>
                  <a:gd name="connsiteY16" fmla="*/ 353321 h 1922906"/>
                  <a:gd name="connsiteX17" fmla="*/ 1453381 w 1737160"/>
                  <a:gd name="connsiteY17" fmla="*/ 459457 h 1922906"/>
                  <a:gd name="connsiteX18" fmla="*/ 1378542 w 1737160"/>
                  <a:gd name="connsiteY18" fmla="*/ 535657 h 1922906"/>
                  <a:gd name="connsiteX19" fmla="*/ 1249274 w 1737160"/>
                  <a:gd name="connsiteY19" fmla="*/ 588725 h 1922906"/>
                  <a:gd name="connsiteX20" fmla="*/ 1081906 w 1737160"/>
                  <a:gd name="connsiteY20" fmla="*/ 675811 h 1922906"/>
                  <a:gd name="connsiteX21" fmla="*/ 918620 w 1737160"/>
                  <a:gd name="connsiteY21" fmla="*/ 720714 h 1922906"/>
                  <a:gd name="connsiteX22" fmla="*/ 734924 w 1737160"/>
                  <a:gd name="connsiteY22" fmla="*/ 726157 h 1922906"/>
                  <a:gd name="connsiteX23" fmla="*/ 596131 w 1737160"/>
                  <a:gd name="connsiteY23" fmla="*/ 697582 h 1922906"/>
                  <a:gd name="connsiteX24" fmla="*/ 464142 w 1737160"/>
                  <a:gd name="connsiteY24" fmla="*/ 647236 h 1922906"/>
                  <a:gd name="connsiteX25" fmla="*/ 220574 w 1737160"/>
                  <a:gd name="connsiteY25" fmla="*/ 575118 h 1922906"/>
                  <a:gd name="connsiteX26" fmla="*/ 249149 w 1737160"/>
                  <a:gd name="connsiteY26" fmla="*/ 752011 h 1922906"/>
                  <a:gd name="connsiteX27" fmla="*/ 250510 w 1737160"/>
                  <a:gd name="connsiteY27" fmla="*/ 889443 h 1922906"/>
                  <a:gd name="connsiteX28" fmla="*/ 268199 w 1737160"/>
                  <a:gd name="connsiteY28" fmla="*/ 1064975 h 1922906"/>
                  <a:gd name="connsiteX29" fmla="*/ 269560 w 1737160"/>
                  <a:gd name="connsiteY29" fmla="*/ 1179275 h 1922906"/>
                  <a:gd name="connsiteX30" fmla="*/ 284528 w 1737160"/>
                  <a:gd name="connsiteY30" fmla="*/ 1260918 h 1922906"/>
                  <a:gd name="connsiteX31" fmla="*/ 337595 w 1737160"/>
                  <a:gd name="connsiteY31" fmla="*/ 1349364 h 1922906"/>
                  <a:gd name="connsiteX32" fmla="*/ 311742 w 1737160"/>
                  <a:gd name="connsiteY32" fmla="*/ 1432368 h 1922906"/>
                  <a:gd name="connsiteX33" fmla="*/ 235201 w 1737160"/>
                  <a:gd name="connsiteY33" fmla="*/ 1509758 h 1922906"/>
                  <a:gd name="connsiteX34" fmla="*/ 8303 w 1737160"/>
                  <a:gd name="connsiteY34" fmla="*/ 1437811 h 1922906"/>
                  <a:gd name="connsiteX35" fmla="*/ 32965 w 1737160"/>
                  <a:gd name="connsiteY35" fmla="*/ 1218226 h 1922906"/>
                  <a:gd name="connsiteX36" fmla="*/ 20549 w 1737160"/>
                  <a:gd name="connsiteY36" fmla="*/ 1100354 h 1922906"/>
                  <a:gd name="connsiteX37" fmla="*/ 37557 w 1737160"/>
                  <a:gd name="connsiteY37" fmla="*/ 1026364 h 1922906"/>
                  <a:gd name="connsiteX38" fmla="*/ 54396 w 1737160"/>
                  <a:gd name="connsiteY38" fmla="*/ 867672 h 1922906"/>
                  <a:gd name="connsiteX39" fmla="*/ 47424 w 1737160"/>
                  <a:gd name="connsiteY39" fmla="*/ 708639 h 1922906"/>
                  <a:gd name="connsiteX40" fmla="*/ 92326 w 1737160"/>
                  <a:gd name="connsiteY40" fmla="*/ 477316 h 1922906"/>
                  <a:gd name="connsiteX41" fmla="*/ 148117 w 1737160"/>
                  <a:gd name="connsiteY41" fmla="*/ 378155 h 1922906"/>
                  <a:gd name="connsiteX42" fmla="*/ 325349 w 1737160"/>
                  <a:gd name="connsiteY42" fmla="*/ 412512 h 1922906"/>
                  <a:gd name="connsiteX43" fmla="*/ 460060 w 1737160"/>
                  <a:gd name="connsiteY43" fmla="*/ 479868 h 1922906"/>
                  <a:gd name="connsiteX44" fmla="*/ 611099 w 1737160"/>
                  <a:gd name="connsiteY44" fmla="*/ 537018 h 1922906"/>
                  <a:gd name="connsiteX45" fmla="*/ 745810 w 1737160"/>
                  <a:gd name="connsiteY45" fmla="*/ 539739 h 1922906"/>
                  <a:gd name="connsiteX46" fmla="*/ 856028 w 1737160"/>
                  <a:gd name="connsiteY46" fmla="*/ 530214 h 1922906"/>
                  <a:gd name="connsiteX47" fmla="*/ 981213 w 1737160"/>
                  <a:gd name="connsiteY47" fmla="*/ 513886 h 1922906"/>
                  <a:gd name="connsiteX48" fmla="*/ 1110481 w 1737160"/>
                  <a:gd name="connsiteY48" fmla="*/ 456736 h 1922906"/>
                  <a:gd name="connsiteX49" fmla="*/ 1234306 w 1737160"/>
                  <a:gd name="connsiteY49" fmla="*/ 375093 h 1922906"/>
                  <a:gd name="connsiteX50" fmla="*/ 1310506 w 1737160"/>
                  <a:gd name="connsiteY50" fmla="*/ 320664 h 1922906"/>
                  <a:gd name="connsiteX51" fmla="*/ 1375820 w 1737160"/>
                  <a:gd name="connsiteY51" fmla="*/ 225414 h 1922906"/>
                  <a:gd name="connsiteX52" fmla="*/ 1471070 w 1737160"/>
                  <a:gd name="connsiteY52" fmla="*/ 120639 h 1922906"/>
                  <a:gd name="connsiteX53" fmla="*/ 1563599 w 1737160"/>
                  <a:gd name="connsiteY53" fmla="*/ 2257 h 1922906"/>
                  <a:gd name="connsiteX54" fmla="*/ 1722803 w 1737160"/>
                  <a:gd name="connsiteY54" fmla="*/ 56686 h 1922906"/>
                  <a:gd name="connsiteX55" fmla="*/ 1728245 w 1737160"/>
                  <a:gd name="connsiteY55" fmla="*/ 221332 h 1922906"/>
                  <a:gd name="connsiteX56" fmla="*/ 1710556 w 1737160"/>
                  <a:gd name="connsiteY56" fmla="*/ 356043 h 1922906"/>
                  <a:gd name="connsiteX57" fmla="*/ 1684703 w 1737160"/>
                  <a:gd name="connsiteY57" fmla="*/ 526132 h 1922906"/>
                  <a:gd name="connsiteX58" fmla="*/ 1662931 w 1737160"/>
                  <a:gd name="connsiteY58" fmla="*/ 629546 h 1922906"/>
                  <a:gd name="connsiteX59" fmla="*/ 1642520 w 1737160"/>
                  <a:gd name="connsiteY59" fmla="*/ 726157 h 1922906"/>
                  <a:gd name="connsiteX60" fmla="*/ 1644562 w 1737160"/>
                  <a:gd name="connsiteY60" fmla="*/ 761366 h 1922906"/>
                  <a:gd name="connsiteX61" fmla="*/ 1651705 w 1737160"/>
                  <a:gd name="connsiteY61" fmla="*/ 895906 h 1922906"/>
                  <a:gd name="connsiteX62" fmla="*/ 1661230 w 1737160"/>
                  <a:gd name="connsiteY62" fmla="*/ 1037591 h 1922906"/>
                  <a:gd name="connsiteX63" fmla="*/ 1667183 w 1737160"/>
                  <a:gd name="connsiteY63" fmla="*/ 1135222 h 1922906"/>
                  <a:gd name="connsiteX64" fmla="*/ 1675518 w 1737160"/>
                  <a:gd name="connsiteY64" fmla="*/ 1224519 h 1922906"/>
                  <a:gd name="connsiteX65" fmla="*/ 1679090 w 1737160"/>
                  <a:gd name="connsiteY65" fmla="*/ 1299528 h 1922906"/>
                  <a:gd name="connsiteX66" fmla="*/ 1686233 w 1737160"/>
                  <a:gd name="connsiteY66" fmla="*/ 1387634 h 1922906"/>
                  <a:gd name="connsiteX67" fmla="*/ 1689805 w 1737160"/>
                  <a:gd name="connsiteY67" fmla="*/ 1428116 h 1922906"/>
                  <a:gd name="connsiteX68" fmla="*/ 1693377 w 1737160"/>
                  <a:gd name="connsiteY68" fmla="*/ 1475741 h 1922906"/>
                  <a:gd name="connsiteX69" fmla="*/ 1695758 w 1737160"/>
                  <a:gd name="connsiteY69" fmla="*/ 1531700 h 1922906"/>
                  <a:gd name="connsiteX70" fmla="*/ 1624321 w 1737160"/>
                  <a:gd name="connsiteY70" fmla="*/ 1566228 h 1922906"/>
                  <a:gd name="connsiteX71" fmla="*/ 1525499 w 1737160"/>
                  <a:gd name="connsiteY71" fmla="*/ 1624569 h 1922906"/>
                  <a:gd name="connsiteX72" fmla="*/ 1414771 w 1737160"/>
                  <a:gd name="connsiteY72" fmla="*/ 1686481 h 1922906"/>
                  <a:gd name="connsiteX73" fmla="*/ 1333808 w 1737160"/>
                  <a:gd name="connsiteY73" fmla="*/ 1728153 h 1922906"/>
                  <a:gd name="connsiteX74" fmla="*/ 1214746 w 1737160"/>
                  <a:gd name="connsiteY74" fmla="*/ 1797209 h 1922906"/>
                  <a:gd name="connsiteX75" fmla="*/ 1242130 w 1737160"/>
                  <a:gd name="connsiteY75" fmla="*/ 1887698 h 1922906"/>
                  <a:gd name="connsiteX76" fmla="*/ 1095683 w 1737160"/>
                  <a:gd name="connsiteY76" fmla="*/ 1886506 h 1922906"/>
                  <a:gd name="connsiteX77" fmla="*/ 970328 w 1737160"/>
                  <a:gd name="connsiteY77" fmla="*/ 1922906 h 1922906"/>
                  <a:gd name="connsiteX78" fmla="*/ 969069 w 1737160"/>
                  <a:gd name="connsiteY78" fmla="*/ 1921817 h 1922906"/>
                  <a:gd name="connsiteX79" fmla="*/ 1019314 w 1737160"/>
                  <a:gd name="connsiteY79" fmla="*/ 1822042 h 1922906"/>
                  <a:gd name="connsiteX0" fmla="*/ 1019314 w 1737160"/>
                  <a:gd name="connsiteY0" fmla="*/ 1822042 h 1922906"/>
                  <a:gd name="connsiteX1" fmla="*/ 1114563 w 1737160"/>
                  <a:gd name="connsiteY1" fmla="*/ 1577964 h 1922906"/>
                  <a:gd name="connsiteX2" fmla="*/ 1234306 w 1737160"/>
                  <a:gd name="connsiteY2" fmla="*/ 1320789 h 1922906"/>
                  <a:gd name="connsiteX3" fmla="*/ 1329556 w 1737160"/>
                  <a:gd name="connsiteY3" fmla="*/ 1294936 h 1922906"/>
                  <a:gd name="connsiteX4" fmla="*/ 1426167 w 1737160"/>
                  <a:gd name="connsiteY4" fmla="*/ 1346643 h 1922906"/>
                  <a:gd name="connsiteX5" fmla="*/ 1551353 w 1737160"/>
                  <a:gd name="connsiteY5" fmla="*/ 1399711 h 1922906"/>
                  <a:gd name="connsiteX6" fmla="*/ 1618028 w 1737160"/>
                  <a:gd name="connsiteY6" fmla="*/ 1357529 h 1922906"/>
                  <a:gd name="connsiteX7" fmla="*/ 1657488 w 1737160"/>
                  <a:gd name="connsiteY7" fmla="*/ 1277246 h 1922906"/>
                  <a:gd name="connsiteX8" fmla="*/ 1632995 w 1737160"/>
                  <a:gd name="connsiteY8" fmla="*/ 1177914 h 1922906"/>
                  <a:gd name="connsiteX9" fmla="*/ 1577206 w 1737160"/>
                  <a:gd name="connsiteY9" fmla="*/ 1066336 h 1922906"/>
                  <a:gd name="connsiteX10" fmla="*/ 1536385 w 1737160"/>
                  <a:gd name="connsiteY10" fmla="*/ 969725 h 1922906"/>
                  <a:gd name="connsiteX11" fmla="*/ 1502367 w 1737160"/>
                  <a:gd name="connsiteY11" fmla="*/ 863589 h 1922906"/>
                  <a:gd name="connsiteX12" fmla="*/ 1495563 w 1737160"/>
                  <a:gd name="connsiteY12" fmla="*/ 719354 h 1922906"/>
                  <a:gd name="connsiteX13" fmla="*/ 1526860 w 1737160"/>
                  <a:gd name="connsiteY13" fmla="*/ 523411 h 1922906"/>
                  <a:gd name="connsiteX14" fmla="*/ 1545910 w 1737160"/>
                  <a:gd name="connsiteY14" fmla="*/ 403668 h 1922906"/>
                  <a:gd name="connsiteX15" fmla="*/ 1596256 w 1737160"/>
                  <a:gd name="connsiteY15" fmla="*/ 268957 h 1922906"/>
                  <a:gd name="connsiteX16" fmla="*/ 1532303 w 1737160"/>
                  <a:gd name="connsiteY16" fmla="*/ 353321 h 1922906"/>
                  <a:gd name="connsiteX17" fmla="*/ 1453381 w 1737160"/>
                  <a:gd name="connsiteY17" fmla="*/ 459457 h 1922906"/>
                  <a:gd name="connsiteX18" fmla="*/ 1378542 w 1737160"/>
                  <a:gd name="connsiteY18" fmla="*/ 535657 h 1922906"/>
                  <a:gd name="connsiteX19" fmla="*/ 1249274 w 1737160"/>
                  <a:gd name="connsiteY19" fmla="*/ 588725 h 1922906"/>
                  <a:gd name="connsiteX20" fmla="*/ 1081906 w 1737160"/>
                  <a:gd name="connsiteY20" fmla="*/ 675811 h 1922906"/>
                  <a:gd name="connsiteX21" fmla="*/ 918620 w 1737160"/>
                  <a:gd name="connsiteY21" fmla="*/ 720714 h 1922906"/>
                  <a:gd name="connsiteX22" fmla="*/ 734924 w 1737160"/>
                  <a:gd name="connsiteY22" fmla="*/ 726157 h 1922906"/>
                  <a:gd name="connsiteX23" fmla="*/ 596131 w 1737160"/>
                  <a:gd name="connsiteY23" fmla="*/ 697582 h 1922906"/>
                  <a:gd name="connsiteX24" fmla="*/ 464142 w 1737160"/>
                  <a:gd name="connsiteY24" fmla="*/ 647236 h 1922906"/>
                  <a:gd name="connsiteX25" fmla="*/ 220574 w 1737160"/>
                  <a:gd name="connsiteY25" fmla="*/ 575118 h 1922906"/>
                  <a:gd name="connsiteX26" fmla="*/ 249149 w 1737160"/>
                  <a:gd name="connsiteY26" fmla="*/ 752011 h 1922906"/>
                  <a:gd name="connsiteX27" fmla="*/ 250510 w 1737160"/>
                  <a:gd name="connsiteY27" fmla="*/ 889443 h 1922906"/>
                  <a:gd name="connsiteX28" fmla="*/ 268199 w 1737160"/>
                  <a:gd name="connsiteY28" fmla="*/ 1064975 h 1922906"/>
                  <a:gd name="connsiteX29" fmla="*/ 269560 w 1737160"/>
                  <a:gd name="connsiteY29" fmla="*/ 1179275 h 1922906"/>
                  <a:gd name="connsiteX30" fmla="*/ 284528 w 1737160"/>
                  <a:gd name="connsiteY30" fmla="*/ 1260918 h 1922906"/>
                  <a:gd name="connsiteX31" fmla="*/ 337595 w 1737160"/>
                  <a:gd name="connsiteY31" fmla="*/ 1349364 h 1922906"/>
                  <a:gd name="connsiteX32" fmla="*/ 311742 w 1737160"/>
                  <a:gd name="connsiteY32" fmla="*/ 1432368 h 1922906"/>
                  <a:gd name="connsiteX33" fmla="*/ 235201 w 1737160"/>
                  <a:gd name="connsiteY33" fmla="*/ 1509758 h 1922906"/>
                  <a:gd name="connsiteX34" fmla="*/ 8303 w 1737160"/>
                  <a:gd name="connsiteY34" fmla="*/ 1437811 h 1922906"/>
                  <a:gd name="connsiteX35" fmla="*/ 32965 w 1737160"/>
                  <a:gd name="connsiteY35" fmla="*/ 1218226 h 1922906"/>
                  <a:gd name="connsiteX36" fmla="*/ 20549 w 1737160"/>
                  <a:gd name="connsiteY36" fmla="*/ 1100354 h 1922906"/>
                  <a:gd name="connsiteX37" fmla="*/ 37557 w 1737160"/>
                  <a:gd name="connsiteY37" fmla="*/ 1026364 h 1922906"/>
                  <a:gd name="connsiteX38" fmla="*/ 54396 w 1737160"/>
                  <a:gd name="connsiteY38" fmla="*/ 867672 h 1922906"/>
                  <a:gd name="connsiteX39" fmla="*/ 47424 w 1737160"/>
                  <a:gd name="connsiteY39" fmla="*/ 708639 h 1922906"/>
                  <a:gd name="connsiteX40" fmla="*/ 92326 w 1737160"/>
                  <a:gd name="connsiteY40" fmla="*/ 477316 h 1922906"/>
                  <a:gd name="connsiteX41" fmla="*/ 148117 w 1737160"/>
                  <a:gd name="connsiteY41" fmla="*/ 378155 h 1922906"/>
                  <a:gd name="connsiteX42" fmla="*/ 325349 w 1737160"/>
                  <a:gd name="connsiteY42" fmla="*/ 412512 h 1922906"/>
                  <a:gd name="connsiteX43" fmla="*/ 460060 w 1737160"/>
                  <a:gd name="connsiteY43" fmla="*/ 479868 h 1922906"/>
                  <a:gd name="connsiteX44" fmla="*/ 611099 w 1737160"/>
                  <a:gd name="connsiteY44" fmla="*/ 537018 h 1922906"/>
                  <a:gd name="connsiteX45" fmla="*/ 745810 w 1737160"/>
                  <a:gd name="connsiteY45" fmla="*/ 539739 h 1922906"/>
                  <a:gd name="connsiteX46" fmla="*/ 856028 w 1737160"/>
                  <a:gd name="connsiteY46" fmla="*/ 530214 h 1922906"/>
                  <a:gd name="connsiteX47" fmla="*/ 981213 w 1737160"/>
                  <a:gd name="connsiteY47" fmla="*/ 513886 h 1922906"/>
                  <a:gd name="connsiteX48" fmla="*/ 1110481 w 1737160"/>
                  <a:gd name="connsiteY48" fmla="*/ 456736 h 1922906"/>
                  <a:gd name="connsiteX49" fmla="*/ 1234306 w 1737160"/>
                  <a:gd name="connsiteY49" fmla="*/ 375093 h 1922906"/>
                  <a:gd name="connsiteX50" fmla="*/ 1310506 w 1737160"/>
                  <a:gd name="connsiteY50" fmla="*/ 320664 h 1922906"/>
                  <a:gd name="connsiteX51" fmla="*/ 1375820 w 1737160"/>
                  <a:gd name="connsiteY51" fmla="*/ 225414 h 1922906"/>
                  <a:gd name="connsiteX52" fmla="*/ 1471070 w 1737160"/>
                  <a:gd name="connsiteY52" fmla="*/ 120639 h 1922906"/>
                  <a:gd name="connsiteX53" fmla="*/ 1563599 w 1737160"/>
                  <a:gd name="connsiteY53" fmla="*/ 2257 h 1922906"/>
                  <a:gd name="connsiteX54" fmla="*/ 1722803 w 1737160"/>
                  <a:gd name="connsiteY54" fmla="*/ 56686 h 1922906"/>
                  <a:gd name="connsiteX55" fmla="*/ 1728245 w 1737160"/>
                  <a:gd name="connsiteY55" fmla="*/ 221332 h 1922906"/>
                  <a:gd name="connsiteX56" fmla="*/ 1710556 w 1737160"/>
                  <a:gd name="connsiteY56" fmla="*/ 356043 h 1922906"/>
                  <a:gd name="connsiteX57" fmla="*/ 1684703 w 1737160"/>
                  <a:gd name="connsiteY57" fmla="*/ 526132 h 1922906"/>
                  <a:gd name="connsiteX58" fmla="*/ 1662931 w 1737160"/>
                  <a:gd name="connsiteY58" fmla="*/ 629546 h 1922906"/>
                  <a:gd name="connsiteX59" fmla="*/ 1642520 w 1737160"/>
                  <a:gd name="connsiteY59" fmla="*/ 726157 h 1922906"/>
                  <a:gd name="connsiteX60" fmla="*/ 1644562 w 1737160"/>
                  <a:gd name="connsiteY60" fmla="*/ 761366 h 1922906"/>
                  <a:gd name="connsiteX61" fmla="*/ 1651705 w 1737160"/>
                  <a:gd name="connsiteY61" fmla="*/ 895906 h 1922906"/>
                  <a:gd name="connsiteX62" fmla="*/ 1661230 w 1737160"/>
                  <a:gd name="connsiteY62" fmla="*/ 1037591 h 1922906"/>
                  <a:gd name="connsiteX63" fmla="*/ 1667183 w 1737160"/>
                  <a:gd name="connsiteY63" fmla="*/ 1135222 h 1922906"/>
                  <a:gd name="connsiteX64" fmla="*/ 1675518 w 1737160"/>
                  <a:gd name="connsiteY64" fmla="*/ 1224519 h 1922906"/>
                  <a:gd name="connsiteX65" fmla="*/ 1679090 w 1737160"/>
                  <a:gd name="connsiteY65" fmla="*/ 1299528 h 1922906"/>
                  <a:gd name="connsiteX66" fmla="*/ 1686233 w 1737160"/>
                  <a:gd name="connsiteY66" fmla="*/ 1387634 h 1922906"/>
                  <a:gd name="connsiteX67" fmla="*/ 1689805 w 1737160"/>
                  <a:gd name="connsiteY67" fmla="*/ 1428116 h 1922906"/>
                  <a:gd name="connsiteX68" fmla="*/ 1693377 w 1737160"/>
                  <a:gd name="connsiteY68" fmla="*/ 1475741 h 1922906"/>
                  <a:gd name="connsiteX69" fmla="*/ 1695758 w 1737160"/>
                  <a:gd name="connsiteY69" fmla="*/ 1531700 h 1922906"/>
                  <a:gd name="connsiteX70" fmla="*/ 1624321 w 1737160"/>
                  <a:gd name="connsiteY70" fmla="*/ 1566228 h 1922906"/>
                  <a:gd name="connsiteX71" fmla="*/ 1525499 w 1737160"/>
                  <a:gd name="connsiteY71" fmla="*/ 1624569 h 1922906"/>
                  <a:gd name="connsiteX72" fmla="*/ 1414771 w 1737160"/>
                  <a:gd name="connsiteY72" fmla="*/ 1686481 h 1922906"/>
                  <a:gd name="connsiteX73" fmla="*/ 1333808 w 1737160"/>
                  <a:gd name="connsiteY73" fmla="*/ 1728153 h 1922906"/>
                  <a:gd name="connsiteX74" fmla="*/ 1214746 w 1737160"/>
                  <a:gd name="connsiteY74" fmla="*/ 1797209 h 1922906"/>
                  <a:gd name="connsiteX75" fmla="*/ 1242130 w 1737160"/>
                  <a:gd name="connsiteY75" fmla="*/ 1887698 h 1922906"/>
                  <a:gd name="connsiteX76" fmla="*/ 1095683 w 1737160"/>
                  <a:gd name="connsiteY76" fmla="*/ 1886506 h 1922906"/>
                  <a:gd name="connsiteX77" fmla="*/ 970328 w 1737160"/>
                  <a:gd name="connsiteY77" fmla="*/ 1922906 h 1922906"/>
                  <a:gd name="connsiteX78" fmla="*/ 969069 w 1737160"/>
                  <a:gd name="connsiteY78" fmla="*/ 1921817 h 1922906"/>
                  <a:gd name="connsiteX79" fmla="*/ 1019314 w 1737160"/>
                  <a:gd name="connsiteY79" fmla="*/ 1822042 h 1922906"/>
                  <a:gd name="connsiteX0" fmla="*/ 1026930 w 1744776"/>
                  <a:gd name="connsiteY0" fmla="*/ 1822042 h 1922906"/>
                  <a:gd name="connsiteX1" fmla="*/ 1122179 w 1744776"/>
                  <a:gd name="connsiteY1" fmla="*/ 1577964 h 1922906"/>
                  <a:gd name="connsiteX2" fmla="*/ 1241922 w 1744776"/>
                  <a:gd name="connsiteY2" fmla="*/ 1320789 h 1922906"/>
                  <a:gd name="connsiteX3" fmla="*/ 1337172 w 1744776"/>
                  <a:gd name="connsiteY3" fmla="*/ 1294936 h 1922906"/>
                  <a:gd name="connsiteX4" fmla="*/ 1433783 w 1744776"/>
                  <a:gd name="connsiteY4" fmla="*/ 1346643 h 1922906"/>
                  <a:gd name="connsiteX5" fmla="*/ 1558969 w 1744776"/>
                  <a:gd name="connsiteY5" fmla="*/ 1399711 h 1922906"/>
                  <a:gd name="connsiteX6" fmla="*/ 1625644 w 1744776"/>
                  <a:gd name="connsiteY6" fmla="*/ 1357529 h 1922906"/>
                  <a:gd name="connsiteX7" fmla="*/ 1665104 w 1744776"/>
                  <a:gd name="connsiteY7" fmla="*/ 1277246 h 1922906"/>
                  <a:gd name="connsiteX8" fmla="*/ 1640611 w 1744776"/>
                  <a:gd name="connsiteY8" fmla="*/ 1177914 h 1922906"/>
                  <a:gd name="connsiteX9" fmla="*/ 1584822 w 1744776"/>
                  <a:gd name="connsiteY9" fmla="*/ 1066336 h 1922906"/>
                  <a:gd name="connsiteX10" fmla="*/ 1544001 w 1744776"/>
                  <a:gd name="connsiteY10" fmla="*/ 969725 h 1922906"/>
                  <a:gd name="connsiteX11" fmla="*/ 1509983 w 1744776"/>
                  <a:gd name="connsiteY11" fmla="*/ 863589 h 1922906"/>
                  <a:gd name="connsiteX12" fmla="*/ 1503179 w 1744776"/>
                  <a:gd name="connsiteY12" fmla="*/ 719354 h 1922906"/>
                  <a:gd name="connsiteX13" fmla="*/ 1534476 w 1744776"/>
                  <a:gd name="connsiteY13" fmla="*/ 523411 h 1922906"/>
                  <a:gd name="connsiteX14" fmla="*/ 1553526 w 1744776"/>
                  <a:gd name="connsiteY14" fmla="*/ 403668 h 1922906"/>
                  <a:gd name="connsiteX15" fmla="*/ 1603872 w 1744776"/>
                  <a:gd name="connsiteY15" fmla="*/ 268957 h 1922906"/>
                  <a:gd name="connsiteX16" fmla="*/ 1539919 w 1744776"/>
                  <a:gd name="connsiteY16" fmla="*/ 353321 h 1922906"/>
                  <a:gd name="connsiteX17" fmla="*/ 1460997 w 1744776"/>
                  <a:gd name="connsiteY17" fmla="*/ 459457 h 1922906"/>
                  <a:gd name="connsiteX18" fmla="*/ 1386158 w 1744776"/>
                  <a:gd name="connsiteY18" fmla="*/ 535657 h 1922906"/>
                  <a:gd name="connsiteX19" fmla="*/ 1256890 w 1744776"/>
                  <a:gd name="connsiteY19" fmla="*/ 588725 h 1922906"/>
                  <a:gd name="connsiteX20" fmla="*/ 1089522 w 1744776"/>
                  <a:gd name="connsiteY20" fmla="*/ 675811 h 1922906"/>
                  <a:gd name="connsiteX21" fmla="*/ 926236 w 1744776"/>
                  <a:gd name="connsiteY21" fmla="*/ 720714 h 1922906"/>
                  <a:gd name="connsiteX22" fmla="*/ 742540 w 1744776"/>
                  <a:gd name="connsiteY22" fmla="*/ 726157 h 1922906"/>
                  <a:gd name="connsiteX23" fmla="*/ 603747 w 1744776"/>
                  <a:gd name="connsiteY23" fmla="*/ 697582 h 1922906"/>
                  <a:gd name="connsiteX24" fmla="*/ 471758 w 1744776"/>
                  <a:gd name="connsiteY24" fmla="*/ 647236 h 1922906"/>
                  <a:gd name="connsiteX25" fmla="*/ 228190 w 1744776"/>
                  <a:gd name="connsiteY25" fmla="*/ 575118 h 1922906"/>
                  <a:gd name="connsiteX26" fmla="*/ 256765 w 1744776"/>
                  <a:gd name="connsiteY26" fmla="*/ 752011 h 1922906"/>
                  <a:gd name="connsiteX27" fmla="*/ 258126 w 1744776"/>
                  <a:gd name="connsiteY27" fmla="*/ 889443 h 1922906"/>
                  <a:gd name="connsiteX28" fmla="*/ 275815 w 1744776"/>
                  <a:gd name="connsiteY28" fmla="*/ 1064975 h 1922906"/>
                  <a:gd name="connsiteX29" fmla="*/ 277176 w 1744776"/>
                  <a:gd name="connsiteY29" fmla="*/ 1179275 h 1922906"/>
                  <a:gd name="connsiteX30" fmla="*/ 292144 w 1744776"/>
                  <a:gd name="connsiteY30" fmla="*/ 1260918 h 1922906"/>
                  <a:gd name="connsiteX31" fmla="*/ 345211 w 1744776"/>
                  <a:gd name="connsiteY31" fmla="*/ 1349364 h 1922906"/>
                  <a:gd name="connsiteX32" fmla="*/ 319358 w 1744776"/>
                  <a:gd name="connsiteY32" fmla="*/ 1432368 h 1922906"/>
                  <a:gd name="connsiteX33" fmla="*/ 242817 w 1744776"/>
                  <a:gd name="connsiteY33" fmla="*/ 1509758 h 1922906"/>
                  <a:gd name="connsiteX34" fmla="*/ 15919 w 1744776"/>
                  <a:gd name="connsiteY34" fmla="*/ 1437811 h 1922906"/>
                  <a:gd name="connsiteX35" fmla="*/ 40581 w 1744776"/>
                  <a:gd name="connsiteY35" fmla="*/ 1218226 h 1922906"/>
                  <a:gd name="connsiteX36" fmla="*/ 28165 w 1744776"/>
                  <a:gd name="connsiteY36" fmla="*/ 1100354 h 1922906"/>
                  <a:gd name="connsiteX37" fmla="*/ 45173 w 1744776"/>
                  <a:gd name="connsiteY37" fmla="*/ 1026364 h 1922906"/>
                  <a:gd name="connsiteX38" fmla="*/ 62012 w 1744776"/>
                  <a:gd name="connsiteY38" fmla="*/ 867672 h 1922906"/>
                  <a:gd name="connsiteX39" fmla="*/ 55040 w 1744776"/>
                  <a:gd name="connsiteY39" fmla="*/ 708639 h 1922906"/>
                  <a:gd name="connsiteX40" fmla="*/ 99942 w 1744776"/>
                  <a:gd name="connsiteY40" fmla="*/ 477316 h 1922906"/>
                  <a:gd name="connsiteX41" fmla="*/ 155733 w 1744776"/>
                  <a:gd name="connsiteY41" fmla="*/ 378155 h 1922906"/>
                  <a:gd name="connsiteX42" fmla="*/ 332965 w 1744776"/>
                  <a:gd name="connsiteY42" fmla="*/ 412512 h 1922906"/>
                  <a:gd name="connsiteX43" fmla="*/ 467676 w 1744776"/>
                  <a:gd name="connsiteY43" fmla="*/ 479868 h 1922906"/>
                  <a:gd name="connsiteX44" fmla="*/ 618715 w 1744776"/>
                  <a:gd name="connsiteY44" fmla="*/ 537018 h 1922906"/>
                  <a:gd name="connsiteX45" fmla="*/ 753426 w 1744776"/>
                  <a:gd name="connsiteY45" fmla="*/ 539739 h 1922906"/>
                  <a:gd name="connsiteX46" fmla="*/ 863644 w 1744776"/>
                  <a:gd name="connsiteY46" fmla="*/ 530214 h 1922906"/>
                  <a:gd name="connsiteX47" fmla="*/ 988829 w 1744776"/>
                  <a:gd name="connsiteY47" fmla="*/ 513886 h 1922906"/>
                  <a:gd name="connsiteX48" fmla="*/ 1118097 w 1744776"/>
                  <a:gd name="connsiteY48" fmla="*/ 456736 h 1922906"/>
                  <a:gd name="connsiteX49" fmla="*/ 1241922 w 1744776"/>
                  <a:gd name="connsiteY49" fmla="*/ 375093 h 1922906"/>
                  <a:gd name="connsiteX50" fmla="*/ 1318122 w 1744776"/>
                  <a:gd name="connsiteY50" fmla="*/ 320664 h 1922906"/>
                  <a:gd name="connsiteX51" fmla="*/ 1383436 w 1744776"/>
                  <a:gd name="connsiteY51" fmla="*/ 225414 h 1922906"/>
                  <a:gd name="connsiteX52" fmla="*/ 1478686 w 1744776"/>
                  <a:gd name="connsiteY52" fmla="*/ 120639 h 1922906"/>
                  <a:gd name="connsiteX53" fmla="*/ 1571215 w 1744776"/>
                  <a:gd name="connsiteY53" fmla="*/ 2257 h 1922906"/>
                  <a:gd name="connsiteX54" fmla="*/ 1730419 w 1744776"/>
                  <a:gd name="connsiteY54" fmla="*/ 56686 h 1922906"/>
                  <a:gd name="connsiteX55" fmla="*/ 1735861 w 1744776"/>
                  <a:gd name="connsiteY55" fmla="*/ 221332 h 1922906"/>
                  <a:gd name="connsiteX56" fmla="*/ 1718172 w 1744776"/>
                  <a:gd name="connsiteY56" fmla="*/ 356043 h 1922906"/>
                  <a:gd name="connsiteX57" fmla="*/ 1692319 w 1744776"/>
                  <a:gd name="connsiteY57" fmla="*/ 526132 h 1922906"/>
                  <a:gd name="connsiteX58" fmla="*/ 1670547 w 1744776"/>
                  <a:gd name="connsiteY58" fmla="*/ 629546 h 1922906"/>
                  <a:gd name="connsiteX59" fmla="*/ 1650136 w 1744776"/>
                  <a:gd name="connsiteY59" fmla="*/ 726157 h 1922906"/>
                  <a:gd name="connsiteX60" fmla="*/ 1652178 w 1744776"/>
                  <a:gd name="connsiteY60" fmla="*/ 761366 h 1922906"/>
                  <a:gd name="connsiteX61" fmla="*/ 1659321 w 1744776"/>
                  <a:gd name="connsiteY61" fmla="*/ 895906 h 1922906"/>
                  <a:gd name="connsiteX62" fmla="*/ 1668846 w 1744776"/>
                  <a:gd name="connsiteY62" fmla="*/ 1037591 h 1922906"/>
                  <a:gd name="connsiteX63" fmla="*/ 1674799 w 1744776"/>
                  <a:gd name="connsiteY63" fmla="*/ 1135222 h 1922906"/>
                  <a:gd name="connsiteX64" fmla="*/ 1683134 w 1744776"/>
                  <a:gd name="connsiteY64" fmla="*/ 1224519 h 1922906"/>
                  <a:gd name="connsiteX65" fmla="*/ 1686706 w 1744776"/>
                  <a:gd name="connsiteY65" fmla="*/ 1299528 h 1922906"/>
                  <a:gd name="connsiteX66" fmla="*/ 1693849 w 1744776"/>
                  <a:gd name="connsiteY66" fmla="*/ 1387634 h 1922906"/>
                  <a:gd name="connsiteX67" fmla="*/ 1697421 w 1744776"/>
                  <a:gd name="connsiteY67" fmla="*/ 1428116 h 1922906"/>
                  <a:gd name="connsiteX68" fmla="*/ 1700993 w 1744776"/>
                  <a:gd name="connsiteY68" fmla="*/ 1475741 h 1922906"/>
                  <a:gd name="connsiteX69" fmla="*/ 1703374 w 1744776"/>
                  <a:gd name="connsiteY69" fmla="*/ 1531700 h 1922906"/>
                  <a:gd name="connsiteX70" fmla="*/ 1631937 w 1744776"/>
                  <a:gd name="connsiteY70" fmla="*/ 1566228 h 1922906"/>
                  <a:gd name="connsiteX71" fmla="*/ 1533115 w 1744776"/>
                  <a:gd name="connsiteY71" fmla="*/ 1624569 h 1922906"/>
                  <a:gd name="connsiteX72" fmla="*/ 1422387 w 1744776"/>
                  <a:gd name="connsiteY72" fmla="*/ 1686481 h 1922906"/>
                  <a:gd name="connsiteX73" fmla="*/ 1341424 w 1744776"/>
                  <a:gd name="connsiteY73" fmla="*/ 1728153 h 1922906"/>
                  <a:gd name="connsiteX74" fmla="*/ 1222362 w 1744776"/>
                  <a:gd name="connsiteY74" fmla="*/ 1797209 h 1922906"/>
                  <a:gd name="connsiteX75" fmla="*/ 1249746 w 1744776"/>
                  <a:gd name="connsiteY75" fmla="*/ 1887698 h 1922906"/>
                  <a:gd name="connsiteX76" fmla="*/ 1103299 w 1744776"/>
                  <a:gd name="connsiteY76" fmla="*/ 1886506 h 1922906"/>
                  <a:gd name="connsiteX77" fmla="*/ 977944 w 1744776"/>
                  <a:gd name="connsiteY77" fmla="*/ 1922906 h 1922906"/>
                  <a:gd name="connsiteX78" fmla="*/ 976685 w 1744776"/>
                  <a:gd name="connsiteY78" fmla="*/ 1921817 h 1922906"/>
                  <a:gd name="connsiteX79" fmla="*/ 1026930 w 1744776"/>
                  <a:gd name="connsiteY79" fmla="*/ 1822042 h 1922906"/>
                  <a:gd name="connsiteX0" fmla="*/ 1030634 w 1748480"/>
                  <a:gd name="connsiteY0" fmla="*/ 1822042 h 1922906"/>
                  <a:gd name="connsiteX1" fmla="*/ 1125883 w 1748480"/>
                  <a:gd name="connsiteY1" fmla="*/ 1577964 h 1922906"/>
                  <a:gd name="connsiteX2" fmla="*/ 1245626 w 1748480"/>
                  <a:gd name="connsiteY2" fmla="*/ 1320789 h 1922906"/>
                  <a:gd name="connsiteX3" fmla="*/ 1340876 w 1748480"/>
                  <a:gd name="connsiteY3" fmla="*/ 1294936 h 1922906"/>
                  <a:gd name="connsiteX4" fmla="*/ 1437487 w 1748480"/>
                  <a:gd name="connsiteY4" fmla="*/ 1346643 h 1922906"/>
                  <a:gd name="connsiteX5" fmla="*/ 1562673 w 1748480"/>
                  <a:gd name="connsiteY5" fmla="*/ 1399711 h 1922906"/>
                  <a:gd name="connsiteX6" fmla="*/ 1629348 w 1748480"/>
                  <a:gd name="connsiteY6" fmla="*/ 1357529 h 1922906"/>
                  <a:gd name="connsiteX7" fmla="*/ 1668808 w 1748480"/>
                  <a:gd name="connsiteY7" fmla="*/ 1277246 h 1922906"/>
                  <a:gd name="connsiteX8" fmla="*/ 1644315 w 1748480"/>
                  <a:gd name="connsiteY8" fmla="*/ 1177914 h 1922906"/>
                  <a:gd name="connsiteX9" fmla="*/ 1588526 w 1748480"/>
                  <a:gd name="connsiteY9" fmla="*/ 1066336 h 1922906"/>
                  <a:gd name="connsiteX10" fmla="*/ 1547705 w 1748480"/>
                  <a:gd name="connsiteY10" fmla="*/ 969725 h 1922906"/>
                  <a:gd name="connsiteX11" fmla="*/ 1513687 w 1748480"/>
                  <a:gd name="connsiteY11" fmla="*/ 863589 h 1922906"/>
                  <a:gd name="connsiteX12" fmla="*/ 1506883 w 1748480"/>
                  <a:gd name="connsiteY12" fmla="*/ 719354 h 1922906"/>
                  <a:gd name="connsiteX13" fmla="*/ 1538180 w 1748480"/>
                  <a:gd name="connsiteY13" fmla="*/ 523411 h 1922906"/>
                  <a:gd name="connsiteX14" fmla="*/ 1557230 w 1748480"/>
                  <a:gd name="connsiteY14" fmla="*/ 403668 h 1922906"/>
                  <a:gd name="connsiteX15" fmla="*/ 1607576 w 1748480"/>
                  <a:gd name="connsiteY15" fmla="*/ 268957 h 1922906"/>
                  <a:gd name="connsiteX16" fmla="*/ 1543623 w 1748480"/>
                  <a:gd name="connsiteY16" fmla="*/ 353321 h 1922906"/>
                  <a:gd name="connsiteX17" fmla="*/ 1464701 w 1748480"/>
                  <a:gd name="connsiteY17" fmla="*/ 459457 h 1922906"/>
                  <a:gd name="connsiteX18" fmla="*/ 1389862 w 1748480"/>
                  <a:gd name="connsiteY18" fmla="*/ 535657 h 1922906"/>
                  <a:gd name="connsiteX19" fmla="*/ 1260594 w 1748480"/>
                  <a:gd name="connsiteY19" fmla="*/ 588725 h 1922906"/>
                  <a:gd name="connsiteX20" fmla="*/ 1093226 w 1748480"/>
                  <a:gd name="connsiteY20" fmla="*/ 675811 h 1922906"/>
                  <a:gd name="connsiteX21" fmla="*/ 929940 w 1748480"/>
                  <a:gd name="connsiteY21" fmla="*/ 720714 h 1922906"/>
                  <a:gd name="connsiteX22" fmla="*/ 746244 w 1748480"/>
                  <a:gd name="connsiteY22" fmla="*/ 726157 h 1922906"/>
                  <a:gd name="connsiteX23" fmla="*/ 607451 w 1748480"/>
                  <a:gd name="connsiteY23" fmla="*/ 697582 h 1922906"/>
                  <a:gd name="connsiteX24" fmla="*/ 475462 w 1748480"/>
                  <a:gd name="connsiteY24" fmla="*/ 647236 h 1922906"/>
                  <a:gd name="connsiteX25" fmla="*/ 231894 w 1748480"/>
                  <a:gd name="connsiteY25" fmla="*/ 575118 h 1922906"/>
                  <a:gd name="connsiteX26" fmla="*/ 260469 w 1748480"/>
                  <a:gd name="connsiteY26" fmla="*/ 752011 h 1922906"/>
                  <a:gd name="connsiteX27" fmla="*/ 261830 w 1748480"/>
                  <a:gd name="connsiteY27" fmla="*/ 889443 h 1922906"/>
                  <a:gd name="connsiteX28" fmla="*/ 279519 w 1748480"/>
                  <a:gd name="connsiteY28" fmla="*/ 1064975 h 1922906"/>
                  <a:gd name="connsiteX29" fmla="*/ 280880 w 1748480"/>
                  <a:gd name="connsiteY29" fmla="*/ 1179275 h 1922906"/>
                  <a:gd name="connsiteX30" fmla="*/ 295848 w 1748480"/>
                  <a:gd name="connsiteY30" fmla="*/ 1260918 h 1922906"/>
                  <a:gd name="connsiteX31" fmla="*/ 348915 w 1748480"/>
                  <a:gd name="connsiteY31" fmla="*/ 1349364 h 1922906"/>
                  <a:gd name="connsiteX32" fmla="*/ 323062 w 1748480"/>
                  <a:gd name="connsiteY32" fmla="*/ 1432368 h 1922906"/>
                  <a:gd name="connsiteX33" fmla="*/ 246521 w 1748480"/>
                  <a:gd name="connsiteY33" fmla="*/ 1509758 h 1922906"/>
                  <a:gd name="connsiteX34" fmla="*/ 19623 w 1748480"/>
                  <a:gd name="connsiteY34" fmla="*/ 1437811 h 1922906"/>
                  <a:gd name="connsiteX35" fmla="*/ 44285 w 1748480"/>
                  <a:gd name="connsiteY35" fmla="*/ 1218226 h 1922906"/>
                  <a:gd name="connsiteX36" fmla="*/ 31869 w 1748480"/>
                  <a:gd name="connsiteY36" fmla="*/ 1100354 h 1922906"/>
                  <a:gd name="connsiteX37" fmla="*/ 48877 w 1748480"/>
                  <a:gd name="connsiteY37" fmla="*/ 1026364 h 1922906"/>
                  <a:gd name="connsiteX38" fmla="*/ 65716 w 1748480"/>
                  <a:gd name="connsiteY38" fmla="*/ 867672 h 1922906"/>
                  <a:gd name="connsiteX39" fmla="*/ 58744 w 1748480"/>
                  <a:gd name="connsiteY39" fmla="*/ 708639 h 1922906"/>
                  <a:gd name="connsiteX40" fmla="*/ 103646 w 1748480"/>
                  <a:gd name="connsiteY40" fmla="*/ 477316 h 1922906"/>
                  <a:gd name="connsiteX41" fmla="*/ 159437 w 1748480"/>
                  <a:gd name="connsiteY41" fmla="*/ 378155 h 1922906"/>
                  <a:gd name="connsiteX42" fmla="*/ 336669 w 1748480"/>
                  <a:gd name="connsiteY42" fmla="*/ 412512 h 1922906"/>
                  <a:gd name="connsiteX43" fmla="*/ 471380 w 1748480"/>
                  <a:gd name="connsiteY43" fmla="*/ 479868 h 1922906"/>
                  <a:gd name="connsiteX44" fmla="*/ 622419 w 1748480"/>
                  <a:gd name="connsiteY44" fmla="*/ 537018 h 1922906"/>
                  <a:gd name="connsiteX45" fmla="*/ 757130 w 1748480"/>
                  <a:gd name="connsiteY45" fmla="*/ 539739 h 1922906"/>
                  <a:gd name="connsiteX46" fmla="*/ 867348 w 1748480"/>
                  <a:gd name="connsiteY46" fmla="*/ 530214 h 1922906"/>
                  <a:gd name="connsiteX47" fmla="*/ 992533 w 1748480"/>
                  <a:gd name="connsiteY47" fmla="*/ 513886 h 1922906"/>
                  <a:gd name="connsiteX48" fmla="*/ 1121801 w 1748480"/>
                  <a:gd name="connsiteY48" fmla="*/ 456736 h 1922906"/>
                  <a:gd name="connsiteX49" fmla="*/ 1245626 w 1748480"/>
                  <a:gd name="connsiteY49" fmla="*/ 375093 h 1922906"/>
                  <a:gd name="connsiteX50" fmla="*/ 1321826 w 1748480"/>
                  <a:gd name="connsiteY50" fmla="*/ 320664 h 1922906"/>
                  <a:gd name="connsiteX51" fmla="*/ 1387140 w 1748480"/>
                  <a:gd name="connsiteY51" fmla="*/ 225414 h 1922906"/>
                  <a:gd name="connsiteX52" fmla="*/ 1482390 w 1748480"/>
                  <a:gd name="connsiteY52" fmla="*/ 120639 h 1922906"/>
                  <a:gd name="connsiteX53" fmla="*/ 1574919 w 1748480"/>
                  <a:gd name="connsiteY53" fmla="*/ 2257 h 1922906"/>
                  <a:gd name="connsiteX54" fmla="*/ 1734123 w 1748480"/>
                  <a:gd name="connsiteY54" fmla="*/ 56686 h 1922906"/>
                  <a:gd name="connsiteX55" fmla="*/ 1739565 w 1748480"/>
                  <a:gd name="connsiteY55" fmla="*/ 221332 h 1922906"/>
                  <a:gd name="connsiteX56" fmla="*/ 1721876 w 1748480"/>
                  <a:gd name="connsiteY56" fmla="*/ 356043 h 1922906"/>
                  <a:gd name="connsiteX57" fmla="*/ 1696023 w 1748480"/>
                  <a:gd name="connsiteY57" fmla="*/ 526132 h 1922906"/>
                  <a:gd name="connsiteX58" fmla="*/ 1674251 w 1748480"/>
                  <a:gd name="connsiteY58" fmla="*/ 629546 h 1922906"/>
                  <a:gd name="connsiteX59" fmla="*/ 1653840 w 1748480"/>
                  <a:gd name="connsiteY59" fmla="*/ 726157 h 1922906"/>
                  <a:gd name="connsiteX60" fmla="*/ 1655882 w 1748480"/>
                  <a:gd name="connsiteY60" fmla="*/ 761366 h 1922906"/>
                  <a:gd name="connsiteX61" fmla="*/ 1663025 w 1748480"/>
                  <a:gd name="connsiteY61" fmla="*/ 895906 h 1922906"/>
                  <a:gd name="connsiteX62" fmla="*/ 1672550 w 1748480"/>
                  <a:gd name="connsiteY62" fmla="*/ 1037591 h 1922906"/>
                  <a:gd name="connsiteX63" fmla="*/ 1678503 w 1748480"/>
                  <a:gd name="connsiteY63" fmla="*/ 1135222 h 1922906"/>
                  <a:gd name="connsiteX64" fmla="*/ 1686838 w 1748480"/>
                  <a:gd name="connsiteY64" fmla="*/ 1224519 h 1922906"/>
                  <a:gd name="connsiteX65" fmla="*/ 1690410 w 1748480"/>
                  <a:gd name="connsiteY65" fmla="*/ 1299528 h 1922906"/>
                  <a:gd name="connsiteX66" fmla="*/ 1697553 w 1748480"/>
                  <a:gd name="connsiteY66" fmla="*/ 1387634 h 1922906"/>
                  <a:gd name="connsiteX67" fmla="*/ 1701125 w 1748480"/>
                  <a:gd name="connsiteY67" fmla="*/ 1428116 h 1922906"/>
                  <a:gd name="connsiteX68" fmla="*/ 1704697 w 1748480"/>
                  <a:gd name="connsiteY68" fmla="*/ 1475741 h 1922906"/>
                  <a:gd name="connsiteX69" fmla="*/ 1707078 w 1748480"/>
                  <a:gd name="connsiteY69" fmla="*/ 1531700 h 1922906"/>
                  <a:gd name="connsiteX70" fmla="*/ 1635641 w 1748480"/>
                  <a:gd name="connsiteY70" fmla="*/ 1566228 h 1922906"/>
                  <a:gd name="connsiteX71" fmla="*/ 1536819 w 1748480"/>
                  <a:gd name="connsiteY71" fmla="*/ 1624569 h 1922906"/>
                  <a:gd name="connsiteX72" fmla="*/ 1426091 w 1748480"/>
                  <a:gd name="connsiteY72" fmla="*/ 1686481 h 1922906"/>
                  <a:gd name="connsiteX73" fmla="*/ 1345128 w 1748480"/>
                  <a:gd name="connsiteY73" fmla="*/ 1728153 h 1922906"/>
                  <a:gd name="connsiteX74" fmla="*/ 1226066 w 1748480"/>
                  <a:gd name="connsiteY74" fmla="*/ 1797209 h 1922906"/>
                  <a:gd name="connsiteX75" fmla="*/ 1253450 w 1748480"/>
                  <a:gd name="connsiteY75" fmla="*/ 1887698 h 1922906"/>
                  <a:gd name="connsiteX76" fmla="*/ 1107003 w 1748480"/>
                  <a:gd name="connsiteY76" fmla="*/ 1886506 h 1922906"/>
                  <a:gd name="connsiteX77" fmla="*/ 981648 w 1748480"/>
                  <a:gd name="connsiteY77" fmla="*/ 1922906 h 1922906"/>
                  <a:gd name="connsiteX78" fmla="*/ 980389 w 1748480"/>
                  <a:gd name="connsiteY78" fmla="*/ 1921817 h 1922906"/>
                  <a:gd name="connsiteX79" fmla="*/ 1030634 w 1748480"/>
                  <a:gd name="connsiteY79" fmla="*/ 1822042 h 1922906"/>
                  <a:gd name="connsiteX0" fmla="*/ 1020742 w 1738588"/>
                  <a:gd name="connsiteY0" fmla="*/ 1822042 h 1922906"/>
                  <a:gd name="connsiteX1" fmla="*/ 1115991 w 1738588"/>
                  <a:gd name="connsiteY1" fmla="*/ 1577964 h 1922906"/>
                  <a:gd name="connsiteX2" fmla="*/ 1235734 w 1738588"/>
                  <a:gd name="connsiteY2" fmla="*/ 1320789 h 1922906"/>
                  <a:gd name="connsiteX3" fmla="*/ 1330984 w 1738588"/>
                  <a:gd name="connsiteY3" fmla="*/ 1294936 h 1922906"/>
                  <a:gd name="connsiteX4" fmla="*/ 1427595 w 1738588"/>
                  <a:gd name="connsiteY4" fmla="*/ 1346643 h 1922906"/>
                  <a:gd name="connsiteX5" fmla="*/ 1552781 w 1738588"/>
                  <a:gd name="connsiteY5" fmla="*/ 1399711 h 1922906"/>
                  <a:gd name="connsiteX6" fmla="*/ 1619456 w 1738588"/>
                  <a:gd name="connsiteY6" fmla="*/ 1357529 h 1922906"/>
                  <a:gd name="connsiteX7" fmla="*/ 1658916 w 1738588"/>
                  <a:gd name="connsiteY7" fmla="*/ 1277246 h 1922906"/>
                  <a:gd name="connsiteX8" fmla="*/ 1634423 w 1738588"/>
                  <a:gd name="connsiteY8" fmla="*/ 1177914 h 1922906"/>
                  <a:gd name="connsiteX9" fmla="*/ 1578634 w 1738588"/>
                  <a:gd name="connsiteY9" fmla="*/ 1066336 h 1922906"/>
                  <a:gd name="connsiteX10" fmla="*/ 1537813 w 1738588"/>
                  <a:gd name="connsiteY10" fmla="*/ 969725 h 1922906"/>
                  <a:gd name="connsiteX11" fmla="*/ 1503795 w 1738588"/>
                  <a:gd name="connsiteY11" fmla="*/ 863589 h 1922906"/>
                  <a:gd name="connsiteX12" fmla="*/ 1496991 w 1738588"/>
                  <a:gd name="connsiteY12" fmla="*/ 719354 h 1922906"/>
                  <a:gd name="connsiteX13" fmla="*/ 1528288 w 1738588"/>
                  <a:gd name="connsiteY13" fmla="*/ 523411 h 1922906"/>
                  <a:gd name="connsiteX14" fmla="*/ 1547338 w 1738588"/>
                  <a:gd name="connsiteY14" fmla="*/ 403668 h 1922906"/>
                  <a:gd name="connsiteX15" fmla="*/ 1597684 w 1738588"/>
                  <a:gd name="connsiteY15" fmla="*/ 268957 h 1922906"/>
                  <a:gd name="connsiteX16" fmla="*/ 1533731 w 1738588"/>
                  <a:gd name="connsiteY16" fmla="*/ 353321 h 1922906"/>
                  <a:gd name="connsiteX17" fmla="*/ 1454809 w 1738588"/>
                  <a:gd name="connsiteY17" fmla="*/ 459457 h 1922906"/>
                  <a:gd name="connsiteX18" fmla="*/ 1379970 w 1738588"/>
                  <a:gd name="connsiteY18" fmla="*/ 535657 h 1922906"/>
                  <a:gd name="connsiteX19" fmla="*/ 1250702 w 1738588"/>
                  <a:gd name="connsiteY19" fmla="*/ 588725 h 1922906"/>
                  <a:gd name="connsiteX20" fmla="*/ 1083334 w 1738588"/>
                  <a:gd name="connsiteY20" fmla="*/ 675811 h 1922906"/>
                  <a:gd name="connsiteX21" fmla="*/ 920048 w 1738588"/>
                  <a:gd name="connsiteY21" fmla="*/ 720714 h 1922906"/>
                  <a:gd name="connsiteX22" fmla="*/ 736352 w 1738588"/>
                  <a:gd name="connsiteY22" fmla="*/ 726157 h 1922906"/>
                  <a:gd name="connsiteX23" fmla="*/ 597559 w 1738588"/>
                  <a:gd name="connsiteY23" fmla="*/ 697582 h 1922906"/>
                  <a:gd name="connsiteX24" fmla="*/ 465570 w 1738588"/>
                  <a:gd name="connsiteY24" fmla="*/ 647236 h 1922906"/>
                  <a:gd name="connsiteX25" fmla="*/ 222002 w 1738588"/>
                  <a:gd name="connsiteY25" fmla="*/ 575118 h 1922906"/>
                  <a:gd name="connsiteX26" fmla="*/ 250577 w 1738588"/>
                  <a:gd name="connsiteY26" fmla="*/ 752011 h 1922906"/>
                  <a:gd name="connsiteX27" fmla="*/ 251938 w 1738588"/>
                  <a:gd name="connsiteY27" fmla="*/ 889443 h 1922906"/>
                  <a:gd name="connsiteX28" fmla="*/ 269627 w 1738588"/>
                  <a:gd name="connsiteY28" fmla="*/ 1064975 h 1922906"/>
                  <a:gd name="connsiteX29" fmla="*/ 270988 w 1738588"/>
                  <a:gd name="connsiteY29" fmla="*/ 1179275 h 1922906"/>
                  <a:gd name="connsiteX30" fmla="*/ 285956 w 1738588"/>
                  <a:gd name="connsiteY30" fmla="*/ 1260918 h 1922906"/>
                  <a:gd name="connsiteX31" fmla="*/ 339023 w 1738588"/>
                  <a:gd name="connsiteY31" fmla="*/ 1349364 h 1922906"/>
                  <a:gd name="connsiteX32" fmla="*/ 313170 w 1738588"/>
                  <a:gd name="connsiteY32" fmla="*/ 1432368 h 1922906"/>
                  <a:gd name="connsiteX33" fmla="*/ 236629 w 1738588"/>
                  <a:gd name="connsiteY33" fmla="*/ 1509758 h 1922906"/>
                  <a:gd name="connsiteX34" fmla="*/ 24019 w 1738588"/>
                  <a:gd name="connsiteY34" fmla="*/ 1453289 h 1922906"/>
                  <a:gd name="connsiteX35" fmla="*/ 34393 w 1738588"/>
                  <a:gd name="connsiteY35" fmla="*/ 1218226 h 1922906"/>
                  <a:gd name="connsiteX36" fmla="*/ 21977 w 1738588"/>
                  <a:gd name="connsiteY36" fmla="*/ 1100354 h 1922906"/>
                  <a:gd name="connsiteX37" fmla="*/ 38985 w 1738588"/>
                  <a:gd name="connsiteY37" fmla="*/ 1026364 h 1922906"/>
                  <a:gd name="connsiteX38" fmla="*/ 55824 w 1738588"/>
                  <a:gd name="connsiteY38" fmla="*/ 867672 h 1922906"/>
                  <a:gd name="connsiteX39" fmla="*/ 48852 w 1738588"/>
                  <a:gd name="connsiteY39" fmla="*/ 708639 h 1922906"/>
                  <a:gd name="connsiteX40" fmla="*/ 93754 w 1738588"/>
                  <a:gd name="connsiteY40" fmla="*/ 477316 h 1922906"/>
                  <a:gd name="connsiteX41" fmla="*/ 149545 w 1738588"/>
                  <a:gd name="connsiteY41" fmla="*/ 378155 h 1922906"/>
                  <a:gd name="connsiteX42" fmla="*/ 326777 w 1738588"/>
                  <a:gd name="connsiteY42" fmla="*/ 412512 h 1922906"/>
                  <a:gd name="connsiteX43" fmla="*/ 461488 w 1738588"/>
                  <a:gd name="connsiteY43" fmla="*/ 479868 h 1922906"/>
                  <a:gd name="connsiteX44" fmla="*/ 612527 w 1738588"/>
                  <a:gd name="connsiteY44" fmla="*/ 537018 h 1922906"/>
                  <a:gd name="connsiteX45" fmla="*/ 747238 w 1738588"/>
                  <a:gd name="connsiteY45" fmla="*/ 539739 h 1922906"/>
                  <a:gd name="connsiteX46" fmla="*/ 857456 w 1738588"/>
                  <a:gd name="connsiteY46" fmla="*/ 530214 h 1922906"/>
                  <a:gd name="connsiteX47" fmla="*/ 982641 w 1738588"/>
                  <a:gd name="connsiteY47" fmla="*/ 513886 h 1922906"/>
                  <a:gd name="connsiteX48" fmla="*/ 1111909 w 1738588"/>
                  <a:gd name="connsiteY48" fmla="*/ 456736 h 1922906"/>
                  <a:gd name="connsiteX49" fmla="*/ 1235734 w 1738588"/>
                  <a:gd name="connsiteY49" fmla="*/ 375093 h 1922906"/>
                  <a:gd name="connsiteX50" fmla="*/ 1311934 w 1738588"/>
                  <a:gd name="connsiteY50" fmla="*/ 320664 h 1922906"/>
                  <a:gd name="connsiteX51" fmla="*/ 1377248 w 1738588"/>
                  <a:gd name="connsiteY51" fmla="*/ 225414 h 1922906"/>
                  <a:gd name="connsiteX52" fmla="*/ 1472498 w 1738588"/>
                  <a:gd name="connsiteY52" fmla="*/ 120639 h 1922906"/>
                  <a:gd name="connsiteX53" fmla="*/ 1565027 w 1738588"/>
                  <a:gd name="connsiteY53" fmla="*/ 2257 h 1922906"/>
                  <a:gd name="connsiteX54" fmla="*/ 1724231 w 1738588"/>
                  <a:gd name="connsiteY54" fmla="*/ 56686 h 1922906"/>
                  <a:gd name="connsiteX55" fmla="*/ 1729673 w 1738588"/>
                  <a:gd name="connsiteY55" fmla="*/ 221332 h 1922906"/>
                  <a:gd name="connsiteX56" fmla="*/ 1711984 w 1738588"/>
                  <a:gd name="connsiteY56" fmla="*/ 356043 h 1922906"/>
                  <a:gd name="connsiteX57" fmla="*/ 1686131 w 1738588"/>
                  <a:gd name="connsiteY57" fmla="*/ 526132 h 1922906"/>
                  <a:gd name="connsiteX58" fmla="*/ 1664359 w 1738588"/>
                  <a:gd name="connsiteY58" fmla="*/ 629546 h 1922906"/>
                  <a:gd name="connsiteX59" fmla="*/ 1643948 w 1738588"/>
                  <a:gd name="connsiteY59" fmla="*/ 726157 h 1922906"/>
                  <a:gd name="connsiteX60" fmla="*/ 1645990 w 1738588"/>
                  <a:gd name="connsiteY60" fmla="*/ 761366 h 1922906"/>
                  <a:gd name="connsiteX61" fmla="*/ 1653133 w 1738588"/>
                  <a:gd name="connsiteY61" fmla="*/ 895906 h 1922906"/>
                  <a:gd name="connsiteX62" fmla="*/ 1662658 w 1738588"/>
                  <a:gd name="connsiteY62" fmla="*/ 1037591 h 1922906"/>
                  <a:gd name="connsiteX63" fmla="*/ 1668611 w 1738588"/>
                  <a:gd name="connsiteY63" fmla="*/ 1135222 h 1922906"/>
                  <a:gd name="connsiteX64" fmla="*/ 1676946 w 1738588"/>
                  <a:gd name="connsiteY64" fmla="*/ 1224519 h 1922906"/>
                  <a:gd name="connsiteX65" fmla="*/ 1680518 w 1738588"/>
                  <a:gd name="connsiteY65" fmla="*/ 1299528 h 1922906"/>
                  <a:gd name="connsiteX66" fmla="*/ 1687661 w 1738588"/>
                  <a:gd name="connsiteY66" fmla="*/ 1387634 h 1922906"/>
                  <a:gd name="connsiteX67" fmla="*/ 1691233 w 1738588"/>
                  <a:gd name="connsiteY67" fmla="*/ 1428116 h 1922906"/>
                  <a:gd name="connsiteX68" fmla="*/ 1694805 w 1738588"/>
                  <a:gd name="connsiteY68" fmla="*/ 1475741 h 1922906"/>
                  <a:gd name="connsiteX69" fmla="*/ 1697186 w 1738588"/>
                  <a:gd name="connsiteY69" fmla="*/ 1531700 h 1922906"/>
                  <a:gd name="connsiteX70" fmla="*/ 1625749 w 1738588"/>
                  <a:gd name="connsiteY70" fmla="*/ 1566228 h 1922906"/>
                  <a:gd name="connsiteX71" fmla="*/ 1526927 w 1738588"/>
                  <a:gd name="connsiteY71" fmla="*/ 1624569 h 1922906"/>
                  <a:gd name="connsiteX72" fmla="*/ 1416199 w 1738588"/>
                  <a:gd name="connsiteY72" fmla="*/ 1686481 h 1922906"/>
                  <a:gd name="connsiteX73" fmla="*/ 1335236 w 1738588"/>
                  <a:gd name="connsiteY73" fmla="*/ 1728153 h 1922906"/>
                  <a:gd name="connsiteX74" fmla="*/ 1216174 w 1738588"/>
                  <a:gd name="connsiteY74" fmla="*/ 1797209 h 1922906"/>
                  <a:gd name="connsiteX75" fmla="*/ 1243558 w 1738588"/>
                  <a:gd name="connsiteY75" fmla="*/ 1887698 h 1922906"/>
                  <a:gd name="connsiteX76" fmla="*/ 1097111 w 1738588"/>
                  <a:gd name="connsiteY76" fmla="*/ 1886506 h 1922906"/>
                  <a:gd name="connsiteX77" fmla="*/ 971756 w 1738588"/>
                  <a:gd name="connsiteY77" fmla="*/ 1922906 h 1922906"/>
                  <a:gd name="connsiteX78" fmla="*/ 970497 w 1738588"/>
                  <a:gd name="connsiteY78" fmla="*/ 1921817 h 1922906"/>
                  <a:gd name="connsiteX79" fmla="*/ 1020742 w 1738588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36602 w 1748413"/>
                  <a:gd name="connsiteY42" fmla="*/ 412512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36602 w 1748413"/>
                  <a:gd name="connsiteY42" fmla="*/ 412512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31877 w 1748413"/>
                  <a:gd name="connsiteY44" fmla="*/ 523921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31877 w 1748413"/>
                  <a:gd name="connsiteY44" fmla="*/ 523921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83854 w 1748413"/>
                  <a:gd name="connsiteY4" fmla="*/ 1391887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83854 w 1748413"/>
                  <a:gd name="connsiteY4" fmla="*/ 1381172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04594 w 1748413"/>
                  <a:gd name="connsiteY4" fmla="*/ 1319768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00563 w 1748413"/>
                  <a:gd name="connsiteY79" fmla="*/ 1877764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04135 w 1748413"/>
                  <a:gd name="connsiteY79" fmla="*/ 186585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45061 w 1748413"/>
                  <a:gd name="connsiteY74" fmla="*/ 1728153 h 1880553"/>
                  <a:gd name="connsiteX75" fmla="*/ 1225999 w 1748413"/>
                  <a:gd name="connsiteY75" fmla="*/ 1797209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45061 w 1748413"/>
                  <a:gd name="connsiteY74" fmla="*/ 172815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360539 w 1748413"/>
                  <a:gd name="connsiteY73" fmla="*/ 1478122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452218 w 1748413"/>
                  <a:gd name="connsiteY72" fmla="*/ 1524557 h 1880553"/>
                  <a:gd name="connsiteX73" fmla="*/ 1360539 w 1748413"/>
                  <a:gd name="connsiteY73" fmla="*/ 1478122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662958 w 1766543"/>
                  <a:gd name="connsiteY62" fmla="*/ 895906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04630 w 1766543"/>
                  <a:gd name="connsiteY69" fmla="*/ 1475741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662958 w 1766543"/>
                  <a:gd name="connsiteY62" fmla="*/ 895906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22489 w 1766543"/>
                  <a:gd name="connsiteY69" fmla="*/ 1517412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724871 w 1766543"/>
                  <a:gd name="connsiteY62" fmla="*/ 912575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22489 w 1766543"/>
                  <a:gd name="connsiteY69" fmla="*/ 1517412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84446"/>
                  <a:gd name="connsiteY0" fmla="*/ 1822042 h 1880553"/>
                  <a:gd name="connsiteX1" fmla="*/ 1125816 w 1784446"/>
                  <a:gd name="connsiteY1" fmla="*/ 1577964 h 1880553"/>
                  <a:gd name="connsiteX2" fmla="*/ 1245559 w 1784446"/>
                  <a:gd name="connsiteY2" fmla="*/ 1320789 h 1880553"/>
                  <a:gd name="connsiteX3" fmla="*/ 1340809 w 1784446"/>
                  <a:gd name="connsiteY3" fmla="*/ 1294936 h 1880553"/>
                  <a:gd name="connsiteX4" fmla="*/ 1436741 w 1784446"/>
                  <a:gd name="connsiteY4" fmla="*/ 1341199 h 1880553"/>
                  <a:gd name="connsiteX5" fmla="*/ 1483854 w 1784446"/>
                  <a:gd name="connsiteY5" fmla="*/ 1381172 h 1880553"/>
                  <a:gd name="connsiteX6" fmla="*/ 1562606 w 1784446"/>
                  <a:gd name="connsiteY6" fmla="*/ 1399711 h 1880553"/>
                  <a:gd name="connsiteX7" fmla="*/ 1629281 w 1784446"/>
                  <a:gd name="connsiteY7" fmla="*/ 1357529 h 1880553"/>
                  <a:gd name="connsiteX8" fmla="*/ 1668741 w 1784446"/>
                  <a:gd name="connsiteY8" fmla="*/ 1277246 h 1880553"/>
                  <a:gd name="connsiteX9" fmla="*/ 1644248 w 1784446"/>
                  <a:gd name="connsiteY9" fmla="*/ 1177914 h 1880553"/>
                  <a:gd name="connsiteX10" fmla="*/ 1588459 w 1784446"/>
                  <a:gd name="connsiteY10" fmla="*/ 1066336 h 1880553"/>
                  <a:gd name="connsiteX11" fmla="*/ 1547638 w 1784446"/>
                  <a:gd name="connsiteY11" fmla="*/ 969725 h 1880553"/>
                  <a:gd name="connsiteX12" fmla="*/ 1513620 w 1784446"/>
                  <a:gd name="connsiteY12" fmla="*/ 863589 h 1880553"/>
                  <a:gd name="connsiteX13" fmla="*/ 1510388 w 1784446"/>
                  <a:gd name="connsiteY13" fmla="*/ 722926 h 1880553"/>
                  <a:gd name="connsiteX14" fmla="*/ 1536922 w 1784446"/>
                  <a:gd name="connsiteY14" fmla="*/ 523411 h 1880553"/>
                  <a:gd name="connsiteX15" fmla="*/ 1557163 w 1784446"/>
                  <a:gd name="connsiteY15" fmla="*/ 403668 h 1880553"/>
                  <a:gd name="connsiteX16" fmla="*/ 1607509 w 1784446"/>
                  <a:gd name="connsiteY16" fmla="*/ 268957 h 1880553"/>
                  <a:gd name="connsiteX17" fmla="*/ 1543556 w 1784446"/>
                  <a:gd name="connsiteY17" fmla="*/ 353321 h 1880553"/>
                  <a:gd name="connsiteX18" fmla="*/ 1464634 w 1784446"/>
                  <a:gd name="connsiteY18" fmla="*/ 459457 h 1880553"/>
                  <a:gd name="connsiteX19" fmla="*/ 1389795 w 1784446"/>
                  <a:gd name="connsiteY19" fmla="*/ 535657 h 1880553"/>
                  <a:gd name="connsiteX20" fmla="*/ 1260527 w 1784446"/>
                  <a:gd name="connsiteY20" fmla="*/ 588725 h 1880553"/>
                  <a:gd name="connsiteX21" fmla="*/ 1080062 w 1784446"/>
                  <a:gd name="connsiteY21" fmla="*/ 668667 h 1880553"/>
                  <a:gd name="connsiteX22" fmla="*/ 926301 w 1784446"/>
                  <a:gd name="connsiteY22" fmla="*/ 708807 h 1880553"/>
                  <a:gd name="connsiteX23" fmla="*/ 746177 w 1784446"/>
                  <a:gd name="connsiteY23" fmla="*/ 726157 h 1880553"/>
                  <a:gd name="connsiteX24" fmla="*/ 608575 w 1784446"/>
                  <a:gd name="connsiteY24" fmla="*/ 690438 h 1880553"/>
                  <a:gd name="connsiteX25" fmla="*/ 475395 w 1784446"/>
                  <a:gd name="connsiteY25" fmla="*/ 647236 h 1880553"/>
                  <a:gd name="connsiteX26" fmla="*/ 231827 w 1784446"/>
                  <a:gd name="connsiteY26" fmla="*/ 575118 h 1880553"/>
                  <a:gd name="connsiteX27" fmla="*/ 253259 w 1784446"/>
                  <a:gd name="connsiteY27" fmla="*/ 755583 h 1880553"/>
                  <a:gd name="connsiteX28" fmla="*/ 254620 w 1784446"/>
                  <a:gd name="connsiteY28" fmla="*/ 900158 h 1880553"/>
                  <a:gd name="connsiteX29" fmla="*/ 279452 w 1784446"/>
                  <a:gd name="connsiteY29" fmla="*/ 1064975 h 1880553"/>
                  <a:gd name="connsiteX30" fmla="*/ 280813 w 1784446"/>
                  <a:gd name="connsiteY30" fmla="*/ 1179275 h 1880553"/>
                  <a:gd name="connsiteX31" fmla="*/ 295781 w 1784446"/>
                  <a:gd name="connsiteY31" fmla="*/ 1260918 h 1880553"/>
                  <a:gd name="connsiteX32" fmla="*/ 348848 w 1784446"/>
                  <a:gd name="connsiteY32" fmla="*/ 1349364 h 1880553"/>
                  <a:gd name="connsiteX33" fmla="*/ 322995 w 1784446"/>
                  <a:gd name="connsiteY33" fmla="*/ 1432368 h 1880553"/>
                  <a:gd name="connsiteX34" fmla="*/ 246454 w 1784446"/>
                  <a:gd name="connsiteY34" fmla="*/ 1509758 h 1880553"/>
                  <a:gd name="connsiteX35" fmla="*/ 33844 w 1784446"/>
                  <a:gd name="connsiteY35" fmla="*/ 1453289 h 1880553"/>
                  <a:gd name="connsiteX36" fmla="*/ 44218 w 1784446"/>
                  <a:gd name="connsiteY36" fmla="*/ 1218226 h 1880553"/>
                  <a:gd name="connsiteX37" fmla="*/ 31802 w 1784446"/>
                  <a:gd name="connsiteY37" fmla="*/ 1100354 h 1880553"/>
                  <a:gd name="connsiteX38" fmla="*/ 48810 w 1784446"/>
                  <a:gd name="connsiteY38" fmla="*/ 1026364 h 1880553"/>
                  <a:gd name="connsiteX39" fmla="*/ 65649 w 1784446"/>
                  <a:gd name="connsiteY39" fmla="*/ 867672 h 1880553"/>
                  <a:gd name="connsiteX40" fmla="*/ 58677 w 1784446"/>
                  <a:gd name="connsiteY40" fmla="*/ 708639 h 1880553"/>
                  <a:gd name="connsiteX41" fmla="*/ 103579 w 1784446"/>
                  <a:gd name="connsiteY41" fmla="*/ 477316 h 1880553"/>
                  <a:gd name="connsiteX42" fmla="*/ 159370 w 1784446"/>
                  <a:gd name="connsiteY42" fmla="*/ 378155 h 1880553"/>
                  <a:gd name="connsiteX43" fmla="*/ 300883 w 1784446"/>
                  <a:gd name="connsiteY43" fmla="*/ 426800 h 1880553"/>
                  <a:gd name="connsiteX44" fmla="*/ 471313 w 1784446"/>
                  <a:gd name="connsiteY44" fmla="*/ 479868 h 1880553"/>
                  <a:gd name="connsiteX45" fmla="*/ 625924 w 1784446"/>
                  <a:gd name="connsiteY45" fmla="*/ 535827 h 1880553"/>
                  <a:gd name="connsiteX46" fmla="*/ 757063 w 1784446"/>
                  <a:gd name="connsiteY46" fmla="*/ 539739 h 1880553"/>
                  <a:gd name="connsiteX47" fmla="*/ 867281 w 1784446"/>
                  <a:gd name="connsiteY47" fmla="*/ 530214 h 1880553"/>
                  <a:gd name="connsiteX48" fmla="*/ 992466 w 1784446"/>
                  <a:gd name="connsiteY48" fmla="*/ 513886 h 1880553"/>
                  <a:gd name="connsiteX49" fmla="*/ 1121734 w 1784446"/>
                  <a:gd name="connsiteY49" fmla="*/ 456736 h 1880553"/>
                  <a:gd name="connsiteX50" fmla="*/ 1245559 w 1784446"/>
                  <a:gd name="connsiteY50" fmla="*/ 375093 h 1880553"/>
                  <a:gd name="connsiteX51" fmla="*/ 1321759 w 1784446"/>
                  <a:gd name="connsiteY51" fmla="*/ 320664 h 1880553"/>
                  <a:gd name="connsiteX52" fmla="*/ 1387073 w 1784446"/>
                  <a:gd name="connsiteY52" fmla="*/ 225414 h 1880553"/>
                  <a:gd name="connsiteX53" fmla="*/ 1482323 w 1784446"/>
                  <a:gd name="connsiteY53" fmla="*/ 120639 h 1880553"/>
                  <a:gd name="connsiteX54" fmla="*/ 1574852 w 1784446"/>
                  <a:gd name="connsiteY54" fmla="*/ 2257 h 1880553"/>
                  <a:gd name="connsiteX55" fmla="*/ 1734056 w 1784446"/>
                  <a:gd name="connsiteY55" fmla="*/ 56686 h 1880553"/>
                  <a:gd name="connsiteX56" fmla="*/ 1739498 w 1784446"/>
                  <a:gd name="connsiteY56" fmla="*/ 221332 h 1880553"/>
                  <a:gd name="connsiteX57" fmla="*/ 1721809 w 1784446"/>
                  <a:gd name="connsiteY57" fmla="*/ 356043 h 1880553"/>
                  <a:gd name="connsiteX58" fmla="*/ 1695956 w 1784446"/>
                  <a:gd name="connsiteY58" fmla="*/ 526132 h 1880553"/>
                  <a:gd name="connsiteX59" fmla="*/ 1674184 w 1784446"/>
                  <a:gd name="connsiteY59" fmla="*/ 629546 h 1880553"/>
                  <a:gd name="connsiteX60" fmla="*/ 1653773 w 1784446"/>
                  <a:gd name="connsiteY60" fmla="*/ 726157 h 1880553"/>
                  <a:gd name="connsiteX61" fmla="*/ 1655815 w 1784446"/>
                  <a:gd name="connsiteY61" fmla="*/ 761366 h 1880553"/>
                  <a:gd name="connsiteX62" fmla="*/ 1724871 w 1784446"/>
                  <a:gd name="connsiteY62" fmla="*/ 912575 h 1880553"/>
                  <a:gd name="connsiteX63" fmla="*/ 1784402 w 1784446"/>
                  <a:gd name="connsiteY63" fmla="*/ 1028066 h 1880553"/>
                  <a:gd name="connsiteX64" fmla="*/ 1678436 w 1784446"/>
                  <a:gd name="connsiteY64" fmla="*/ 1135222 h 1880553"/>
                  <a:gd name="connsiteX65" fmla="*/ 1686771 w 1784446"/>
                  <a:gd name="connsiteY65" fmla="*/ 1224519 h 1880553"/>
                  <a:gd name="connsiteX66" fmla="*/ 1690343 w 1784446"/>
                  <a:gd name="connsiteY66" fmla="*/ 1299528 h 1880553"/>
                  <a:gd name="connsiteX67" fmla="*/ 1697486 w 1784446"/>
                  <a:gd name="connsiteY67" fmla="*/ 1387634 h 1880553"/>
                  <a:gd name="connsiteX68" fmla="*/ 1701058 w 1784446"/>
                  <a:gd name="connsiteY68" fmla="*/ 1428116 h 1880553"/>
                  <a:gd name="connsiteX69" fmla="*/ 1722489 w 1784446"/>
                  <a:gd name="connsiteY69" fmla="*/ 1517412 h 1880553"/>
                  <a:gd name="connsiteX70" fmla="*/ 1766543 w 1784446"/>
                  <a:gd name="connsiteY70" fmla="*/ 1513841 h 1880553"/>
                  <a:gd name="connsiteX71" fmla="*/ 1635574 w 1784446"/>
                  <a:gd name="connsiteY71" fmla="*/ 1566228 h 1880553"/>
                  <a:gd name="connsiteX72" fmla="*/ 1452218 w 1784446"/>
                  <a:gd name="connsiteY72" fmla="*/ 1524557 h 1880553"/>
                  <a:gd name="connsiteX73" fmla="*/ 1360539 w 1784446"/>
                  <a:gd name="connsiteY73" fmla="*/ 1478122 h 1880553"/>
                  <a:gd name="connsiteX74" fmla="*/ 1301008 w 1784446"/>
                  <a:gd name="connsiteY74" fmla="*/ 1480503 h 1880553"/>
                  <a:gd name="connsiteX75" fmla="*/ 1234334 w 1784446"/>
                  <a:gd name="connsiteY75" fmla="*/ 1699577 h 1880553"/>
                  <a:gd name="connsiteX76" fmla="*/ 1189089 w 1784446"/>
                  <a:gd name="connsiteY76" fmla="*/ 1780542 h 1880553"/>
                  <a:gd name="connsiteX77" fmla="*/ 1091458 w 1784446"/>
                  <a:gd name="connsiteY77" fmla="*/ 1880553 h 1880553"/>
                  <a:gd name="connsiteX78" fmla="*/ 1003012 w 1784446"/>
                  <a:gd name="connsiteY78" fmla="*/ 1874090 h 1880553"/>
                  <a:gd name="connsiteX79" fmla="*/ 1030567 w 1784446"/>
                  <a:gd name="connsiteY79" fmla="*/ 1822042 h 1880553"/>
                  <a:gd name="connsiteX0" fmla="*/ 1030567 w 1839196"/>
                  <a:gd name="connsiteY0" fmla="*/ 1822042 h 1880553"/>
                  <a:gd name="connsiteX1" fmla="*/ 1125816 w 1839196"/>
                  <a:gd name="connsiteY1" fmla="*/ 1577964 h 1880553"/>
                  <a:gd name="connsiteX2" fmla="*/ 1245559 w 1839196"/>
                  <a:gd name="connsiteY2" fmla="*/ 1320789 h 1880553"/>
                  <a:gd name="connsiteX3" fmla="*/ 1340809 w 1839196"/>
                  <a:gd name="connsiteY3" fmla="*/ 1294936 h 1880553"/>
                  <a:gd name="connsiteX4" fmla="*/ 1436741 w 1839196"/>
                  <a:gd name="connsiteY4" fmla="*/ 1341199 h 1880553"/>
                  <a:gd name="connsiteX5" fmla="*/ 1483854 w 1839196"/>
                  <a:gd name="connsiteY5" fmla="*/ 1381172 h 1880553"/>
                  <a:gd name="connsiteX6" fmla="*/ 1562606 w 1839196"/>
                  <a:gd name="connsiteY6" fmla="*/ 1399711 h 1880553"/>
                  <a:gd name="connsiteX7" fmla="*/ 1629281 w 1839196"/>
                  <a:gd name="connsiteY7" fmla="*/ 1357529 h 1880553"/>
                  <a:gd name="connsiteX8" fmla="*/ 1668741 w 1839196"/>
                  <a:gd name="connsiteY8" fmla="*/ 1277246 h 1880553"/>
                  <a:gd name="connsiteX9" fmla="*/ 1644248 w 1839196"/>
                  <a:gd name="connsiteY9" fmla="*/ 1177914 h 1880553"/>
                  <a:gd name="connsiteX10" fmla="*/ 1588459 w 1839196"/>
                  <a:gd name="connsiteY10" fmla="*/ 1066336 h 1880553"/>
                  <a:gd name="connsiteX11" fmla="*/ 1547638 w 1839196"/>
                  <a:gd name="connsiteY11" fmla="*/ 969725 h 1880553"/>
                  <a:gd name="connsiteX12" fmla="*/ 1513620 w 1839196"/>
                  <a:gd name="connsiteY12" fmla="*/ 863589 h 1880553"/>
                  <a:gd name="connsiteX13" fmla="*/ 1510388 w 1839196"/>
                  <a:gd name="connsiteY13" fmla="*/ 722926 h 1880553"/>
                  <a:gd name="connsiteX14" fmla="*/ 1536922 w 1839196"/>
                  <a:gd name="connsiteY14" fmla="*/ 523411 h 1880553"/>
                  <a:gd name="connsiteX15" fmla="*/ 1557163 w 1839196"/>
                  <a:gd name="connsiteY15" fmla="*/ 403668 h 1880553"/>
                  <a:gd name="connsiteX16" fmla="*/ 1607509 w 1839196"/>
                  <a:gd name="connsiteY16" fmla="*/ 268957 h 1880553"/>
                  <a:gd name="connsiteX17" fmla="*/ 1543556 w 1839196"/>
                  <a:gd name="connsiteY17" fmla="*/ 353321 h 1880553"/>
                  <a:gd name="connsiteX18" fmla="*/ 1464634 w 1839196"/>
                  <a:gd name="connsiteY18" fmla="*/ 459457 h 1880553"/>
                  <a:gd name="connsiteX19" fmla="*/ 1389795 w 1839196"/>
                  <a:gd name="connsiteY19" fmla="*/ 535657 h 1880553"/>
                  <a:gd name="connsiteX20" fmla="*/ 1260527 w 1839196"/>
                  <a:gd name="connsiteY20" fmla="*/ 588725 h 1880553"/>
                  <a:gd name="connsiteX21" fmla="*/ 1080062 w 1839196"/>
                  <a:gd name="connsiteY21" fmla="*/ 668667 h 1880553"/>
                  <a:gd name="connsiteX22" fmla="*/ 926301 w 1839196"/>
                  <a:gd name="connsiteY22" fmla="*/ 708807 h 1880553"/>
                  <a:gd name="connsiteX23" fmla="*/ 746177 w 1839196"/>
                  <a:gd name="connsiteY23" fmla="*/ 726157 h 1880553"/>
                  <a:gd name="connsiteX24" fmla="*/ 608575 w 1839196"/>
                  <a:gd name="connsiteY24" fmla="*/ 690438 h 1880553"/>
                  <a:gd name="connsiteX25" fmla="*/ 475395 w 1839196"/>
                  <a:gd name="connsiteY25" fmla="*/ 647236 h 1880553"/>
                  <a:gd name="connsiteX26" fmla="*/ 231827 w 1839196"/>
                  <a:gd name="connsiteY26" fmla="*/ 575118 h 1880553"/>
                  <a:gd name="connsiteX27" fmla="*/ 253259 w 1839196"/>
                  <a:gd name="connsiteY27" fmla="*/ 755583 h 1880553"/>
                  <a:gd name="connsiteX28" fmla="*/ 254620 w 1839196"/>
                  <a:gd name="connsiteY28" fmla="*/ 900158 h 1880553"/>
                  <a:gd name="connsiteX29" fmla="*/ 279452 w 1839196"/>
                  <a:gd name="connsiteY29" fmla="*/ 1064975 h 1880553"/>
                  <a:gd name="connsiteX30" fmla="*/ 280813 w 1839196"/>
                  <a:gd name="connsiteY30" fmla="*/ 1179275 h 1880553"/>
                  <a:gd name="connsiteX31" fmla="*/ 295781 w 1839196"/>
                  <a:gd name="connsiteY31" fmla="*/ 1260918 h 1880553"/>
                  <a:gd name="connsiteX32" fmla="*/ 348848 w 1839196"/>
                  <a:gd name="connsiteY32" fmla="*/ 1349364 h 1880553"/>
                  <a:gd name="connsiteX33" fmla="*/ 322995 w 1839196"/>
                  <a:gd name="connsiteY33" fmla="*/ 1432368 h 1880553"/>
                  <a:gd name="connsiteX34" fmla="*/ 246454 w 1839196"/>
                  <a:gd name="connsiteY34" fmla="*/ 1509758 h 1880553"/>
                  <a:gd name="connsiteX35" fmla="*/ 33844 w 1839196"/>
                  <a:gd name="connsiteY35" fmla="*/ 1453289 h 1880553"/>
                  <a:gd name="connsiteX36" fmla="*/ 44218 w 1839196"/>
                  <a:gd name="connsiteY36" fmla="*/ 1218226 h 1880553"/>
                  <a:gd name="connsiteX37" fmla="*/ 31802 w 1839196"/>
                  <a:gd name="connsiteY37" fmla="*/ 1100354 h 1880553"/>
                  <a:gd name="connsiteX38" fmla="*/ 48810 w 1839196"/>
                  <a:gd name="connsiteY38" fmla="*/ 1026364 h 1880553"/>
                  <a:gd name="connsiteX39" fmla="*/ 65649 w 1839196"/>
                  <a:gd name="connsiteY39" fmla="*/ 867672 h 1880553"/>
                  <a:gd name="connsiteX40" fmla="*/ 58677 w 1839196"/>
                  <a:gd name="connsiteY40" fmla="*/ 708639 h 1880553"/>
                  <a:gd name="connsiteX41" fmla="*/ 103579 w 1839196"/>
                  <a:gd name="connsiteY41" fmla="*/ 477316 h 1880553"/>
                  <a:gd name="connsiteX42" fmla="*/ 159370 w 1839196"/>
                  <a:gd name="connsiteY42" fmla="*/ 378155 h 1880553"/>
                  <a:gd name="connsiteX43" fmla="*/ 300883 w 1839196"/>
                  <a:gd name="connsiteY43" fmla="*/ 426800 h 1880553"/>
                  <a:gd name="connsiteX44" fmla="*/ 471313 w 1839196"/>
                  <a:gd name="connsiteY44" fmla="*/ 479868 h 1880553"/>
                  <a:gd name="connsiteX45" fmla="*/ 625924 w 1839196"/>
                  <a:gd name="connsiteY45" fmla="*/ 535827 h 1880553"/>
                  <a:gd name="connsiteX46" fmla="*/ 757063 w 1839196"/>
                  <a:gd name="connsiteY46" fmla="*/ 539739 h 1880553"/>
                  <a:gd name="connsiteX47" fmla="*/ 867281 w 1839196"/>
                  <a:gd name="connsiteY47" fmla="*/ 530214 h 1880553"/>
                  <a:gd name="connsiteX48" fmla="*/ 992466 w 1839196"/>
                  <a:gd name="connsiteY48" fmla="*/ 513886 h 1880553"/>
                  <a:gd name="connsiteX49" fmla="*/ 1121734 w 1839196"/>
                  <a:gd name="connsiteY49" fmla="*/ 456736 h 1880553"/>
                  <a:gd name="connsiteX50" fmla="*/ 1245559 w 1839196"/>
                  <a:gd name="connsiteY50" fmla="*/ 375093 h 1880553"/>
                  <a:gd name="connsiteX51" fmla="*/ 1321759 w 1839196"/>
                  <a:gd name="connsiteY51" fmla="*/ 320664 h 1880553"/>
                  <a:gd name="connsiteX52" fmla="*/ 1387073 w 1839196"/>
                  <a:gd name="connsiteY52" fmla="*/ 225414 h 1880553"/>
                  <a:gd name="connsiteX53" fmla="*/ 1482323 w 1839196"/>
                  <a:gd name="connsiteY53" fmla="*/ 120639 h 1880553"/>
                  <a:gd name="connsiteX54" fmla="*/ 1574852 w 1839196"/>
                  <a:gd name="connsiteY54" fmla="*/ 2257 h 1880553"/>
                  <a:gd name="connsiteX55" fmla="*/ 1734056 w 1839196"/>
                  <a:gd name="connsiteY55" fmla="*/ 56686 h 1880553"/>
                  <a:gd name="connsiteX56" fmla="*/ 1739498 w 1839196"/>
                  <a:gd name="connsiteY56" fmla="*/ 221332 h 1880553"/>
                  <a:gd name="connsiteX57" fmla="*/ 1721809 w 1839196"/>
                  <a:gd name="connsiteY57" fmla="*/ 356043 h 1880553"/>
                  <a:gd name="connsiteX58" fmla="*/ 1695956 w 1839196"/>
                  <a:gd name="connsiteY58" fmla="*/ 526132 h 1880553"/>
                  <a:gd name="connsiteX59" fmla="*/ 1674184 w 1839196"/>
                  <a:gd name="connsiteY59" fmla="*/ 629546 h 1880553"/>
                  <a:gd name="connsiteX60" fmla="*/ 1653773 w 1839196"/>
                  <a:gd name="connsiteY60" fmla="*/ 726157 h 1880553"/>
                  <a:gd name="connsiteX61" fmla="*/ 1655815 w 1839196"/>
                  <a:gd name="connsiteY61" fmla="*/ 761366 h 1880553"/>
                  <a:gd name="connsiteX62" fmla="*/ 1724871 w 1839196"/>
                  <a:gd name="connsiteY62" fmla="*/ 912575 h 1880553"/>
                  <a:gd name="connsiteX63" fmla="*/ 1784402 w 1839196"/>
                  <a:gd name="connsiteY63" fmla="*/ 1028066 h 1880553"/>
                  <a:gd name="connsiteX64" fmla="*/ 1839170 w 1839196"/>
                  <a:gd name="connsiteY64" fmla="*/ 1137604 h 1880553"/>
                  <a:gd name="connsiteX65" fmla="*/ 1686771 w 1839196"/>
                  <a:gd name="connsiteY65" fmla="*/ 1224519 h 1880553"/>
                  <a:gd name="connsiteX66" fmla="*/ 1690343 w 1839196"/>
                  <a:gd name="connsiteY66" fmla="*/ 1299528 h 1880553"/>
                  <a:gd name="connsiteX67" fmla="*/ 1697486 w 1839196"/>
                  <a:gd name="connsiteY67" fmla="*/ 1387634 h 1880553"/>
                  <a:gd name="connsiteX68" fmla="*/ 1701058 w 1839196"/>
                  <a:gd name="connsiteY68" fmla="*/ 1428116 h 1880553"/>
                  <a:gd name="connsiteX69" fmla="*/ 1722489 w 1839196"/>
                  <a:gd name="connsiteY69" fmla="*/ 1517412 h 1880553"/>
                  <a:gd name="connsiteX70" fmla="*/ 1766543 w 1839196"/>
                  <a:gd name="connsiteY70" fmla="*/ 1513841 h 1880553"/>
                  <a:gd name="connsiteX71" fmla="*/ 1635574 w 1839196"/>
                  <a:gd name="connsiteY71" fmla="*/ 1566228 h 1880553"/>
                  <a:gd name="connsiteX72" fmla="*/ 1452218 w 1839196"/>
                  <a:gd name="connsiteY72" fmla="*/ 1524557 h 1880553"/>
                  <a:gd name="connsiteX73" fmla="*/ 1360539 w 1839196"/>
                  <a:gd name="connsiteY73" fmla="*/ 1478122 h 1880553"/>
                  <a:gd name="connsiteX74" fmla="*/ 1301008 w 1839196"/>
                  <a:gd name="connsiteY74" fmla="*/ 1480503 h 1880553"/>
                  <a:gd name="connsiteX75" fmla="*/ 1234334 w 1839196"/>
                  <a:gd name="connsiteY75" fmla="*/ 1699577 h 1880553"/>
                  <a:gd name="connsiteX76" fmla="*/ 1189089 w 1839196"/>
                  <a:gd name="connsiteY76" fmla="*/ 1780542 h 1880553"/>
                  <a:gd name="connsiteX77" fmla="*/ 1091458 w 1839196"/>
                  <a:gd name="connsiteY77" fmla="*/ 1880553 h 1880553"/>
                  <a:gd name="connsiteX78" fmla="*/ 1003012 w 1839196"/>
                  <a:gd name="connsiteY78" fmla="*/ 1874090 h 1880553"/>
                  <a:gd name="connsiteX79" fmla="*/ 1030567 w 1839196"/>
                  <a:gd name="connsiteY79" fmla="*/ 1822042 h 1880553"/>
                  <a:gd name="connsiteX0" fmla="*/ 1030567 w 1865365"/>
                  <a:gd name="connsiteY0" fmla="*/ 1822042 h 1880553"/>
                  <a:gd name="connsiteX1" fmla="*/ 1125816 w 1865365"/>
                  <a:gd name="connsiteY1" fmla="*/ 1577964 h 1880553"/>
                  <a:gd name="connsiteX2" fmla="*/ 1245559 w 1865365"/>
                  <a:gd name="connsiteY2" fmla="*/ 1320789 h 1880553"/>
                  <a:gd name="connsiteX3" fmla="*/ 1340809 w 1865365"/>
                  <a:gd name="connsiteY3" fmla="*/ 1294936 h 1880553"/>
                  <a:gd name="connsiteX4" fmla="*/ 1436741 w 1865365"/>
                  <a:gd name="connsiteY4" fmla="*/ 1341199 h 1880553"/>
                  <a:gd name="connsiteX5" fmla="*/ 1483854 w 1865365"/>
                  <a:gd name="connsiteY5" fmla="*/ 1381172 h 1880553"/>
                  <a:gd name="connsiteX6" fmla="*/ 1562606 w 1865365"/>
                  <a:gd name="connsiteY6" fmla="*/ 1399711 h 1880553"/>
                  <a:gd name="connsiteX7" fmla="*/ 1629281 w 1865365"/>
                  <a:gd name="connsiteY7" fmla="*/ 1357529 h 1880553"/>
                  <a:gd name="connsiteX8" fmla="*/ 1668741 w 1865365"/>
                  <a:gd name="connsiteY8" fmla="*/ 1277246 h 1880553"/>
                  <a:gd name="connsiteX9" fmla="*/ 1644248 w 1865365"/>
                  <a:gd name="connsiteY9" fmla="*/ 1177914 h 1880553"/>
                  <a:gd name="connsiteX10" fmla="*/ 1588459 w 1865365"/>
                  <a:gd name="connsiteY10" fmla="*/ 1066336 h 1880553"/>
                  <a:gd name="connsiteX11" fmla="*/ 1547638 w 1865365"/>
                  <a:gd name="connsiteY11" fmla="*/ 969725 h 1880553"/>
                  <a:gd name="connsiteX12" fmla="*/ 1513620 w 1865365"/>
                  <a:gd name="connsiteY12" fmla="*/ 863589 h 1880553"/>
                  <a:gd name="connsiteX13" fmla="*/ 1510388 w 1865365"/>
                  <a:gd name="connsiteY13" fmla="*/ 722926 h 1880553"/>
                  <a:gd name="connsiteX14" fmla="*/ 1536922 w 1865365"/>
                  <a:gd name="connsiteY14" fmla="*/ 523411 h 1880553"/>
                  <a:gd name="connsiteX15" fmla="*/ 1557163 w 1865365"/>
                  <a:gd name="connsiteY15" fmla="*/ 403668 h 1880553"/>
                  <a:gd name="connsiteX16" fmla="*/ 1607509 w 1865365"/>
                  <a:gd name="connsiteY16" fmla="*/ 268957 h 1880553"/>
                  <a:gd name="connsiteX17" fmla="*/ 1543556 w 1865365"/>
                  <a:gd name="connsiteY17" fmla="*/ 353321 h 1880553"/>
                  <a:gd name="connsiteX18" fmla="*/ 1464634 w 1865365"/>
                  <a:gd name="connsiteY18" fmla="*/ 459457 h 1880553"/>
                  <a:gd name="connsiteX19" fmla="*/ 1389795 w 1865365"/>
                  <a:gd name="connsiteY19" fmla="*/ 535657 h 1880553"/>
                  <a:gd name="connsiteX20" fmla="*/ 1260527 w 1865365"/>
                  <a:gd name="connsiteY20" fmla="*/ 588725 h 1880553"/>
                  <a:gd name="connsiteX21" fmla="*/ 1080062 w 1865365"/>
                  <a:gd name="connsiteY21" fmla="*/ 668667 h 1880553"/>
                  <a:gd name="connsiteX22" fmla="*/ 926301 w 1865365"/>
                  <a:gd name="connsiteY22" fmla="*/ 708807 h 1880553"/>
                  <a:gd name="connsiteX23" fmla="*/ 746177 w 1865365"/>
                  <a:gd name="connsiteY23" fmla="*/ 726157 h 1880553"/>
                  <a:gd name="connsiteX24" fmla="*/ 608575 w 1865365"/>
                  <a:gd name="connsiteY24" fmla="*/ 690438 h 1880553"/>
                  <a:gd name="connsiteX25" fmla="*/ 475395 w 1865365"/>
                  <a:gd name="connsiteY25" fmla="*/ 647236 h 1880553"/>
                  <a:gd name="connsiteX26" fmla="*/ 231827 w 1865365"/>
                  <a:gd name="connsiteY26" fmla="*/ 575118 h 1880553"/>
                  <a:gd name="connsiteX27" fmla="*/ 253259 w 1865365"/>
                  <a:gd name="connsiteY27" fmla="*/ 755583 h 1880553"/>
                  <a:gd name="connsiteX28" fmla="*/ 254620 w 1865365"/>
                  <a:gd name="connsiteY28" fmla="*/ 900158 h 1880553"/>
                  <a:gd name="connsiteX29" fmla="*/ 279452 w 1865365"/>
                  <a:gd name="connsiteY29" fmla="*/ 1064975 h 1880553"/>
                  <a:gd name="connsiteX30" fmla="*/ 280813 w 1865365"/>
                  <a:gd name="connsiteY30" fmla="*/ 1179275 h 1880553"/>
                  <a:gd name="connsiteX31" fmla="*/ 295781 w 1865365"/>
                  <a:gd name="connsiteY31" fmla="*/ 1260918 h 1880553"/>
                  <a:gd name="connsiteX32" fmla="*/ 348848 w 1865365"/>
                  <a:gd name="connsiteY32" fmla="*/ 1349364 h 1880553"/>
                  <a:gd name="connsiteX33" fmla="*/ 322995 w 1865365"/>
                  <a:gd name="connsiteY33" fmla="*/ 1432368 h 1880553"/>
                  <a:gd name="connsiteX34" fmla="*/ 246454 w 1865365"/>
                  <a:gd name="connsiteY34" fmla="*/ 1509758 h 1880553"/>
                  <a:gd name="connsiteX35" fmla="*/ 33844 w 1865365"/>
                  <a:gd name="connsiteY35" fmla="*/ 1453289 h 1880553"/>
                  <a:gd name="connsiteX36" fmla="*/ 44218 w 1865365"/>
                  <a:gd name="connsiteY36" fmla="*/ 1218226 h 1880553"/>
                  <a:gd name="connsiteX37" fmla="*/ 31802 w 1865365"/>
                  <a:gd name="connsiteY37" fmla="*/ 1100354 h 1880553"/>
                  <a:gd name="connsiteX38" fmla="*/ 48810 w 1865365"/>
                  <a:gd name="connsiteY38" fmla="*/ 1026364 h 1880553"/>
                  <a:gd name="connsiteX39" fmla="*/ 65649 w 1865365"/>
                  <a:gd name="connsiteY39" fmla="*/ 867672 h 1880553"/>
                  <a:gd name="connsiteX40" fmla="*/ 58677 w 1865365"/>
                  <a:gd name="connsiteY40" fmla="*/ 708639 h 1880553"/>
                  <a:gd name="connsiteX41" fmla="*/ 103579 w 1865365"/>
                  <a:gd name="connsiteY41" fmla="*/ 477316 h 1880553"/>
                  <a:gd name="connsiteX42" fmla="*/ 159370 w 1865365"/>
                  <a:gd name="connsiteY42" fmla="*/ 378155 h 1880553"/>
                  <a:gd name="connsiteX43" fmla="*/ 300883 w 1865365"/>
                  <a:gd name="connsiteY43" fmla="*/ 426800 h 1880553"/>
                  <a:gd name="connsiteX44" fmla="*/ 471313 w 1865365"/>
                  <a:gd name="connsiteY44" fmla="*/ 479868 h 1880553"/>
                  <a:gd name="connsiteX45" fmla="*/ 625924 w 1865365"/>
                  <a:gd name="connsiteY45" fmla="*/ 535827 h 1880553"/>
                  <a:gd name="connsiteX46" fmla="*/ 757063 w 1865365"/>
                  <a:gd name="connsiteY46" fmla="*/ 539739 h 1880553"/>
                  <a:gd name="connsiteX47" fmla="*/ 867281 w 1865365"/>
                  <a:gd name="connsiteY47" fmla="*/ 530214 h 1880553"/>
                  <a:gd name="connsiteX48" fmla="*/ 992466 w 1865365"/>
                  <a:gd name="connsiteY48" fmla="*/ 513886 h 1880553"/>
                  <a:gd name="connsiteX49" fmla="*/ 1121734 w 1865365"/>
                  <a:gd name="connsiteY49" fmla="*/ 456736 h 1880553"/>
                  <a:gd name="connsiteX50" fmla="*/ 1245559 w 1865365"/>
                  <a:gd name="connsiteY50" fmla="*/ 375093 h 1880553"/>
                  <a:gd name="connsiteX51" fmla="*/ 1321759 w 1865365"/>
                  <a:gd name="connsiteY51" fmla="*/ 320664 h 1880553"/>
                  <a:gd name="connsiteX52" fmla="*/ 1387073 w 1865365"/>
                  <a:gd name="connsiteY52" fmla="*/ 225414 h 1880553"/>
                  <a:gd name="connsiteX53" fmla="*/ 1482323 w 1865365"/>
                  <a:gd name="connsiteY53" fmla="*/ 120639 h 1880553"/>
                  <a:gd name="connsiteX54" fmla="*/ 1574852 w 1865365"/>
                  <a:gd name="connsiteY54" fmla="*/ 2257 h 1880553"/>
                  <a:gd name="connsiteX55" fmla="*/ 1734056 w 1865365"/>
                  <a:gd name="connsiteY55" fmla="*/ 56686 h 1880553"/>
                  <a:gd name="connsiteX56" fmla="*/ 1739498 w 1865365"/>
                  <a:gd name="connsiteY56" fmla="*/ 221332 h 1880553"/>
                  <a:gd name="connsiteX57" fmla="*/ 1721809 w 1865365"/>
                  <a:gd name="connsiteY57" fmla="*/ 356043 h 1880553"/>
                  <a:gd name="connsiteX58" fmla="*/ 1695956 w 1865365"/>
                  <a:gd name="connsiteY58" fmla="*/ 526132 h 1880553"/>
                  <a:gd name="connsiteX59" fmla="*/ 1674184 w 1865365"/>
                  <a:gd name="connsiteY59" fmla="*/ 629546 h 1880553"/>
                  <a:gd name="connsiteX60" fmla="*/ 1653773 w 1865365"/>
                  <a:gd name="connsiteY60" fmla="*/ 726157 h 1880553"/>
                  <a:gd name="connsiteX61" fmla="*/ 1655815 w 1865365"/>
                  <a:gd name="connsiteY61" fmla="*/ 761366 h 1880553"/>
                  <a:gd name="connsiteX62" fmla="*/ 1724871 w 1865365"/>
                  <a:gd name="connsiteY62" fmla="*/ 912575 h 1880553"/>
                  <a:gd name="connsiteX63" fmla="*/ 1784402 w 1865365"/>
                  <a:gd name="connsiteY63" fmla="*/ 1028066 h 1880553"/>
                  <a:gd name="connsiteX64" fmla="*/ 1839170 w 1865365"/>
                  <a:gd name="connsiteY64" fmla="*/ 1137604 h 1880553"/>
                  <a:gd name="connsiteX65" fmla="*/ 1865365 w 1865365"/>
                  <a:gd name="connsiteY65" fmla="*/ 1272144 h 1880553"/>
                  <a:gd name="connsiteX66" fmla="*/ 1690343 w 1865365"/>
                  <a:gd name="connsiteY66" fmla="*/ 1299528 h 1880553"/>
                  <a:gd name="connsiteX67" fmla="*/ 1697486 w 1865365"/>
                  <a:gd name="connsiteY67" fmla="*/ 1387634 h 1880553"/>
                  <a:gd name="connsiteX68" fmla="*/ 1701058 w 1865365"/>
                  <a:gd name="connsiteY68" fmla="*/ 1428116 h 1880553"/>
                  <a:gd name="connsiteX69" fmla="*/ 1722489 w 1865365"/>
                  <a:gd name="connsiteY69" fmla="*/ 1517412 h 1880553"/>
                  <a:gd name="connsiteX70" fmla="*/ 1766543 w 1865365"/>
                  <a:gd name="connsiteY70" fmla="*/ 1513841 h 1880553"/>
                  <a:gd name="connsiteX71" fmla="*/ 1635574 w 1865365"/>
                  <a:gd name="connsiteY71" fmla="*/ 1566228 h 1880553"/>
                  <a:gd name="connsiteX72" fmla="*/ 1452218 w 1865365"/>
                  <a:gd name="connsiteY72" fmla="*/ 1524557 h 1880553"/>
                  <a:gd name="connsiteX73" fmla="*/ 1360539 w 1865365"/>
                  <a:gd name="connsiteY73" fmla="*/ 1478122 h 1880553"/>
                  <a:gd name="connsiteX74" fmla="*/ 1301008 w 1865365"/>
                  <a:gd name="connsiteY74" fmla="*/ 1480503 h 1880553"/>
                  <a:gd name="connsiteX75" fmla="*/ 1234334 w 1865365"/>
                  <a:gd name="connsiteY75" fmla="*/ 1699577 h 1880553"/>
                  <a:gd name="connsiteX76" fmla="*/ 1189089 w 1865365"/>
                  <a:gd name="connsiteY76" fmla="*/ 1780542 h 1880553"/>
                  <a:gd name="connsiteX77" fmla="*/ 1091458 w 1865365"/>
                  <a:gd name="connsiteY77" fmla="*/ 1880553 h 1880553"/>
                  <a:gd name="connsiteX78" fmla="*/ 1003012 w 1865365"/>
                  <a:gd name="connsiteY78" fmla="*/ 1874090 h 1880553"/>
                  <a:gd name="connsiteX79" fmla="*/ 1030567 w 1865365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697486 w 1870127"/>
                  <a:gd name="connsiteY67" fmla="*/ 1387634 h 1880553"/>
                  <a:gd name="connsiteX68" fmla="*/ 1701058 w 1870127"/>
                  <a:gd name="connsiteY68" fmla="*/ 1428116 h 1880553"/>
                  <a:gd name="connsiteX69" fmla="*/ 1722489 w 1870127"/>
                  <a:gd name="connsiteY69" fmla="*/ 1517412 h 1880553"/>
                  <a:gd name="connsiteX70" fmla="*/ 1766543 w 1870127"/>
                  <a:gd name="connsiteY70" fmla="*/ 1513841 h 1880553"/>
                  <a:gd name="connsiteX71" fmla="*/ 1635574 w 1870127"/>
                  <a:gd name="connsiteY71" fmla="*/ 1566228 h 1880553"/>
                  <a:gd name="connsiteX72" fmla="*/ 1452218 w 1870127"/>
                  <a:gd name="connsiteY72" fmla="*/ 1524557 h 1880553"/>
                  <a:gd name="connsiteX73" fmla="*/ 1360539 w 1870127"/>
                  <a:gd name="connsiteY73" fmla="*/ 1478122 h 1880553"/>
                  <a:gd name="connsiteX74" fmla="*/ 1301008 w 1870127"/>
                  <a:gd name="connsiteY74" fmla="*/ 1480503 h 1880553"/>
                  <a:gd name="connsiteX75" fmla="*/ 1234334 w 1870127"/>
                  <a:gd name="connsiteY75" fmla="*/ 1699577 h 1880553"/>
                  <a:gd name="connsiteX76" fmla="*/ 1189089 w 1870127"/>
                  <a:gd name="connsiteY76" fmla="*/ 1780542 h 1880553"/>
                  <a:gd name="connsiteX77" fmla="*/ 1091458 w 1870127"/>
                  <a:gd name="connsiteY77" fmla="*/ 1880553 h 1880553"/>
                  <a:gd name="connsiteX78" fmla="*/ 1003012 w 1870127"/>
                  <a:gd name="connsiteY78" fmla="*/ 1874090 h 1880553"/>
                  <a:gd name="connsiteX79" fmla="*/ 1030567 w 1870127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697486 w 1870127"/>
                  <a:gd name="connsiteY67" fmla="*/ 1387634 h 1880553"/>
                  <a:gd name="connsiteX68" fmla="*/ 1701058 w 1870127"/>
                  <a:gd name="connsiteY68" fmla="*/ 1428116 h 1880553"/>
                  <a:gd name="connsiteX69" fmla="*/ 1722489 w 1870127"/>
                  <a:gd name="connsiteY69" fmla="*/ 1517412 h 1880553"/>
                  <a:gd name="connsiteX70" fmla="*/ 1766543 w 1870127"/>
                  <a:gd name="connsiteY70" fmla="*/ 1513841 h 1880553"/>
                  <a:gd name="connsiteX71" fmla="*/ 1635574 w 1870127"/>
                  <a:gd name="connsiteY71" fmla="*/ 1566228 h 1880553"/>
                  <a:gd name="connsiteX72" fmla="*/ 1452218 w 1870127"/>
                  <a:gd name="connsiteY72" fmla="*/ 1524557 h 1880553"/>
                  <a:gd name="connsiteX73" fmla="*/ 1360539 w 1870127"/>
                  <a:gd name="connsiteY73" fmla="*/ 1478122 h 1880553"/>
                  <a:gd name="connsiteX74" fmla="*/ 1301008 w 1870127"/>
                  <a:gd name="connsiteY74" fmla="*/ 1480503 h 1880553"/>
                  <a:gd name="connsiteX75" fmla="*/ 1234334 w 1870127"/>
                  <a:gd name="connsiteY75" fmla="*/ 1699577 h 1880553"/>
                  <a:gd name="connsiteX76" fmla="*/ 1189089 w 1870127"/>
                  <a:gd name="connsiteY76" fmla="*/ 1780542 h 1880553"/>
                  <a:gd name="connsiteX77" fmla="*/ 1091458 w 1870127"/>
                  <a:gd name="connsiteY77" fmla="*/ 1880553 h 1880553"/>
                  <a:gd name="connsiteX78" fmla="*/ 1003012 w 1870127"/>
                  <a:gd name="connsiteY78" fmla="*/ 1874090 h 1880553"/>
                  <a:gd name="connsiteX79" fmla="*/ 1030567 w 1870127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01058 w 1870127"/>
                  <a:gd name="connsiteY67" fmla="*/ 1428116 h 1880553"/>
                  <a:gd name="connsiteX68" fmla="*/ 1722489 w 1870127"/>
                  <a:gd name="connsiteY68" fmla="*/ 1517412 h 1880553"/>
                  <a:gd name="connsiteX69" fmla="*/ 1766543 w 1870127"/>
                  <a:gd name="connsiteY69" fmla="*/ 1513841 h 1880553"/>
                  <a:gd name="connsiteX70" fmla="*/ 1635574 w 1870127"/>
                  <a:gd name="connsiteY70" fmla="*/ 1566228 h 1880553"/>
                  <a:gd name="connsiteX71" fmla="*/ 1452218 w 1870127"/>
                  <a:gd name="connsiteY71" fmla="*/ 1524557 h 1880553"/>
                  <a:gd name="connsiteX72" fmla="*/ 1360539 w 1870127"/>
                  <a:gd name="connsiteY72" fmla="*/ 1478122 h 1880553"/>
                  <a:gd name="connsiteX73" fmla="*/ 1301008 w 1870127"/>
                  <a:gd name="connsiteY73" fmla="*/ 1480503 h 1880553"/>
                  <a:gd name="connsiteX74" fmla="*/ 1234334 w 1870127"/>
                  <a:gd name="connsiteY74" fmla="*/ 1699577 h 1880553"/>
                  <a:gd name="connsiteX75" fmla="*/ 1189089 w 1870127"/>
                  <a:gd name="connsiteY75" fmla="*/ 1780542 h 1880553"/>
                  <a:gd name="connsiteX76" fmla="*/ 1091458 w 1870127"/>
                  <a:gd name="connsiteY76" fmla="*/ 1880553 h 1880553"/>
                  <a:gd name="connsiteX77" fmla="*/ 1003012 w 1870127"/>
                  <a:gd name="connsiteY77" fmla="*/ 1874090 h 1880553"/>
                  <a:gd name="connsiteX78" fmla="*/ 1030567 w 1870127"/>
                  <a:gd name="connsiteY78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22489 w 1870127"/>
                  <a:gd name="connsiteY67" fmla="*/ 1517412 h 1880553"/>
                  <a:gd name="connsiteX68" fmla="*/ 1766543 w 1870127"/>
                  <a:gd name="connsiteY68" fmla="*/ 1513841 h 1880553"/>
                  <a:gd name="connsiteX69" fmla="*/ 1635574 w 1870127"/>
                  <a:gd name="connsiteY69" fmla="*/ 1566228 h 1880553"/>
                  <a:gd name="connsiteX70" fmla="*/ 1452218 w 1870127"/>
                  <a:gd name="connsiteY70" fmla="*/ 1524557 h 1880553"/>
                  <a:gd name="connsiteX71" fmla="*/ 1360539 w 1870127"/>
                  <a:gd name="connsiteY71" fmla="*/ 1478122 h 1880553"/>
                  <a:gd name="connsiteX72" fmla="*/ 1301008 w 1870127"/>
                  <a:gd name="connsiteY72" fmla="*/ 1480503 h 1880553"/>
                  <a:gd name="connsiteX73" fmla="*/ 1234334 w 1870127"/>
                  <a:gd name="connsiteY73" fmla="*/ 1699577 h 1880553"/>
                  <a:gd name="connsiteX74" fmla="*/ 1189089 w 1870127"/>
                  <a:gd name="connsiteY74" fmla="*/ 1780542 h 1880553"/>
                  <a:gd name="connsiteX75" fmla="*/ 1091458 w 1870127"/>
                  <a:gd name="connsiteY75" fmla="*/ 1880553 h 1880553"/>
                  <a:gd name="connsiteX76" fmla="*/ 1003012 w 1870127"/>
                  <a:gd name="connsiteY76" fmla="*/ 1874090 h 1880553"/>
                  <a:gd name="connsiteX77" fmla="*/ 1030567 w 1870127"/>
                  <a:gd name="connsiteY77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1372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4598"/>
                  <a:gd name="connsiteY0" fmla="*/ 1822042 h 1880553"/>
                  <a:gd name="connsiteX1" fmla="*/ 1125816 w 1874598"/>
                  <a:gd name="connsiteY1" fmla="*/ 1577964 h 1880553"/>
                  <a:gd name="connsiteX2" fmla="*/ 1245559 w 1874598"/>
                  <a:gd name="connsiteY2" fmla="*/ 1320789 h 1880553"/>
                  <a:gd name="connsiteX3" fmla="*/ 1340809 w 1874598"/>
                  <a:gd name="connsiteY3" fmla="*/ 1294936 h 1880553"/>
                  <a:gd name="connsiteX4" fmla="*/ 1436741 w 1874598"/>
                  <a:gd name="connsiteY4" fmla="*/ 1341199 h 1880553"/>
                  <a:gd name="connsiteX5" fmla="*/ 1483854 w 1874598"/>
                  <a:gd name="connsiteY5" fmla="*/ 1381172 h 1880553"/>
                  <a:gd name="connsiteX6" fmla="*/ 1562606 w 1874598"/>
                  <a:gd name="connsiteY6" fmla="*/ 1399711 h 1880553"/>
                  <a:gd name="connsiteX7" fmla="*/ 1629281 w 1874598"/>
                  <a:gd name="connsiteY7" fmla="*/ 1357529 h 1880553"/>
                  <a:gd name="connsiteX8" fmla="*/ 1668741 w 1874598"/>
                  <a:gd name="connsiteY8" fmla="*/ 1277246 h 1880553"/>
                  <a:gd name="connsiteX9" fmla="*/ 1644248 w 1874598"/>
                  <a:gd name="connsiteY9" fmla="*/ 1177914 h 1880553"/>
                  <a:gd name="connsiteX10" fmla="*/ 1588459 w 1874598"/>
                  <a:gd name="connsiteY10" fmla="*/ 1066336 h 1880553"/>
                  <a:gd name="connsiteX11" fmla="*/ 1547638 w 1874598"/>
                  <a:gd name="connsiteY11" fmla="*/ 969725 h 1880553"/>
                  <a:gd name="connsiteX12" fmla="*/ 1513620 w 1874598"/>
                  <a:gd name="connsiteY12" fmla="*/ 863589 h 1880553"/>
                  <a:gd name="connsiteX13" fmla="*/ 1510388 w 1874598"/>
                  <a:gd name="connsiteY13" fmla="*/ 722926 h 1880553"/>
                  <a:gd name="connsiteX14" fmla="*/ 1536922 w 1874598"/>
                  <a:gd name="connsiteY14" fmla="*/ 523411 h 1880553"/>
                  <a:gd name="connsiteX15" fmla="*/ 1557163 w 1874598"/>
                  <a:gd name="connsiteY15" fmla="*/ 403668 h 1880553"/>
                  <a:gd name="connsiteX16" fmla="*/ 1607509 w 1874598"/>
                  <a:gd name="connsiteY16" fmla="*/ 268957 h 1880553"/>
                  <a:gd name="connsiteX17" fmla="*/ 1543556 w 1874598"/>
                  <a:gd name="connsiteY17" fmla="*/ 353321 h 1880553"/>
                  <a:gd name="connsiteX18" fmla="*/ 1464634 w 1874598"/>
                  <a:gd name="connsiteY18" fmla="*/ 459457 h 1880553"/>
                  <a:gd name="connsiteX19" fmla="*/ 1389795 w 1874598"/>
                  <a:gd name="connsiteY19" fmla="*/ 535657 h 1880553"/>
                  <a:gd name="connsiteX20" fmla="*/ 1260527 w 1874598"/>
                  <a:gd name="connsiteY20" fmla="*/ 588725 h 1880553"/>
                  <a:gd name="connsiteX21" fmla="*/ 1080062 w 1874598"/>
                  <a:gd name="connsiteY21" fmla="*/ 668667 h 1880553"/>
                  <a:gd name="connsiteX22" fmla="*/ 926301 w 1874598"/>
                  <a:gd name="connsiteY22" fmla="*/ 708807 h 1880553"/>
                  <a:gd name="connsiteX23" fmla="*/ 746177 w 1874598"/>
                  <a:gd name="connsiteY23" fmla="*/ 726157 h 1880553"/>
                  <a:gd name="connsiteX24" fmla="*/ 608575 w 1874598"/>
                  <a:gd name="connsiteY24" fmla="*/ 690438 h 1880553"/>
                  <a:gd name="connsiteX25" fmla="*/ 475395 w 1874598"/>
                  <a:gd name="connsiteY25" fmla="*/ 647236 h 1880553"/>
                  <a:gd name="connsiteX26" fmla="*/ 231827 w 1874598"/>
                  <a:gd name="connsiteY26" fmla="*/ 575118 h 1880553"/>
                  <a:gd name="connsiteX27" fmla="*/ 253259 w 1874598"/>
                  <a:gd name="connsiteY27" fmla="*/ 755583 h 1880553"/>
                  <a:gd name="connsiteX28" fmla="*/ 254620 w 1874598"/>
                  <a:gd name="connsiteY28" fmla="*/ 900158 h 1880553"/>
                  <a:gd name="connsiteX29" fmla="*/ 279452 w 1874598"/>
                  <a:gd name="connsiteY29" fmla="*/ 1064975 h 1880553"/>
                  <a:gd name="connsiteX30" fmla="*/ 280813 w 1874598"/>
                  <a:gd name="connsiteY30" fmla="*/ 1179275 h 1880553"/>
                  <a:gd name="connsiteX31" fmla="*/ 295781 w 1874598"/>
                  <a:gd name="connsiteY31" fmla="*/ 1260918 h 1880553"/>
                  <a:gd name="connsiteX32" fmla="*/ 348848 w 1874598"/>
                  <a:gd name="connsiteY32" fmla="*/ 1349364 h 1880553"/>
                  <a:gd name="connsiteX33" fmla="*/ 322995 w 1874598"/>
                  <a:gd name="connsiteY33" fmla="*/ 1432368 h 1880553"/>
                  <a:gd name="connsiteX34" fmla="*/ 246454 w 1874598"/>
                  <a:gd name="connsiteY34" fmla="*/ 1509758 h 1880553"/>
                  <a:gd name="connsiteX35" fmla="*/ 33844 w 1874598"/>
                  <a:gd name="connsiteY35" fmla="*/ 1453289 h 1880553"/>
                  <a:gd name="connsiteX36" fmla="*/ 44218 w 1874598"/>
                  <a:gd name="connsiteY36" fmla="*/ 1218226 h 1880553"/>
                  <a:gd name="connsiteX37" fmla="*/ 31802 w 1874598"/>
                  <a:gd name="connsiteY37" fmla="*/ 1100354 h 1880553"/>
                  <a:gd name="connsiteX38" fmla="*/ 48810 w 1874598"/>
                  <a:gd name="connsiteY38" fmla="*/ 1026364 h 1880553"/>
                  <a:gd name="connsiteX39" fmla="*/ 65649 w 1874598"/>
                  <a:gd name="connsiteY39" fmla="*/ 867672 h 1880553"/>
                  <a:gd name="connsiteX40" fmla="*/ 58677 w 1874598"/>
                  <a:gd name="connsiteY40" fmla="*/ 708639 h 1880553"/>
                  <a:gd name="connsiteX41" fmla="*/ 103579 w 1874598"/>
                  <a:gd name="connsiteY41" fmla="*/ 477316 h 1880553"/>
                  <a:gd name="connsiteX42" fmla="*/ 159370 w 1874598"/>
                  <a:gd name="connsiteY42" fmla="*/ 378155 h 1880553"/>
                  <a:gd name="connsiteX43" fmla="*/ 300883 w 1874598"/>
                  <a:gd name="connsiteY43" fmla="*/ 426800 h 1880553"/>
                  <a:gd name="connsiteX44" fmla="*/ 471313 w 1874598"/>
                  <a:gd name="connsiteY44" fmla="*/ 479868 h 1880553"/>
                  <a:gd name="connsiteX45" fmla="*/ 625924 w 1874598"/>
                  <a:gd name="connsiteY45" fmla="*/ 535827 h 1880553"/>
                  <a:gd name="connsiteX46" fmla="*/ 757063 w 1874598"/>
                  <a:gd name="connsiteY46" fmla="*/ 539739 h 1880553"/>
                  <a:gd name="connsiteX47" fmla="*/ 867281 w 1874598"/>
                  <a:gd name="connsiteY47" fmla="*/ 530214 h 1880553"/>
                  <a:gd name="connsiteX48" fmla="*/ 992466 w 1874598"/>
                  <a:gd name="connsiteY48" fmla="*/ 513886 h 1880553"/>
                  <a:gd name="connsiteX49" fmla="*/ 1121734 w 1874598"/>
                  <a:gd name="connsiteY49" fmla="*/ 456736 h 1880553"/>
                  <a:gd name="connsiteX50" fmla="*/ 1245559 w 1874598"/>
                  <a:gd name="connsiteY50" fmla="*/ 375093 h 1880553"/>
                  <a:gd name="connsiteX51" fmla="*/ 1321759 w 1874598"/>
                  <a:gd name="connsiteY51" fmla="*/ 320664 h 1880553"/>
                  <a:gd name="connsiteX52" fmla="*/ 1387073 w 1874598"/>
                  <a:gd name="connsiteY52" fmla="*/ 225414 h 1880553"/>
                  <a:gd name="connsiteX53" fmla="*/ 1482323 w 1874598"/>
                  <a:gd name="connsiteY53" fmla="*/ 120639 h 1880553"/>
                  <a:gd name="connsiteX54" fmla="*/ 1574852 w 1874598"/>
                  <a:gd name="connsiteY54" fmla="*/ 2257 h 1880553"/>
                  <a:gd name="connsiteX55" fmla="*/ 1734056 w 1874598"/>
                  <a:gd name="connsiteY55" fmla="*/ 56686 h 1880553"/>
                  <a:gd name="connsiteX56" fmla="*/ 1739498 w 1874598"/>
                  <a:gd name="connsiteY56" fmla="*/ 221332 h 1880553"/>
                  <a:gd name="connsiteX57" fmla="*/ 1721809 w 1874598"/>
                  <a:gd name="connsiteY57" fmla="*/ 356043 h 1880553"/>
                  <a:gd name="connsiteX58" fmla="*/ 1695956 w 1874598"/>
                  <a:gd name="connsiteY58" fmla="*/ 526132 h 1880553"/>
                  <a:gd name="connsiteX59" fmla="*/ 1674184 w 1874598"/>
                  <a:gd name="connsiteY59" fmla="*/ 629546 h 1880553"/>
                  <a:gd name="connsiteX60" fmla="*/ 1653773 w 1874598"/>
                  <a:gd name="connsiteY60" fmla="*/ 726157 h 1880553"/>
                  <a:gd name="connsiteX61" fmla="*/ 1672484 w 1874598"/>
                  <a:gd name="connsiteY61" fmla="*/ 814944 h 1880553"/>
                  <a:gd name="connsiteX62" fmla="*/ 1720108 w 1874598"/>
                  <a:gd name="connsiteY62" fmla="*/ 914956 h 1880553"/>
                  <a:gd name="connsiteX63" fmla="*/ 1784402 w 1874598"/>
                  <a:gd name="connsiteY63" fmla="*/ 1028066 h 1880553"/>
                  <a:gd name="connsiteX64" fmla="*/ 1839170 w 1874598"/>
                  <a:gd name="connsiteY64" fmla="*/ 1137604 h 1880553"/>
                  <a:gd name="connsiteX65" fmla="*/ 1865365 w 1874598"/>
                  <a:gd name="connsiteY65" fmla="*/ 1272144 h 1880553"/>
                  <a:gd name="connsiteX66" fmla="*/ 1870127 w 1874598"/>
                  <a:gd name="connsiteY66" fmla="*/ 1376919 h 1880553"/>
                  <a:gd name="connsiteX67" fmla="*/ 1766543 w 1874598"/>
                  <a:gd name="connsiteY67" fmla="*/ 1513841 h 1880553"/>
                  <a:gd name="connsiteX68" fmla="*/ 1635574 w 1874598"/>
                  <a:gd name="connsiteY68" fmla="*/ 1566228 h 1880553"/>
                  <a:gd name="connsiteX69" fmla="*/ 1452218 w 1874598"/>
                  <a:gd name="connsiteY69" fmla="*/ 1524557 h 1880553"/>
                  <a:gd name="connsiteX70" fmla="*/ 1360539 w 1874598"/>
                  <a:gd name="connsiteY70" fmla="*/ 1478122 h 1880553"/>
                  <a:gd name="connsiteX71" fmla="*/ 1301008 w 1874598"/>
                  <a:gd name="connsiteY71" fmla="*/ 1480503 h 1880553"/>
                  <a:gd name="connsiteX72" fmla="*/ 1234334 w 1874598"/>
                  <a:gd name="connsiteY72" fmla="*/ 1699577 h 1880553"/>
                  <a:gd name="connsiteX73" fmla="*/ 1189089 w 1874598"/>
                  <a:gd name="connsiteY73" fmla="*/ 1780542 h 1880553"/>
                  <a:gd name="connsiteX74" fmla="*/ 1091458 w 1874598"/>
                  <a:gd name="connsiteY74" fmla="*/ 1880553 h 1880553"/>
                  <a:gd name="connsiteX75" fmla="*/ 1003012 w 1874598"/>
                  <a:gd name="connsiteY75" fmla="*/ 1874090 h 1880553"/>
                  <a:gd name="connsiteX76" fmla="*/ 1030567 w 1874598"/>
                  <a:gd name="connsiteY76" fmla="*/ 1822042 h 1880553"/>
                  <a:gd name="connsiteX0" fmla="*/ 1030567 w 1877618"/>
                  <a:gd name="connsiteY0" fmla="*/ 1822042 h 1880553"/>
                  <a:gd name="connsiteX1" fmla="*/ 1125816 w 1877618"/>
                  <a:gd name="connsiteY1" fmla="*/ 1577964 h 1880553"/>
                  <a:gd name="connsiteX2" fmla="*/ 1245559 w 1877618"/>
                  <a:gd name="connsiteY2" fmla="*/ 1320789 h 1880553"/>
                  <a:gd name="connsiteX3" fmla="*/ 1340809 w 1877618"/>
                  <a:gd name="connsiteY3" fmla="*/ 1294936 h 1880553"/>
                  <a:gd name="connsiteX4" fmla="*/ 1436741 w 1877618"/>
                  <a:gd name="connsiteY4" fmla="*/ 1341199 h 1880553"/>
                  <a:gd name="connsiteX5" fmla="*/ 1483854 w 1877618"/>
                  <a:gd name="connsiteY5" fmla="*/ 1381172 h 1880553"/>
                  <a:gd name="connsiteX6" fmla="*/ 1562606 w 1877618"/>
                  <a:gd name="connsiteY6" fmla="*/ 1399711 h 1880553"/>
                  <a:gd name="connsiteX7" fmla="*/ 1629281 w 1877618"/>
                  <a:gd name="connsiteY7" fmla="*/ 1357529 h 1880553"/>
                  <a:gd name="connsiteX8" fmla="*/ 1668741 w 1877618"/>
                  <a:gd name="connsiteY8" fmla="*/ 1277246 h 1880553"/>
                  <a:gd name="connsiteX9" fmla="*/ 1644248 w 1877618"/>
                  <a:gd name="connsiteY9" fmla="*/ 1177914 h 1880553"/>
                  <a:gd name="connsiteX10" fmla="*/ 1588459 w 1877618"/>
                  <a:gd name="connsiteY10" fmla="*/ 1066336 h 1880553"/>
                  <a:gd name="connsiteX11" fmla="*/ 1547638 w 1877618"/>
                  <a:gd name="connsiteY11" fmla="*/ 969725 h 1880553"/>
                  <a:gd name="connsiteX12" fmla="*/ 1513620 w 1877618"/>
                  <a:gd name="connsiteY12" fmla="*/ 863589 h 1880553"/>
                  <a:gd name="connsiteX13" fmla="*/ 1510388 w 1877618"/>
                  <a:gd name="connsiteY13" fmla="*/ 722926 h 1880553"/>
                  <a:gd name="connsiteX14" fmla="*/ 1536922 w 1877618"/>
                  <a:gd name="connsiteY14" fmla="*/ 523411 h 1880553"/>
                  <a:gd name="connsiteX15" fmla="*/ 1557163 w 1877618"/>
                  <a:gd name="connsiteY15" fmla="*/ 403668 h 1880553"/>
                  <a:gd name="connsiteX16" fmla="*/ 1607509 w 1877618"/>
                  <a:gd name="connsiteY16" fmla="*/ 268957 h 1880553"/>
                  <a:gd name="connsiteX17" fmla="*/ 1543556 w 1877618"/>
                  <a:gd name="connsiteY17" fmla="*/ 353321 h 1880553"/>
                  <a:gd name="connsiteX18" fmla="*/ 1464634 w 1877618"/>
                  <a:gd name="connsiteY18" fmla="*/ 459457 h 1880553"/>
                  <a:gd name="connsiteX19" fmla="*/ 1389795 w 1877618"/>
                  <a:gd name="connsiteY19" fmla="*/ 535657 h 1880553"/>
                  <a:gd name="connsiteX20" fmla="*/ 1260527 w 1877618"/>
                  <a:gd name="connsiteY20" fmla="*/ 588725 h 1880553"/>
                  <a:gd name="connsiteX21" fmla="*/ 1080062 w 1877618"/>
                  <a:gd name="connsiteY21" fmla="*/ 668667 h 1880553"/>
                  <a:gd name="connsiteX22" fmla="*/ 926301 w 1877618"/>
                  <a:gd name="connsiteY22" fmla="*/ 708807 h 1880553"/>
                  <a:gd name="connsiteX23" fmla="*/ 746177 w 1877618"/>
                  <a:gd name="connsiteY23" fmla="*/ 726157 h 1880553"/>
                  <a:gd name="connsiteX24" fmla="*/ 608575 w 1877618"/>
                  <a:gd name="connsiteY24" fmla="*/ 690438 h 1880553"/>
                  <a:gd name="connsiteX25" fmla="*/ 475395 w 1877618"/>
                  <a:gd name="connsiteY25" fmla="*/ 647236 h 1880553"/>
                  <a:gd name="connsiteX26" fmla="*/ 231827 w 1877618"/>
                  <a:gd name="connsiteY26" fmla="*/ 575118 h 1880553"/>
                  <a:gd name="connsiteX27" fmla="*/ 253259 w 1877618"/>
                  <a:gd name="connsiteY27" fmla="*/ 755583 h 1880553"/>
                  <a:gd name="connsiteX28" fmla="*/ 254620 w 1877618"/>
                  <a:gd name="connsiteY28" fmla="*/ 900158 h 1880553"/>
                  <a:gd name="connsiteX29" fmla="*/ 279452 w 1877618"/>
                  <a:gd name="connsiteY29" fmla="*/ 1064975 h 1880553"/>
                  <a:gd name="connsiteX30" fmla="*/ 280813 w 1877618"/>
                  <a:gd name="connsiteY30" fmla="*/ 1179275 h 1880553"/>
                  <a:gd name="connsiteX31" fmla="*/ 295781 w 1877618"/>
                  <a:gd name="connsiteY31" fmla="*/ 1260918 h 1880553"/>
                  <a:gd name="connsiteX32" fmla="*/ 348848 w 1877618"/>
                  <a:gd name="connsiteY32" fmla="*/ 1349364 h 1880553"/>
                  <a:gd name="connsiteX33" fmla="*/ 322995 w 1877618"/>
                  <a:gd name="connsiteY33" fmla="*/ 1432368 h 1880553"/>
                  <a:gd name="connsiteX34" fmla="*/ 246454 w 1877618"/>
                  <a:gd name="connsiteY34" fmla="*/ 1509758 h 1880553"/>
                  <a:gd name="connsiteX35" fmla="*/ 33844 w 1877618"/>
                  <a:gd name="connsiteY35" fmla="*/ 1453289 h 1880553"/>
                  <a:gd name="connsiteX36" fmla="*/ 44218 w 1877618"/>
                  <a:gd name="connsiteY36" fmla="*/ 1218226 h 1880553"/>
                  <a:gd name="connsiteX37" fmla="*/ 31802 w 1877618"/>
                  <a:gd name="connsiteY37" fmla="*/ 1100354 h 1880553"/>
                  <a:gd name="connsiteX38" fmla="*/ 48810 w 1877618"/>
                  <a:gd name="connsiteY38" fmla="*/ 1026364 h 1880553"/>
                  <a:gd name="connsiteX39" fmla="*/ 65649 w 1877618"/>
                  <a:gd name="connsiteY39" fmla="*/ 867672 h 1880553"/>
                  <a:gd name="connsiteX40" fmla="*/ 58677 w 1877618"/>
                  <a:gd name="connsiteY40" fmla="*/ 708639 h 1880553"/>
                  <a:gd name="connsiteX41" fmla="*/ 103579 w 1877618"/>
                  <a:gd name="connsiteY41" fmla="*/ 477316 h 1880553"/>
                  <a:gd name="connsiteX42" fmla="*/ 159370 w 1877618"/>
                  <a:gd name="connsiteY42" fmla="*/ 378155 h 1880553"/>
                  <a:gd name="connsiteX43" fmla="*/ 300883 w 1877618"/>
                  <a:gd name="connsiteY43" fmla="*/ 426800 h 1880553"/>
                  <a:gd name="connsiteX44" fmla="*/ 471313 w 1877618"/>
                  <a:gd name="connsiteY44" fmla="*/ 479868 h 1880553"/>
                  <a:gd name="connsiteX45" fmla="*/ 625924 w 1877618"/>
                  <a:gd name="connsiteY45" fmla="*/ 535827 h 1880553"/>
                  <a:gd name="connsiteX46" fmla="*/ 757063 w 1877618"/>
                  <a:gd name="connsiteY46" fmla="*/ 539739 h 1880553"/>
                  <a:gd name="connsiteX47" fmla="*/ 867281 w 1877618"/>
                  <a:gd name="connsiteY47" fmla="*/ 530214 h 1880553"/>
                  <a:gd name="connsiteX48" fmla="*/ 992466 w 1877618"/>
                  <a:gd name="connsiteY48" fmla="*/ 513886 h 1880553"/>
                  <a:gd name="connsiteX49" fmla="*/ 1121734 w 1877618"/>
                  <a:gd name="connsiteY49" fmla="*/ 456736 h 1880553"/>
                  <a:gd name="connsiteX50" fmla="*/ 1245559 w 1877618"/>
                  <a:gd name="connsiteY50" fmla="*/ 375093 h 1880553"/>
                  <a:gd name="connsiteX51" fmla="*/ 1321759 w 1877618"/>
                  <a:gd name="connsiteY51" fmla="*/ 320664 h 1880553"/>
                  <a:gd name="connsiteX52" fmla="*/ 1387073 w 1877618"/>
                  <a:gd name="connsiteY52" fmla="*/ 225414 h 1880553"/>
                  <a:gd name="connsiteX53" fmla="*/ 1482323 w 1877618"/>
                  <a:gd name="connsiteY53" fmla="*/ 120639 h 1880553"/>
                  <a:gd name="connsiteX54" fmla="*/ 1574852 w 1877618"/>
                  <a:gd name="connsiteY54" fmla="*/ 2257 h 1880553"/>
                  <a:gd name="connsiteX55" fmla="*/ 1734056 w 1877618"/>
                  <a:gd name="connsiteY55" fmla="*/ 56686 h 1880553"/>
                  <a:gd name="connsiteX56" fmla="*/ 1739498 w 1877618"/>
                  <a:gd name="connsiteY56" fmla="*/ 221332 h 1880553"/>
                  <a:gd name="connsiteX57" fmla="*/ 1721809 w 1877618"/>
                  <a:gd name="connsiteY57" fmla="*/ 356043 h 1880553"/>
                  <a:gd name="connsiteX58" fmla="*/ 1695956 w 1877618"/>
                  <a:gd name="connsiteY58" fmla="*/ 526132 h 1880553"/>
                  <a:gd name="connsiteX59" fmla="*/ 1674184 w 1877618"/>
                  <a:gd name="connsiteY59" fmla="*/ 629546 h 1880553"/>
                  <a:gd name="connsiteX60" fmla="*/ 1653773 w 1877618"/>
                  <a:gd name="connsiteY60" fmla="*/ 726157 h 1880553"/>
                  <a:gd name="connsiteX61" fmla="*/ 1672484 w 1877618"/>
                  <a:gd name="connsiteY61" fmla="*/ 814944 h 1880553"/>
                  <a:gd name="connsiteX62" fmla="*/ 1720108 w 1877618"/>
                  <a:gd name="connsiteY62" fmla="*/ 914956 h 1880553"/>
                  <a:gd name="connsiteX63" fmla="*/ 1784402 w 1877618"/>
                  <a:gd name="connsiteY63" fmla="*/ 1028066 h 1880553"/>
                  <a:gd name="connsiteX64" fmla="*/ 1839170 w 1877618"/>
                  <a:gd name="connsiteY64" fmla="*/ 1137604 h 1880553"/>
                  <a:gd name="connsiteX65" fmla="*/ 1865365 w 1877618"/>
                  <a:gd name="connsiteY65" fmla="*/ 1272144 h 1880553"/>
                  <a:gd name="connsiteX66" fmla="*/ 1870127 w 1877618"/>
                  <a:gd name="connsiteY66" fmla="*/ 1376919 h 1880553"/>
                  <a:gd name="connsiteX67" fmla="*/ 1766543 w 1877618"/>
                  <a:gd name="connsiteY67" fmla="*/ 1513841 h 1880553"/>
                  <a:gd name="connsiteX68" fmla="*/ 1635574 w 1877618"/>
                  <a:gd name="connsiteY68" fmla="*/ 1566228 h 1880553"/>
                  <a:gd name="connsiteX69" fmla="*/ 1452218 w 1877618"/>
                  <a:gd name="connsiteY69" fmla="*/ 1524557 h 1880553"/>
                  <a:gd name="connsiteX70" fmla="*/ 1360539 w 1877618"/>
                  <a:gd name="connsiteY70" fmla="*/ 1478122 h 1880553"/>
                  <a:gd name="connsiteX71" fmla="*/ 1301008 w 1877618"/>
                  <a:gd name="connsiteY71" fmla="*/ 1480503 h 1880553"/>
                  <a:gd name="connsiteX72" fmla="*/ 1234334 w 1877618"/>
                  <a:gd name="connsiteY72" fmla="*/ 1699577 h 1880553"/>
                  <a:gd name="connsiteX73" fmla="*/ 1189089 w 1877618"/>
                  <a:gd name="connsiteY73" fmla="*/ 1780542 h 1880553"/>
                  <a:gd name="connsiteX74" fmla="*/ 1091458 w 1877618"/>
                  <a:gd name="connsiteY74" fmla="*/ 1880553 h 1880553"/>
                  <a:gd name="connsiteX75" fmla="*/ 1003012 w 1877618"/>
                  <a:gd name="connsiteY75" fmla="*/ 1874090 h 1880553"/>
                  <a:gd name="connsiteX76" fmla="*/ 1030567 w 1877618"/>
                  <a:gd name="connsiteY76" fmla="*/ 1822042 h 1880553"/>
                  <a:gd name="connsiteX0" fmla="*/ 1030567 w 1875496"/>
                  <a:gd name="connsiteY0" fmla="*/ 1822042 h 1880553"/>
                  <a:gd name="connsiteX1" fmla="*/ 1125816 w 1875496"/>
                  <a:gd name="connsiteY1" fmla="*/ 1577964 h 1880553"/>
                  <a:gd name="connsiteX2" fmla="*/ 1245559 w 1875496"/>
                  <a:gd name="connsiteY2" fmla="*/ 1320789 h 1880553"/>
                  <a:gd name="connsiteX3" fmla="*/ 1340809 w 1875496"/>
                  <a:gd name="connsiteY3" fmla="*/ 1294936 h 1880553"/>
                  <a:gd name="connsiteX4" fmla="*/ 1436741 w 1875496"/>
                  <a:gd name="connsiteY4" fmla="*/ 1341199 h 1880553"/>
                  <a:gd name="connsiteX5" fmla="*/ 1483854 w 1875496"/>
                  <a:gd name="connsiteY5" fmla="*/ 1381172 h 1880553"/>
                  <a:gd name="connsiteX6" fmla="*/ 1562606 w 1875496"/>
                  <a:gd name="connsiteY6" fmla="*/ 1399711 h 1880553"/>
                  <a:gd name="connsiteX7" fmla="*/ 1629281 w 1875496"/>
                  <a:gd name="connsiteY7" fmla="*/ 1357529 h 1880553"/>
                  <a:gd name="connsiteX8" fmla="*/ 1668741 w 1875496"/>
                  <a:gd name="connsiteY8" fmla="*/ 1277246 h 1880553"/>
                  <a:gd name="connsiteX9" fmla="*/ 1644248 w 1875496"/>
                  <a:gd name="connsiteY9" fmla="*/ 1177914 h 1880553"/>
                  <a:gd name="connsiteX10" fmla="*/ 1588459 w 1875496"/>
                  <a:gd name="connsiteY10" fmla="*/ 1066336 h 1880553"/>
                  <a:gd name="connsiteX11" fmla="*/ 1547638 w 1875496"/>
                  <a:gd name="connsiteY11" fmla="*/ 969725 h 1880553"/>
                  <a:gd name="connsiteX12" fmla="*/ 1513620 w 1875496"/>
                  <a:gd name="connsiteY12" fmla="*/ 863589 h 1880553"/>
                  <a:gd name="connsiteX13" fmla="*/ 1510388 w 1875496"/>
                  <a:gd name="connsiteY13" fmla="*/ 722926 h 1880553"/>
                  <a:gd name="connsiteX14" fmla="*/ 1536922 w 1875496"/>
                  <a:gd name="connsiteY14" fmla="*/ 523411 h 1880553"/>
                  <a:gd name="connsiteX15" fmla="*/ 1557163 w 1875496"/>
                  <a:gd name="connsiteY15" fmla="*/ 403668 h 1880553"/>
                  <a:gd name="connsiteX16" fmla="*/ 1607509 w 1875496"/>
                  <a:gd name="connsiteY16" fmla="*/ 268957 h 1880553"/>
                  <a:gd name="connsiteX17" fmla="*/ 1543556 w 1875496"/>
                  <a:gd name="connsiteY17" fmla="*/ 353321 h 1880553"/>
                  <a:gd name="connsiteX18" fmla="*/ 1464634 w 1875496"/>
                  <a:gd name="connsiteY18" fmla="*/ 459457 h 1880553"/>
                  <a:gd name="connsiteX19" fmla="*/ 1389795 w 1875496"/>
                  <a:gd name="connsiteY19" fmla="*/ 535657 h 1880553"/>
                  <a:gd name="connsiteX20" fmla="*/ 1260527 w 1875496"/>
                  <a:gd name="connsiteY20" fmla="*/ 588725 h 1880553"/>
                  <a:gd name="connsiteX21" fmla="*/ 1080062 w 1875496"/>
                  <a:gd name="connsiteY21" fmla="*/ 668667 h 1880553"/>
                  <a:gd name="connsiteX22" fmla="*/ 926301 w 1875496"/>
                  <a:gd name="connsiteY22" fmla="*/ 708807 h 1880553"/>
                  <a:gd name="connsiteX23" fmla="*/ 746177 w 1875496"/>
                  <a:gd name="connsiteY23" fmla="*/ 726157 h 1880553"/>
                  <a:gd name="connsiteX24" fmla="*/ 608575 w 1875496"/>
                  <a:gd name="connsiteY24" fmla="*/ 690438 h 1880553"/>
                  <a:gd name="connsiteX25" fmla="*/ 475395 w 1875496"/>
                  <a:gd name="connsiteY25" fmla="*/ 647236 h 1880553"/>
                  <a:gd name="connsiteX26" fmla="*/ 231827 w 1875496"/>
                  <a:gd name="connsiteY26" fmla="*/ 575118 h 1880553"/>
                  <a:gd name="connsiteX27" fmla="*/ 253259 w 1875496"/>
                  <a:gd name="connsiteY27" fmla="*/ 755583 h 1880553"/>
                  <a:gd name="connsiteX28" fmla="*/ 254620 w 1875496"/>
                  <a:gd name="connsiteY28" fmla="*/ 900158 h 1880553"/>
                  <a:gd name="connsiteX29" fmla="*/ 279452 w 1875496"/>
                  <a:gd name="connsiteY29" fmla="*/ 1064975 h 1880553"/>
                  <a:gd name="connsiteX30" fmla="*/ 280813 w 1875496"/>
                  <a:gd name="connsiteY30" fmla="*/ 1179275 h 1880553"/>
                  <a:gd name="connsiteX31" fmla="*/ 295781 w 1875496"/>
                  <a:gd name="connsiteY31" fmla="*/ 1260918 h 1880553"/>
                  <a:gd name="connsiteX32" fmla="*/ 348848 w 1875496"/>
                  <a:gd name="connsiteY32" fmla="*/ 1349364 h 1880553"/>
                  <a:gd name="connsiteX33" fmla="*/ 322995 w 1875496"/>
                  <a:gd name="connsiteY33" fmla="*/ 1432368 h 1880553"/>
                  <a:gd name="connsiteX34" fmla="*/ 246454 w 1875496"/>
                  <a:gd name="connsiteY34" fmla="*/ 1509758 h 1880553"/>
                  <a:gd name="connsiteX35" fmla="*/ 33844 w 1875496"/>
                  <a:gd name="connsiteY35" fmla="*/ 1453289 h 1880553"/>
                  <a:gd name="connsiteX36" fmla="*/ 44218 w 1875496"/>
                  <a:gd name="connsiteY36" fmla="*/ 1218226 h 1880553"/>
                  <a:gd name="connsiteX37" fmla="*/ 31802 w 1875496"/>
                  <a:gd name="connsiteY37" fmla="*/ 1100354 h 1880553"/>
                  <a:gd name="connsiteX38" fmla="*/ 48810 w 1875496"/>
                  <a:gd name="connsiteY38" fmla="*/ 1026364 h 1880553"/>
                  <a:gd name="connsiteX39" fmla="*/ 65649 w 1875496"/>
                  <a:gd name="connsiteY39" fmla="*/ 867672 h 1880553"/>
                  <a:gd name="connsiteX40" fmla="*/ 58677 w 1875496"/>
                  <a:gd name="connsiteY40" fmla="*/ 708639 h 1880553"/>
                  <a:gd name="connsiteX41" fmla="*/ 103579 w 1875496"/>
                  <a:gd name="connsiteY41" fmla="*/ 477316 h 1880553"/>
                  <a:gd name="connsiteX42" fmla="*/ 159370 w 1875496"/>
                  <a:gd name="connsiteY42" fmla="*/ 378155 h 1880553"/>
                  <a:gd name="connsiteX43" fmla="*/ 300883 w 1875496"/>
                  <a:gd name="connsiteY43" fmla="*/ 426800 h 1880553"/>
                  <a:gd name="connsiteX44" fmla="*/ 471313 w 1875496"/>
                  <a:gd name="connsiteY44" fmla="*/ 479868 h 1880553"/>
                  <a:gd name="connsiteX45" fmla="*/ 625924 w 1875496"/>
                  <a:gd name="connsiteY45" fmla="*/ 535827 h 1880553"/>
                  <a:gd name="connsiteX46" fmla="*/ 757063 w 1875496"/>
                  <a:gd name="connsiteY46" fmla="*/ 539739 h 1880553"/>
                  <a:gd name="connsiteX47" fmla="*/ 867281 w 1875496"/>
                  <a:gd name="connsiteY47" fmla="*/ 530214 h 1880553"/>
                  <a:gd name="connsiteX48" fmla="*/ 992466 w 1875496"/>
                  <a:gd name="connsiteY48" fmla="*/ 513886 h 1880553"/>
                  <a:gd name="connsiteX49" fmla="*/ 1121734 w 1875496"/>
                  <a:gd name="connsiteY49" fmla="*/ 456736 h 1880553"/>
                  <a:gd name="connsiteX50" fmla="*/ 1245559 w 1875496"/>
                  <a:gd name="connsiteY50" fmla="*/ 375093 h 1880553"/>
                  <a:gd name="connsiteX51" fmla="*/ 1321759 w 1875496"/>
                  <a:gd name="connsiteY51" fmla="*/ 320664 h 1880553"/>
                  <a:gd name="connsiteX52" fmla="*/ 1387073 w 1875496"/>
                  <a:gd name="connsiteY52" fmla="*/ 225414 h 1880553"/>
                  <a:gd name="connsiteX53" fmla="*/ 1482323 w 1875496"/>
                  <a:gd name="connsiteY53" fmla="*/ 120639 h 1880553"/>
                  <a:gd name="connsiteX54" fmla="*/ 1574852 w 1875496"/>
                  <a:gd name="connsiteY54" fmla="*/ 2257 h 1880553"/>
                  <a:gd name="connsiteX55" fmla="*/ 1734056 w 1875496"/>
                  <a:gd name="connsiteY55" fmla="*/ 56686 h 1880553"/>
                  <a:gd name="connsiteX56" fmla="*/ 1739498 w 1875496"/>
                  <a:gd name="connsiteY56" fmla="*/ 221332 h 1880553"/>
                  <a:gd name="connsiteX57" fmla="*/ 1721809 w 1875496"/>
                  <a:gd name="connsiteY57" fmla="*/ 356043 h 1880553"/>
                  <a:gd name="connsiteX58" fmla="*/ 1695956 w 1875496"/>
                  <a:gd name="connsiteY58" fmla="*/ 526132 h 1880553"/>
                  <a:gd name="connsiteX59" fmla="*/ 1674184 w 1875496"/>
                  <a:gd name="connsiteY59" fmla="*/ 629546 h 1880553"/>
                  <a:gd name="connsiteX60" fmla="*/ 1653773 w 1875496"/>
                  <a:gd name="connsiteY60" fmla="*/ 726157 h 1880553"/>
                  <a:gd name="connsiteX61" fmla="*/ 1672484 w 1875496"/>
                  <a:gd name="connsiteY61" fmla="*/ 814944 h 1880553"/>
                  <a:gd name="connsiteX62" fmla="*/ 1720108 w 1875496"/>
                  <a:gd name="connsiteY62" fmla="*/ 914956 h 1880553"/>
                  <a:gd name="connsiteX63" fmla="*/ 1784402 w 1875496"/>
                  <a:gd name="connsiteY63" fmla="*/ 1028066 h 1880553"/>
                  <a:gd name="connsiteX64" fmla="*/ 1839170 w 1875496"/>
                  <a:gd name="connsiteY64" fmla="*/ 1137604 h 1880553"/>
                  <a:gd name="connsiteX65" fmla="*/ 1865365 w 1875496"/>
                  <a:gd name="connsiteY65" fmla="*/ 1272144 h 1880553"/>
                  <a:gd name="connsiteX66" fmla="*/ 1861792 w 1875496"/>
                  <a:gd name="connsiteY66" fmla="*/ 1375728 h 1880553"/>
                  <a:gd name="connsiteX67" fmla="*/ 1766543 w 1875496"/>
                  <a:gd name="connsiteY67" fmla="*/ 1513841 h 1880553"/>
                  <a:gd name="connsiteX68" fmla="*/ 1635574 w 1875496"/>
                  <a:gd name="connsiteY68" fmla="*/ 1566228 h 1880553"/>
                  <a:gd name="connsiteX69" fmla="*/ 1452218 w 1875496"/>
                  <a:gd name="connsiteY69" fmla="*/ 1524557 h 1880553"/>
                  <a:gd name="connsiteX70" fmla="*/ 1360539 w 1875496"/>
                  <a:gd name="connsiteY70" fmla="*/ 1478122 h 1880553"/>
                  <a:gd name="connsiteX71" fmla="*/ 1301008 w 1875496"/>
                  <a:gd name="connsiteY71" fmla="*/ 1480503 h 1880553"/>
                  <a:gd name="connsiteX72" fmla="*/ 1234334 w 1875496"/>
                  <a:gd name="connsiteY72" fmla="*/ 1699577 h 1880553"/>
                  <a:gd name="connsiteX73" fmla="*/ 1189089 w 1875496"/>
                  <a:gd name="connsiteY73" fmla="*/ 1780542 h 1880553"/>
                  <a:gd name="connsiteX74" fmla="*/ 1091458 w 1875496"/>
                  <a:gd name="connsiteY74" fmla="*/ 1880553 h 1880553"/>
                  <a:gd name="connsiteX75" fmla="*/ 1003012 w 1875496"/>
                  <a:gd name="connsiteY75" fmla="*/ 1874090 h 1880553"/>
                  <a:gd name="connsiteX76" fmla="*/ 1030567 w 1875496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7955 w 1880871"/>
                  <a:gd name="connsiteY68" fmla="*/ 1560275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42053 h 1900564"/>
                  <a:gd name="connsiteX1" fmla="*/ 1125816 w 1880871"/>
                  <a:gd name="connsiteY1" fmla="*/ 1597975 h 1900564"/>
                  <a:gd name="connsiteX2" fmla="*/ 1245559 w 1880871"/>
                  <a:gd name="connsiteY2" fmla="*/ 1340800 h 1900564"/>
                  <a:gd name="connsiteX3" fmla="*/ 1340809 w 1880871"/>
                  <a:gd name="connsiteY3" fmla="*/ 1314947 h 1900564"/>
                  <a:gd name="connsiteX4" fmla="*/ 1436741 w 1880871"/>
                  <a:gd name="connsiteY4" fmla="*/ 1361210 h 1900564"/>
                  <a:gd name="connsiteX5" fmla="*/ 1483854 w 1880871"/>
                  <a:gd name="connsiteY5" fmla="*/ 1401183 h 1900564"/>
                  <a:gd name="connsiteX6" fmla="*/ 1562606 w 1880871"/>
                  <a:gd name="connsiteY6" fmla="*/ 1419722 h 1900564"/>
                  <a:gd name="connsiteX7" fmla="*/ 1629281 w 1880871"/>
                  <a:gd name="connsiteY7" fmla="*/ 1377540 h 1900564"/>
                  <a:gd name="connsiteX8" fmla="*/ 1668741 w 1880871"/>
                  <a:gd name="connsiteY8" fmla="*/ 1297257 h 1900564"/>
                  <a:gd name="connsiteX9" fmla="*/ 1644248 w 1880871"/>
                  <a:gd name="connsiteY9" fmla="*/ 1197925 h 1900564"/>
                  <a:gd name="connsiteX10" fmla="*/ 1588459 w 1880871"/>
                  <a:gd name="connsiteY10" fmla="*/ 1086347 h 1900564"/>
                  <a:gd name="connsiteX11" fmla="*/ 1547638 w 1880871"/>
                  <a:gd name="connsiteY11" fmla="*/ 989736 h 1900564"/>
                  <a:gd name="connsiteX12" fmla="*/ 1513620 w 1880871"/>
                  <a:gd name="connsiteY12" fmla="*/ 883600 h 1900564"/>
                  <a:gd name="connsiteX13" fmla="*/ 1510388 w 1880871"/>
                  <a:gd name="connsiteY13" fmla="*/ 742937 h 1900564"/>
                  <a:gd name="connsiteX14" fmla="*/ 1536922 w 1880871"/>
                  <a:gd name="connsiteY14" fmla="*/ 543422 h 1900564"/>
                  <a:gd name="connsiteX15" fmla="*/ 1557163 w 1880871"/>
                  <a:gd name="connsiteY15" fmla="*/ 423679 h 1900564"/>
                  <a:gd name="connsiteX16" fmla="*/ 1607509 w 1880871"/>
                  <a:gd name="connsiteY16" fmla="*/ 288968 h 1900564"/>
                  <a:gd name="connsiteX17" fmla="*/ 1543556 w 1880871"/>
                  <a:gd name="connsiteY17" fmla="*/ 373332 h 1900564"/>
                  <a:gd name="connsiteX18" fmla="*/ 1464634 w 1880871"/>
                  <a:gd name="connsiteY18" fmla="*/ 479468 h 1900564"/>
                  <a:gd name="connsiteX19" fmla="*/ 1389795 w 1880871"/>
                  <a:gd name="connsiteY19" fmla="*/ 555668 h 1900564"/>
                  <a:gd name="connsiteX20" fmla="*/ 1260527 w 1880871"/>
                  <a:gd name="connsiteY20" fmla="*/ 608736 h 1900564"/>
                  <a:gd name="connsiteX21" fmla="*/ 1080062 w 1880871"/>
                  <a:gd name="connsiteY21" fmla="*/ 688678 h 1900564"/>
                  <a:gd name="connsiteX22" fmla="*/ 926301 w 1880871"/>
                  <a:gd name="connsiteY22" fmla="*/ 728818 h 1900564"/>
                  <a:gd name="connsiteX23" fmla="*/ 746177 w 1880871"/>
                  <a:gd name="connsiteY23" fmla="*/ 746168 h 1900564"/>
                  <a:gd name="connsiteX24" fmla="*/ 608575 w 1880871"/>
                  <a:gd name="connsiteY24" fmla="*/ 710449 h 1900564"/>
                  <a:gd name="connsiteX25" fmla="*/ 475395 w 1880871"/>
                  <a:gd name="connsiteY25" fmla="*/ 667247 h 1900564"/>
                  <a:gd name="connsiteX26" fmla="*/ 231827 w 1880871"/>
                  <a:gd name="connsiteY26" fmla="*/ 595129 h 1900564"/>
                  <a:gd name="connsiteX27" fmla="*/ 253259 w 1880871"/>
                  <a:gd name="connsiteY27" fmla="*/ 775594 h 1900564"/>
                  <a:gd name="connsiteX28" fmla="*/ 254620 w 1880871"/>
                  <a:gd name="connsiteY28" fmla="*/ 920169 h 1900564"/>
                  <a:gd name="connsiteX29" fmla="*/ 279452 w 1880871"/>
                  <a:gd name="connsiteY29" fmla="*/ 1084986 h 1900564"/>
                  <a:gd name="connsiteX30" fmla="*/ 280813 w 1880871"/>
                  <a:gd name="connsiteY30" fmla="*/ 1199286 h 1900564"/>
                  <a:gd name="connsiteX31" fmla="*/ 295781 w 1880871"/>
                  <a:gd name="connsiteY31" fmla="*/ 1280929 h 1900564"/>
                  <a:gd name="connsiteX32" fmla="*/ 348848 w 1880871"/>
                  <a:gd name="connsiteY32" fmla="*/ 1369375 h 1900564"/>
                  <a:gd name="connsiteX33" fmla="*/ 322995 w 1880871"/>
                  <a:gd name="connsiteY33" fmla="*/ 1452379 h 1900564"/>
                  <a:gd name="connsiteX34" fmla="*/ 246454 w 1880871"/>
                  <a:gd name="connsiteY34" fmla="*/ 1529769 h 1900564"/>
                  <a:gd name="connsiteX35" fmla="*/ 33844 w 1880871"/>
                  <a:gd name="connsiteY35" fmla="*/ 1473300 h 1900564"/>
                  <a:gd name="connsiteX36" fmla="*/ 44218 w 1880871"/>
                  <a:gd name="connsiteY36" fmla="*/ 1238237 h 1900564"/>
                  <a:gd name="connsiteX37" fmla="*/ 31802 w 1880871"/>
                  <a:gd name="connsiteY37" fmla="*/ 1120365 h 1900564"/>
                  <a:gd name="connsiteX38" fmla="*/ 48810 w 1880871"/>
                  <a:gd name="connsiteY38" fmla="*/ 1046375 h 1900564"/>
                  <a:gd name="connsiteX39" fmla="*/ 65649 w 1880871"/>
                  <a:gd name="connsiteY39" fmla="*/ 887683 h 1900564"/>
                  <a:gd name="connsiteX40" fmla="*/ 58677 w 1880871"/>
                  <a:gd name="connsiteY40" fmla="*/ 728650 h 1900564"/>
                  <a:gd name="connsiteX41" fmla="*/ 103579 w 1880871"/>
                  <a:gd name="connsiteY41" fmla="*/ 497327 h 1900564"/>
                  <a:gd name="connsiteX42" fmla="*/ 159370 w 1880871"/>
                  <a:gd name="connsiteY42" fmla="*/ 398166 h 1900564"/>
                  <a:gd name="connsiteX43" fmla="*/ 300883 w 1880871"/>
                  <a:gd name="connsiteY43" fmla="*/ 446811 h 1900564"/>
                  <a:gd name="connsiteX44" fmla="*/ 471313 w 1880871"/>
                  <a:gd name="connsiteY44" fmla="*/ 499879 h 1900564"/>
                  <a:gd name="connsiteX45" fmla="*/ 625924 w 1880871"/>
                  <a:gd name="connsiteY45" fmla="*/ 555838 h 1900564"/>
                  <a:gd name="connsiteX46" fmla="*/ 757063 w 1880871"/>
                  <a:gd name="connsiteY46" fmla="*/ 559750 h 1900564"/>
                  <a:gd name="connsiteX47" fmla="*/ 867281 w 1880871"/>
                  <a:gd name="connsiteY47" fmla="*/ 550225 h 1900564"/>
                  <a:gd name="connsiteX48" fmla="*/ 992466 w 1880871"/>
                  <a:gd name="connsiteY48" fmla="*/ 533897 h 1900564"/>
                  <a:gd name="connsiteX49" fmla="*/ 1125306 w 1880871"/>
                  <a:gd name="connsiteY49" fmla="*/ 476747 h 1900564"/>
                  <a:gd name="connsiteX50" fmla="*/ 1245559 w 1880871"/>
                  <a:gd name="connsiteY50" fmla="*/ 395104 h 1900564"/>
                  <a:gd name="connsiteX51" fmla="*/ 1321759 w 1880871"/>
                  <a:gd name="connsiteY51" fmla="*/ 340675 h 1900564"/>
                  <a:gd name="connsiteX52" fmla="*/ 1387073 w 1880871"/>
                  <a:gd name="connsiteY52" fmla="*/ 245425 h 1900564"/>
                  <a:gd name="connsiteX53" fmla="*/ 1482323 w 1880871"/>
                  <a:gd name="connsiteY53" fmla="*/ 140650 h 1900564"/>
                  <a:gd name="connsiteX54" fmla="*/ 1574852 w 1880871"/>
                  <a:gd name="connsiteY54" fmla="*/ 22268 h 1900564"/>
                  <a:gd name="connsiteX55" fmla="*/ 1734056 w 1880871"/>
                  <a:gd name="connsiteY55" fmla="*/ 76697 h 1900564"/>
                  <a:gd name="connsiteX56" fmla="*/ 1739498 w 1880871"/>
                  <a:gd name="connsiteY56" fmla="*/ 241343 h 1900564"/>
                  <a:gd name="connsiteX57" fmla="*/ 1721809 w 1880871"/>
                  <a:gd name="connsiteY57" fmla="*/ 376054 h 1900564"/>
                  <a:gd name="connsiteX58" fmla="*/ 1695956 w 1880871"/>
                  <a:gd name="connsiteY58" fmla="*/ 546143 h 1900564"/>
                  <a:gd name="connsiteX59" fmla="*/ 1674184 w 1880871"/>
                  <a:gd name="connsiteY59" fmla="*/ 649557 h 1900564"/>
                  <a:gd name="connsiteX60" fmla="*/ 1653773 w 1880871"/>
                  <a:gd name="connsiteY60" fmla="*/ 746168 h 1900564"/>
                  <a:gd name="connsiteX61" fmla="*/ 1672484 w 1880871"/>
                  <a:gd name="connsiteY61" fmla="*/ 834955 h 1900564"/>
                  <a:gd name="connsiteX62" fmla="*/ 1720108 w 1880871"/>
                  <a:gd name="connsiteY62" fmla="*/ 934967 h 1900564"/>
                  <a:gd name="connsiteX63" fmla="*/ 1784402 w 1880871"/>
                  <a:gd name="connsiteY63" fmla="*/ 1048077 h 1900564"/>
                  <a:gd name="connsiteX64" fmla="*/ 1839170 w 1880871"/>
                  <a:gd name="connsiteY64" fmla="*/ 1157615 h 1900564"/>
                  <a:gd name="connsiteX65" fmla="*/ 1865365 w 1880871"/>
                  <a:gd name="connsiteY65" fmla="*/ 1292155 h 1900564"/>
                  <a:gd name="connsiteX66" fmla="*/ 1861792 w 1880871"/>
                  <a:gd name="connsiteY66" fmla="*/ 1395739 h 1900564"/>
                  <a:gd name="connsiteX67" fmla="*/ 1766543 w 1880871"/>
                  <a:gd name="connsiteY67" fmla="*/ 1530281 h 1900564"/>
                  <a:gd name="connsiteX68" fmla="*/ 1645099 w 1880871"/>
                  <a:gd name="connsiteY68" fmla="*/ 1589811 h 1900564"/>
                  <a:gd name="connsiteX69" fmla="*/ 1452218 w 1880871"/>
                  <a:gd name="connsiteY69" fmla="*/ 1544568 h 1900564"/>
                  <a:gd name="connsiteX70" fmla="*/ 1360539 w 1880871"/>
                  <a:gd name="connsiteY70" fmla="*/ 1502896 h 1900564"/>
                  <a:gd name="connsiteX71" fmla="*/ 1301008 w 1880871"/>
                  <a:gd name="connsiteY71" fmla="*/ 1500514 h 1900564"/>
                  <a:gd name="connsiteX72" fmla="*/ 1234334 w 1880871"/>
                  <a:gd name="connsiteY72" fmla="*/ 1719588 h 1900564"/>
                  <a:gd name="connsiteX73" fmla="*/ 1189089 w 1880871"/>
                  <a:gd name="connsiteY73" fmla="*/ 1800553 h 1900564"/>
                  <a:gd name="connsiteX74" fmla="*/ 1091458 w 1880871"/>
                  <a:gd name="connsiteY74" fmla="*/ 1900564 h 1900564"/>
                  <a:gd name="connsiteX75" fmla="*/ 1003012 w 1880871"/>
                  <a:gd name="connsiteY75" fmla="*/ 1894101 h 1900564"/>
                  <a:gd name="connsiteX76" fmla="*/ 1030567 w 1880871"/>
                  <a:gd name="connsiteY76" fmla="*/ 1842053 h 1900564"/>
                  <a:gd name="connsiteX0" fmla="*/ 1030567 w 1880871"/>
                  <a:gd name="connsiteY0" fmla="*/ 1874769 h 1933280"/>
                  <a:gd name="connsiteX1" fmla="*/ 1125816 w 1880871"/>
                  <a:gd name="connsiteY1" fmla="*/ 1630691 h 1933280"/>
                  <a:gd name="connsiteX2" fmla="*/ 1245559 w 1880871"/>
                  <a:gd name="connsiteY2" fmla="*/ 1373516 h 1933280"/>
                  <a:gd name="connsiteX3" fmla="*/ 1340809 w 1880871"/>
                  <a:gd name="connsiteY3" fmla="*/ 1347663 h 1933280"/>
                  <a:gd name="connsiteX4" fmla="*/ 1436741 w 1880871"/>
                  <a:gd name="connsiteY4" fmla="*/ 1393926 h 1933280"/>
                  <a:gd name="connsiteX5" fmla="*/ 1483854 w 1880871"/>
                  <a:gd name="connsiteY5" fmla="*/ 1433899 h 1933280"/>
                  <a:gd name="connsiteX6" fmla="*/ 1562606 w 1880871"/>
                  <a:gd name="connsiteY6" fmla="*/ 1452438 h 1933280"/>
                  <a:gd name="connsiteX7" fmla="*/ 1629281 w 1880871"/>
                  <a:gd name="connsiteY7" fmla="*/ 1410256 h 1933280"/>
                  <a:gd name="connsiteX8" fmla="*/ 1668741 w 1880871"/>
                  <a:gd name="connsiteY8" fmla="*/ 1329973 h 1933280"/>
                  <a:gd name="connsiteX9" fmla="*/ 1644248 w 1880871"/>
                  <a:gd name="connsiteY9" fmla="*/ 1230641 h 1933280"/>
                  <a:gd name="connsiteX10" fmla="*/ 1588459 w 1880871"/>
                  <a:gd name="connsiteY10" fmla="*/ 1119063 h 1933280"/>
                  <a:gd name="connsiteX11" fmla="*/ 1547638 w 1880871"/>
                  <a:gd name="connsiteY11" fmla="*/ 1022452 h 1933280"/>
                  <a:gd name="connsiteX12" fmla="*/ 1513620 w 1880871"/>
                  <a:gd name="connsiteY12" fmla="*/ 916316 h 1933280"/>
                  <a:gd name="connsiteX13" fmla="*/ 1510388 w 1880871"/>
                  <a:gd name="connsiteY13" fmla="*/ 775653 h 1933280"/>
                  <a:gd name="connsiteX14" fmla="*/ 1536922 w 1880871"/>
                  <a:gd name="connsiteY14" fmla="*/ 576138 h 1933280"/>
                  <a:gd name="connsiteX15" fmla="*/ 1557163 w 1880871"/>
                  <a:gd name="connsiteY15" fmla="*/ 456395 h 1933280"/>
                  <a:gd name="connsiteX16" fmla="*/ 1607509 w 1880871"/>
                  <a:gd name="connsiteY16" fmla="*/ 321684 h 1933280"/>
                  <a:gd name="connsiteX17" fmla="*/ 1543556 w 1880871"/>
                  <a:gd name="connsiteY17" fmla="*/ 406048 h 1933280"/>
                  <a:gd name="connsiteX18" fmla="*/ 1464634 w 1880871"/>
                  <a:gd name="connsiteY18" fmla="*/ 512184 h 1933280"/>
                  <a:gd name="connsiteX19" fmla="*/ 1389795 w 1880871"/>
                  <a:gd name="connsiteY19" fmla="*/ 588384 h 1933280"/>
                  <a:gd name="connsiteX20" fmla="*/ 1260527 w 1880871"/>
                  <a:gd name="connsiteY20" fmla="*/ 641452 h 1933280"/>
                  <a:gd name="connsiteX21" fmla="*/ 1080062 w 1880871"/>
                  <a:gd name="connsiteY21" fmla="*/ 721394 h 1933280"/>
                  <a:gd name="connsiteX22" fmla="*/ 926301 w 1880871"/>
                  <a:gd name="connsiteY22" fmla="*/ 761534 h 1933280"/>
                  <a:gd name="connsiteX23" fmla="*/ 746177 w 1880871"/>
                  <a:gd name="connsiteY23" fmla="*/ 778884 h 1933280"/>
                  <a:gd name="connsiteX24" fmla="*/ 608575 w 1880871"/>
                  <a:gd name="connsiteY24" fmla="*/ 743165 h 1933280"/>
                  <a:gd name="connsiteX25" fmla="*/ 475395 w 1880871"/>
                  <a:gd name="connsiteY25" fmla="*/ 699963 h 1933280"/>
                  <a:gd name="connsiteX26" fmla="*/ 231827 w 1880871"/>
                  <a:gd name="connsiteY26" fmla="*/ 627845 h 1933280"/>
                  <a:gd name="connsiteX27" fmla="*/ 253259 w 1880871"/>
                  <a:gd name="connsiteY27" fmla="*/ 808310 h 1933280"/>
                  <a:gd name="connsiteX28" fmla="*/ 254620 w 1880871"/>
                  <a:gd name="connsiteY28" fmla="*/ 952885 h 1933280"/>
                  <a:gd name="connsiteX29" fmla="*/ 279452 w 1880871"/>
                  <a:gd name="connsiteY29" fmla="*/ 1117702 h 1933280"/>
                  <a:gd name="connsiteX30" fmla="*/ 280813 w 1880871"/>
                  <a:gd name="connsiteY30" fmla="*/ 1232002 h 1933280"/>
                  <a:gd name="connsiteX31" fmla="*/ 295781 w 1880871"/>
                  <a:gd name="connsiteY31" fmla="*/ 1313645 h 1933280"/>
                  <a:gd name="connsiteX32" fmla="*/ 348848 w 1880871"/>
                  <a:gd name="connsiteY32" fmla="*/ 1402091 h 1933280"/>
                  <a:gd name="connsiteX33" fmla="*/ 322995 w 1880871"/>
                  <a:gd name="connsiteY33" fmla="*/ 1485095 h 1933280"/>
                  <a:gd name="connsiteX34" fmla="*/ 246454 w 1880871"/>
                  <a:gd name="connsiteY34" fmla="*/ 1562485 h 1933280"/>
                  <a:gd name="connsiteX35" fmla="*/ 33844 w 1880871"/>
                  <a:gd name="connsiteY35" fmla="*/ 1506016 h 1933280"/>
                  <a:gd name="connsiteX36" fmla="*/ 44218 w 1880871"/>
                  <a:gd name="connsiteY36" fmla="*/ 1270953 h 1933280"/>
                  <a:gd name="connsiteX37" fmla="*/ 31802 w 1880871"/>
                  <a:gd name="connsiteY37" fmla="*/ 1153081 h 1933280"/>
                  <a:gd name="connsiteX38" fmla="*/ 48810 w 1880871"/>
                  <a:gd name="connsiteY38" fmla="*/ 1079091 h 1933280"/>
                  <a:gd name="connsiteX39" fmla="*/ 65649 w 1880871"/>
                  <a:gd name="connsiteY39" fmla="*/ 920399 h 1933280"/>
                  <a:gd name="connsiteX40" fmla="*/ 58677 w 1880871"/>
                  <a:gd name="connsiteY40" fmla="*/ 761366 h 1933280"/>
                  <a:gd name="connsiteX41" fmla="*/ 103579 w 1880871"/>
                  <a:gd name="connsiteY41" fmla="*/ 530043 h 1933280"/>
                  <a:gd name="connsiteX42" fmla="*/ 159370 w 1880871"/>
                  <a:gd name="connsiteY42" fmla="*/ 430882 h 1933280"/>
                  <a:gd name="connsiteX43" fmla="*/ 300883 w 1880871"/>
                  <a:gd name="connsiteY43" fmla="*/ 479527 h 1933280"/>
                  <a:gd name="connsiteX44" fmla="*/ 471313 w 1880871"/>
                  <a:gd name="connsiteY44" fmla="*/ 532595 h 1933280"/>
                  <a:gd name="connsiteX45" fmla="*/ 625924 w 1880871"/>
                  <a:gd name="connsiteY45" fmla="*/ 588554 h 1933280"/>
                  <a:gd name="connsiteX46" fmla="*/ 757063 w 1880871"/>
                  <a:gd name="connsiteY46" fmla="*/ 592466 h 1933280"/>
                  <a:gd name="connsiteX47" fmla="*/ 867281 w 1880871"/>
                  <a:gd name="connsiteY47" fmla="*/ 582941 h 1933280"/>
                  <a:gd name="connsiteX48" fmla="*/ 992466 w 1880871"/>
                  <a:gd name="connsiteY48" fmla="*/ 566613 h 1933280"/>
                  <a:gd name="connsiteX49" fmla="*/ 1125306 w 1880871"/>
                  <a:gd name="connsiteY49" fmla="*/ 509463 h 1933280"/>
                  <a:gd name="connsiteX50" fmla="*/ 1245559 w 1880871"/>
                  <a:gd name="connsiteY50" fmla="*/ 427820 h 1933280"/>
                  <a:gd name="connsiteX51" fmla="*/ 1321759 w 1880871"/>
                  <a:gd name="connsiteY51" fmla="*/ 373391 h 1933280"/>
                  <a:gd name="connsiteX52" fmla="*/ 1387073 w 1880871"/>
                  <a:gd name="connsiteY52" fmla="*/ 278141 h 1933280"/>
                  <a:gd name="connsiteX53" fmla="*/ 1482323 w 1880871"/>
                  <a:gd name="connsiteY53" fmla="*/ 173366 h 1933280"/>
                  <a:gd name="connsiteX54" fmla="*/ 1574852 w 1880871"/>
                  <a:gd name="connsiteY54" fmla="*/ 54984 h 1933280"/>
                  <a:gd name="connsiteX55" fmla="*/ 1734056 w 1880871"/>
                  <a:gd name="connsiteY55" fmla="*/ 109413 h 1933280"/>
                  <a:gd name="connsiteX56" fmla="*/ 1739498 w 1880871"/>
                  <a:gd name="connsiteY56" fmla="*/ 274059 h 1933280"/>
                  <a:gd name="connsiteX57" fmla="*/ 1721809 w 1880871"/>
                  <a:gd name="connsiteY57" fmla="*/ 408770 h 1933280"/>
                  <a:gd name="connsiteX58" fmla="*/ 1695956 w 1880871"/>
                  <a:gd name="connsiteY58" fmla="*/ 578859 h 1933280"/>
                  <a:gd name="connsiteX59" fmla="*/ 1674184 w 1880871"/>
                  <a:gd name="connsiteY59" fmla="*/ 682273 h 1933280"/>
                  <a:gd name="connsiteX60" fmla="*/ 1653773 w 1880871"/>
                  <a:gd name="connsiteY60" fmla="*/ 778884 h 1933280"/>
                  <a:gd name="connsiteX61" fmla="*/ 1672484 w 1880871"/>
                  <a:gd name="connsiteY61" fmla="*/ 867671 h 1933280"/>
                  <a:gd name="connsiteX62" fmla="*/ 1720108 w 1880871"/>
                  <a:gd name="connsiteY62" fmla="*/ 967683 h 1933280"/>
                  <a:gd name="connsiteX63" fmla="*/ 1784402 w 1880871"/>
                  <a:gd name="connsiteY63" fmla="*/ 1080793 h 1933280"/>
                  <a:gd name="connsiteX64" fmla="*/ 1839170 w 1880871"/>
                  <a:gd name="connsiteY64" fmla="*/ 1190331 h 1933280"/>
                  <a:gd name="connsiteX65" fmla="*/ 1865365 w 1880871"/>
                  <a:gd name="connsiteY65" fmla="*/ 1324871 h 1933280"/>
                  <a:gd name="connsiteX66" fmla="*/ 1861792 w 1880871"/>
                  <a:gd name="connsiteY66" fmla="*/ 1428455 h 1933280"/>
                  <a:gd name="connsiteX67" fmla="*/ 1766543 w 1880871"/>
                  <a:gd name="connsiteY67" fmla="*/ 1562997 h 1933280"/>
                  <a:gd name="connsiteX68" fmla="*/ 1645099 w 1880871"/>
                  <a:gd name="connsiteY68" fmla="*/ 1622527 h 1933280"/>
                  <a:gd name="connsiteX69" fmla="*/ 1452218 w 1880871"/>
                  <a:gd name="connsiteY69" fmla="*/ 1577284 h 1933280"/>
                  <a:gd name="connsiteX70" fmla="*/ 1360539 w 1880871"/>
                  <a:gd name="connsiteY70" fmla="*/ 1535612 h 1933280"/>
                  <a:gd name="connsiteX71" fmla="*/ 1301008 w 1880871"/>
                  <a:gd name="connsiteY71" fmla="*/ 1533230 h 1933280"/>
                  <a:gd name="connsiteX72" fmla="*/ 1234334 w 1880871"/>
                  <a:gd name="connsiteY72" fmla="*/ 1752304 h 1933280"/>
                  <a:gd name="connsiteX73" fmla="*/ 1189089 w 1880871"/>
                  <a:gd name="connsiteY73" fmla="*/ 1833269 h 1933280"/>
                  <a:gd name="connsiteX74" fmla="*/ 1091458 w 1880871"/>
                  <a:gd name="connsiteY74" fmla="*/ 1933280 h 1933280"/>
                  <a:gd name="connsiteX75" fmla="*/ 1003012 w 1880871"/>
                  <a:gd name="connsiteY75" fmla="*/ 1926817 h 1933280"/>
                  <a:gd name="connsiteX76" fmla="*/ 1030567 w 1880871"/>
                  <a:gd name="connsiteY76" fmla="*/ 1874769 h 1933280"/>
                  <a:gd name="connsiteX0" fmla="*/ 1030567 w 1880871"/>
                  <a:gd name="connsiteY0" fmla="*/ 1880980 h 1939491"/>
                  <a:gd name="connsiteX1" fmla="*/ 1125816 w 1880871"/>
                  <a:gd name="connsiteY1" fmla="*/ 1636902 h 1939491"/>
                  <a:gd name="connsiteX2" fmla="*/ 1245559 w 1880871"/>
                  <a:gd name="connsiteY2" fmla="*/ 1379727 h 1939491"/>
                  <a:gd name="connsiteX3" fmla="*/ 1340809 w 1880871"/>
                  <a:gd name="connsiteY3" fmla="*/ 1353874 h 1939491"/>
                  <a:gd name="connsiteX4" fmla="*/ 1436741 w 1880871"/>
                  <a:gd name="connsiteY4" fmla="*/ 1400137 h 1939491"/>
                  <a:gd name="connsiteX5" fmla="*/ 1483854 w 1880871"/>
                  <a:gd name="connsiteY5" fmla="*/ 1440110 h 1939491"/>
                  <a:gd name="connsiteX6" fmla="*/ 1562606 w 1880871"/>
                  <a:gd name="connsiteY6" fmla="*/ 1458649 h 1939491"/>
                  <a:gd name="connsiteX7" fmla="*/ 1629281 w 1880871"/>
                  <a:gd name="connsiteY7" fmla="*/ 1416467 h 1939491"/>
                  <a:gd name="connsiteX8" fmla="*/ 1668741 w 1880871"/>
                  <a:gd name="connsiteY8" fmla="*/ 1336184 h 1939491"/>
                  <a:gd name="connsiteX9" fmla="*/ 1644248 w 1880871"/>
                  <a:gd name="connsiteY9" fmla="*/ 1236852 h 1939491"/>
                  <a:gd name="connsiteX10" fmla="*/ 1588459 w 1880871"/>
                  <a:gd name="connsiteY10" fmla="*/ 1125274 h 1939491"/>
                  <a:gd name="connsiteX11" fmla="*/ 1547638 w 1880871"/>
                  <a:gd name="connsiteY11" fmla="*/ 1028663 h 1939491"/>
                  <a:gd name="connsiteX12" fmla="*/ 1513620 w 1880871"/>
                  <a:gd name="connsiteY12" fmla="*/ 922527 h 1939491"/>
                  <a:gd name="connsiteX13" fmla="*/ 1510388 w 1880871"/>
                  <a:gd name="connsiteY13" fmla="*/ 781864 h 1939491"/>
                  <a:gd name="connsiteX14" fmla="*/ 1536922 w 1880871"/>
                  <a:gd name="connsiteY14" fmla="*/ 582349 h 1939491"/>
                  <a:gd name="connsiteX15" fmla="*/ 1557163 w 1880871"/>
                  <a:gd name="connsiteY15" fmla="*/ 462606 h 1939491"/>
                  <a:gd name="connsiteX16" fmla="*/ 1607509 w 1880871"/>
                  <a:gd name="connsiteY16" fmla="*/ 327895 h 1939491"/>
                  <a:gd name="connsiteX17" fmla="*/ 1543556 w 1880871"/>
                  <a:gd name="connsiteY17" fmla="*/ 412259 h 1939491"/>
                  <a:gd name="connsiteX18" fmla="*/ 1464634 w 1880871"/>
                  <a:gd name="connsiteY18" fmla="*/ 518395 h 1939491"/>
                  <a:gd name="connsiteX19" fmla="*/ 1389795 w 1880871"/>
                  <a:gd name="connsiteY19" fmla="*/ 594595 h 1939491"/>
                  <a:gd name="connsiteX20" fmla="*/ 1260527 w 1880871"/>
                  <a:gd name="connsiteY20" fmla="*/ 647663 h 1939491"/>
                  <a:gd name="connsiteX21" fmla="*/ 1080062 w 1880871"/>
                  <a:gd name="connsiteY21" fmla="*/ 727605 h 1939491"/>
                  <a:gd name="connsiteX22" fmla="*/ 926301 w 1880871"/>
                  <a:gd name="connsiteY22" fmla="*/ 767745 h 1939491"/>
                  <a:gd name="connsiteX23" fmla="*/ 746177 w 1880871"/>
                  <a:gd name="connsiteY23" fmla="*/ 785095 h 1939491"/>
                  <a:gd name="connsiteX24" fmla="*/ 608575 w 1880871"/>
                  <a:gd name="connsiteY24" fmla="*/ 749376 h 1939491"/>
                  <a:gd name="connsiteX25" fmla="*/ 475395 w 1880871"/>
                  <a:gd name="connsiteY25" fmla="*/ 706174 h 1939491"/>
                  <a:gd name="connsiteX26" fmla="*/ 231827 w 1880871"/>
                  <a:gd name="connsiteY26" fmla="*/ 634056 h 1939491"/>
                  <a:gd name="connsiteX27" fmla="*/ 253259 w 1880871"/>
                  <a:gd name="connsiteY27" fmla="*/ 814521 h 1939491"/>
                  <a:gd name="connsiteX28" fmla="*/ 254620 w 1880871"/>
                  <a:gd name="connsiteY28" fmla="*/ 959096 h 1939491"/>
                  <a:gd name="connsiteX29" fmla="*/ 279452 w 1880871"/>
                  <a:gd name="connsiteY29" fmla="*/ 1123913 h 1939491"/>
                  <a:gd name="connsiteX30" fmla="*/ 280813 w 1880871"/>
                  <a:gd name="connsiteY30" fmla="*/ 1238213 h 1939491"/>
                  <a:gd name="connsiteX31" fmla="*/ 295781 w 1880871"/>
                  <a:gd name="connsiteY31" fmla="*/ 1319856 h 1939491"/>
                  <a:gd name="connsiteX32" fmla="*/ 348848 w 1880871"/>
                  <a:gd name="connsiteY32" fmla="*/ 1408302 h 1939491"/>
                  <a:gd name="connsiteX33" fmla="*/ 322995 w 1880871"/>
                  <a:gd name="connsiteY33" fmla="*/ 1491306 h 1939491"/>
                  <a:gd name="connsiteX34" fmla="*/ 246454 w 1880871"/>
                  <a:gd name="connsiteY34" fmla="*/ 1568696 h 1939491"/>
                  <a:gd name="connsiteX35" fmla="*/ 33844 w 1880871"/>
                  <a:gd name="connsiteY35" fmla="*/ 1512227 h 1939491"/>
                  <a:gd name="connsiteX36" fmla="*/ 44218 w 1880871"/>
                  <a:gd name="connsiteY36" fmla="*/ 1277164 h 1939491"/>
                  <a:gd name="connsiteX37" fmla="*/ 31802 w 1880871"/>
                  <a:gd name="connsiteY37" fmla="*/ 1159292 h 1939491"/>
                  <a:gd name="connsiteX38" fmla="*/ 48810 w 1880871"/>
                  <a:gd name="connsiteY38" fmla="*/ 1085302 h 1939491"/>
                  <a:gd name="connsiteX39" fmla="*/ 65649 w 1880871"/>
                  <a:gd name="connsiteY39" fmla="*/ 926610 h 1939491"/>
                  <a:gd name="connsiteX40" fmla="*/ 58677 w 1880871"/>
                  <a:gd name="connsiteY40" fmla="*/ 767577 h 1939491"/>
                  <a:gd name="connsiteX41" fmla="*/ 103579 w 1880871"/>
                  <a:gd name="connsiteY41" fmla="*/ 536254 h 1939491"/>
                  <a:gd name="connsiteX42" fmla="*/ 159370 w 1880871"/>
                  <a:gd name="connsiteY42" fmla="*/ 437093 h 1939491"/>
                  <a:gd name="connsiteX43" fmla="*/ 300883 w 1880871"/>
                  <a:gd name="connsiteY43" fmla="*/ 485738 h 1939491"/>
                  <a:gd name="connsiteX44" fmla="*/ 471313 w 1880871"/>
                  <a:gd name="connsiteY44" fmla="*/ 538806 h 1939491"/>
                  <a:gd name="connsiteX45" fmla="*/ 625924 w 1880871"/>
                  <a:gd name="connsiteY45" fmla="*/ 594765 h 1939491"/>
                  <a:gd name="connsiteX46" fmla="*/ 757063 w 1880871"/>
                  <a:gd name="connsiteY46" fmla="*/ 598677 h 1939491"/>
                  <a:gd name="connsiteX47" fmla="*/ 867281 w 1880871"/>
                  <a:gd name="connsiteY47" fmla="*/ 589152 h 1939491"/>
                  <a:gd name="connsiteX48" fmla="*/ 992466 w 1880871"/>
                  <a:gd name="connsiteY48" fmla="*/ 572824 h 1939491"/>
                  <a:gd name="connsiteX49" fmla="*/ 1125306 w 1880871"/>
                  <a:gd name="connsiteY49" fmla="*/ 515674 h 1939491"/>
                  <a:gd name="connsiteX50" fmla="*/ 1245559 w 1880871"/>
                  <a:gd name="connsiteY50" fmla="*/ 434031 h 1939491"/>
                  <a:gd name="connsiteX51" fmla="*/ 1321759 w 1880871"/>
                  <a:gd name="connsiteY51" fmla="*/ 379602 h 1939491"/>
                  <a:gd name="connsiteX52" fmla="*/ 1387073 w 1880871"/>
                  <a:gd name="connsiteY52" fmla="*/ 284352 h 1939491"/>
                  <a:gd name="connsiteX53" fmla="*/ 1482323 w 1880871"/>
                  <a:gd name="connsiteY53" fmla="*/ 179577 h 1939491"/>
                  <a:gd name="connsiteX54" fmla="*/ 1574852 w 1880871"/>
                  <a:gd name="connsiteY54" fmla="*/ 61195 h 1939491"/>
                  <a:gd name="connsiteX55" fmla="*/ 1734056 w 1880871"/>
                  <a:gd name="connsiteY55" fmla="*/ 115624 h 1939491"/>
                  <a:gd name="connsiteX56" fmla="*/ 1739498 w 1880871"/>
                  <a:gd name="connsiteY56" fmla="*/ 280270 h 1939491"/>
                  <a:gd name="connsiteX57" fmla="*/ 1721809 w 1880871"/>
                  <a:gd name="connsiteY57" fmla="*/ 414981 h 1939491"/>
                  <a:gd name="connsiteX58" fmla="*/ 1695956 w 1880871"/>
                  <a:gd name="connsiteY58" fmla="*/ 585070 h 1939491"/>
                  <a:gd name="connsiteX59" fmla="*/ 1674184 w 1880871"/>
                  <a:gd name="connsiteY59" fmla="*/ 688484 h 1939491"/>
                  <a:gd name="connsiteX60" fmla="*/ 1653773 w 1880871"/>
                  <a:gd name="connsiteY60" fmla="*/ 785095 h 1939491"/>
                  <a:gd name="connsiteX61" fmla="*/ 1672484 w 1880871"/>
                  <a:gd name="connsiteY61" fmla="*/ 873882 h 1939491"/>
                  <a:gd name="connsiteX62" fmla="*/ 1720108 w 1880871"/>
                  <a:gd name="connsiteY62" fmla="*/ 973894 h 1939491"/>
                  <a:gd name="connsiteX63" fmla="*/ 1784402 w 1880871"/>
                  <a:gd name="connsiteY63" fmla="*/ 1087004 h 1939491"/>
                  <a:gd name="connsiteX64" fmla="*/ 1839170 w 1880871"/>
                  <a:gd name="connsiteY64" fmla="*/ 1196542 h 1939491"/>
                  <a:gd name="connsiteX65" fmla="*/ 1865365 w 1880871"/>
                  <a:gd name="connsiteY65" fmla="*/ 1331082 h 1939491"/>
                  <a:gd name="connsiteX66" fmla="*/ 1861792 w 1880871"/>
                  <a:gd name="connsiteY66" fmla="*/ 1434666 h 1939491"/>
                  <a:gd name="connsiteX67" fmla="*/ 1766543 w 1880871"/>
                  <a:gd name="connsiteY67" fmla="*/ 1569208 h 1939491"/>
                  <a:gd name="connsiteX68" fmla="*/ 1645099 w 1880871"/>
                  <a:gd name="connsiteY68" fmla="*/ 1628738 h 1939491"/>
                  <a:gd name="connsiteX69" fmla="*/ 1452218 w 1880871"/>
                  <a:gd name="connsiteY69" fmla="*/ 1583495 h 1939491"/>
                  <a:gd name="connsiteX70" fmla="*/ 1360539 w 1880871"/>
                  <a:gd name="connsiteY70" fmla="*/ 1541823 h 1939491"/>
                  <a:gd name="connsiteX71" fmla="*/ 1301008 w 1880871"/>
                  <a:gd name="connsiteY71" fmla="*/ 1539441 h 1939491"/>
                  <a:gd name="connsiteX72" fmla="*/ 1234334 w 1880871"/>
                  <a:gd name="connsiteY72" fmla="*/ 1758515 h 1939491"/>
                  <a:gd name="connsiteX73" fmla="*/ 1189089 w 1880871"/>
                  <a:gd name="connsiteY73" fmla="*/ 1839480 h 1939491"/>
                  <a:gd name="connsiteX74" fmla="*/ 1091458 w 1880871"/>
                  <a:gd name="connsiteY74" fmla="*/ 1939491 h 1939491"/>
                  <a:gd name="connsiteX75" fmla="*/ 1003012 w 1880871"/>
                  <a:gd name="connsiteY75" fmla="*/ 1933028 h 1939491"/>
                  <a:gd name="connsiteX76" fmla="*/ 1030567 w 1880871"/>
                  <a:gd name="connsiteY76" fmla="*/ 1880980 h 1939491"/>
                  <a:gd name="connsiteX0" fmla="*/ 1030567 w 1880871"/>
                  <a:gd name="connsiteY0" fmla="*/ 1869872 h 1928383"/>
                  <a:gd name="connsiteX1" fmla="*/ 1125816 w 1880871"/>
                  <a:gd name="connsiteY1" fmla="*/ 1625794 h 1928383"/>
                  <a:gd name="connsiteX2" fmla="*/ 1245559 w 1880871"/>
                  <a:gd name="connsiteY2" fmla="*/ 1368619 h 1928383"/>
                  <a:gd name="connsiteX3" fmla="*/ 1340809 w 1880871"/>
                  <a:gd name="connsiteY3" fmla="*/ 1342766 h 1928383"/>
                  <a:gd name="connsiteX4" fmla="*/ 1436741 w 1880871"/>
                  <a:gd name="connsiteY4" fmla="*/ 1389029 h 1928383"/>
                  <a:gd name="connsiteX5" fmla="*/ 1483854 w 1880871"/>
                  <a:gd name="connsiteY5" fmla="*/ 1429002 h 1928383"/>
                  <a:gd name="connsiteX6" fmla="*/ 1562606 w 1880871"/>
                  <a:gd name="connsiteY6" fmla="*/ 1447541 h 1928383"/>
                  <a:gd name="connsiteX7" fmla="*/ 1629281 w 1880871"/>
                  <a:gd name="connsiteY7" fmla="*/ 1405359 h 1928383"/>
                  <a:gd name="connsiteX8" fmla="*/ 1668741 w 1880871"/>
                  <a:gd name="connsiteY8" fmla="*/ 1325076 h 1928383"/>
                  <a:gd name="connsiteX9" fmla="*/ 1644248 w 1880871"/>
                  <a:gd name="connsiteY9" fmla="*/ 1225744 h 1928383"/>
                  <a:gd name="connsiteX10" fmla="*/ 1588459 w 1880871"/>
                  <a:gd name="connsiteY10" fmla="*/ 1114166 h 1928383"/>
                  <a:gd name="connsiteX11" fmla="*/ 1547638 w 1880871"/>
                  <a:gd name="connsiteY11" fmla="*/ 1017555 h 1928383"/>
                  <a:gd name="connsiteX12" fmla="*/ 1513620 w 1880871"/>
                  <a:gd name="connsiteY12" fmla="*/ 911419 h 1928383"/>
                  <a:gd name="connsiteX13" fmla="*/ 1510388 w 1880871"/>
                  <a:gd name="connsiteY13" fmla="*/ 770756 h 1928383"/>
                  <a:gd name="connsiteX14" fmla="*/ 1536922 w 1880871"/>
                  <a:gd name="connsiteY14" fmla="*/ 571241 h 1928383"/>
                  <a:gd name="connsiteX15" fmla="*/ 1557163 w 1880871"/>
                  <a:gd name="connsiteY15" fmla="*/ 451498 h 1928383"/>
                  <a:gd name="connsiteX16" fmla="*/ 1607509 w 1880871"/>
                  <a:gd name="connsiteY16" fmla="*/ 316787 h 1928383"/>
                  <a:gd name="connsiteX17" fmla="*/ 1543556 w 1880871"/>
                  <a:gd name="connsiteY17" fmla="*/ 401151 h 1928383"/>
                  <a:gd name="connsiteX18" fmla="*/ 1464634 w 1880871"/>
                  <a:gd name="connsiteY18" fmla="*/ 507287 h 1928383"/>
                  <a:gd name="connsiteX19" fmla="*/ 1389795 w 1880871"/>
                  <a:gd name="connsiteY19" fmla="*/ 583487 h 1928383"/>
                  <a:gd name="connsiteX20" fmla="*/ 1260527 w 1880871"/>
                  <a:gd name="connsiteY20" fmla="*/ 636555 h 1928383"/>
                  <a:gd name="connsiteX21" fmla="*/ 1080062 w 1880871"/>
                  <a:gd name="connsiteY21" fmla="*/ 716497 h 1928383"/>
                  <a:gd name="connsiteX22" fmla="*/ 926301 w 1880871"/>
                  <a:gd name="connsiteY22" fmla="*/ 756637 h 1928383"/>
                  <a:gd name="connsiteX23" fmla="*/ 746177 w 1880871"/>
                  <a:gd name="connsiteY23" fmla="*/ 773987 h 1928383"/>
                  <a:gd name="connsiteX24" fmla="*/ 608575 w 1880871"/>
                  <a:gd name="connsiteY24" fmla="*/ 738268 h 1928383"/>
                  <a:gd name="connsiteX25" fmla="*/ 475395 w 1880871"/>
                  <a:gd name="connsiteY25" fmla="*/ 695066 h 1928383"/>
                  <a:gd name="connsiteX26" fmla="*/ 231827 w 1880871"/>
                  <a:gd name="connsiteY26" fmla="*/ 622948 h 1928383"/>
                  <a:gd name="connsiteX27" fmla="*/ 253259 w 1880871"/>
                  <a:gd name="connsiteY27" fmla="*/ 803413 h 1928383"/>
                  <a:gd name="connsiteX28" fmla="*/ 254620 w 1880871"/>
                  <a:gd name="connsiteY28" fmla="*/ 947988 h 1928383"/>
                  <a:gd name="connsiteX29" fmla="*/ 279452 w 1880871"/>
                  <a:gd name="connsiteY29" fmla="*/ 1112805 h 1928383"/>
                  <a:gd name="connsiteX30" fmla="*/ 280813 w 1880871"/>
                  <a:gd name="connsiteY30" fmla="*/ 1227105 h 1928383"/>
                  <a:gd name="connsiteX31" fmla="*/ 295781 w 1880871"/>
                  <a:gd name="connsiteY31" fmla="*/ 1308748 h 1928383"/>
                  <a:gd name="connsiteX32" fmla="*/ 348848 w 1880871"/>
                  <a:gd name="connsiteY32" fmla="*/ 1397194 h 1928383"/>
                  <a:gd name="connsiteX33" fmla="*/ 322995 w 1880871"/>
                  <a:gd name="connsiteY33" fmla="*/ 1480198 h 1928383"/>
                  <a:gd name="connsiteX34" fmla="*/ 246454 w 1880871"/>
                  <a:gd name="connsiteY34" fmla="*/ 1557588 h 1928383"/>
                  <a:gd name="connsiteX35" fmla="*/ 33844 w 1880871"/>
                  <a:gd name="connsiteY35" fmla="*/ 1501119 h 1928383"/>
                  <a:gd name="connsiteX36" fmla="*/ 44218 w 1880871"/>
                  <a:gd name="connsiteY36" fmla="*/ 1266056 h 1928383"/>
                  <a:gd name="connsiteX37" fmla="*/ 31802 w 1880871"/>
                  <a:gd name="connsiteY37" fmla="*/ 1148184 h 1928383"/>
                  <a:gd name="connsiteX38" fmla="*/ 48810 w 1880871"/>
                  <a:gd name="connsiteY38" fmla="*/ 1074194 h 1928383"/>
                  <a:gd name="connsiteX39" fmla="*/ 65649 w 1880871"/>
                  <a:gd name="connsiteY39" fmla="*/ 915502 h 1928383"/>
                  <a:gd name="connsiteX40" fmla="*/ 58677 w 1880871"/>
                  <a:gd name="connsiteY40" fmla="*/ 756469 h 1928383"/>
                  <a:gd name="connsiteX41" fmla="*/ 103579 w 1880871"/>
                  <a:gd name="connsiteY41" fmla="*/ 525146 h 1928383"/>
                  <a:gd name="connsiteX42" fmla="*/ 159370 w 1880871"/>
                  <a:gd name="connsiteY42" fmla="*/ 425985 h 1928383"/>
                  <a:gd name="connsiteX43" fmla="*/ 300883 w 1880871"/>
                  <a:gd name="connsiteY43" fmla="*/ 474630 h 1928383"/>
                  <a:gd name="connsiteX44" fmla="*/ 471313 w 1880871"/>
                  <a:gd name="connsiteY44" fmla="*/ 527698 h 1928383"/>
                  <a:gd name="connsiteX45" fmla="*/ 625924 w 1880871"/>
                  <a:gd name="connsiteY45" fmla="*/ 583657 h 1928383"/>
                  <a:gd name="connsiteX46" fmla="*/ 757063 w 1880871"/>
                  <a:gd name="connsiteY46" fmla="*/ 587569 h 1928383"/>
                  <a:gd name="connsiteX47" fmla="*/ 867281 w 1880871"/>
                  <a:gd name="connsiteY47" fmla="*/ 578044 h 1928383"/>
                  <a:gd name="connsiteX48" fmla="*/ 992466 w 1880871"/>
                  <a:gd name="connsiteY48" fmla="*/ 561716 h 1928383"/>
                  <a:gd name="connsiteX49" fmla="*/ 1125306 w 1880871"/>
                  <a:gd name="connsiteY49" fmla="*/ 504566 h 1928383"/>
                  <a:gd name="connsiteX50" fmla="*/ 1245559 w 1880871"/>
                  <a:gd name="connsiteY50" fmla="*/ 422923 h 1928383"/>
                  <a:gd name="connsiteX51" fmla="*/ 1321759 w 1880871"/>
                  <a:gd name="connsiteY51" fmla="*/ 368494 h 1928383"/>
                  <a:gd name="connsiteX52" fmla="*/ 1387073 w 1880871"/>
                  <a:gd name="connsiteY52" fmla="*/ 273244 h 1928383"/>
                  <a:gd name="connsiteX53" fmla="*/ 1482323 w 1880871"/>
                  <a:gd name="connsiteY53" fmla="*/ 168469 h 1928383"/>
                  <a:gd name="connsiteX54" fmla="*/ 1574852 w 1880871"/>
                  <a:gd name="connsiteY54" fmla="*/ 50087 h 1928383"/>
                  <a:gd name="connsiteX55" fmla="*/ 1734056 w 1880871"/>
                  <a:gd name="connsiteY55" fmla="*/ 104516 h 1928383"/>
                  <a:gd name="connsiteX56" fmla="*/ 1739498 w 1880871"/>
                  <a:gd name="connsiteY56" fmla="*/ 269162 h 1928383"/>
                  <a:gd name="connsiteX57" fmla="*/ 1721809 w 1880871"/>
                  <a:gd name="connsiteY57" fmla="*/ 403873 h 1928383"/>
                  <a:gd name="connsiteX58" fmla="*/ 1695956 w 1880871"/>
                  <a:gd name="connsiteY58" fmla="*/ 573962 h 1928383"/>
                  <a:gd name="connsiteX59" fmla="*/ 1674184 w 1880871"/>
                  <a:gd name="connsiteY59" fmla="*/ 677376 h 1928383"/>
                  <a:gd name="connsiteX60" fmla="*/ 1653773 w 1880871"/>
                  <a:gd name="connsiteY60" fmla="*/ 773987 h 1928383"/>
                  <a:gd name="connsiteX61" fmla="*/ 1672484 w 1880871"/>
                  <a:gd name="connsiteY61" fmla="*/ 862774 h 1928383"/>
                  <a:gd name="connsiteX62" fmla="*/ 1720108 w 1880871"/>
                  <a:gd name="connsiteY62" fmla="*/ 962786 h 1928383"/>
                  <a:gd name="connsiteX63" fmla="*/ 1784402 w 1880871"/>
                  <a:gd name="connsiteY63" fmla="*/ 1075896 h 1928383"/>
                  <a:gd name="connsiteX64" fmla="*/ 1839170 w 1880871"/>
                  <a:gd name="connsiteY64" fmla="*/ 1185434 h 1928383"/>
                  <a:gd name="connsiteX65" fmla="*/ 1865365 w 1880871"/>
                  <a:gd name="connsiteY65" fmla="*/ 1319974 h 1928383"/>
                  <a:gd name="connsiteX66" fmla="*/ 1861792 w 1880871"/>
                  <a:gd name="connsiteY66" fmla="*/ 1423558 h 1928383"/>
                  <a:gd name="connsiteX67" fmla="*/ 1766543 w 1880871"/>
                  <a:gd name="connsiteY67" fmla="*/ 1558100 h 1928383"/>
                  <a:gd name="connsiteX68" fmla="*/ 1645099 w 1880871"/>
                  <a:gd name="connsiteY68" fmla="*/ 1617630 h 1928383"/>
                  <a:gd name="connsiteX69" fmla="*/ 1452218 w 1880871"/>
                  <a:gd name="connsiteY69" fmla="*/ 1572387 h 1928383"/>
                  <a:gd name="connsiteX70" fmla="*/ 1360539 w 1880871"/>
                  <a:gd name="connsiteY70" fmla="*/ 1530715 h 1928383"/>
                  <a:gd name="connsiteX71" fmla="*/ 1301008 w 1880871"/>
                  <a:gd name="connsiteY71" fmla="*/ 1528333 h 1928383"/>
                  <a:gd name="connsiteX72" fmla="*/ 1234334 w 1880871"/>
                  <a:gd name="connsiteY72" fmla="*/ 1747407 h 1928383"/>
                  <a:gd name="connsiteX73" fmla="*/ 1189089 w 1880871"/>
                  <a:gd name="connsiteY73" fmla="*/ 1828372 h 1928383"/>
                  <a:gd name="connsiteX74" fmla="*/ 1091458 w 1880871"/>
                  <a:gd name="connsiteY74" fmla="*/ 1928383 h 1928383"/>
                  <a:gd name="connsiteX75" fmla="*/ 1003012 w 1880871"/>
                  <a:gd name="connsiteY75" fmla="*/ 1921920 h 1928383"/>
                  <a:gd name="connsiteX76" fmla="*/ 1030567 w 1880871"/>
                  <a:gd name="connsiteY76" fmla="*/ 1869872 h 1928383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43070 w 1880871"/>
                  <a:gd name="connsiteY56" fmla="*/ 274079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43070 w 1880871"/>
                  <a:gd name="connsiteY56" fmla="*/ 274079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2738 h 1931249"/>
                  <a:gd name="connsiteX1" fmla="*/ 1125816 w 1880871"/>
                  <a:gd name="connsiteY1" fmla="*/ 1628660 h 1931249"/>
                  <a:gd name="connsiteX2" fmla="*/ 1245559 w 1880871"/>
                  <a:gd name="connsiteY2" fmla="*/ 1371485 h 1931249"/>
                  <a:gd name="connsiteX3" fmla="*/ 1340809 w 1880871"/>
                  <a:gd name="connsiteY3" fmla="*/ 1345632 h 1931249"/>
                  <a:gd name="connsiteX4" fmla="*/ 1436741 w 1880871"/>
                  <a:gd name="connsiteY4" fmla="*/ 1391895 h 1931249"/>
                  <a:gd name="connsiteX5" fmla="*/ 1483854 w 1880871"/>
                  <a:gd name="connsiteY5" fmla="*/ 1431868 h 1931249"/>
                  <a:gd name="connsiteX6" fmla="*/ 1562606 w 1880871"/>
                  <a:gd name="connsiteY6" fmla="*/ 1450407 h 1931249"/>
                  <a:gd name="connsiteX7" fmla="*/ 1629281 w 1880871"/>
                  <a:gd name="connsiteY7" fmla="*/ 1408225 h 1931249"/>
                  <a:gd name="connsiteX8" fmla="*/ 1668741 w 1880871"/>
                  <a:gd name="connsiteY8" fmla="*/ 1327942 h 1931249"/>
                  <a:gd name="connsiteX9" fmla="*/ 1644248 w 1880871"/>
                  <a:gd name="connsiteY9" fmla="*/ 1228610 h 1931249"/>
                  <a:gd name="connsiteX10" fmla="*/ 1588459 w 1880871"/>
                  <a:gd name="connsiteY10" fmla="*/ 1117032 h 1931249"/>
                  <a:gd name="connsiteX11" fmla="*/ 1547638 w 1880871"/>
                  <a:gd name="connsiteY11" fmla="*/ 1020421 h 1931249"/>
                  <a:gd name="connsiteX12" fmla="*/ 1513620 w 1880871"/>
                  <a:gd name="connsiteY12" fmla="*/ 914285 h 1931249"/>
                  <a:gd name="connsiteX13" fmla="*/ 1510388 w 1880871"/>
                  <a:gd name="connsiteY13" fmla="*/ 773622 h 1931249"/>
                  <a:gd name="connsiteX14" fmla="*/ 1536922 w 1880871"/>
                  <a:gd name="connsiteY14" fmla="*/ 574107 h 1931249"/>
                  <a:gd name="connsiteX15" fmla="*/ 1557163 w 1880871"/>
                  <a:gd name="connsiteY15" fmla="*/ 454364 h 1931249"/>
                  <a:gd name="connsiteX16" fmla="*/ 1607509 w 1880871"/>
                  <a:gd name="connsiteY16" fmla="*/ 319653 h 1931249"/>
                  <a:gd name="connsiteX17" fmla="*/ 1543556 w 1880871"/>
                  <a:gd name="connsiteY17" fmla="*/ 404017 h 1931249"/>
                  <a:gd name="connsiteX18" fmla="*/ 1464634 w 1880871"/>
                  <a:gd name="connsiteY18" fmla="*/ 510153 h 1931249"/>
                  <a:gd name="connsiteX19" fmla="*/ 1389795 w 1880871"/>
                  <a:gd name="connsiteY19" fmla="*/ 586353 h 1931249"/>
                  <a:gd name="connsiteX20" fmla="*/ 1260527 w 1880871"/>
                  <a:gd name="connsiteY20" fmla="*/ 639421 h 1931249"/>
                  <a:gd name="connsiteX21" fmla="*/ 1080062 w 1880871"/>
                  <a:gd name="connsiteY21" fmla="*/ 719363 h 1931249"/>
                  <a:gd name="connsiteX22" fmla="*/ 926301 w 1880871"/>
                  <a:gd name="connsiteY22" fmla="*/ 759503 h 1931249"/>
                  <a:gd name="connsiteX23" fmla="*/ 746177 w 1880871"/>
                  <a:gd name="connsiteY23" fmla="*/ 776853 h 1931249"/>
                  <a:gd name="connsiteX24" fmla="*/ 608575 w 1880871"/>
                  <a:gd name="connsiteY24" fmla="*/ 741134 h 1931249"/>
                  <a:gd name="connsiteX25" fmla="*/ 475395 w 1880871"/>
                  <a:gd name="connsiteY25" fmla="*/ 697932 h 1931249"/>
                  <a:gd name="connsiteX26" fmla="*/ 231827 w 1880871"/>
                  <a:gd name="connsiteY26" fmla="*/ 625814 h 1931249"/>
                  <a:gd name="connsiteX27" fmla="*/ 253259 w 1880871"/>
                  <a:gd name="connsiteY27" fmla="*/ 806279 h 1931249"/>
                  <a:gd name="connsiteX28" fmla="*/ 254620 w 1880871"/>
                  <a:gd name="connsiteY28" fmla="*/ 950854 h 1931249"/>
                  <a:gd name="connsiteX29" fmla="*/ 279452 w 1880871"/>
                  <a:gd name="connsiteY29" fmla="*/ 1115671 h 1931249"/>
                  <a:gd name="connsiteX30" fmla="*/ 280813 w 1880871"/>
                  <a:gd name="connsiteY30" fmla="*/ 1229971 h 1931249"/>
                  <a:gd name="connsiteX31" fmla="*/ 295781 w 1880871"/>
                  <a:gd name="connsiteY31" fmla="*/ 1311614 h 1931249"/>
                  <a:gd name="connsiteX32" fmla="*/ 348848 w 1880871"/>
                  <a:gd name="connsiteY32" fmla="*/ 1400060 h 1931249"/>
                  <a:gd name="connsiteX33" fmla="*/ 322995 w 1880871"/>
                  <a:gd name="connsiteY33" fmla="*/ 1483064 h 1931249"/>
                  <a:gd name="connsiteX34" fmla="*/ 246454 w 1880871"/>
                  <a:gd name="connsiteY34" fmla="*/ 1560454 h 1931249"/>
                  <a:gd name="connsiteX35" fmla="*/ 33844 w 1880871"/>
                  <a:gd name="connsiteY35" fmla="*/ 1503985 h 1931249"/>
                  <a:gd name="connsiteX36" fmla="*/ 44218 w 1880871"/>
                  <a:gd name="connsiteY36" fmla="*/ 1268922 h 1931249"/>
                  <a:gd name="connsiteX37" fmla="*/ 31802 w 1880871"/>
                  <a:gd name="connsiteY37" fmla="*/ 1151050 h 1931249"/>
                  <a:gd name="connsiteX38" fmla="*/ 48810 w 1880871"/>
                  <a:gd name="connsiteY38" fmla="*/ 1077060 h 1931249"/>
                  <a:gd name="connsiteX39" fmla="*/ 65649 w 1880871"/>
                  <a:gd name="connsiteY39" fmla="*/ 918368 h 1931249"/>
                  <a:gd name="connsiteX40" fmla="*/ 58677 w 1880871"/>
                  <a:gd name="connsiteY40" fmla="*/ 759335 h 1931249"/>
                  <a:gd name="connsiteX41" fmla="*/ 103579 w 1880871"/>
                  <a:gd name="connsiteY41" fmla="*/ 528012 h 1931249"/>
                  <a:gd name="connsiteX42" fmla="*/ 159370 w 1880871"/>
                  <a:gd name="connsiteY42" fmla="*/ 428851 h 1931249"/>
                  <a:gd name="connsiteX43" fmla="*/ 300883 w 1880871"/>
                  <a:gd name="connsiteY43" fmla="*/ 477496 h 1931249"/>
                  <a:gd name="connsiteX44" fmla="*/ 471313 w 1880871"/>
                  <a:gd name="connsiteY44" fmla="*/ 530564 h 1931249"/>
                  <a:gd name="connsiteX45" fmla="*/ 625924 w 1880871"/>
                  <a:gd name="connsiteY45" fmla="*/ 586523 h 1931249"/>
                  <a:gd name="connsiteX46" fmla="*/ 757063 w 1880871"/>
                  <a:gd name="connsiteY46" fmla="*/ 590435 h 1931249"/>
                  <a:gd name="connsiteX47" fmla="*/ 867281 w 1880871"/>
                  <a:gd name="connsiteY47" fmla="*/ 580910 h 1931249"/>
                  <a:gd name="connsiteX48" fmla="*/ 992466 w 1880871"/>
                  <a:gd name="connsiteY48" fmla="*/ 564582 h 1931249"/>
                  <a:gd name="connsiteX49" fmla="*/ 1125306 w 1880871"/>
                  <a:gd name="connsiteY49" fmla="*/ 507432 h 1931249"/>
                  <a:gd name="connsiteX50" fmla="*/ 1245559 w 1880871"/>
                  <a:gd name="connsiteY50" fmla="*/ 425789 h 1931249"/>
                  <a:gd name="connsiteX51" fmla="*/ 1321759 w 1880871"/>
                  <a:gd name="connsiteY51" fmla="*/ 371360 h 1931249"/>
                  <a:gd name="connsiteX52" fmla="*/ 1387073 w 1880871"/>
                  <a:gd name="connsiteY52" fmla="*/ 276110 h 1931249"/>
                  <a:gd name="connsiteX53" fmla="*/ 1482323 w 1880871"/>
                  <a:gd name="connsiteY53" fmla="*/ 171335 h 1931249"/>
                  <a:gd name="connsiteX54" fmla="*/ 1574852 w 1880871"/>
                  <a:gd name="connsiteY54" fmla="*/ 52953 h 1931249"/>
                  <a:gd name="connsiteX55" fmla="*/ 1726912 w 1880871"/>
                  <a:gd name="connsiteY55" fmla="*/ 122861 h 1931249"/>
                  <a:gd name="connsiteX56" fmla="*/ 1743070 w 1880871"/>
                  <a:gd name="connsiteY56" fmla="*/ 269646 h 1931249"/>
                  <a:gd name="connsiteX57" fmla="*/ 1721809 w 1880871"/>
                  <a:gd name="connsiteY57" fmla="*/ 406739 h 1931249"/>
                  <a:gd name="connsiteX58" fmla="*/ 1695956 w 1880871"/>
                  <a:gd name="connsiteY58" fmla="*/ 576828 h 1931249"/>
                  <a:gd name="connsiteX59" fmla="*/ 1674184 w 1880871"/>
                  <a:gd name="connsiteY59" fmla="*/ 680242 h 1931249"/>
                  <a:gd name="connsiteX60" fmla="*/ 1653773 w 1880871"/>
                  <a:gd name="connsiteY60" fmla="*/ 776853 h 1931249"/>
                  <a:gd name="connsiteX61" fmla="*/ 1672484 w 1880871"/>
                  <a:gd name="connsiteY61" fmla="*/ 865640 h 1931249"/>
                  <a:gd name="connsiteX62" fmla="*/ 1720108 w 1880871"/>
                  <a:gd name="connsiteY62" fmla="*/ 965652 h 1931249"/>
                  <a:gd name="connsiteX63" fmla="*/ 1784402 w 1880871"/>
                  <a:gd name="connsiteY63" fmla="*/ 1078762 h 1931249"/>
                  <a:gd name="connsiteX64" fmla="*/ 1839170 w 1880871"/>
                  <a:gd name="connsiteY64" fmla="*/ 1188300 h 1931249"/>
                  <a:gd name="connsiteX65" fmla="*/ 1865365 w 1880871"/>
                  <a:gd name="connsiteY65" fmla="*/ 1322840 h 1931249"/>
                  <a:gd name="connsiteX66" fmla="*/ 1861792 w 1880871"/>
                  <a:gd name="connsiteY66" fmla="*/ 1426424 h 1931249"/>
                  <a:gd name="connsiteX67" fmla="*/ 1766543 w 1880871"/>
                  <a:gd name="connsiteY67" fmla="*/ 1560966 h 1931249"/>
                  <a:gd name="connsiteX68" fmla="*/ 1645099 w 1880871"/>
                  <a:gd name="connsiteY68" fmla="*/ 1620496 h 1931249"/>
                  <a:gd name="connsiteX69" fmla="*/ 1452218 w 1880871"/>
                  <a:gd name="connsiteY69" fmla="*/ 1575253 h 1931249"/>
                  <a:gd name="connsiteX70" fmla="*/ 1360539 w 1880871"/>
                  <a:gd name="connsiteY70" fmla="*/ 1533581 h 1931249"/>
                  <a:gd name="connsiteX71" fmla="*/ 1301008 w 1880871"/>
                  <a:gd name="connsiteY71" fmla="*/ 1531199 h 1931249"/>
                  <a:gd name="connsiteX72" fmla="*/ 1234334 w 1880871"/>
                  <a:gd name="connsiteY72" fmla="*/ 1750273 h 1931249"/>
                  <a:gd name="connsiteX73" fmla="*/ 1189089 w 1880871"/>
                  <a:gd name="connsiteY73" fmla="*/ 1831238 h 1931249"/>
                  <a:gd name="connsiteX74" fmla="*/ 1091458 w 1880871"/>
                  <a:gd name="connsiteY74" fmla="*/ 1931249 h 1931249"/>
                  <a:gd name="connsiteX75" fmla="*/ 1003012 w 1880871"/>
                  <a:gd name="connsiteY75" fmla="*/ 1924786 h 1931249"/>
                  <a:gd name="connsiteX76" fmla="*/ 1030567 w 1880871"/>
                  <a:gd name="connsiteY76" fmla="*/ 1872738 h 1931249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702759 w 1880871"/>
                  <a:gd name="connsiteY59" fmla="*/ 645236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69421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90852 w 1880871"/>
                  <a:gd name="connsiteY59" fmla="*/ 657142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6887"/>
                  <a:gd name="connsiteX1" fmla="*/ 1125816 w 1880871"/>
                  <a:gd name="connsiteY1" fmla="*/ 1632945 h 1936887"/>
                  <a:gd name="connsiteX2" fmla="*/ 1245559 w 1880871"/>
                  <a:gd name="connsiteY2" fmla="*/ 1375770 h 1936887"/>
                  <a:gd name="connsiteX3" fmla="*/ 1340809 w 1880871"/>
                  <a:gd name="connsiteY3" fmla="*/ 1349917 h 1936887"/>
                  <a:gd name="connsiteX4" fmla="*/ 1436741 w 1880871"/>
                  <a:gd name="connsiteY4" fmla="*/ 1396180 h 1936887"/>
                  <a:gd name="connsiteX5" fmla="*/ 1483854 w 1880871"/>
                  <a:gd name="connsiteY5" fmla="*/ 1436153 h 1936887"/>
                  <a:gd name="connsiteX6" fmla="*/ 1562606 w 1880871"/>
                  <a:gd name="connsiteY6" fmla="*/ 1454692 h 1936887"/>
                  <a:gd name="connsiteX7" fmla="*/ 1629281 w 1880871"/>
                  <a:gd name="connsiteY7" fmla="*/ 1412510 h 1936887"/>
                  <a:gd name="connsiteX8" fmla="*/ 1668741 w 1880871"/>
                  <a:gd name="connsiteY8" fmla="*/ 1332227 h 1936887"/>
                  <a:gd name="connsiteX9" fmla="*/ 1644248 w 1880871"/>
                  <a:gd name="connsiteY9" fmla="*/ 1232895 h 1936887"/>
                  <a:gd name="connsiteX10" fmla="*/ 1588459 w 1880871"/>
                  <a:gd name="connsiteY10" fmla="*/ 1121317 h 1936887"/>
                  <a:gd name="connsiteX11" fmla="*/ 1547638 w 1880871"/>
                  <a:gd name="connsiteY11" fmla="*/ 1024706 h 1936887"/>
                  <a:gd name="connsiteX12" fmla="*/ 1513620 w 1880871"/>
                  <a:gd name="connsiteY12" fmla="*/ 918570 h 1936887"/>
                  <a:gd name="connsiteX13" fmla="*/ 1510388 w 1880871"/>
                  <a:gd name="connsiteY13" fmla="*/ 777907 h 1936887"/>
                  <a:gd name="connsiteX14" fmla="*/ 1536922 w 1880871"/>
                  <a:gd name="connsiteY14" fmla="*/ 578392 h 1936887"/>
                  <a:gd name="connsiteX15" fmla="*/ 1557163 w 1880871"/>
                  <a:gd name="connsiteY15" fmla="*/ 458649 h 1936887"/>
                  <a:gd name="connsiteX16" fmla="*/ 1607509 w 1880871"/>
                  <a:gd name="connsiteY16" fmla="*/ 323938 h 1936887"/>
                  <a:gd name="connsiteX17" fmla="*/ 1543556 w 1880871"/>
                  <a:gd name="connsiteY17" fmla="*/ 408302 h 1936887"/>
                  <a:gd name="connsiteX18" fmla="*/ 1464634 w 1880871"/>
                  <a:gd name="connsiteY18" fmla="*/ 514438 h 1936887"/>
                  <a:gd name="connsiteX19" fmla="*/ 1389795 w 1880871"/>
                  <a:gd name="connsiteY19" fmla="*/ 590638 h 1936887"/>
                  <a:gd name="connsiteX20" fmla="*/ 1260527 w 1880871"/>
                  <a:gd name="connsiteY20" fmla="*/ 643706 h 1936887"/>
                  <a:gd name="connsiteX21" fmla="*/ 1080062 w 1880871"/>
                  <a:gd name="connsiteY21" fmla="*/ 723648 h 1936887"/>
                  <a:gd name="connsiteX22" fmla="*/ 926301 w 1880871"/>
                  <a:gd name="connsiteY22" fmla="*/ 763788 h 1936887"/>
                  <a:gd name="connsiteX23" fmla="*/ 746177 w 1880871"/>
                  <a:gd name="connsiteY23" fmla="*/ 781138 h 1936887"/>
                  <a:gd name="connsiteX24" fmla="*/ 608575 w 1880871"/>
                  <a:gd name="connsiteY24" fmla="*/ 745419 h 1936887"/>
                  <a:gd name="connsiteX25" fmla="*/ 475395 w 1880871"/>
                  <a:gd name="connsiteY25" fmla="*/ 702217 h 1936887"/>
                  <a:gd name="connsiteX26" fmla="*/ 231827 w 1880871"/>
                  <a:gd name="connsiteY26" fmla="*/ 630099 h 1936887"/>
                  <a:gd name="connsiteX27" fmla="*/ 253259 w 1880871"/>
                  <a:gd name="connsiteY27" fmla="*/ 810564 h 1936887"/>
                  <a:gd name="connsiteX28" fmla="*/ 254620 w 1880871"/>
                  <a:gd name="connsiteY28" fmla="*/ 955139 h 1936887"/>
                  <a:gd name="connsiteX29" fmla="*/ 279452 w 1880871"/>
                  <a:gd name="connsiteY29" fmla="*/ 1119956 h 1936887"/>
                  <a:gd name="connsiteX30" fmla="*/ 280813 w 1880871"/>
                  <a:gd name="connsiteY30" fmla="*/ 1234256 h 1936887"/>
                  <a:gd name="connsiteX31" fmla="*/ 295781 w 1880871"/>
                  <a:gd name="connsiteY31" fmla="*/ 1315899 h 1936887"/>
                  <a:gd name="connsiteX32" fmla="*/ 348848 w 1880871"/>
                  <a:gd name="connsiteY32" fmla="*/ 1404345 h 1936887"/>
                  <a:gd name="connsiteX33" fmla="*/ 322995 w 1880871"/>
                  <a:gd name="connsiteY33" fmla="*/ 1487349 h 1936887"/>
                  <a:gd name="connsiteX34" fmla="*/ 246454 w 1880871"/>
                  <a:gd name="connsiteY34" fmla="*/ 1564739 h 1936887"/>
                  <a:gd name="connsiteX35" fmla="*/ 33844 w 1880871"/>
                  <a:gd name="connsiteY35" fmla="*/ 1508270 h 1936887"/>
                  <a:gd name="connsiteX36" fmla="*/ 44218 w 1880871"/>
                  <a:gd name="connsiteY36" fmla="*/ 1273207 h 1936887"/>
                  <a:gd name="connsiteX37" fmla="*/ 31802 w 1880871"/>
                  <a:gd name="connsiteY37" fmla="*/ 1155335 h 1936887"/>
                  <a:gd name="connsiteX38" fmla="*/ 48810 w 1880871"/>
                  <a:gd name="connsiteY38" fmla="*/ 1081345 h 1936887"/>
                  <a:gd name="connsiteX39" fmla="*/ 65649 w 1880871"/>
                  <a:gd name="connsiteY39" fmla="*/ 922653 h 1936887"/>
                  <a:gd name="connsiteX40" fmla="*/ 58677 w 1880871"/>
                  <a:gd name="connsiteY40" fmla="*/ 763620 h 1936887"/>
                  <a:gd name="connsiteX41" fmla="*/ 103579 w 1880871"/>
                  <a:gd name="connsiteY41" fmla="*/ 532297 h 1936887"/>
                  <a:gd name="connsiteX42" fmla="*/ 159370 w 1880871"/>
                  <a:gd name="connsiteY42" fmla="*/ 433136 h 1936887"/>
                  <a:gd name="connsiteX43" fmla="*/ 300883 w 1880871"/>
                  <a:gd name="connsiteY43" fmla="*/ 481781 h 1936887"/>
                  <a:gd name="connsiteX44" fmla="*/ 471313 w 1880871"/>
                  <a:gd name="connsiteY44" fmla="*/ 534849 h 1936887"/>
                  <a:gd name="connsiteX45" fmla="*/ 625924 w 1880871"/>
                  <a:gd name="connsiteY45" fmla="*/ 590808 h 1936887"/>
                  <a:gd name="connsiteX46" fmla="*/ 757063 w 1880871"/>
                  <a:gd name="connsiteY46" fmla="*/ 594720 h 1936887"/>
                  <a:gd name="connsiteX47" fmla="*/ 867281 w 1880871"/>
                  <a:gd name="connsiteY47" fmla="*/ 585195 h 1936887"/>
                  <a:gd name="connsiteX48" fmla="*/ 992466 w 1880871"/>
                  <a:gd name="connsiteY48" fmla="*/ 568867 h 1936887"/>
                  <a:gd name="connsiteX49" fmla="*/ 1125306 w 1880871"/>
                  <a:gd name="connsiteY49" fmla="*/ 511717 h 1936887"/>
                  <a:gd name="connsiteX50" fmla="*/ 1245559 w 1880871"/>
                  <a:gd name="connsiteY50" fmla="*/ 430074 h 1936887"/>
                  <a:gd name="connsiteX51" fmla="*/ 1321759 w 1880871"/>
                  <a:gd name="connsiteY51" fmla="*/ 375645 h 1936887"/>
                  <a:gd name="connsiteX52" fmla="*/ 1387073 w 1880871"/>
                  <a:gd name="connsiteY52" fmla="*/ 280395 h 1936887"/>
                  <a:gd name="connsiteX53" fmla="*/ 1482323 w 1880871"/>
                  <a:gd name="connsiteY53" fmla="*/ 175620 h 1936887"/>
                  <a:gd name="connsiteX54" fmla="*/ 1574852 w 1880871"/>
                  <a:gd name="connsiteY54" fmla="*/ 57238 h 1936887"/>
                  <a:gd name="connsiteX55" fmla="*/ 1726912 w 1880871"/>
                  <a:gd name="connsiteY55" fmla="*/ 127146 h 1936887"/>
                  <a:gd name="connsiteX56" fmla="*/ 1743070 w 1880871"/>
                  <a:gd name="connsiteY56" fmla="*/ 273931 h 1936887"/>
                  <a:gd name="connsiteX57" fmla="*/ 1721809 w 1880871"/>
                  <a:gd name="connsiteY57" fmla="*/ 411024 h 1936887"/>
                  <a:gd name="connsiteX58" fmla="*/ 1695956 w 1880871"/>
                  <a:gd name="connsiteY58" fmla="*/ 581113 h 1936887"/>
                  <a:gd name="connsiteX59" fmla="*/ 1674184 w 1880871"/>
                  <a:gd name="connsiteY59" fmla="*/ 685717 h 1936887"/>
                  <a:gd name="connsiteX60" fmla="*/ 1653773 w 1880871"/>
                  <a:gd name="connsiteY60" fmla="*/ 781138 h 1936887"/>
                  <a:gd name="connsiteX61" fmla="*/ 1672484 w 1880871"/>
                  <a:gd name="connsiteY61" fmla="*/ 869925 h 1936887"/>
                  <a:gd name="connsiteX62" fmla="*/ 1720108 w 1880871"/>
                  <a:gd name="connsiteY62" fmla="*/ 969937 h 1936887"/>
                  <a:gd name="connsiteX63" fmla="*/ 1784402 w 1880871"/>
                  <a:gd name="connsiteY63" fmla="*/ 1083047 h 1936887"/>
                  <a:gd name="connsiteX64" fmla="*/ 1839170 w 1880871"/>
                  <a:gd name="connsiteY64" fmla="*/ 1192585 h 1936887"/>
                  <a:gd name="connsiteX65" fmla="*/ 1865365 w 1880871"/>
                  <a:gd name="connsiteY65" fmla="*/ 1327125 h 1936887"/>
                  <a:gd name="connsiteX66" fmla="*/ 1861792 w 1880871"/>
                  <a:gd name="connsiteY66" fmla="*/ 1430709 h 1936887"/>
                  <a:gd name="connsiteX67" fmla="*/ 1766543 w 1880871"/>
                  <a:gd name="connsiteY67" fmla="*/ 1565251 h 1936887"/>
                  <a:gd name="connsiteX68" fmla="*/ 1645099 w 1880871"/>
                  <a:gd name="connsiteY68" fmla="*/ 1624781 h 1936887"/>
                  <a:gd name="connsiteX69" fmla="*/ 1452218 w 1880871"/>
                  <a:gd name="connsiteY69" fmla="*/ 1579538 h 1936887"/>
                  <a:gd name="connsiteX70" fmla="*/ 1360539 w 1880871"/>
                  <a:gd name="connsiteY70" fmla="*/ 1537866 h 1936887"/>
                  <a:gd name="connsiteX71" fmla="*/ 1301008 w 1880871"/>
                  <a:gd name="connsiteY71" fmla="*/ 1535484 h 1936887"/>
                  <a:gd name="connsiteX72" fmla="*/ 1234334 w 1880871"/>
                  <a:gd name="connsiteY72" fmla="*/ 1754558 h 1936887"/>
                  <a:gd name="connsiteX73" fmla="*/ 1189089 w 1880871"/>
                  <a:gd name="connsiteY73" fmla="*/ 1835523 h 1936887"/>
                  <a:gd name="connsiteX74" fmla="*/ 1091458 w 1880871"/>
                  <a:gd name="connsiteY74" fmla="*/ 1935534 h 1936887"/>
                  <a:gd name="connsiteX75" fmla="*/ 991106 w 1880871"/>
                  <a:gd name="connsiteY75" fmla="*/ 1936215 h 1936887"/>
                  <a:gd name="connsiteX76" fmla="*/ 1030567 w 1880871"/>
                  <a:gd name="connsiteY76" fmla="*/ 1877023 h 193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1880871" h="1936887">
                    <a:moveTo>
                      <a:pt x="1030567" y="1877023"/>
                    </a:moveTo>
                    <a:cubicBezTo>
                      <a:pt x="1046272" y="1802864"/>
                      <a:pt x="1107844" y="1736727"/>
                      <a:pt x="1125816" y="1632945"/>
                    </a:cubicBezTo>
                    <a:cubicBezTo>
                      <a:pt x="1143788" y="1529163"/>
                      <a:pt x="1171627" y="1397938"/>
                      <a:pt x="1245559" y="1375770"/>
                    </a:cubicBezTo>
                    <a:cubicBezTo>
                      <a:pt x="1270675" y="1327408"/>
                      <a:pt x="1299420" y="1327465"/>
                      <a:pt x="1340809" y="1349917"/>
                    </a:cubicBezTo>
                    <a:cubicBezTo>
                      <a:pt x="1383389" y="1336650"/>
                      <a:pt x="1425997" y="1360376"/>
                      <a:pt x="1436741" y="1396180"/>
                    </a:cubicBezTo>
                    <a:cubicBezTo>
                      <a:pt x="1465345" y="1399838"/>
                      <a:pt x="1457519" y="1422829"/>
                      <a:pt x="1483854" y="1436153"/>
                    </a:cubicBezTo>
                    <a:cubicBezTo>
                      <a:pt x="1525583" y="1428612"/>
                      <a:pt x="1544917" y="1423112"/>
                      <a:pt x="1562606" y="1454692"/>
                    </a:cubicBezTo>
                    <a:cubicBezTo>
                      <a:pt x="1586249" y="1427931"/>
                      <a:pt x="1599686" y="1401965"/>
                      <a:pt x="1629281" y="1412510"/>
                    </a:cubicBezTo>
                    <a:cubicBezTo>
                      <a:pt x="1644588" y="1358761"/>
                      <a:pt x="1643625" y="1351447"/>
                      <a:pt x="1668741" y="1332227"/>
                    </a:cubicBezTo>
                    <a:cubicBezTo>
                      <a:pt x="1645042" y="1301100"/>
                      <a:pt x="1625481" y="1275191"/>
                      <a:pt x="1644248" y="1232895"/>
                    </a:cubicBezTo>
                    <a:cubicBezTo>
                      <a:pt x="1611818" y="1215603"/>
                      <a:pt x="1575986" y="1166730"/>
                      <a:pt x="1588459" y="1121317"/>
                    </a:cubicBezTo>
                    <a:cubicBezTo>
                      <a:pt x="1550926" y="1097334"/>
                      <a:pt x="1537489" y="1088263"/>
                      <a:pt x="1547638" y="1024706"/>
                    </a:cubicBezTo>
                    <a:cubicBezTo>
                      <a:pt x="1519687" y="989724"/>
                      <a:pt x="1499587" y="965656"/>
                      <a:pt x="1513620" y="918570"/>
                    </a:cubicBezTo>
                    <a:cubicBezTo>
                      <a:pt x="1488362" y="879818"/>
                      <a:pt x="1473167" y="827459"/>
                      <a:pt x="1510388" y="777907"/>
                    </a:cubicBezTo>
                    <a:cubicBezTo>
                      <a:pt x="1489269" y="720021"/>
                      <a:pt x="1476143" y="656010"/>
                      <a:pt x="1536922" y="578392"/>
                    </a:cubicBezTo>
                    <a:cubicBezTo>
                      <a:pt x="1528644" y="518634"/>
                      <a:pt x="1524166" y="507011"/>
                      <a:pt x="1557163" y="458649"/>
                    </a:cubicBezTo>
                    <a:cubicBezTo>
                      <a:pt x="1559204" y="410287"/>
                      <a:pt x="1609777" y="332329"/>
                      <a:pt x="1607509" y="323938"/>
                    </a:cubicBezTo>
                    <a:cubicBezTo>
                      <a:pt x="1605241" y="315547"/>
                      <a:pt x="1574512" y="381314"/>
                      <a:pt x="1543556" y="408302"/>
                    </a:cubicBezTo>
                    <a:cubicBezTo>
                      <a:pt x="1530460" y="442433"/>
                      <a:pt x="1509311" y="499527"/>
                      <a:pt x="1464634" y="514438"/>
                    </a:cubicBezTo>
                    <a:cubicBezTo>
                      <a:pt x="1460438" y="555543"/>
                      <a:pt x="1445244" y="581000"/>
                      <a:pt x="1389795" y="590638"/>
                    </a:cubicBezTo>
                    <a:cubicBezTo>
                      <a:pt x="1371256" y="618137"/>
                      <a:pt x="1338343" y="640588"/>
                      <a:pt x="1260527" y="643706"/>
                    </a:cubicBezTo>
                    <a:cubicBezTo>
                      <a:pt x="1230336" y="680162"/>
                      <a:pt x="1142910" y="720302"/>
                      <a:pt x="1080062" y="723648"/>
                    </a:cubicBezTo>
                    <a:cubicBezTo>
                      <a:pt x="1038646" y="772237"/>
                      <a:pt x="999609" y="783972"/>
                      <a:pt x="926301" y="763788"/>
                    </a:cubicBezTo>
                    <a:cubicBezTo>
                      <a:pt x="870852" y="805516"/>
                      <a:pt x="817586" y="813569"/>
                      <a:pt x="746177" y="781138"/>
                    </a:cubicBezTo>
                    <a:cubicBezTo>
                      <a:pt x="692627" y="796332"/>
                      <a:pt x="652515" y="781194"/>
                      <a:pt x="608575" y="745419"/>
                    </a:cubicBezTo>
                    <a:cubicBezTo>
                      <a:pt x="563445" y="752507"/>
                      <a:pt x="516557" y="746441"/>
                      <a:pt x="475395" y="702217"/>
                    </a:cubicBezTo>
                    <a:cubicBezTo>
                      <a:pt x="325886" y="734194"/>
                      <a:pt x="296234" y="634663"/>
                      <a:pt x="231827" y="630099"/>
                    </a:cubicBezTo>
                    <a:cubicBezTo>
                      <a:pt x="271004" y="657682"/>
                      <a:pt x="282798" y="718291"/>
                      <a:pt x="253259" y="810564"/>
                    </a:cubicBezTo>
                    <a:cubicBezTo>
                      <a:pt x="277298" y="854021"/>
                      <a:pt x="285973" y="889881"/>
                      <a:pt x="254620" y="955139"/>
                    </a:cubicBezTo>
                    <a:cubicBezTo>
                      <a:pt x="286370" y="985868"/>
                      <a:pt x="297709" y="1064508"/>
                      <a:pt x="279452" y="1119956"/>
                    </a:cubicBezTo>
                    <a:cubicBezTo>
                      <a:pt x="295724" y="1165880"/>
                      <a:pt x="294760" y="1193264"/>
                      <a:pt x="280813" y="1234256"/>
                    </a:cubicBezTo>
                    <a:cubicBezTo>
                      <a:pt x="297821" y="1266913"/>
                      <a:pt x="308255" y="1283979"/>
                      <a:pt x="295781" y="1315899"/>
                    </a:cubicBezTo>
                    <a:cubicBezTo>
                      <a:pt x="328551" y="1345438"/>
                      <a:pt x="344312" y="1375770"/>
                      <a:pt x="348848" y="1404345"/>
                    </a:cubicBezTo>
                    <a:cubicBezTo>
                      <a:pt x="353384" y="1432920"/>
                      <a:pt x="340061" y="1460617"/>
                      <a:pt x="322995" y="1487349"/>
                    </a:cubicBezTo>
                    <a:cubicBezTo>
                      <a:pt x="305929" y="1514081"/>
                      <a:pt x="310124" y="1514818"/>
                      <a:pt x="246454" y="1564739"/>
                    </a:cubicBezTo>
                    <a:cubicBezTo>
                      <a:pt x="182784" y="1614660"/>
                      <a:pt x="98506" y="1610437"/>
                      <a:pt x="33844" y="1508270"/>
                    </a:cubicBezTo>
                    <a:cubicBezTo>
                      <a:pt x="-30818" y="1406103"/>
                      <a:pt x="11220" y="1331830"/>
                      <a:pt x="44218" y="1273207"/>
                    </a:cubicBezTo>
                    <a:cubicBezTo>
                      <a:pt x="21256" y="1226490"/>
                      <a:pt x="31037" y="1187312"/>
                      <a:pt x="31802" y="1155335"/>
                    </a:cubicBezTo>
                    <a:cubicBezTo>
                      <a:pt x="32567" y="1123358"/>
                      <a:pt x="43169" y="1120125"/>
                      <a:pt x="48810" y="1081345"/>
                    </a:cubicBezTo>
                    <a:cubicBezTo>
                      <a:pt x="18732" y="1028278"/>
                      <a:pt x="19356" y="959931"/>
                      <a:pt x="65649" y="922653"/>
                    </a:cubicBezTo>
                    <a:cubicBezTo>
                      <a:pt x="45267" y="879422"/>
                      <a:pt x="20804" y="803874"/>
                      <a:pt x="58677" y="763620"/>
                    </a:cubicBezTo>
                    <a:cubicBezTo>
                      <a:pt x="29876" y="680503"/>
                      <a:pt x="10200" y="575472"/>
                      <a:pt x="103579" y="532297"/>
                    </a:cubicBezTo>
                    <a:cubicBezTo>
                      <a:pt x="94564" y="485551"/>
                      <a:pt x="126486" y="441555"/>
                      <a:pt x="159370" y="433136"/>
                    </a:cubicBezTo>
                    <a:cubicBezTo>
                      <a:pt x="192254" y="424717"/>
                      <a:pt x="257226" y="392200"/>
                      <a:pt x="300883" y="481781"/>
                    </a:cubicBezTo>
                    <a:cubicBezTo>
                      <a:pt x="414784" y="445154"/>
                      <a:pt x="427260" y="495047"/>
                      <a:pt x="471313" y="534849"/>
                    </a:cubicBezTo>
                    <a:cubicBezTo>
                      <a:pt x="530844" y="516309"/>
                      <a:pt x="590205" y="552255"/>
                      <a:pt x="625924" y="590808"/>
                    </a:cubicBezTo>
                    <a:cubicBezTo>
                      <a:pt x="672358" y="554352"/>
                      <a:pt x="729934" y="580176"/>
                      <a:pt x="757063" y="594720"/>
                    </a:cubicBezTo>
                    <a:cubicBezTo>
                      <a:pt x="792525" y="574735"/>
                      <a:pt x="836381" y="577597"/>
                      <a:pt x="867281" y="585195"/>
                    </a:cubicBezTo>
                    <a:cubicBezTo>
                      <a:pt x="906515" y="566598"/>
                      <a:pt x="956011" y="556110"/>
                      <a:pt x="992466" y="568867"/>
                    </a:cubicBezTo>
                    <a:cubicBezTo>
                      <a:pt x="1014635" y="537571"/>
                      <a:pt x="1083124" y="534849"/>
                      <a:pt x="1125306" y="511717"/>
                    </a:cubicBezTo>
                    <a:cubicBezTo>
                      <a:pt x="1167488" y="488585"/>
                      <a:pt x="1212817" y="452753"/>
                      <a:pt x="1245559" y="430074"/>
                    </a:cubicBezTo>
                    <a:cubicBezTo>
                      <a:pt x="1278301" y="407395"/>
                      <a:pt x="1296982" y="389875"/>
                      <a:pt x="1321759" y="375645"/>
                    </a:cubicBezTo>
                    <a:cubicBezTo>
                      <a:pt x="1334629" y="329266"/>
                      <a:pt x="1346025" y="311351"/>
                      <a:pt x="1387073" y="280395"/>
                    </a:cubicBezTo>
                    <a:cubicBezTo>
                      <a:pt x="1392403" y="242295"/>
                      <a:pt x="1433166" y="210431"/>
                      <a:pt x="1482323" y="175620"/>
                    </a:cubicBezTo>
                    <a:cubicBezTo>
                      <a:pt x="1498142" y="95565"/>
                      <a:pt x="1532897" y="67897"/>
                      <a:pt x="1574852" y="57238"/>
                    </a:cubicBezTo>
                    <a:cubicBezTo>
                      <a:pt x="1678719" y="-53434"/>
                      <a:pt x="1754240" y="10861"/>
                      <a:pt x="1726912" y="127146"/>
                    </a:cubicBezTo>
                    <a:cubicBezTo>
                      <a:pt x="1769832" y="162467"/>
                      <a:pt x="1789164" y="206179"/>
                      <a:pt x="1743070" y="273931"/>
                    </a:cubicBezTo>
                    <a:cubicBezTo>
                      <a:pt x="1741029" y="323824"/>
                      <a:pt x="1762403" y="354271"/>
                      <a:pt x="1721809" y="411024"/>
                    </a:cubicBezTo>
                    <a:cubicBezTo>
                      <a:pt x="1752652" y="489208"/>
                      <a:pt x="1731278" y="518860"/>
                      <a:pt x="1695956" y="581113"/>
                    </a:cubicBezTo>
                    <a:cubicBezTo>
                      <a:pt x="1720165" y="644557"/>
                      <a:pt x="1708601" y="620232"/>
                      <a:pt x="1674184" y="685717"/>
                    </a:cubicBezTo>
                    <a:cubicBezTo>
                      <a:pt x="1686202" y="742868"/>
                      <a:pt x="1687393" y="739522"/>
                      <a:pt x="1653773" y="781138"/>
                    </a:cubicBezTo>
                    <a:cubicBezTo>
                      <a:pt x="1679684" y="809657"/>
                      <a:pt x="1688812" y="832109"/>
                      <a:pt x="1672484" y="869925"/>
                    </a:cubicBezTo>
                    <a:cubicBezTo>
                      <a:pt x="1701399" y="882738"/>
                      <a:pt x="1735190" y="921519"/>
                      <a:pt x="1720108" y="969937"/>
                    </a:cubicBezTo>
                    <a:cubicBezTo>
                      <a:pt x="1771702" y="1001687"/>
                      <a:pt x="1788966" y="1040780"/>
                      <a:pt x="1784402" y="1083047"/>
                    </a:cubicBezTo>
                    <a:cubicBezTo>
                      <a:pt x="1821510" y="1109836"/>
                      <a:pt x="1836789" y="1161430"/>
                      <a:pt x="1839170" y="1192585"/>
                    </a:cubicBezTo>
                    <a:cubicBezTo>
                      <a:pt x="1887985" y="1245170"/>
                      <a:pt x="1875287" y="1272357"/>
                      <a:pt x="1865365" y="1327125"/>
                    </a:cubicBezTo>
                    <a:cubicBezTo>
                      <a:pt x="1890765" y="1370384"/>
                      <a:pt x="1881636" y="1392212"/>
                      <a:pt x="1861792" y="1430709"/>
                    </a:cubicBezTo>
                    <a:cubicBezTo>
                      <a:pt x="1870523" y="1511276"/>
                      <a:pt x="1812580" y="1560885"/>
                      <a:pt x="1766543" y="1565251"/>
                    </a:cubicBezTo>
                    <a:cubicBezTo>
                      <a:pt x="1733603" y="1645816"/>
                      <a:pt x="1694708" y="1622796"/>
                      <a:pt x="1645099" y="1624781"/>
                    </a:cubicBezTo>
                    <a:cubicBezTo>
                      <a:pt x="1593902" y="1645419"/>
                      <a:pt x="1516512" y="1632719"/>
                      <a:pt x="1452218" y="1579538"/>
                    </a:cubicBezTo>
                    <a:cubicBezTo>
                      <a:pt x="1419277" y="1586682"/>
                      <a:pt x="1387527" y="1567632"/>
                      <a:pt x="1360539" y="1537866"/>
                    </a:cubicBezTo>
                    <a:cubicBezTo>
                      <a:pt x="1350220" y="1551360"/>
                      <a:pt x="1320852" y="1536278"/>
                      <a:pt x="1301008" y="1535484"/>
                    </a:cubicBezTo>
                    <a:cubicBezTo>
                      <a:pt x="1281165" y="1616843"/>
                      <a:pt x="1285134" y="1669627"/>
                      <a:pt x="1234334" y="1754558"/>
                    </a:cubicBezTo>
                    <a:cubicBezTo>
                      <a:pt x="1222824" y="1780355"/>
                      <a:pt x="1218458" y="1831157"/>
                      <a:pt x="1189089" y="1835523"/>
                    </a:cubicBezTo>
                    <a:cubicBezTo>
                      <a:pt x="1138686" y="1884337"/>
                      <a:pt x="1128764" y="1896244"/>
                      <a:pt x="1091458" y="1935534"/>
                    </a:cubicBezTo>
                    <a:cubicBezTo>
                      <a:pt x="1044116" y="1934571"/>
                      <a:pt x="1020588" y="1938369"/>
                      <a:pt x="991106" y="1936215"/>
                    </a:cubicBezTo>
                    <a:cubicBezTo>
                      <a:pt x="1004883" y="1910191"/>
                      <a:pt x="1010100" y="1926377"/>
                      <a:pt x="1030567" y="1877023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  <a:alpha val="75000"/>
                </a:schemeClr>
              </a:solidFill>
              <a:ln>
                <a:solidFill>
                  <a:schemeClr val="accent4">
                    <a:lumMod val="75000"/>
                    <a:alpha val="7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05" name="Freeform 304"/>
              <p:cNvSpPr>
                <a:spLocks noChangeAspect="1"/>
              </p:cNvSpPr>
              <p:nvPr/>
            </p:nvSpPr>
            <p:spPr>
              <a:xfrm>
                <a:off x="3572008" y="3967214"/>
                <a:ext cx="934222" cy="470469"/>
              </a:xfrm>
              <a:custGeom>
                <a:avLst/>
                <a:gdLst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5769 h 1530557"/>
                  <a:gd name="connsiteX1" fmla="*/ 1765782 w 3143439"/>
                  <a:gd name="connsiteY1" fmla="*/ 172418 h 1530557"/>
                  <a:gd name="connsiteX2" fmla="*/ 1971018 w 3143439"/>
                  <a:gd name="connsiteY2" fmla="*/ 203570 h 1530557"/>
                  <a:gd name="connsiteX3" fmla="*/ 2134107 w 3143439"/>
                  <a:gd name="connsiteY3" fmla="*/ 163255 h 1530557"/>
                  <a:gd name="connsiteX4" fmla="*/ 2302694 w 3143439"/>
                  <a:gd name="connsiteY4" fmla="*/ 155926 h 1530557"/>
                  <a:gd name="connsiteX5" fmla="*/ 2487773 w 3143439"/>
                  <a:gd name="connsiteY5" fmla="*/ 104617 h 1530557"/>
                  <a:gd name="connsiteX6" fmla="*/ 2649030 w 3143439"/>
                  <a:gd name="connsiteY6" fmla="*/ 73465 h 1530557"/>
                  <a:gd name="connsiteX7" fmla="*/ 2788297 w 3143439"/>
                  <a:gd name="connsiteY7" fmla="*/ 38648 h 1530557"/>
                  <a:gd name="connsiteX8" fmla="*/ 2947722 w 3143439"/>
                  <a:gd name="connsiteY8" fmla="*/ 1999 h 1530557"/>
                  <a:gd name="connsiteX9" fmla="*/ 3140130 w 3143439"/>
                  <a:gd name="connsiteY9" fmla="*/ 126606 h 1530557"/>
                  <a:gd name="connsiteX10" fmla="*/ 3057670 w 3143439"/>
                  <a:gd name="connsiteY10" fmla="*/ 298858 h 1530557"/>
                  <a:gd name="connsiteX11" fmla="*/ 2907407 w 3143439"/>
                  <a:gd name="connsiteY11" fmla="*/ 405141 h 1530557"/>
                  <a:gd name="connsiteX12" fmla="*/ 2751648 w 3143439"/>
                  <a:gd name="connsiteY12" fmla="*/ 518754 h 1530557"/>
                  <a:gd name="connsiteX13" fmla="*/ 2630705 w 3143439"/>
                  <a:gd name="connsiteY13" fmla="*/ 606712 h 1530557"/>
                  <a:gd name="connsiteX14" fmla="*/ 2478611 w 3143439"/>
                  <a:gd name="connsiteY14" fmla="*/ 665351 h 1530557"/>
                  <a:gd name="connsiteX15" fmla="*/ 2366830 w 3143439"/>
                  <a:gd name="connsiteY15" fmla="*/ 740482 h 1530557"/>
                  <a:gd name="connsiteX16" fmla="*/ 2240390 w 3143439"/>
                  <a:gd name="connsiteY16" fmla="*/ 839435 h 1530557"/>
                  <a:gd name="connsiteX17" fmla="*/ 2073636 w 3143439"/>
                  <a:gd name="connsiteY17" fmla="*/ 909069 h 1530557"/>
                  <a:gd name="connsiteX18" fmla="*/ 1892222 w 3143439"/>
                  <a:gd name="connsiteY18" fmla="*/ 923728 h 1530557"/>
                  <a:gd name="connsiteX19" fmla="*/ 1714473 w 3143439"/>
                  <a:gd name="connsiteY19" fmla="*/ 942053 h 1530557"/>
                  <a:gd name="connsiteX20" fmla="*/ 1533059 w 3143439"/>
                  <a:gd name="connsiteY20" fmla="*/ 945718 h 1530557"/>
                  <a:gd name="connsiteX21" fmla="*/ 1399289 w 3143439"/>
                  <a:gd name="connsiteY21" fmla="*/ 953048 h 1530557"/>
                  <a:gd name="connsiteX22" fmla="*/ 1243529 w 3143439"/>
                  <a:gd name="connsiteY22" fmla="*/ 927393 h 1530557"/>
                  <a:gd name="connsiteX23" fmla="*/ 1091435 w 3143439"/>
                  <a:gd name="connsiteY23" fmla="*/ 1073991 h 1530557"/>
                  <a:gd name="connsiteX24" fmla="*/ 1063948 w 3143439"/>
                  <a:gd name="connsiteY24" fmla="*/ 1240745 h 1530557"/>
                  <a:gd name="connsiteX25" fmla="*/ 966827 w 3143439"/>
                  <a:gd name="connsiteY25" fmla="*/ 1367185 h 1530557"/>
                  <a:gd name="connsiteX26" fmla="*/ 790910 w 3143439"/>
                  <a:gd name="connsiteY26" fmla="*/ 1473468 h 1530557"/>
                  <a:gd name="connsiteX27" fmla="*/ 594837 w 3143439"/>
                  <a:gd name="connsiteY27" fmla="*/ 1526609 h 1530557"/>
                  <a:gd name="connsiteX28" fmla="*/ 398763 w 3143439"/>
                  <a:gd name="connsiteY28" fmla="*/ 1519280 h 1530557"/>
                  <a:gd name="connsiteX29" fmla="*/ 210019 w 3143439"/>
                  <a:gd name="connsiteY29" fmla="*/ 1460641 h 1530557"/>
                  <a:gd name="connsiteX30" fmla="*/ 67087 w 3143439"/>
                  <a:gd name="connsiteY30" fmla="*/ 1295719 h 1530557"/>
                  <a:gd name="connsiteX31" fmla="*/ 12113 w 3143439"/>
                  <a:gd name="connsiteY31" fmla="*/ 1147289 h 1530557"/>
                  <a:gd name="connsiteX32" fmla="*/ 1118 w 3143439"/>
                  <a:gd name="connsiteY32" fmla="*/ 998859 h 1530557"/>
                  <a:gd name="connsiteX33" fmla="*/ 30437 w 3143439"/>
                  <a:gd name="connsiteY33" fmla="*/ 789958 h 1530557"/>
                  <a:gd name="connsiteX34" fmla="*/ 120228 w 3143439"/>
                  <a:gd name="connsiteY34" fmla="*/ 615874 h 1530557"/>
                  <a:gd name="connsiteX35" fmla="*/ 195359 w 3143439"/>
                  <a:gd name="connsiteY35" fmla="*/ 463780 h 1530557"/>
                  <a:gd name="connsiteX36" fmla="*/ 296145 w 3143439"/>
                  <a:gd name="connsiteY36" fmla="*/ 313518 h 1530557"/>
                  <a:gd name="connsiteX37" fmla="*/ 488554 w 3143439"/>
                  <a:gd name="connsiteY37" fmla="*/ 210900 h 1530557"/>
                  <a:gd name="connsiteX38" fmla="*/ 611329 w 3143439"/>
                  <a:gd name="connsiteY38" fmla="*/ 137601 h 1530557"/>
                  <a:gd name="connsiteX39" fmla="*/ 741434 w 3143439"/>
                  <a:gd name="connsiteY39" fmla="*/ 78962 h 1530557"/>
                  <a:gd name="connsiteX40" fmla="*/ 1007141 w 3143439"/>
                  <a:gd name="connsiteY40" fmla="*/ 67967 h 1530557"/>
                  <a:gd name="connsiteX41" fmla="*/ 1219707 w 3143439"/>
                  <a:gd name="connsiteY41" fmla="*/ 78962 h 1530557"/>
                  <a:gd name="connsiteX42" fmla="*/ 1404786 w 3143439"/>
                  <a:gd name="connsiteY42" fmla="*/ 89957 h 1530557"/>
                  <a:gd name="connsiteX43" fmla="*/ 1573373 w 3143439"/>
                  <a:gd name="connsiteY43" fmla="*/ 135769 h 1530557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41778 h 1536566"/>
                  <a:gd name="connsiteX1" fmla="*/ 1765782 w 3143439"/>
                  <a:gd name="connsiteY1" fmla="*/ 178427 h 1536566"/>
                  <a:gd name="connsiteX2" fmla="*/ 1971018 w 3143439"/>
                  <a:gd name="connsiteY2" fmla="*/ 209579 h 1536566"/>
                  <a:gd name="connsiteX3" fmla="*/ 2134107 w 3143439"/>
                  <a:gd name="connsiteY3" fmla="*/ 169264 h 1536566"/>
                  <a:gd name="connsiteX4" fmla="*/ 2302694 w 3143439"/>
                  <a:gd name="connsiteY4" fmla="*/ 161935 h 1536566"/>
                  <a:gd name="connsiteX5" fmla="*/ 2487773 w 3143439"/>
                  <a:gd name="connsiteY5" fmla="*/ 110626 h 1536566"/>
                  <a:gd name="connsiteX6" fmla="*/ 2649030 w 3143439"/>
                  <a:gd name="connsiteY6" fmla="*/ 79474 h 1536566"/>
                  <a:gd name="connsiteX7" fmla="*/ 2788297 w 3143439"/>
                  <a:gd name="connsiteY7" fmla="*/ 44657 h 1536566"/>
                  <a:gd name="connsiteX8" fmla="*/ 2947722 w 3143439"/>
                  <a:gd name="connsiteY8" fmla="*/ 8008 h 1536566"/>
                  <a:gd name="connsiteX9" fmla="*/ 3140130 w 3143439"/>
                  <a:gd name="connsiteY9" fmla="*/ 132615 h 1536566"/>
                  <a:gd name="connsiteX10" fmla="*/ 3057670 w 3143439"/>
                  <a:gd name="connsiteY10" fmla="*/ 304867 h 1536566"/>
                  <a:gd name="connsiteX11" fmla="*/ 2907407 w 3143439"/>
                  <a:gd name="connsiteY11" fmla="*/ 411150 h 1536566"/>
                  <a:gd name="connsiteX12" fmla="*/ 2751648 w 3143439"/>
                  <a:gd name="connsiteY12" fmla="*/ 524763 h 1536566"/>
                  <a:gd name="connsiteX13" fmla="*/ 2630705 w 3143439"/>
                  <a:gd name="connsiteY13" fmla="*/ 612721 h 1536566"/>
                  <a:gd name="connsiteX14" fmla="*/ 2478611 w 3143439"/>
                  <a:gd name="connsiteY14" fmla="*/ 671360 h 1536566"/>
                  <a:gd name="connsiteX15" fmla="*/ 2366830 w 3143439"/>
                  <a:gd name="connsiteY15" fmla="*/ 746491 h 1536566"/>
                  <a:gd name="connsiteX16" fmla="*/ 2240390 w 3143439"/>
                  <a:gd name="connsiteY16" fmla="*/ 845444 h 1536566"/>
                  <a:gd name="connsiteX17" fmla="*/ 2073636 w 3143439"/>
                  <a:gd name="connsiteY17" fmla="*/ 915078 h 1536566"/>
                  <a:gd name="connsiteX18" fmla="*/ 1892222 w 3143439"/>
                  <a:gd name="connsiteY18" fmla="*/ 929737 h 1536566"/>
                  <a:gd name="connsiteX19" fmla="*/ 1714473 w 3143439"/>
                  <a:gd name="connsiteY19" fmla="*/ 948062 h 1536566"/>
                  <a:gd name="connsiteX20" fmla="*/ 1533059 w 3143439"/>
                  <a:gd name="connsiteY20" fmla="*/ 951727 h 1536566"/>
                  <a:gd name="connsiteX21" fmla="*/ 1399289 w 3143439"/>
                  <a:gd name="connsiteY21" fmla="*/ 959057 h 1536566"/>
                  <a:gd name="connsiteX22" fmla="*/ 1243529 w 3143439"/>
                  <a:gd name="connsiteY22" fmla="*/ 933402 h 1536566"/>
                  <a:gd name="connsiteX23" fmla="*/ 1091435 w 3143439"/>
                  <a:gd name="connsiteY23" fmla="*/ 1080000 h 1536566"/>
                  <a:gd name="connsiteX24" fmla="*/ 1063948 w 3143439"/>
                  <a:gd name="connsiteY24" fmla="*/ 1246754 h 1536566"/>
                  <a:gd name="connsiteX25" fmla="*/ 966827 w 3143439"/>
                  <a:gd name="connsiteY25" fmla="*/ 1373194 h 1536566"/>
                  <a:gd name="connsiteX26" fmla="*/ 790910 w 3143439"/>
                  <a:gd name="connsiteY26" fmla="*/ 1479477 h 1536566"/>
                  <a:gd name="connsiteX27" fmla="*/ 594837 w 3143439"/>
                  <a:gd name="connsiteY27" fmla="*/ 1532618 h 1536566"/>
                  <a:gd name="connsiteX28" fmla="*/ 398763 w 3143439"/>
                  <a:gd name="connsiteY28" fmla="*/ 1525289 h 1536566"/>
                  <a:gd name="connsiteX29" fmla="*/ 210019 w 3143439"/>
                  <a:gd name="connsiteY29" fmla="*/ 1466650 h 1536566"/>
                  <a:gd name="connsiteX30" fmla="*/ 67087 w 3143439"/>
                  <a:gd name="connsiteY30" fmla="*/ 1301728 h 1536566"/>
                  <a:gd name="connsiteX31" fmla="*/ 12113 w 3143439"/>
                  <a:gd name="connsiteY31" fmla="*/ 1153298 h 1536566"/>
                  <a:gd name="connsiteX32" fmla="*/ 1118 w 3143439"/>
                  <a:gd name="connsiteY32" fmla="*/ 1004868 h 1536566"/>
                  <a:gd name="connsiteX33" fmla="*/ 30437 w 3143439"/>
                  <a:gd name="connsiteY33" fmla="*/ 795967 h 1536566"/>
                  <a:gd name="connsiteX34" fmla="*/ 120228 w 3143439"/>
                  <a:gd name="connsiteY34" fmla="*/ 621883 h 1536566"/>
                  <a:gd name="connsiteX35" fmla="*/ 195359 w 3143439"/>
                  <a:gd name="connsiteY35" fmla="*/ 469789 h 1536566"/>
                  <a:gd name="connsiteX36" fmla="*/ 296145 w 3143439"/>
                  <a:gd name="connsiteY36" fmla="*/ 319527 h 1536566"/>
                  <a:gd name="connsiteX37" fmla="*/ 488554 w 3143439"/>
                  <a:gd name="connsiteY37" fmla="*/ 216909 h 1536566"/>
                  <a:gd name="connsiteX38" fmla="*/ 611329 w 3143439"/>
                  <a:gd name="connsiteY38" fmla="*/ 143610 h 1536566"/>
                  <a:gd name="connsiteX39" fmla="*/ 741434 w 3143439"/>
                  <a:gd name="connsiteY39" fmla="*/ 84971 h 1536566"/>
                  <a:gd name="connsiteX40" fmla="*/ 1007141 w 3143439"/>
                  <a:gd name="connsiteY40" fmla="*/ 73976 h 1536566"/>
                  <a:gd name="connsiteX41" fmla="*/ 1219707 w 3143439"/>
                  <a:gd name="connsiteY41" fmla="*/ 84971 h 1536566"/>
                  <a:gd name="connsiteX42" fmla="*/ 1404786 w 3143439"/>
                  <a:gd name="connsiteY42" fmla="*/ 95966 h 1536566"/>
                  <a:gd name="connsiteX43" fmla="*/ 1573373 w 3143439"/>
                  <a:gd name="connsiteY43" fmla="*/ 141778 h 1536566"/>
                  <a:gd name="connsiteX0" fmla="*/ 1573373 w 3143439"/>
                  <a:gd name="connsiteY0" fmla="*/ 145850 h 1540638"/>
                  <a:gd name="connsiteX1" fmla="*/ 1765782 w 3143439"/>
                  <a:gd name="connsiteY1" fmla="*/ 182499 h 1540638"/>
                  <a:gd name="connsiteX2" fmla="*/ 1971018 w 3143439"/>
                  <a:gd name="connsiteY2" fmla="*/ 213651 h 1540638"/>
                  <a:gd name="connsiteX3" fmla="*/ 2134107 w 3143439"/>
                  <a:gd name="connsiteY3" fmla="*/ 173336 h 1540638"/>
                  <a:gd name="connsiteX4" fmla="*/ 2302694 w 3143439"/>
                  <a:gd name="connsiteY4" fmla="*/ 166007 h 1540638"/>
                  <a:gd name="connsiteX5" fmla="*/ 2487773 w 3143439"/>
                  <a:gd name="connsiteY5" fmla="*/ 114698 h 1540638"/>
                  <a:gd name="connsiteX6" fmla="*/ 2649030 w 3143439"/>
                  <a:gd name="connsiteY6" fmla="*/ 83546 h 1540638"/>
                  <a:gd name="connsiteX7" fmla="*/ 2788297 w 3143439"/>
                  <a:gd name="connsiteY7" fmla="*/ 48729 h 1540638"/>
                  <a:gd name="connsiteX8" fmla="*/ 2947722 w 3143439"/>
                  <a:gd name="connsiteY8" fmla="*/ 12080 h 1540638"/>
                  <a:gd name="connsiteX9" fmla="*/ 3140130 w 3143439"/>
                  <a:gd name="connsiteY9" fmla="*/ 136687 h 1540638"/>
                  <a:gd name="connsiteX10" fmla="*/ 3057670 w 3143439"/>
                  <a:gd name="connsiteY10" fmla="*/ 308939 h 1540638"/>
                  <a:gd name="connsiteX11" fmla="*/ 2907407 w 3143439"/>
                  <a:gd name="connsiteY11" fmla="*/ 415222 h 1540638"/>
                  <a:gd name="connsiteX12" fmla="*/ 2751648 w 3143439"/>
                  <a:gd name="connsiteY12" fmla="*/ 528835 h 1540638"/>
                  <a:gd name="connsiteX13" fmla="*/ 2630705 w 3143439"/>
                  <a:gd name="connsiteY13" fmla="*/ 616793 h 1540638"/>
                  <a:gd name="connsiteX14" fmla="*/ 2478611 w 3143439"/>
                  <a:gd name="connsiteY14" fmla="*/ 675432 h 1540638"/>
                  <a:gd name="connsiteX15" fmla="*/ 2366830 w 3143439"/>
                  <a:gd name="connsiteY15" fmla="*/ 750563 h 1540638"/>
                  <a:gd name="connsiteX16" fmla="*/ 2240390 w 3143439"/>
                  <a:gd name="connsiteY16" fmla="*/ 849516 h 1540638"/>
                  <a:gd name="connsiteX17" fmla="*/ 2073636 w 3143439"/>
                  <a:gd name="connsiteY17" fmla="*/ 919150 h 1540638"/>
                  <a:gd name="connsiteX18" fmla="*/ 1892222 w 3143439"/>
                  <a:gd name="connsiteY18" fmla="*/ 933809 h 1540638"/>
                  <a:gd name="connsiteX19" fmla="*/ 1714473 w 3143439"/>
                  <a:gd name="connsiteY19" fmla="*/ 952134 h 1540638"/>
                  <a:gd name="connsiteX20" fmla="*/ 1533059 w 3143439"/>
                  <a:gd name="connsiteY20" fmla="*/ 955799 h 1540638"/>
                  <a:gd name="connsiteX21" fmla="*/ 1399289 w 3143439"/>
                  <a:gd name="connsiteY21" fmla="*/ 963129 h 1540638"/>
                  <a:gd name="connsiteX22" fmla="*/ 1243529 w 3143439"/>
                  <a:gd name="connsiteY22" fmla="*/ 937474 h 1540638"/>
                  <a:gd name="connsiteX23" fmla="*/ 1091435 w 3143439"/>
                  <a:gd name="connsiteY23" fmla="*/ 1084072 h 1540638"/>
                  <a:gd name="connsiteX24" fmla="*/ 1063948 w 3143439"/>
                  <a:gd name="connsiteY24" fmla="*/ 1250826 h 1540638"/>
                  <a:gd name="connsiteX25" fmla="*/ 966827 w 3143439"/>
                  <a:gd name="connsiteY25" fmla="*/ 1377266 h 1540638"/>
                  <a:gd name="connsiteX26" fmla="*/ 790910 w 3143439"/>
                  <a:gd name="connsiteY26" fmla="*/ 1483549 h 1540638"/>
                  <a:gd name="connsiteX27" fmla="*/ 594837 w 3143439"/>
                  <a:gd name="connsiteY27" fmla="*/ 1536690 h 1540638"/>
                  <a:gd name="connsiteX28" fmla="*/ 398763 w 3143439"/>
                  <a:gd name="connsiteY28" fmla="*/ 1529361 h 1540638"/>
                  <a:gd name="connsiteX29" fmla="*/ 210019 w 3143439"/>
                  <a:gd name="connsiteY29" fmla="*/ 1470722 h 1540638"/>
                  <a:gd name="connsiteX30" fmla="*/ 67087 w 3143439"/>
                  <a:gd name="connsiteY30" fmla="*/ 1305800 h 1540638"/>
                  <a:gd name="connsiteX31" fmla="*/ 12113 w 3143439"/>
                  <a:gd name="connsiteY31" fmla="*/ 1157370 h 1540638"/>
                  <a:gd name="connsiteX32" fmla="*/ 1118 w 3143439"/>
                  <a:gd name="connsiteY32" fmla="*/ 1008940 h 1540638"/>
                  <a:gd name="connsiteX33" fmla="*/ 30437 w 3143439"/>
                  <a:gd name="connsiteY33" fmla="*/ 800039 h 1540638"/>
                  <a:gd name="connsiteX34" fmla="*/ 120228 w 3143439"/>
                  <a:gd name="connsiteY34" fmla="*/ 625955 h 1540638"/>
                  <a:gd name="connsiteX35" fmla="*/ 195359 w 3143439"/>
                  <a:gd name="connsiteY35" fmla="*/ 473861 h 1540638"/>
                  <a:gd name="connsiteX36" fmla="*/ 296145 w 3143439"/>
                  <a:gd name="connsiteY36" fmla="*/ 323599 h 1540638"/>
                  <a:gd name="connsiteX37" fmla="*/ 488554 w 3143439"/>
                  <a:gd name="connsiteY37" fmla="*/ 220981 h 1540638"/>
                  <a:gd name="connsiteX38" fmla="*/ 611329 w 3143439"/>
                  <a:gd name="connsiteY38" fmla="*/ 147682 h 1540638"/>
                  <a:gd name="connsiteX39" fmla="*/ 741434 w 3143439"/>
                  <a:gd name="connsiteY39" fmla="*/ 89043 h 1540638"/>
                  <a:gd name="connsiteX40" fmla="*/ 1007141 w 3143439"/>
                  <a:gd name="connsiteY40" fmla="*/ 78048 h 1540638"/>
                  <a:gd name="connsiteX41" fmla="*/ 1219707 w 3143439"/>
                  <a:gd name="connsiteY41" fmla="*/ 89043 h 1540638"/>
                  <a:gd name="connsiteX42" fmla="*/ 1404786 w 3143439"/>
                  <a:gd name="connsiteY42" fmla="*/ 100038 h 1540638"/>
                  <a:gd name="connsiteX43" fmla="*/ 1573373 w 3143439"/>
                  <a:gd name="connsiteY43" fmla="*/ 145850 h 1540638"/>
                  <a:gd name="connsiteX0" fmla="*/ 1573373 w 3143439"/>
                  <a:gd name="connsiteY0" fmla="*/ 151688 h 1546476"/>
                  <a:gd name="connsiteX1" fmla="*/ 1765782 w 3143439"/>
                  <a:gd name="connsiteY1" fmla="*/ 188337 h 1546476"/>
                  <a:gd name="connsiteX2" fmla="*/ 1971018 w 3143439"/>
                  <a:gd name="connsiteY2" fmla="*/ 219489 h 1546476"/>
                  <a:gd name="connsiteX3" fmla="*/ 2134107 w 3143439"/>
                  <a:gd name="connsiteY3" fmla="*/ 179174 h 1546476"/>
                  <a:gd name="connsiteX4" fmla="*/ 2302694 w 3143439"/>
                  <a:gd name="connsiteY4" fmla="*/ 171845 h 1546476"/>
                  <a:gd name="connsiteX5" fmla="*/ 2487773 w 3143439"/>
                  <a:gd name="connsiteY5" fmla="*/ 120536 h 1546476"/>
                  <a:gd name="connsiteX6" fmla="*/ 2649030 w 3143439"/>
                  <a:gd name="connsiteY6" fmla="*/ 89384 h 1546476"/>
                  <a:gd name="connsiteX7" fmla="*/ 2788297 w 3143439"/>
                  <a:gd name="connsiteY7" fmla="*/ 54567 h 1546476"/>
                  <a:gd name="connsiteX8" fmla="*/ 2947722 w 3143439"/>
                  <a:gd name="connsiteY8" fmla="*/ 17918 h 1546476"/>
                  <a:gd name="connsiteX9" fmla="*/ 3140130 w 3143439"/>
                  <a:gd name="connsiteY9" fmla="*/ 142525 h 1546476"/>
                  <a:gd name="connsiteX10" fmla="*/ 3057670 w 3143439"/>
                  <a:gd name="connsiteY10" fmla="*/ 314777 h 1546476"/>
                  <a:gd name="connsiteX11" fmla="*/ 2907407 w 3143439"/>
                  <a:gd name="connsiteY11" fmla="*/ 421060 h 1546476"/>
                  <a:gd name="connsiteX12" fmla="*/ 2751648 w 3143439"/>
                  <a:gd name="connsiteY12" fmla="*/ 534673 h 1546476"/>
                  <a:gd name="connsiteX13" fmla="*/ 2630705 w 3143439"/>
                  <a:gd name="connsiteY13" fmla="*/ 622631 h 1546476"/>
                  <a:gd name="connsiteX14" fmla="*/ 2478611 w 3143439"/>
                  <a:gd name="connsiteY14" fmla="*/ 681270 h 1546476"/>
                  <a:gd name="connsiteX15" fmla="*/ 2366830 w 3143439"/>
                  <a:gd name="connsiteY15" fmla="*/ 756401 h 1546476"/>
                  <a:gd name="connsiteX16" fmla="*/ 2240390 w 3143439"/>
                  <a:gd name="connsiteY16" fmla="*/ 855354 h 1546476"/>
                  <a:gd name="connsiteX17" fmla="*/ 2073636 w 3143439"/>
                  <a:gd name="connsiteY17" fmla="*/ 924988 h 1546476"/>
                  <a:gd name="connsiteX18" fmla="*/ 1892222 w 3143439"/>
                  <a:gd name="connsiteY18" fmla="*/ 939647 h 1546476"/>
                  <a:gd name="connsiteX19" fmla="*/ 1714473 w 3143439"/>
                  <a:gd name="connsiteY19" fmla="*/ 957972 h 1546476"/>
                  <a:gd name="connsiteX20" fmla="*/ 1533059 w 3143439"/>
                  <a:gd name="connsiteY20" fmla="*/ 961637 h 1546476"/>
                  <a:gd name="connsiteX21" fmla="*/ 1399289 w 3143439"/>
                  <a:gd name="connsiteY21" fmla="*/ 968967 h 1546476"/>
                  <a:gd name="connsiteX22" fmla="*/ 1243529 w 3143439"/>
                  <a:gd name="connsiteY22" fmla="*/ 943312 h 1546476"/>
                  <a:gd name="connsiteX23" fmla="*/ 1091435 w 3143439"/>
                  <a:gd name="connsiteY23" fmla="*/ 1089910 h 1546476"/>
                  <a:gd name="connsiteX24" fmla="*/ 1063948 w 3143439"/>
                  <a:gd name="connsiteY24" fmla="*/ 1256664 h 1546476"/>
                  <a:gd name="connsiteX25" fmla="*/ 966827 w 3143439"/>
                  <a:gd name="connsiteY25" fmla="*/ 1383104 h 1546476"/>
                  <a:gd name="connsiteX26" fmla="*/ 790910 w 3143439"/>
                  <a:gd name="connsiteY26" fmla="*/ 1489387 h 1546476"/>
                  <a:gd name="connsiteX27" fmla="*/ 594837 w 3143439"/>
                  <a:gd name="connsiteY27" fmla="*/ 1542528 h 1546476"/>
                  <a:gd name="connsiteX28" fmla="*/ 398763 w 3143439"/>
                  <a:gd name="connsiteY28" fmla="*/ 1535199 h 1546476"/>
                  <a:gd name="connsiteX29" fmla="*/ 210019 w 3143439"/>
                  <a:gd name="connsiteY29" fmla="*/ 1476560 h 1546476"/>
                  <a:gd name="connsiteX30" fmla="*/ 67087 w 3143439"/>
                  <a:gd name="connsiteY30" fmla="*/ 1311638 h 1546476"/>
                  <a:gd name="connsiteX31" fmla="*/ 12113 w 3143439"/>
                  <a:gd name="connsiteY31" fmla="*/ 1163208 h 1546476"/>
                  <a:gd name="connsiteX32" fmla="*/ 1118 w 3143439"/>
                  <a:gd name="connsiteY32" fmla="*/ 1014778 h 1546476"/>
                  <a:gd name="connsiteX33" fmla="*/ 30437 w 3143439"/>
                  <a:gd name="connsiteY33" fmla="*/ 805877 h 1546476"/>
                  <a:gd name="connsiteX34" fmla="*/ 120228 w 3143439"/>
                  <a:gd name="connsiteY34" fmla="*/ 631793 h 1546476"/>
                  <a:gd name="connsiteX35" fmla="*/ 195359 w 3143439"/>
                  <a:gd name="connsiteY35" fmla="*/ 479699 h 1546476"/>
                  <a:gd name="connsiteX36" fmla="*/ 296145 w 3143439"/>
                  <a:gd name="connsiteY36" fmla="*/ 329437 h 1546476"/>
                  <a:gd name="connsiteX37" fmla="*/ 488554 w 3143439"/>
                  <a:gd name="connsiteY37" fmla="*/ 226819 h 1546476"/>
                  <a:gd name="connsiteX38" fmla="*/ 611329 w 3143439"/>
                  <a:gd name="connsiteY38" fmla="*/ 153520 h 1546476"/>
                  <a:gd name="connsiteX39" fmla="*/ 741434 w 3143439"/>
                  <a:gd name="connsiteY39" fmla="*/ 94881 h 1546476"/>
                  <a:gd name="connsiteX40" fmla="*/ 1007141 w 3143439"/>
                  <a:gd name="connsiteY40" fmla="*/ 83886 h 1546476"/>
                  <a:gd name="connsiteX41" fmla="*/ 1219707 w 3143439"/>
                  <a:gd name="connsiteY41" fmla="*/ 94881 h 1546476"/>
                  <a:gd name="connsiteX42" fmla="*/ 1404786 w 3143439"/>
                  <a:gd name="connsiteY42" fmla="*/ 105876 h 1546476"/>
                  <a:gd name="connsiteX43" fmla="*/ 1573373 w 3143439"/>
                  <a:gd name="connsiteY43" fmla="*/ 151688 h 1546476"/>
                  <a:gd name="connsiteX0" fmla="*/ 1573373 w 3143439"/>
                  <a:gd name="connsiteY0" fmla="*/ 166611 h 1561399"/>
                  <a:gd name="connsiteX1" fmla="*/ 1765782 w 3143439"/>
                  <a:gd name="connsiteY1" fmla="*/ 203260 h 1561399"/>
                  <a:gd name="connsiteX2" fmla="*/ 1971018 w 3143439"/>
                  <a:gd name="connsiteY2" fmla="*/ 234412 h 1561399"/>
                  <a:gd name="connsiteX3" fmla="*/ 2134107 w 3143439"/>
                  <a:gd name="connsiteY3" fmla="*/ 194097 h 1561399"/>
                  <a:gd name="connsiteX4" fmla="*/ 2302694 w 3143439"/>
                  <a:gd name="connsiteY4" fmla="*/ 186768 h 1561399"/>
                  <a:gd name="connsiteX5" fmla="*/ 2487773 w 3143439"/>
                  <a:gd name="connsiteY5" fmla="*/ 135459 h 1561399"/>
                  <a:gd name="connsiteX6" fmla="*/ 2649030 w 3143439"/>
                  <a:gd name="connsiteY6" fmla="*/ 104307 h 1561399"/>
                  <a:gd name="connsiteX7" fmla="*/ 2788297 w 3143439"/>
                  <a:gd name="connsiteY7" fmla="*/ 69490 h 1561399"/>
                  <a:gd name="connsiteX8" fmla="*/ 2947722 w 3143439"/>
                  <a:gd name="connsiteY8" fmla="*/ 32841 h 1561399"/>
                  <a:gd name="connsiteX9" fmla="*/ 3140130 w 3143439"/>
                  <a:gd name="connsiteY9" fmla="*/ 157448 h 1561399"/>
                  <a:gd name="connsiteX10" fmla="*/ 3057670 w 3143439"/>
                  <a:gd name="connsiteY10" fmla="*/ 329700 h 1561399"/>
                  <a:gd name="connsiteX11" fmla="*/ 2907407 w 3143439"/>
                  <a:gd name="connsiteY11" fmla="*/ 435983 h 1561399"/>
                  <a:gd name="connsiteX12" fmla="*/ 2751648 w 3143439"/>
                  <a:gd name="connsiteY12" fmla="*/ 549596 h 1561399"/>
                  <a:gd name="connsiteX13" fmla="*/ 2630705 w 3143439"/>
                  <a:gd name="connsiteY13" fmla="*/ 637554 h 1561399"/>
                  <a:gd name="connsiteX14" fmla="*/ 2478611 w 3143439"/>
                  <a:gd name="connsiteY14" fmla="*/ 696193 h 1561399"/>
                  <a:gd name="connsiteX15" fmla="*/ 2366830 w 3143439"/>
                  <a:gd name="connsiteY15" fmla="*/ 771324 h 1561399"/>
                  <a:gd name="connsiteX16" fmla="*/ 2240390 w 3143439"/>
                  <a:gd name="connsiteY16" fmla="*/ 870277 h 1561399"/>
                  <a:gd name="connsiteX17" fmla="*/ 2073636 w 3143439"/>
                  <a:gd name="connsiteY17" fmla="*/ 939911 h 1561399"/>
                  <a:gd name="connsiteX18" fmla="*/ 1892222 w 3143439"/>
                  <a:gd name="connsiteY18" fmla="*/ 954570 h 1561399"/>
                  <a:gd name="connsiteX19" fmla="*/ 1714473 w 3143439"/>
                  <a:gd name="connsiteY19" fmla="*/ 972895 h 1561399"/>
                  <a:gd name="connsiteX20" fmla="*/ 1533059 w 3143439"/>
                  <a:gd name="connsiteY20" fmla="*/ 976560 h 1561399"/>
                  <a:gd name="connsiteX21" fmla="*/ 1399289 w 3143439"/>
                  <a:gd name="connsiteY21" fmla="*/ 983890 h 1561399"/>
                  <a:gd name="connsiteX22" fmla="*/ 1243529 w 3143439"/>
                  <a:gd name="connsiteY22" fmla="*/ 958235 h 1561399"/>
                  <a:gd name="connsiteX23" fmla="*/ 1091435 w 3143439"/>
                  <a:gd name="connsiteY23" fmla="*/ 1104833 h 1561399"/>
                  <a:gd name="connsiteX24" fmla="*/ 1063948 w 3143439"/>
                  <a:gd name="connsiteY24" fmla="*/ 1271587 h 1561399"/>
                  <a:gd name="connsiteX25" fmla="*/ 966827 w 3143439"/>
                  <a:gd name="connsiteY25" fmla="*/ 1398027 h 1561399"/>
                  <a:gd name="connsiteX26" fmla="*/ 790910 w 3143439"/>
                  <a:gd name="connsiteY26" fmla="*/ 1504310 h 1561399"/>
                  <a:gd name="connsiteX27" fmla="*/ 594837 w 3143439"/>
                  <a:gd name="connsiteY27" fmla="*/ 1557451 h 1561399"/>
                  <a:gd name="connsiteX28" fmla="*/ 398763 w 3143439"/>
                  <a:gd name="connsiteY28" fmla="*/ 1550122 h 1561399"/>
                  <a:gd name="connsiteX29" fmla="*/ 210019 w 3143439"/>
                  <a:gd name="connsiteY29" fmla="*/ 1491483 h 1561399"/>
                  <a:gd name="connsiteX30" fmla="*/ 67087 w 3143439"/>
                  <a:gd name="connsiteY30" fmla="*/ 1326561 h 1561399"/>
                  <a:gd name="connsiteX31" fmla="*/ 12113 w 3143439"/>
                  <a:gd name="connsiteY31" fmla="*/ 1178131 h 1561399"/>
                  <a:gd name="connsiteX32" fmla="*/ 1118 w 3143439"/>
                  <a:gd name="connsiteY32" fmla="*/ 1029701 h 1561399"/>
                  <a:gd name="connsiteX33" fmla="*/ 30437 w 3143439"/>
                  <a:gd name="connsiteY33" fmla="*/ 820800 h 1561399"/>
                  <a:gd name="connsiteX34" fmla="*/ 120228 w 3143439"/>
                  <a:gd name="connsiteY34" fmla="*/ 646716 h 1561399"/>
                  <a:gd name="connsiteX35" fmla="*/ 195359 w 3143439"/>
                  <a:gd name="connsiteY35" fmla="*/ 494622 h 1561399"/>
                  <a:gd name="connsiteX36" fmla="*/ 296145 w 3143439"/>
                  <a:gd name="connsiteY36" fmla="*/ 344360 h 1561399"/>
                  <a:gd name="connsiteX37" fmla="*/ 488554 w 3143439"/>
                  <a:gd name="connsiteY37" fmla="*/ 241742 h 1561399"/>
                  <a:gd name="connsiteX38" fmla="*/ 611329 w 3143439"/>
                  <a:gd name="connsiteY38" fmla="*/ 168443 h 1561399"/>
                  <a:gd name="connsiteX39" fmla="*/ 741434 w 3143439"/>
                  <a:gd name="connsiteY39" fmla="*/ 109804 h 1561399"/>
                  <a:gd name="connsiteX40" fmla="*/ 1007141 w 3143439"/>
                  <a:gd name="connsiteY40" fmla="*/ 98809 h 1561399"/>
                  <a:gd name="connsiteX41" fmla="*/ 1219707 w 3143439"/>
                  <a:gd name="connsiteY41" fmla="*/ 109804 h 1561399"/>
                  <a:gd name="connsiteX42" fmla="*/ 1404786 w 3143439"/>
                  <a:gd name="connsiteY42" fmla="*/ 120799 h 1561399"/>
                  <a:gd name="connsiteX43" fmla="*/ 1573373 w 3143439"/>
                  <a:gd name="connsiteY43" fmla="*/ 166611 h 1561399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69972 w 3158005"/>
                  <a:gd name="connsiteY12" fmla="*/ 503251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3480 w 3158005"/>
                  <a:gd name="connsiteY12" fmla="*/ 552728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84265"/>
                  <a:gd name="connsiteX1" fmla="*/ 1765782 w 3158005"/>
                  <a:gd name="connsiteY1" fmla="*/ 210057 h 1584265"/>
                  <a:gd name="connsiteX2" fmla="*/ 1971018 w 3158005"/>
                  <a:gd name="connsiteY2" fmla="*/ 241209 h 1584265"/>
                  <a:gd name="connsiteX3" fmla="*/ 2134107 w 3158005"/>
                  <a:gd name="connsiteY3" fmla="*/ 200894 h 1584265"/>
                  <a:gd name="connsiteX4" fmla="*/ 2302694 w 3158005"/>
                  <a:gd name="connsiteY4" fmla="*/ 193565 h 1584265"/>
                  <a:gd name="connsiteX5" fmla="*/ 2487773 w 3158005"/>
                  <a:gd name="connsiteY5" fmla="*/ 142256 h 1584265"/>
                  <a:gd name="connsiteX6" fmla="*/ 2649030 w 3158005"/>
                  <a:gd name="connsiteY6" fmla="*/ 111104 h 1584265"/>
                  <a:gd name="connsiteX7" fmla="*/ 2788297 w 3158005"/>
                  <a:gd name="connsiteY7" fmla="*/ 76287 h 1584265"/>
                  <a:gd name="connsiteX8" fmla="*/ 2947722 w 3158005"/>
                  <a:gd name="connsiteY8" fmla="*/ 39638 h 1584265"/>
                  <a:gd name="connsiteX9" fmla="*/ 3140130 w 3158005"/>
                  <a:gd name="connsiteY9" fmla="*/ 164245 h 1584265"/>
                  <a:gd name="connsiteX10" fmla="*/ 3057670 w 3158005"/>
                  <a:gd name="connsiteY10" fmla="*/ 336497 h 1584265"/>
                  <a:gd name="connsiteX11" fmla="*/ 2907407 w 3158005"/>
                  <a:gd name="connsiteY11" fmla="*/ 442780 h 1584265"/>
                  <a:gd name="connsiteX12" fmla="*/ 2751648 w 3158005"/>
                  <a:gd name="connsiteY12" fmla="*/ 549063 h 1584265"/>
                  <a:gd name="connsiteX13" fmla="*/ 2630705 w 3158005"/>
                  <a:gd name="connsiteY13" fmla="*/ 644351 h 1584265"/>
                  <a:gd name="connsiteX14" fmla="*/ 2478611 w 3158005"/>
                  <a:gd name="connsiteY14" fmla="*/ 702990 h 1584265"/>
                  <a:gd name="connsiteX15" fmla="*/ 2366830 w 3158005"/>
                  <a:gd name="connsiteY15" fmla="*/ 778121 h 1584265"/>
                  <a:gd name="connsiteX16" fmla="*/ 2240390 w 3158005"/>
                  <a:gd name="connsiteY16" fmla="*/ 877074 h 1584265"/>
                  <a:gd name="connsiteX17" fmla="*/ 2073636 w 3158005"/>
                  <a:gd name="connsiteY17" fmla="*/ 946708 h 1584265"/>
                  <a:gd name="connsiteX18" fmla="*/ 1892222 w 3158005"/>
                  <a:gd name="connsiteY18" fmla="*/ 961367 h 1584265"/>
                  <a:gd name="connsiteX19" fmla="*/ 1714473 w 3158005"/>
                  <a:gd name="connsiteY19" fmla="*/ 979692 h 1584265"/>
                  <a:gd name="connsiteX20" fmla="*/ 1533059 w 3158005"/>
                  <a:gd name="connsiteY20" fmla="*/ 983357 h 1584265"/>
                  <a:gd name="connsiteX21" fmla="*/ 1399289 w 3158005"/>
                  <a:gd name="connsiteY21" fmla="*/ 990687 h 1584265"/>
                  <a:gd name="connsiteX22" fmla="*/ 1243529 w 3158005"/>
                  <a:gd name="connsiteY22" fmla="*/ 965032 h 1584265"/>
                  <a:gd name="connsiteX23" fmla="*/ 1091435 w 3158005"/>
                  <a:gd name="connsiteY23" fmla="*/ 1111630 h 1584265"/>
                  <a:gd name="connsiteX24" fmla="*/ 1063948 w 3158005"/>
                  <a:gd name="connsiteY24" fmla="*/ 1278384 h 1584265"/>
                  <a:gd name="connsiteX25" fmla="*/ 966827 w 3158005"/>
                  <a:gd name="connsiteY25" fmla="*/ 1404824 h 1584265"/>
                  <a:gd name="connsiteX26" fmla="*/ 790910 w 3158005"/>
                  <a:gd name="connsiteY26" fmla="*/ 1511107 h 1584265"/>
                  <a:gd name="connsiteX27" fmla="*/ 594837 w 3158005"/>
                  <a:gd name="connsiteY27" fmla="*/ 1564248 h 1584265"/>
                  <a:gd name="connsiteX28" fmla="*/ 398763 w 3158005"/>
                  <a:gd name="connsiteY28" fmla="*/ 1556919 h 1584265"/>
                  <a:gd name="connsiteX29" fmla="*/ 210019 w 3158005"/>
                  <a:gd name="connsiteY29" fmla="*/ 1498280 h 1584265"/>
                  <a:gd name="connsiteX30" fmla="*/ 67087 w 3158005"/>
                  <a:gd name="connsiteY30" fmla="*/ 1333358 h 1584265"/>
                  <a:gd name="connsiteX31" fmla="*/ 12113 w 3158005"/>
                  <a:gd name="connsiteY31" fmla="*/ 1184928 h 1584265"/>
                  <a:gd name="connsiteX32" fmla="*/ 1118 w 3158005"/>
                  <a:gd name="connsiteY32" fmla="*/ 1036498 h 1584265"/>
                  <a:gd name="connsiteX33" fmla="*/ 30437 w 3158005"/>
                  <a:gd name="connsiteY33" fmla="*/ 827597 h 1584265"/>
                  <a:gd name="connsiteX34" fmla="*/ 120228 w 3158005"/>
                  <a:gd name="connsiteY34" fmla="*/ 653513 h 1584265"/>
                  <a:gd name="connsiteX35" fmla="*/ 195359 w 3158005"/>
                  <a:gd name="connsiteY35" fmla="*/ 501419 h 1584265"/>
                  <a:gd name="connsiteX36" fmla="*/ 296145 w 3158005"/>
                  <a:gd name="connsiteY36" fmla="*/ 351157 h 1584265"/>
                  <a:gd name="connsiteX37" fmla="*/ 488554 w 3158005"/>
                  <a:gd name="connsiteY37" fmla="*/ 248539 h 1584265"/>
                  <a:gd name="connsiteX38" fmla="*/ 611329 w 3158005"/>
                  <a:gd name="connsiteY38" fmla="*/ 175240 h 1584265"/>
                  <a:gd name="connsiteX39" fmla="*/ 741434 w 3158005"/>
                  <a:gd name="connsiteY39" fmla="*/ 116601 h 1584265"/>
                  <a:gd name="connsiteX40" fmla="*/ 1007141 w 3158005"/>
                  <a:gd name="connsiteY40" fmla="*/ 105606 h 1584265"/>
                  <a:gd name="connsiteX41" fmla="*/ 1219707 w 3158005"/>
                  <a:gd name="connsiteY41" fmla="*/ 116601 h 1584265"/>
                  <a:gd name="connsiteX42" fmla="*/ 1404786 w 3158005"/>
                  <a:gd name="connsiteY42" fmla="*/ 127596 h 1584265"/>
                  <a:gd name="connsiteX43" fmla="*/ 1573373 w 3158005"/>
                  <a:gd name="connsiteY43" fmla="*/ 173408 h 1584265"/>
                  <a:gd name="connsiteX0" fmla="*/ 1573373 w 3158005"/>
                  <a:gd name="connsiteY0" fmla="*/ 173408 h 1597505"/>
                  <a:gd name="connsiteX1" fmla="*/ 1765782 w 3158005"/>
                  <a:gd name="connsiteY1" fmla="*/ 210057 h 1597505"/>
                  <a:gd name="connsiteX2" fmla="*/ 1971018 w 3158005"/>
                  <a:gd name="connsiteY2" fmla="*/ 241209 h 1597505"/>
                  <a:gd name="connsiteX3" fmla="*/ 2134107 w 3158005"/>
                  <a:gd name="connsiteY3" fmla="*/ 200894 h 1597505"/>
                  <a:gd name="connsiteX4" fmla="*/ 2302694 w 3158005"/>
                  <a:gd name="connsiteY4" fmla="*/ 193565 h 1597505"/>
                  <a:gd name="connsiteX5" fmla="*/ 2487773 w 3158005"/>
                  <a:gd name="connsiteY5" fmla="*/ 142256 h 1597505"/>
                  <a:gd name="connsiteX6" fmla="*/ 2649030 w 3158005"/>
                  <a:gd name="connsiteY6" fmla="*/ 111104 h 1597505"/>
                  <a:gd name="connsiteX7" fmla="*/ 2788297 w 3158005"/>
                  <a:gd name="connsiteY7" fmla="*/ 76287 h 1597505"/>
                  <a:gd name="connsiteX8" fmla="*/ 2947722 w 3158005"/>
                  <a:gd name="connsiteY8" fmla="*/ 39638 h 1597505"/>
                  <a:gd name="connsiteX9" fmla="*/ 3140130 w 3158005"/>
                  <a:gd name="connsiteY9" fmla="*/ 164245 h 1597505"/>
                  <a:gd name="connsiteX10" fmla="*/ 3057670 w 3158005"/>
                  <a:gd name="connsiteY10" fmla="*/ 336497 h 1597505"/>
                  <a:gd name="connsiteX11" fmla="*/ 2907407 w 3158005"/>
                  <a:gd name="connsiteY11" fmla="*/ 442780 h 1597505"/>
                  <a:gd name="connsiteX12" fmla="*/ 2751648 w 3158005"/>
                  <a:gd name="connsiteY12" fmla="*/ 549063 h 1597505"/>
                  <a:gd name="connsiteX13" fmla="*/ 2630705 w 3158005"/>
                  <a:gd name="connsiteY13" fmla="*/ 644351 h 1597505"/>
                  <a:gd name="connsiteX14" fmla="*/ 2478611 w 3158005"/>
                  <a:gd name="connsiteY14" fmla="*/ 702990 h 1597505"/>
                  <a:gd name="connsiteX15" fmla="*/ 2366830 w 3158005"/>
                  <a:gd name="connsiteY15" fmla="*/ 778121 h 1597505"/>
                  <a:gd name="connsiteX16" fmla="*/ 2240390 w 3158005"/>
                  <a:gd name="connsiteY16" fmla="*/ 877074 h 1597505"/>
                  <a:gd name="connsiteX17" fmla="*/ 2073636 w 3158005"/>
                  <a:gd name="connsiteY17" fmla="*/ 946708 h 1597505"/>
                  <a:gd name="connsiteX18" fmla="*/ 1892222 w 3158005"/>
                  <a:gd name="connsiteY18" fmla="*/ 961367 h 1597505"/>
                  <a:gd name="connsiteX19" fmla="*/ 1714473 w 3158005"/>
                  <a:gd name="connsiteY19" fmla="*/ 979692 h 1597505"/>
                  <a:gd name="connsiteX20" fmla="*/ 1533059 w 3158005"/>
                  <a:gd name="connsiteY20" fmla="*/ 983357 h 1597505"/>
                  <a:gd name="connsiteX21" fmla="*/ 1399289 w 3158005"/>
                  <a:gd name="connsiteY21" fmla="*/ 990687 h 1597505"/>
                  <a:gd name="connsiteX22" fmla="*/ 1243529 w 3158005"/>
                  <a:gd name="connsiteY22" fmla="*/ 965032 h 1597505"/>
                  <a:gd name="connsiteX23" fmla="*/ 1091435 w 3158005"/>
                  <a:gd name="connsiteY23" fmla="*/ 1111630 h 1597505"/>
                  <a:gd name="connsiteX24" fmla="*/ 1063948 w 3158005"/>
                  <a:gd name="connsiteY24" fmla="*/ 1278384 h 1597505"/>
                  <a:gd name="connsiteX25" fmla="*/ 966827 w 3158005"/>
                  <a:gd name="connsiteY25" fmla="*/ 1404824 h 1597505"/>
                  <a:gd name="connsiteX26" fmla="*/ 790910 w 3158005"/>
                  <a:gd name="connsiteY26" fmla="*/ 1511107 h 1597505"/>
                  <a:gd name="connsiteX27" fmla="*/ 594837 w 3158005"/>
                  <a:gd name="connsiteY27" fmla="*/ 1564248 h 1597505"/>
                  <a:gd name="connsiteX28" fmla="*/ 398763 w 3158005"/>
                  <a:gd name="connsiteY28" fmla="*/ 1556919 h 1597505"/>
                  <a:gd name="connsiteX29" fmla="*/ 210019 w 3158005"/>
                  <a:gd name="connsiteY29" fmla="*/ 1498280 h 1597505"/>
                  <a:gd name="connsiteX30" fmla="*/ 67087 w 3158005"/>
                  <a:gd name="connsiteY30" fmla="*/ 1333358 h 1597505"/>
                  <a:gd name="connsiteX31" fmla="*/ 12113 w 3158005"/>
                  <a:gd name="connsiteY31" fmla="*/ 1184928 h 1597505"/>
                  <a:gd name="connsiteX32" fmla="*/ 1118 w 3158005"/>
                  <a:gd name="connsiteY32" fmla="*/ 1036498 h 1597505"/>
                  <a:gd name="connsiteX33" fmla="*/ 30437 w 3158005"/>
                  <a:gd name="connsiteY33" fmla="*/ 827597 h 1597505"/>
                  <a:gd name="connsiteX34" fmla="*/ 120228 w 3158005"/>
                  <a:gd name="connsiteY34" fmla="*/ 653513 h 1597505"/>
                  <a:gd name="connsiteX35" fmla="*/ 195359 w 3158005"/>
                  <a:gd name="connsiteY35" fmla="*/ 501419 h 1597505"/>
                  <a:gd name="connsiteX36" fmla="*/ 296145 w 3158005"/>
                  <a:gd name="connsiteY36" fmla="*/ 351157 h 1597505"/>
                  <a:gd name="connsiteX37" fmla="*/ 488554 w 3158005"/>
                  <a:gd name="connsiteY37" fmla="*/ 248539 h 1597505"/>
                  <a:gd name="connsiteX38" fmla="*/ 611329 w 3158005"/>
                  <a:gd name="connsiteY38" fmla="*/ 175240 h 1597505"/>
                  <a:gd name="connsiteX39" fmla="*/ 741434 w 3158005"/>
                  <a:gd name="connsiteY39" fmla="*/ 116601 h 1597505"/>
                  <a:gd name="connsiteX40" fmla="*/ 1007141 w 3158005"/>
                  <a:gd name="connsiteY40" fmla="*/ 105606 h 1597505"/>
                  <a:gd name="connsiteX41" fmla="*/ 1219707 w 3158005"/>
                  <a:gd name="connsiteY41" fmla="*/ 116601 h 1597505"/>
                  <a:gd name="connsiteX42" fmla="*/ 1404786 w 3158005"/>
                  <a:gd name="connsiteY42" fmla="*/ 127596 h 1597505"/>
                  <a:gd name="connsiteX43" fmla="*/ 1573373 w 3158005"/>
                  <a:gd name="connsiteY43" fmla="*/ 173408 h 1597505"/>
                  <a:gd name="connsiteX0" fmla="*/ 1573373 w 3158005"/>
                  <a:gd name="connsiteY0" fmla="*/ 173408 h 1613254"/>
                  <a:gd name="connsiteX1" fmla="*/ 1765782 w 3158005"/>
                  <a:gd name="connsiteY1" fmla="*/ 210057 h 1613254"/>
                  <a:gd name="connsiteX2" fmla="*/ 1971018 w 3158005"/>
                  <a:gd name="connsiteY2" fmla="*/ 241209 h 1613254"/>
                  <a:gd name="connsiteX3" fmla="*/ 2134107 w 3158005"/>
                  <a:gd name="connsiteY3" fmla="*/ 200894 h 1613254"/>
                  <a:gd name="connsiteX4" fmla="*/ 2302694 w 3158005"/>
                  <a:gd name="connsiteY4" fmla="*/ 193565 h 1613254"/>
                  <a:gd name="connsiteX5" fmla="*/ 2487773 w 3158005"/>
                  <a:gd name="connsiteY5" fmla="*/ 142256 h 1613254"/>
                  <a:gd name="connsiteX6" fmla="*/ 2649030 w 3158005"/>
                  <a:gd name="connsiteY6" fmla="*/ 111104 h 1613254"/>
                  <a:gd name="connsiteX7" fmla="*/ 2788297 w 3158005"/>
                  <a:gd name="connsiteY7" fmla="*/ 76287 h 1613254"/>
                  <a:gd name="connsiteX8" fmla="*/ 2947722 w 3158005"/>
                  <a:gd name="connsiteY8" fmla="*/ 39638 h 1613254"/>
                  <a:gd name="connsiteX9" fmla="*/ 3140130 w 3158005"/>
                  <a:gd name="connsiteY9" fmla="*/ 164245 h 1613254"/>
                  <a:gd name="connsiteX10" fmla="*/ 3057670 w 3158005"/>
                  <a:gd name="connsiteY10" fmla="*/ 336497 h 1613254"/>
                  <a:gd name="connsiteX11" fmla="*/ 2907407 w 3158005"/>
                  <a:gd name="connsiteY11" fmla="*/ 442780 h 1613254"/>
                  <a:gd name="connsiteX12" fmla="*/ 2751648 w 3158005"/>
                  <a:gd name="connsiteY12" fmla="*/ 549063 h 1613254"/>
                  <a:gd name="connsiteX13" fmla="*/ 2630705 w 3158005"/>
                  <a:gd name="connsiteY13" fmla="*/ 644351 h 1613254"/>
                  <a:gd name="connsiteX14" fmla="*/ 2478611 w 3158005"/>
                  <a:gd name="connsiteY14" fmla="*/ 702990 h 1613254"/>
                  <a:gd name="connsiteX15" fmla="*/ 2366830 w 3158005"/>
                  <a:gd name="connsiteY15" fmla="*/ 778121 h 1613254"/>
                  <a:gd name="connsiteX16" fmla="*/ 2240390 w 3158005"/>
                  <a:gd name="connsiteY16" fmla="*/ 877074 h 1613254"/>
                  <a:gd name="connsiteX17" fmla="*/ 2073636 w 3158005"/>
                  <a:gd name="connsiteY17" fmla="*/ 946708 h 1613254"/>
                  <a:gd name="connsiteX18" fmla="*/ 1892222 w 3158005"/>
                  <a:gd name="connsiteY18" fmla="*/ 961367 h 1613254"/>
                  <a:gd name="connsiteX19" fmla="*/ 1714473 w 3158005"/>
                  <a:gd name="connsiteY19" fmla="*/ 979692 h 1613254"/>
                  <a:gd name="connsiteX20" fmla="*/ 1533059 w 3158005"/>
                  <a:gd name="connsiteY20" fmla="*/ 983357 h 1613254"/>
                  <a:gd name="connsiteX21" fmla="*/ 1399289 w 3158005"/>
                  <a:gd name="connsiteY21" fmla="*/ 990687 h 1613254"/>
                  <a:gd name="connsiteX22" fmla="*/ 1243529 w 3158005"/>
                  <a:gd name="connsiteY22" fmla="*/ 965032 h 1613254"/>
                  <a:gd name="connsiteX23" fmla="*/ 1091435 w 3158005"/>
                  <a:gd name="connsiteY23" fmla="*/ 1111630 h 1613254"/>
                  <a:gd name="connsiteX24" fmla="*/ 1063948 w 3158005"/>
                  <a:gd name="connsiteY24" fmla="*/ 1278384 h 1613254"/>
                  <a:gd name="connsiteX25" fmla="*/ 966827 w 3158005"/>
                  <a:gd name="connsiteY25" fmla="*/ 1404824 h 1613254"/>
                  <a:gd name="connsiteX26" fmla="*/ 790910 w 3158005"/>
                  <a:gd name="connsiteY26" fmla="*/ 1511107 h 1613254"/>
                  <a:gd name="connsiteX27" fmla="*/ 594837 w 3158005"/>
                  <a:gd name="connsiteY27" fmla="*/ 1564248 h 1613254"/>
                  <a:gd name="connsiteX28" fmla="*/ 398763 w 3158005"/>
                  <a:gd name="connsiteY28" fmla="*/ 1556919 h 1613254"/>
                  <a:gd name="connsiteX29" fmla="*/ 210019 w 3158005"/>
                  <a:gd name="connsiteY29" fmla="*/ 1498280 h 1613254"/>
                  <a:gd name="connsiteX30" fmla="*/ 67087 w 3158005"/>
                  <a:gd name="connsiteY30" fmla="*/ 1333358 h 1613254"/>
                  <a:gd name="connsiteX31" fmla="*/ 12113 w 3158005"/>
                  <a:gd name="connsiteY31" fmla="*/ 1184928 h 1613254"/>
                  <a:gd name="connsiteX32" fmla="*/ 1118 w 3158005"/>
                  <a:gd name="connsiteY32" fmla="*/ 1036498 h 1613254"/>
                  <a:gd name="connsiteX33" fmla="*/ 30437 w 3158005"/>
                  <a:gd name="connsiteY33" fmla="*/ 827597 h 1613254"/>
                  <a:gd name="connsiteX34" fmla="*/ 120228 w 3158005"/>
                  <a:gd name="connsiteY34" fmla="*/ 653513 h 1613254"/>
                  <a:gd name="connsiteX35" fmla="*/ 195359 w 3158005"/>
                  <a:gd name="connsiteY35" fmla="*/ 501419 h 1613254"/>
                  <a:gd name="connsiteX36" fmla="*/ 296145 w 3158005"/>
                  <a:gd name="connsiteY36" fmla="*/ 351157 h 1613254"/>
                  <a:gd name="connsiteX37" fmla="*/ 488554 w 3158005"/>
                  <a:gd name="connsiteY37" fmla="*/ 248539 h 1613254"/>
                  <a:gd name="connsiteX38" fmla="*/ 611329 w 3158005"/>
                  <a:gd name="connsiteY38" fmla="*/ 175240 h 1613254"/>
                  <a:gd name="connsiteX39" fmla="*/ 741434 w 3158005"/>
                  <a:gd name="connsiteY39" fmla="*/ 116601 h 1613254"/>
                  <a:gd name="connsiteX40" fmla="*/ 1007141 w 3158005"/>
                  <a:gd name="connsiteY40" fmla="*/ 105606 h 1613254"/>
                  <a:gd name="connsiteX41" fmla="*/ 1219707 w 3158005"/>
                  <a:gd name="connsiteY41" fmla="*/ 116601 h 1613254"/>
                  <a:gd name="connsiteX42" fmla="*/ 1404786 w 3158005"/>
                  <a:gd name="connsiteY42" fmla="*/ 127596 h 1613254"/>
                  <a:gd name="connsiteX43" fmla="*/ 1573373 w 3158005"/>
                  <a:gd name="connsiteY43" fmla="*/ 173408 h 1613254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92948 w 3177580"/>
                  <a:gd name="connsiteY0" fmla="*/ 173408 h 1617125"/>
                  <a:gd name="connsiteX1" fmla="*/ 1785357 w 3177580"/>
                  <a:gd name="connsiteY1" fmla="*/ 210057 h 1617125"/>
                  <a:gd name="connsiteX2" fmla="*/ 1990593 w 3177580"/>
                  <a:gd name="connsiteY2" fmla="*/ 241209 h 1617125"/>
                  <a:gd name="connsiteX3" fmla="*/ 2153682 w 3177580"/>
                  <a:gd name="connsiteY3" fmla="*/ 200894 h 1617125"/>
                  <a:gd name="connsiteX4" fmla="*/ 2322269 w 3177580"/>
                  <a:gd name="connsiteY4" fmla="*/ 193565 h 1617125"/>
                  <a:gd name="connsiteX5" fmla="*/ 2507348 w 3177580"/>
                  <a:gd name="connsiteY5" fmla="*/ 142256 h 1617125"/>
                  <a:gd name="connsiteX6" fmla="*/ 2668605 w 3177580"/>
                  <a:gd name="connsiteY6" fmla="*/ 111104 h 1617125"/>
                  <a:gd name="connsiteX7" fmla="*/ 2807872 w 3177580"/>
                  <a:gd name="connsiteY7" fmla="*/ 76287 h 1617125"/>
                  <a:gd name="connsiteX8" fmla="*/ 2967297 w 3177580"/>
                  <a:gd name="connsiteY8" fmla="*/ 39638 h 1617125"/>
                  <a:gd name="connsiteX9" fmla="*/ 3159705 w 3177580"/>
                  <a:gd name="connsiteY9" fmla="*/ 164245 h 1617125"/>
                  <a:gd name="connsiteX10" fmla="*/ 3077245 w 3177580"/>
                  <a:gd name="connsiteY10" fmla="*/ 336497 h 1617125"/>
                  <a:gd name="connsiteX11" fmla="*/ 2926982 w 3177580"/>
                  <a:gd name="connsiteY11" fmla="*/ 442780 h 1617125"/>
                  <a:gd name="connsiteX12" fmla="*/ 2771223 w 3177580"/>
                  <a:gd name="connsiteY12" fmla="*/ 549063 h 1617125"/>
                  <a:gd name="connsiteX13" fmla="*/ 2650280 w 3177580"/>
                  <a:gd name="connsiteY13" fmla="*/ 644351 h 1617125"/>
                  <a:gd name="connsiteX14" fmla="*/ 2498186 w 3177580"/>
                  <a:gd name="connsiteY14" fmla="*/ 702990 h 1617125"/>
                  <a:gd name="connsiteX15" fmla="*/ 2386405 w 3177580"/>
                  <a:gd name="connsiteY15" fmla="*/ 778121 h 1617125"/>
                  <a:gd name="connsiteX16" fmla="*/ 2259965 w 3177580"/>
                  <a:gd name="connsiteY16" fmla="*/ 877074 h 1617125"/>
                  <a:gd name="connsiteX17" fmla="*/ 2093211 w 3177580"/>
                  <a:gd name="connsiteY17" fmla="*/ 946708 h 1617125"/>
                  <a:gd name="connsiteX18" fmla="*/ 1911797 w 3177580"/>
                  <a:gd name="connsiteY18" fmla="*/ 961367 h 1617125"/>
                  <a:gd name="connsiteX19" fmla="*/ 1734048 w 3177580"/>
                  <a:gd name="connsiteY19" fmla="*/ 979692 h 1617125"/>
                  <a:gd name="connsiteX20" fmla="*/ 1552634 w 3177580"/>
                  <a:gd name="connsiteY20" fmla="*/ 983357 h 1617125"/>
                  <a:gd name="connsiteX21" fmla="*/ 1418864 w 3177580"/>
                  <a:gd name="connsiteY21" fmla="*/ 990687 h 1617125"/>
                  <a:gd name="connsiteX22" fmla="*/ 1263104 w 3177580"/>
                  <a:gd name="connsiteY22" fmla="*/ 965032 h 1617125"/>
                  <a:gd name="connsiteX23" fmla="*/ 1111010 w 3177580"/>
                  <a:gd name="connsiteY23" fmla="*/ 1111630 h 1617125"/>
                  <a:gd name="connsiteX24" fmla="*/ 1083523 w 3177580"/>
                  <a:gd name="connsiteY24" fmla="*/ 1278384 h 1617125"/>
                  <a:gd name="connsiteX25" fmla="*/ 986402 w 3177580"/>
                  <a:gd name="connsiteY25" fmla="*/ 1404824 h 1617125"/>
                  <a:gd name="connsiteX26" fmla="*/ 810485 w 3177580"/>
                  <a:gd name="connsiteY26" fmla="*/ 1511107 h 1617125"/>
                  <a:gd name="connsiteX27" fmla="*/ 614412 w 3177580"/>
                  <a:gd name="connsiteY27" fmla="*/ 1564248 h 1617125"/>
                  <a:gd name="connsiteX28" fmla="*/ 418338 w 3177580"/>
                  <a:gd name="connsiteY28" fmla="*/ 1556919 h 1617125"/>
                  <a:gd name="connsiteX29" fmla="*/ 229594 w 3177580"/>
                  <a:gd name="connsiteY29" fmla="*/ 1498280 h 1617125"/>
                  <a:gd name="connsiteX30" fmla="*/ 86662 w 3177580"/>
                  <a:gd name="connsiteY30" fmla="*/ 1333358 h 1617125"/>
                  <a:gd name="connsiteX31" fmla="*/ 31688 w 3177580"/>
                  <a:gd name="connsiteY31" fmla="*/ 1184928 h 1617125"/>
                  <a:gd name="connsiteX32" fmla="*/ 20693 w 3177580"/>
                  <a:gd name="connsiteY32" fmla="*/ 1036498 h 1617125"/>
                  <a:gd name="connsiteX33" fmla="*/ 50012 w 3177580"/>
                  <a:gd name="connsiteY33" fmla="*/ 827597 h 1617125"/>
                  <a:gd name="connsiteX34" fmla="*/ 139803 w 3177580"/>
                  <a:gd name="connsiteY34" fmla="*/ 653513 h 1617125"/>
                  <a:gd name="connsiteX35" fmla="*/ 214934 w 3177580"/>
                  <a:gd name="connsiteY35" fmla="*/ 501419 h 1617125"/>
                  <a:gd name="connsiteX36" fmla="*/ 315720 w 3177580"/>
                  <a:gd name="connsiteY36" fmla="*/ 351157 h 1617125"/>
                  <a:gd name="connsiteX37" fmla="*/ 508129 w 3177580"/>
                  <a:gd name="connsiteY37" fmla="*/ 248539 h 1617125"/>
                  <a:gd name="connsiteX38" fmla="*/ 630904 w 3177580"/>
                  <a:gd name="connsiteY38" fmla="*/ 175240 h 1617125"/>
                  <a:gd name="connsiteX39" fmla="*/ 761009 w 3177580"/>
                  <a:gd name="connsiteY39" fmla="*/ 116601 h 1617125"/>
                  <a:gd name="connsiteX40" fmla="*/ 1026716 w 3177580"/>
                  <a:gd name="connsiteY40" fmla="*/ 105606 h 1617125"/>
                  <a:gd name="connsiteX41" fmla="*/ 1239282 w 3177580"/>
                  <a:gd name="connsiteY41" fmla="*/ 116601 h 1617125"/>
                  <a:gd name="connsiteX42" fmla="*/ 1424361 w 3177580"/>
                  <a:gd name="connsiteY42" fmla="*/ 127596 h 1617125"/>
                  <a:gd name="connsiteX43" fmla="*/ 1592948 w 3177580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11173" h="1617125">
                    <a:moveTo>
                      <a:pt x="1626541" y="173408"/>
                    </a:moveTo>
                    <a:cubicBezTo>
                      <a:pt x="1666550" y="119349"/>
                      <a:pt x="1783827" y="134621"/>
                      <a:pt x="1818950" y="210057"/>
                    </a:cubicBezTo>
                    <a:cubicBezTo>
                      <a:pt x="1877894" y="160886"/>
                      <a:pt x="1962799" y="158443"/>
                      <a:pt x="2024186" y="241209"/>
                    </a:cubicBezTo>
                    <a:cubicBezTo>
                      <a:pt x="2067248" y="177378"/>
                      <a:pt x="2133829" y="179516"/>
                      <a:pt x="2187275" y="200894"/>
                    </a:cubicBezTo>
                    <a:cubicBezTo>
                      <a:pt x="2259046" y="154471"/>
                      <a:pt x="2317075" y="177683"/>
                      <a:pt x="2355862" y="193565"/>
                    </a:cubicBezTo>
                    <a:cubicBezTo>
                      <a:pt x="2381822" y="137981"/>
                      <a:pt x="2459396" y="115685"/>
                      <a:pt x="2540941" y="142256"/>
                    </a:cubicBezTo>
                    <a:cubicBezTo>
                      <a:pt x="2598664" y="80867"/>
                      <a:pt x="2635619" y="92779"/>
                      <a:pt x="2702198" y="111104"/>
                    </a:cubicBezTo>
                    <a:cubicBezTo>
                      <a:pt x="2741290" y="67125"/>
                      <a:pt x="2805893" y="70616"/>
                      <a:pt x="2841465" y="76287"/>
                    </a:cubicBezTo>
                    <a:cubicBezTo>
                      <a:pt x="2908670" y="26816"/>
                      <a:pt x="2955079" y="15816"/>
                      <a:pt x="3000890" y="39638"/>
                    </a:cubicBezTo>
                    <a:cubicBezTo>
                      <a:pt x="3167645" y="-66644"/>
                      <a:pt x="3250104" y="63460"/>
                      <a:pt x="3193298" y="164245"/>
                    </a:cubicBezTo>
                    <a:cubicBezTo>
                      <a:pt x="3226283" y="254035"/>
                      <a:pt x="3171614" y="330389"/>
                      <a:pt x="3110838" y="336497"/>
                    </a:cubicBezTo>
                    <a:cubicBezTo>
                      <a:pt x="3092208" y="434229"/>
                      <a:pt x="3035401" y="457440"/>
                      <a:pt x="2960575" y="442780"/>
                    </a:cubicBezTo>
                    <a:cubicBezTo>
                      <a:pt x="2933393" y="545398"/>
                      <a:pt x="2920567" y="559447"/>
                      <a:pt x="2804816" y="549063"/>
                    </a:cubicBezTo>
                    <a:cubicBezTo>
                      <a:pt x="2747705" y="672449"/>
                      <a:pt x="2773358" y="652902"/>
                      <a:pt x="2683873" y="644351"/>
                    </a:cubicBezTo>
                    <a:cubicBezTo>
                      <a:pt x="2649362" y="705433"/>
                      <a:pt x="2599580" y="728339"/>
                      <a:pt x="2531779" y="702990"/>
                    </a:cubicBezTo>
                    <a:cubicBezTo>
                      <a:pt x="2484135" y="760102"/>
                      <a:pt x="2490853" y="774761"/>
                      <a:pt x="2419998" y="778121"/>
                    </a:cubicBezTo>
                    <a:cubicBezTo>
                      <a:pt x="2398620" y="845617"/>
                      <a:pt x="2366246" y="869133"/>
                      <a:pt x="2293558" y="877074"/>
                    </a:cubicBezTo>
                    <a:cubicBezTo>
                      <a:pt x="2253854" y="945486"/>
                      <a:pt x="2219649" y="983968"/>
                      <a:pt x="2126804" y="946708"/>
                    </a:cubicBezTo>
                    <a:cubicBezTo>
                      <a:pt x="2092598" y="1012066"/>
                      <a:pt x="2018078" y="1040164"/>
                      <a:pt x="1945390" y="961367"/>
                    </a:cubicBezTo>
                    <a:cubicBezTo>
                      <a:pt x="1876367" y="1041995"/>
                      <a:pt x="1860485" y="1029169"/>
                      <a:pt x="1767641" y="979692"/>
                    </a:cubicBezTo>
                    <a:cubicBezTo>
                      <a:pt x="1722440" y="1047494"/>
                      <a:pt x="1680905" y="1040164"/>
                      <a:pt x="1586227" y="983357"/>
                    </a:cubicBezTo>
                    <a:cubicBezTo>
                      <a:pt x="1537361" y="1025504"/>
                      <a:pt x="1533696" y="1032223"/>
                      <a:pt x="1452457" y="990687"/>
                    </a:cubicBezTo>
                    <a:cubicBezTo>
                      <a:pt x="1391374" y="1026115"/>
                      <a:pt x="1379158" y="1025504"/>
                      <a:pt x="1296697" y="965032"/>
                    </a:cubicBezTo>
                    <a:cubicBezTo>
                      <a:pt x="1259690" y="1057559"/>
                      <a:pt x="1226430" y="1095209"/>
                      <a:pt x="1144603" y="1111630"/>
                    </a:cubicBezTo>
                    <a:cubicBezTo>
                      <a:pt x="1188158" y="1187634"/>
                      <a:pt x="1171141" y="1250307"/>
                      <a:pt x="1117116" y="1278384"/>
                    </a:cubicBezTo>
                    <a:cubicBezTo>
                      <a:pt x="1137693" y="1360950"/>
                      <a:pt x="1087491" y="1378864"/>
                      <a:pt x="1019995" y="1404824"/>
                    </a:cubicBezTo>
                    <a:cubicBezTo>
                      <a:pt x="987316" y="1471098"/>
                      <a:pt x="946391" y="1510191"/>
                      <a:pt x="844078" y="1511107"/>
                    </a:cubicBezTo>
                    <a:cubicBezTo>
                      <a:pt x="802237" y="1596317"/>
                      <a:pt x="746347" y="1596927"/>
                      <a:pt x="648005" y="1564248"/>
                    </a:cubicBezTo>
                    <a:cubicBezTo>
                      <a:pt x="602805" y="1637852"/>
                      <a:pt x="506905" y="1633883"/>
                      <a:pt x="451931" y="1556919"/>
                    </a:cubicBezTo>
                    <a:cubicBezTo>
                      <a:pt x="332821" y="1613726"/>
                      <a:pt x="289147" y="1579519"/>
                      <a:pt x="263187" y="1498280"/>
                    </a:cubicBezTo>
                    <a:cubicBezTo>
                      <a:pt x="160264" y="1506832"/>
                      <a:pt x="114757" y="1431395"/>
                      <a:pt x="120255" y="1333358"/>
                    </a:cubicBezTo>
                    <a:cubicBezTo>
                      <a:pt x="34129" y="1259143"/>
                      <a:pt x="50621" y="1245399"/>
                      <a:pt x="65281" y="1184928"/>
                    </a:cubicBezTo>
                    <a:cubicBezTo>
                      <a:pt x="2977" y="1115294"/>
                      <a:pt x="9086" y="1108881"/>
                      <a:pt x="54286" y="1036498"/>
                    </a:cubicBezTo>
                    <a:cubicBezTo>
                      <a:pt x="-26953" y="940294"/>
                      <a:pt x="-16876" y="849281"/>
                      <a:pt x="83605" y="827597"/>
                    </a:cubicBezTo>
                    <a:cubicBezTo>
                      <a:pt x="44818" y="714290"/>
                      <a:pt x="79940" y="684054"/>
                      <a:pt x="173396" y="653513"/>
                    </a:cubicBezTo>
                    <a:cubicBezTo>
                      <a:pt x="153239" y="551506"/>
                      <a:pt x="184390" y="537152"/>
                      <a:pt x="248527" y="501419"/>
                    </a:cubicBezTo>
                    <a:cubicBezTo>
                      <a:pt x="233867" y="416209"/>
                      <a:pt x="291284" y="376812"/>
                      <a:pt x="349313" y="351157"/>
                    </a:cubicBezTo>
                    <a:cubicBezTo>
                      <a:pt x="367027" y="243042"/>
                      <a:pt x="428720" y="213722"/>
                      <a:pt x="541722" y="248539"/>
                    </a:cubicBezTo>
                    <a:cubicBezTo>
                      <a:pt x="577761" y="142257"/>
                      <a:pt x="616852" y="162413"/>
                      <a:pt x="664497" y="175240"/>
                    </a:cubicBezTo>
                    <a:cubicBezTo>
                      <a:pt x="721303" y="127595"/>
                      <a:pt x="755992" y="112115"/>
                      <a:pt x="827458" y="118791"/>
                    </a:cubicBezTo>
                    <a:cubicBezTo>
                      <a:pt x="875546" y="70578"/>
                      <a:pt x="991592" y="26810"/>
                      <a:pt x="1060309" y="105606"/>
                    </a:cubicBezTo>
                    <a:cubicBezTo>
                      <a:pt x="1129026" y="59795"/>
                      <a:pt x="1158957" y="32308"/>
                      <a:pt x="1272875" y="116601"/>
                    </a:cubicBezTo>
                    <a:cubicBezTo>
                      <a:pt x="1342814" y="57962"/>
                      <a:pt x="1398094" y="62239"/>
                      <a:pt x="1457954" y="127596"/>
                    </a:cubicBezTo>
                    <a:cubicBezTo>
                      <a:pt x="1543468" y="104995"/>
                      <a:pt x="1582867" y="119350"/>
                      <a:pt x="1626541" y="173408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chemeClr val="accent4">
                      <a:lumMod val="60000"/>
                      <a:lumOff val="40000"/>
                      <a:alpha val="70000"/>
                    </a:schemeClr>
                  </a:gs>
                  <a:gs pos="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grpSp>
            <p:nvGrpSpPr>
              <p:cNvPr id="306" name="Group 305"/>
              <p:cNvGrpSpPr>
                <a:grpSpLocks noChangeAspect="1"/>
              </p:cNvGrpSpPr>
              <p:nvPr/>
            </p:nvGrpSpPr>
            <p:grpSpPr>
              <a:xfrm rot="21106265">
                <a:off x="2968724" y="3152802"/>
                <a:ext cx="1507325" cy="1029424"/>
                <a:chOff x="1908172" y="62843"/>
                <a:chExt cx="4579652" cy="3127660"/>
              </a:xfrm>
            </p:grpSpPr>
            <p:sp>
              <p:nvSpPr>
                <p:cNvPr id="307" name="Freeform 306"/>
                <p:cNvSpPr/>
                <p:nvPr/>
              </p:nvSpPr>
              <p:spPr>
                <a:xfrm>
                  <a:off x="3801915" y="370514"/>
                  <a:ext cx="2685909" cy="1882194"/>
                </a:xfrm>
                <a:custGeom>
                  <a:avLst/>
                  <a:gdLst>
                    <a:gd name="connsiteX0" fmla="*/ 1661238 w 2504439"/>
                    <a:gd name="connsiteY0" fmla="*/ 29279 h 1943450"/>
                    <a:gd name="connsiteX1" fmla="*/ 2294650 w 2504439"/>
                    <a:gd name="connsiteY1" fmla="*/ 67379 h 1943450"/>
                    <a:gd name="connsiteX2" fmla="*/ 2494675 w 2504439"/>
                    <a:gd name="connsiteY2" fmla="*/ 491242 h 1943450"/>
                    <a:gd name="connsiteX3" fmla="*/ 2037475 w 2504439"/>
                    <a:gd name="connsiteY3" fmla="*/ 1191329 h 1943450"/>
                    <a:gd name="connsiteX4" fmla="*/ 1199275 w 2504439"/>
                    <a:gd name="connsiteY4" fmla="*/ 1729492 h 1943450"/>
                    <a:gd name="connsiteX5" fmla="*/ 270588 w 2504439"/>
                    <a:gd name="connsiteY5" fmla="*/ 1924754 h 1943450"/>
                    <a:gd name="connsiteX6" fmla="*/ 8650 w 2504439"/>
                    <a:gd name="connsiteY6" fmla="*/ 1305629 h 1943450"/>
                    <a:gd name="connsiteX7" fmla="*/ 513475 w 2504439"/>
                    <a:gd name="connsiteY7" fmla="*/ 448379 h 1943450"/>
                    <a:gd name="connsiteX8" fmla="*/ 1199275 w 2504439"/>
                    <a:gd name="connsiteY8" fmla="*/ 34042 h 1943450"/>
                    <a:gd name="connsiteX9" fmla="*/ 1661238 w 2504439"/>
                    <a:gd name="connsiteY9" fmla="*/ 29279 h 1943450"/>
                    <a:gd name="connsiteX0" fmla="*/ 1661238 w 2504439"/>
                    <a:gd name="connsiteY0" fmla="*/ 25792 h 1939963"/>
                    <a:gd name="connsiteX1" fmla="*/ 2294650 w 2504439"/>
                    <a:gd name="connsiteY1" fmla="*/ 63892 h 1939963"/>
                    <a:gd name="connsiteX2" fmla="*/ 2494675 w 2504439"/>
                    <a:gd name="connsiteY2" fmla="*/ 487755 h 1939963"/>
                    <a:gd name="connsiteX3" fmla="*/ 2037475 w 2504439"/>
                    <a:gd name="connsiteY3" fmla="*/ 1187842 h 1939963"/>
                    <a:gd name="connsiteX4" fmla="*/ 1199275 w 2504439"/>
                    <a:gd name="connsiteY4" fmla="*/ 1726005 h 1939963"/>
                    <a:gd name="connsiteX5" fmla="*/ 270588 w 2504439"/>
                    <a:gd name="connsiteY5" fmla="*/ 1921267 h 1939963"/>
                    <a:gd name="connsiteX6" fmla="*/ 8650 w 2504439"/>
                    <a:gd name="connsiteY6" fmla="*/ 1302142 h 1939963"/>
                    <a:gd name="connsiteX7" fmla="*/ 513475 w 2504439"/>
                    <a:gd name="connsiteY7" fmla="*/ 444892 h 1939963"/>
                    <a:gd name="connsiteX8" fmla="*/ 1075450 w 2504439"/>
                    <a:gd name="connsiteY8" fmla="*/ 35318 h 1939963"/>
                    <a:gd name="connsiteX9" fmla="*/ 1661238 w 2504439"/>
                    <a:gd name="connsiteY9" fmla="*/ 25792 h 1939963"/>
                    <a:gd name="connsiteX0" fmla="*/ 1661238 w 2504439"/>
                    <a:gd name="connsiteY0" fmla="*/ 9408 h 1923579"/>
                    <a:gd name="connsiteX1" fmla="*/ 2294650 w 2504439"/>
                    <a:gd name="connsiteY1" fmla="*/ 47508 h 1923579"/>
                    <a:gd name="connsiteX2" fmla="*/ 2494675 w 2504439"/>
                    <a:gd name="connsiteY2" fmla="*/ 471371 h 1923579"/>
                    <a:gd name="connsiteX3" fmla="*/ 2037475 w 2504439"/>
                    <a:gd name="connsiteY3" fmla="*/ 1171458 h 1923579"/>
                    <a:gd name="connsiteX4" fmla="*/ 1199275 w 2504439"/>
                    <a:gd name="connsiteY4" fmla="*/ 1709621 h 1923579"/>
                    <a:gd name="connsiteX5" fmla="*/ 270588 w 2504439"/>
                    <a:gd name="connsiteY5" fmla="*/ 1904883 h 1923579"/>
                    <a:gd name="connsiteX6" fmla="*/ 8650 w 2504439"/>
                    <a:gd name="connsiteY6" fmla="*/ 1285758 h 1923579"/>
                    <a:gd name="connsiteX7" fmla="*/ 513475 w 2504439"/>
                    <a:gd name="connsiteY7" fmla="*/ 428508 h 1923579"/>
                    <a:gd name="connsiteX8" fmla="*/ 1075450 w 2504439"/>
                    <a:gd name="connsiteY8" fmla="*/ 18934 h 1923579"/>
                    <a:gd name="connsiteX9" fmla="*/ 1661238 w 2504439"/>
                    <a:gd name="connsiteY9" fmla="*/ 9408 h 1923579"/>
                    <a:gd name="connsiteX0" fmla="*/ 1661238 w 2504737"/>
                    <a:gd name="connsiteY0" fmla="*/ 9408 h 1923579"/>
                    <a:gd name="connsiteX1" fmla="*/ 2294650 w 2504737"/>
                    <a:gd name="connsiteY1" fmla="*/ 47508 h 1923579"/>
                    <a:gd name="connsiteX2" fmla="*/ 2494675 w 2504737"/>
                    <a:gd name="connsiteY2" fmla="*/ 471371 h 1923579"/>
                    <a:gd name="connsiteX3" fmla="*/ 2037475 w 2504737"/>
                    <a:gd name="connsiteY3" fmla="*/ 1171458 h 1923579"/>
                    <a:gd name="connsiteX4" fmla="*/ 1199275 w 2504737"/>
                    <a:gd name="connsiteY4" fmla="*/ 1709621 h 1923579"/>
                    <a:gd name="connsiteX5" fmla="*/ 270588 w 2504737"/>
                    <a:gd name="connsiteY5" fmla="*/ 1904883 h 1923579"/>
                    <a:gd name="connsiteX6" fmla="*/ 8650 w 2504737"/>
                    <a:gd name="connsiteY6" fmla="*/ 1285758 h 1923579"/>
                    <a:gd name="connsiteX7" fmla="*/ 513475 w 2504737"/>
                    <a:gd name="connsiteY7" fmla="*/ 428508 h 1923579"/>
                    <a:gd name="connsiteX8" fmla="*/ 1075450 w 2504737"/>
                    <a:gd name="connsiteY8" fmla="*/ 18934 h 1923579"/>
                    <a:gd name="connsiteX9" fmla="*/ 1661238 w 2504737"/>
                    <a:gd name="connsiteY9" fmla="*/ 9408 h 1923579"/>
                    <a:gd name="connsiteX0" fmla="*/ 1661238 w 2546757"/>
                    <a:gd name="connsiteY0" fmla="*/ 9408 h 1923579"/>
                    <a:gd name="connsiteX1" fmla="*/ 2294650 w 2546757"/>
                    <a:gd name="connsiteY1" fmla="*/ 47508 h 1923579"/>
                    <a:gd name="connsiteX2" fmla="*/ 2494675 w 2546757"/>
                    <a:gd name="connsiteY2" fmla="*/ 471371 h 1923579"/>
                    <a:gd name="connsiteX3" fmla="*/ 2037475 w 2546757"/>
                    <a:gd name="connsiteY3" fmla="*/ 1171458 h 1923579"/>
                    <a:gd name="connsiteX4" fmla="*/ 1199275 w 2546757"/>
                    <a:gd name="connsiteY4" fmla="*/ 1709621 h 1923579"/>
                    <a:gd name="connsiteX5" fmla="*/ 270588 w 2546757"/>
                    <a:gd name="connsiteY5" fmla="*/ 1904883 h 1923579"/>
                    <a:gd name="connsiteX6" fmla="*/ 8650 w 2546757"/>
                    <a:gd name="connsiteY6" fmla="*/ 1285758 h 1923579"/>
                    <a:gd name="connsiteX7" fmla="*/ 513475 w 2546757"/>
                    <a:gd name="connsiteY7" fmla="*/ 428508 h 1923579"/>
                    <a:gd name="connsiteX8" fmla="*/ 1075450 w 2546757"/>
                    <a:gd name="connsiteY8" fmla="*/ 18934 h 1923579"/>
                    <a:gd name="connsiteX9" fmla="*/ 1661238 w 2546757"/>
                    <a:gd name="connsiteY9" fmla="*/ 9408 h 1923579"/>
                    <a:gd name="connsiteX0" fmla="*/ 1661238 w 2571769"/>
                    <a:gd name="connsiteY0" fmla="*/ 10486 h 1924657"/>
                    <a:gd name="connsiteX1" fmla="*/ 2342275 w 2571769"/>
                    <a:gd name="connsiteY1" fmla="*/ 67636 h 1924657"/>
                    <a:gd name="connsiteX2" fmla="*/ 2494675 w 2571769"/>
                    <a:gd name="connsiteY2" fmla="*/ 472449 h 1924657"/>
                    <a:gd name="connsiteX3" fmla="*/ 2037475 w 2571769"/>
                    <a:gd name="connsiteY3" fmla="*/ 1172536 h 1924657"/>
                    <a:gd name="connsiteX4" fmla="*/ 1199275 w 2571769"/>
                    <a:gd name="connsiteY4" fmla="*/ 1710699 h 1924657"/>
                    <a:gd name="connsiteX5" fmla="*/ 270588 w 2571769"/>
                    <a:gd name="connsiteY5" fmla="*/ 1905961 h 1924657"/>
                    <a:gd name="connsiteX6" fmla="*/ 8650 w 2571769"/>
                    <a:gd name="connsiteY6" fmla="*/ 1286836 h 1924657"/>
                    <a:gd name="connsiteX7" fmla="*/ 513475 w 2571769"/>
                    <a:gd name="connsiteY7" fmla="*/ 429586 h 1924657"/>
                    <a:gd name="connsiteX8" fmla="*/ 1075450 w 2571769"/>
                    <a:gd name="connsiteY8" fmla="*/ 20012 h 1924657"/>
                    <a:gd name="connsiteX9" fmla="*/ 1661238 w 2571769"/>
                    <a:gd name="connsiteY9" fmla="*/ 10486 h 1924657"/>
                    <a:gd name="connsiteX0" fmla="*/ 1661238 w 2611065"/>
                    <a:gd name="connsiteY0" fmla="*/ 10486 h 1924657"/>
                    <a:gd name="connsiteX1" fmla="*/ 2342275 w 2611065"/>
                    <a:gd name="connsiteY1" fmla="*/ 67636 h 1924657"/>
                    <a:gd name="connsiteX2" fmla="*/ 2494675 w 2611065"/>
                    <a:gd name="connsiteY2" fmla="*/ 472449 h 1924657"/>
                    <a:gd name="connsiteX3" fmla="*/ 2037475 w 2611065"/>
                    <a:gd name="connsiteY3" fmla="*/ 1172536 h 1924657"/>
                    <a:gd name="connsiteX4" fmla="*/ 1199275 w 2611065"/>
                    <a:gd name="connsiteY4" fmla="*/ 1710699 h 1924657"/>
                    <a:gd name="connsiteX5" fmla="*/ 270588 w 2611065"/>
                    <a:gd name="connsiteY5" fmla="*/ 1905961 h 1924657"/>
                    <a:gd name="connsiteX6" fmla="*/ 8650 w 2611065"/>
                    <a:gd name="connsiteY6" fmla="*/ 1286836 h 1924657"/>
                    <a:gd name="connsiteX7" fmla="*/ 513475 w 2611065"/>
                    <a:gd name="connsiteY7" fmla="*/ 429586 h 1924657"/>
                    <a:gd name="connsiteX8" fmla="*/ 1075450 w 2611065"/>
                    <a:gd name="connsiteY8" fmla="*/ 20012 h 1924657"/>
                    <a:gd name="connsiteX9" fmla="*/ 1661238 w 2611065"/>
                    <a:gd name="connsiteY9" fmla="*/ 10486 h 1924657"/>
                    <a:gd name="connsiteX0" fmla="*/ 1661238 w 2611065"/>
                    <a:gd name="connsiteY0" fmla="*/ 10486 h 1924657"/>
                    <a:gd name="connsiteX1" fmla="*/ 2342275 w 2611065"/>
                    <a:gd name="connsiteY1" fmla="*/ 67636 h 1924657"/>
                    <a:gd name="connsiteX2" fmla="*/ 2494675 w 2611065"/>
                    <a:gd name="connsiteY2" fmla="*/ 472449 h 1924657"/>
                    <a:gd name="connsiteX3" fmla="*/ 2037475 w 2611065"/>
                    <a:gd name="connsiteY3" fmla="*/ 1172536 h 1924657"/>
                    <a:gd name="connsiteX4" fmla="*/ 1199275 w 2611065"/>
                    <a:gd name="connsiteY4" fmla="*/ 1710699 h 1924657"/>
                    <a:gd name="connsiteX5" fmla="*/ 270588 w 2611065"/>
                    <a:gd name="connsiteY5" fmla="*/ 1905961 h 1924657"/>
                    <a:gd name="connsiteX6" fmla="*/ 8650 w 2611065"/>
                    <a:gd name="connsiteY6" fmla="*/ 1286836 h 1924657"/>
                    <a:gd name="connsiteX7" fmla="*/ 513475 w 2611065"/>
                    <a:gd name="connsiteY7" fmla="*/ 429586 h 1924657"/>
                    <a:gd name="connsiteX8" fmla="*/ 1075450 w 2611065"/>
                    <a:gd name="connsiteY8" fmla="*/ 20012 h 1924657"/>
                    <a:gd name="connsiteX9" fmla="*/ 1661238 w 2611065"/>
                    <a:gd name="connsiteY9" fmla="*/ 10486 h 1924657"/>
                    <a:gd name="connsiteX0" fmla="*/ 1661238 w 2652801"/>
                    <a:gd name="connsiteY0" fmla="*/ 10486 h 1924657"/>
                    <a:gd name="connsiteX1" fmla="*/ 2342275 w 2652801"/>
                    <a:gd name="connsiteY1" fmla="*/ 67636 h 1924657"/>
                    <a:gd name="connsiteX2" fmla="*/ 2494675 w 2652801"/>
                    <a:gd name="connsiteY2" fmla="*/ 472449 h 1924657"/>
                    <a:gd name="connsiteX3" fmla="*/ 2037475 w 2652801"/>
                    <a:gd name="connsiteY3" fmla="*/ 1172536 h 1924657"/>
                    <a:gd name="connsiteX4" fmla="*/ 1199275 w 2652801"/>
                    <a:gd name="connsiteY4" fmla="*/ 1710699 h 1924657"/>
                    <a:gd name="connsiteX5" fmla="*/ 270588 w 2652801"/>
                    <a:gd name="connsiteY5" fmla="*/ 1905961 h 1924657"/>
                    <a:gd name="connsiteX6" fmla="*/ 8650 w 2652801"/>
                    <a:gd name="connsiteY6" fmla="*/ 1286836 h 1924657"/>
                    <a:gd name="connsiteX7" fmla="*/ 513475 w 2652801"/>
                    <a:gd name="connsiteY7" fmla="*/ 429586 h 1924657"/>
                    <a:gd name="connsiteX8" fmla="*/ 1075450 w 2652801"/>
                    <a:gd name="connsiteY8" fmla="*/ 20012 h 1924657"/>
                    <a:gd name="connsiteX9" fmla="*/ 1661238 w 2652801"/>
                    <a:gd name="connsiteY9" fmla="*/ 10486 h 1924657"/>
                    <a:gd name="connsiteX0" fmla="*/ 1661238 w 2613011"/>
                    <a:gd name="connsiteY0" fmla="*/ 10486 h 1924657"/>
                    <a:gd name="connsiteX1" fmla="*/ 2342275 w 2613011"/>
                    <a:gd name="connsiteY1" fmla="*/ 67636 h 1924657"/>
                    <a:gd name="connsiteX2" fmla="*/ 2494675 w 2613011"/>
                    <a:gd name="connsiteY2" fmla="*/ 472449 h 1924657"/>
                    <a:gd name="connsiteX3" fmla="*/ 2037475 w 2613011"/>
                    <a:gd name="connsiteY3" fmla="*/ 1172536 h 1924657"/>
                    <a:gd name="connsiteX4" fmla="*/ 1199275 w 2613011"/>
                    <a:gd name="connsiteY4" fmla="*/ 1710699 h 1924657"/>
                    <a:gd name="connsiteX5" fmla="*/ 270588 w 2613011"/>
                    <a:gd name="connsiteY5" fmla="*/ 1905961 h 1924657"/>
                    <a:gd name="connsiteX6" fmla="*/ 8650 w 2613011"/>
                    <a:gd name="connsiteY6" fmla="*/ 1286836 h 1924657"/>
                    <a:gd name="connsiteX7" fmla="*/ 513475 w 2613011"/>
                    <a:gd name="connsiteY7" fmla="*/ 429586 h 1924657"/>
                    <a:gd name="connsiteX8" fmla="*/ 1075450 w 2613011"/>
                    <a:gd name="connsiteY8" fmla="*/ 20012 h 1924657"/>
                    <a:gd name="connsiteX9" fmla="*/ 1661238 w 2613011"/>
                    <a:gd name="connsiteY9" fmla="*/ 10486 h 1924657"/>
                    <a:gd name="connsiteX0" fmla="*/ 1661238 w 2613011"/>
                    <a:gd name="connsiteY0" fmla="*/ 10486 h 1924657"/>
                    <a:gd name="connsiteX1" fmla="*/ 2342275 w 2613011"/>
                    <a:gd name="connsiteY1" fmla="*/ 67636 h 1924657"/>
                    <a:gd name="connsiteX2" fmla="*/ 2494675 w 2613011"/>
                    <a:gd name="connsiteY2" fmla="*/ 472449 h 1924657"/>
                    <a:gd name="connsiteX3" fmla="*/ 2037475 w 2613011"/>
                    <a:gd name="connsiteY3" fmla="*/ 1172536 h 1924657"/>
                    <a:gd name="connsiteX4" fmla="*/ 1199275 w 2613011"/>
                    <a:gd name="connsiteY4" fmla="*/ 1710699 h 1924657"/>
                    <a:gd name="connsiteX5" fmla="*/ 270588 w 2613011"/>
                    <a:gd name="connsiteY5" fmla="*/ 1905961 h 1924657"/>
                    <a:gd name="connsiteX6" fmla="*/ 8650 w 2613011"/>
                    <a:gd name="connsiteY6" fmla="*/ 1286836 h 1924657"/>
                    <a:gd name="connsiteX7" fmla="*/ 513475 w 2613011"/>
                    <a:gd name="connsiteY7" fmla="*/ 429586 h 1924657"/>
                    <a:gd name="connsiteX8" fmla="*/ 1075450 w 2613011"/>
                    <a:gd name="connsiteY8" fmla="*/ 20012 h 1924657"/>
                    <a:gd name="connsiteX9" fmla="*/ 1661238 w 2613011"/>
                    <a:gd name="connsiteY9" fmla="*/ 10486 h 1924657"/>
                    <a:gd name="connsiteX0" fmla="*/ 1661238 w 2584783"/>
                    <a:gd name="connsiteY0" fmla="*/ 10486 h 1922328"/>
                    <a:gd name="connsiteX1" fmla="*/ 2342275 w 2584783"/>
                    <a:gd name="connsiteY1" fmla="*/ 67636 h 1922328"/>
                    <a:gd name="connsiteX2" fmla="*/ 2494675 w 2584783"/>
                    <a:gd name="connsiteY2" fmla="*/ 472449 h 1922328"/>
                    <a:gd name="connsiteX3" fmla="*/ 1832687 w 2584783"/>
                    <a:gd name="connsiteY3" fmla="*/ 1363036 h 1922328"/>
                    <a:gd name="connsiteX4" fmla="*/ 1199275 w 2584783"/>
                    <a:gd name="connsiteY4" fmla="*/ 1710699 h 1922328"/>
                    <a:gd name="connsiteX5" fmla="*/ 270588 w 2584783"/>
                    <a:gd name="connsiteY5" fmla="*/ 1905961 h 1922328"/>
                    <a:gd name="connsiteX6" fmla="*/ 8650 w 2584783"/>
                    <a:gd name="connsiteY6" fmla="*/ 1286836 h 1922328"/>
                    <a:gd name="connsiteX7" fmla="*/ 513475 w 2584783"/>
                    <a:gd name="connsiteY7" fmla="*/ 429586 h 1922328"/>
                    <a:gd name="connsiteX8" fmla="*/ 1075450 w 2584783"/>
                    <a:gd name="connsiteY8" fmla="*/ 20012 h 1922328"/>
                    <a:gd name="connsiteX9" fmla="*/ 1661238 w 2584783"/>
                    <a:gd name="connsiteY9" fmla="*/ 10486 h 1922328"/>
                    <a:gd name="connsiteX0" fmla="*/ 1661238 w 2584783"/>
                    <a:gd name="connsiteY0" fmla="*/ 10486 h 1922328"/>
                    <a:gd name="connsiteX1" fmla="*/ 2342275 w 2584783"/>
                    <a:gd name="connsiteY1" fmla="*/ 67636 h 1922328"/>
                    <a:gd name="connsiteX2" fmla="*/ 2494675 w 2584783"/>
                    <a:gd name="connsiteY2" fmla="*/ 472449 h 1922328"/>
                    <a:gd name="connsiteX3" fmla="*/ 1832687 w 2584783"/>
                    <a:gd name="connsiteY3" fmla="*/ 1363036 h 1922328"/>
                    <a:gd name="connsiteX4" fmla="*/ 1199275 w 2584783"/>
                    <a:gd name="connsiteY4" fmla="*/ 1710699 h 1922328"/>
                    <a:gd name="connsiteX5" fmla="*/ 270588 w 2584783"/>
                    <a:gd name="connsiteY5" fmla="*/ 1905961 h 1922328"/>
                    <a:gd name="connsiteX6" fmla="*/ 8650 w 2584783"/>
                    <a:gd name="connsiteY6" fmla="*/ 1286836 h 1922328"/>
                    <a:gd name="connsiteX7" fmla="*/ 513475 w 2584783"/>
                    <a:gd name="connsiteY7" fmla="*/ 429586 h 1922328"/>
                    <a:gd name="connsiteX8" fmla="*/ 1075450 w 2584783"/>
                    <a:gd name="connsiteY8" fmla="*/ 20012 h 1922328"/>
                    <a:gd name="connsiteX9" fmla="*/ 1661238 w 2584783"/>
                    <a:gd name="connsiteY9" fmla="*/ 10486 h 1922328"/>
                    <a:gd name="connsiteX0" fmla="*/ 1661238 w 2419552"/>
                    <a:gd name="connsiteY0" fmla="*/ 10486 h 1922328"/>
                    <a:gd name="connsiteX1" fmla="*/ 2342275 w 2419552"/>
                    <a:gd name="connsiteY1" fmla="*/ 67636 h 1922328"/>
                    <a:gd name="connsiteX2" fmla="*/ 2347038 w 2419552"/>
                    <a:gd name="connsiteY2" fmla="*/ 624849 h 1922328"/>
                    <a:gd name="connsiteX3" fmla="*/ 1832687 w 2419552"/>
                    <a:gd name="connsiteY3" fmla="*/ 1363036 h 1922328"/>
                    <a:gd name="connsiteX4" fmla="*/ 1199275 w 2419552"/>
                    <a:gd name="connsiteY4" fmla="*/ 1710699 h 1922328"/>
                    <a:gd name="connsiteX5" fmla="*/ 270588 w 2419552"/>
                    <a:gd name="connsiteY5" fmla="*/ 1905961 h 1922328"/>
                    <a:gd name="connsiteX6" fmla="*/ 8650 w 2419552"/>
                    <a:gd name="connsiteY6" fmla="*/ 1286836 h 1922328"/>
                    <a:gd name="connsiteX7" fmla="*/ 513475 w 2419552"/>
                    <a:gd name="connsiteY7" fmla="*/ 429586 h 1922328"/>
                    <a:gd name="connsiteX8" fmla="*/ 1075450 w 2419552"/>
                    <a:gd name="connsiteY8" fmla="*/ 20012 h 1922328"/>
                    <a:gd name="connsiteX9" fmla="*/ 1661238 w 2419552"/>
                    <a:gd name="connsiteY9" fmla="*/ 10486 h 1922328"/>
                    <a:gd name="connsiteX0" fmla="*/ 1661238 w 2476869"/>
                    <a:gd name="connsiteY0" fmla="*/ 10486 h 1922328"/>
                    <a:gd name="connsiteX1" fmla="*/ 2342275 w 2476869"/>
                    <a:gd name="connsiteY1" fmla="*/ 67636 h 1922328"/>
                    <a:gd name="connsiteX2" fmla="*/ 2347038 w 2476869"/>
                    <a:gd name="connsiteY2" fmla="*/ 624849 h 1922328"/>
                    <a:gd name="connsiteX3" fmla="*/ 1832687 w 2476869"/>
                    <a:gd name="connsiteY3" fmla="*/ 1363036 h 1922328"/>
                    <a:gd name="connsiteX4" fmla="*/ 1199275 w 2476869"/>
                    <a:gd name="connsiteY4" fmla="*/ 1710699 h 1922328"/>
                    <a:gd name="connsiteX5" fmla="*/ 270588 w 2476869"/>
                    <a:gd name="connsiteY5" fmla="*/ 1905961 h 1922328"/>
                    <a:gd name="connsiteX6" fmla="*/ 8650 w 2476869"/>
                    <a:gd name="connsiteY6" fmla="*/ 1286836 h 1922328"/>
                    <a:gd name="connsiteX7" fmla="*/ 513475 w 2476869"/>
                    <a:gd name="connsiteY7" fmla="*/ 429586 h 1922328"/>
                    <a:gd name="connsiteX8" fmla="*/ 1075450 w 2476869"/>
                    <a:gd name="connsiteY8" fmla="*/ 20012 h 1922328"/>
                    <a:gd name="connsiteX9" fmla="*/ 1661238 w 2476869"/>
                    <a:gd name="connsiteY9" fmla="*/ 10486 h 1922328"/>
                    <a:gd name="connsiteX0" fmla="*/ 1661238 w 2517598"/>
                    <a:gd name="connsiteY0" fmla="*/ 10486 h 1922328"/>
                    <a:gd name="connsiteX1" fmla="*/ 2342275 w 2517598"/>
                    <a:gd name="connsiteY1" fmla="*/ 67636 h 1922328"/>
                    <a:gd name="connsiteX2" fmla="*/ 2347038 w 2517598"/>
                    <a:gd name="connsiteY2" fmla="*/ 624849 h 1922328"/>
                    <a:gd name="connsiteX3" fmla="*/ 1832687 w 2517598"/>
                    <a:gd name="connsiteY3" fmla="*/ 1363036 h 1922328"/>
                    <a:gd name="connsiteX4" fmla="*/ 1199275 w 2517598"/>
                    <a:gd name="connsiteY4" fmla="*/ 1710699 h 1922328"/>
                    <a:gd name="connsiteX5" fmla="*/ 270588 w 2517598"/>
                    <a:gd name="connsiteY5" fmla="*/ 1905961 h 1922328"/>
                    <a:gd name="connsiteX6" fmla="*/ 8650 w 2517598"/>
                    <a:gd name="connsiteY6" fmla="*/ 1286836 h 1922328"/>
                    <a:gd name="connsiteX7" fmla="*/ 513475 w 2517598"/>
                    <a:gd name="connsiteY7" fmla="*/ 429586 h 1922328"/>
                    <a:gd name="connsiteX8" fmla="*/ 1075450 w 2517598"/>
                    <a:gd name="connsiteY8" fmla="*/ 20012 h 1922328"/>
                    <a:gd name="connsiteX9" fmla="*/ 1661238 w 2517598"/>
                    <a:gd name="connsiteY9" fmla="*/ 10486 h 1922328"/>
                    <a:gd name="connsiteX0" fmla="*/ 1661238 w 2559386"/>
                    <a:gd name="connsiteY0" fmla="*/ 11620 h 1923462"/>
                    <a:gd name="connsiteX1" fmla="*/ 2461338 w 2559386"/>
                    <a:gd name="connsiteY1" fmla="*/ 87820 h 1923462"/>
                    <a:gd name="connsiteX2" fmla="*/ 2347038 w 2559386"/>
                    <a:gd name="connsiteY2" fmla="*/ 625983 h 1923462"/>
                    <a:gd name="connsiteX3" fmla="*/ 1832687 w 2559386"/>
                    <a:gd name="connsiteY3" fmla="*/ 1364170 h 1923462"/>
                    <a:gd name="connsiteX4" fmla="*/ 1199275 w 2559386"/>
                    <a:gd name="connsiteY4" fmla="*/ 1711833 h 1923462"/>
                    <a:gd name="connsiteX5" fmla="*/ 270588 w 2559386"/>
                    <a:gd name="connsiteY5" fmla="*/ 1907095 h 1923462"/>
                    <a:gd name="connsiteX6" fmla="*/ 8650 w 2559386"/>
                    <a:gd name="connsiteY6" fmla="*/ 1287970 h 1923462"/>
                    <a:gd name="connsiteX7" fmla="*/ 513475 w 2559386"/>
                    <a:gd name="connsiteY7" fmla="*/ 430720 h 1923462"/>
                    <a:gd name="connsiteX8" fmla="*/ 1075450 w 2559386"/>
                    <a:gd name="connsiteY8" fmla="*/ 21146 h 1923462"/>
                    <a:gd name="connsiteX9" fmla="*/ 1661238 w 2559386"/>
                    <a:gd name="connsiteY9" fmla="*/ 11620 h 1923462"/>
                    <a:gd name="connsiteX0" fmla="*/ 1661238 w 2590996"/>
                    <a:gd name="connsiteY0" fmla="*/ 11620 h 1923462"/>
                    <a:gd name="connsiteX1" fmla="*/ 2461338 w 2590996"/>
                    <a:gd name="connsiteY1" fmla="*/ 87820 h 1923462"/>
                    <a:gd name="connsiteX2" fmla="*/ 2347038 w 2590996"/>
                    <a:gd name="connsiteY2" fmla="*/ 625983 h 1923462"/>
                    <a:gd name="connsiteX3" fmla="*/ 1832687 w 2590996"/>
                    <a:gd name="connsiteY3" fmla="*/ 1364170 h 1923462"/>
                    <a:gd name="connsiteX4" fmla="*/ 1199275 w 2590996"/>
                    <a:gd name="connsiteY4" fmla="*/ 1711833 h 1923462"/>
                    <a:gd name="connsiteX5" fmla="*/ 270588 w 2590996"/>
                    <a:gd name="connsiteY5" fmla="*/ 1907095 h 1923462"/>
                    <a:gd name="connsiteX6" fmla="*/ 8650 w 2590996"/>
                    <a:gd name="connsiteY6" fmla="*/ 1287970 h 1923462"/>
                    <a:gd name="connsiteX7" fmla="*/ 513475 w 2590996"/>
                    <a:gd name="connsiteY7" fmla="*/ 430720 h 1923462"/>
                    <a:gd name="connsiteX8" fmla="*/ 1075450 w 2590996"/>
                    <a:gd name="connsiteY8" fmla="*/ 21146 h 1923462"/>
                    <a:gd name="connsiteX9" fmla="*/ 1661238 w 2590996"/>
                    <a:gd name="connsiteY9" fmla="*/ 11620 h 1923462"/>
                    <a:gd name="connsiteX0" fmla="*/ 1661238 w 2629674"/>
                    <a:gd name="connsiteY0" fmla="*/ 11620 h 1923462"/>
                    <a:gd name="connsiteX1" fmla="*/ 2461338 w 2629674"/>
                    <a:gd name="connsiteY1" fmla="*/ 87820 h 1923462"/>
                    <a:gd name="connsiteX2" fmla="*/ 2347038 w 2629674"/>
                    <a:gd name="connsiteY2" fmla="*/ 625983 h 1923462"/>
                    <a:gd name="connsiteX3" fmla="*/ 1832687 w 2629674"/>
                    <a:gd name="connsiteY3" fmla="*/ 1364170 h 1923462"/>
                    <a:gd name="connsiteX4" fmla="*/ 1199275 w 2629674"/>
                    <a:gd name="connsiteY4" fmla="*/ 1711833 h 1923462"/>
                    <a:gd name="connsiteX5" fmla="*/ 270588 w 2629674"/>
                    <a:gd name="connsiteY5" fmla="*/ 1907095 h 1923462"/>
                    <a:gd name="connsiteX6" fmla="*/ 8650 w 2629674"/>
                    <a:gd name="connsiteY6" fmla="*/ 1287970 h 1923462"/>
                    <a:gd name="connsiteX7" fmla="*/ 513475 w 2629674"/>
                    <a:gd name="connsiteY7" fmla="*/ 430720 h 1923462"/>
                    <a:gd name="connsiteX8" fmla="*/ 1075450 w 2629674"/>
                    <a:gd name="connsiteY8" fmla="*/ 21146 h 1923462"/>
                    <a:gd name="connsiteX9" fmla="*/ 1661238 w 2629674"/>
                    <a:gd name="connsiteY9" fmla="*/ 11620 h 1923462"/>
                    <a:gd name="connsiteX0" fmla="*/ 1661238 w 2620650"/>
                    <a:gd name="connsiteY0" fmla="*/ 11620 h 1923462"/>
                    <a:gd name="connsiteX1" fmla="*/ 2461338 w 2620650"/>
                    <a:gd name="connsiteY1" fmla="*/ 87820 h 1923462"/>
                    <a:gd name="connsiteX2" fmla="*/ 2347038 w 2620650"/>
                    <a:gd name="connsiteY2" fmla="*/ 625983 h 1923462"/>
                    <a:gd name="connsiteX3" fmla="*/ 1832687 w 2620650"/>
                    <a:gd name="connsiteY3" fmla="*/ 1364170 h 1923462"/>
                    <a:gd name="connsiteX4" fmla="*/ 1199275 w 2620650"/>
                    <a:gd name="connsiteY4" fmla="*/ 1711833 h 1923462"/>
                    <a:gd name="connsiteX5" fmla="*/ 270588 w 2620650"/>
                    <a:gd name="connsiteY5" fmla="*/ 1907095 h 1923462"/>
                    <a:gd name="connsiteX6" fmla="*/ 8650 w 2620650"/>
                    <a:gd name="connsiteY6" fmla="*/ 1287970 h 1923462"/>
                    <a:gd name="connsiteX7" fmla="*/ 513475 w 2620650"/>
                    <a:gd name="connsiteY7" fmla="*/ 430720 h 1923462"/>
                    <a:gd name="connsiteX8" fmla="*/ 1075450 w 2620650"/>
                    <a:gd name="connsiteY8" fmla="*/ 21146 h 1923462"/>
                    <a:gd name="connsiteX9" fmla="*/ 1661238 w 2620650"/>
                    <a:gd name="connsiteY9" fmla="*/ 11620 h 1923462"/>
                    <a:gd name="connsiteX0" fmla="*/ 1661238 w 2629032"/>
                    <a:gd name="connsiteY0" fmla="*/ 11620 h 1923462"/>
                    <a:gd name="connsiteX1" fmla="*/ 2461338 w 2629032"/>
                    <a:gd name="connsiteY1" fmla="*/ 87820 h 1923462"/>
                    <a:gd name="connsiteX2" fmla="*/ 2347038 w 2629032"/>
                    <a:gd name="connsiteY2" fmla="*/ 625983 h 1923462"/>
                    <a:gd name="connsiteX3" fmla="*/ 1832687 w 2629032"/>
                    <a:gd name="connsiteY3" fmla="*/ 1364170 h 1923462"/>
                    <a:gd name="connsiteX4" fmla="*/ 1199275 w 2629032"/>
                    <a:gd name="connsiteY4" fmla="*/ 1711833 h 1923462"/>
                    <a:gd name="connsiteX5" fmla="*/ 270588 w 2629032"/>
                    <a:gd name="connsiteY5" fmla="*/ 1907095 h 1923462"/>
                    <a:gd name="connsiteX6" fmla="*/ 8650 w 2629032"/>
                    <a:gd name="connsiteY6" fmla="*/ 1287970 h 1923462"/>
                    <a:gd name="connsiteX7" fmla="*/ 513475 w 2629032"/>
                    <a:gd name="connsiteY7" fmla="*/ 430720 h 1923462"/>
                    <a:gd name="connsiteX8" fmla="*/ 1075450 w 2629032"/>
                    <a:gd name="connsiteY8" fmla="*/ 21146 h 1923462"/>
                    <a:gd name="connsiteX9" fmla="*/ 1661238 w 2629032"/>
                    <a:gd name="connsiteY9" fmla="*/ 11620 h 1923462"/>
                    <a:gd name="connsiteX0" fmla="*/ 1661238 w 2540083"/>
                    <a:gd name="connsiteY0" fmla="*/ 10487 h 1922329"/>
                    <a:gd name="connsiteX1" fmla="*/ 2385138 w 2540083"/>
                    <a:gd name="connsiteY1" fmla="*/ 67637 h 1922329"/>
                    <a:gd name="connsiteX2" fmla="*/ 2347038 w 2540083"/>
                    <a:gd name="connsiteY2" fmla="*/ 624850 h 1922329"/>
                    <a:gd name="connsiteX3" fmla="*/ 1832687 w 2540083"/>
                    <a:gd name="connsiteY3" fmla="*/ 1363037 h 1922329"/>
                    <a:gd name="connsiteX4" fmla="*/ 1199275 w 2540083"/>
                    <a:gd name="connsiteY4" fmla="*/ 1710700 h 1922329"/>
                    <a:gd name="connsiteX5" fmla="*/ 270588 w 2540083"/>
                    <a:gd name="connsiteY5" fmla="*/ 1905962 h 1922329"/>
                    <a:gd name="connsiteX6" fmla="*/ 8650 w 2540083"/>
                    <a:gd name="connsiteY6" fmla="*/ 1286837 h 1922329"/>
                    <a:gd name="connsiteX7" fmla="*/ 513475 w 2540083"/>
                    <a:gd name="connsiteY7" fmla="*/ 429587 h 1922329"/>
                    <a:gd name="connsiteX8" fmla="*/ 1075450 w 2540083"/>
                    <a:gd name="connsiteY8" fmla="*/ 20013 h 1922329"/>
                    <a:gd name="connsiteX9" fmla="*/ 1661238 w 2540083"/>
                    <a:gd name="connsiteY9" fmla="*/ 10487 h 1922329"/>
                    <a:gd name="connsiteX0" fmla="*/ 1661238 w 2554860"/>
                    <a:gd name="connsiteY0" fmla="*/ 10487 h 1922329"/>
                    <a:gd name="connsiteX1" fmla="*/ 2385138 w 2554860"/>
                    <a:gd name="connsiteY1" fmla="*/ 67637 h 1922329"/>
                    <a:gd name="connsiteX2" fmla="*/ 2347038 w 2554860"/>
                    <a:gd name="connsiteY2" fmla="*/ 624850 h 1922329"/>
                    <a:gd name="connsiteX3" fmla="*/ 1832687 w 2554860"/>
                    <a:gd name="connsiteY3" fmla="*/ 1363037 h 1922329"/>
                    <a:gd name="connsiteX4" fmla="*/ 1199275 w 2554860"/>
                    <a:gd name="connsiteY4" fmla="*/ 1710700 h 1922329"/>
                    <a:gd name="connsiteX5" fmla="*/ 270588 w 2554860"/>
                    <a:gd name="connsiteY5" fmla="*/ 1905962 h 1922329"/>
                    <a:gd name="connsiteX6" fmla="*/ 8650 w 2554860"/>
                    <a:gd name="connsiteY6" fmla="*/ 1286837 h 1922329"/>
                    <a:gd name="connsiteX7" fmla="*/ 513475 w 2554860"/>
                    <a:gd name="connsiteY7" fmla="*/ 429587 h 1922329"/>
                    <a:gd name="connsiteX8" fmla="*/ 1075450 w 2554860"/>
                    <a:gd name="connsiteY8" fmla="*/ 20013 h 1922329"/>
                    <a:gd name="connsiteX9" fmla="*/ 1661238 w 2554860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0119 w 2590104"/>
                    <a:gd name="connsiteY0" fmla="*/ 10487 h 1932226"/>
                    <a:gd name="connsiteX1" fmla="*/ 2384019 w 2590104"/>
                    <a:gd name="connsiteY1" fmla="*/ 67637 h 1932226"/>
                    <a:gd name="connsiteX2" fmla="*/ 2345919 w 2590104"/>
                    <a:gd name="connsiteY2" fmla="*/ 624850 h 1932226"/>
                    <a:gd name="connsiteX3" fmla="*/ 1831568 w 2590104"/>
                    <a:gd name="connsiteY3" fmla="*/ 1363037 h 1932226"/>
                    <a:gd name="connsiteX4" fmla="*/ 1055281 w 2590104"/>
                    <a:gd name="connsiteY4" fmla="*/ 1772613 h 1932226"/>
                    <a:gd name="connsiteX5" fmla="*/ 269469 w 2590104"/>
                    <a:gd name="connsiteY5" fmla="*/ 1905962 h 1932226"/>
                    <a:gd name="connsiteX6" fmla="*/ 7531 w 2590104"/>
                    <a:gd name="connsiteY6" fmla="*/ 1286837 h 1932226"/>
                    <a:gd name="connsiteX7" fmla="*/ 512356 w 2590104"/>
                    <a:gd name="connsiteY7" fmla="*/ 429587 h 1932226"/>
                    <a:gd name="connsiteX8" fmla="*/ 1074331 w 2590104"/>
                    <a:gd name="connsiteY8" fmla="*/ 20013 h 1932226"/>
                    <a:gd name="connsiteX9" fmla="*/ 1660119 w 2590104"/>
                    <a:gd name="connsiteY9" fmla="*/ 10487 h 1932226"/>
                    <a:gd name="connsiteX0" fmla="*/ 1682829 w 2612814"/>
                    <a:gd name="connsiteY0" fmla="*/ 10487 h 1909414"/>
                    <a:gd name="connsiteX1" fmla="*/ 2406729 w 2612814"/>
                    <a:gd name="connsiteY1" fmla="*/ 67637 h 1909414"/>
                    <a:gd name="connsiteX2" fmla="*/ 2368629 w 2612814"/>
                    <a:gd name="connsiteY2" fmla="*/ 624850 h 1909414"/>
                    <a:gd name="connsiteX3" fmla="*/ 1854278 w 2612814"/>
                    <a:gd name="connsiteY3" fmla="*/ 1363037 h 1909414"/>
                    <a:gd name="connsiteX4" fmla="*/ 1077991 w 2612814"/>
                    <a:gd name="connsiteY4" fmla="*/ 1772613 h 1909414"/>
                    <a:gd name="connsiteX5" fmla="*/ 292179 w 2612814"/>
                    <a:gd name="connsiteY5" fmla="*/ 1905962 h 1909414"/>
                    <a:gd name="connsiteX6" fmla="*/ 30241 w 2612814"/>
                    <a:gd name="connsiteY6" fmla="*/ 1286837 h 1909414"/>
                    <a:gd name="connsiteX7" fmla="*/ 535066 w 2612814"/>
                    <a:gd name="connsiteY7" fmla="*/ 429587 h 1909414"/>
                    <a:gd name="connsiteX8" fmla="*/ 1097041 w 2612814"/>
                    <a:gd name="connsiteY8" fmla="*/ 20013 h 1909414"/>
                    <a:gd name="connsiteX9" fmla="*/ 1682829 w 2612814"/>
                    <a:gd name="connsiteY9" fmla="*/ 10487 h 1909414"/>
                    <a:gd name="connsiteX0" fmla="*/ 1755924 w 2685909"/>
                    <a:gd name="connsiteY0" fmla="*/ 10487 h 1882194"/>
                    <a:gd name="connsiteX1" fmla="*/ 2479824 w 2685909"/>
                    <a:gd name="connsiteY1" fmla="*/ 67637 h 1882194"/>
                    <a:gd name="connsiteX2" fmla="*/ 2441724 w 2685909"/>
                    <a:gd name="connsiteY2" fmla="*/ 624850 h 1882194"/>
                    <a:gd name="connsiteX3" fmla="*/ 1927373 w 2685909"/>
                    <a:gd name="connsiteY3" fmla="*/ 1363037 h 1882194"/>
                    <a:gd name="connsiteX4" fmla="*/ 1151086 w 2685909"/>
                    <a:gd name="connsiteY4" fmla="*/ 1772613 h 1882194"/>
                    <a:gd name="connsiteX5" fmla="*/ 217637 w 2685909"/>
                    <a:gd name="connsiteY5" fmla="*/ 1877387 h 1882194"/>
                    <a:gd name="connsiteX6" fmla="*/ 103336 w 2685909"/>
                    <a:gd name="connsiteY6" fmla="*/ 1286837 h 1882194"/>
                    <a:gd name="connsiteX7" fmla="*/ 608161 w 2685909"/>
                    <a:gd name="connsiteY7" fmla="*/ 429587 h 1882194"/>
                    <a:gd name="connsiteX8" fmla="*/ 1170136 w 2685909"/>
                    <a:gd name="connsiteY8" fmla="*/ 20013 h 1882194"/>
                    <a:gd name="connsiteX9" fmla="*/ 1755924 w 2685909"/>
                    <a:gd name="connsiteY9" fmla="*/ 10487 h 1882194"/>
                    <a:gd name="connsiteX0" fmla="*/ 1755924 w 2685909"/>
                    <a:gd name="connsiteY0" fmla="*/ 10487 h 1882194"/>
                    <a:gd name="connsiteX1" fmla="*/ 2479824 w 2685909"/>
                    <a:gd name="connsiteY1" fmla="*/ 67637 h 1882194"/>
                    <a:gd name="connsiteX2" fmla="*/ 2441724 w 2685909"/>
                    <a:gd name="connsiteY2" fmla="*/ 624850 h 1882194"/>
                    <a:gd name="connsiteX3" fmla="*/ 1927373 w 2685909"/>
                    <a:gd name="connsiteY3" fmla="*/ 1363037 h 1882194"/>
                    <a:gd name="connsiteX4" fmla="*/ 1151086 w 2685909"/>
                    <a:gd name="connsiteY4" fmla="*/ 1772613 h 1882194"/>
                    <a:gd name="connsiteX5" fmla="*/ 217637 w 2685909"/>
                    <a:gd name="connsiteY5" fmla="*/ 1877387 h 1882194"/>
                    <a:gd name="connsiteX6" fmla="*/ 103336 w 2685909"/>
                    <a:gd name="connsiteY6" fmla="*/ 1286837 h 1882194"/>
                    <a:gd name="connsiteX7" fmla="*/ 608161 w 2685909"/>
                    <a:gd name="connsiteY7" fmla="*/ 429587 h 1882194"/>
                    <a:gd name="connsiteX8" fmla="*/ 1170136 w 2685909"/>
                    <a:gd name="connsiteY8" fmla="*/ 20013 h 1882194"/>
                    <a:gd name="connsiteX9" fmla="*/ 1755924 w 2685909"/>
                    <a:gd name="connsiteY9" fmla="*/ 10487 h 1882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5909" h="1882194">
                      <a:moveTo>
                        <a:pt x="1755924" y="10487"/>
                      </a:moveTo>
                      <a:cubicBezTo>
                        <a:pt x="1974205" y="18424"/>
                        <a:pt x="2122637" y="17630"/>
                        <a:pt x="2479824" y="67637"/>
                      </a:cubicBezTo>
                      <a:cubicBezTo>
                        <a:pt x="2837011" y="117644"/>
                        <a:pt x="2667149" y="404188"/>
                        <a:pt x="2441724" y="624850"/>
                      </a:cubicBezTo>
                      <a:cubicBezTo>
                        <a:pt x="2216299" y="845512"/>
                        <a:pt x="2190104" y="1147930"/>
                        <a:pt x="1927373" y="1363037"/>
                      </a:cubicBezTo>
                      <a:cubicBezTo>
                        <a:pt x="1664642" y="1578144"/>
                        <a:pt x="1436042" y="1686888"/>
                        <a:pt x="1151086" y="1772613"/>
                      </a:cubicBezTo>
                      <a:cubicBezTo>
                        <a:pt x="866130" y="1858338"/>
                        <a:pt x="578000" y="1896438"/>
                        <a:pt x="217637" y="1877387"/>
                      </a:cubicBezTo>
                      <a:cubicBezTo>
                        <a:pt x="-142726" y="1858336"/>
                        <a:pt x="38249" y="1528137"/>
                        <a:pt x="103336" y="1286837"/>
                      </a:cubicBezTo>
                      <a:cubicBezTo>
                        <a:pt x="168423" y="1045537"/>
                        <a:pt x="409723" y="641518"/>
                        <a:pt x="608161" y="429587"/>
                      </a:cubicBezTo>
                      <a:cubicBezTo>
                        <a:pt x="806598" y="217656"/>
                        <a:pt x="941536" y="52557"/>
                        <a:pt x="1170136" y="20013"/>
                      </a:cubicBezTo>
                      <a:cubicBezTo>
                        <a:pt x="1398736" y="-12531"/>
                        <a:pt x="1537643" y="2550"/>
                        <a:pt x="1755924" y="1048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E8DAD1">
                        <a:alpha val="72000"/>
                      </a:srgbClr>
                    </a:gs>
                    <a:gs pos="99000">
                      <a:srgbClr val="B0857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>
                  <a:off x="1908172" y="62843"/>
                  <a:ext cx="2835287" cy="3127660"/>
                </a:xfrm>
                <a:custGeom>
                  <a:avLst/>
                  <a:gdLst>
                    <a:gd name="connsiteX0" fmla="*/ 67 w 2737303"/>
                    <a:gd name="connsiteY0" fmla="*/ 1916875 h 2895038"/>
                    <a:gd name="connsiteX1" fmla="*/ 404880 w 2737303"/>
                    <a:gd name="connsiteY1" fmla="*/ 240475 h 2895038"/>
                    <a:gd name="connsiteX2" fmla="*/ 2086042 w 2737303"/>
                    <a:gd name="connsiteY2" fmla="*/ 7113 h 2895038"/>
                    <a:gd name="connsiteX3" fmla="*/ 2709930 w 2737303"/>
                    <a:gd name="connsiteY3" fmla="*/ 197613 h 2895038"/>
                    <a:gd name="connsiteX4" fmla="*/ 2576580 w 2737303"/>
                    <a:gd name="connsiteY4" fmla="*/ 869125 h 2895038"/>
                    <a:gd name="connsiteX5" fmla="*/ 2128905 w 2737303"/>
                    <a:gd name="connsiteY5" fmla="*/ 1712088 h 2895038"/>
                    <a:gd name="connsiteX6" fmla="*/ 1385955 w 2737303"/>
                    <a:gd name="connsiteY6" fmla="*/ 2150238 h 2895038"/>
                    <a:gd name="connsiteX7" fmla="*/ 419167 w 2737303"/>
                    <a:gd name="connsiteY7" fmla="*/ 2893188 h 2895038"/>
                    <a:gd name="connsiteX8" fmla="*/ 67 w 2737303"/>
                    <a:gd name="connsiteY8" fmla="*/ 1916875 h 2895038"/>
                    <a:gd name="connsiteX0" fmla="*/ 1001 w 2738237"/>
                    <a:gd name="connsiteY0" fmla="*/ 1916875 h 2895038"/>
                    <a:gd name="connsiteX1" fmla="*/ 372476 w 2738237"/>
                    <a:gd name="connsiteY1" fmla="*/ 240475 h 2895038"/>
                    <a:gd name="connsiteX2" fmla="*/ 2086976 w 2738237"/>
                    <a:gd name="connsiteY2" fmla="*/ 7113 h 2895038"/>
                    <a:gd name="connsiteX3" fmla="*/ 2710864 w 2738237"/>
                    <a:gd name="connsiteY3" fmla="*/ 197613 h 2895038"/>
                    <a:gd name="connsiteX4" fmla="*/ 2577514 w 2738237"/>
                    <a:gd name="connsiteY4" fmla="*/ 869125 h 2895038"/>
                    <a:gd name="connsiteX5" fmla="*/ 2129839 w 2738237"/>
                    <a:gd name="connsiteY5" fmla="*/ 1712088 h 2895038"/>
                    <a:gd name="connsiteX6" fmla="*/ 1386889 w 2738237"/>
                    <a:gd name="connsiteY6" fmla="*/ 2150238 h 2895038"/>
                    <a:gd name="connsiteX7" fmla="*/ 420101 w 2738237"/>
                    <a:gd name="connsiteY7" fmla="*/ 2893188 h 2895038"/>
                    <a:gd name="connsiteX8" fmla="*/ 1001 w 2738237"/>
                    <a:gd name="connsiteY8" fmla="*/ 1916875 h 2895038"/>
                    <a:gd name="connsiteX0" fmla="*/ 20585 w 2757821"/>
                    <a:gd name="connsiteY0" fmla="*/ 2008272 h 2986435"/>
                    <a:gd name="connsiteX1" fmla="*/ 392060 w 2757821"/>
                    <a:gd name="connsiteY1" fmla="*/ 331872 h 2986435"/>
                    <a:gd name="connsiteX2" fmla="*/ 2106560 w 2757821"/>
                    <a:gd name="connsiteY2" fmla="*/ 98510 h 2986435"/>
                    <a:gd name="connsiteX3" fmla="*/ 2730448 w 2757821"/>
                    <a:gd name="connsiteY3" fmla="*/ 289010 h 2986435"/>
                    <a:gd name="connsiteX4" fmla="*/ 2597098 w 2757821"/>
                    <a:gd name="connsiteY4" fmla="*/ 960522 h 2986435"/>
                    <a:gd name="connsiteX5" fmla="*/ 2149423 w 2757821"/>
                    <a:gd name="connsiteY5" fmla="*/ 1803485 h 2986435"/>
                    <a:gd name="connsiteX6" fmla="*/ 1406473 w 2757821"/>
                    <a:gd name="connsiteY6" fmla="*/ 2241635 h 2986435"/>
                    <a:gd name="connsiteX7" fmla="*/ 439685 w 2757821"/>
                    <a:gd name="connsiteY7" fmla="*/ 2984585 h 2986435"/>
                    <a:gd name="connsiteX8" fmla="*/ 20585 w 2757821"/>
                    <a:gd name="connsiteY8" fmla="*/ 2008272 h 2986435"/>
                    <a:gd name="connsiteX0" fmla="*/ 64983 w 2802219"/>
                    <a:gd name="connsiteY0" fmla="*/ 2008272 h 2986435"/>
                    <a:gd name="connsiteX1" fmla="*/ 436458 w 2802219"/>
                    <a:gd name="connsiteY1" fmla="*/ 331872 h 2986435"/>
                    <a:gd name="connsiteX2" fmla="*/ 2150958 w 2802219"/>
                    <a:gd name="connsiteY2" fmla="*/ 98510 h 2986435"/>
                    <a:gd name="connsiteX3" fmla="*/ 2774846 w 2802219"/>
                    <a:gd name="connsiteY3" fmla="*/ 289010 h 2986435"/>
                    <a:gd name="connsiteX4" fmla="*/ 2641496 w 2802219"/>
                    <a:gd name="connsiteY4" fmla="*/ 960522 h 2986435"/>
                    <a:gd name="connsiteX5" fmla="*/ 2193821 w 2802219"/>
                    <a:gd name="connsiteY5" fmla="*/ 1803485 h 2986435"/>
                    <a:gd name="connsiteX6" fmla="*/ 1450871 w 2802219"/>
                    <a:gd name="connsiteY6" fmla="*/ 2241635 h 2986435"/>
                    <a:gd name="connsiteX7" fmla="*/ 484083 w 2802219"/>
                    <a:gd name="connsiteY7" fmla="*/ 2984585 h 2986435"/>
                    <a:gd name="connsiteX8" fmla="*/ 64983 w 2802219"/>
                    <a:gd name="connsiteY8" fmla="*/ 2008272 h 2986435"/>
                    <a:gd name="connsiteX0" fmla="*/ 44946 w 2720269"/>
                    <a:gd name="connsiteY0" fmla="*/ 2120844 h 2901949"/>
                    <a:gd name="connsiteX1" fmla="*/ 354508 w 2720269"/>
                    <a:gd name="connsiteY1" fmla="*/ 249182 h 2901949"/>
                    <a:gd name="connsiteX2" fmla="*/ 2069008 w 2720269"/>
                    <a:gd name="connsiteY2" fmla="*/ 15820 h 2901949"/>
                    <a:gd name="connsiteX3" fmla="*/ 2692896 w 2720269"/>
                    <a:gd name="connsiteY3" fmla="*/ 206320 h 2901949"/>
                    <a:gd name="connsiteX4" fmla="*/ 2559546 w 2720269"/>
                    <a:gd name="connsiteY4" fmla="*/ 877832 h 2901949"/>
                    <a:gd name="connsiteX5" fmla="*/ 2111871 w 2720269"/>
                    <a:gd name="connsiteY5" fmla="*/ 1720795 h 2901949"/>
                    <a:gd name="connsiteX6" fmla="*/ 1368921 w 2720269"/>
                    <a:gd name="connsiteY6" fmla="*/ 2158945 h 2901949"/>
                    <a:gd name="connsiteX7" fmla="*/ 402133 w 2720269"/>
                    <a:gd name="connsiteY7" fmla="*/ 2901895 h 2901949"/>
                    <a:gd name="connsiteX8" fmla="*/ 44946 w 2720269"/>
                    <a:gd name="connsiteY8" fmla="*/ 2120844 h 2901949"/>
                    <a:gd name="connsiteX0" fmla="*/ 61514 w 2736837"/>
                    <a:gd name="connsiteY0" fmla="*/ 2120844 h 2901949"/>
                    <a:gd name="connsiteX1" fmla="*/ 371076 w 2736837"/>
                    <a:gd name="connsiteY1" fmla="*/ 249182 h 2901949"/>
                    <a:gd name="connsiteX2" fmla="*/ 2085576 w 2736837"/>
                    <a:gd name="connsiteY2" fmla="*/ 15820 h 2901949"/>
                    <a:gd name="connsiteX3" fmla="*/ 2709464 w 2736837"/>
                    <a:gd name="connsiteY3" fmla="*/ 206320 h 2901949"/>
                    <a:gd name="connsiteX4" fmla="*/ 2576114 w 2736837"/>
                    <a:gd name="connsiteY4" fmla="*/ 877832 h 2901949"/>
                    <a:gd name="connsiteX5" fmla="*/ 2128439 w 2736837"/>
                    <a:gd name="connsiteY5" fmla="*/ 1720795 h 2901949"/>
                    <a:gd name="connsiteX6" fmla="*/ 1385489 w 2736837"/>
                    <a:gd name="connsiteY6" fmla="*/ 2158945 h 2901949"/>
                    <a:gd name="connsiteX7" fmla="*/ 418701 w 2736837"/>
                    <a:gd name="connsiteY7" fmla="*/ 2901895 h 2901949"/>
                    <a:gd name="connsiteX8" fmla="*/ 61514 w 2736837"/>
                    <a:gd name="connsiteY8" fmla="*/ 2120844 h 2901949"/>
                    <a:gd name="connsiteX0" fmla="*/ 61514 w 2736837"/>
                    <a:gd name="connsiteY0" fmla="*/ 2120844 h 2998089"/>
                    <a:gd name="connsiteX1" fmla="*/ 371076 w 2736837"/>
                    <a:gd name="connsiteY1" fmla="*/ 249182 h 2998089"/>
                    <a:gd name="connsiteX2" fmla="*/ 2085576 w 2736837"/>
                    <a:gd name="connsiteY2" fmla="*/ 15820 h 2998089"/>
                    <a:gd name="connsiteX3" fmla="*/ 2709464 w 2736837"/>
                    <a:gd name="connsiteY3" fmla="*/ 206320 h 2998089"/>
                    <a:gd name="connsiteX4" fmla="*/ 2576114 w 2736837"/>
                    <a:gd name="connsiteY4" fmla="*/ 877832 h 2998089"/>
                    <a:gd name="connsiteX5" fmla="*/ 2128439 w 2736837"/>
                    <a:gd name="connsiteY5" fmla="*/ 1720795 h 2998089"/>
                    <a:gd name="connsiteX6" fmla="*/ 1385489 w 2736837"/>
                    <a:gd name="connsiteY6" fmla="*/ 2158945 h 2998089"/>
                    <a:gd name="connsiteX7" fmla="*/ 418701 w 2736837"/>
                    <a:gd name="connsiteY7" fmla="*/ 2901895 h 2998089"/>
                    <a:gd name="connsiteX8" fmla="*/ 61514 w 2736837"/>
                    <a:gd name="connsiteY8" fmla="*/ 2120844 h 2998089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45819"/>
                    <a:gd name="connsiteY0" fmla="*/ 2120844 h 3044627"/>
                    <a:gd name="connsiteX1" fmla="*/ 371076 w 2745819"/>
                    <a:gd name="connsiteY1" fmla="*/ 249182 h 3044627"/>
                    <a:gd name="connsiteX2" fmla="*/ 2085576 w 2745819"/>
                    <a:gd name="connsiteY2" fmla="*/ 15820 h 3044627"/>
                    <a:gd name="connsiteX3" fmla="*/ 2709464 w 2745819"/>
                    <a:gd name="connsiteY3" fmla="*/ 206320 h 3044627"/>
                    <a:gd name="connsiteX4" fmla="*/ 2576114 w 2745819"/>
                    <a:gd name="connsiteY4" fmla="*/ 877832 h 3044627"/>
                    <a:gd name="connsiteX5" fmla="*/ 2128439 w 2745819"/>
                    <a:gd name="connsiteY5" fmla="*/ 1720795 h 3044627"/>
                    <a:gd name="connsiteX6" fmla="*/ 1385489 w 2745819"/>
                    <a:gd name="connsiteY6" fmla="*/ 2158945 h 3044627"/>
                    <a:gd name="connsiteX7" fmla="*/ 418701 w 2745819"/>
                    <a:gd name="connsiteY7" fmla="*/ 2901895 h 3044627"/>
                    <a:gd name="connsiteX8" fmla="*/ 61514 w 2745819"/>
                    <a:gd name="connsiteY8" fmla="*/ 2120844 h 3044627"/>
                    <a:gd name="connsiteX0" fmla="*/ 61514 w 2830250"/>
                    <a:gd name="connsiteY0" fmla="*/ 2120844 h 3044627"/>
                    <a:gd name="connsiteX1" fmla="*/ 371076 w 2830250"/>
                    <a:gd name="connsiteY1" fmla="*/ 249182 h 3044627"/>
                    <a:gd name="connsiteX2" fmla="*/ 2085576 w 2830250"/>
                    <a:gd name="connsiteY2" fmla="*/ 15820 h 3044627"/>
                    <a:gd name="connsiteX3" fmla="*/ 2709464 w 2830250"/>
                    <a:gd name="connsiteY3" fmla="*/ 206320 h 3044627"/>
                    <a:gd name="connsiteX4" fmla="*/ 2576114 w 2830250"/>
                    <a:gd name="connsiteY4" fmla="*/ 877832 h 3044627"/>
                    <a:gd name="connsiteX5" fmla="*/ 2128439 w 2830250"/>
                    <a:gd name="connsiteY5" fmla="*/ 1720795 h 3044627"/>
                    <a:gd name="connsiteX6" fmla="*/ 1385489 w 2830250"/>
                    <a:gd name="connsiteY6" fmla="*/ 2158945 h 3044627"/>
                    <a:gd name="connsiteX7" fmla="*/ 418701 w 2830250"/>
                    <a:gd name="connsiteY7" fmla="*/ 2901895 h 3044627"/>
                    <a:gd name="connsiteX8" fmla="*/ 61514 w 2830250"/>
                    <a:gd name="connsiteY8" fmla="*/ 2120844 h 3044627"/>
                    <a:gd name="connsiteX0" fmla="*/ 61514 w 2933596"/>
                    <a:gd name="connsiteY0" fmla="*/ 2120844 h 3044627"/>
                    <a:gd name="connsiteX1" fmla="*/ 371076 w 2933596"/>
                    <a:gd name="connsiteY1" fmla="*/ 249182 h 3044627"/>
                    <a:gd name="connsiteX2" fmla="*/ 2085576 w 2933596"/>
                    <a:gd name="connsiteY2" fmla="*/ 15820 h 3044627"/>
                    <a:gd name="connsiteX3" fmla="*/ 2709464 w 2933596"/>
                    <a:gd name="connsiteY3" fmla="*/ 206320 h 3044627"/>
                    <a:gd name="connsiteX4" fmla="*/ 2728514 w 2933596"/>
                    <a:gd name="connsiteY4" fmla="*/ 701619 h 3044627"/>
                    <a:gd name="connsiteX5" fmla="*/ 2128439 w 2933596"/>
                    <a:gd name="connsiteY5" fmla="*/ 1720795 h 3044627"/>
                    <a:gd name="connsiteX6" fmla="*/ 1385489 w 2933596"/>
                    <a:gd name="connsiteY6" fmla="*/ 2158945 h 3044627"/>
                    <a:gd name="connsiteX7" fmla="*/ 418701 w 2933596"/>
                    <a:gd name="connsiteY7" fmla="*/ 2901895 h 3044627"/>
                    <a:gd name="connsiteX8" fmla="*/ 61514 w 293359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85874"/>
                    <a:gd name="connsiteY0" fmla="*/ 2120844 h 3044627"/>
                    <a:gd name="connsiteX1" fmla="*/ 371076 w 2985874"/>
                    <a:gd name="connsiteY1" fmla="*/ 249182 h 3044627"/>
                    <a:gd name="connsiteX2" fmla="*/ 2085576 w 2985874"/>
                    <a:gd name="connsiteY2" fmla="*/ 15820 h 3044627"/>
                    <a:gd name="connsiteX3" fmla="*/ 2709464 w 2985874"/>
                    <a:gd name="connsiteY3" fmla="*/ 206320 h 3044627"/>
                    <a:gd name="connsiteX4" fmla="*/ 2728514 w 2985874"/>
                    <a:gd name="connsiteY4" fmla="*/ 701619 h 3044627"/>
                    <a:gd name="connsiteX5" fmla="*/ 2128439 w 2985874"/>
                    <a:gd name="connsiteY5" fmla="*/ 1720795 h 3044627"/>
                    <a:gd name="connsiteX6" fmla="*/ 1385489 w 2985874"/>
                    <a:gd name="connsiteY6" fmla="*/ 2158945 h 3044627"/>
                    <a:gd name="connsiteX7" fmla="*/ 418701 w 2985874"/>
                    <a:gd name="connsiteY7" fmla="*/ 2901895 h 3044627"/>
                    <a:gd name="connsiteX8" fmla="*/ 61514 w 2985874"/>
                    <a:gd name="connsiteY8" fmla="*/ 2120844 h 3044627"/>
                    <a:gd name="connsiteX0" fmla="*/ 61514 w 2985874"/>
                    <a:gd name="connsiteY0" fmla="*/ 2183420 h 3107203"/>
                    <a:gd name="connsiteX1" fmla="*/ 371076 w 2985874"/>
                    <a:gd name="connsiteY1" fmla="*/ 311758 h 3107203"/>
                    <a:gd name="connsiteX2" fmla="*/ 2085576 w 2985874"/>
                    <a:gd name="connsiteY2" fmla="*/ 78396 h 3107203"/>
                    <a:gd name="connsiteX3" fmla="*/ 2709464 w 2985874"/>
                    <a:gd name="connsiteY3" fmla="*/ 268896 h 3107203"/>
                    <a:gd name="connsiteX4" fmla="*/ 2728514 w 2985874"/>
                    <a:gd name="connsiteY4" fmla="*/ 764195 h 3107203"/>
                    <a:gd name="connsiteX5" fmla="*/ 2128439 w 2985874"/>
                    <a:gd name="connsiteY5" fmla="*/ 1783371 h 3107203"/>
                    <a:gd name="connsiteX6" fmla="*/ 1385489 w 2985874"/>
                    <a:gd name="connsiteY6" fmla="*/ 2221521 h 3107203"/>
                    <a:gd name="connsiteX7" fmla="*/ 418701 w 2985874"/>
                    <a:gd name="connsiteY7" fmla="*/ 2964471 h 3107203"/>
                    <a:gd name="connsiteX8" fmla="*/ 61514 w 2985874"/>
                    <a:gd name="connsiteY8" fmla="*/ 2183420 h 3107203"/>
                    <a:gd name="connsiteX0" fmla="*/ 57461 w 2946419"/>
                    <a:gd name="connsiteY0" fmla="*/ 2219944 h 3143727"/>
                    <a:gd name="connsiteX1" fmla="*/ 367023 w 2946419"/>
                    <a:gd name="connsiteY1" fmla="*/ 348282 h 3143727"/>
                    <a:gd name="connsiteX2" fmla="*/ 1933885 w 2946419"/>
                    <a:gd name="connsiteY2" fmla="*/ 67295 h 3143727"/>
                    <a:gd name="connsiteX3" fmla="*/ 2705411 w 2946419"/>
                    <a:gd name="connsiteY3" fmla="*/ 305420 h 3143727"/>
                    <a:gd name="connsiteX4" fmla="*/ 2724461 w 2946419"/>
                    <a:gd name="connsiteY4" fmla="*/ 800719 h 3143727"/>
                    <a:gd name="connsiteX5" fmla="*/ 2124386 w 2946419"/>
                    <a:gd name="connsiteY5" fmla="*/ 1819895 h 3143727"/>
                    <a:gd name="connsiteX6" fmla="*/ 1381436 w 2946419"/>
                    <a:gd name="connsiteY6" fmla="*/ 2258045 h 3143727"/>
                    <a:gd name="connsiteX7" fmla="*/ 414648 w 2946419"/>
                    <a:gd name="connsiteY7" fmla="*/ 3000995 h 3143727"/>
                    <a:gd name="connsiteX8" fmla="*/ 57461 w 2946419"/>
                    <a:gd name="connsiteY8" fmla="*/ 2219944 h 3143727"/>
                    <a:gd name="connsiteX0" fmla="*/ 57461 w 2946419"/>
                    <a:gd name="connsiteY0" fmla="*/ 2262251 h 3186034"/>
                    <a:gd name="connsiteX1" fmla="*/ 367023 w 2946419"/>
                    <a:gd name="connsiteY1" fmla="*/ 390589 h 3186034"/>
                    <a:gd name="connsiteX2" fmla="*/ 1933885 w 2946419"/>
                    <a:gd name="connsiteY2" fmla="*/ 109602 h 3186034"/>
                    <a:gd name="connsiteX3" fmla="*/ 2705411 w 2946419"/>
                    <a:gd name="connsiteY3" fmla="*/ 347727 h 3186034"/>
                    <a:gd name="connsiteX4" fmla="*/ 2724461 w 2946419"/>
                    <a:gd name="connsiteY4" fmla="*/ 843026 h 3186034"/>
                    <a:gd name="connsiteX5" fmla="*/ 2124386 w 2946419"/>
                    <a:gd name="connsiteY5" fmla="*/ 1862202 h 3186034"/>
                    <a:gd name="connsiteX6" fmla="*/ 1381436 w 2946419"/>
                    <a:gd name="connsiteY6" fmla="*/ 2300352 h 3186034"/>
                    <a:gd name="connsiteX7" fmla="*/ 414648 w 2946419"/>
                    <a:gd name="connsiteY7" fmla="*/ 3043302 h 3186034"/>
                    <a:gd name="connsiteX8" fmla="*/ 57461 w 2946419"/>
                    <a:gd name="connsiteY8" fmla="*/ 2262251 h 3186034"/>
                    <a:gd name="connsiteX0" fmla="*/ 57461 w 2954114"/>
                    <a:gd name="connsiteY0" fmla="*/ 2262251 h 3186034"/>
                    <a:gd name="connsiteX1" fmla="*/ 367023 w 2954114"/>
                    <a:gd name="connsiteY1" fmla="*/ 390589 h 3186034"/>
                    <a:gd name="connsiteX2" fmla="*/ 1933885 w 2954114"/>
                    <a:gd name="connsiteY2" fmla="*/ 109602 h 3186034"/>
                    <a:gd name="connsiteX3" fmla="*/ 2705411 w 2954114"/>
                    <a:gd name="connsiteY3" fmla="*/ 347727 h 3186034"/>
                    <a:gd name="connsiteX4" fmla="*/ 2724461 w 2954114"/>
                    <a:gd name="connsiteY4" fmla="*/ 843026 h 3186034"/>
                    <a:gd name="connsiteX5" fmla="*/ 2124386 w 2954114"/>
                    <a:gd name="connsiteY5" fmla="*/ 1862202 h 3186034"/>
                    <a:gd name="connsiteX6" fmla="*/ 1381436 w 2954114"/>
                    <a:gd name="connsiteY6" fmla="*/ 2300352 h 3186034"/>
                    <a:gd name="connsiteX7" fmla="*/ 414648 w 2954114"/>
                    <a:gd name="connsiteY7" fmla="*/ 3043302 h 3186034"/>
                    <a:gd name="connsiteX8" fmla="*/ 57461 w 2954114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8870"/>
                    <a:gd name="connsiteY0" fmla="*/ 2262251 h 3043669"/>
                    <a:gd name="connsiteX1" fmla="*/ 367023 w 2998870"/>
                    <a:gd name="connsiteY1" fmla="*/ 390589 h 3043669"/>
                    <a:gd name="connsiteX2" fmla="*/ 1933885 w 2998870"/>
                    <a:gd name="connsiteY2" fmla="*/ 109602 h 3043669"/>
                    <a:gd name="connsiteX3" fmla="*/ 2705411 w 2998870"/>
                    <a:gd name="connsiteY3" fmla="*/ 347727 h 3043669"/>
                    <a:gd name="connsiteX4" fmla="*/ 2724461 w 2998870"/>
                    <a:gd name="connsiteY4" fmla="*/ 843026 h 3043669"/>
                    <a:gd name="connsiteX5" fmla="*/ 2124386 w 2998870"/>
                    <a:gd name="connsiteY5" fmla="*/ 1862202 h 3043669"/>
                    <a:gd name="connsiteX6" fmla="*/ 1629085 w 2998870"/>
                    <a:gd name="connsiteY6" fmla="*/ 2238439 h 3043669"/>
                    <a:gd name="connsiteX7" fmla="*/ 414648 w 2998870"/>
                    <a:gd name="connsiteY7" fmla="*/ 3043302 h 3043669"/>
                    <a:gd name="connsiteX8" fmla="*/ 57461 w 2998870"/>
                    <a:gd name="connsiteY8" fmla="*/ 2262251 h 3043669"/>
                    <a:gd name="connsiteX0" fmla="*/ 68396 w 3009805"/>
                    <a:gd name="connsiteY0" fmla="*/ 2266422 h 3047840"/>
                    <a:gd name="connsiteX1" fmla="*/ 377958 w 3009805"/>
                    <a:gd name="connsiteY1" fmla="*/ 394760 h 3047840"/>
                    <a:gd name="connsiteX2" fmla="*/ 1944820 w 3009805"/>
                    <a:gd name="connsiteY2" fmla="*/ 113773 h 3047840"/>
                    <a:gd name="connsiteX3" fmla="*/ 2716346 w 3009805"/>
                    <a:gd name="connsiteY3" fmla="*/ 351898 h 3047840"/>
                    <a:gd name="connsiteX4" fmla="*/ 2735396 w 3009805"/>
                    <a:gd name="connsiteY4" fmla="*/ 847197 h 3047840"/>
                    <a:gd name="connsiteX5" fmla="*/ 2135321 w 3009805"/>
                    <a:gd name="connsiteY5" fmla="*/ 1866373 h 3047840"/>
                    <a:gd name="connsiteX6" fmla="*/ 1640020 w 3009805"/>
                    <a:gd name="connsiteY6" fmla="*/ 2242610 h 3047840"/>
                    <a:gd name="connsiteX7" fmla="*/ 425583 w 3009805"/>
                    <a:gd name="connsiteY7" fmla="*/ 3047473 h 3047840"/>
                    <a:gd name="connsiteX8" fmla="*/ 68396 w 3009805"/>
                    <a:gd name="connsiteY8" fmla="*/ 2266422 h 3047840"/>
                    <a:gd name="connsiteX0" fmla="*/ 102147 w 3043556"/>
                    <a:gd name="connsiteY0" fmla="*/ 2266422 h 3064183"/>
                    <a:gd name="connsiteX1" fmla="*/ 411709 w 3043556"/>
                    <a:gd name="connsiteY1" fmla="*/ 394760 h 3064183"/>
                    <a:gd name="connsiteX2" fmla="*/ 1978571 w 3043556"/>
                    <a:gd name="connsiteY2" fmla="*/ 113773 h 3064183"/>
                    <a:gd name="connsiteX3" fmla="*/ 2750097 w 3043556"/>
                    <a:gd name="connsiteY3" fmla="*/ 351898 h 3064183"/>
                    <a:gd name="connsiteX4" fmla="*/ 2769147 w 3043556"/>
                    <a:gd name="connsiteY4" fmla="*/ 847197 h 3064183"/>
                    <a:gd name="connsiteX5" fmla="*/ 2169072 w 3043556"/>
                    <a:gd name="connsiteY5" fmla="*/ 1866373 h 3064183"/>
                    <a:gd name="connsiteX6" fmla="*/ 1673771 w 3043556"/>
                    <a:gd name="connsiteY6" fmla="*/ 2242610 h 3064183"/>
                    <a:gd name="connsiteX7" fmla="*/ 459334 w 3043556"/>
                    <a:gd name="connsiteY7" fmla="*/ 3047473 h 3064183"/>
                    <a:gd name="connsiteX8" fmla="*/ 102147 w 3043556"/>
                    <a:gd name="connsiteY8" fmla="*/ 2266422 h 3064183"/>
                    <a:gd name="connsiteX0" fmla="*/ 102147 w 3043556"/>
                    <a:gd name="connsiteY0" fmla="*/ 2266422 h 3204998"/>
                    <a:gd name="connsiteX1" fmla="*/ 411709 w 3043556"/>
                    <a:gd name="connsiteY1" fmla="*/ 394760 h 3204998"/>
                    <a:gd name="connsiteX2" fmla="*/ 1978571 w 3043556"/>
                    <a:gd name="connsiteY2" fmla="*/ 113773 h 3204998"/>
                    <a:gd name="connsiteX3" fmla="*/ 2750097 w 3043556"/>
                    <a:gd name="connsiteY3" fmla="*/ 351898 h 3204998"/>
                    <a:gd name="connsiteX4" fmla="*/ 2769147 w 3043556"/>
                    <a:gd name="connsiteY4" fmla="*/ 847197 h 3204998"/>
                    <a:gd name="connsiteX5" fmla="*/ 2169072 w 3043556"/>
                    <a:gd name="connsiteY5" fmla="*/ 1866373 h 3204998"/>
                    <a:gd name="connsiteX6" fmla="*/ 1673771 w 3043556"/>
                    <a:gd name="connsiteY6" fmla="*/ 2242610 h 3204998"/>
                    <a:gd name="connsiteX7" fmla="*/ 459334 w 3043556"/>
                    <a:gd name="connsiteY7" fmla="*/ 3047473 h 3204998"/>
                    <a:gd name="connsiteX8" fmla="*/ 102147 w 3043556"/>
                    <a:gd name="connsiteY8" fmla="*/ 2266422 h 3204998"/>
                    <a:gd name="connsiteX0" fmla="*/ 102147 w 3043556"/>
                    <a:gd name="connsiteY0" fmla="*/ 2266422 h 3204998"/>
                    <a:gd name="connsiteX1" fmla="*/ 411709 w 3043556"/>
                    <a:gd name="connsiteY1" fmla="*/ 394760 h 3204998"/>
                    <a:gd name="connsiteX2" fmla="*/ 1978571 w 3043556"/>
                    <a:gd name="connsiteY2" fmla="*/ 113773 h 3204998"/>
                    <a:gd name="connsiteX3" fmla="*/ 2750097 w 3043556"/>
                    <a:gd name="connsiteY3" fmla="*/ 351898 h 3204998"/>
                    <a:gd name="connsiteX4" fmla="*/ 2769147 w 3043556"/>
                    <a:gd name="connsiteY4" fmla="*/ 847197 h 3204998"/>
                    <a:gd name="connsiteX5" fmla="*/ 2169072 w 3043556"/>
                    <a:gd name="connsiteY5" fmla="*/ 1866373 h 3204998"/>
                    <a:gd name="connsiteX6" fmla="*/ 1673771 w 3043556"/>
                    <a:gd name="connsiteY6" fmla="*/ 2242610 h 3204998"/>
                    <a:gd name="connsiteX7" fmla="*/ 459334 w 3043556"/>
                    <a:gd name="connsiteY7" fmla="*/ 3047473 h 3204998"/>
                    <a:gd name="connsiteX8" fmla="*/ 102147 w 3043556"/>
                    <a:gd name="connsiteY8" fmla="*/ 2266422 h 3204998"/>
                    <a:gd name="connsiteX0" fmla="*/ 99130 w 2992914"/>
                    <a:gd name="connsiteY0" fmla="*/ 2529073 h 3174071"/>
                    <a:gd name="connsiteX1" fmla="*/ 361067 w 2992914"/>
                    <a:gd name="connsiteY1" fmla="*/ 400236 h 3174071"/>
                    <a:gd name="connsiteX2" fmla="*/ 1927929 w 2992914"/>
                    <a:gd name="connsiteY2" fmla="*/ 119249 h 3174071"/>
                    <a:gd name="connsiteX3" fmla="*/ 2699455 w 2992914"/>
                    <a:gd name="connsiteY3" fmla="*/ 357374 h 3174071"/>
                    <a:gd name="connsiteX4" fmla="*/ 2718505 w 2992914"/>
                    <a:gd name="connsiteY4" fmla="*/ 852673 h 3174071"/>
                    <a:gd name="connsiteX5" fmla="*/ 2118430 w 2992914"/>
                    <a:gd name="connsiteY5" fmla="*/ 1871849 h 3174071"/>
                    <a:gd name="connsiteX6" fmla="*/ 1623129 w 2992914"/>
                    <a:gd name="connsiteY6" fmla="*/ 2248086 h 3174071"/>
                    <a:gd name="connsiteX7" fmla="*/ 408692 w 2992914"/>
                    <a:gd name="connsiteY7" fmla="*/ 3052949 h 3174071"/>
                    <a:gd name="connsiteX8" fmla="*/ 99130 w 2992914"/>
                    <a:gd name="connsiteY8" fmla="*/ 2529073 h 3174071"/>
                    <a:gd name="connsiteX0" fmla="*/ 168801 w 3062585"/>
                    <a:gd name="connsiteY0" fmla="*/ 2529073 h 3270312"/>
                    <a:gd name="connsiteX1" fmla="*/ 430738 w 3062585"/>
                    <a:gd name="connsiteY1" fmla="*/ 400236 h 3270312"/>
                    <a:gd name="connsiteX2" fmla="*/ 1997600 w 3062585"/>
                    <a:gd name="connsiteY2" fmla="*/ 119249 h 3270312"/>
                    <a:gd name="connsiteX3" fmla="*/ 2769126 w 3062585"/>
                    <a:gd name="connsiteY3" fmla="*/ 357374 h 3270312"/>
                    <a:gd name="connsiteX4" fmla="*/ 2788176 w 3062585"/>
                    <a:gd name="connsiteY4" fmla="*/ 852673 h 3270312"/>
                    <a:gd name="connsiteX5" fmla="*/ 2188101 w 3062585"/>
                    <a:gd name="connsiteY5" fmla="*/ 1871849 h 3270312"/>
                    <a:gd name="connsiteX6" fmla="*/ 1692800 w 3062585"/>
                    <a:gd name="connsiteY6" fmla="*/ 2248086 h 3270312"/>
                    <a:gd name="connsiteX7" fmla="*/ 478363 w 3062585"/>
                    <a:gd name="connsiteY7" fmla="*/ 3052949 h 3270312"/>
                    <a:gd name="connsiteX8" fmla="*/ 168801 w 3062585"/>
                    <a:gd name="connsiteY8" fmla="*/ 2529073 h 3270312"/>
                    <a:gd name="connsiteX0" fmla="*/ 168801 w 3062585"/>
                    <a:gd name="connsiteY0" fmla="*/ 2529073 h 3349831"/>
                    <a:gd name="connsiteX1" fmla="*/ 430738 w 3062585"/>
                    <a:gd name="connsiteY1" fmla="*/ 400236 h 3349831"/>
                    <a:gd name="connsiteX2" fmla="*/ 1997600 w 3062585"/>
                    <a:gd name="connsiteY2" fmla="*/ 119249 h 3349831"/>
                    <a:gd name="connsiteX3" fmla="*/ 2769126 w 3062585"/>
                    <a:gd name="connsiteY3" fmla="*/ 357374 h 3349831"/>
                    <a:gd name="connsiteX4" fmla="*/ 2788176 w 3062585"/>
                    <a:gd name="connsiteY4" fmla="*/ 852673 h 3349831"/>
                    <a:gd name="connsiteX5" fmla="*/ 2188101 w 3062585"/>
                    <a:gd name="connsiteY5" fmla="*/ 1871849 h 3349831"/>
                    <a:gd name="connsiteX6" fmla="*/ 1692800 w 3062585"/>
                    <a:gd name="connsiteY6" fmla="*/ 2248086 h 3349831"/>
                    <a:gd name="connsiteX7" fmla="*/ 478363 w 3062585"/>
                    <a:gd name="connsiteY7" fmla="*/ 3052949 h 3349831"/>
                    <a:gd name="connsiteX8" fmla="*/ 168801 w 3062585"/>
                    <a:gd name="connsiteY8" fmla="*/ 2529073 h 3349831"/>
                    <a:gd name="connsiteX0" fmla="*/ 5310 w 2899094"/>
                    <a:gd name="connsiteY0" fmla="*/ 2529073 h 3230811"/>
                    <a:gd name="connsiteX1" fmla="*/ 267247 w 2899094"/>
                    <a:gd name="connsiteY1" fmla="*/ 400236 h 3230811"/>
                    <a:gd name="connsiteX2" fmla="*/ 1834109 w 2899094"/>
                    <a:gd name="connsiteY2" fmla="*/ 119249 h 3230811"/>
                    <a:gd name="connsiteX3" fmla="*/ 2605635 w 2899094"/>
                    <a:gd name="connsiteY3" fmla="*/ 357374 h 3230811"/>
                    <a:gd name="connsiteX4" fmla="*/ 2624685 w 2899094"/>
                    <a:gd name="connsiteY4" fmla="*/ 852673 h 3230811"/>
                    <a:gd name="connsiteX5" fmla="*/ 2024610 w 2899094"/>
                    <a:gd name="connsiteY5" fmla="*/ 1871849 h 3230811"/>
                    <a:gd name="connsiteX6" fmla="*/ 1529309 w 2899094"/>
                    <a:gd name="connsiteY6" fmla="*/ 2248086 h 3230811"/>
                    <a:gd name="connsiteX7" fmla="*/ 314872 w 2899094"/>
                    <a:gd name="connsiteY7" fmla="*/ 3052949 h 3230811"/>
                    <a:gd name="connsiteX8" fmla="*/ 5310 w 2899094"/>
                    <a:gd name="connsiteY8" fmla="*/ 2529073 h 3230811"/>
                    <a:gd name="connsiteX0" fmla="*/ 35781 w 2929565"/>
                    <a:gd name="connsiteY0" fmla="*/ 2492171 h 3193909"/>
                    <a:gd name="connsiteX1" fmla="*/ 35779 w 2929565"/>
                    <a:gd name="connsiteY1" fmla="*/ 1311072 h 3193909"/>
                    <a:gd name="connsiteX2" fmla="*/ 297718 w 2929565"/>
                    <a:gd name="connsiteY2" fmla="*/ 363334 h 3193909"/>
                    <a:gd name="connsiteX3" fmla="*/ 1864580 w 2929565"/>
                    <a:gd name="connsiteY3" fmla="*/ 82347 h 3193909"/>
                    <a:gd name="connsiteX4" fmla="*/ 2636106 w 2929565"/>
                    <a:gd name="connsiteY4" fmla="*/ 320472 h 3193909"/>
                    <a:gd name="connsiteX5" fmla="*/ 2655156 w 2929565"/>
                    <a:gd name="connsiteY5" fmla="*/ 815771 h 3193909"/>
                    <a:gd name="connsiteX6" fmla="*/ 2055081 w 2929565"/>
                    <a:gd name="connsiteY6" fmla="*/ 1834947 h 3193909"/>
                    <a:gd name="connsiteX7" fmla="*/ 1559780 w 2929565"/>
                    <a:gd name="connsiteY7" fmla="*/ 2211184 h 3193909"/>
                    <a:gd name="connsiteX8" fmla="*/ 345343 w 2929565"/>
                    <a:gd name="connsiteY8" fmla="*/ 3016047 h 3193909"/>
                    <a:gd name="connsiteX9" fmla="*/ 35781 w 2929565"/>
                    <a:gd name="connsiteY9" fmla="*/ 2492171 h 3193909"/>
                    <a:gd name="connsiteX0" fmla="*/ 35781 w 2929565"/>
                    <a:gd name="connsiteY0" fmla="*/ 2492171 h 3193909"/>
                    <a:gd name="connsiteX1" fmla="*/ 35779 w 2929565"/>
                    <a:gd name="connsiteY1" fmla="*/ 1311072 h 3193909"/>
                    <a:gd name="connsiteX2" fmla="*/ 297718 w 2929565"/>
                    <a:gd name="connsiteY2" fmla="*/ 363334 h 3193909"/>
                    <a:gd name="connsiteX3" fmla="*/ 1864580 w 2929565"/>
                    <a:gd name="connsiteY3" fmla="*/ 82347 h 3193909"/>
                    <a:gd name="connsiteX4" fmla="*/ 2636106 w 2929565"/>
                    <a:gd name="connsiteY4" fmla="*/ 320472 h 3193909"/>
                    <a:gd name="connsiteX5" fmla="*/ 2655156 w 2929565"/>
                    <a:gd name="connsiteY5" fmla="*/ 815771 h 3193909"/>
                    <a:gd name="connsiteX6" fmla="*/ 2055081 w 2929565"/>
                    <a:gd name="connsiteY6" fmla="*/ 1834947 h 3193909"/>
                    <a:gd name="connsiteX7" fmla="*/ 1559780 w 2929565"/>
                    <a:gd name="connsiteY7" fmla="*/ 2211184 h 3193909"/>
                    <a:gd name="connsiteX8" fmla="*/ 345343 w 2929565"/>
                    <a:gd name="connsiteY8" fmla="*/ 3016047 h 3193909"/>
                    <a:gd name="connsiteX9" fmla="*/ 35781 w 2929565"/>
                    <a:gd name="connsiteY9" fmla="*/ 2492171 h 3193909"/>
                    <a:gd name="connsiteX0" fmla="*/ 175380 w 3069164"/>
                    <a:gd name="connsiteY0" fmla="*/ 2493550 h 3089654"/>
                    <a:gd name="connsiteX1" fmla="*/ 8691 w 3069164"/>
                    <a:gd name="connsiteY1" fmla="*/ 1369601 h 3089654"/>
                    <a:gd name="connsiteX2" fmla="*/ 437317 w 3069164"/>
                    <a:gd name="connsiteY2" fmla="*/ 364713 h 3089654"/>
                    <a:gd name="connsiteX3" fmla="*/ 2004179 w 3069164"/>
                    <a:gd name="connsiteY3" fmla="*/ 83726 h 3089654"/>
                    <a:gd name="connsiteX4" fmla="*/ 2775705 w 3069164"/>
                    <a:gd name="connsiteY4" fmla="*/ 321851 h 3089654"/>
                    <a:gd name="connsiteX5" fmla="*/ 2794755 w 3069164"/>
                    <a:gd name="connsiteY5" fmla="*/ 817150 h 3089654"/>
                    <a:gd name="connsiteX6" fmla="*/ 2194680 w 3069164"/>
                    <a:gd name="connsiteY6" fmla="*/ 1836326 h 3089654"/>
                    <a:gd name="connsiteX7" fmla="*/ 1699379 w 3069164"/>
                    <a:gd name="connsiteY7" fmla="*/ 2212563 h 3089654"/>
                    <a:gd name="connsiteX8" fmla="*/ 484942 w 3069164"/>
                    <a:gd name="connsiteY8" fmla="*/ 3017426 h 3089654"/>
                    <a:gd name="connsiteX9" fmla="*/ 175380 w 3069164"/>
                    <a:gd name="connsiteY9" fmla="*/ 2493550 h 3089654"/>
                    <a:gd name="connsiteX0" fmla="*/ 175380 w 3069164"/>
                    <a:gd name="connsiteY0" fmla="*/ 2493550 h 3115418"/>
                    <a:gd name="connsiteX1" fmla="*/ 8691 w 3069164"/>
                    <a:gd name="connsiteY1" fmla="*/ 1369601 h 3115418"/>
                    <a:gd name="connsiteX2" fmla="*/ 437317 w 3069164"/>
                    <a:gd name="connsiteY2" fmla="*/ 364713 h 3115418"/>
                    <a:gd name="connsiteX3" fmla="*/ 2004179 w 3069164"/>
                    <a:gd name="connsiteY3" fmla="*/ 83726 h 3115418"/>
                    <a:gd name="connsiteX4" fmla="*/ 2775705 w 3069164"/>
                    <a:gd name="connsiteY4" fmla="*/ 321851 h 3115418"/>
                    <a:gd name="connsiteX5" fmla="*/ 2794755 w 3069164"/>
                    <a:gd name="connsiteY5" fmla="*/ 817150 h 3115418"/>
                    <a:gd name="connsiteX6" fmla="*/ 2194680 w 3069164"/>
                    <a:gd name="connsiteY6" fmla="*/ 1836326 h 3115418"/>
                    <a:gd name="connsiteX7" fmla="*/ 1699379 w 3069164"/>
                    <a:gd name="connsiteY7" fmla="*/ 2212563 h 3115418"/>
                    <a:gd name="connsiteX8" fmla="*/ 484942 w 3069164"/>
                    <a:gd name="connsiteY8" fmla="*/ 3017426 h 3115418"/>
                    <a:gd name="connsiteX9" fmla="*/ 175380 w 3069164"/>
                    <a:gd name="connsiteY9" fmla="*/ 2493550 h 3115418"/>
                    <a:gd name="connsiteX0" fmla="*/ 175380 w 3069164"/>
                    <a:gd name="connsiteY0" fmla="*/ 2493550 h 3135941"/>
                    <a:gd name="connsiteX1" fmla="*/ 8691 w 3069164"/>
                    <a:gd name="connsiteY1" fmla="*/ 1369601 h 3135941"/>
                    <a:gd name="connsiteX2" fmla="*/ 437317 w 3069164"/>
                    <a:gd name="connsiteY2" fmla="*/ 364713 h 3135941"/>
                    <a:gd name="connsiteX3" fmla="*/ 2004179 w 3069164"/>
                    <a:gd name="connsiteY3" fmla="*/ 83726 h 3135941"/>
                    <a:gd name="connsiteX4" fmla="*/ 2775705 w 3069164"/>
                    <a:gd name="connsiteY4" fmla="*/ 321851 h 3135941"/>
                    <a:gd name="connsiteX5" fmla="*/ 2794755 w 3069164"/>
                    <a:gd name="connsiteY5" fmla="*/ 817150 h 3135941"/>
                    <a:gd name="connsiteX6" fmla="*/ 2194680 w 3069164"/>
                    <a:gd name="connsiteY6" fmla="*/ 1836326 h 3135941"/>
                    <a:gd name="connsiteX7" fmla="*/ 1699379 w 3069164"/>
                    <a:gd name="connsiteY7" fmla="*/ 2212563 h 3135941"/>
                    <a:gd name="connsiteX8" fmla="*/ 484942 w 3069164"/>
                    <a:gd name="connsiteY8" fmla="*/ 3017426 h 3135941"/>
                    <a:gd name="connsiteX9" fmla="*/ 175380 w 3069164"/>
                    <a:gd name="connsiteY9" fmla="*/ 2493550 h 3135941"/>
                    <a:gd name="connsiteX0" fmla="*/ 178407 w 3072191"/>
                    <a:gd name="connsiteY0" fmla="*/ 2493550 h 3154964"/>
                    <a:gd name="connsiteX1" fmla="*/ 11718 w 3072191"/>
                    <a:gd name="connsiteY1" fmla="*/ 1369601 h 3154964"/>
                    <a:gd name="connsiteX2" fmla="*/ 440344 w 3072191"/>
                    <a:gd name="connsiteY2" fmla="*/ 364713 h 3154964"/>
                    <a:gd name="connsiteX3" fmla="*/ 2007206 w 3072191"/>
                    <a:gd name="connsiteY3" fmla="*/ 83726 h 3154964"/>
                    <a:gd name="connsiteX4" fmla="*/ 2778732 w 3072191"/>
                    <a:gd name="connsiteY4" fmla="*/ 321851 h 3154964"/>
                    <a:gd name="connsiteX5" fmla="*/ 2797782 w 3072191"/>
                    <a:gd name="connsiteY5" fmla="*/ 817150 h 3154964"/>
                    <a:gd name="connsiteX6" fmla="*/ 2197707 w 3072191"/>
                    <a:gd name="connsiteY6" fmla="*/ 1836326 h 3154964"/>
                    <a:gd name="connsiteX7" fmla="*/ 1702406 w 3072191"/>
                    <a:gd name="connsiteY7" fmla="*/ 2212563 h 3154964"/>
                    <a:gd name="connsiteX8" fmla="*/ 487969 w 3072191"/>
                    <a:gd name="connsiteY8" fmla="*/ 3017426 h 3154964"/>
                    <a:gd name="connsiteX9" fmla="*/ 178407 w 3072191"/>
                    <a:gd name="connsiteY9" fmla="*/ 2493550 h 3154964"/>
                    <a:gd name="connsiteX0" fmla="*/ 174733 w 3068517"/>
                    <a:gd name="connsiteY0" fmla="*/ 2493550 h 3157531"/>
                    <a:gd name="connsiteX1" fmla="*/ 8044 w 3068517"/>
                    <a:gd name="connsiteY1" fmla="*/ 1369601 h 3157531"/>
                    <a:gd name="connsiteX2" fmla="*/ 436670 w 3068517"/>
                    <a:gd name="connsiteY2" fmla="*/ 364713 h 3157531"/>
                    <a:gd name="connsiteX3" fmla="*/ 2003532 w 3068517"/>
                    <a:gd name="connsiteY3" fmla="*/ 83726 h 3157531"/>
                    <a:gd name="connsiteX4" fmla="*/ 2775058 w 3068517"/>
                    <a:gd name="connsiteY4" fmla="*/ 321851 h 3157531"/>
                    <a:gd name="connsiteX5" fmla="*/ 2794108 w 3068517"/>
                    <a:gd name="connsiteY5" fmla="*/ 817150 h 3157531"/>
                    <a:gd name="connsiteX6" fmla="*/ 2194033 w 3068517"/>
                    <a:gd name="connsiteY6" fmla="*/ 1836326 h 3157531"/>
                    <a:gd name="connsiteX7" fmla="*/ 1698732 w 3068517"/>
                    <a:gd name="connsiteY7" fmla="*/ 2212563 h 3157531"/>
                    <a:gd name="connsiteX8" fmla="*/ 484295 w 3068517"/>
                    <a:gd name="connsiteY8" fmla="*/ 3017426 h 3157531"/>
                    <a:gd name="connsiteX9" fmla="*/ 174733 w 3068517"/>
                    <a:gd name="connsiteY9" fmla="*/ 2493550 h 3157531"/>
                    <a:gd name="connsiteX0" fmla="*/ 152731 w 3046515"/>
                    <a:gd name="connsiteY0" fmla="*/ 2489301 h 3114431"/>
                    <a:gd name="connsiteX1" fmla="*/ 9854 w 3046515"/>
                    <a:gd name="connsiteY1" fmla="*/ 1184377 h 3114431"/>
                    <a:gd name="connsiteX2" fmla="*/ 414668 w 3046515"/>
                    <a:gd name="connsiteY2" fmla="*/ 360464 h 3114431"/>
                    <a:gd name="connsiteX3" fmla="*/ 1981530 w 3046515"/>
                    <a:gd name="connsiteY3" fmla="*/ 79477 h 3114431"/>
                    <a:gd name="connsiteX4" fmla="*/ 2753056 w 3046515"/>
                    <a:gd name="connsiteY4" fmla="*/ 317602 h 3114431"/>
                    <a:gd name="connsiteX5" fmla="*/ 2772106 w 3046515"/>
                    <a:gd name="connsiteY5" fmla="*/ 812901 h 3114431"/>
                    <a:gd name="connsiteX6" fmla="*/ 2172031 w 3046515"/>
                    <a:gd name="connsiteY6" fmla="*/ 1832077 h 3114431"/>
                    <a:gd name="connsiteX7" fmla="*/ 1676730 w 3046515"/>
                    <a:gd name="connsiteY7" fmla="*/ 2208314 h 3114431"/>
                    <a:gd name="connsiteX8" fmla="*/ 462293 w 3046515"/>
                    <a:gd name="connsiteY8" fmla="*/ 3013177 h 3114431"/>
                    <a:gd name="connsiteX9" fmla="*/ 152731 w 3046515"/>
                    <a:gd name="connsiteY9" fmla="*/ 2489301 h 3114431"/>
                    <a:gd name="connsiteX0" fmla="*/ 168520 w 3062304"/>
                    <a:gd name="connsiteY0" fmla="*/ 2489301 h 3114431"/>
                    <a:gd name="connsiteX1" fmla="*/ 25643 w 3062304"/>
                    <a:gd name="connsiteY1" fmla="*/ 1184377 h 3114431"/>
                    <a:gd name="connsiteX2" fmla="*/ 430457 w 3062304"/>
                    <a:gd name="connsiteY2" fmla="*/ 360464 h 3114431"/>
                    <a:gd name="connsiteX3" fmla="*/ 1997319 w 3062304"/>
                    <a:gd name="connsiteY3" fmla="*/ 79477 h 3114431"/>
                    <a:gd name="connsiteX4" fmla="*/ 2768845 w 3062304"/>
                    <a:gd name="connsiteY4" fmla="*/ 317602 h 3114431"/>
                    <a:gd name="connsiteX5" fmla="*/ 2787895 w 3062304"/>
                    <a:gd name="connsiteY5" fmla="*/ 812901 h 3114431"/>
                    <a:gd name="connsiteX6" fmla="*/ 2187820 w 3062304"/>
                    <a:gd name="connsiteY6" fmla="*/ 1832077 h 3114431"/>
                    <a:gd name="connsiteX7" fmla="*/ 1692519 w 3062304"/>
                    <a:gd name="connsiteY7" fmla="*/ 2208314 h 3114431"/>
                    <a:gd name="connsiteX8" fmla="*/ 478082 w 3062304"/>
                    <a:gd name="connsiteY8" fmla="*/ 3013177 h 3114431"/>
                    <a:gd name="connsiteX9" fmla="*/ 168520 w 3062304"/>
                    <a:gd name="connsiteY9" fmla="*/ 2489301 h 3114431"/>
                    <a:gd name="connsiteX0" fmla="*/ 168520 w 3062304"/>
                    <a:gd name="connsiteY0" fmla="*/ 2501550 h 3126680"/>
                    <a:gd name="connsiteX1" fmla="*/ 25643 w 3062304"/>
                    <a:gd name="connsiteY1" fmla="*/ 1196626 h 3126680"/>
                    <a:gd name="connsiteX2" fmla="*/ 430457 w 3062304"/>
                    <a:gd name="connsiteY2" fmla="*/ 372713 h 3126680"/>
                    <a:gd name="connsiteX3" fmla="*/ 1997319 w 3062304"/>
                    <a:gd name="connsiteY3" fmla="*/ 91726 h 3126680"/>
                    <a:gd name="connsiteX4" fmla="*/ 2768845 w 3062304"/>
                    <a:gd name="connsiteY4" fmla="*/ 329851 h 3126680"/>
                    <a:gd name="connsiteX5" fmla="*/ 2787895 w 3062304"/>
                    <a:gd name="connsiteY5" fmla="*/ 825150 h 3126680"/>
                    <a:gd name="connsiteX6" fmla="*/ 2187820 w 3062304"/>
                    <a:gd name="connsiteY6" fmla="*/ 1844326 h 3126680"/>
                    <a:gd name="connsiteX7" fmla="*/ 1692519 w 3062304"/>
                    <a:gd name="connsiteY7" fmla="*/ 2220563 h 3126680"/>
                    <a:gd name="connsiteX8" fmla="*/ 478082 w 3062304"/>
                    <a:gd name="connsiteY8" fmla="*/ 3025426 h 3126680"/>
                    <a:gd name="connsiteX9" fmla="*/ 168520 w 3062304"/>
                    <a:gd name="connsiteY9" fmla="*/ 2501550 h 3126680"/>
                    <a:gd name="connsiteX0" fmla="*/ 168520 w 3062304"/>
                    <a:gd name="connsiteY0" fmla="*/ 2505693 h 3130823"/>
                    <a:gd name="connsiteX1" fmla="*/ 25643 w 3062304"/>
                    <a:gd name="connsiteY1" fmla="*/ 1200769 h 3130823"/>
                    <a:gd name="connsiteX2" fmla="*/ 430457 w 3062304"/>
                    <a:gd name="connsiteY2" fmla="*/ 376856 h 3130823"/>
                    <a:gd name="connsiteX3" fmla="*/ 1997319 w 3062304"/>
                    <a:gd name="connsiteY3" fmla="*/ 95869 h 3130823"/>
                    <a:gd name="connsiteX4" fmla="*/ 2768845 w 3062304"/>
                    <a:gd name="connsiteY4" fmla="*/ 333994 h 3130823"/>
                    <a:gd name="connsiteX5" fmla="*/ 2787895 w 3062304"/>
                    <a:gd name="connsiteY5" fmla="*/ 829293 h 3130823"/>
                    <a:gd name="connsiteX6" fmla="*/ 2187820 w 3062304"/>
                    <a:gd name="connsiteY6" fmla="*/ 1848469 h 3130823"/>
                    <a:gd name="connsiteX7" fmla="*/ 1692519 w 3062304"/>
                    <a:gd name="connsiteY7" fmla="*/ 2224706 h 3130823"/>
                    <a:gd name="connsiteX8" fmla="*/ 478082 w 3062304"/>
                    <a:gd name="connsiteY8" fmla="*/ 3029569 h 3130823"/>
                    <a:gd name="connsiteX9" fmla="*/ 168520 w 3062304"/>
                    <a:gd name="connsiteY9" fmla="*/ 2505693 h 3130823"/>
                    <a:gd name="connsiteX0" fmla="*/ 163911 w 3057695"/>
                    <a:gd name="connsiteY0" fmla="*/ 2466364 h 3091494"/>
                    <a:gd name="connsiteX1" fmla="*/ 21034 w 3057695"/>
                    <a:gd name="connsiteY1" fmla="*/ 1161440 h 3091494"/>
                    <a:gd name="connsiteX2" fmla="*/ 611585 w 3057695"/>
                    <a:gd name="connsiteY2" fmla="*/ 175602 h 3091494"/>
                    <a:gd name="connsiteX3" fmla="*/ 1992710 w 3057695"/>
                    <a:gd name="connsiteY3" fmla="*/ 56540 h 3091494"/>
                    <a:gd name="connsiteX4" fmla="*/ 2764236 w 3057695"/>
                    <a:gd name="connsiteY4" fmla="*/ 294665 h 3091494"/>
                    <a:gd name="connsiteX5" fmla="*/ 2783286 w 3057695"/>
                    <a:gd name="connsiteY5" fmla="*/ 789964 h 3091494"/>
                    <a:gd name="connsiteX6" fmla="*/ 2183211 w 3057695"/>
                    <a:gd name="connsiteY6" fmla="*/ 1809140 h 3091494"/>
                    <a:gd name="connsiteX7" fmla="*/ 1687910 w 3057695"/>
                    <a:gd name="connsiteY7" fmla="*/ 2185377 h 3091494"/>
                    <a:gd name="connsiteX8" fmla="*/ 473473 w 3057695"/>
                    <a:gd name="connsiteY8" fmla="*/ 2990240 h 3091494"/>
                    <a:gd name="connsiteX9" fmla="*/ 163911 w 3057695"/>
                    <a:gd name="connsiteY9" fmla="*/ 2466364 h 3091494"/>
                    <a:gd name="connsiteX0" fmla="*/ 163911 w 3057695"/>
                    <a:gd name="connsiteY0" fmla="*/ 2451812 h 3076942"/>
                    <a:gd name="connsiteX1" fmla="*/ 21034 w 3057695"/>
                    <a:gd name="connsiteY1" fmla="*/ 1146888 h 3076942"/>
                    <a:gd name="connsiteX2" fmla="*/ 611585 w 3057695"/>
                    <a:gd name="connsiteY2" fmla="*/ 161050 h 3076942"/>
                    <a:gd name="connsiteX3" fmla="*/ 1992710 w 3057695"/>
                    <a:gd name="connsiteY3" fmla="*/ 41988 h 3076942"/>
                    <a:gd name="connsiteX4" fmla="*/ 2764236 w 3057695"/>
                    <a:gd name="connsiteY4" fmla="*/ 280113 h 3076942"/>
                    <a:gd name="connsiteX5" fmla="*/ 2783286 w 3057695"/>
                    <a:gd name="connsiteY5" fmla="*/ 775412 h 3076942"/>
                    <a:gd name="connsiteX6" fmla="*/ 2183211 w 3057695"/>
                    <a:gd name="connsiteY6" fmla="*/ 1794588 h 3076942"/>
                    <a:gd name="connsiteX7" fmla="*/ 1687910 w 3057695"/>
                    <a:gd name="connsiteY7" fmla="*/ 2170825 h 3076942"/>
                    <a:gd name="connsiteX8" fmla="*/ 473473 w 3057695"/>
                    <a:gd name="connsiteY8" fmla="*/ 2975688 h 3076942"/>
                    <a:gd name="connsiteX9" fmla="*/ 163911 w 3057695"/>
                    <a:gd name="connsiteY9" fmla="*/ 2451812 h 3076942"/>
                    <a:gd name="connsiteX0" fmla="*/ 163911 w 3057695"/>
                    <a:gd name="connsiteY0" fmla="*/ 2473908 h 3099038"/>
                    <a:gd name="connsiteX1" fmla="*/ 21034 w 3057695"/>
                    <a:gd name="connsiteY1" fmla="*/ 1168984 h 3099038"/>
                    <a:gd name="connsiteX2" fmla="*/ 611585 w 3057695"/>
                    <a:gd name="connsiteY2" fmla="*/ 183146 h 3099038"/>
                    <a:gd name="connsiteX3" fmla="*/ 1992710 w 3057695"/>
                    <a:gd name="connsiteY3" fmla="*/ 64084 h 3099038"/>
                    <a:gd name="connsiteX4" fmla="*/ 2764236 w 3057695"/>
                    <a:gd name="connsiteY4" fmla="*/ 302209 h 3099038"/>
                    <a:gd name="connsiteX5" fmla="*/ 2783286 w 3057695"/>
                    <a:gd name="connsiteY5" fmla="*/ 797508 h 3099038"/>
                    <a:gd name="connsiteX6" fmla="*/ 2183211 w 3057695"/>
                    <a:gd name="connsiteY6" fmla="*/ 1816684 h 3099038"/>
                    <a:gd name="connsiteX7" fmla="*/ 1687910 w 3057695"/>
                    <a:gd name="connsiteY7" fmla="*/ 2192921 h 3099038"/>
                    <a:gd name="connsiteX8" fmla="*/ 473473 w 3057695"/>
                    <a:gd name="connsiteY8" fmla="*/ 2997784 h 3099038"/>
                    <a:gd name="connsiteX9" fmla="*/ 163911 w 3057695"/>
                    <a:gd name="connsiteY9" fmla="*/ 2473908 h 3099038"/>
                    <a:gd name="connsiteX0" fmla="*/ 163911 w 3057695"/>
                    <a:gd name="connsiteY0" fmla="*/ 2498294 h 3123424"/>
                    <a:gd name="connsiteX1" fmla="*/ 21034 w 3057695"/>
                    <a:gd name="connsiteY1" fmla="*/ 1193370 h 3123424"/>
                    <a:gd name="connsiteX2" fmla="*/ 611585 w 3057695"/>
                    <a:gd name="connsiteY2" fmla="*/ 207532 h 3123424"/>
                    <a:gd name="connsiteX3" fmla="*/ 1992710 w 3057695"/>
                    <a:gd name="connsiteY3" fmla="*/ 88470 h 3123424"/>
                    <a:gd name="connsiteX4" fmla="*/ 2764236 w 3057695"/>
                    <a:gd name="connsiteY4" fmla="*/ 326595 h 3123424"/>
                    <a:gd name="connsiteX5" fmla="*/ 2783286 w 3057695"/>
                    <a:gd name="connsiteY5" fmla="*/ 821894 h 3123424"/>
                    <a:gd name="connsiteX6" fmla="*/ 2183211 w 3057695"/>
                    <a:gd name="connsiteY6" fmla="*/ 1841070 h 3123424"/>
                    <a:gd name="connsiteX7" fmla="*/ 1687910 w 3057695"/>
                    <a:gd name="connsiteY7" fmla="*/ 2217307 h 3123424"/>
                    <a:gd name="connsiteX8" fmla="*/ 473473 w 3057695"/>
                    <a:gd name="connsiteY8" fmla="*/ 3022170 h 3123424"/>
                    <a:gd name="connsiteX9" fmla="*/ 163911 w 3057695"/>
                    <a:gd name="connsiteY9" fmla="*/ 2498294 h 3123424"/>
                    <a:gd name="connsiteX0" fmla="*/ 163911 w 3065638"/>
                    <a:gd name="connsiteY0" fmla="*/ 2498294 h 3123424"/>
                    <a:gd name="connsiteX1" fmla="*/ 21034 w 3065638"/>
                    <a:gd name="connsiteY1" fmla="*/ 1193370 h 3123424"/>
                    <a:gd name="connsiteX2" fmla="*/ 611585 w 3065638"/>
                    <a:gd name="connsiteY2" fmla="*/ 207532 h 3123424"/>
                    <a:gd name="connsiteX3" fmla="*/ 1992710 w 3065638"/>
                    <a:gd name="connsiteY3" fmla="*/ 88470 h 3123424"/>
                    <a:gd name="connsiteX4" fmla="*/ 2764236 w 3065638"/>
                    <a:gd name="connsiteY4" fmla="*/ 326595 h 3123424"/>
                    <a:gd name="connsiteX5" fmla="*/ 2783286 w 3065638"/>
                    <a:gd name="connsiteY5" fmla="*/ 821894 h 3123424"/>
                    <a:gd name="connsiteX6" fmla="*/ 2183211 w 3065638"/>
                    <a:gd name="connsiteY6" fmla="*/ 1841070 h 3123424"/>
                    <a:gd name="connsiteX7" fmla="*/ 1687910 w 3065638"/>
                    <a:gd name="connsiteY7" fmla="*/ 2217307 h 3123424"/>
                    <a:gd name="connsiteX8" fmla="*/ 473473 w 3065638"/>
                    <a:gd name="connsiteY8" fmla="*/ 3022170 h 3123424"/>
                    <a:gd name="connsiteX9" fmla="*/ 163911 w 3065638"/>
                    <a:gd name="connsiteY9" fmla="*/ 2498294 h 3123424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473473 w 3065638"/>
                    <a:gd name="connsiteY8" fmla="*/ 3044684 h 3145938"/>
                    <a:gd name="connsiteX9" fmla="*/ 163911 w 3065638"/>
                    <a:gd name="connsiteY9" fmla="*/ 2520808 h 3145938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1006872 w 3065638"/>
                    <a:gd name="connsiteY8" fmla="*/ 2482708 h 3145938"/>
                    <a:gd name="connsiteX9" fmla="*/ 473473 w 3065638"/>
                    <a:gd name="connsiteY9" fmla="*/ 3044684 h 3145938"/>
                    <a:gd name="connsiteX10" fmla="*/ 163911 w 3065638"/>
                    <a:gd name="connsiteY10" fmla="*/ 2520808 h 3145938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1006872 w 3065638"/>
                    <a:gd name="connsiteY8" fmla="*/ 2482708 h 3145938"/>
                    <a:gd name="connsiteX9" fmla="*/ 473473 w 3065638"/>
                    <a:gd name="connsiteY9" fmla="*/ 3044684 h 3145938"/>
                    <a:gd name="connsiteX10" fmla="*/ 163911 w 3065638"/>
                    <a:gd name="connsiteY10" fmla="*/ 2520808 h 3145938"/>
                    <a:gd name="connsiteX0" fmla="*/ 163911 w 3065638"/>
                    <a:gd name="connsiteY0" fmla="*/ 2520808 h 3044704"/>
                    <a:gd name="connsiteX1" fmla="*/ 21034 w 3065638"/>
                    <a:gd name="connsiteY1" fmla="*/ 1215884 h 3044704"/>
                    <a:gd name="connsiteX2" fmla="*/ 611585 w 3065638"/>
                    <a:gd name="connsiteY2" fmla="*/ 230046 h 3044704"/>
                    <a:gd name="connsiteX3" fmla="*/ 1992710 w 3065638"/>
                    <a:gd name="connsiteY3" fmla="*/ 110984 h 3044704"/>
                    <a:gd name="connsiteX4" fmla="*/ 2764236 w 3065638"/>
                    <a:gd name="connsiteY4" fmla="*/ 349109 h 3044704"/>
                    <a:gd name="connsiteX5" fmla="*/ 2783286 w 3065638"/>
                    <a:gd name="connsiteY5" fmla="*/ 844408 h 3044704"/>
                    <a:gd name="connsiteX6" fmla="*/ 2183211 w 3065638"/>
                    <a:gd name="connsiteY6" fmla="*/ 1863584 h 3044704"/>
                    <a:gd name="connsiteX7" fmla="*/ 1687910 w 3065638"/>
                    <a:gd name="connsiteY7" fmla="*/ 2239821 h 3044704"/>
                    <a:gd name="connsiteX8" fmla="*/ 1030684 w 3065638"/>
                    <a:gd name="connsiteY8" fmla="*/ 2539858 h 3044704"/>
                    <a:gd name="connsiteX9" fmla="*/ 473473 w 3065638"/>
                    <a:gd name="connsiteY9" fmla="*/ 3044684 h 3044704"/>
                    <a:gd name="connsiteX10" fmla="*/ 163911 w 3065638"/>
                    <a:gd name="connsiteY10" fmla="*/ 2520808 h 3044704"/>
                    <a:gd name="connsiteX0" fmla="*/ 163328 w 3065055"/>
                    <a:gd name="connsiteY0" fmla="*/ 2520808 h 3111376"/>
                    <a:gd name="connsiteX1" fmla="*/ 20451 w 3065055"/>
                    <a:gd name="connsiteY1" fmla="*/ 1215884 h 3111376"/>
                    <a:gd name="connsiteX2" fmla="*/ 611002 w 3065055"/>
                    <a:gd name="connsiteY2" fmla="*/ 230046 h 3111376"/>
                    <a:gd name="connsiteX3" fmla="*/ 1992127 w 3065055"/>
                    <a:gd name="connsiteY3" fmla="*/ 110984 h 3111376"/>
                    <a:gd name="connsiteX4" fmla="*/ 2763653 w 3065055"/>
                    <a:gd name="connsiteY4" fmla="*/ 349109 h 3111376"/>
                    <a:gd name="connsiteX5" fmla="*/ 2782703 w 3065055"/>
                    <a:gd name="connsiteY5" fmla="*/ 844408 h 3111376"/>
                    <a:gd name="connsiteX6" fmla="*/ 2182628 w 3065055"/>
                    <a:gd name="connsiteY6" fmla="*/ 1863584 h 3111376"/>
                    <a:gd name="connsiteX7" fmla="*/ 1687327 w 3065055"/>
                    <a:gd name="connsiteY7" fmla="*/ 2239821 h 3111376"/>
                    <a:gd name="connsiteX8" fmla="*/ 1030101 w 3065055"/>
                    <a:gd name="connsiteY8" fmla="*/ 2539858 h 3111376"/>
                    <a:gd name="connsiteX9" fmla="*/ 434790 w 3065055"/>
                    <a:gd name="connsiteY9" fmla="*/ 3111359 h 3111376"/>
                    <a:gd name="connsiteX10" fmla="*/ 163328 w 3065055"/>
                    <a:gd name="connsiteY10" fmla="*/ 2520808 h 3111376"/>
                    <a:gd name="connsiteX0" fmla="*/ 163328 w 3065055"/>
                    <a:gd name="connsiteY0" fmla="*/ 2520808 h 3142211"/>
                    <a:gd name="connsiteX1" fmla="*/ 20451 w 3065055"/>
                    <a:gd name="connsiteY1" fmla="*/ 1215884 h 3142211"/>
                    <a:gd name="connsiteX2" fmla="*/ 611002 w 3065055"/>
                    <a:gd name="connsiteY2" fmla="*/ 230046 h 3142211"/>
                    <a:gd name="connsiteX3" fmla="*/ 1992127 w 3065055"/>
                    <a:gd name="connsiteY3" fmla="*/ 110984 h 3142211"/>
                    <a:gd name="connsiteX4" fmla="*/ 2763653 w 3065055"/>
                    <a:gd name="connsiteY4" fmla="*/ 349109 h 3142211"/>
                    <a:gd name="connsiteX5" fmla="*/ 2782703 w 3065055"/>
                    <a:gd name="connsiteY5" fmla="*/ 844408 h 3142211"/>
                    <a:gd name="connsiteX6" fmla="*/ 2182628 w 3065055"/>
                    <a:gd name="connsiteY6" fmla="*/ 1863584 h 3142211"/>
                    <a:gd name="connsiteX7" fmla="*/ 1687327 w 3065055"/>
                    <a:gd name="connsiteY7" fmla="*/ 2239821 h 3142211"/>
                    <a:gd name="connsiteX8" fmla="*/ 1030101 w 3065055"/>
                    <a:gd name="connsiteY8" fmla="*/ 2539858 h 3142211"/>
                    <a:gd name="connsiteX9" fmla="*/ 434790 w 3065055"/>
                    <a:gd name="connsiteY9" fmla="*/ 3111359 h 3142211"/>
                    <a:gd name="connsiteX10" fmla="*/ 163328 w 3065055"/>
                    <a:gd name="connsiteY10" fmla="*/ 2520808 h 3142211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22983 w 3024710"/>
                    <a:gd name="connsiteY0" fmla="*/ 2484291 h 3155877"/>
                    <a:gd name="connsiteX1" fmla="*/ 24886 w 3024710"/>
                    <a:gd name="connsiteY1" fmla="*/ 1185845 h 3155877"/>
                    <a:gd name="connsiteX2" fmla="*/ 570657 w 3024710"/>
                    <a:gd name="connsiteY2" fmla="*/ 193529 h 3155877"/>
                    <a:gd name="connsiteX3" fmla="*/ 1951782 w 3024710"/>
                    <a:gd name="connsiteY3" fmla="*/ 74467 h 3155877"/>
                    <a:gd name="connsiteX4" fmla="*/ 2723308 w 3024710"/>
                    <a:gd name="connsiteY4" fmla="*/ 312592 h 3155877"/>
                    <a:gd name="connsiteX5" fmla="*/ 2742358 w 3024710"/>
                    <a:gd name="connsiteY5" fmla="*/ 807891 h 3155877"/>
                    <a:gd name="connsiteX6" fmla="*/ 2142283 w 3024710"/>
                    <a:gd name="connsiteY6" fmla="*/ 1827067 h 3155877"/>
                    <a:gd name="connsiteX7" fmla="*/ 1746995 w 3024710"/>
                    <a:gd name="connsiteY7" fmla="*/ 2212829 h 3155877"/>
                    <a:gd name="connsiteX8" fmla="*/ 989756 w 3024710"/>
                    <a:gd name="connsiteY8" fmla="*/ 2503341 h 3155877"/>
                    <a:gd name="connsiteX9" fmla="*/ 394445 w 3024710"/>
                    <a:gd name="connsiteY9" fmla="*/ 3074842 h 3155877"/>
                    <a:gd name="connsiteX10" fmla="*/ 122983 w 3024710"/>
                    <a:gd name="connsiteY10" fmla="*/ 2484291 h 3155877"/>
                    <a:gd name="connsiteX0" fmla="*/ 133155 w 3034882"/>
                    <a:gd name="connsiteY0" fmla="*/ 2484291 h 3155877"/>
                    <a:gd name="connsiteX1" fmla="*/ 35058 w 3034882"/>
                    <a:gd name="connsiteY1" fmla="*/ 1185845 h 3155877"/>
                    <a:gd name="connsiteX2" fmla="*/ 580829 w 3034882"/>
                    <a:gd name="connsiteY2" fmla="*/ 193529 h 3155877"/>
                    <a:gd name="connsiteX3" fmla="*/ 1961954 w 3034882"/>
                    <a:gd name="connsiteY3" fmla="*/ 74467 h 3155877"/>
                    <a:gd name="connsiteX4" fmla="*/ 2733480 w 3034882"/>
                    <a:gd name="connsiteY4" fmla="*/ 312592 h 3155877"/>
                    <a:gd name="connsiteX5" fmla="*/ 2752530 w 3034882"/>
                    <a:gd name="connsiteY5" fmla="*/ 807891 h 3155877"/>
                    <a:gd name="connsiteX6" fmla="*/ 2152455 w 3034882"/>
                    <a:gd name="connsiteY6" fmla="*/ 1827067 h 3155877"/>
                    <a:gd name="connsiteX7" fmla="*/ 1757167 w 3034882"/>
                    <a:gd name="connsiteY7" fmla="*/ 2212829 h 3155877"/>
                    <a:gd name="connsiteX8" fmla="*/ 999928 w 3034882"/>
                    <a:gd name="connsiteY8" fmla="*/ 2503341 h 3155877"/>
                    <a:gd name="connsiteX9" fmla="*/ 404617 w 3034882"/>
                    <a:gd name="connsiteY9" fmla="*/ 3074842 h 3155877"/>
                    <a:gd name="connsiteX10" fmla="*/ 133155 w 3034882"/>
                    <a:gd name="connsiteY10" fmla="*/ 2484291 h 3155877"/>
                    <a:gd name="connsiteX0" fmla="*/ 113592 w 3015319"/>
                    <a:gd name="connsiteY0" fmla="*/ 2485567 h 3156688"/>
                    <a:gd name="connsiteX1" fmla="*/ 38476 w 3015319"/>
                    <a:gd name="connsiteY1" fmla="*/ 1217875 h 3156688"/>
                    <a:gd name="connsiteX2" fmla="*/ 561266 w 3015319"/>
                    <a:gd name="connsiteY2" fmla="*/ 194805 h 3156688"/>
                    <a:gd name="connsiteX3" fmla="*/ 1942391 w 3015319"/>
                    <a:gd name="connsiteY3" fmla="*/ 75743 h 3156688"/>
                    <a:gd name="connsiteX4" fmla="*/ 2713917 w 3015319"/>
                    <a:gd name="connsiteY4" fmla="*/ 313868 h 3156688"/>
                    <a:gd name="connsiteX5" fmla="*/ 2732967 w 3015319"/>
                    <a:gd name="connsiteY5" fmla="*/ 809167 h 3156688"/>
                    <a:gd name="connsiteX6" fmla="*/ 2132892 w 3015319"/>
                    <a:gd name="connsiteY6" fmla="*/ 1828343 h 3156688"/>
                    <a:gd name="connsiteX7" fmla="*/ 1737604 w 3015319"/>
                    <a:gd name="connsiteY7" fmla="*/ 2214105 h 3156688"/>
                    <a:gd name="connsiteX8" fmla="*/ 980365 w 3015319"/>
                    <a:gd name="connsiteY8" fmla="*/ 2504617 h 3156688"/>
                    <a:gd name="connsiteX9" fmla="*/ 385054 w 3015319"/>
                    <a:gd name="connsiteY9" fmla="*/ 3076118 h 3156688"/>
                    <a:gd name="connsiteX10" fmla="*/ 113592 w 3015319"/>
                    <a:gd name="connsiteY10" fmla="*/ 2485567 h 3156688"/>
                    <a:gd name="connsiteX0" fmla="*/ 113592 w 3015319"/>
                    <a:gd name="connsiteY0" fmla="*/ 2496240 h 3167361"/>
                    <a:gd name="connsiteX1" fmla="*/ 38476 w 3015319"/>
                    <a:gd name="connsiteY1" fmla="*/ 1228548 h 3167361"/>
                    <a:gd name="connsiteX2" fmla="*/ 561266 w 3015319"/>
                    <a:gd name="connsiteY2" fmla="*/ 205478 h 3167361"/>
                    <a:gd name="connsiteX3" fmla="*/ 1942391 w 3015319"/>
                    <a:gd name="connsiteY3" fmla="*/ 86416 h 3167361"/>
                    <a:gd name="connsiteX4" fmla="*/ 2713917 w 3015319"/>
                    <a:gd name="connsiteY4" fmla="*/ 324541 h 3167361"/>
                    <a:gd name="connsiteX5" fmla="*/ 2732967 w 3015319"/>
                    <a:gd name="connsiteY5" fmla="*/ 819840 h 3167361"/>
                    <a:gd name="connsiteX6" fmla="*/ 2132892 w 3015319"/>
                    <a:gd name="connsiteY6" fmla="*/ 1839016 h 3167361"/>
                    <a:gd name="connsiteX7" fmla="*/ 1737604 w 3015319"/>
                    <a:gd name="connsiteY7" fmla="*/ 2224778 h 3167361"/>
                    <a:gd name="connsiteX8" fmla="*/ 980365 w 3015319"/>
                    <a:gd name="connsiteY8" fmla="*/ 2515290 h 3167361"/>
                    <a:gd name="connsiteX9" fmla="*/ 385054 w 3015319"/>
                    <a:gd name="connsiteY9" fmla="*/ 3086791 h 3167361"/>
                    <a:gd name="connsiteX10" fmla="*/ 113592 w 3015319"/>
                    <a:gd name="connsiteY10" fmla="*/ 2496240 h 3167361"/>
                    <a:gd name="connsiteX0" fmla="*/ 113592 w 2954988"/>
                    <a:gd name="connsiteY0" fmla="*/ 2435490 h 3106611"/>
                    <a:gd name="connsiteX1" fmla="*/ 38476 w 2954988"/>
                    <a:gd name="connsiteY1" fmla="*/ 1167798 h 3106611"/>
                    <a:gd name="connsiteX2" fmla="*/ 561266 w 2954988"/>
                    <a:gd name="connsiteY2" fmla="*/ 144728 h 3106611"/>
                    <a:gd name="connsiteX3" fmla="*/ 1940984 w 2954988"/>
                    <a:gd name="connsiteY3" fmla="*/ 98612 h 3106611"/>
                    <a:gd name="connsiteX4" fmla="*/ 2713917 w 2954988"/>
                    <a:gd name="connsiteY4" fmla="*/ 263791 h 3106611"/>
                    <a:gd name="connsiteX5" fmla="*/ 2732967 w 2954988"/>
                    <a:gd name="connsiteY5" fmla="*/ 759090 h 3106611"/>
                    <a:gd name="connsiteX6" fmla="*/ 2132892 w 2954988"/>
                    <a:gd name="connsiteY6" fmla="*/ 1778266 h 3106611"/>
                    <a:gd name="connsiteX7" fmla="*/ 1737604 w 2954988"/>
                    <a:gd name="connsiteY7" fmla="*/ 2164028 h 3106611"/>
                    <a:gd name="connsiteX8" fmla="*/ 980365 w 2954988"/>
                    <a:gd name="connsiteY8" fmla="*/ 2454540 h 3106611"/>
                    <a:gd name="connsiteX9" fmla="*/ 385054 w 2954988"/>
                    <a:gd name="connsiteY9" fmla="*/ 3026041 h 3106611"/>
                    <a:gd name="connsiteX10" fmla="*/ 113592 w 2954988"/>
                    <a:gd name="connsiteY10" fmla="*/ 2435490 h 3106611"/>
                    <a:gd name="connsiteX0" fmla="*/ 98817 w 2940213"/>
                    <a:gd name="connsiteY0" fmla="*/ 2435636 h 3106717"/>
                    <a:gd name="connsiteX1" fmla="*/ 41615 w 2940213"/>
                    <a:gd name="connsiteY1" fmla="*/ 1170536 h 3106717"/>
                    <a:gd name="connsiteX2" fmla="*/ 546491 w 2940213"/>
                    <a:gd name="connsiteY2" fmla="*/ 144874 h 3106717"/>
                    <a:gd name="connsiteX3" fmla="*/ 1926209 w 2940213"/>
                    <a:gd name="connsiteY3" fmla="*/ 98758 h 3106717"/>
                    <a:gd name="connsiteX4" fmla="*/ 2699142 w 2940213"/>
                    <a:gd name="connsiteY4" fmla="*/ 263937 h 3106717"/>
                    <a:gd name="connsiteX5" fmla="*/ 2718192 w 2940213"/>
                    <a:gd name="connsiteY5" fmla="*/ 759236 h 3106717"/>
                    <a:gd name="connsiteX6" fmla="*/ 2118117 w 2940213"/>
                    <a:gd name="connsiteY6" fmla="*/ 1778412 h 3106717"/>
                    <a:gd name="connsiteX7" fmla="*/ 1722829 w 2940213"/>
                    <a:gd name="connsiteY7" fmla="*/ 2164174 h 3106717"/>
                    <a:gd name="connsiteX8" fmla="*/ 965590 w 2940213"/>
                    <a:gd name="connsiteY8" fmla="*/ 2454686 h 3106717"/>
                    <a:gd name="connsiteX9" fmla="*/ 370279 w 2940213"/>
                    <a:gd name="connsiteY9" fmla="*/ 3026187 h 3106717"/>
                    <a:gd name="connsiteX10" fmla="*/ 98817 w 2940213"/>
                    <a:gd name="connsiteY10" fmla="*/ 2435636 h 3106717"/>
                    <a:gd name="connsiteX0" fmla="*/ 116910 w 2958306"/>
                    <a:gd name="connsiteY0" fmla="*/ 2435636 h 3106720"/>
                    <a:gd name="connsiteX1" fmla="*/ 59708 w 2958306"/>
                    <a:gd name="connsiteY1" fmla="*/ 1170536 h 3106720"/>
                    <a:gd name="connsiteX2" fmla="*/ 564584 w 2958306"/>
                    <a:gd name="connsiteY2" fmla="*/ 144874 h 3106720"/>
                    <a:gd name="connsiteX3" fmla="*/ 1944302 w 2958306"/>
                    <a:gd name="connsiteY3" fmla="*/ 98758 h 3106720"/>
                    <a:gd name="connsiteX4" fmla="*/ 2717235 w 2958306"/>
                    <a:gd name="connsiteY4" fmla="*/ 263937 h 3106720"/>
                    <a:gd name="connsiteX5" fmla="*/ 2736285 w 2958306"/>
                    <a:gd name="connsiteY5" fmla="*/ 759236 h 3106720"/>
                    <a:gd name="connsiteX6" fmla="*/ 2136210 w 2958306"/>
                    <a:gd name="connsiteY6" fmla="*/ 1778412 h 3106720"/>
                    <a:gd name="connsiteX7" fmla="*/ 1740922 w 2958306"/>
                    <a:gd name="connsiteY7" fmla="*/ 2164174 h 3106720"/>
                    <a:gd name="connsiteX8" fmla="*/ 983683 w 2958306"/>
                    <a:gd name="connsiteY8" fmla="*/ 2454686 h 3106720"/>
                    <a:gd name="connsiteX9" fmla="*/ 388372 w 2958306"/>
                    <a:gd name="connsiteY9" fmla="*/ 3026187 h 3106720"/>
                    <a:gd name="connsiteX10" fmla="*/ 116910 w 2958306"/>
                    <a:gd name="connsiteY10" fmla="*/ 2435636 h 3106720"/>
                    <a:gd name="connsiteX0" fmla="*/ 116910 w 2958306"/>
                    <a:gd name="connsiteY0" fmla="*/ 2455363 h 3126447"/>
                    <a:gd name="connsiteX1" fmla="*/ 59708 w 2958306"/>
                    <a:gd name="connsiteY1" fmla="*/ 1190263 h 3126447"/>
                    <a:gd name="connsiteX2" fmla="*/ 564584 w 2958306"/>
                    <a:gd name="connsiteY2" fmla="*/ 164601 h 3126447"/>
                    <a:gd name="connsiteX3" fmla="*/ 1944302 w 2958306"/>
                    <a:gd name="connsiteY3" fmla="*/ 118485 h 3126447"/>
                    <a:gd name="connsiteX4" fmla="*/ 2717235 w 2958306"/>
                    <a:gd name="connsiteY4" fmla="*/ 283664 h 3126447"/>
                    <a:gd name="connsiteX5" fmla="*/ 2736285 w 2958306"/>
                    <a:gd name="connsiteY5" fmla="*/ 778963 h 3126447"/>
                    <a:gd name="connsiteX6" fmla="*/ 2136210 w 2958306"/>
                    <a:gd name="connsiteY6" fmla="*/ 1798139 h 3126447"/>
                    <a:gd name="connsiteX7" fmla="*/ 1740922 w 2958306"/>
                    <a:gd name="connsiteY7" fmla="*/ 2183901 h 3126447"/>
                    <a:gd name="connsiteX8" fmla="*/ 983683 w 2958306"/>
                    <a:gd name="connsiteY8" fmla="*/ 2474413 h 3126447"/>
                    <a:gd name="connsiteX9" fmla="*/ 388372 w 2958306"/>
                    <a:gd name="connsiteY9" fmla="*/ 3045914 h 3126447"/>
                    <a:gd name="connsiteX10" fmla="*/ 116910 w 2958306"/>
                    <a:gd name="connsiteY10" fmla="*/ 2455363 h 3126447"/>
                    <a:gd name="connsiteX0" fmla="*/ 116910 w 2810428"/>
                    <a:gd name="connsiteY0" fmla="*/ 2415006 h 3086090"/>
                    <a:gd name="connsiteX1" fmla="*/ 59708 w 2810428"/>
                    <a:gd name="connsiteY1" fmla="*/ 1149906 h 3086090"/>
                    <a:gd name="connsiteX2" fmla="*/ 564584 w 2810428"/>
                    <a:gd name="connsiteY2" fmla="*/ 124244 h 3086090"/>
                    <a:gd name="connsiteX3" fmla="*/ 1944302 w 2810428"/>
                    <a:gd name="connsiteY3" fmla="*/ 78128 h 3086090"/>
                    <a:gd name="connsiteX4" fmla="*/ 2713349 w 2810428"/>
                    <a:gd name="connsiteY4" fmla="*/ 270179 h 3086090"/>
                    <a:gd name="connsiteX5" fmla="*/ 2736285 w 2810428"/>
                    <a:gd name="connsiteY5" fmla="*/ 738606 h 3086090"/>
                    <a:gd name="connsiteX6" fmla="*/ 2136210 w 2810428"/>
                    <a:gd name="connsiteY6" fmla="*/ 1757782 h 3086090"/>
                    <a:gd name="connsiteX7" fmla="*/ 1740922 w 2810428"/>
                    <a:gd name="connsiteY7" fmla="*/ 2143544 h 3086090"/>
                    <a:gd name="connsiteX8" fmla="*/ 983683 w 2810428"/>
                    <a:gd name="connsiteY8" fmla="*/ 2434056 h 3086090"/>
                    <a:gd name="connsiteX9" fmla="*/ 388372 w 2810428"/>
                    <a:gd name="connsiteY9" fmla="*/ 3005557 h 3086090"/>
                    <a:gd name="connsiteX10" fmla="*/ 116910 w 2810428"/>
                    <a:gd name="connsiteY10" fmla="*/ 2415006 h 3086090"/>
                    <a:gd name="connsiteX0" fmla="*/ 116910 w 2816186"/>
                    <a:gd name="connsiteY0" fmla="*/ 2415006 h 3086090"/>
                    <a:gd name="connsiteX1" fmla="*/ 59708 w 2816186"/>
                    <a:gd name="connsiteY1" fmla="*/ 1149906 h 3086090"/>
                    <a:gd name="connsiteX2" fmla="*/ 564584 w 2816186"/>
                    <a:gd name="connsiteY2" fmla="*/ 124244 h 3086090"/>
                    <a:gd name="connsiteX3" fmla="*/ 1944302 w 2816186"/>
                    <a:gd name="connsiteY3" fmla="*/ 78128 h 3086090"/>
                    <a:gd name="connsiteX4" fmla="*/ 2713349 w 2816186"/>
                    <a:gd name="connsiteY4" fmla="*/ 270179 h 3086090"/>
                    <a:gd name="connsiteX5" fmla="*/ 2736285 w 2816186"/>
                    <a:gd name="connsiteY5" fmla="*/ 738606 h 3086090"/>
                    <a:gd name="connsiteX6" fmla="*/ 2136210 w 2816186"/>
                    <a:gd name="connsiteY6" fmla="*/ 1757782 h 3086090"/>
                    <a:gd name="connsiteX7" fmla="*/ 1740922 w 2816186"/>
                    <a:gd name="connsiteY7" fmla="*/ 2143544 h 3086090"/>
                    <a:gd name="connsiteX8" fmla="*/ 983683 w 2816186"/>
                    <a:gd name="connsiteY8" fmla="*/ 2434056 h 3086090"/>
                    <a:gd name="connsiteX9" fmla="*/ 388372 w 2816186"/>
                    <a:gd name="connsiteY9" fmla="*/ 3005557 h 3086090"/>
                    <a:gd name="connsiteX10" fmla="*/ 116910 w 2816186"/>
                    <a:gd name="connsiteY10" fmla="*/ 2415006 h 3086090"/>
                    <a:gd name="connsiteX0" fmla="*/ 116910 w 2816186"/>
                    <a:gd name="connsiteY0" fmla="*/ 2442119 h 3113203"/>
                    <a:gd name="connsiteX1" fmla="*/ 59708 w 2816186"/>
                    <a:gd name="connsiteY1" fmla="*/ 1177019 h 3113203"/>
                    <a:gd name="connsiteX2" fmla="*/ 564584 w 2816186"/>
                    <a:gd name="connsiteY2" fmla="*/ 151357 h 3113203"/>
                    <a:gd name="connsiteX3" fmla="*/ 1944302 w 2816186"/>
                    <a:gd name="connsiteY3" fmla="*/ 105241 h 3113203"/>
                    <a:gd name="connsiteX4" fmla="*/ 2713349 w 2816186"/>
                    <a:gd name="connsiteY4" fmla="*/ 297292 h 3113203"/>
                    <a:gd name="connsiteX5" fmla="*/ 2736285 w 2816186"/>
                    <a:gd name="connsiteY5" fmla="*/ 765719 h 3113203"/>
                    <a:gd name="connsiteX6" fmla="*/ 2136210 w 2816186"/>
                    <a:gd name="connsiteY6" fmla="*/ 1784895 h 3113203"/>
                    <a:gd name="connsiteX7" fmla="*/ 1740922 w 2816186"/>
                    <a:gd name="connsiteY7" fmla="*/ 2170657 h 3113203"/>
                    <a:gd name="connsiteX8" fmla="*/ 983683 w 2816186"/>
                    <a:gd name="connsiteY8" fmla="*/ 2461169 h 3113203"/>
                    <a:gd name="connsiteX9" fmla="*/ 388372 w 2816186"/>
                    <a:gd name="connsiteY9" fmla="*/ 3032670 h 3113203"/>
                    <a:gd name="connsiteX10" fmla="*/ 116910 w 2816186"/>
                    <a:gd name="connsiteY10" fmla="*/ 2442119 h 3113203"/>
                    <a:gd name="connsiteX0" fmla="*/ 90547 w 2789823"/>
                    <a:gd name="connsiteY0" fmla="*/ 2399517 h 3070601"/>
                    <a:gd name="connsiteX1" fmla="*/ 33345 w 2789823"/>
                    <a:gd name="connsiteY1" fmla="*/ 1134417 h 3070601"/>
                    <a:gd name="connsiteX2" fmla="*/ 571459 w 2789823"/>
                    <a:gd name="connsiteY2" fmla="*/ 131850 h 3070601"/>
                    <a:gd name="connsiteX3" fmla="*/ 1917939 w 2789823"/>
                    <a:gd name="connsiteY3" fmla="*/ 62639 h 3070601"/>
                    <a:gd name="connsiteX4" fmla="*/ 2686986 w 2789823"/>
                    <a:gd name="connsiteY4" fmla="*/ 254690 h 3070601"/>
                    <a:gd name="connsiteX5" fmla="*/ 2709922 w 2789823"/>
                    <a:gd name="connsiteY5" fmla="*/ 723117 h 3070601"/>
                    <a:gd name="connsiteX6" fmla="*/ 2109847 w 2789823"/>
                    <a:gd name="connsiteY6" fmla="*/ 1742293 h 3070601"/>
                    <a:gd name="connsiteX7" fmla="*/ 1714559 w 2789823"/>
                    <a:gd name="connsiteY7" fmla="*/ 2128055 h 3070601"/>
                    <a:gd name="connsiteX8" fmla="*/ 957320 w 2789823"/>
                    <a:gd name="connsiteY8" fmla="*/ 2418567 h 3070601"/>
                    <a:gd name="connsiteX9" fmla="*/ 362009 w 2789823"/>
                    <a:gd name="connsiteY9" fmla="*/ 2990068 h 3070601"/>
                    <a:gd name="connsiteX10" fmla="*/ 90547 w 2789823"/>
                    <a:gd name="connsiteY10" fmla="*/ 2399517 h 3070601"/>
                    <a:gd name="connsiteX0" fmla="*/ 90547 w 2789823"/>
                    <a:gd name="connsiteY0" fmla="*/ 2399292 h 3070376"/>
                    <a:gd name="connsiteX1" fmla="*/ 33345 w 2789823"/>
                    <a:gd name="connsiteY1" fmla="*/ 1134192 h 3070376"/>
                    <a:gd name="connsiteX2" fmla="*/ 571459 w 2789823"/>
                    <a:gd name="connsiteY2" fmla="*/ 131625 h 3070376"/>
                    <a:gd name="connsiteX3" fmla="*/ 1917939 w 2789823"/>
                    <a:gd name="connsiteY3" fmla="*/ 62414 h 3070376"/>
                    <a:gd name="connsiteX4" fmla="*/ 2686986 w 2789823"/>
                    <a:gd name="connsiteY4" fmla="*/ 254465 h 3070376"/>
                    <a:gd name="connsiteX5" fmla="*/ 2709922 w 2789823"/>
                    <a:gd name="connsiteY5" fmla="*/ 722892 h 3070376"/>
                    <a:gd name="connsiteX6" fmla="*/ 2109847 w 2789823"/>
                    <a:gd name="connsiteY6" fmla="*/ 1742068 h 3070376"/>
                    <a:gd name="connsiteX7" fmla="*/ 1714559 w 2789823"/>
                    <a:gd name="connsiteY7" fmla="*/ 2127830 h 3070376"/>
                    <a:gd name="connsiteX8" fmla="*/ 957320 w 2789823"/>
                    <a:gd name="connsiteY8" fmla="*/ 2418342 h 3070376"/>
                    <a:gd name="connsiteX9" fmla="*/ 362009 w 2789823"/>
                    <a:gd name="connsiteY9" fmla="*/ 2989843 h 3070376"/>
                    <a:gd name="connsiteX10" fmla="*/ 90547 w 2789823"/>
                    <a:gd name="connsiteY10" fmla="*/ 2399292 h 3070376"/>
                    <a:gd name="connsiteX0" fmla="*/ 133876 w 2833152"/>
                    <a:gd name="connsiteY0" fmla="*/ 2399292 h 3070376"/>
                    <a:gd name="connsiteX1" fmla="*/ 76674 w 2833152"/>
                    <a:gd name="connsiteY1" fmla="*/ 1134192 h 3070376"/>
                    <a:gd name="connsiteX2" fmla="*/ 614788 w 2833152"/>
                    <a:gd name="connsiteY2" fmla="*/ 131625 h 3070376"/>
                    <a:gd name="connsiteX3" fmla="*/ 1961268 w 2833152"/>
                    <a:gd name="connsiteY3" fmla="*/ 62414 h 3070376"/>
                    <a:gd name="connsiteX4" fmla="*/ 2730315 w 2833152"/>
                    <a:gd name="connsiteY4" fmla="*/ 254465 h 3070376"/>
                    <a:gd name="connsiteX5" fmla="*/ 2753251 w 2833152"/>
                    <a:gd name="connsiteY5" fmla="*/ 722892 h 3070376"/>
                    <a:gd name="connsiteX6" fmla="*/ 2153176 w 2833152"/>
                    <a:gd name="connsiteY6" fmla="*/ 1742068 h 3070376"/>
                    <a:gd name="connsiteX7" fmla="*/ 1757888 w 2833152"/>
                    <a:gd name="connsiteY7" fmla="*/ 2127830 h 3070376"/>
                    <a:gd name="connsiteX8" fmla="*/ 1000649 w 2833152"/>
                    <a:gd name="connsiteY8" fmla="*/ 2418342 h 3070376"/>
                    <a:gd name="connsiteX9" fmla="*/ 405338 w 2833152"/>
                    <a:gd name="connsiteY9" fmla="*/ 2989843 h 3070376"/>
                    <a:gd name="connsiteX10" fmla="*/ 133876 w 2833152"/>
                    <a:gd name="connsiteY10" fmla="*/ 2399292 h 3070376"/>
                    <a:gd name="connsiteX0" fmla="*/ 133876 w 2833152"/>
                    <a:gd name="connsiteY0" fmla="*/ 2421699 h 3092783"/>
                    <a:gd name="connsiteX1" fmla="*/ 76674 w 2833152"/>
                    <a:gd name="connsiteY1" fmla="*/ 1156599 h 3092783"/>
                    <a:gd name="connsiteX2" fmla="*/ 614788 w 2833152"/>
                    <a:gd name="connsiteY2" fmla="*/ 154032 h 3092783"/>
                    <a:gd name="connsiteX3" fmla="*/ 1961268 w 2833152"/>
                    <a:gd name="connsiteY3" fmla="*/ 84821 h 3092783"/>
                    <a:gd name="connsiteX4" fmla="*/ 2730315 w 2833152"/>
                    <a:gd name="connsiteY4" fmla="*/ 276872 h 3092783"/>
                    <a:gd name="connsiteX5" fmla="*/ 2753251 w 2833152"/>
                    <a:gd name="connsiteY5" fmla="*/ 745299 h 3092783"/>
                    <a:gd name="connsiteX6" fmla="*/ 2153176 w 2833152"/>
                    <a:gd name="connsiteY6" fmla="*/ 1764475 h 3092783"/>
                    <a:gd name="connsiteX7" fmla="*/ 1757888 w 2833152"/>
                    <a:gd name="connsiteY7" fmla="*/ 2150237 h 3092783"/>
                    <a:gd name="connsiteX8" fmla="*/ 1000649 w 2833152"/>
                    <a:gd name="connsiteY8" fmla="*/ 2440749 h 3092783"/>
                    <a:gd name="connsiteX9" fmla="*/ 405338 w 2833152"/>
                    <a:gd name="connsiteY9" fmla="*/ 3012250 h 3092783"/>
                    <a:gd name="connsiteX10" fmla="*/ 133876 w 2833152"/>
                    <a:gd name="connsiteY10" fmla="*/ 2421699 h 3092783"/>
                    <a:gd name="connsiteX0" fmla="*/ 133876 w 2833152"/>
                    <a:gd name="connsiteY0" fmla="*/ 2435684 h 3106768"/>
                    <a:gd name="connsiteX1" fmla="*/ 76674 w 2833152"/>
                    <a:gd name="connsiteY1" fmla="*/ 1170584 h 3106768"/>
                    <a:gd name="connsiteX2" fmla="*/ 614788 w 2833152"/>
                    <a:gd name="connsiteY2" fmla="*/ 168017 h 3106768"/>
                    <a:gd name="connsiteX3" fmla="*/ 1961268 w 2833152"/>
                    <a:gd name="connsiteY3" fmla="*/ 98806 h 3106768"/>
                    <a:gd name="connsiteX4" fmla="*/ 2730315 w 2833152"/>
                    <a:gd name="connsiteY4" fmla="*/ 290857 h 3106768"/>
                    <a:gd name="connsiteX5" fmla="*/ 2753251 w 2833152"/>
                    <a:gd name="connsiteY5" fmla="*/ 759284 h 3106768"/>
                    <a:gd name="connsiteX6" fmla="*/ 2153176 w 2833152"/>
                    <a:gd name="connsiteY6" fmla="*/ 1778460 h 3106768"/>
                    <a:gd name="connsiteX7" fmla="*/ 1757888 w 2833152"/>
                    <a:gd name="connsiteY7" fmla="*/ 2164222 h 3106768"/>
                    <a:gd name="connsiteX8" fmla="*/ 1000649 w 2833152"/>
                    <a:gd name="connsiteY8" fmla="*/ 2454734 h 3106768"/>
                    <a:gd name="connsiteX9" fmla="*/ 405338 w 2833152"/>
                    <a:gd name="connsiteY9" fmla="*/ 3026235 h 3106768"/>
                    <a:gd name="connsiteX10" fmla="*/ 133876 w 2833152"/>
                    <a:gd name="connsiteY10" fmla="*/ 2435684 h 3106768"/>
                    <a:gd name="connsiteX0" fmla="*/ 133876 w 2833152"/>
                    <a:gd name="connsiteY0" fmla="*/ 2440017 h 3111101"/>
                    <a:gd name="connsiteX1" fmla="*/ 76674 w 2833152"/>
                    <a:gd name="connsiteY1" fmla="*/ 1174917 h 3111101"/>
                    <a:gd name="connsiteX2" fmla="*/ 614788 w 2833152"/>
                    <a:gd name="connsiteY2" fmla="*/ 172350 h 3111101"/>
                    <a:gd name="connsiteX3" fmla="*/ 1961268 w 2833152"/>
                    <a:gd name="connsiteY3" fmla="*/ 103139 h 3111101"/>
                    <a:gd name="connsiteX4" fmla="*/ 2730315 w 2833152"/>
                    <a:gd name="connsiteY4" fmla="*/ 295190 h 3111101"/>
                    <a:gd name="connsiteX5" fmla="*/ 2753251 w 2833152"/>
                    <a:gd name="connsiteY5" fmla="*/ 763617 h 3111101"/>
                    <a:gd name="connsiteX6" fmla="*/ 2153176 w 2833152"/>
                    <a:gd name="connsiteY6" fmla="*/ 1782793 h 3111101"/>
                    <a:gd name="connsiteX7" fmla="*/ 1757888 w 2833152"/>
                    <a:gd name="connsiteY7" fmla="*/ 2168555 h 3111101"/>
                    <a:gd name="connsiteX8" fmla="*/ 1000649 w 2833152"/>
                    <a:gd name="connsiteY8" fmla="*/ 2459067 h 3111101"/>
                    <a:gd name="connsiteX9" fmla="*/ 405338 w 2833152"/>
                    <a:gd name="connsiteY9" fmla="*/ 3030568 h 3111101"/>
                    <a:gd name="connsiteX10" fmla="*/ 133876 w 2833152"/>
                    <a:gd name="connsiteY10" fmla="*/ 2440017 h 3111101"/>
                    <a:gd name="connsiteX0" fmla="*/ 133876 w 2833152"/>
                    <a:gd name="connsiteY0" fmla="*/ 2448597 h 3119681"/>
                    <a:gd name="connsiteX1" fmla="*/ 76674 w 2833152"/>
                    <a:gd name="connsiteY1" fmla="*/ 1183497 h 3119681"/>
                    <a:gd name="connsiteX2" fmla="*/ 614788 w 2833152"/>
                    <a:gd name="connsiteY2" fmla="*/ 180930 h 3119681"/>
                    <a:gd name="connsiteX3" fmla="*/ 1961268 w 2833152"/>
                    <a:gd name="connsiteY3" fmla="*/ 111719 h 3119681"/>
                    <a:gd name="connsiteX4" fmla="*/ 2730315 w 2833152"/>
                    <a:gd name="connsiteY4" fmla="*/ 303770 h 3119681"/>
                    <a:gd name="connsiteX5" fmla="*/ 2753251 w 2833152"/>
                    <a:gd name="connsiteY5" fmla="*/ 772197 h 3119681"/>
                    <a:gd name="connsiteX6" fmla="*/ 2153176 w 2833152"/>
                    <a:gd name="connsiteY6" fmla="*/ 1791373 h 3119681"/>
                    <a:gd name="connsiteX7" fmla="*/ 1757888 w 2833152"/>
                    <a:gd name="connsiteY7" fmla="*/ 2177135 h 3119681"/>
                    <a:gd name="connsiteX8" fmla="*/ 1000649 w 2833152"/>
                    <a:gd name="connsiteY8" fmla="*/ 2467647 h 3119681"/>
                    <a:gd name="connsiteX9" fmla="*/ 405338 w 2833152"/>
                    <a:gd name="connsiteY9" fmla="*/ 3039148 h 3119681"/>
                    <a:gd name="connsiteX10" fmla="*/ 133876 w 2833152"/>
                    <a:gd name="connsiteY10" fmla="*/ 2448597 h 3119681"/>
                    <a:gd name="connsiteX0" fmla="*/ 141137 w 2840413"/>
                    <a:gd name="connsiteY0" fmla="*/ 2448597 h 3119681"/>
                    <a:gd name="connsiteX1" fmla="*/ 83935 w 2840413"/>
                    <a:gd name="connsiteY1" fmla="*/ 1183497 h 3119681"/>
                    <a:gd name="connsiteX2" fmla="*/ 622049 w 2840413"/>
                    <a:gd name="connsiteY2" fmla="*/ 180930 h 3119681"/>
                    <a:gd name="connsiteX3" fmla="*/ 1968529 w 2840413"/>
                    <a:gd name="connsiteY3" fmla="*/ 111719 h 3119681"/>
                    <a:gd name="connsiteX4" fmla="*/ 2737576 w 2840413"/>
                    <a:gd name="connsiteY4" fmla="*/ 303770 h 3119681"/>
                    <a:gd name="connsiteX5" fmla="*/ 2760512 w 2840413"/>
                    <a:gd name="connsiteY5" fmla="*/ 772197 h 3119681"/>
                    <a:gd name="connsiteX6" fmla="*/ 2160437 w 2840413"/>
                    <a:gd name="connsiteY6" fmla="*/ 1791373 h 3119681"/>
                    <a:gd name="connsiteX7" fmla="*/ 1765149 w 2840413"/>
                    <a:gd name="connsiteY7" fmla="*/ 2177135 h 3119681"/>
                    <a:gd name="connsiteX8" fmla="*/ 1007910 w 2840413"/>
                    <a:gd name="connsiteY8" fmla="*/ 2467647 h 3119681"/>
                    <a:gd name="connsiteX9" fmla="*/ 412599 w 2840413"/>
                    <a:gd name="connsiteY9" fmla="*/ 3039148 h 3119681"/>
                    <a:gd name="connsiteX10" fmla="*/ 141137 w 2840413"/>
                    <a:gd name="connsiteY10" fmla="*/ 2448597 h 3119681"/>
                    <a:gd name="connsiteX0" fmla="*/ 163562 w 2862838"/>
                    <a:gd name="connsiteY0" fmla="*/ 2448597 h 3119681"/>
                    <a:gd name="connsiteX1" fmla="*/ 106360 w 2862838"/>
                    <a:gd name="connsiteY1" fmla="*/ 1183497 h 3119681"/>
                    <a:gd name="connsiteX2" fmla="*/ 644474 w 2862838"/>
                    <a:gd name="connsiteY2" fmla="*/ 180930 h 3119681"/>
                    <a:gd name="connsiteX3" fmla="*/ 1990954 w 2862838"/>
                    <a:gd name="connsiteY3" fmla="*/ 111719 h 3119681"/>
                    <a:gd name="connsiteX4" fmla="*/ 2760001 w 2862838"/>
                    <a:gd name="connsiteY4" fmla="*/ 303770 h 3119681"/>
                    <a:gd name="connsiteX5" fmla="*/ 2782937 w 2862838"/>
                    <a:gd name="connsiteY5" fmla="*/ 772197 h 3119681"/>
                    <a:gd name="connsiteX6" fmla="*/ 2182862 w 2862838"/>
                    <a:gd name="connsiteY6" fmla="*/ 1791373 h 3119681"/>
                    <a:gd name="connsiteX7" fmla="*/ 1787574 w 2862838"/>
                    <a:gd name="connsiteY7" fmla="*/ 2177135 h 3119681"/>
                    <a:gd name="connsiteX8" fmla="*/ 1030335 w 2862838"/>
                    <a:gd name="connsiteY8" fmla="*/ 2467647 h 3119681"/>
                    <a:gd name="connsiteX9" fmla="*/ 435024 w 2862838"/>
                    <a:gd name="connsiteY9" fmla="*/ 3039148 h 3119681"/>
                    <a:gd name="connsiteX10" fmla="*/ 163562 w 2862838"/>
                    <a:gd name="connsiteY10" fmla="*/ 2448597 h 3119681"/>
                    <a:gd name="connsiteX0" fmla="*/ 180941 w 2880217"/>
                    <a:gd name="connsiteY0" fmla="*/ 2448597 h 3119681"/>
                    <a:gd name="connsiteX1" fmla="*/ 123739 w 2880217"/>
                    <a:gd name="connsiteY1" fmla="*/ 1183497 h 3119681"/>
                    <a:gd name="connsiteX2" fmla="*/ 661853 w 2880217"/>
                    <a:gd name="connsiteY2" fmla="*/ 180930 h 3119681"/>
                    <a:gd name="connsiteX3" fmla="*/ 2008333 w 2880217"/>
                    <a:gd name="connsiteY3" fmla="*/ 111719 h 3119681"/>
                    <a:gd name="connsiteX4" fmla="*/ 2777380 w 2880217"/>
                    <a:gd name="connsiteY4" fmla="*/ 303770 h 3119681"/>
                    <a:gd name="connsiteX5" fmla="*/ 2800316 w 2880217"/>
                    <a:gd name="connsiteY5" fmla="*/ 772197 h 3119681"/>
                    <a:gd name="connsiteX6" fmla="*/ 2200241 w 2880217"/>
                    <a:gd name="connsiteY6" fmla="*/ 1791373 h 3119681"/>
                    <a:gd name="connsiteX7" fmla="*/ 1804953 w 2880217"/>
                    <a:gd name="connsiteY7" fmla="*/ 2177135 h 3119681"/>
                    <a:gd name="connsiteX8" fmla="*/ 1047714 w 2880217"/>
                    <a:gd name="connsiteY8" fmla="*/ 2467647 h 3119681"/>
                    <a:gd name="connsiteX9" fmla="*/ 452403 w 2880217"/>
                    <a:gd name="connsiteY9" fmla="*/ 3039148 h 3119681"/>
                    <a:gd name="connsiteX10" fmla="*/ 180941 w 2880217"/>
                    <a:gd name="connsiteY10" fmla="*/ 2448597 h 3119681"/>
                    <a:gd name="connsiteX0" fmla="*/ 171857 w 2871133"/>
                    <a:gd name="connsiteY0" fmla="*/ 2448597 h 3119681"/>
                    <a:gd name="connsiteX1" fmla="*/ 114655 w 2871133"/>
                    <a:gd name="connsiteY1" fmla="*/ 1183497 h 3119681"/>
                    <a:gd name="connsiteX2" fmla="*/ 652769 w 2871133"/>
                    <a:gd name="connsiteY2" fmla="*/ 180930 h 3119681"/>
                    <a:gd name="connsiteX3" fmla="*/ 1999249 w 2871133"/>
                    <a:gd name="connsiteY3" fmla="*/ 111719 h 3119681"/>
                    <a:gd name="connsiteX4" fmla="*/ 2768296 w 2871133"/>
                    <a:gd name="connsiteY4" fmla="*/ 303770 h 3119681"/>
                    <a:gd name="connsiteX5" fmla="*/ 2791232 w 2871133"/>
                    <a:gd name="connsiteY5" fmla="*/ 772197 h 3119681"/>
                    <a:gd name="connsiteX6" fmla="*/ 2191157 w 2871133"/>
                    <a:gd name="connsiteY6" fmla="*/ 1791373 h 3119681"/>
                    <a:gd name="connsiteX7" fmla="*/ 1795869 w 2871133"/>
                    <a:gd name="connsiteY7" fmla="*/ 2177135 h 3119681"/>
                    <a:gd name="connsiteX8" fmla="*/ 1038630 w 2871133"/>
                    <a:gd name="connsiteY8" fmla="*/ 2467647 h 3119681"/>
                    <a:gd name="connsiteX9" fmla="*/ 443319 w 2871133"/>
                    <a:gd name="connsiteY9" fmla="*/ 3039148 h 3119681"/>
                    <a:gd name="connsiteX10" fmla="*/ 171857 w 2871133"/>
                    <a:gd name="connsiteY10" fmla="*/ 2448597 h 3119681"/>
                    <a:gd name="connsiteX0" fmla="*/ 89089 w 2788365"/>
                    <a:gd name="connsiteY0" fmla="*/ 2435575 h 3106659"/>
                    <a:gd name="connsiteX1" fmla="*/ 31887 w 2788365"/>
                    <a:gd name="connsiteY1" fmla="*/ 1170475 h 3106659"/>
                    <a:gd name="connsiteX2" fmla="*/ 550134 w 2788365"/>
                    <a:gd name="connsiteY2" fmla="*/ 160860 h 3106659"/>
                    <a:gd name="connsiteX3" fmla="*/ 1916481 w 2788365"/>
                    <a:gd name="connsiteY3" fmla="*/ 98697 h 3106659"/>
                    <a:gd name="connsiteX4" fmla="*/ 2685528 w 2788365"/>
                    <a:gd name="connsiteY4" fmla="*/ 290748 h 3106659"/>
                    <a:gd name="connsiteX5" fmla="*/ 2708464 w 2788365"/>
                    <a:gd name="connsiteY5" fmla="*/ 759175 h 3106659"/>
                    <a:gd name="connsiteX6" fmla="*/ 2108389 w 2788365"/>
                    <a:gd name="connsiteY6" fmla="*/ 1778351 h 3106659"/>
                    <a:gd name="connsiteX7" fmla="*/ 1713101 w 2788365"/>
                    <a:gd name="connsiteY7" fmla="*/ 2164113 h 3106659"/>
                    <a:gd name="connsiteX8" fmla="*/ 955862 w 2788365"/>
                    <a:gd name="connsiteY8" fmla="*/ 2454625 h 3106659"/>
                    <a:gd name="connsiteX9" fmla="*/ 360551 w 2788365"/>
                    <a:gd name="connsiteY9" fmla="*/ 3026126 h 3106659"/>
                    <a:gd name="connsiteX10" fmla="*/ 89089 w 2788365"/>
                    <a:gd name="connsiteY10" fmla="*/ 2435575 h 3106659"/>
                    <a:gd name="connsiteX0" fmla="*/ 119599 w 2818875"/>
                    <a:gd name="connsiteY0" fmla="*/ 2435575 h 3106659"/>
                    <a:gd name="connsiteX1" fmla="*/ 62397 w 2818875"/>
                    <a:gd name="connsiteY1" fmla="*/ 1170475 h 3106659"/>
                    <a:gd name="connsiteX2" fmla="*/ 580644 w 2818875"/>
                    <a:gd name="connsiteY2" fmla="*/ 160860 h 3106659"/>
                    <a:gd name="connsiteX3" fmla="*/ 1946991 w 2818875"/>
                    <a:gd name="connsiteY3" fmla="*/ 98697 h 3106659"/>
                    <a:gd name="connsiteX4" fmla="*/ 2716038 w 2818875"/>
                    <a:gd name="connsiteY4" fmla="*/ 290748 h 3106659"/>
                    <a:gd name="connsiteX5" fmla="*/ 2738974 w 2818875"/>
                    <a:gd name="connsiteY5" fmla="*/ 759175 h 3106659"/>
                    <a:gd name="connsiteX6" fmla="*/ 2138899 w 2818875"/>
                    <a:gd name="connsiteY6" fmla="*/ 1778351 h 3106659"/>
                    <a:gd name="connsiteX7" fmla="*/ 1743611 w 2818875"/>
                    <a:gd name="connsiteY7" fmla="*/ 2164113 h 3106659"/>
                    <a:gd name="connsiteX8" fmla="*/ 986372 w 2818875"/>
                    <a:gd name="connsiteY8" fmla="*/ 2454625 h 3106659"/>
                    <a:gd name="connsiteX9" fmla="*/ 391061 w 2818875"/>
                    <a:gd name="connsiteY9" fmla="*/ 3026126 h 3106659"/>
                    <a:gd name="connsiteX10" fmla="*/ 119599 w 2818875"/>
                    <a:gd name="connsiteY10" fmla="*/ 2435575 h 3106659"/>
                    <a:gd name="connsiteX0" fmla="*/ 131105 w 2830381"/>
                    <a:gd name="connsiteY0" fmla="*/ 2388017 h 3057646"/>
                    <a:gd name="connsiteX1" fmla="*/ 59701 w 2830381"/>
                    <a:gd name="connsiteY1" fmla="*/ 1221117 h 3057646"/>
                    <a:gd name="connsiteX2" fmla="*/ 592150 w 2830381"/>
                    <a:gd name="connsiteY2" fmla="*/ 113302 h 3057646"/>
                    <a:gd name="connsiteX3" fmla="*/ 1958497 w 2830381"/>
                    <a:gd name="connsiteY3" fmla="*/ 51139 h 3057646"/>
                    <a:gd name="connsiteX4" fmla="*/ 2727544 w 2830381"/>
                    <a:gd name="connsiteY4" fmla="*/ 243190 h 3057646"/>
                    <a:gd name="connsiteX5" fmla="*/ 2750480 w 2830381"/>
                    <a:gd name="connsiteY5" fmla="*/ 711617 h 3057646"/>
                    <a:gd name="connsiteX6" fmla="*/ 2150405 w 2830381"/>
                    <a:gd name="connsiteY6" fmla="*/ 1730793 h 3057646"/>
                    <a:gd name="connsiteX7" fmla="*/ 1755117 w 2830381"/>
                    <a:gd name="connsiteY7" fmla="*/ 2116555 h 3057646"/>
                    <a:gd name="connsiteX8" fmla="*/ 997878 w 2830381"/>
                    <a:gd name="connsiteY8" fmla="*/ 2407067 h 3057646"/>
                    <a:gd name="connsiteX9" fmla="*/ 402567 w 2830381"/>
                    <a:gd name="connsiteY9" fmla="*/ 2978568 h 3057646"/>
                    <a:gd name="connsiteX10" fmla="*/ 131105 w 2830381"/>
                    <a:gd name="connsiteY10" fmla="*/ 2388017 h 3057646"/>
                    <a:gd name="connsiteX0" fmla="*/ 133979 w 2833255"/>
                    <a:gd name="connsiteY0" fmla="*/ 2387698 h 3057394"/>
                    <a:gd name="connsiteX1" fmla="*/ 59072 w 2833255"/>
                    <a:gd name="connsiteY1" fmla="*/ 1216116 h 3057394"/>
                    <a:gd name="connsiteX2" fmla="*/ 595024 w 2833255"/>
                    <a:gd name="connsiteY2" fmla="*/ 112983 h 3057394"/>
                    <a:gd name="connsiteX3" fmla="*/ 1961371 w 2833255"/>
                    <a:gd name="connsiteY3" fmla="*/ 50820 h 3057394"/>
                    <a:gd name="connsiteX4" fmla="*/ 2730418 w 2833255"/>
                    <a:gd name="connsiteY4" fmla="*/ 242871 h 3057394"/>
                    <a:gd name="connsiteX5" fmla="*/ 2753354 w 2833255"/>
                    <a:gd name="connsiteY5" fmla="*/ 711298 h 3057394"/>
                    <a:gd name="connsiteX6" fmla="*/ 2153279 w 2833255"/>
                    <a:gd name="connsiteY6" fmla="*/ 1730474 h 3057394"/>
                    <a:gd name="connsiteX7" fmla="*/ 1757991 w 2833255"/>
                    <a:gd name="connsiteY7" fmla="*/ 2116236 h 3057394"/>
                    <a:gd name="connsiteX8" fmla="*/ 1000752 w 2833255"/>
                    <a:gd name="connsiteY8" fmla="*/ 2406748 h 3057394"/>
                    <a:gd name="connsiteX9" fmla="*/ 405441 w 2833255"/>
                    <a:gd name="connsiteY9" fmla="*/ 2978249 h 3057394"/>
                    <a:gd name="connsiteX10" fmla="*/ 133979 w 2833255"/>
                    <a:gd name="connsiteY10" fmla="*/ 2387698 h 3057394"/>
                    <a:gd name="connsiteX0" fmla="*/ 133979 w 2833255"/>
                    <a:gd name="connsiteY0" fmla="*/ 2400055 h 3069751"/>
                    <a:gd name="connsiteX1" fmla="*/ 59072 w 2833255"/>
                    <a:gd name="connsiteY1" fmla="*/ 1228473 h 3069751"/>
                    <a:gd name="connsiteX2" fmla="*/ 595024 w 2833255"/>
                    <a:gd name="connsiteY2" fmla="*/ 125340 h 3069751"/>
                    <a:gd name="connsiteX3" fmla="*/ 1961371 w 2833255"/>
                    <a:gd name="connsiteY3" fmla="*/ 63177 h 3069751"/>
                    <a:gd name="connsiteX4" fmla="*/ 2730418 w 2833255"/>
                    <a:gd name="connsiteY4" fmla="*/ 255228 h 3069751"/>
                    <a:gd name="connsiteX5" fmla="*/ 2753354 w 2833255"/>
                    <a:gd name="connsiteY5" fmla="*/ 723655 h 3069751"/>
                    <a:gd name="connsiteX6" fmla="*/ 2153279 w 2833255"/>
                    <a:gd name="connsiteY6" fmla="*/ 1742831 h 3069751"/>
                    <a:gd name="connsiteX7" fmla="*/ 1757991 w 2833255"/>
                    <a:gd name="connsiteY7" fmla="*/ 2128593 h 3069751"/>
                    <a:gd name="connsiteX8" fmla="*/ 1000752 w 2833255"/>
                    <a:gd name="connsiteY8" fmla="*/ 2419105 h 3069751"/>
                    <a:gd name="connsiteX9" fmla="*/ 405441 w 2833255"/>
                    <a:gd name="connsiteY9" fmla="*/ 2990606 h 3069751"/>
                    <a:gd name="connsiteX10" fmla="*/ 133979 w 2833255"/>
                    <a:gd name="connsiteY10" fmla="*/ 2400055 h 3069751"/>
                    <a:gd name="connsiteX0" fmla="*/ 133979 w 2833255"/>
                    <a:gd name="connsiteY0" fmla="*/ 2477689 h 3147385"/>
                    <a:gd name="connsiteX1" fmla="*/ 59072 w 2833255"/>
                    <a:gd name="connsiteY1" fmla="*/ 1306107 h 3147385"/>
                    <a:gd name="connsiteX2" fmla="*/ 595024 w 2833255"/>
                    <a:gd name="connsiteY2" fmla="*/ 202974 h 3147385"/>
                    <a:gd name="connsiteX3" fmla="*/ 1961371 w 2833255"/>
                    <a:gd name="connsiteY3" fmla="*/ 140811 h 3147385"/>
                    <a:gd name="connsiteX4" fmla="*/ 2730418 w 2833255"/>
                    <a:gd name="connsiteY4" fmla="*/ 332862 h 3147385"/>
                    <a:gd name="connsiteX5" fmla="*/ 2753354 w 2833255"/>
                    <a:gd name="connsiteY5" fmla="*/ 801289 h 3147385"/>
                    <a:gd name="connsiteX6" fmla="*/ 2153279 w 2833255"/>
                    <a:gd name="connsiteY6" fmla="*/ 1820465 h 3147385"/>
                    <a:gd name="connsiteX7" fmla="*/ 1757991 w 2833255"/>
                    <a:gd name="connsiteY7" fmla="*/ 2206227 h 3147385"/>
                    <a:gd name="connsiteX8" fmla="*/ 1000752 w 2833255"/>
                    <a:gd name="connsiteY8" fmla="*/ 2496739 h 3147385"/>
                    <a:gd name="connsiteX9" fmla="*/ 405441 w 2833255"/>
                    <a:gd name="connsiteY9" fmla="*/ 3068240 h 3147385"/>
                    <a:gd name="connsiteX10" fmla="*/ 133979 w 2833255"/>
                    <a:gd name="connsiteY10" fmla="*/ 2477689 h 3147385"/>
                    <a:gd name="connsiteX0" fmla="*/ 133979 w 2833255"/>
                    <a:gd name="connsiteY0" fmla="*/ 2477689 h 3147385"/>
                    <a:gd name="connsiteX1" fmla="*/ 59072 w 2833255"/>
                    <a:gd name="connsiteY1" fmla="*/ 1306107 h 3147385"/>
                    <a:gd name="connsiteX2" fmla="*/ 595024 w 2833255"/>
                    <a:gd name="connsiteY2" fmla="*/ 202974 h 3147385"/>
                    <a:gd name="connsiteX3" fmla="*/ 1961371 w 2833255"/>
                    <a:gd name="connsiteY3" fmla="*/ 140811 h 3147385"/>
                    <a:gd name="connsiteX4" fmla="*/ 2730418 w 2833255"/>
                    <a:gd name="connsiteY4" fmla="*/ 332862 h 3147385"/>
                    <a:gd name="connsiteX5" fmla="*/ 2753354 w 2833255"/>
                    <a:gd name="connsiteY5" fmla="*/ 801289 h 3147385"/>
                    <a:gd name="connsiteX6" fmla="*/ 2153279 w 2833255"/>
                    <a:gd name="connsiteY6" fmla="*/ 1820465 h 3147385"/>
                    <a:gd name="connsiteX7" fmla="*/ 1757991 w 2833255"/>
                    <a:gd name="connsiteY7" fmla="*/ 2206227 h 3147385"/>
                    <a:gd name="connsiteX8" fmla="*/ 1000752 w 2833255"/>
                    <a:gd name="connsiteY8" fmla="*/ 2496739 h 3147385"/>
                    <a:gd name="connsiteX9" fmla="*/ 405441 w 2833255"/>
                    <a:gd name="connsiteY9" fmla="*/ 3068240 h 3147385"/>
                    <a:gd name="connsiteX10" fmla="*/ 133979 w 2833255"/>
                    <a:gd name="connsiteY10" fmla="*/ 2477689 h 3147385"/>
                    <a:gd name="connsiteX0" fmla="*/ 133979 w 2833255"/>
                    <a:gd name="connsiteY0" fmla="*/ 2461598 h 3131294"/>
                    <a:gd name="connsiteX1" fmla="*/ 59072 w 2833255"/>
                    <a:gd name="connsiteY1" fmla="*/ 1290016 h 3131294"/>
                    <a:gd name="connsiteX2" fmla="*/ 595024 w 2833255"/>
                    <a:gd name="connsiteY2" fmla="*/ 186883 h 3131294"/>
                    <a:gd name="connsiteX3" fmla="*/ 1961371 w 2833255"/>
                    <a:gd name="connsiteY3" fmla="*/ 124720 h 3131294"/>
                    <a:gd name="connsiteX4" fmla="*/ 2730418 w 2833255"/>
                    <a:gd name="connsiteY4" fmla="*/ 316771 h 3131294"/>
                    <a:gd name="connsiteX5" fmla="*/ 2753354 w 2833255"/>
                    <a:gd name="connsiteY5" fmla="*/ 785198 h 3131294"/>
                    <a:gd name="connsiteX6" fmla="*/ 2153279 w 2833255"/>
                    <a:gd name="connsiteY6" fmla="*/ 1804374 h 3131294"/>
                    <a:gd name="connsiteX7" fmla="*/ 1757991 w 2833255"/>
                    <a:gd name="connsiteY7" fmla="*/ 2190136 h 3131294"/>
                    <a:gd name="connsiteX8" fmla="*/ 1000752 w 2833255"/>
                    <a:gd name="connsiteY8" fmla="*/ 2480648 h 3131294"/>
                    <a:gd name="connsiteX9" fmla="*/ 405441 w 2833255"/>
                    <a:gd name="connsiteY9" fmla="*/ 3052149 h 3131294"/>
                    <a:gd name="connsiteX10" fmla="*/ 133979 w 2833255"/>
                    <a:gd name="connsiteY10" fmla="*/ 2461598 h 3131294"/>
                    <a:gd name="connsiteX0" fmla="*/ 133979 w 2835285"/>
                    <a:gd name="connsiteY0" fmla="*/ 2461598 h 3131294"/>
                    <a:gd name="connsiteX1" fmla="*/ 59072 w 2835285"/>
                    <a:gd name="connsiteY1" fmla="*/ 1290016 h 3131294"/>
                    <a:gd name="connsiteX2" fmla="*/ 595024 w 2835285"/>
                    <a:gd name="connsiteY2" fmla="*/ 186883 h 3131294"/>
                    <a:gd name="connsiteX3" fmla="*/ 1961371 w 2835285"/>
                    <a:gd name="connsiteY3" fmla="*/ 124720 h 3131294"/>
                    <a:gd name="connsiteX4" fmla="*/ 2730418 w 2835285"/>
                    <a:gd name="connsiteY4" fmla="*/ 316771 h 3131294"/>
                    <a:gd name="connsiteX5" fmla="*/ 2753354 w 2835285"/>
                    <a:gd name="connsiteY5" fmla="*/ 785198 h 3131294"/>
                    <a:gd name="connsiteX6" fmla="*/ 2153279 w 2835285"/>
                    <a:gd name="connsiteY6" fmla="*/ 1804374 h 3131294"/>
                    <a:gd name="connsiteX7" fmla="*/ 1757991 w 2835285"/>
                    <a:gd name="connsiteY7" fmla="*/ 2190136 h 3131294"/>
                    <a:gd name="connsiteX8" fmla="*/ 1000752 w 2835285"/>
                    <a:gd name="connsiteY8" fmla="*/ 2480648 h 3131294"/>
                    <a:gd name="connsiteX9" fmla="*/ 405441 w 2835285"/>
                    <a:gd name="connsiteY9" fmla="*/ 3052149 h 3131294"/>
                    <a:gd name="connsiteX10" fmla="*/ 133979 w 2835285"/>
                    <a:gd name="connsiteY10" fmla="*/ 2461598 h 3131294"/>
                    <a:gd name="connsiteX0" fmla="*/ 133979 w 2835285"/>
                    <a:gd name="connsiteY0" fmla="*/ 2477561 h 3147257"/>
                    <a:gd name="connsiteX1" fmla="*/ 59072 w 2835285"/>
                    <a:gd name="connsiteY1" fmla="*/ 1305979 h 3147257"/>
                    <a:gd name="connsiteX2" fmla="*/ 595024 w 2835285"/>
                    <a:gd name="connsiteY2" fmla="*/ 202846 h 3147257"/>
                    <a:gd name="connsiteX3" fmla="*/ 1961371 w 2835285"/>
                    <a:gd name="connsiteY3" fmla="*/ 140683 h 3147257"/>
                    <a:gd name="connsiteX4" fmla="*/ 2730418 w 2835285"/>
                    <a:gd name="connsiteY4" fmla="*/ 332734 h 3147257"/>
                    <a:gd name="connsiteX5" fmla="*/ 2753354 w 2835285"/>
                    <a:gd name="connsiteY5" fmla="*/ 801161 h 3147257"/>
                    <a:gd name="connsiteX6" fmla="*/ 2153279 w 2835285"/>
                    <a:gd name="connsiteY6" fmla="*/ 1820337 h 3147257"/>
                    <a:gd name="connsiteX7" fmla="*/ 1757991 w 2835285"/>
                    <a:gd name="connsiteY7" fmla="*/ 2206099 h 3147257"/>
                    <a:gd name="connsiteX8" fmla="*/ 1000752 w 2835285"/>
                    <a:gd name="connsiteY8" fmla="*/ 2496611 h 3147257"/>
                    <a:gd name="connsiteX9" fmla="*/ 405441 w 2835285"/>
                    <a:gd name="connsiteY9" fmla="*/ 3068112 h 3147257"/>
                    <a:gd name="connsiteX10" fmla="*/ 133979 w 2835285"/>
                    <a:gd name="connsiteY10" fmla="*/ 2477561 h 3147257"/>
                    <a:gd name="connsiteX0" fmla="*/ 133979 w 2835285"/>
                    <a:gd name="connsiteY0" fmla="*/ 2474377 h 3144073"/>
                    <a:gd name="connsiteX1" fmla="*/ 59072 w 2835285"/>
                    <a:gd name="connsiteY1" fmla="*/ 1302795 h 3144073"/>
                    <a:gd name="connsiteX2" fmla="*/ 595024 w 2835285"/>
                    <a:gd name="connsiteY2" fmla="*/ 199662 h 3144073"/>
                    <a:gd name="connsiteX3" fmla="*/ 1961371 w 2835285"/>
                    <a:gd name="connsiteY3" fmla="*/ 137499 h 3144073"/>
                    <a:gd name="connsiteX4" fmla="*/ 2730418 w 2835285"/>
                    <a:gd name="connsiteY4" fmla="*/ 329550 h 3144073"/>
                    <a:gd name="connsiteX5" fmla="*/ 2753354 w 2835285"/>
                    <a:gd name="connsiteY5" fmla="*/ 797977 h 3144073"/>
                    <a:gd name="connsiteX6" fmla="*/ 2153279 w 2835285"/>
                    <a:gd name="connsiteY6" fmla="*/ 1817153 h 3144073"/>
                    <a:gd name="connsiteX7" fmla="*/ 1757991 w 2835285"/>
                    <a:gd name="connsiteY7" fmla="*/ 2202915 h 3144073"/>
                    <a:gd name="connsiteX8" fmla="*/ 1000752 w 2835285"/>
                    <a:gd name="connsiteY8" fmla="*/ 2493427 h 3144073"/>
                    <a:gd name="connsiteX9" fmla="*/ 405441 w 2835285"/>
                    <a:gd name="connsiteY9" fmla="*/ 3064928 h 3144073"/>
                    <a:gd name="connsiteX10" fmla="*/ 133979 w 2835285"/>
                    <a:gd name="connsiteY10" fmla="*/ 2474377 h 3144073"/>
                    <a:gd name="connsiteX0" fmla="*/ 133979 w 2835285"/>
                    <a:gd name="connsiteY0" fmla="*/ 2472627 h 3142323"/>
                    <a:gd name="connsiteX1" fmla="*/ 59072 w 2835285"/>
                    <a:gd name="connsiteY1" fmla="*/ 1301045 h 3142323"/>
                    <a:gd name="connsiteX2" fmla="*/ 595024 w 2835285"/>
                    <a:gd name="connsiteY2" fmla="*/ 197912 h 3142323"/>
                    <a:gd name="connsiteX3" fmla="*/ 1961371 w 2835285"/>
                    <a:gd name="connsiteY3" fmla="*/ 135749 h 3142323"/>
                    <a:gd name="connsiteX4" fmla="*/ 2730418 w 2835285"/>
                    <a:gd name="connsiteY4" fmla="*/ 327800 h 3142323"/>
                    <a:gd name="connsiteX5" fmla="*/ 2753354 w 2835285"/>
                    <a:gd name="connsiteY5" fmla="*/ 796227 h 3142323"/>
                    <a:gd name="connsiteX6" fmla="*/ 2153279 w 2835285"/>
                    <a:gd name="connsiteY6" fmla="*/ 1815403 h 3142323"/>
                    <a:gd name="connsiteX7" fmla="*/ 1757991 w 2835285"/>
                    <a:gd name="connsiteY7" fmla="*/ 2201165 h 3142323"/>
                    <a:gd name="connsiteX8" fmla="*/ 1000752 w 2835285"/>
                    <a:gd name="connsiteY8" fmla="*/ 2491677 h 3142323"/>
                    <a:gd name="connsiteX9" fmla="*/ 405441 w 2835285"/>
                    <a:gd name="connsiteY9" fmla="*/ 3063178 h 3142323"/>
                    <a:gd name="connsiteX10" fmla="*/ 133979 w 2835285"/>
                    <a:gd name="connsiteY10" fmla="*/ 2472627 h 3142323"/>
                    <a:gd name="connsiteX0" fmla="*/ 133979 w 2835285"/>
                    <a:gd name="connsiteY0" fmla="*/ 2457964 h 3127660"/>
                    <a:gd name="connsiteX1" fmla="*/ 59072 w 2835285"/>
                    <a:gd name="connsiteY1" fmla="*/ 1286382 h 3127660"/>
                    <a:gd name="connsiteX2" fmla="*/ 595024 w 2835285"/>
                    <a:gd name="connsiteY2" fmla="*/ 183249 h 3127660"/>
                    <a:gd name="connsiteX3" fmla="*/ 1961371 w 2835285"/>
                    <a:gd name="connsiteY3" fmla="*/ 121086 h 3127660"/>
                    <a:gd name="connsiteX4" fmla="*/ 2730418 w 2835285"/>
                    <a:gd name="connsiteY4" fmla="*/ 313137 h 3127660"/>
                    <a:gd name="connsiteX5" fmla="*/ 2753354 w 2835285"/>
                    <a:gd name="connsiteY5" fmla="*/ 781564 h 3127660"/>
                    <a:gd name="connsiteX6" fmla="*/ 2153279 w 2835285"/>
                    <a:gd name="connsiteY6" fmla="*/ 1800740 h 3127660"/>
                    <a:gd name="connsiteX7" fmla="*/ 1757991 w 2835285"/>
                    <a:gd name="connsiteY7" fmla="*/ 2186502 h 3127660"/>
                    <a:gd name="connsiteX8" fmla="*/ 1000752 w 2835285"/>
                    <a:gd name="connsiteY8" fmla="*/ 2477014 h 3127660"/>
                    <a:gd name="connsiteX9" fmla="*/ 405441 w 2835285"/>
                    <a:gd name="connsiteY9" fmla="*/ 3048515 h 3127660"/>
                    <a:gd name="connsiteX10" fmla="*/ 133979 w 2835285"/>
                    <a:gd name="connsiteY10" fmla="*/ 2457964 h 3127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35285" h="3127660">
                      <a:moveTo>
                        <a:pt x="133979" y="2457964"/>
                      </a:moveTo>
                      <a:cubicBezTo>
                        <a:pt x="76251" y="2164275"/>
                        <a:pt x="-86782" y="1680585"/>
                        <a:pt x="59072" y="1286382"/>
                      </a:cubicBezTo>
                      <a:cubicBezTo>
                        <a:pt x="204926" y="892179"/>
                        <a:pt x="225119" y="511842"/>
                        <a:pt x="595024" y="183249"/>
                      </a:cubicBezTo>
                      <a:cubicBezTo>
                        <a:pt x="964929" y="-145344"/>
                        <a:pt x="1616076" y="55017"/>
                        <a:pt x="1961371" y="121086"/>
                      </a:cubicBezTo>
                      <a:cubicBezTo>
                        <a:pt x="2306666" y="187155"/>
                        <a:pt x="2577657" y="283368"/>
                        <a:pt x="2730418" y="313137"/>
                      </a:cubicBezTo>
                      <a:cubicBezTo>
                        <a:pt x="2883179" y="342906"/>
                        <a:pt x="2849544" y="533630"/>
                        <a:pt x="2753354" y="781564"/>
                      </a:cubicBezTo>
                      <a:cubicBezTo>
                        <a:pt x="2657164" y="1029498"/>
                        <a:pt x="2295361" y="1409421"/>
                        <a:pt x="2153279" y="1800740"/>
                      </a:cubicBezTo>
                      <a:cubicBezTo>
                        <a:pt x="2011197" y="2192059"/>
                        <a:pt x="2045329" y="2159515"/>
                        <a:pt x="1757991" y="2186502"/>
                      </a:cubicBezTo>
                      <a:cubicBezTo>
                        <a:pt x="1470653" y="2213489"/>
                        <a:pt x="1226177" y="2333345"/>
                        <a:pt x="1000752" y="2477014"/>
                      </a:cubicBezTo>
                      <a:cubicBezTo>
                        <a:pt x="775327" y="2620683"/>
                        <a:pt x="678490" y="2756415"/>
                        <a:pt x="405441" y="3048515"/>
                      </a:cubicBezTo>
                      <a:cubicBezTo>
                        <a:pt x="132392" y="3340615"/>
                        <a:pt x="191707" y="2751653"/>
                        <a:pt x="133979" y="24579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E9DCD3"/>
                    </a:gs>
                    <a:gs pos="40000">
                      <a:srgbClr val="C1A190"/>
                    </a:gs>
                    <a:gs pos="100000">
                      <a:srgbClr val="AF847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sp>
          <p:nvSpPr>
            <p:cNvPr id="214" name="Freeform 213"/>
            <p:cNvSpPr/>
            <p:nvPr/>
          </p:nvSpPr>
          <p:spPr>
            <a:xfrm>
              <a:off x="18827815" y="35665956"/>
              <a:ext cx="4570496" cy="2721620"/>
            </a:xfrm>
            <a:custGeom>
              <a:avLst/>
              <a:gdLst>
                <a:gd name="connsiteX0" fmla="*/ 222165 w 1043018"/>
                <a:gd name="connsiteY0" fmla="*/ 262586 h 627454"/>
                <a:gd name="connsiteX1" fmla="*/ 5934 w 1043018"/>
                <a:gd name="connsiteY1" fmla="*/ 264418 h 627454"/>
                <a:gd name="connsiteX2" fmla="*/ 86562 w 1043018"/>
                <a:gd name="connsiteY2" fmla="*/ 7873 h 627454"/>
                <a:gd name="connsiteX3" fmla="*/ 354102 w 1043018"/>
                <a:gd name="connsiteY3" fmla="*/ 66512 h 627454"/>
                <a:gd name="connsiteX4" fmla="*/ 671119 w 1043018"/>
                <a:gd name="connsiteY4" fmla="*/ 73842 h 627454"/>
                <a:gd name="connsiteX5" fmla="*/ 1022952 w 1043018"/>
                <a:gd name="connsiteY5" fmla="*/ 59182 h 627454"/>
                <a:gd name="connsiteX6" fmla="*/ 977140 w 1043018"/>
                <a:gd name="connsiteY6" fmla="*/ 257089 h 627454"/>
                <a:gd name="connsiteX7" fmla="*/ 788396 w 1043018"/>
                <a:gd name="connsiteY7" fmla="*/ 227769 h 627454"/>
                <a:gd name="connsiteX8" fmla="*/ 815883 w 1043018"/>
                <a:gd name="connsiteY8" fmla="*/ 211277 h 627454"/>
                <a:gd name="connsiteX9" fmla="*/ 781066 w 1043018"/>
                <a:gd name="connsiteY9" fmla="*/ 169130 h 627454"/>
                <a:gd name="connsiteX10" fmla="*/ 859862 w 1043018"/>
                <a:gd name="connsiteY10" fmla="*/ 211277 h 627454"/>
                <a:gd name="connsiteX11" fmla="*/ 848868 w 1043018"/>
                <a:gd name="connsiteY11" fmla="*/ 152638 h 627454"/>
                <a:gd name="connsiteX12" fmla="*/ 867192 w 1043018"/>
                <a:gd name="connsiteY12" fmla="*/ 202115 h 627454"/>
                <a:gd name="connsiteX13" fmla="*/ 891014 w 1043018"/>
                <a:gd name="connsiteY13" fmla="*/ 147141 h 627454"/>
                <a:gd name="connsiteX14" fmla="*/ 913004 w 1043018"/>
                <a:gd name="connsiteY14" fmla="*/ 213109 h 627454"/>
                <a:gd name="connsiteX15" fmla="*/ 1015622 w 1043018"/>
                <a:gd name="connsiteY15" fmla="*/ 143476 h 627454"/>
                <a:gd name="connsiteX16" fmla="*/ 766407 w 1043018"/>
                <a:gd name="connsiteY16" fmla="*/ 95832 h 627454"/>
                <a:gd name="connsiteX17" fmla="*/ 691276 w 1043018"/>
                <a:gd name="connsiteY17" fmla="*/ 312063 h 627454"/>
                <a:gd name="connsiteX18" fmla="*/ 617977 w 1043018"/>
                <a:gd name="connsiteY18" fmla="*/ 594262 h 627454"/>
                <a:gd name="connsiteX19" fmla="*/ 524521 w 1043018"/>
                <a:gd name="connsiteY19" fmla="*/ 612587 h 627454"/>
                <a:gd name="connsiteX20" fmla="*/ 451223 w 1043018"/>
                <a:gd name="connsiteY20" fmla="*/ 601592 h 627454"/>
                <a:gd name="connsiteX21" fmla="*/ 361432 w 1043018"/>
                <a:gd name="connsiteY21" fmla="*/ 312063 h 627454"/>
                <a:gd name="connsiteX22" fmla="*/ 266144 w 1043018"/>
                <a:gd name="connsiteY22" fmla="*/ 64680 h 627454"/>
                <a:gd name="connsiteX23" fmla="*/ 53578 w 1043018"/>
                <a:gd name="connsiteY23" fmla="*/ 99497 h 627454"/>
                <a:gd name="connsiteX24" fmla="*/ 46248 w 1043018"/>
                <a:gd name="connsiteY24" fmla="*/ 246094 h 627454"/>
                <a:gd name="connsiteX25" fmla="*/ 108552 w 1043018"/>
                <a:gd name="connsiteY25" fmla="*/ 224104 h 627454"/>
                <a:gd name="connsiteX26" fmla="*/ 112217 w 1043018"/>
                <a:gd name="connsiteY26" fmla="*/ 180125 h 627454"/>
                <a:gd name="connsiteX27" fmla="*/ 126876 w 1043018"/>
                <a:gd name="connsiteY27" fmla="*/ 213109 h 627454"/>
                <a:gd name="connsiteX28" fmla="*/ 180018 w 1043018"/>
                <a:gd name="connsiteY28" fmla="*/ 159968 h 627454"/>
                <a:gd name="connsiteX29" fmla="*/ 141536 w 1043018"/>
                <a:gd name="connsiteY29" fmla="*/ 225937 h 627454"/>
                <a:gd name="connsiteX30" fmla="*/ 222165 w 1043018"/>
                <a:gd name="connsiteY30" fmla="*/ 262586 h 627454"/>
                <a:gd name="connsiteX0" fmla="*/ 222600 w 1043453"/>
                <a:gd name="connsiteY0" fmla="*/ 260403 h 625271"/>
                <a:gd name="connsiteX1" fmla="*/ 6369 w 1043453"/>
                <a:gd name="connsiteY1" fmla="*/ 262235 h 625271"/>
                <a:gd name="connsiteX2" fmla="*/ 86997 w 1043453"/>
                <a:gd name="connsiteY2" fmla="*/ 5690 h 625271"/>
                <a:gd name="connsiteX3" fmla="*/ 385494 w 1043453"/>
                <a:gd name="connsiteY3" fmla="*/ 83379 h 625271"/>
                <a:gd name="connsiteX4" fmla="*/ 671554 w 1043453"/>
                <a:gd name="connsiteY4" fmla="*/ 71659 h 625271"/>
                <a:gd name="connsiteX5" fmla="*/ 1023387 w 1043453"/>
                <a:gd name="connsiteY5" fmla="*/ 56999 h 625271"/>
                <a:gd name="connsiteX6" fmla="*/ 977575 w 1043453"/>
                <a:gd name="connsiteY6" fmla="*/ 254906 h 625271"/>
                <a:gd name="connsiteX7" fmla="*/ 788831 w 1043453"/>
                <a:gd name="connsiteY7" fmla="*/ 225586 h 625271"/>
                <a:gd name="connsiteX8" fmla="*/ 816318 w 1043453"/>
                <a:gd name="connsiteY8" fmla="*/ 209094 h 625271"/>
                <a:gd name="connsiteX9" fmla="*/ 781501 w 1043453"/>
                <a:gd name="connsiteY9" fmla="*/ 166947 h 625271"/>
                <a:gd name="connsiteX10" fmla="*/ 860297 w 1043453"/>
                <a:gd name="connsiteY10" fmla="*/ 209094 h 625271"/>
                <a:gd name="connsiteX11" fmla="*/ 849303 w 1043453"/>
                <a:gd name="connsiteY11" fmla="*/ 150455 h 625271"/>
                <a:gd name="connsiteX12" fmla="*/ 867627 w 1043453"/>
                <a:gd name="connsiteY12" fmla="*/ 199932 h 625271"/>
                <a:gd name="connsiteX13" fmla="*/ 891449 w 1043453"/>
                <a:gd name="connsiteY13" fmla="*/ 144958 h 625271"/>
                <a:gd name="connsiteX14" fmla="*/ 913439 w 1043453"/>
                <a:gd name="connsiteY14" fmla="*/ 210926 h 625271"/>
                <a:gd name="connsiteX15" fmla="*/ 1016057 w 1043453"/>
                <a:gd name="connsiteY15" fmla="*/ 141293 h 625271"/>
                <a:gd name="connsiteX16" fmla="*/ 766842 w 1043453"/>
                <a:gd name="connsiteY16" fmla="*/ 93649 h 625271"/>
                <a:gd name="connsiteX17" fmla="*/ 691711 w 1043453"/>
                <a:gd name="connsiteY17" fmla="*/ 309880 h 625271"/>
                <a:gd name="connsiteX18" fmla="*/ 618412 w 1043453"/>
                <a:gd name="connsiteY18" fmla="*/ 592079 h 625271"/>
                <a:gd name="connsiteX19" fmla="*/ 524956 w 1043453"/>
                <a:gd name="connsiteY19" fmla="*/ 610404 h 625271"/>
                <a:gd name="connsiteX20" fmla="*/ 451658 w 1043453"/>
                <a:gd name="connsiteY20" fmla="*/ 599409 h 625271"/>
                <a:gd name="connsiteX21" fmla="*/ 361867 w 1043453"/>
                <a:gd name="connsiteY21" fmla="*/ 309880 h 625271"/>
                <a:gd name="connsiteX22" fmla="*/ 266579 w 1043453"/>
                <a:gd name="connsiteY22" fmla="*/ 62497 h 625271"/>
                <a:gd name="connsiteX23" fmla="*/ 54013 w 1043453"/>
                <a:gd name="connsiteY23" fmla="*/ 97314 h 625271"/>
                <a:gd name="connsiteX24" fmla="*/ 46683 w 1043453"/>
                <a:gd name="connsiteY24" fmla="*/ 243911 h 625271"/>
                <a:gd name="connsiteX25" fmla="*/ 108987 w 1043453"/>
                <a:gd name="connsiteY25" fmla="*/ 221921 h 625271"/>
                <a:gd name="connsiteX26" fmla="*/ 112652 w 1043453"/>
                <a:gd name="connsiteY26" fmla="*/ 177942 h 625271"/>
                <a:gd name="connsiteX27" fmla="*/ 127311 w 1043453"/>
                <a:gd name="connsiteY27" fmla="*/ 210926 h 625271"/>
                <a:gd name="connsiteX28" fmla="*/ 180453 w 1043453"/>
                <a:gd name="connsiteY28" fmla="*/ 157785 h 625271"/>
                <a:gd name="connsiteX29" fmla="*/ 141971 w 1043453"/>
                <a:gd name="connsiteY29" fmla="*/ 223754 h 625271"/>
                <a:gd name="connsiteX30" fmla="*/ 222600 w 1043453"/>
                <a:gd name="connsiteY30" fmla="*/ 260403 h 625271"/>
                <a:gd name="connsiteX0" fmla="*/ 221908 w 1042761"/>
                <a:gd name="connsiteY0" fmla="*/ 266027 h 630895"/>
                <a:gd name="connsiteX1" fmla="*/ 5677 w 1042761"/>
                <a:gd name="connsiteY1" fmla="*/ 267859 h 630895"/>
                <a:gd name="connsiteX2" fmla="*/ 86305 w 1042761"/>
                <a:gd name="connsiteY2" fmla="*/ 11314 h 630895"/>
                <a:gd name="connsiteX3" fmla="*/ 333605 w 1042761"/>
                <a:gd name="connsiteY3" fmla="*/ 48522 h 630895"/>
                <a:gd name="connsiteX4" fmla="*/ 670862 w 1042761"/>
                <a:gd name="connsiteY4" fmla="*/ 77283 h 630895"/>
                <a:gd name="connsiteX5" fmla="*/ 1022695 w 1042761"/>
                <a:gd name="connsiteY5" fmla="*/ 62623 h 630895"/>
                <a:gd name="connsiteX6" fmla="*/ 976883 w 1042761"/>
                <a:gd name="connsiteY6" fmla="*/ 260530 h 630895"/>
                <a:gd name="connsiteX7" fmla="*/ 788139 w 1042761"/>
                <a:gd name="connsiteY7" fmla="*/ 231210 h 630895"/>
                <a:gd name="connsiteX8" fmla="*/ 815626 w 1042761"/>
                <a:gd name="connsiteY8" fmla="*/ 214718 h 630895"/>
                <a:gd name="connsiteX9" fmla="*/ 780809 w 1042761"/>
                <a:gd name="connsiteY9" fmla="*/ 172571 h 630895"/>
                <a:gd name="connsiteX10" fmla="*/ 859605 w 1042761"/>
                <a:gd name="connsiteY10" fmla="*/ 214718 h 630895"/>
                <a:gd name="connsiteX11" fmla="*/ 848611 w 1042761"/>
                <a:gd name="connsiteY11" fmla="*/ 156079 h 630895"/>
                <a:gd name="connsiteX12" fmla="*/ 866935 w 1042761"/>
                <a:gd name="connsiteY12" fmla="*/ 205556 h 630895"/>
                <a:gd name="connsiteX13" fmla="*/ 890757 w 1042761"/>
                <a:gd name="connsiteY13" fmla="*/ 150582 h 630895"/>
                <a:gd name="connsiteX14" fmla="*/ 912747 w 1042761"/>
                <a:gd name="connsiteY14" fmla="*/ 216550 h 630895"/>
                <a:gd name="connsiteX15" fmla="*/ 1015365 w 1042761"/>
                <a:gd name="connsiteY15" fmla="*/ 146917 h 630895"/>
                <a:gd name="connsiteX16" fmla="*/ 766150 w 1042761"/>
                <a:gd name="connsiteY16" fmla="*/ 99273 h 630895"/>
                <a:gd name="connsiteX17" fmla="*/ 691019 w 1042761"/>
                <a:gd name="connsiteY17" fmla="*/ 315504 h 630895"/>
                <a:gd name="connsiteX18" fmla="*/ 617720 w 1042761"/>
                <a:gd name="connsiteY18" fmla="*/ 597703 h 630895"/>
                <a:gd name="connsiteX19" fmla="*/ 524264 w 1042761"/>
                <a:gd name="connsiteY19" fmla="*/ 616028 h 630895"/>
                <a:gd name="connsiteX20" fmla="*/ 450966 w 1042761"/>
                <a:gd name="connsiteY20" fmla="*/ 605033 h 630895"/>
                <a:gd name="connsiteX21" fmla="*/ 361175 w 1042761"/>
                <a:gd name="connsiteY21" fmla="*/ 315504 h 630895"/>
                <a:gd name="connsiteX22" fmla="*/ 265887 w 1042761"/>
                <a:gd name="connsiteY22" fmla="*/ 68121 h 630895"/>
                <a:gd name="connsiteX23" fmla="*/ 53321 w 1042761"/>
                <a:gd name="connsiteY23" fmla="*/ 102938 h 630895"/>
                <a:gd name="connsiteX24" fmla="*/ 45991 w 1042761"/>
                <a:gd name="connsiteY24" fmla="*/ 249535 h 630895"/>
                <a:gd name="connsiteX25" fmla="*/ 108295 w 1042761"/>
                <a:gd name="connsiteY25" fmla="*/ 227545 h 630895"/>
                <a:gd name="connsiteX26" fmla="*/ 111960 w 1042761"/>
                <a:gd name="connsiteY26" fmla="*/ 183566 h 630895"/>
                <a:gd name="connsiteX27" fmla="*/ 126619 w 1042761"/>
                <a:gd name="connsiteY27" fmla="*/ 216550 h 630895"/>
                <a:gd name="connsiteX28" fmla="*/ 179761 w 1042761"/>
                <a:gd name="connsiteY28" fmla="*/ 163409 h 630895"/>
                <a:gd name="connsiteX29" fmla="*/ 141279 w 1042761"/>
                <a:gd name="connsiteY29" fmla="*/ 229378 h 630895"/>
                <a:gd name="connsiteX30" fmla="*/ 221908 w 1042761"/>
                <a:gd name="connsiteY30" fmla="*/ 266027 h 630895"/>
                <a:gd name="connsiteX0" fmla="*/ 221908 w 1042761"/>
                <a:gd name="connsiteY0" fmla="*/ 271963 h 636831"/>
                <a:gd name="connsiteX1" fmla="*/ 5677 w 1042761"/>
                <a:gd name="connsiteY1" fmla="*/ 273795 h 636831"/>
                <a:gd name="connsiteX2" fmla="*/ 86305 w 1042761"/>
                <a:gd name="connsiteY2" fmla="*/ 17250 h 636831"/>
                <a:gd name="connsiteX3" fmla="*/ 333605 w 1042761"/>
                <a:gd name="connsiteY3" fmla="*/ 54458 h 636831"/>
                <a:gd name="connsiteX4" fmla="*/ 670862 w 1042761"/>
                <a:gd name="connsiteY4" fmla="*/ 83219 h 636831"/>
                <a:gd name="connsiteX5" fmla="*/ 1022695 w 1042761"/>
                <a:gd name="connsiteY5" fmla="*/ 68559 h 636831"/>
                <a:gd name="connsiteX6" fmla="*/ 976883 w 1042761"/>
                <a:gd name="connsiteY6" fmla="*/ 266466 h 636831"/>
                <a:gd name="connsiteX7" fmla="*/ 788139 w 1042761"/>
                <a:gd name="connsiteY7" fmla="*/ 237146 h 636831"/>
                <a:gd name="connsiteX8" fmla="*/ 815626 w 1042761"/>
                <a:gd name="connsiteY8" fmla="*/ 220654 h 636831"/>
                <a:gd name="connsiteX9" fmla="*/ 780809 w 1042761"/>
                <a:gd name="connsiteY9" fmla="*/ 178507 h 636831"/>
                <a:gd name="connsiteX10" fmla="*/ 859605 w 1042761"/>
                <a:gd name="connsiteY10" fmla="*/ 220654 h 636831"/>
                <a:gd name="connsiteX11" fmla="*/ 848611 w 1042761"/>
                <a:gd name="connsiteY11" fmla="*/ 162015 h 636831"/>
                <a:gd name="connsiteX12" fmla="*/ 866935 w 1042761"/>
                <a:gd name="connsiteY12" fmla="*/ 211492 h 636831"/>
                <a:gd name="connsiteX13" fmla="*/ 890757 w 1042761"/>
                <a:gd name="connsiteY13" fmla="*/ 156518 h 636831"/>
                <a:gd name="connsiteX14" fmla="*/ 912747 w 1042761"/>
                <a:gd name="connsiteY14" fmla="*/ 222486 h 636831"/>
                <a:gd name="connsiteX15" fmla="*/ 1015365 w 1042761"/>
                <a:gd name="connsiteY15" fmla="*/ 152853 h 636831"/>
                <a:gd name="connsiteX16" fmla="*/ 766150 w 1042761"/>
                <a:gd name="connsiteY16" fmla="*/ 105209 h 636831"/>
                <a:gd name="connsiteX17" fmla="*/ 691019 w 1042761"/>
                <a:gd name="connsiteY17" fmla="*/ 321440 h 636831"/>
                <a:gd name="connsiteX18" fmla="*/ 617720 w 1042761"/>
                <a:gd name="connsiteY18" fmla="*/ 603639 h 636831"/>
                <a:gd name="connsiteX19" fmla="*/ 524264 w 1042761"/>
                <a:gd name="connsiteY19" fmla="*/ 621964 h 636831"/>
                <a:gd name="connsiteX20" fmla="*/ 450966 w 1042761"/>
                <a:gd name="connsiteY20" fmla="*/ 610969 h 636831"/>
                <a:gd name="connsiteX21" fmla="*/ 361175 w 1042761"/>
                <a:gd name="connsiteY21" fmla="*/ 321440 h 636831"/>
                <a:gd name="connsiteX22" fmla="*/ 265887 w 1042761"/>
                <a:gd name="connsiteY22" fmla="*/ 74057 h 636831"/>
                <a:gd name="connsiteX23" fmla="*/ 53321 w 1042761"/>
                <a:gd name="connsiteY23" fmla="*/ 108874 h 636831"/>
                <a:gd name="connsiteX24" fmla="*/ 45991 w 1042761"/>
                <a:gd name="connsiteY24" fmla="*/ 255471 h 636831"/>
                <a:gd name="connsiteX25" fmla="*/ 108295 w 1042761"/>
                <a:gd name="connsiteY25" fmla="*/ 233481 h 636831"/>
                <a:gd name="connsiteX26" fmla="*/ 111960 w 1042761"/>
                <a:gd name="connsiteY26" fmla="*/ 189502 h 636831"/>
                <a:gd name="connsiteX27" fmla="*/ 126619 w 1042761"/>
                <a:gd name="connsiteY27" fmla="*/ 222486 h 636831"/>
                <a:gd name="connsiteX28" fmla="*/ 179761 w 1042761"/>
                <a:gd name="connsiteY28" fmla="*/ 169345 h 636831"/>
                <a:gd name="connsiteX29" fmla="*/ 141279 w 1042761"/>
                <a:gd name="connsiteY29" fmla="*/ 235314 h 636831"/>
                <a:gd name="connsiteX30" fmla="*/ 221908 w 1042761"/>
                <a:gd name="connsiteY30" fmla="*/ 271963 h 636831"/>
                <a:gd name="connsiteX0" fmla="*/ 221908 w 1042761"/>
                <a:gd name="connsiteY0" fmla="*/ 266079 h 630947"/>
                <a:gd name="connsiteX1" fmla="*/ 5677 w 1042761"/>
                <a:gd name="connsiteY1" fmla="*/ 267911 h 630947"/>
                <a:gd name="connsiteX2" fmla="*/ 86305 w 1042761"/>
                <a:gd name="connsiteY2" fmla="*/ 11366 h 630947"/>
                <a:gd name="connsiteX3" fmla="*/ 333605 w 1042761"/>
                <a:gd name="connsiteY3" fmla="*/ 48574 h 630947"/>
                <a:gd name="connsiteX4" fmla="*/ 516508 w 1042761"/>
                <a:gd name="connsiteY4" fmla="*/ 80019 h 630947"/>
                <a:gd name="connsiteX5" fmla="*/ 670862 w 1042761"/>
                <a:gd name="connsiteY5" fmla="*/ 77335 h 630947"/>
                <a:gd name="connsiteX6" fmla="*/ 1022695 w 1042761"/>
                <a:gd name="connsiteY6" fmla="*/ 62675 h 630947"/>
                <a:gd name="connsiteX7" fmla="*/ 976883 w 1042761"/>
                <a:gd name="connsiteY7" fmla="*/ 260582 h 630947"/>
                <a:gd name="connsiteX8" fmla="*/ 788139 w 1042761"/>
                <a:gd name="connsiteY8" fmla="*/ 231262 h 630947"/>
                <a:gd name="connsiteX9" fmla="*/ 815626 w 1042761"/>
                <a:gd name="connsiteY9" fmla="*/ 214770 h 630947"/>
                <a:gd name="connsiteX10" fmla="*/ 780809 w 1042761"/>
                <a:gd name="connsiteY10" fmla="*/ 172623 h 630947"/>
                <a:gd name="connsiteX11" fmla="*/ 859605 w 1042761"/>
                <a:gd name="connsiteY11" fmla="*/ 214770 h 630947"/>
                <a:gd name="connsiteX12" fmla="*/ 848611 w 1042761"/>
                <a:gd name="connsiteY12" fmla="*/ 156131 h 630947"/>
                <a:gd name="connsiteX13" fmla="*/ 866935 w 1042761"/>
                <a:gd name="connsiteY13" fmla="*/ 205608 h 630947"/>
                <a:gd name="connsiteX14" fmla="*/ 890757 w 1042761"/>
                <a:gd name="connsiteY14" fmla="*/ 150634 h 630947"/>
                <a:gd name="connsiteX15" fmla="*/ 912747 w 1042761"/>
                <a:gd name="connsiteY15" fmla="*/ 216602 h 630947"/>
                <a:gd name="connsiteX16" fmla="*/ 1015365 w 1042761"/>
                <a:gd name="connsiteY16" fmla="*/ 146969 h 630947"/>
                <a:gd name="connsiteX17" fmla="*/ 766150 w 1042761"/>
                <a:gd name="connsiteY17" fmla="*/ 99325 h 630947"/>
                <a:gd name="connsiteX18" fmla="*/ 691019 w 1042761"/>
                <a:gd name="connsiteY18" fmla="*/ 315556 h 630947"/>
                <a:gd name="connsiteX19" fmla="*/ 617720 w 1042761"/>
                <a:gd name="connsiteY19" fmla="*/ 597755 h 630947"/>
                <a:gd name="connsiteX20" fmla="*/ 524264 w 1042761"/>
                <a:gd name="connsiteY20" fmla="*/ 616080 h 630947"/>
                <a:gd name="connsiteX21" fmla="*/ 450966 w 1042761"/>
                <a:gd name="connsiteY21" fmla="*/ 605085 h 630947"/>
                <a:gd name="connsiteX22" fmla="*/ 361175 w 1042761"/>
                <a:gd name="connsiteY22" fmla="*/ 315556 h 630947"/>
                <a:gd name="connsiteX23" fmla="*/ 265887 w 1042761"/>
                <a:gd name="connsiteY23" fmla="*/ 68173 h 630947"/>
                <a:gd name="connsiteX24" fmla="*/ 53321 w 1042761"/>
                <a:gd name="connsiteY24" fmla="*/ 102990 h 630947"/>
                <a:gd name="connsiteX25" fmla="*/ 45991 w 1042761"/>
                <a:gd name="connsiteY25" fmla="*/ 249587 h 630947"/>
                <a:gd name="connsiteX26" fmla="*/ 108295 w 1042761"/>
                <a:gd name="connsiteY26" fmla="*/ 227597 h 630947"/>
                <a:gd name="connsiteX27" fmla="*/ 111960 w 1042761"/>
                <a:gd name="connsiteY27" fmla="*/ 183618 h 630947"/>
                <a:gd name="connsiteX28" fmla="*/ 126619 w 1042761"/>
                <a:gd name="connsiteY28" fmla="*/ 216602 h 630947"/>
                <a:gd name="connsiteX29" fmla="*/ 179761 w 1042761"/>
                <a:gd name="connsiteY29" fmla="*/ 163461 h 630947"/>
                <a:gd name="connsiteX30" fmla="*/ 141279 w 1042761"/>
                <a:gd name="connsiteY30" fmla="*/ 229430 h 630947"/>
                <a:gd name="connsiteX31" fmla="*/ 221908 w 1042761"/>
                <a:gd name="connsiteY31" fmla="*/ 266079 h 630947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9317 h 634185"/>
                <a:gd name="connsiteX1" fmla="*/ 5677 w 1042761"/>
                <a:gd name="connsiteY1" fmla="*/ 271149 h 634185"/>
                <a:gd name="connsiteX2" fmla="*/ 86305 w 1042761"/>
                <a:gd name="connsiteY2" fmla="*/ 14604 h 634185"/>
                <a:gd name="connsiteX3" fmla="*/ 333605 w 1042761"/>
                <a:gd name="connsiteY3" fmla="*/ 51812 h 634185"/>
                <a:gd name="connsiteX4" fmla="*/ 517699 w 1042761"/>
                <a:gd name="connsiteY4" fmla="*/ 41585 h 634185"/>
                <a:gd name="connsiteX5" fmla="*/ 670862 w 1042761"/>
                <a:gd name="connsiteY5" fmla="*/ 80573 h 634185"/>
                <a:gd name="connsiteX6" fmla="*/ 1022695 w 1042761"/>
                <a:gd name="connsiteY6" fmla="*/ 65913 h 634185"/>
                <a:gd name="connsiteX7" fmla="*/ 976883 w 1042761"/>
                <a:gd name="connsiteY7" fmla="*/ 263820 h 634185"/>
                <a:gd name="connsiteX8" fmla="*/ 788139 w 1042761"/>
                <a:gd name="connsiteY8" fmla="*/ 234500 h 634185"/>
                <a:gd name="connsiteX9" fmla="*/ 815626 w 1042761"/>
                <a:gd name="connsiteY9" fmla="*/ 218008 h 634185"/>
                <a:gd name="connsiteX10" fmla="*/ 780809 w 1042761"/>
                <a:gd name="connsiteY10" fmla="*/ 175861 h 634185"/>
                <a:gd name="connsiteX11" fmla="*/ 859605 w 1042761"/>
                <a:gd name="connsiteY11" fmla="*/ 218008 h 634185"/>
                <a:gd name="connsiteX12" fmla="*/ 848611 w 1042761"/>
                <a:gd name="connsiteY12" fmla="*/ 159369 h 634185"/>
                <a:gd name="connsiteX13" fmla="*/ 866935 w 1042761"/>
                <a:gd name="connsiteY13" fmla="*/ 208846 h 634185"/>
                <a:gd name="connsiteX14" fmla="*/ 890757 w 1042761"/>
                <a:gd name="connsiteY14" fmla="*/ 153872 h 634185"/>
                <a:gd name="connsiteX15" fmla="*/ 912747 w 1042761"/>
                <a:gd name="connsiteY15" fmla="*/ 219840 h 634185"/>
                <a:gd name="connsiteX16" fmla="*/ 1015365 w 1042761"/>
                <a:gd name="connsiteY16" fmla="*/ 150207 h 634185"/>
                <a:gd name="connsiteX17" fmla="*/ 766150 w 1042761"/>
                <a:gd name="connsiteY17" fmla="*/ 102563 h 634185"/>
                <a:gd name="connsiteX18" fmla="*/ 691019 w 1042761"/>
                <a:gd name="connsiteY18" fmla="*/ 318794 h 634185"/>
                <a:gd name="connsiteX19" fmla="*/ 617720 w 1042761"/>
                <a:gd name="connsiteY19" fmla="*/ 600993 h 634185"/>
                <a:gd name="connsiteX20" fmla="*/ 524264 w 1042761"/>
                <a:gd name="connsiteY20" fmla="*/ 619318 h 634185"/>
                <a:gd name="connsiteX21" fmla="*/ 450966 w 1042761"/>
                <a:gd name="connsiteY21" fmla="*/ 608323 h 634185"/>
                <a:gd name="connsiteX22" fmla="*/ 361175 w 1042761"/>
                <a:gd name="connsiteY22" fmla="*/ 318794 h 634185"/>
                <a:gd name="connsiteX23" fmla="*/ 265887 w 1042761"/>
                <a:gd name="connsiteY23" fmla="*/ 71411 h 634185"/>
                <a:gd name="connsiteX24" fmla="*/ 53321 w 1042761"/>
                <a:gd name="connsiteY24" fmla="*/ 106228 h 634185"/>
                <a:gd name="connsiteX25" fmla="*/ 45991 w 1042761"/>
                <a:gd name="connsiteY25" fmla="*/ 252825 h 634185"/>
                <a:gd name="connsiteX26" fmla="*/ 108295 w 1042761"/>
                <a:gd name="connsiteY26" fmla="*/ 230835 h 634185"/>
                <a:gd name="connsiteX27" fmla="*/ 111960 w 1042761"/>
                <a:gd name="connsiteY27" fmla="*/ 186856 h 634185"/>
                <a:gd name="connsiteX28" fmla="*/ 126619 w 1042761"/>
                <a:gd name="connsiteY28" fmla="*/ 219840 h 634185"/>
                <a:gd name="connsiteX29" fmla="*/ 179761 w 1042761"/>
                <a:gd name="connsiteY29" fmla="*/ 166699 h 634185"/>
                <a:gd name="connsiteX30" fmla="*/ 141279 w 1042761"/>
                <a:gd name="connsiteY30" fmla="*/ 232668 h 634185"/>
                <a:gd name="connsiteX31" fmla="*/ 221908 w 1042761"/>
                <a:gd name="connsiteY31" fmla="*/ 269317 h 634185"/>
                <a:gd name="connsiteX0" fmla="*/ 221908 w 1042761"/>
                <a:gd name="connsiteY0" fmla="*/ 269953 h 634821"/>
                <a:gd name="connsiteX1" fmla="*/ 5677 w 1042761"/>
                <a:gd name="connsiteY1" fmla="*/ 271785 h 634821"/>
                <a:gd name="connsiteX2" fmla="*/ 86305 w 1042761"/>
                <a:gd name="connsiteY2" fmla="*/ 15240 h 634821"/>
                <a:gd name="connsiteX3" fmla="*/ 333605 w 1042761"/>
                <a:gd name="connsiteY3" fmla="*/ 52448 h 634821"/>
                <a:gd name="connsiteX4" fmla="*/ 517699 w 1042761"/>
                <a:gd name="connsiteY4" fmla="*/ 42221 h 634821"/>
                <a:gd name="connsiteX5" fmla="*/ 670862 w 1042761"/>
                <a:gd name="connsiteY5" fmla="*/ 81209 h 634821"/>
                <a:gd name="connsiteX6" fmla="*/ 1022695 w 1042761"/>
                <a:gd name="connsiteY6" fmla="*/ 66549 h 634821"/>
                <a:gd name="connsiteX7" fmla="*/ 976883 w 1042761"/>
                <a:gd name="connsiteY7" fmla="*/ 264456 h 634821"/>
                <a:gd name="connsiteX8" fmla="*/ 788139 w 1042761"/>
                <a:gd name="connsiteY8" fmla="*/ 235136 h 634821"/>
                <a:gd name="connsiteX9" fmla="*/ 815626 w 1042761"/>
                <a:gd name="connsiteY9" fmla="*/ 218644 h 634821"/>
                <a:gd name="connsiteX10" fmla="*/ 780809 w 1042761"/>
                <a:gd name="connsiteY10" fmla="*/ 176497 h 634821"/>
                <a:gd name="connsiteX11" fmla="*/ 859605 w 1042761"/>
                <a:gd name="connsiteY11" fmla="*/ 218644 h 634821"/>
                <a:gd name="connsiteX12" fmla="*/ 848611 w 1042761"/>
                <a:gd name="connsiteY12" fmla="*/ 160005 h 634821"/>
                <a:gd name="connsiteX13" fmla="*/ 866935 w 1042761"/>
                <a:gd name="connsiteY13" fmla="*/ 209482 h 634821"/>
                <a:gd name="connsiteX14" fmla="*/ 890757 w 1042761"/>
                <a:gd name="connsiteY14" fmla="*/ 154508 h 634821"/>
                <a:gd name="connsiteX15" fmla="*/ 912747 w 1042761"/>
                <a:gd name="connsiteY15" fmla="*/ 220476 h 634821"/>
                <a:gd name="connsiteX16" fmla="*/ 1015365 w 1042761"/>
                <a:gd name="connsiteY16" fmla="*/ 150843 h 634821"/>
                <a:gd name="connsiteX17" fmla="*/ 766150 w 1042761"/>
                <a:gd name="connsiteY17" fmla="*/ 103199 h 634821"/>
                <a:gd name="connsiteX18" fmla="*/ 691019 w 1042761"/>
                <a:gd name="connsiteY18" fmla="*/ 319430 h 634821"/>
                <a:gd name="connsiteX19" fmla="*/ 617720 w 1042761"/>
                <a:gd name="connsiteY19" fmla="*/ 601629 h 634821"/>
                <a:gd name="connsiteX20" fmla="*/ 524264 w 1042761"/>
                <a:gd name="connsiteY20" fmla="*/ 619954 h 634821"/>
                <a:gd name="connsiteX21" fmla="*/ 450966 w 1042761"/>
                <a:gd name="connsiteY21" fmla="*/ 608959 h 634821"/>
                <a:gd name="connsiteX22" fmla="*/ 361175 w 1042761"/>
                <a:gd name="connsiteY22" fmla="*/ 319430 h 634821"/>
                <a:gd name="connsiteX23" fmla="*/ 265887 w 1042761"/>
                <a:gd name="connsiteY23" fmla="*/ 72047 h 634821"/>
                <a:gd name="connsiteX24" fmla="*/ 53321 w 1042761"/>
                <a:gd name="connsiteY24" fmla="*/ 106864 h 634821"/>
                <a:gd name="connsiteX25" fmla="*/ 45991 w 1042761"/>
                <a:gd name="connsiteY25" fmla="*/ 253461 h 634821"/>
                <a:gd name="connsiteX26" fmla="*/ 108295 w 1042761"/>
                <a:gd name="connsiteY26" fmla="*/ 231471 h 634821"/>
                <a:gd name="connsiteX27" fmla="*/ 111960 w 1042761"/>
                <a:gd name="connsiteY27" fmla="*/ 187492 h 634821"/>
                <a:gd name="connsiteX28" fmla="*/ 126619 w 1042761"/>
                <a:gd name="connsiteY28" fmla="*/ 220476 h 634821"/>
                <a:gd name="connsiteX29" fmla="*/ 179761 w 1042761"/>
                <a:gd name="connsiteY29" fmla="*/ 167335 h 634821"/>
                <a:gd name="connsiteX30" fmla="*/ 141279 w 1042761"/>
                <a:gd name="connsiteY30" fmla="*/ 233304 h 634821"/>
                <a:gd name="connsiteX31" fmla="*/ 221908 w 1042761"/>
                <a:gd name="connsiteY31" fmla="*/ 269953 h 634821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79621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83193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83193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0502"/>
                <a:gd name="connsiteY0" fmla="*/ 268365 h 633233"/>
                <a:gd name="connsiteX1" fmla="*/ 5662 w 1040502"/>
                <a:gd name="connsiteY1" fmla="*/ 270197 h 633233"/>
                <a:gd name="connsiteX2" fmla="*/ 86290 w 1040502"/>
                <a:gd name="connsiteY2" fmla="*/ 13652 h 633233"/>
                <a:gd name="connsiteX3" fmla="*/ 332399 w 1040502"/>
                <a:gd name="connsiteY3" fmla="*/ 56813 h 633233"/>
                <a:gd name="connsiteX4" fmla="*/ 517684 w 1040502"/>
                <a:gd name="connsiteY4" fmla="*/ 40633 h 633233"/>
                <a:gd name="connsiteX5" fmla="*/ 701803 w 1040502"/>
                <a:gd name="connsiteY5" fmla="*/ 77240 h 633233"/>
                <a:gd name="connsiteX6" fmla="*/ 1022680 w 1040502"/>
                <a:gd name="connsiteY6" fmla="*/ 64961 h 633233"/>
                <a:gd name="connsiteX7" fmla="*/ 976868 w 1040502"/>
                <a:gd name="connsiteY7" fmla="*/ 262868 h 633233"/>
                <a:gd name="connsiteX8" fmla="*/ 788124 w 1040502"/>
                <a:gd name="connsiteY8" fmla="*/ 233548 h 633233"/>
                <a:gd name="connsiteX9" fmla="*/ 815611 w 1040502"/>
                <a:gd name="connsiteY9" fmla="*/ 217056 h 633233"/>
                <a:gd name="connsiteX10" fmla="*/ 780794 w 1040502"/>
                <a:gd name="connsiteY10" fmla="*/ 174909 h 633233"/>
                <a:gd name="connsiteX11" fmla="*/ 859590 w 1040502"/>
                <a:gd name="connsiteY11" fmla="*/ 217056 h 633233"/>
                <a:gd name="connsiteX12" fmla="*/ 848596 w 1040502"/>
                <a:gd name="connsiteY12" fmla="*/ 158417 h 633233"/>
                <a:gd name="connsiteX13" fmla="*/ 866920 w 1040502"/>
                <a:gd name="connsiteY13" fmla="*/ 207894 h 633233"/>
                <a:gd name="connsiteX14" fmla="*/ 890742 w 1040502"/>
                <a:gd name="connsiteY14" fmla="*/ 152920 h 633233"/>
                <a:gd name="connsiteX15" fmla="*/ 912732 w 1040502"/>
                <a:gd name="connsiteY15" fmla="*/ 218888 h 633233"/>
                <a:gd name="connsiteX16" fmla="*/ 1015350 w 1040502"/>
                <a:gd name="connsiteY16" fmla="*/ 149255 h 633233"/>
                <a:gd name="connsiteX17" fmla="*/ 766135 w 1040502"/>
                <a:gd name="connsiteY17" fmla="*/ 101611 h 633233"/>
                <a:gd name="connsiteX18" fmla="*/ 691004 w 1040502"/>
                <a:gd name="connsiteY18" fmla="*/ 317842 h 633233"/>
                <a:gd name="connsiteX19" fmla="*/ 617705 w 1040502"/>
                <a:gd name="connsiteY19" fmla="*/ 600041 h 633233"/>
                <a:gd name="connsiteX20" fmla="*/ 524249 w 1040502"/>
                <a:gd name="connsiteY20" fmla="*/ 618366 h 633233"/>
                <a:gd name="connsiteX21" fmla="*/ 450951 w 1040502"/>
                <a:gd name="connsiteY21" fmla="*/ 607371 h 633233"/>
                <a:gd name="connsiteX22" fmla="*/ 361160 w 1040502"/>
                <a:gd name="connsiteY22" fmla="*/ 317842 h 633233"/>
                <a:gd name="connsiteX23" fmla="*/ 265872 w 1040502"/>
                <a:gd name="connsiteY23" fmla="*/ 70459 h 633233"/>
                <a:gd name="connsiteX24" fmla="*/ 53306 w 1040502"/>
                <a:gd name="connsiteY24" fmla="*/ 105276 h 633233"/>
                <a:gd name="connsiteX25" fmla="*/ 45976 w 1040502"/>
                <a:gd name="connsiteY25" fmla="*/ 251873 h 633233"/>
                <a:gd name="connsiteX26" fmla="*/ 108280 w 1040502"/>
                <a:gd name="connsiteY26" fmla="*/ 229883 h 633233"/>
                <a:gd name="connsiteX27" fmla="*/ 111945 w 1040502"/>
                <a:gd name="connsiteY27" fmla="*/ 185904 h 633233"/>
                <a:gd name="connsiteX28" fmla="*/ 126604 w 1040502"/>
                <a:gd name="connsiteY28" fmla="*/ 218888 h 633233"/>
                <a:gd name="connsiteX29" fmla="*/ 179746 w 1040502"/>
                <a:gd name="connsiteY29" fmla="*/ 165747 h 633233"/>
                <a:gd name="connsiteX30" fmla="*/ 141264 w 1040502"/>
                <a:gd name="connsiteY30" fmla="*/ 231716 h 633233"/>
                <a:gd name="connsiteX31" fmla="*/ 221893 w 1040502"/>
                <a:gd name="connsiteY31" fmla="*/ 268365 h 633233"/>
                <a:gd name="connsiteX0" fmla="*/ 221272 w 1039881"/>
                <a:gd name="connsiteY0" fmla="*/ 247136 h 612004"/>
                <a:gd name="connsiteX1" fmla="*/ 5041 w 1039881"/>
                <a:gd name="connsiteY1" fmla="*/ 248968 h 612004"/>
                <a:gd name="connsiteX2" fmla="*/ 90432 w 1039881"/>
                <a:gd name="connsiteY2" fmla="*/ 11473 h 612004"/>
                <a:gd name="connsiteX3" fmla="*/ 331778 w 1039881"/>
                <a:gd name="connsiteY3" fmla="*/ 35584 h 612004"/>
                <a:gd name="connsiteX4" fmla="*/ 517063 w 1039881"/>
                <a:gd name="connsiteY4" fmla="*/ 19404 h 612004"/>
                <a:gd name="connsiteX5" fmla="*/ 701182 w 1039881"/>
                <a:gd name="connsiteY5" fmla="*/ 56011 h 612004"/>
                <a:gd name="connsiteX6" fmla="*/ 1022059 w 1039881"/>
                <a:gd name="connsiteY6" fmla="*/ 43732 h 612004"/>
                <a:gd name="connsiteX7" fmla="*/ 976247 w 1039881"/>
                <a:gd name="connsiteY7" fmla="*/ 241639 h 612004"/>
                <a:gd name="connsiteX8" fmla="*/ 787503 w 1039881"/>
                <a:gd name="connsiteY8" fmla="*/ 212319 h 612004"/>
                <a:gd name="connsiteX9" fmla="*/ 814990 w 1039881"/>
                <a:gd name="connsiteY9" fmla="*/ 195827 h 612004"/>
                <a:gd name="connsiteX10" fmla="*/ 780173 w 1039881"/>
                <a:gd name="connsiteY10" fmla="*/ 153680 h 612004"/>
                <a:gd name="connsiteX11" fmla="*/ 858969 w 1039881"/>
                <a:gd name="connsiteY11" fmla="*/ 195827 h 612004"/>
                <a:gd name="connsiteX12" fmla="*/ 847975 w 1039881"/>
                <a:gd name="connsiteY12" fmla="*/ 137188 h 612004"/>
                <a:gd name="connsiteX13" fmla="*/ 866299 w 1039881"/>
                <a:gd name="connsiteY13" fmla="*/ 186665 h 612004"/>
                <a:gd name="connsiteX14" fmla="*/ 890121 w 1039881"/>
                <a:gd name="connsiteY14" fmla="*/ 131691 h 612004"/>
                <a:gd name="connsiteX15" fmla="*/ 912111 w 1039881"/>
                <a:gd name="connsiteY15" fmla="*/ 197659 h 612004"/>
                <a:gd name="connsiteX16" fmla="*/ 1014729 w 1039881"/>
                <a:gd name="connsiteY16" fmla="*/ 128026 h 612004"/>
                <a:gd name="connsiteX17" fmla="*/ 765514 w 1039881"/>
                <a:gd name="connsiteY17" fmla="*/ 80382 h 612004"/>
                <a:gd name="connsiteX18" fmla="*/ 690383 w 1039881"/>
                <a:gd name="connsiteY18" fmla="*/ 296613 h 612004"/>
                <a:gd name="connsiteX19" fmla="*/ 617084 w 1039881"/>
                <a:gd name="connsiteY19" fmla="*/ 578812 h 612004"/>
                <a:gd name="connsiteX20" fmla="*/ 523628 w 1039881"/>
                <a:gd name="connsiteY20" fmla="*/ 597137 h 612004"/>
                <a:gd name="connsiteX21" fmla="*/ 450330 w 1039881"/>
                <a:gd name="connsiteY21" fmla="*/ 586142 h 612004"/>
                <a:gd name="connsiteX22" fmla="*/ 360539 w 1039881"/>
                <a:gd name="connsiteY22" fmla="*/ 296613 h 612004"/>
                <a:gd name="connsiteX23" fmla="*/ 265251 w 1039881"/>
                <a:gd name="connsiteY23" fmla="*/ 49230 h 612004"/>
                <a:gd name="connsiteX24" fmla="*/ 52685 w 1039881"/>
                <a:gd name="connsiteY24" fmla="*/ 84047 h 612004"/>
                <a:gd name="connsiteX25" fmla="*/ 45355 w 1039881"/>
                <a:gd name="connsiteY25" fmla="*/ 230644 h 612004"/>
                <a:gd name="connsiteX26" fmla="*/ 107659 w 1039881"/>
                <a:gd name="connsiteY26" fmla="*/ 208654 h 612004"/>
                <a:gd name="connsiteX27" fmla="*/ 111324 w 1039881"/>
                <a:gd name="connsiteY27" fmla="*/ 164675 h 612004"/>
                <a:gd name="connsiteX28" fmla="*/ 125983 w 1039881"/>
                <a:gd name="connsiteY28" fmla="*/ 197659 h 612004"/>
                <a:gd name="connsiteX29" fmla="*/ 179125 w 1039881"/>
                <a:gd name="connsiteY29" fmla="*/ 144518 h 612004"/>
                <a:gd name="connsiteX30" fmla="*/ 140643 w 1039881"/>
                <a:gd name="connsiteY30" fmla="*/ 210487 h 612004"/>
                <a:gd name="connsiteX31" fmla="*/ 221272 w 1039881"/>
                <a:gd name="connsiteY31" fmla="*/ 247136 h 612004"/>
                <a:gd name="connsiteX0" fmla="*/ 226074 w 1044683"/>
                <a:gd name="connsiteY0" fmla="*/ 255655 h 620523"/>
                <a:gd name="connsiteX1" fmla="*/ 9843 w 1044683"/>
                <a:gd name="connsiteY1" fmla="*/ 257487 h 620523"/>
                <a:gd name="connsiteX2" fmla="*/ 95234 w 1044683"/>
                <a:gd name="connsiteY2" fmla="*/ 19992 h 620523"/>
                <a:gd name="connsiteX3" fmla="*/ 336580 w 1044683"/>
                <a:gd name="connsiteY3" fmla="*/ 44103 h 620523"/>
                <a:gd name="connsiteX4" fmla="*/ 521865 w 1044683"/>
                <a:gd name="connsiteY4" fmla="*/ 27923 h 620523"/>
                <a:gd name="connsiteX5" fmla="*/ 705984 w 1044683"/>
                <a:gd name="connsiteY5" fmla="*/ 64530 h 620523"/>
                <a:gd name="connsiteX6" fmla="*/ 1026861 w 1044683"/>
                <a:gd name="connsiteY6" fmla="*/ 52251 h 620523"/>
                <a:gd name="connsiteX7" fmla="*/ 981049 w 1044683"/>
                <a:gd name="connsiteY7" fmla="*/ 250158 h 620523"/>
                <a:gd name="connsiteX8" fmla="*/ 792305 w 1044683"/>
                <a:gd name="connsiteY8" fmla="*/ 220838 h 620523"/>
                <a:gd name="connsiteX9" fmla="*/ 819792 w 1044683"/>
                <a:gd name="connsiteY9" fmla="*/ 204346 h 620523"/>
                <a:gd name="connsiteX10" fmla="*/ 784975 w 1044683"/>
                <a:gd name="connsiteY10" fmla="*/ 162199 h 620523"/>
                <a:gd name="connsiteX11" fmla="*/ 863771 w 1044683"/>
                <a:gd name="connsiteY11" fmla="*/ 204346 h 620523"/>
                <a:gd name="connsiteX12" fmla="*/ 852777 w 1044683"/>
                <a:gd name="connsiteY12" fmla="*/ 145707 h 620523"/>
                <a:gd name="connsiteX13" fmla="*/ 871101 w 1044683"/>
                <a:gd name="connsiteY13" fmla="*/ 195184 h 620523"/>
                <a:gd name="connsiteX14" fmla="*/ 894923 w 1044683"/>
                <a:gd name="connsiteY14" fmla="*/ 140210 h 620523"/>
                <a:gd name="connsiteX15" fmla="*/ 916913 w 1044683"/>
                <a:gd name="connsiteY15" fmla="*/ 206178 h 620523"/>
                <a:gd name="connsiteX16" fmla="*/ 1019531 w 1044683"/>
                <a:gd name="connsiteY16" fmla="*/ 136545 h 620523"/>
                <a:gd name="connsiteX17" fmla="*/ 770316 w 1044683"/>
                <a:gd name="connsiteY17" fmla="*/ 88901 h 620523"/>
                <a:gd name="connsiteX18" fmla="*/ 695185 w 1044683"/>
                <a:gd name="connsiteY18" fmla="*/ 305132 h 620523"/>
                <a:gd name="connsiteX19" fmla="*/ 621886 w 1044683"/>
                <a:gd name="connsiteY19" fmla="*/ 587331 h 620523"/>
                <a:gd name="connsiteX20" fmla="*/ 528430 w 1044683"/>
                <a:gd name="connsiteY20" fmla="*/ 605656 h 620523"/>
                <a:gd name="connsiteX21" fmla="*/ 455132 w 1044683"/>
                <a:gd name="connsiteY21" fmla="*/ 594661 h 620523"/>
                <a:gd name="connsiteX22" fmla="*/ 365341 w 1044683"/>
                <a:gd name="connsiteY22" fmla="*/ 305132 h 620523"/>
                <a:gd name="connsiteX23" fmla="*/ 270053 w 1044683"/>
                <a:gd name="connsiteY23" fmla="*/ 57749 h 620523"/>
                <a:gd name="connsiteX24" fmla="*/ 57487 w 1044683"/>
                <a:gd name="connsiteY24" fmla="*/ 92566 h 620523"/>
                <a:gd name="connsiteX25" fmla="*/ 50157 w 1044683"/>
                <a:gd name="connsiteY25" fmla="*/ 239163 h 620523"/>
                <a:gd name="connsiteX26" fmla="*/ 112461 w 1044683"/>
                <a:gd name="connsiteY26" fmla="*/ 217173 h 620523"/>
                <a:gd name="connsiteX27" fmla="*/ 116126 w 1044683"/>
                <a:gd name="connsiteY27" fmla="*/ 173194 h 620523"/>
                <a:gd name="connsiteX28" fmla="*/ 130785 w 1044683"/>
                <a:gd name="connsiteY28" fmla="*/ 206178 h 620523"/>
                <a:gd name="connsiteX29" fmla="*/ 183927 w 1044683"/>
                <a:gd name="connsiteY29" fmla="*/ 153037 h 620523"/>
                <a:gd name="connsiteX30" fmla="*/ 145445 w 1044683"/>
                <a:gd name="connsiteY30" fmla="*/ 219006 h 620523"/>
                <a:gd name="connsiteX31" fmla="*/ 226074 w 1044683"/>
                <a:gd name="connsiteY31" fmla="*/ 255655 h 620523"/>
                <a:gd name="connsiteX0" fmla="*/ 234937 w 1053546"/>
                <a:gd name="connsiteY0" fmla="*/ 263357 h 628225"/>
                <a:gd name="connsiteX1" fmla="*/ 18706 w 1053546"/>
                <a:gd name="connsiteY1" fmla="*/ 265189 h 628225"/>
                <a:gd name="connsiteX2" fmla="*/ 104097 w 1053546"/>
                <a:gd name="connsiteY2" fmla="*/ 27694 h 628225"/>
                <a:gd name="connsiteX3" fmla="*/ 345443 w 1053546"/>
                <a:gd name="connsiteY3" fmla="*/ 51805 h 628225"/>
                <a:gd name="connsiteX4" fmla="*/ 530728 w 1053546"/>
                <a:gd name="connsiteY4" fmla="*/ 35625 h 628225"/>
                <a:gd name="connsiteX5" fmla="*/ 714847 w 1053546"/>
                <a:gd name="connsiteY5" fmla="*/ 72232 h 628225"/>
                <a:gd name="connsiteX6" fmla="*/ 1035724 w 1053546"/>
                <a:gd name="connsiteY6" fmla="*/ 59953 h 628225"/>
                <a:gd name="connsiteX7" fmla="*/ 989912 w 1053546"/>
                <a:gd name="connsiteY7" fmla="*/ 257860 h 628225"/>
                <a:gd name="connsiteX8" fmla="*/ 801168 w 1053546"/>
                <a:gd name="connsiteY8" fmla="*/ 228540 h 628225"/>
                <a:gd name="connsiteX9" fmla="*/ 828655 w 1053546"/>
                <a:gd name="connsiteY9" fmla="*/ 212048 h 628225"/>
                <a:gd name="connsiteX10" fmla="*/ 793838 w 1053546"/>
                <a:gd name="connsiteY10" fmla="*/ 169901 h 628225"/>
                <a:gd name="connsiteX11" fmla="*/ 872634 w 1053546"/>
                <a:gd name="connsiteY11" fmla="*/ 212048 h 628225"/>
                <a:gd name="connsiteX12" fmla="*/ 861640 w 1053546"/>
                <a:gd name="connsiteY12" fmla="*/ 153409 h 628225"/>
                <a:gd name="connsiteX13" fmla="*/ 879964 w 1053546"/>
                <a:gd name="connsiteY13" fmla="*/ 202886 h 628225"/>
                <a:gd name="connsiteX14" fmla="*/ 903786 w 1053546"/>
                <a:gd name="connsiteY14" fmla="*/ 147912 h 628225"/>
                <a:gd name="connsiteX15" fmla="*/ 925776 w 1053546"/>
                <a:gd name="connsiteY15" fmla="*/ 213880 h 628225"/>
                <a:gd name="connsiteX16" fmla="*/ 1028394 w 1053546"/>
                <a:gd name="connsiteY16" fmla="*/ 144247 h 628225"/>
                <a:gd name="connsiteX17" fmla="*/ 779179 w 1053546"/>
                <a:gd name="connsiteY17" fmla="*/ 96603 h 628225"/>
                <a:gd name="connsiteX18" fmla="*/ 704048 w 1053546"/>
                <a:gd name="connsiteY18" fmla="*/ 312834 h 628225"/>
                <a:gd name="connsiteX19" fmla="*/ 630749 w 1053546"/>
                <a:gd name="connsiteY19" fmla="*/ 595033 h 628225"/>
                <a:gd name="connsiteX20" fmla="*/ 537293 w 1053546"/>
                <a:gd name="connsiteY20" fmla="*/ 613358 h 628225"/>
                <a:gd name="connsiteX21" fmla="*/ 463995 w 1053546"/>
                <a:gd name="connsiteY21" fmla="*/ 602363 h 628225"/>
                <a:gd name="connsiteX22" fmla="*/ 374204 w 1053546"/>
                <a:gd name="connsiteY22" fmla="*/ 312834 h 628225"/>
                <a:gd name="connsiteX23" fmla="*/ 278916 w 1053546"/>
                <a:gd name="connsiteY23" fmla="*/ 65451 h 628225"/>
                <a:gd name="connsiteX24" fmla="*/ 66350 w 1053546"/>
                <a:gd name="connsiteY24" fmla="*/ 100268 h 628225"/>
                <a:gd name="connsiteX25" fmla="*/ 59020 w 1053546"/>
                <a:gd name="connsiteY25" fmla="*/ 246865 h 628225"/>
                <a:gd name="connsiteX26" fmla="*/ 121324 w 1053546"/>
                <a:gd name="connsiteY26" fmla="*/ 224875 h 628225"/>
                <a:gd name="connsiteX27" fmla="*/ 124989 w 1053546"/>
                <a:gd name="connsiteY27" fmla="*/ 180896 h 628225"/>
                <a:gd name="connsiteX28" fmla="*/ 139648 w 1053546"/>
                <a:gd name="connsiteY28" fmla="*/ 213880 h 628225"/>
                <a:gd name="connsiteX29" fmla="*/ 192790 w 1053546"/>
                <a:gd name="connsiteY29" fmla="*/ 160739 h 628225"/>
                <a:gd name="connsiteX30" fmla="*/ 154308 w 1053546"/>
                <a:gd name="connsiteY30" fmla="*/ 226708 h 628225"/>
                <a:gd name="connsiteX31" fmla="*/ 234937 w 1053546"/>
                <a:gd name="connsiteY31" fmla="*/ 263357 h 628225"/>
                <a:gd name="connsiteX0" fmla="*/ 239296 w 1057905"/>
                <a:gd name="connsiteY0" fmla="*/ 265944 h 630812"/>
                <a:gd name="connsiteX1" fmla="*/ 23065 w 1057905"/>
                <a:gd name="connsiteY1" fmla="*/ 267776 h 630812"/>
                <a:gd name="connsiteX2" fmla="*/ 108456 w 1057905"/>
                <a:gd name="connsiteY2" fmla="*/ 30281 h 630812"/>
                <a:gd name="connsiteX3" fmla="*/ 349802 w 1057905"/>
                <a:gd name="connsiteY3" fmla="*/ 54392 h 630812"/>
                <a:gd name="connsiteX4" fmla="*/ 535087 w 1057905"/>
                <a:gd name="connsiteY4" fmla="*/ 38212 h 630812"/>
                <a:gd name="connsiteX5" fmla="*/ 719206 w 1057905"/>
                <a:gd name="connsiteY5" fmla="*/ 74819 h 630812"/>
                <a:gd name="connsiteX6" fmla="*/ 1040083 w 1057905"/>
                <a:gd name="connsiteY6" fmla="*/ 62540 h 630812"/>
                <a:gd name="connsiteX7" fmla="*/ 994271 w 1057905"/>
                <a:gd name="connsiteY7" fmla="*/ 260447 h 630812"/>
                <a:gd name="connsiteX8" fmla="*/ 805527 w 1057905"/>
                <a:gd name="connsiteY8" fmla="*/ 231127 h 630812"/>
                <a:gd name="connsiteX9" fmla="*/ 833014 w 1057905"/>
                <a:gd name="connsiteY9" fmla="*/ 214635 h 630812"/>
                <a:gd name="connsiteX10" fmla="*/ 798197 w 1057905"/>
                <a:gd name="connsiteY10" fmla="*/ 172488 h 630812"/>
                <a:gd name="connsiteX11" fmla="*/ 876993 w 1057905"/>
                <a:gd name="connsiteY11" fmla="*/ 214635 h 630812"/>
                <a:gd name="connsiteX12" fmla="*/ 865999 w 1057905"/>
                <a:gd name="connsiteY12" fmla="*/ 155996 h 630812"/>
                <a:gd name="connsiteX13" fmla="*/ 884323 w 1057905"/>
                <a:gd name="connsiteY13" fmla="*/ 205473 h 630812"/>
                <a:gd name="connsiteX14" fmla="*/ 908145 w 1057905"/>
                <a:gd name="connsiteY14" fmla="*/ 150499 h 630812"/>
                <a:gd name="connsiteX15" fmla="*/ 930135 w 1057905"/>
                <a:gd name="connsiteY15" fmla="*/ 216467 h 630812"/>
                <a:gd name="connsiteX16" fmla="*/ 1032753 w 1057905"/>
                <a:gd name="connsiteY16" fmla="*/ 146834 h 630812"/>
                <a:gd name="connsiteX17" fmla="*/ 783538 w 1057905"/>
                <a:gd name="connsiteY17" fmla="*/ 99190 h 630812"/>
                <a:gd name="connsiteX18" fmla="*/ 708407 w 1057905"/>
                <a:gd name="connsiteY18" fmla="*/ 315421 h 630812"/>
                <a:gd name="connsiteX19" fmla="*/ 635108 w 1057905"/>
                <a:gd name="connsiteY19" fmla="*/ 597620 h 630812"/>
                <a:gd name="connsiteX20" fmla="*/ 541652 w 1057905"/>
                <a:gd name="connsiteY20" fmla="*/ 615945 h 630812"/>
                <a:gd name="connsiteX21" fmla="*/ 468354 w 1057905"/>
                <a:gd name="connsiteY21" fmla="*/ 604950 h 630812"/>
                <a:gd name="connsiteX22" fmla="*/ 378563 w 1057905"/>
                <a:gd name="connsiteY22" fmla="*/ 315421 h 630812"/>
                <a:gd name="connsiteX23" fmla="*/ 283275 w 1057905"/>
                <a:gd name="connsiteY23" fmla="*/ 68038 h 630812"/>
                <a:gd name="connsiteX24" fmla="*/ 70709 w 1057905"/>
                <a:gd name="connsiteY24" fmla="*/ 102855 h 630812"/>
                <a:gd name="connsiteX25" fmla="*/ 63379 w 1057905"/>
                <a:gd name="connsiteY25" fmla="*/ 249452 h 630812"/>
                <a:gd name="connsiteX26" fmla="*/ 125683 w 1057905"/>
                <a:gd name="connsiteY26" fmla="*/ 227462 h 630812"/>
                <a:gd name="connsiteX27" fmla="*/ 129348 w 1057905"/>
                <a:gd name="connsiteY27" fmla="*/ 183483 h 630812"/>
                <a:gd name="connsiteX28" fmla="*/ 144007 w 1057905"/>
                <a:gd name="connsiteY28" fmla="*/ 216467 h 630812"/>
                <a:gd name="connsiteX29" fmla="*/ 197149 w 1057905"/>
                <a:gd name="connsiteY29" fmla="*/ 163326 h 630812"/>
                <a:gd name="connsiteX30" fmla="*/ 158667 w 1057905"/>
                <a:gd name="connsiteY30" fmla="*/ 229295 h 630812"/>
                <a:gd name="connsiteX31" fmla="*/ 239296 w 1057905"/>
                <a:gd name="connsiteY31" fmla="*/ 265944 h 630812"/>
                <a:gd name="connsiteX0" fmla="*/ 239296 w 1057905"/>
                <a:gd name="connsiteY0" fmla="*/ 273608 h 638476"/>
                <a:gd name="connsiteX1" fmla="*/ 23065 w 1057905"/>
                <a:gd name="connsiteY1" fmla="*/ 275440 h 638476"/>
                <a:gd name="connsiteX2" fmla="*/ 108456 w 1057905"/>
                <a:gd name="connsiteY2" fmla="*/ 37945 h 638476"/>
                <a:gd name="connsiteX3" fmla="*/ 349802 w 1057905"/>
                <a:gd name="connsiteY3" fmla="*/ 62056 h 638476"/>
                <a:gd name="connsiteX4" fmla="*/ 535087 w 1057905"/>
                <a:gd name="connsiteY4" fmla="*/ 45876 h 638476"/>
                <a:gd name="connsiteX5" fmla="*/ 719206 w 1057905"/>
                <a:gd name="connsiteY5" fmla="*/ 82483 h 638476"/>
                <a:gd name="connsiteX6" fmla="*/ 1040083 w 1057905"/>
                <a:gd name="connsiteY6" fmla="*/ 70204 h 638476"/>
                <a:gd name="connsiteX7" fmla="*/ 994271 w 1057905"/>
                <a:gd name="connsiteY7" fmla="*/ 268111 h 638476"/>
                <a:gd name="connsiteX8" fmla="*/ 805527 w 1057905"/>
                <a:gd name="connsiteY8" fmla="*/ 238791 h 638476"/>
                <a:gd name="connsiteX9" fmla="*/ 833014 w 1057905"/>
                <a:gd name="connsiteY9" fmla="*/ 222299 h 638476"/>
                <a:gd name="connsiteX10" fmla="*/ 798197 w 1057905"/>
                <a:gd name="connsiteY10" fmla="*/ 180152 h 638476"/>
                <a:gd name="connsiteX11" fmla="*/ 876993 w 1057905"/>
                <a:gd name="connsiteY11" fmla="*/ 222299 h 638476"/>
                <a:gd name="connsiteX12" fmla="*/ 865999 w 1057905"/>
                <a:gd name="connsiteY12" fmla="*/ 163660 h 638476"/>
                <a:gd name="connsiteX13" fmla="*/ 884323 w 1057905"/>
                <a:gd name="connsiteY13" fmla="*/ 213137 h 638476"/>
                <a:gd name="connsiteX14" fmla="*/ 908145 w 1057905"/>
                <a:gd name="connsiteY14" fmla="*/ 158163 h 638476"/>
                <a:gd name="connsiteX15" fmla="*/ 930135 w 1057905"/>
                <a:gd name="connsiteY15" fmla="*/ 224131 h 638476"/>
                <a:gd name="connsiteX16" fmla="*/ 1032753 w 1057905"/>
                <a:gd name="connsiteY16" fmla="*/ 154498 h 638476"/>
                <a:gd name="connsiteX17" fmla="*/ 783538 w 1057905"/>
                <a:gd name="connsiteY17" fmla="*/ 106854 h 638476"/>
                <a:gd name="connsiteX18" fmla="*/ 708407 w 1057905"/>
                <a:gd name="connsiteY18" fmla="*/ 323085 h 638476"/>
                <a:gd name="connsiteX19" fmla="*/ 635108 w 1057905"/>
                <a:gd name="connsiteY19" fmla="*/ 605284 h 638476"/>
                <a:gd name="connsiteX20" fmla="*/ 541652 w 1057905"/>
                <a:gd name="connsiteY20" fmla="*/ 623609 h 638476"/>
                <a:gd name="connsiteX21" fmla="*/ 468354 w 1057905"/>
                <a:gd name="connsiteY21" fmla="*/ 612614 h 638476"/>
                <a:gd name="connsiteX22" fmla="*/ 378563 w 1057905"/>
                <a:gd name="connsiteY22" fmla="*/ 323085 h 638476"/>
                <a:gd name="connsiteX23" fmla="*/ 283275 w 1057905"/>
                <a:gd name="connsiteY23" fmla="*/ 75702 h 638476"/>
                <a:gd name="connsiteX24" fmla="*/ 70709 w 1057905"/>
                <a:gd name="connsiteY24" fmla="*/ 110519 h 638476"/>
                <a:gd name="connsiteX25" fmla="*/ 63379 w 1057905"/>
                <a:gd name="connsiteY25" fmla="*/ 257116 h 638476"/>
                <a:gd name="connsiteX26" fmla="*/ 125683 w 1057905"/>
                <a:gd name="connsiteY26" fmla="*/ 235126 h 638476"/>
                <a:gd name="connsiteX27" fmla="*/ 129348 w 1057905"/>
                <a:gd name="connsiteY27" fmla="*/ 191147 h 638476"/>
                <a:gd name="connsiteX28" fmla="*/ 144007 w 1057905"/>
                <a:gd name="connsiteY28" fmla="*/ 224131 h 638476"/>
                <a:gd name="connsiteX29" fmla="*/ 197149 w 1057905"/>
                <a:gd name="connsiteY29" fmla="*/ 170990 h 638476"/>
                <a:gd name="connsiteX30" fmla="*/ 158667 w 1057905"/>
                <a:gd name="connsiteY30" fmla="*/ 236959 h 638476"/>
                <a:gd name="connsiteX31" fmla="*/ 239296 w 1057905"/>
                <a:gd name="connsiteY31" fmla="*/ 273608 h 638476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94808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52763 w 1049992"/>
                <a:gd name="connsiteY28" fmla="*/ 219117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67870 w 1049992"/>
                <a:gd name="connsiteY27" fmla="*/ 181372 h 631081"/>
                <a:gd name="connsiteX28" fmla="*/ 152763 w 1049992"/>
                <a:gd name="connsiteY28" fmla="*/ 219117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475"/>
                <a:gd name="connsiteY0" fmla="*/ 266213 h 631081"/>
                <a:gd name="connsiteX1" fmla="*/ 15152 w 1049475"/>
                <a:gd name="connsiteY1" fmla="*/ 268045 h 631081"/>
                <a:gd name="connsiteX2" fmla="*/ 100543 w 1049475"/>
                <a:gd name="connsiteY2" fmla="*/ 30550 h 631081"/>
                <a:gd name="connsiteX3" fmla="*/ 341889 w 1049475"/>
                <a:gd name="connsiteY3" fmla="*/ 54661 h 631081"/>
                <a:gd name="connsiteX4" fmla="*/ 527174 w 1049475"/>
                <a:gd name="connsiteY4" fmla="*/ 38481 h 631081"/>
                <a:gd name="connsiteX5" fmla="*/ 718436 w 1049475"/>
                <a:gd name="connsiteY5" fmla="*/ 71516 h 631081"/>
                <a:gd name="connsiteX6" fmla="*/ 1032170 w 1049475"/>
                <a:gd name="connsiteY6" fmla="*/ 62809 h 631081"/>
                <a:gd name="connsiteX7" fmla="*/ 986358 w 1049475"/>
                <a:gd name="connsiteY7" fmla="*/ 260716 h 631081"/>
                <a:gd name="connsiteX8" fmla="*/ 797614 w 1049475"/>
                <a:gd name="connsiteY8" fmla="*/ 231396 h 631081"/>
                <a:gd name="connsiteX9" fmla="*/ 825101 w 1049475"/>
                <a:gd name="connsiteY9" fmla="*/ 214904 h 631081"/>
                <a:gd name="connsiteX10" fmla="*/ 790284 w 1049475"/>
                <a:gd name="connsiteY10" fmla="*/ 172757 h 631081"/>
                <a:gd name="connsiteX11" fmla="*/ 869080 w 1049475"/>
                <a:gd name="connsiteY11" fmla="*/ 214904 h 631081"/>
                <a:gd name="connsiteX12" fmla="*/ 858086 w 1049475"/>
                <a:gd name="connsiteY12" fmla="*/ 156265 h 631081"/>
                <a:gd name="connsiteX13" fmla="*/ 876410 w 1049475"/>
                <a:gd name="connsiteY13" fmla="*/ 205742 h 631081"/>
                <a:gd name="connsiteX14" fmla="*/ 900232 w 1049475"/>
                <a:gd name="connsiteY14" fmla="*/ 150768 h 631081"/>
                <a:gd name="connsiteX15" fmla="*/ 922222 w 1049475"/>
                <a:gd name="connsiteY15" fmla="*/ 216736 h 631081"/>
                <a:gd name="connsiteX16" fmla="*/ 1024840 w 1049475"/>
                <a:gd name="connsiteY16" fmla="*/ 147103 h 631081"/>
                <a:gd name="connsiteX17" fmla="*/ 775625 w 1049475"/>
                <a:gd name="connsiteY17" fmla="*/ 99459 h 631081"/>
                <a:gd name="connsiteX18" fmla="*/ 700494 w 1049475"/>
                <a:gd name="connsiteY18" fmla="*/ 315690 h 631081"/>
                <a:gd name="connsiteX19" fmla="*/ 627195 w 1049475"/>
                <a:gd name="connsiteY19" fmla="*/ 597889 h 631081"/>
                <a:gd name="connsiteX20" fmla="*/ 533739 w 1049475"/>
                <a:gd name="connsiteY20" fmla="*/ 616214 h 631081"/>
                <a:gd name="connsiteX21" fmla="*/ 460441 w 1049475"/>
                <a:gd name="connsiteY21" fmla="*/ 605219 h 631081"/>
                <a:gd name="connsiteX22" fmla="*/ 370650 w 1049475"/>
                <a:gd name="connsiteY22" fmla="*/ 315690 h 631081"/>
                <a:gd name="connsiteX23" fmla="*/ 252741 w 1049475"/>
                <a:gd name="connsiteY23" fmla="*/ 57591 h 631081"/>
                <a:gd name="connsiteX24" fmla="*/ 62796 w 1049475"/>
                <a:gd name="connsiteY24" fmla="*/ 103124 h 631081"/>
                <a:gd name="connsiteX25" fmla="*/ 62610 w 1049475"/>
                <a:gd name="connsiteY25" fmla="*/ 244959 h 631081"/>
                <a:gd name="connsiteX26" fmla="*/ 117770 w 1049475"/>
                <a:gd name="connsiteY26" fmla="*/ 227731 h 631081"/>
                <a:gd name="connsiteX27" fmla="*/ 167870 w 1049475"/>
                <a:gd name="connsiteY27" fmla="*/ 181372 h 631081"/>
                <a:gd name="connsiteX28" fmla="*/ 152763 w 1049475"/>
                <a:gd name="connsiteY28" fmla="*/ 219117 h 631081"/>
                <a:gd name="connsiteX29" fmla="*/ 210667 w 1049475"/>
                <a:gd name="connsiteY29" fmla="*/ 200504 h 631081"/>
                <a:gd name="connsiteX30" fmla="*/ 182902 w 1049475"/>
                <a:gd name="connsiteY30" fmla="*/ 247423 h 631081"/>
                <a:gd name="connsiteX31" fmla="*/ 231383 w 1049475"/>
                <a:gd name="connsiteY31" fmla="*/ 266213 h 631081"/>
                <a:gd name="connsiteX0" fmla="*/ 231383 w 1048959"/>
                <a:gd name="connsiteY0" fmla="*/ 266213 h 631081"/>
                <a:gd name="connsiteX1" fmla="*/ 15152 w 1048959"/>
                <a:gd name="connsiteY1" fmla="*/ 268045 h 631081"/>
                <a:gd name="connsiteX2" fmla="*/ 100543 w 1048959"/>
                <a:gd name="connsiteY2" fmla="*/ 30550 h 631081"/>
                <a:gd name="connsiteX3" fmla="*/ 341889 w 1048959"/>
                <a:gd name="connsiteY3" fmla="*/ 54661 h 631081"/>
                <a:gd name="connsiteX4" fmla="*/ 527174 w 1048959"/>
                <a:gd name="connsiteY4" fmla="*/ 38481 h 631081"/>
                <a:gd name="connsiteX5" fmla="*/ 725580 w 1048959"/>
                <a:gd name="connsiteY5" fmla="*/ 71516 h 631081"/>
                <a:gd name="connsiteX6" fmla="*/ 1032170 w 1048959"/>
                <a:gd name="connsiteY6" fmla="*/ 62809 h 631081"/>
                <a:gd name="connsiteX7" fmla="*/ 986358 w 1048959"/>
                <a:gd name="connsiteY7" fmla="*/ 260716 h 631081"/>
                <a:gd name="connsiteX8" fmla="*/ 797614 w 1048959"/>
                <a:gd name="connsiteY8" fmla="*/ 231396 h 631081"/>
                <a:gd name="connsiteX9" fmla="*/ 825101 w 1048959"/>
                <a:gd name="connsiteY9" fmla="*/ 214904 h 631081"/>
                <a:gd name="connsiteX10" fmla="*/ 790284 w 1048959"/>
                <a:gd name="connsiteY10" fmla="*/ 172757 h 631081"/>
                <a:gd name="connsiteX11" fmla="*/ 869080 w 1048959"/>
                <a:gd name="connsiteY11" fmla="*/ 214904 h 631081"/>
                <a:gd name="connsiteX12" fmla="*/ 858086 w 1048959"/>
                <a:gd name="connsiteY12" fmla="*/ 156265 h 631081"/>
                <a:gd name="connsiteX13" fmla="*/ 876410 w 1048959"/>
                <a:gd name="connsiteY13" fmla="*/ 205742 h 631081"/>
                <a:gd name="connsiteX14" fmla="*/ 900232 w 1048959"/>
                <a:gd name="connsiteY14" fmla="*/ 150768 h 631081"/>
                <a:gd name="connsiteX15" fmla="*/ 922222 w 1048959"/>
                <a:gd name="connsiteY15" fmla="*/ 216736 h 631081"/>
                <a:gd name="connsiteX16" fmla="*/ 1024840 w 1048959"/>
                <a:gd name="connsiteY16" fmla="*/ 147103 h 631081"/>
                <a:gd name="connsiteX17" fmla="*/ 775625 w 1048959"/>
                <a:gd name="connsiteY17" fmla="*/ 99459 h 631081"/>
                <a:gd name="connsiteX18" fmla="*/ 700494 w 1048959"/>
                <a:gd name="connsiteY18" fmla="*/ 315690 h 631081"/>
                <a:gd name="connsiteX19" fmla="*/ 627195 w 1048959"/>
                <a:gd name="connsiteY19" fmla="*/ 597889 h 631081"/>
                <a:gd name="connsiteX20" fmla="*/ 533739 w 1048959"/>
                <a:gd name="connsiteY20" fmla="*/ 616214 h 631081"/>
                <a:gd name="connsiteX21" fmla="*/ 460441 w 1048959"/>
                <a:gd name="connsiteY21" fmla="*/ 605219 h 631081"/>
                <a:gd name="connsiteX22" fmla="*/ 370650 w 1048959"/>
                <a:gd name="connsiteY22" fmla="*/ 315690 h 631081"/>
                <a:gd name="connsiteX23" fmla="*/ 252741 w 1048959"/>
                <a:gd name="connsiteY23" fmla="*/ 57591 h 631081"/>
                <a:gd name="connsiteX24" fmla="*/ 62796 w 1048959"/>
                <a:gd name="connsiteY24" fmla="*/ 103124 h 631081"/>
                <a:gd name="connsiteX25" fmla="*/ 62610 w 1048959"/>
                <a:gd name="connsiteY25" fmla="*/ 244959 h 631081"/>
                <a:gd name="connsiteX26" fmla="*/ 117770 w 1048959"/>
                <a:gd name="connsiteY26" fmla="*/ 227731 h 631081"/>
                <a:gd name="connsiteX27" fmla="*/ 167870 w 1048959"/>
                <a:gd name="connsiteY27" fmla="*/ 181372 h 631081"/>
                <a:gd name="connsiteX28" fmla="*/ 152763 w 1048959"/>
                <a:gd name="connsiteY28" fmla="*/ 219117 h 631081"/>
                <a:gd name="connsiteX29" fmla="*/ 210667 w 1048959"/>
                <a:gd name="connsiteY29" fmla="*/ 200504 h 631081"/>
                <a:gd name="connsiteX30" fmla="*/ 182902 w 1048959"/>
                <a:gd name="connsiteY30" fmla="*/ 247423 h 631081"/>
                <a:gd name="connsiteX31" fmla="*/ 231383 w 1048959"/>
                <a:gd name="connsiteY31" fmla="*/ 266213 h 631081"/>
                <a:gd name="connsiteX0" fmla="*/ 231383 w 1048959"/>
                <a:gd name="connsiteY0" fmla="*/ 258630 h 623498"/>
                <a:gd name="connsiteX1" fmla="*/ 15152 w 1048959"/>
                <a:gd name="connsiteY1" fmla="*/ 260462 h 623498"/>
                <a:gd name="connsiteX2" fmla="*/ 100543 w 1048959"/>
                <a:gd name="connsiteY2" fmla="*/ 22967 h 623498"/>
                <a:gd name="connsiteX3" fmla="*/ 341889 w 1048959"/>
                <a:gd name="connsiteY3" fmla="*/ 47078 h 623498"/>
                <a:gd name="connsiteX4" fmla="*/ 536699 w 1048959"/>
                <a:gd name="connsiteY4" fmla="*/ 27326 h 623498"/>
                <a:gd name="connsiteX5" fmla="*/ 725580 w 1048959"/>
                <a:gd name="connsiteY5" fmla="*/ 63933 h 623498"/>
                <a:gd name="connsiteX6" fmla="*/ 1032170 w 1048959"/>
                <a:gd name="connsiteY6" fmla="*/ 55226 h 623498"/>
                <a:gd name="connsiteX7" fmla="*/ 986358 w 1048959"/>
                <a:gd name="connsiteY7" fmla="*/ 253133 h 623498"/>
                <a:gd name="connsiteX8" fmla="*/ 797614 w 1048959"/>
                <a:gd name="connsiteY8" fmla="*/ 223813 h 623498"/>
                <a:gd name="connsiteX9" fmla="*/ 825101 w 1048959"/>
                <a:gd name="connsiteY9" fmla="*/ 207321 h 623498"/>
                <a:gd name="connsiteX10" fmla="*/ 790284 w 1048959"/>
                <a:gd name="connsiteY10" fmla="*/ 165174 h 623498"/>
                <a:gd name="connsiteX11" fmla="*/ 869080 w 1048959"/>
                <a:gd name="connsiteY11" fmla="*/ 207321 h 623498"/>
                <a:gd name="connsiteX12" fmla="*/ 858086 w 1048959"/>
                <a:gd name="connsiteY12" fmla="*/ 148682 h 623498"/>
                <a:gd name="connsiteX13" fmla="*/ 876410 w 1048959"/>
                <a:gd name="connsiteY13" fmla="*/ 198159 h 623498"/>
                <a:gd name="connsiteX14" fmla="*/ 900232 w 1048959"/>
                <a:gd name="connsiteY14" fmla="*/ 143185 h 623498"/>
                <a:gd name="connsiteX15" fmla="*/ 922222 w 1048959"/>
                <a:gd name="connsiteY15" fmla="*/ 209153 h 623498"/>
                <a:gd name="connsiteX16" fmla="*/ 1024840 w 1048959"/>
                <a:gd name="connsiteY16" fmla="*/ 139520 h 623498"/>
                <a:gd name="connsiteX17" fmla="*/ 775625 w 1048959"/>
                <a:gd name="connsiteY17" fmla="*/ 91876 h 623498"/>
                <a:gd name="connsiteX18" fmla="*/ 700494 w 1048959"/>
                <a:gd name="connsiteY18" fmla="*/ 308107 h 623498"/>
                <a:gd name="connsiteX19" fmla="*/ 627195 w 1048959"/>
                <a:gd name="connsiteY19" fmla="*/ 590306 h 623498"/>
                <a:gd name="connsiteX20" fmla="*/ 533739 w 1048959"/>
                <a:gd name="connsiteY20" fmla="*/ 608631 h 623498"/>
                <a:gd name="connsiteX21" fmla="*/ 460441 w 1048959"/>
                <a:gd name="connsiteY21" fmla="*/ 597636 h 623498"/>
                <a:gd name="connsiteX22" fmla="*/ 370650 w 1048959"/>
                <a:gd name="connsiteY22" fmla="*/ 308107 h 623498"/>
                <a:gd name="connsiteX23" fmla="*/ 252741 w 1048959"/>
                <a:gd name="connsiteY23" fmla="*/ 50008 h 623498"/>
                <a:gd name="connsiteX24" fmla="*/ 62796 w 1048959"/>
                <a:gd name="connsiteY24" fmla="*/ 95541 h 623498"/>
                <a:gd name="connsiteX25" fmla="*/ 62610 w 1048959"/>
                <a:gd name="connsiteY25" fmla="*/ 237376 h 623498"/>
                <a:gd name="connsiteX26" fmla="*/ 117770 w 1048959"/>
                <a:gd name="connsiteY26" fmla="*/ 220148 h 623498"/>
                <a:gd name="connsiteX27" fmla="*/ 167870 w 1048959"/>
                <a:gd name="connsiteY27" fmla="*/ 173789 h 623498"/>
                <a:gd name="connsiteX28" fmla="*/ 152763 w 1048959"/>
                <a:gd name="connsiteY28" fmla="*/ 211534 h 623498"/>
                <a:gd name="connsiteX29" fmla="*/ 210667 w 1048959"/>
                <a:gd name="connsiteY29" fmla="*/ 192921 h 623498"/>
                <a:gd name="connsiteX30" fmla="*/ 182902 w 1048959"/>
                <a:gd name="connsiteY30" fmla="*/ 239840 h 623498"/>
                <a:gd name="connsiteX31" fmla="*/ 231383 w 1048959"/>
                <a:gd name="connsiteY31" fmla="*/ 258630 h 623498"/>
                <a:gd name="connsiteX0" fmla="*/ 231383 w 1048959"/>
                <a:gd name="connsiteY0" fmla="*/ 258817 h 623685"/>
                <a:gd name="connsiteX1" fmla="*/ 15152 w 1048959"/>
                <a:gd name="connsiteY1" fmla="*/ 260649 h 623685"/>
                <a:gd name="connsiteX2" fmla="*/ 100543 w 1048959"/>
                <a:gd name="connsiteY2" fmla="*/ 23154 h 623685"/>
                <a:gd name="connsiteX3" fmla="*/ 341889 w 1048959"/>
                <a:gd name="connsiteY3" fmla="*/ 47265 h 623685"/>
                <a:gd name="connsiteX4" fmla="*/ 533127 w 1048959"/>
                <a:gd name="connsiteY4" fmla="*/ 34656 h 623685"/>
                <a:gd name="connsiteX5" fmla="*/ 725580 w 1048959"/>
                <a:gd name="connsiteY5" fmla="*/ 64120 h 623685"/>
                <a:gd name="connsiteX6" fmla="*/ 1032170 w 1048959"/>
                <a:gd name="connsiteY6" fmla="*/ 55413 h 623685"/>
                <a:gd name="connsiteX7" fmla="*/ 986358 w 1048959"/>
                <a:gd name="connsiteY7" fmla="*/ 253320 h 623685"/>
                <a:gd name="connsiteX8" fmla="*/ 797614 w 1048959"/>
                <a:gd name="connsiteY8" fmla="*/ 224000 h 623685"/>
                <a:gd name="connsiteX9" fmla="*/ 825101 w 1048959"/>
                <a:gd name="connsiteY9" fmla="*/ 207508 h 623685"/>
                <a:gd name="connsiteX10" fmla="*/ 790284 w 1048959"/>
                <a:gd name="connsiteY10" fmla="*/ 165361 h 623685"/>
                <a:gd name="connsiteX11" fmla="*/ 869080 w 1048959"/>
                <a:gd name="connsiteY11" fmla="*/ 207508 h 623685"/>
                <a:gd name="connsiteX12" fmla="*/ 858086 w 1048959"/>
                <a:gd name="connsiteY12" fmla="*/ 148869 h 623685"/>
                <a:gd name="connsiteX13" fmla="*/ 876410 w 1048959"/>
                <a:gd name="connsiteY13" fmla="*/ 198346 h 623685"/>
                <a:gd name="connsiteX14" fmla="*/ 900232 w 1048959"/>
                <a:gd name="connsiteY14" fmla="*/ 143372 h 623685"/>
                <a:gd name="connsiteX15" fmla="*/ 922222 w 1048959"/>
                <a:gd name="connsiteY15" fmla="*/ 209340 h 623685"/>
                <a:gd name="connsiteX16" fmla="*/ 1024840 w 1048959"/>
                <a:gd name="connsiteY16" fmla="*/ 139707 h 623685"/>
                <a:gd name="connsiteX17" fmla="*/ 775625 w 1048959"/>
                <a:gd name="connsiteY17" fmla="*/ 92063 h 623685"/>
                <a:gd name="connsiteX18" fmla="*/ 700494 w 1048959"/>
                <a:gd name="connsiteY18" fmla="*/ 308294 h 623685"/>
                <a:gd name="connsiteX19" fmla="*/ 627195 w 1048959"/>
                <a:gd name="connsiteY19" fmla="*/ 590493 h 623685"/>
                <a:gd name="connsiteX20" fmla="*/ 533739 w 1048959"/>
                <a:gd name="connsiteY20" fmla="*/ 608818 h 623685"/>
                <a:gd name="connsiteX21" fmla="*/ 460441 w 1048959"/>
                <a:gd name="connsiteY21" fmla="*/ 597823 h 623685"/>
                <a:gd name="connsiteX22" fmla="*/ 370650 w 1048959"/>
                <a:gd name="connsiteY22" fmla="*/ 308294 h 623685"/>
                <a:gd name="connsiteX23" fmla="*/ 252741 w 1048959"/>
                <a:gd name="connsiteY23" fmla="*/ 50195 h 623685"/>
                <a:gd name="connsiteX24" fmla="*/ 62796 w 1048959"/>
                <a:gd name="connsiteY24" fmla="*/ 95728 h 623685"/>
                <a:gd name="connsiteX25" fmla="*/ 62610 w 1048959"/>
                <a:gd name="connsiteY25" fmla="*/ 237563 h 623685"/>
                <a:gd name="connsiteX26" fmla="*/ 117770 w 1048959"/>
                <a:gd name="connsiteY26" fmla="*/ 220335 h 623685"/>
                <a:gd name="connsiteX27" fmla="*/ 167870 w 1048959"/>
                <a:gd name="connsiteY27" fmla="*/ 173976 h 623685"/>
                <a:gd name="connsiteX28" fmla="*/ 152763 w 1048959"/>
                <a:gd name="connsiteY28" fmla="*/ 211721 h 623685"/>
                <a:gd name="connsiteX29" fmla="*/ 210667 w 1048959"/>
                <a:gd name="connsiteY29" fmla="*/ 193108 h 623685"/>
                <a:gd name="connsiteX30" fmla="*/ 182902 w 1048959"/>
                <a:gd name="connsiteY30" fmla="*/ 240027 h 623685"/>
                <a:gd name="connsiteX31" fmla="*/ 231383 w 1048959"/>
                <a:gd name="connsiteY31" fmla="*/ 258817 h 623685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61968"/>
                <a:gd name="connsiteY0" fmla="*/ 266936 h 631804"/>
                <a:gd name="connsiteX1" fmla="*/ 15152 w 1061968"/>
                <a:gd name="connsiteY1" fmla="*/ 268768 h 631804"/>
                <a:gd name="connsiteX2" fmla="*/ 100543 w 1061968"/>
                <a:gd name="connsiteY2" fmla="*/ 31273 h 631804"/>
                <a:gd name="connsiteX3" fmla="*/ 341889 w 1061968"/>
                <a:gd name="connsiteY3" fmla="*/ 55384 h 631804"/>
                <a:gd name="connsiteX4" fmla="*/ 533127 w 1061968"/>
                <a:gd name="connsiteY4" fmla="*/ 42775 h 631804"/>
                <a:gd name="connsiteX5" fmla="*/ 725580 w 1061968"/>
                <a:gd name="connsiteY5" fmla="*/ 72239 h 631804"/>
                <a:gd name="connsiteX6" fmla="*/ 1032170 w 1061968"/>
                <a:gd name="connsiteY6" fmla="*/ 63532 h 631804"/>
                <a:gd name="connsiteX7" fmla="*/ 986358 w 1061968"/>
                <a:gd name="connsiteY7" fmla="*/ 261439 h 631804"/>
                <a:gd name="connsiteX8" fmla="*/ 797614 w 1061968"/>
                <a:gd name="connsiteY8" fmla="*/ 232119 h 631804"/>
                <a:gd name="connsiteX9" fmla="*/ 825101 w 1061968"/>
                <a:gd name="connsiteY9" fmla="*/ 215627 h 631804"/>
                <a:gd name="connsiteX10" fmla="*/ 790284 w 1061968"/>
                <a:gd name="connsiteY10" fmla="*/ 173480 h 631804"/>
                <a:gd name="connsiteX11" fmla="*/ 869080 w 1061968"/>
                <a:gd name="connsiteY11" fmla="*/ 215627 h 631804"/>
                <a:gd name="connsiteX12" fmla="*/ 858086 w 1061968"/>
                <a:gd name="connsiteY12" fmla="*/ 156988 h 631804"/>
                <a:gd name="connsiteX13" fmla="*/ 876410 w 1061968"/>
                <a:gd name="connsiteY13" fmla="*/ 206465 h 631804"/>
                <a:gd name="connsiteX14" fmla="*/ 900232 w 1061968"/>
                <a:gd name="connsiteY14" fmla="*/ 151491 h 631804"/>
                <a:gd name="connsiteX15" fmla="*/ 922222 w 1061968"/>
                <a:gd name="connsiteY15" fmla="*/ 217459 h 631804"/>
                <a:gd name="connsiteX16" fmla="*/ 1024840 w 1061968"/>
                <a:gd name="connsiteY16" fmla="*/ 147826 h 631804"/>
                <a:gd name="connsiteX17" fmla="*/ 775625 w 1061968"/>
                <a:gd name="connsiteY17" fmla="*/ 100182 h 631804"/>
                <a:gd name="connsiteX18" fmla="*/ 700494 w 1061968"/>
                <a:gd name="connsiteY18" fmla="*/ 316413 h 631804"/>
                <a:gd name="connsiteX19" fmla="*/ 627195 w 1061968"/>
                <a:gd name="connsiteY19" fmla="*/ 598612 h 631804"/>
                <a:gd name="connsiteX20" fmla="*/ 533739 w 1061968"/>
                <a:gd name="connsiteY20" fmla="*/ 616937 h 631804"/>
                <a:gd name="connsiteX21" fmla="*/ 460441 w 1061968"/>
                <a:gd name="connsiteY21" fmla="*/ 605942 h 631804"/>
                <a:gd name="connsiteX22" fmla="*/ 370650 w 1061968"/>
                <a:gd name="connsiteY22" fmla="*/ 316413 h 631804"/>
                <a:gd name="connsiteX23" fmla="*/ 252741 w 1061968"/>
                <a:gd name="connsiteY23" fmla="*/ 58314 h 631804"/>
                <a:gd name="connsiteX24" fmla="*/ 62796 w 1061968"/>
                <a:gd name="connsiteY24" fmla="*/ 103847 h 631804"/>
                <a:gd name="connsiteX25" fmla="*/ 62610 w 1061968"/>
                <a:gd name="connsiteY25" fmla="*/ 245682 h 631804"/>
                <a:gd name="connsiteX26" fmla="*/ 117770 w 1061968"/>
                <a:gd name="connsiteY26" fmla="*/ 228454 h 631804"/>
                <a:gd name="connsiteX27" fmla="*/ 167870 w 1061968"/>
                <a:gd name="connsiteY27" fmla="*/ 182095 h 631804"/>
                <a:gd name="connsiteX28" fmla="*/ 152763 w 1061968"/>
                <a:gd name="connsiteY28" fmla="*/ 219840 h 631804"/>
                <a:gd name="connsiteX29" fmla="*/ 210667 w 1061968"/>
                <a:gd name="connsiteY29" fmla="*/ 201227 h 631804"/>
                <a:gd name="connsiteX30" fmla="*/ 182902 w 1061968"/>
                <a:gd name="connsiteY30" fmla="*/ 248146 h 631804"/>
                <a:gd name="connsiteX31" fmla="*/ 231383 w 1061968"/>
                <a:gd name="connsiteY31" fmla="*/ 266936 h 631804"/>
                <a:gd name="connsiteX0" fmla="*/ 231383 w 1043950"/>
                <a:gd name="connsiteY0" fmla="*/ 266936 h 631804"/>
                <a:gd name="connsiteX1" fmla="*/ 15152 w 1043950"/>
                <a:gd name="connsiteY1" fmla="*/ 268768 h 631804"/>
                <a:gd name="connsiteX2" fmla="*/ 100543 w 1043950"/>
                <a:gd name="connsiteY2" fmla="*/ 31273 h 631804"/>
                <a:gd name="connsiteX3" fmla="*/ 341889 w 1043950"/>
                <a:gd name="connsiteY3" fmla="*/ 55384 h 631804"/>
                <a:gd name="connsiteX4" fmla="*/ 533127 w 1043950"/>
                <a:gd name="connsiteY4" fmla="*/ 42775 h 631804"/>
                <a:gd name="connsiteX5" fmla="*/ 725580 w 1043950"/>
                <a:gd name="connsiteY5" fmla="*/ 72239 h 631804"/>
                <a:gd name="connsiteX6" fmla="*/ 1009548 w 1043950"/>
                <a:gd name="connsiteY6" fmla="*/ 50435 h 631804"/>
                <a:gd name="connsiteX7" fmla="*/ 986358 w 1043950"/>
                <a:gd name="connsiteY7" fmla="*/ 261439 h 631804"/>
                <a:gd name="connsiteX8" fmla="*/ 797614 w 1043950"/>
                <a:gd name="connsiteY8" fmla="*/ 232119 h 631804"/>
                <a:gd name="connsiteX9" fmla="*/ 825101 w 1043950"/>
                <a:gd name="connsiteY9" fmla="*/ 215627 h 631804"/>
                <a:gd name="connsiteX10" fmla="*/ 790284 w 1043950"/>
                <a:gd name="connsiteY10" fmla="*/ 173480 h 631804"/>
                <a:gd name="connsiteX11" fmla="*/ 869080 w 1043950"/>
                <a:gd name="connsiteY11" fmla="*/ 215627 h 631804"/>
                <a:gd name="connsiteX12" fmla="*/ 858086 w 1043950"/>
                <a:gd name="connsiteY12" fmla="*/ 156988 h 631804"/>
                <a:gd name="connsiteX13" fmla="*/ 876410 w 1043950"/>
                <a:gd name="connsiteY13" fmla="*/ 206465 h 631804"/>
                <a:gd name="connsiteX14" fmla="*/ 900232 w 1043950"/>
                <a:gd name="connsiteY14" fmla="*/ 151491 h 631804"/>
                <a:gd name="connsiteX15" fmla="*/ 922222 w 1043950"/>
                <a:gd name="connsiteY15" fmla="*/ 217459 h 631804"/>
                <a:gd name="connsiteX16" fmla="*/ 1024840 w 1043950"/>
                <a:gd name="connsiteY16" fmla="*/ 147826 h 631804"/>
                <a:gd name="connsiteX17" fmla="*/ 775625 w 1043950"/>
                <a:gd name="connsiteY17" fmla="*/ 100182 h 631804"/>
                <a:gd name="connsiteX18" fmla="*/ 700494 w 1043950"/>
                <a:gd name="connsiteY18" fmla="*/ 316413 h 631804"/>
                <a:gd name="connsiteX19" fmla="*/ 627195 w 1043950"/>
                <a:gd name="connsiteY19" fmla="*/ 598612 h 631804"/>
                <a:gd name="connsiteX20" fmla="*/ 533739 w 1043950"/>
                <a:gd name="connsiteY20" fmla="*/ 616937 h 631804"/>
                <a:gd name="connsiteX21" fmla="*/ 460441 w 1043950"/>
                <a:gd name="connsiteY21" fmla="*/ 605942 h 631804"/>
                <a:gd name="connsiteX22" fmla="*/ 370650 w 1043950"/>
                <a:gd name="connsiteY22" fmla="*/ 316413 h 631804"/>
                <a:gd name="connsiteX23" fmla="*/ 252741 w 1043950"/>
                <a:gd name="connsiteY23" fmla="*/ 58314 h 631804"/>
                <a:gd name="connsiteX24" fmla="*/ 62796 w 1043950"/>
                <a:gd name="connsiteY24" fmla="*/ 103847 h 631804"/>
                <a:gd name="connsiteX25" fmla="*/ 62610 w 1043950"/>
                <a:gd name="connsiteY25" fmla="*/ 245682 h 631804"/>
                <a:gd name="connsiteX26" fmla="*/ 117770 w 1043950"/>
                <a:gd name="connsiteY26" fmla="*/ 228454 h 631804"/>
                <a:gd name="connsiteX27" fmla="*/ 167870 w 1043950"/>
                <a:gd name="connsiteY27" fmla="*/ 182095 h 631804"/>
                <a:gd name="connsiteX28" fmla="*/ 152763 w 1043950"/>
                <a:gd name="connsiteY28" fmla="*/ 219840 h 631804"/>
                <a:gd name="connsiteX29" fmla="*/ 210667 w 1043950"/>
                <a:gd name="connsiteY29" fmla="*/ 201227 h 631804"/>
                <a:gd name="connsiteX30" fmla="*/ 182902 w 1043950"/>
                <a:gd name="connsiteY30" fmla="*/ 248146 h 631804"/>
                <a:gd name="connsiteX31" fmla="*/ 231383 w 1043950"/>
                <a:gd name="connsiteY31" fmla="*/ 266936 h 631804"/>
                <a:gd name="connsiteX0" fmla="*/ 231383 w 1073046"/>
                <a:gd name="connsiteY0" fmla="*/ 266936 h 631804"/>
                <a:gd name="connsiteX1" fmla="*/ 15152 w 1073046"/>
                <a:gd name="connsiteY1" fmla="*/ 268768 h 631804"/>
                <a:gd name="connsiteX2" fmla="*/ 100543 w 1073046"/>
                <a:gd name="connsiteY2" fmla="*/ 31273 h 631804"/>
                <a:gd name="connsiteX3" fmla="*/ 341889 w 1073046"/>
                <a:gd name="connsiteY3" fmla="*/ 55384 h 631804"/>
                <a:gd name="connsiteX4" fmla="*/ 533127 w 1073046"/>
                <a:gd name="connsiteY4" fmla="*/ 42775 h 631804"/>
                <a:gd name="connsiteX5" fmla="*/ 725580 w 1073046"/>
                <a:gd name="connsiteY5" fmla="*/ 72239 h 631804"/>
                <a:gd name="connsiteX6" fmla="*/ 1009548 w 1073046"/>
                <a:gd name="connsiteY6" fmla="*/ 50435 h 631804"/>
                <a:gd name="connsiteX7" fmla="*/ 986358 w 1073046"/>
                <a:gd name="connsiteY7" fmla="*/ 261439 h 631804"/>
                <a:gd name="connsiteX8" fmla="*/ 797614 w 1073046"/>
                <a:gd name="connsiteY8" fmla="*/ 232119 h 631804"/>
                <a:gd name="connsiteX9" fmla="*/ 825101 w 1073046"/>
                <a:gd name="connsiteY9" fmla="*/ 215627 h 631804"/>
                <a:gd name="connsiteX10" fmla="*/ 790284 w 1073046"/>
                <a:gd name="connsiteY10" fmla="*/ 173480 h 631804"/>
                <a:gd name="connsiteX11" fmla="*/ 869080 w 1073046"/>
                <a:gd name="connsiteY11" fmla="*/ 215627 h 631804"/>
                <a:gd name="connsiteX12" fmla="*/ 858086 w 1073046"/>
                <a:gd name="connsiteY12" fmla="*/ 156988 h 631804"/>
                <a:gd name="connsiteX13" fmla="*/ 876410 w 1073046"/>
                <a:gd name="connsiteY13" fmla="*/ 206465 h 631804"/>
                <a:gd name="connsiteX14" fmla="*/ 900232 w 1073046"/>
                <a:gd name="connsiteY14" fmla="*/ 151491 h 631804"/>
                <a:gd name="connsiteX15" fmla="*/ 922222 w 1073046"/>
                <a:gd name="connsiteY15" fmla="*/ 217459 h 631804"/>
                <a:gd name="connsiteX16" fmla="*/ 1024840 w 1073046"/>
                <a:gd name="connsiteY16" fmla="*/ 147826 h 631804"/>
                <a:gd name="connsiteX17" fmla="*/ 775625 w 1073046"/>
                <a:gd name="connsiteY17" fmla="*/ 100182 h 631804"/>
                <a:gd name="connsiteX18" fmla="*/ 700494 w 1073046"/>
                <a:gd name="connsiteY18" fmla="*/ 316413 h 631804"/>
                <a:gd name="connsiteX19" fmla="*/ 627195 w 1073046"/>
                <a:gd name="connsiteY19" fmla="*/ 598612 h 631804"/>
                <a:gd name="connsiteX20" fmla="*/ 533739 w 1073046"/>
                <a:gd name="connsiteY20" fmla="*/ 616937 h 631804"/>
                <a:gd name="connsiteX21" fmla="*/ 460441 w 1073046"/>
                <a:gd name="connsiteY21" fmla="*/ 605942 h 631804"/>
                <a:gd name="connsiteX22" fmla="*/ 370650 w 1073046"/>
                <a:gd name="connsiteY22" fmla="*/ 316413 h 631804"/>
                <a:gd name="connsiteX23" fmla="*/ 252741 w 1073046"/>
                <a:gd name="connsiteY23" fmla="*/ 58314 h 631804"/>
                <a:gd name="connsiteX24" fmla="*/ 62796 w 1073046"/>
                <a:gd name="connsiteY24" fmla="*/ 103847 h 631804"/>
                <a:gd name="connsiteX25" fmla="*/ 62610 w 1073046"/>
                <a:gd name="connsiteY25" fmla="*/ 245682 h 631804"/>
                <a:gd name="connsiteX26" fmla="*/ 117770 w 1073046"/>
                <a:gd name="connsiteY26" fmla="*/ 228454 h 631804"/>
                <a:gd name="connsiteX27" fmla="*/ 167870 w 1073046"/>
                <a:gd name="connsiteY27" fmla="*/ 182095 h 631804"/>
                <a:gd name="connsiteX28" fmla="*/ 152763 w 1073046"/>
                <a:gd name="connsiteY28" fmla="*/ 219840 h 631804"/>
                <a:gd name="connsiteX29" fmla="*/ 210667 w 1073046"/>
                <a:gd name="connsiteY29" fmla="*/ 201227 h 631804"/>
                <a:gd name="connsiteX30" fmla="*/ 182902 w 1073046"/>
                <a:gd name="connsiteY30" fmla="*/ 248146 h 631804"/>
                <a:gd name="connsiteX31" fmla="*/ 231383 w 1073046"/>
                <a:gd name="connsiteY31" fmla="*/ 266936 h 631804"/>
                <a:gd name="connsiteX0" fmla="*/ 231383 w 1073046"/>
                <a:gd name="connsiteY0" fmla="*/ 266936 h 631804"/>
                <a:gd name="connsiteX1" fmla="*/ 15152 w 1073046"/>
                <a:gd name="connsiteY1" fmla="*/ 268768 h 631804"/>
                <a:gd name="connsiteX2" fmla="*/ 100543 w 1073046"/>
                <a:gd name="connsiteY2" fmla="*/ 31273 h 631804"/>
                <a:gd name="connsiteX3" fmla="*/ 341889 w 1073046"/>
                <a:gd name="connsiteY3" fmla="*/ 55384 h 631804"/>
                <a:gd name="connsiteX4" fmla="*/ 533127 w 1073046"/>
                <a:gd name="connsiteY4" fmla="*/ 42775 h 631804"/>
                <a:gd name="connsiteX5" fmla="*/ 725580 w 1073046"/>
                <a:gd name="connsiteY5" fmla="*/ 72239 h 631804"/>
                <a:gd name="connsiteX6" fmla="*/ 1009548 w 1073046"/>
                <a:gd name="connsiteY6" fmla="*/ 50435 h 631804"/>
                <a:gd name="connsiteX7" fmla="*/ 986358 w 1073046"/>
                <a:gd name="connsiteY7" fmla="*/ 261439 h 631804"/>
                <a:gd name="connsiteX8" fmla="*/ 797614 w 1073046"/>
                <a:gd name="connsiteY8" fmla="*/ 232119 h 631804"/>
                <a:gd name="connsiteX9" fmla="*/ 825101 w 1073046"/>
                <a:gd name="connsiteY9" fmla="*/ 215627 h 631804"/>
                <a:gd name="connsiteX10" fmla="*/ 790284 w 1073046"/>
                <a:gd name="connsiteY10" fmla="*/ 173480 h 631804"/>
                <a:gd name="connsiteX11" fmla="*/ 869080 w 1073046"/>
                <a:gd name="connsiteY11" fmla="*/ 215627 h 631804"/>
                <a:gd name="connsiteX12" fmla="*/ 858086 w 1073046"/>
                <a:gd name="connsiteY12" fmla="*/ 156988 h 631804"/>
                <a:gd name="connsiteX13" fmla="*/ 876410 w 1073046"/>
                <a:gd name="connsiteY13" fmla="*/ 206465 h 631804"/>
                <a:gd name="connsiteX14" fmla="*/ 900232 w 1073046"/>
                <a:gd name="connsiteY14" fmla="*/ 151491 h 631804"/>
                <a:gd name="connsiteX15" fmla="*/ 922222 w 1073046"/>
                <a:gd name="connsiteY15" fmla="*/ 217459 h 631804"/>
                <a:gd name="connsiteX16" fmla="*/ 1024840 w 1073046"/>
                <a:gd name="connsiteY16" fmla="*/ 147826 h 631804"/>
                <a:gd name="connsiteX17" fmla="*/ 775625 w 1073046"/>
                <a:gd name="connsiteY17" fmla="*/ 100182 h 631804"/>
                <a:gd name="connsiteX18" fmla="*/ 700494 w 1073046"/>
                <a:gd name="connsiteY18" fmla="*/ 316413 h 631804"/>
                <a:gd name="connsiteX19" fmla="*/ 627195 w 1073046"/>
                <a:gd name="connsiteY19" fmla="*/ 598612 h 631804"/>
                <a:gd name="connsiteX20" fmla="*/ 533739 w 1073046"/>
                <a:gd name="connsiteY20" fmla="*/ 616937 h 631804"/>
                <a:gd name="connsiteX21" fmla="*/ 460441 w 1073046"/>
                <a:gd name="connsiteY21" fmla="*/ 605942 h 631804"/>
                <a:gd name="connsiteX22" fmla="*/ 370650 w 1073046"/>
                <a:gd name="connsiteY22" fmla="*/ 316413 h 631804"/>
                <a:gd name="connsiteX23" fmla="*/ 252741 w 1073046"/>
                <a:gd name="connsiteY23" fmla="*/ 58314 h 631804"/>
                <a:gd name="connsiteX24" fmla="*/ 62796 w 1073046"/>
                <a:gd name="connsiteY24" fmla="*/ 103847 h 631804"/>
                <a:gd name="connsiteX25" fmla="*/ 62610 w 1073046"/>
                <a:gd name="connsiteY25" fmla="*/ 245682 h 631804"/>
                <a:gd name="connsiteX26" fmla="*/ 117770 w 1073046"/>
                <a:gd name="connsiteY26" fmla="*/ 228454 h 631804"/>
                <a:gd name="connsiteX27" fmla="*/ 167870 w 1073046"/>
                <a:gd name="connsiteY27" fmla="*/ 182095 h 631804"/>
                <a:gd name="connsiteX28" fmla="*/ 152763 w 1073046"/>
                <a:gd name="connsiteY28" fmla="*/ 219840 h 631804"/>
                <a:gd name="connsiteX29" fmla="*/ 210667 w 1073046"/>
                <a:gd name="connsiteY29" fmla="*/ 201227 h 631804"/>
                <a:gd name="connsiteX30" fmla="*/ 182902 w 1073046"/>
                <a:gd name="connsiteY30" fmla="*/ 248146 h 631804"/>
                <a:gd name="connsiteX31" fmla="*/ 231383 w 1073046"/>
                <a:gd name="connsiteY31" fmla="*/ 266936 h 631804"/>
                <a:gd name="connsiteX0" fmla="*/ 231383 w 1081914"/>
                <a:gd name="connsiteY0" fmla="*/ 266936 h 631804"/>
                <a:gd name="connsiteX1" fmla="*/ 15152 w 1081914"/>
                <a:gd name="connsiteY1" fmla="*/ 268768 h 631804"/>
                <a:gd name="connsiteX2" fmla="*/ 100543 w 1081914"/>
                <a:gd name="connsiteY2" fmla="*/ 31273 h 631804"/>
                <a:gd name="connsiteX3" fmla="*/ 341889 w 1081914"/>
                <a:gd name="connsiteY3" fmla="*/ 55384 h 631804"/>
                <a:gd name="connsiteX4" fmla="*/ 533127 w 1081914"/>
                <a:gd name="connsiteY4" fmla="*/ 42775 h 631804"/>
                <a:gd name="connsiteX5" fmla="*/ 725580 w 1081914"/>
                <a:gd name="connsiteY5" fmla="*/ 72239 h 631804"/>
                <a:gd name="connsiteX6" fmla="*/ 1009548 w 1081914"/>
                <a:gd name="connsiteY6" fmla="*/ 50435 h 631804"/>
                <a:gd name="connsiteX7" fmla="*/ 986358 w 1081914"/>
                <a:gd name="connsiteY7" fmla="*/ 261439 h 631804"/>
                <a:gd name="connsiteX8" fmla="*/ 797614 w 1081914"/>
                <a:gd name="connsiteY8" fmla="*/ 232119 h 631804"/>
                <a:gd name="connsiteX9" fmla="*/ 825101 w 1081914"/>
                <a:gd name="connsiteY9" fmla="*/ 215627 h 631804"/>
                <a:gd name="connsiteX10" fmla="*/ 790284 w 1081914"/>
                <a:gd name="connsiteY10" fmla="*/ 173480 h 631804"/>
                <a:gd name="connsiteX11" fmla="*/ 869080 w 1081914"/>
                <a:gd name="connsiteY11" fmla="*/ 215627 h 631804"/>
                <a:gd name="connsiteX12" fmla="*/ 858086 w 1081914"/>
                <a:gd name="connsiteY12" fmla="*/ 156988 h 631804"/>
                <a:gd name="connsiteX13" fmla="*/ 876410 w 1081914"/>
                <a:gd name="connsiteY13" fmla="*/ 206465 h 631804"/>
                <a:gd name="connsiteX14" fmla="*/ 900232 w 1081914"/>
                <a:gd name="connsiteY14" fmla="*/ 151491 h 631804"/>
                <a:gd name="connsiteX15" fmla="*/ 922222 w 1081914"/>
                <a:gd name="connsiteY15" fmla="*/ 217459 h 631804"/>
                <a:gd name="connsiteX16" fmla="*/ 1024840 w 1081914"/>
                <a:gd name="connsiteY16" fmla="*/ 147826 h 631804"/>
                <a:gd name="connsiteX17" fmla="*/ 775625 w 1081914"/>
                <a:gd name="connsiteY17" fmla="*/ 100182 h 631804"/>
                <a:gd name="connsiteX18" fmla="*/ 700494 w 1081914"/>
                <a:gd name="connsiteY18" fmla="*/ 316413 h 631804"/>
                <a:gd name="connsiteX19" fmla="*/ 627195 w 1081914"/>
                <a:gd name="connsiteY19" fmla="*/ 598612 h 631804"/>
                <a:gd name="connsiteX20" fmla="*/ 533739 w 1081914"/>
                <a:gd name="connsiteY20" fmla="*/ 616937 h 631804"/>
                <a:gd name="connsiteX21" fmla="*/ 460441 w 1081914"/>
                <a:gd name="connsiteY21" fmla="*/ 605942 h 631804"/>
                <a:gd name="connsiteX22" fmla="*/ 370650 w 1081914"/>
                <a:gd name="connsiteY22" fmla="*/ 316413 h 631804"/>
                <a:gd name="connsiteX23" fmla="*/ 252741 w 1081914"/>
                <a:gd name="connsiteY23" fmla="*/ 58314 h 631804"/>
                <a:gd name="connsiteX24" fmla="*/ 62796 w 1081914"/>
                <a:gd name="connsiteY24" fmla="*/ 103847 h 631804"/>
                <a:gd name="connsiteX25" fmla="*/ 62610 w 1081914"/>
                <a:gd name="connsiteY25" fmla="*/ 245682 h 631804"/>
                <a:gd name="connsiteX26" fmla="*/ 117770 w 1081914"/>
                <a:gd name="connsiteY26" fmla="*/ 228454 h 631804"/>
                <a:gd name="connsiteX27" fmla="*/ 167870 w 1081914"/>
                <a:gd name="connsiteY27" fmla="*/ 182095 h 631804"/>
                <a:gd name="connsiteX28" fmla="*/ 152763 w 1081914"/>
                <a:gd name="connsiteY28" fmla="*/ 219840 h 631804"/>
                <a:gd name="connsiteX29" fmla="*/ 210667 w 1081914"/>
                <a:gd name="connsiteY29" fmla="*/ 201227 h 631804"/>
                <a:gd name="connsiteX30" fmla="*/ 182902 w 1081914"/>
                <a:gd name="connsiteY30" fmla="*/ 248146 h 631804"/>
                <a:gd name="connsiteX31" fmla="*/ 231383 w 1081914"/>
                <a:gd name="connsiteY31" fmla="*/ 266936 h 631804"/>
                <a:gd name="connsiteX0" fmla="*/ 231383 w 1076412"/>
                <a:gd name="connsiteY0" fmla="*/ 266936 h 631804"/>
                <a:gd name="connsiteX1" fmla="*/ 15152 w 1076412"/>
                <a:gd name="connsiteY1" fmla="*/ 268768 h 631804"/>
                <a:gd name="connsiteX2" fmla="*/ 100543 w 1076412"/>
                <a:gd name="connsiteY2" fmla="*/ 31273 h 631804"/>
                <a:gd name="connsiteX3" fmla="*/ 341889 w 1076412"/>
                <a:gd name="connsiteY3" fmla="*/ 55384 h 631804"/>
                <a:gd name="connsiteX4" fmla="*/ 533127 w 1076412"/>
                <a:gd name="connsiteY4" fmla="*/ 42775 h 631804"/>
                <a:gd name="connsiteX5" fmla="*/ 725580 w 1076412"/>
                <a:gd name="connsiteY5" fmla="*/ 72239 h 631804"/>
                <a:gd name="connsiteX6" fmla="*/ 1009548 w 1076412"/>
                <a:gd name="connsiteY6" fmla="*/ 50435 h 631804"/>
                <a:gd name="connsiteX7" fmla="*/ 986358 w 1076412"/>
                <a:gd name="connsiteY7" fmla="*/ 261439 h 631804"/>
                <a:gd name="connsiteX8" fmla="*/ 797614 w 1076412"/>
                <a:gd name="connsiteY8" fmla="*/ 232119 h 631804"/>
                <a:gd name="connsiteX9" fmla="*/ 825101 w 1076412"/>
                <a:gd name="connsiteY9" fmla="*/ 215627 h 631804"/>
                <a:gd name="connsiteX10" fmla="*/ 790284 w 1076412"/>
                <a:gd name="connsiteY10" fmla="*/ 173480 h 631804"/>
                <a:gd name="connsiteX11" fmla="*/ 869080 w 1076412"/>
                <a:gd name="connsiteY11" fmla="*/ 215627 h 631804"/>
                <a:gd name="connsiteX12" fmla="*/ 858086 w 1076412"/>
                <a:gd name="connsiteY12" fmla="*/ 156988 h 631804"/>
                <a:gd name="connsiteX13" fmla="*/ 876410 w 1076412"/>
                <a:gd name="connsiteY13" fmla="*/ 206465 h 631804"/>
                <a:gd name="connsiteX14" fmla="*/ 900232 w 1076412"/>
                <a:gd name="connsiteY14" fmla="*/ 151491 h 631804"/>
                <a:gd name="connsiteX15" fmla="*/ 922222 w 1076412"/>
                <a:gd name="connsiteY15" fmla="*/ 217459 h 631804"/>
                <a:gd name="connsiteX16" fmla="*/ 1024840 w 1076412"/>
                <a:gd name="connsiteY16" fmla="*/ 147826 h 631804"/>
                <a:gd name="connsiteX17" fmla="*/ 775625 w 1076412"/>
                <a:gd name="connsiteY17" fmla="*/ 100182 h 631804"/>
                <a:gd name="connsiteX18" fmla="*/ 700494 w 1076412"/>
                <a:gd name="connsiteY18" fmla="*/ 316413 h 631804"/>
                <a:gd name="connsiteX19" fmla="*/ 627195 w 1076412"/>
                <a:gd name="connsiteY19" fmla="*/ 598612 h 631804"/>
                <a:gd name="connsiteX20" fmla="*/ 533739 w 1076412"/>
                <a:gd name="connsiteY20" fmla="*/ 616937 h 631804"/>
                <a:gd name="connsiteX21" fmla="*/ 460441 w 1076412"/>
                <a:gd name="connsiteY21" fmla="*/ 605942 h 631804"/>
                <a:gd name="connsiteX22" fmla="*/ 370650 w 1076412"/>
                <a:gd name="connsiteY22" fmla="*/ 316413 h 631804"/>
                <a:gd name="connsiteX23" fmla="*/ 252741 w 1076412"/>
                <a:gd name="connsiteY23" fmla="*/ 58314 h 631804"/>
                <a:gd name="connsiteX24" fmla="*/ 62796 w 1076412"/>
                <a:gd name="connsiteY24" fmla="*/ 103847 h 631804"/>
                <a:gd name="connsiteX25" fmla="*/ 62610 w 1076412"/>
                <a:gd name="connsiteY25" fmla="*/ 245682 h 631804"/>
                <a:gd name="connsiteX26" fmla="*/ 117770 w 1076412"/>
                <a:gd name="connsiteY26" fmla="*/ 228454 h 631804"/>
                <a:gd name="connsiteX27" fmla="*/ 167870 w 1076412"/>
                <a:gd name="connsiteY27" fmla="*/ 182095 h 631804"/>
                <a:gd name="connsiteX28" fmla="*/ 152763 w 1076412"/>
                <a:gd name="connsiteY28" fmla="*/ 219840 h 631804"/>
                <a:gd name="connsiteX29" fmla="*/ 210667 w 1076412"/>
                <a:gd name="connsiteY29" fmla="*/ 201227 h 631804"/>
                <a:gd name="connsiteX30" fmla="*/ 182902 w 1076412"/>
                <a:gd name="connsiteY30" fmla="*/ 248146 h 631804"/>
                <a:gd name="connsiteX31" fmla="*/ 231383 w 1076412"/>
                <a:gd name="connsiteY31" fmla="*/ 266936 h 631804"/>
                <a:gd name="connsiteX0" fmla="*/ 231383 w 1033002"/>
                <a:gd name="connsiteY0" fmla="*/ 266936 h 631804"/>
                <a:gd name="connsiteX1" fmla="*/ 15152 w 1033002"/>
                <a:gd name="connsiteY1" fmla="*/ 268768 h 631804"/>
                <a:gd name="connsiteX2" fmla="*/ 100543 w 1033002"/>
                <a:gd name="connsiteY2" fmla="*/ 31273 h 631804"/>
                <a:gd name="connsiteX3" fmla="*/ 341889 w 1033002"/>
                <a:gd name="connsiteY3" fmla="*/ 55384 h 631804"/>
                <a:gd name="connsiteX4" fmla="*/ 533127 w 1033002"/>
                <a:gd name="connsiteY4" fmla="*/ 42775 h 631804"/>
                <a:gd name="connsiteX5" fmla="*/ 725580 w 1033002"/>
                <a:gd name="connsiteY5" fmla="*/ 72239 h 631804"/>
                <a:gd name="connsiteX6" fmla="*/ 1009548 w 1033002"/>
                <a:gd name="connsiteY6" fmla="*/ 50435 h 631804"/>
                <a:gd name="connsiteX7" fmla="*/ 982787 w 1033002"/>
                <a:gd name="connsiteY7" fmla="*/ 268582 h 631804"/>
                <a:gd name="connsiteX8" fmla="*/ 797614 w 1033002"/>
                <a:gd name="connsiteY8" fmla="*/ 232119 h 631804"/>
                <a:gd name="connsiteX9" fmla="*/ 825101 w 1033002"/>
                <a:gd name="connsiteY9" fmla="*/ 215627 h 631804"/>
                <a:gd name="connsiteX10" fmla="*/ 790284 w 1033002"/>
                <a:gd name="connsiteY10" fmla="*/ 173480 h 631804"/>
                <a:gd name="connsiteX11" fmla="*/ 869080 w 1033002"/>
                <a:gd name="connsiteY11" fmla="*/ 215627 h 631804"/>
                <a:gd name="connsiteX12" fmla="*/ 858086 w 1033002"/>
                <a:gd name="connsiteY12" fmla="*/ 156988 h 631804"/>
                <a:gd name="connsiteX13" fmla="*/ 876410 w 1033002"/>
                <a:gd name="connsiteY13" fmla="*/ 206465 h 631804"/>
                <a:gd name="connsiteX14" fmla="*/ 900232 w 1033002"/>
                <a:gd name="connsiteY14" fmla="*/ 151491 h 631804"/>
                <a:gd name="connsiteX15" fmla="*/ 922222 w 1033002"/>
                <a:gd name="connsiteY15" fmla="*/ 217459 h 631804"/>
                <a:gd name="connsiteX16" fmla="*/ 1024840 w 1033002"/>
                <a:gd name="connsiteY16" fmla="*/ 147826 h 631804"/>
                <a:gd name="connsiteX17" fmla="*/ 775625 w 1033002"/>
                <a:gd name="connsiteY17" fmla="*/ 100182 h 631804"/>
                <a:gd name="connsiteX18" fmla="*/ 700494 w 1033002"/>
                <a:gd name="connsiteY18" fmla="*/ 316413 h 631804"/>
                <a:gd name="connsiteX19" fmla="*/ 627195 w 1033002"/>
                <a:gd name="connsiteY19" fmla="*/ 598612 h 631804"/>
                <a:gd name="connsiteX20" fmla="*/ 533739 w 1033002"/>
                <a:gd name="connsiteY20" fmla="*/ 616937 h 631804"/>
                <a:gd name="connsiteX21" fmla="*/ 460441 w 1033002"/>
                <a:gd name="connsiteY21" fmla="*/ 605942 h 631804"/>
                <a:gd name="connsiteX22" fmla="*/ 370650 w 1033002"/>
                <a:gd name="connsiteY22" fmla="*/ 316413 h 631804"/>
                <a:gd name="connsiteX23" fmla="*/ 252741 w 1033002"/>
                <a:gd name="connsiteY23" fmla="*/ 58314 h 631804"/>
                <a:gd name="connsiteX24" fmla="*/ 62796 w 1033002"/>
                <a:gd name="connsiteY24" fmla="*/ 103847 h 631804"/>
                <a:gd name="connsiteX25" fmla="*/ 62610 w 1033002"/>
                <a:gd name="connsiteY25" fmla="*/ 245682 h 631804"/>
                <a:gd name="connsiteX26" fmla="*/ 117770 w 1033002"/>
                <a:gd name="connsiteY26" fmla="*/ 228454 h 631804"/>
                <a:gd name="connsiteX27" fmla="*/ 167870 w 1033002"/>
                <a:gd name="connsiteY27" fmla="*/ 182095 h 631804"/>
                <a:gd name="connsiteX28" fmla="*/ 152763 w 1033002"/>
                <a:gd name="connsiteY28" fmla="*/ 219840 h 631804"/>
                <a:gd name="connsiteX29" fmla="*/ 210667 w 1033002"/>
                <a:gd name="connsiteY29" fmla="*/ 201227 h 631804"/>
                <a:gd name="connsiteX30" fmla="*/ 182902 w 1033002"/>
                <a:gd name="connsiteY30" fmla="*/ 248146 h 631804"/>
                <a:gd name="connsiteX31" fmla="*/ 231383 w 1033002"/>
                <a:gd name="connsiteY31" fmla="*/ 266936 h 631804"/>
                <a:gd name="connsiteX0" fmla="*/ 231383 w 1044758"/>
                <a:gd name="connsiteY0" fmla="*/ 266936 h 631804"/>
                <a:gd name="connsiteX1" fmla="*/ 15152 w 1044758"/>
                <a:gd name="connsiteY1" fmla="*/ 268768 h 631804"/>
                <a:gd name="connsiteX2" fmla="*/ 100543 w 1044758"/>
                <a:gd name="connsiteY2" fmla="*/ 31273 h 631804"/>
                <a:gd name="connsiteX3" fmla="*/ 341889 w 1044758"/>
                <a:gd name="connsiteY3" fmla="*/ 55384 h 631804"/>
                <a:gd name="connsiteX4" fmla="*/ 533127 w 1044758"/>
                <a:gd name="connsiteY4" fmla="*/ 42775 h 631804"/>
                <a:gd name="connsiteX5" fmla="*/ 725580 w 1044758"/>
                <a:gd name="connsiteY5" fmla="*/ 72239 h 631804"/>
                <a:gd name="connsiteX6" fmla="*/ 1009548 w 1044758"/>
                <a:gd name="connsiteY6" fmla="*/ 50435 h 631804"/>
                <a:gd name="connsiteX7" fmla="*/ 982787 w 1044758"/>
                <a:gd name="connsiteY7" fmla="*/ 268582 h 631804"/>
                <a:gd name="connsiteX8" fmla="*/ 797614 w 1044758"/>
                <a:gd name="connsiteY8" fmla="*/ 232119 h 631804"/>
                <a:gd name="connsiteX9" fmla="*/ 825101 w 1044758"/>
                <a:gd name="connsiteY9" fmla="*/ 215627 h 631804"/>
                <a:gd name="connsiteX10" fmla="*/ 790284 w 1044758"/>
                <a:gd name="connsiteY10" fmla="*/ 173480 h 631804"/>
                <a:gd name="connsiteX11" fmla="*/ 869080 w 1044758"/>
                <a:gd name="connsiteY11" fmla="*/ 215627 h 631804"/>
                <a:gd name="connsiteX12" fmla="*/ 858086 w 1044758"/>
                <a:gd name="connsiteY12" fmla="*/ 156988 h 631804"/>
                <a:gd name="connsiteX13" fmla="*/ 876410 w 1044758"/>
                <a:gd name="connsiteY13" fmla="*/ 206465 h 631804"/>
                <a:gd name="connsiteX14" fmla="*/ 900232 w 1044758"/>
                <a:gd name="connsiteY14" fmla="*/ 151491 h 631804"/>
                <a:gd name="connsiteX15" fmla="*/ 922222 w 1044758"/>
                <a:gd name="connsiteY15" fmla="*/ 217459 h 631804"/>
                <a:gd name="connsiteX16" fmla="*/ 1024840 w 1044758"/>
                <a:gd name="connsiteY16" fmla="*/ 147826 h 631804"/>
                <a:gd name="connsiteX17" fmla="*/ 775625 w 1044758"/>
                <a:gd name="connsiteY17" fmla="*/ 100182 h 631804"/>
                <a:gd name="connsiteX18" fmla="*/ 700494 w 1044758"/>
                <a:gd name="connsiteY18" fmla="*/ 316413 h 631804"/>
                <a:gd name="connsiteX19" fmla="*/ 627195 w 1044758"/>
                <a:gd name="connsiteY19" fmla="*/ 598612 h 631804"/>
                <a:gd name="connsiteX20" fmla="*/ 533739 w 1044758"/>
                <a:gd name="connsiteY20" fmla="*/ 616937 h 631804"/>
                <a:gd name="connsiteX21" fmla="*/ 460441 w 1044758"/>
                <a:gd name="connsiteY21" fmla="*/ 605942 h 631804"/>
                <a:gd name="connsiteX22" fmla="*/ 370650 w 1044758"/>
                <a:gd name="connsiteY22" fmla="*/ 316413 h 631804"/>
                <a:gd name="connsiteX23" fmla="*/ 252741 w 1044758"/>
                <a:gd name="connsiteY23" fmla="*/ 58314 h 631804"/>
                <a:gd name="connsiteX24" fmla="*/ 62796 w 1044758"/>
                <a:gd name="connsiteY24" fmla="*/ 103847 h 631804"/>
                <a:gd name="connsiteX25" fmla="*/ 62610 w 1044758"/>
                <a:gd name="connsiteY25" fmla="*/ 245682 h 631804"/>
                <a:gd name="connsiteX26" fmla="*/ 117770 w 1044758"/>
                <a:gd name="connsiteY26" fmla="*/ 228454 h 631804"/>
                <a:gd name="connsiteX27" fmla="*/ 167870 w 1044758"/>
                <a:gd name="connsiteY27" fmla="*/ 182095 h 631804"/>
                <a:gd name="connsiteX28" fmla="*/ 152763 w 1044758"/>
                <a:gd name="connsiteY28" fmla="*/ 219840 h 631804"/>
                <a:gd name="connsiteX29" fmla="*/ 210667 w 1044758"/>
                <a:gd name="connsiteY29" fmla="*/ 201227 h 631804"/>
                <a:gd name="connsiteX30" fmla="*/ 182902 w 1044758"/>
                <a:gd name="connsiteY30" fmla="*/ 248146 h 631804"/>
                <a:gd name="connsiteX31" fmla="*/ 231383 w 1044758"/>
                <a:gd name="connsiteY31" fmla="*/ 266936 h 631804"/>
                <a:gd name="connsiteX0" fmla="*/ 231383 w 1056582"/>
                <a:gd name="connsiteY0" fmla="*/ 266936 h 631804"/>
                <a:gd name="connsiteX1" fmla="*/ 15152 w 1056582"/>
                <a:gd name="connsiteY1" fmla="*/ 268768 h 631804"/>
                <a:gd name="connsiteX2" fmla="*/ 100543 w 1056582"/>
                <a:gd name="connsiteY2" fmla="*/ 31273 h 631804"/>
                <a:gd name="connsiteX3" fmla="*/ 341889 w 1056582"/>
                <a:gd name="connsiteY3" fmla="*/ 55384 h 631804"/>
                <a:gd name="connsiteX4" fmla="*/ 533127 w 1056582"/>
                <a:gd name="connsiteY4" fmla="*/ 42775 h 631804"/>
                <a:gd name="connsiteX5" fmla="*/ 725580 w 1056582"/>
                <a:gd name="connsiteY5" fmla="*/ 72239 h 631804"/>
                <a:gd name="connsiteX6" fmla="*/ 1009548 w 1056582"/>
                <a:gd name="connsiteY6" fmla="*/ 50435 h 631804"/>
                <a:gd name="connsiteX7" fmla="*/ 1003027 w 1056582"/>
                <a:gd name="connsiteY7" fmla="*/ 259057 h 631804"/>
                <a:gd name="connsiteX8" fmla="*/ 797614 w 1056582"/>
                <a:gd name="connsiteY8" fmla="*/ 232119 h 631804"/>
                <a:gd name="connsiteX9" fmla="*/ 825101 w 1056582"/>
                <a:gd name="connsiteY9" fmla="*/ 215627 h 631804"/>
                <a:gd name="connsiteX10" fmla="*/ 790284 w 1056582"/>
                <a:gd name="connsiteY10" fmla="*/ 173480 h 631804"/>
                <a:gd name="connsiteX11" fmla="*/ 869080 w 1056582"/>
                <a:gd name="connsiteY11" fmla="*/ 215627 h 631804"/>
                <a:gd name="connsiteX12" fmla="*/ 858086 w 1056582"/>
                <a:gd name="connsiteY12" fmla="*/ 156988 h 631804"/>
                <a:gd name="connsiteX13" fmla="*/ 876410 w 1056582"/>
                <a:gd name="connsiteY13" fmla="*/ 206465 h 631804"/>
                <a:gd name="connsiteX14" fmla="*/ 900232 w 1056582"/>
                <a:gd name="connsiteY14" fmla="*/ 151491 h 631804"/>
                <a:gd name="connsiteX15" fmla="*/ 922222 w 1056582"/>
                <a:gd name="connsiteY15" fmla="*/ 217459 h 631804"/>
                <a:gd name="connsiteX16" fmla="*/ 1024840 w 1056582"/>
                <a:gd name="connsiteY16" fmla="*/ 147826 h 631804"/>
                <a:gd name="connsiteX17" fmla="*/ 775625 w 1056582"/>
                <a:gd name="connsiteY17" fmla="*/ 100182 h 631804"/>
                <a:gd name="connsiteX18" fmla="*/ 700494 w 1056582"/>
                <a:gd name="connsiteY18" fmla="*/ 316413 h 631804"/>
                <a:gd name="connsiteX19" fmla="*/ 627195 w 1056582"/>
                <a:gd name="connsiteY19" fmla="*/ 598612 h 631804"/>
                <a:gd name="connsiteX20" fmla="*/ 533739 w 1056582"/>
                <a:gd name="connsiteY20" fmla="*/ 616937 h 631804"/>
                <a:gd name="connsiteX21" fmla="*/ 460441 w 1056582"/>
                <a:gd name="connsiteY21" fmla="*/ 605942 h 631804"/>
                <a:gd name="connsiteX22" fmla="*/ 370650 w 1056582"/>
                <a:gd name="connsiteY22" fmla="*/ 316413 h 631804"/>
                <a:gd name="connsiteX23" fmla="*/ 252741 w 1056582"/>
                <a:gd name="connsiteY23" fmla="*/ 58314 h 631804"/>
                <a:gd name="connsiteX24" fmla="*/ 62796 w 1056582"/>
                <a:gd name="connsiteY24" fmla="*/ 103847 h 631804"/>
                <a:gd name="connsiteX25" fmla="*/ 62610 w 1056582"/>
                <a:gd name="connsiteY25" fmla="*/ 245682 h 631804"/>
                <a:gd name="connsiteX26" fmla="*/ 117770 w 1056582"/>
                <a:gd name="connsiteY26" fmla="*/ 228454 h 631804"/>
                <a:gd name="connsiteX27" fmla="*/ 167870 w 1056582"/>
                <a:gd name="connsiteY27" fmla="*/ 182095 h 631804"/>
                <a:gd name="connsiteX28" fmla="*/ 152763 w 1056582"/>
                <a:gd name="connsiteY28" fmla="*/ 219840 h 631804"/>
                <a:gd name="connsiteX29" fmla="*/ 210667 w 1056582"/>
                <a:gd name="connsiteY29" fmla="*/ 201227 h 631804"/>
                <a:gd name="connsiteX30" fmla="*/ 182902 w 1056582"/>
                <a:gd name="connsiteY30" fmla="*/ 248146 h 631804"/>
                <a:gd name="connsiteX31" fmla="*/ 231383 w 1056582"/>
                <a:gd name="connsiteY31" fmla="*/ 266936 h 631804"/>
                <a:gd name="connsiteX0" fmla="*/ 231383 w 1060688"/>
                <a:gd name="connsiteY0" fmla="*/ 266936 h 631804"/>
                <a:gd name="connsiteX1" fmla="*/ 15152 w 1060688"/>
                <a:gd name="connsiteY1" fmla="*/ 268768 h 631804"/>
                <a:gd name="connsiteX2" fmla="*/ 100543 w 1060688"/>
                <a:gd name="connsiteY2" fmla="*/ 31273 h 631804"/>
                <a:gd name="connsiteX3" fmla="*/ 341889 w 1060688"/>
                <a:gd name="connsiteY3" fmla="*/ 55384 h 631804"/>
                <a:gd name="connsiteX4" fmla="*/ 533127 w 1060688"/>
                <a:gd name="connsiteY4" fmla="*/ 42775 h 631804"/>
                <a:gd name="connsiteX5" fmla="*/ 725580 w 1060688"/>
                <a:gd name="connsiteY5" fmla="*/ 72239 h 631804"/>
                <a:gd name="connsiteX6" fmla="*/ 1009548 w 1060688"/>
                <a:gd name="connsiteY6" fmla="*/ 50435 h 631804"/>
                <a:gd name="connsiteX7" fmla="*/ 1003027 w 1060688"/>
                <a:gd name="connsiteY7" fmla="*/ 259057 h 631804"/>
                <a:gd name="connsiteX8" fmla="*/ 797614 w 1060688"/>
                <a:gd name="connsiteY8" fmla="*/ 232119 h 631804"/>
                <a:gd name="connsiteX9" fmla="*/ 825101 w 1060688"/>
                <a:gd name="connsiteY9" fmla="*/ 215627 h 631804"/>
                <a:gd name="connsiteX10" fmla="*/ 790284 w 1060688"/>
                <a:gd name="connsiteY10" fmla="*/ 173480 h 631804"/>
                <a:gd name="connsiteX11" fmla="*/ 869080 w 1060688"/>
                <a:gd name="connsiteY11" fmla="*/ 215627 h 631804"/>
                <a:gd name="connsiteX12" fmla="*/ 858086 w 1060688"/>
                <a:gd name="connsiteY12" fmla="*/ 156988 h 631804"/>
                <a:gd name="connsiteX13" fmla="*/ 876410 w 1060688"/>
                <a:gd name="connsiteY13" fmla="*/ 206465 h 631804"/>
                <a:gd name="connsiteX14" fmla="*/ 900232 w 1060688"/>
                <a:gd name="connsiteY14" fmla="*/ 151491 h 631804"/>
                <a:gd name="connsiteX15" fmla="*/ 922222 w 1060688"/>
                <a:gd name="connsiteY15" fmla="*/ 217459 h 631804"/>
                <a:gd name="connsiteX16" fmla="*/ 1024840 w 1060688"/>
                <a:gd name="connsiteY16" fmla="*/ 147826 h 631804"/>
                <a:gd name="connsiteX17" fmla="*/ 775625 w 1060688"/>
                <a:gd name="connsiteY17" fmla="*/ 100182 h 631804"/>
                <a:gd name="connsiteX18" fmla="*/ 700494 w 1060688"/>
                <a:gd name="connsiteY18" fmla="*/ 316413 h 631804"/>
                <a:gd name="connsiteX19" fmla="*/ 627195 w 1060688"/>
                <a:gd name="connsiteY19" fmla="*/ 598612 h 631804"/>
                <a:gd name="connsiteX20" fmla="*/ 533739 w 1060688"/>
                <a:gd name="connsiteY20" fmla="*/ 616937 h 631804"/>
                <a:gd name="connsiteX21" fmla="*/ 460441 w 1060688"/>
                <a:gd name="connsiteY21" fmla="*/ 605942 h 631804"/>
                <a:gd name="connsiteX22" fmla="*/ 370650 w 1060688"/>
                <a:gd name="connsiteY22" fmla="*/ 316413 h 631804"/>
                <a:gd name="connsiteX23" fmla="*/ 252741 w 1060688"/>
                <a:gd name="connsiteY23" fmla="*/ 58314 h 631804"/>
                <a:gd name="connsiteX24" fmla="*/ 62796 w 1060688"/>
                <a:gd name="connsiteY24" fmla="*/ 103847 h 631804"/>
                <a:gd name="connsiteX25" fmla="*/ 62610 w 1060688"/>
                <a:gd name="connsiteY25" fmla="*/ 245682 h 631804"/>
                <a:gd name="connsiteX26" fmla="*/ 117770 w 1060688"/>
                <a:gd name="connsiteY26" fmla="*/ 228454 h 631804"/>
                <a:gd name="connsiteX27" fmla="*/ 167870 w 1060688"/>
                <a:gd name="connsiteY27" fmla="*/ 182095 h 631804"/>
                <a:gd name="connsiteX28" fmla="*/ 152763 w 1060688"/>
                <a:gd name="connsiteY28" fmla="*/ 219840 h 631804"/>
                <a:gd name="connsiteX29" fmla="*/ 210667 w 1060688"/>
                <a:gd name="connsiteY29" fmla="*/ 201227 h 631804"/>
                <a:gd name="connsiteX30" fmla="*/ 182902 w 1060688"/>
                <a:gd name="connsiteY30" fmla="*/ 248146 h 631804"/>
                <a:gd name="connsiteX31" fmla="*/ 231383 w 1060688"/>
                <a:gd name="connsiteY31" fmla="*/ 266936 h 631804"/>
                <a:gd name="connsiteX0" fmla="*/ 231383 w 1062393"/>
                <a:gd name="connsiteY0" fmla="*/ 266936 h 631804"/>
                <a:gd name="connsiteX1" fmla="*/ 15152 w 1062393"/>
                <a:gd name="connsiteY1" fmla="*/ 268768 h 631804"/>
                <a:gd name="connsiteX2" fmla="*/ 100543 w 1062393"/>
                <a:gd name="connsiteY2" fmla="*/ 31273 h 631804"/>
                <a:gd name="connsiteX3" fmla="*/ 341889 w 1062393"/>
                <a:gd name="connsiteY3" fmla="*/ 55384 h 631804"/>
                <a:gd name="connsiteX4" fmla="*/ 533127 w 1062393"/>
                <a:gd name="connsiteY4" fmla="*/ 42775 h 631804"/>
                <a:gd name="connsiteX5" fmla="*/ 725580 w 1062393"/>
                <a:gd name="connsiteY5" fmla="*/ 72239 h 631804"/>
                <a:gd name="connsiteX6" fmla="*/ 1009548 w 1062393"/>
                <a:gd name="connsiteY6" fmla="*/ 50435 h 631804"/>
                <a:gd name="connsiteX7" fmla="*/ 1003027 w 1062393"/>
                <a:gd name="connsiteY7" fmla="*/ 259057 h 631804"/>
                <a:gd name="connsiteX8" fmla="*/ 797614 w 1062393"/>
                <a:gd name="connsiteY8" fmla="*/ 232119 h 631804"/>
                <a:gd name="connsiteX9" fmla="*/ 825101 w 1062393"/>
                <a:gd name="connsiteY9" fmla="*/ 215627 h 631804"/>
                <a:gd name="connsiteX10" fmla="*/ 790284 w 1062393"/>
                <a:gd name="connsiteY10" fmla="*/ 173480 h 631804"/>
                <a:gd name="connsiteX11" fmla="*/ 869080 w 1062393"/>
                <a:gd name="connsiteY11" fmla="*/ 215627 h 631804"/>
                <a:gd name="connsiteX12" fmla="*/ 858086 w 1062393"/>
                <a:gd name="connsiteY12" fmla="*/ 156988 h 631804"/>
                <a:gd name="connsiteX13" fmla="*/ 876410 w 1062393"/>
                <a:gd name="connsiteY13" fmla="*/ 206465 h 631804"/>
                <a:gd name="connsiteX14" fmla="*/ 900232 w 1062393"/>
                <a:gd name="connsiteY14" fmla="*/ 151491 h 631804"/>
                <a:gd name="connsiteX15" fmla="*/ 922222 w 1062393"/>
                <a:gd name="connsiteY15" fmla="*/ 217459 h 631804"/>
                <a:gd name="connsiteX16" fmla="*/ 1024840 w 1062393"/>
                <a:gd name="connsiteY16" fmla="*/ 147826 h 631804"/>
                <a:gd name="connsiteX17" fmla="*/ 775625 w 1062393"/>
                <a:gd name="connsiteY17" fmla="*/ 100182 h 631804"/>
                <a:gd name="connsiteX18" fmla="*/ 700494 w 1062393"/>
                <a:gd name="connsiteY18" fmla="*/ 316413 h 631804"/>
                <a:gd name="connsiteX19" fmla="*/ 627195 w 1062393"/>
                <a:gd name="connsiteY19" fmla="*/ 598612 h 631804"/>
                <a:gd name="connsiteX20" fmla="*/ 533739 w 1062393"/>
                <a:gd name="connsiteY20" fmla="*/ 616937 h 631804"/>
                <a:gd name="connsiteX21" fmla="*/ 460441 w 1062393"/>
                <a:gd name="connsiteY21" fmla="*/ 605942 h 631804"/>
                <a:gd name="connsiteX22" fmla="*/ 370650 w 1062393"/>
                <a:gd name="connsiteY22" fmla="*/ 316413 h 631804"/>
                <a:gd name="connsiteX23" fmla="*/ 252741 w 1062393"/>
                <a:gd name="connsiteY23" fmla="*/ 58314 h 631804"/>
                <a:gd name="connsiteX24" fmla="*/ 62796 w 1062393"/>
                <a:gd name="connsiteY24" fmla="*/ 103847 h 631804"/>
                <a:gd name="connsiteX25" fmla="*/ 62610 w 1062393"/>
                <a:gd name="connsiteY25" fmla="*/ 245682 h 631804"/>
                <a:gd name="connsiteX26" fmla="*/ 117770 w 1062393"/>
                <a:gd name="connsiteY26" fmla="*/ 228454 h 631804"/>
                <a:gd name="connsiteX27" fmla="*/ 167870 w 1062393"/>
                <a:gd name="connsiteY27" fmla="*/ 182095 h 631804"/>
                <a:gd name="connsiteX28" fmla="*/ 152763 w 1062393"/>
                <a:gd name="connsiteY28" fmla="*/ 219840 h 631804"/>
                <a:gd name="connsiteX29" fmla="*/ 210667 w 1062393"/>
                <a:gd name="connsiteY29" fmla="*/ 201227 h 631804"/>
                <a:gd name="connsiteX30" fmla="*/ 182902 w 1062393"/>
                <a:gd name="connsiteY30" fmla="*/ 248146 h 631804"/>
                <a:gd name="connsiteX31" fmla="*/ 231383 w 1062393"/>
                <a:gd name="connsiteY31" fmla="*/ 266936 h 631804"/>
                <a:gd name="connsiteX0" fmla="*/ 231383 w 1062393"/>
                <a:gd name="connsiteY0" fmla="*/ 266936 h 633551"/>
                <a:gd name="connsiteX1" fmla="*/ 15152 w 1062393"/>
                <a:gd name="connsiteY1" fmla="*/ 268768 h 633551"/>
                <a:gd name="connsiteX2" fmla="*/ 100543 w 1062393"/>
                <a:gd name="connsiteY2" fmla="*/ 31273 h 633551"/>
                <a:gd name="connsiteX3" fmla="*/ 341889 w 1062393"/>
                <a:gd name="connsiteY3" fmla="*/ 55384 h 633551"/>
                <a:gd name="connsiteX4" fmla="*/ 533127 w 1062393"/>
                <a:gd name="connsiteY4" fmla="*/ 42775 h 633551"/>
                <a:gd name="connsiteX5" fmla="*/ 725580 w 1062393"/>
                <a:gd name="connsiteY5" fmla="*/ 72239 h 633551"/>
                <a:gd name="connsiteX6" fmla="*/ 1009548 w 1062393"/>
                <a:gd name="connsiteY6" fmla="*/ 50435 h 633551"/>
                <a:gd name="connsiteX7" fmla="*/ 1003027 w 1062393"/>
                <a:gd name="connsiteY7" fmla="*/ 259057 h 633551"/>
                <a:gd name="connsiteX8" fmla="*/ 797614 w 1062393"/>
                <a:gd name="connsiteY8" fmla="*/ 232119 h 633551"/>
                <a:gd name="connsiteX9" fmla="*/ 825101 w 1062393"/>
                <a:gd name="connsiteY9" fmla="*/ 215627 h 633551"/>
                <a:gd name="connsiteX10" fmla="*/ 790284 w 1062393"/>
                <a:gd name="connsiteY10" fmla="*/ 173480 h 633551"/>
                <a:gd name="connsiteX11" fmla="*/ 869080 w 1062393"/>
                <a:gd name="connsiteY11" fmla="*/ 215627 h 633551"/>
                <a:gd name="connsiteX12" fmla="*/ 858086 w 1062393"/>
                <a:gd name="connsiteY12" fmla="*/ 156988 h 633551"/>
                <a:gd name="connsiteX13" fmla="*/ 876410 w 1062393"/>
                <a:gd name="connsiteY13" fmla="*/ 206465 h 633551"/>
                <a:gd name="connsiteX14" fmla="*/ 900232 w 1062393"/>
                <a:gd name="connsiteY14" fmla="*/ 151491 h 633551"/>
                <a:gd name="connsiteX15" fmla="*/ 922222 w 1062393"/>
                <a:gd name="connsiteY15" fmla="*/ 217459 h 633551"/>
                <a:gd name="connsiteX16" fmla="*/ 1024840 w 1062393"/>
                <a:gd name="connsiteY16" fmla="*/ 147826 h 633551"/>
                <a:gd name="connsiteX17" fmla="*/ 775625 w 1062393"/>
                <a:gd name="connsiteY17" fmla="*/ 100182 h 633551"/>
                <a:gd name="connsiteX18" fmla="*/ 700494 w 1062393"/>
                <a:gd name="connsiteY18" fmla="*/ 316413 h 633551"/>
                <a:gd name="connsiteX19" fmla="*/ 627195 w 1062393"/>
                <a:gd name="connsiteY19" fmla="*/ 598612 h 633551"/>
                <a:gd name="connsiteX20" fmla="*/ 533739 w 1062393"/>
                <a:gd name="connsiteY20" fmla="*/ 616937 h 633551"/>
                <a:gd name="connsiteX21" fmla="*/ 460441 w 1062393"/>
                <a:gd name="connsiteY21" fmla="*/ 605942 h 633551"/>
                <a:gd name="connsiteX22" fmla="*/ 370650 w 1062393"/>
                <a:gd name="connsiteY22" fmla="*/ 316413 h 633551"/>
                <a:gd name="connsiteX23" fmla="*/ 252741 w 1062393"/>
                <a:gd name="connsiteY23" fmla="*/ 58314 h 633551"/>
                <a:gd name="connsiteX24" fmla="*/ 62796 w 1062393"/>
                <a:gd name="connsiteY24" fmla="*/ 103847 h 633551"/>
                <a:gd name="connsiteX25" fmla="*/ 62610 w 1062393"/>
                <a:gd name="connsiteY25" fmla="*/ 245682 h 633551"/>
                <a:gd name="connsiteX26" fmla="*/ 117770 w 1062393"/>
                <a:gd name="connsiteY26" fmla="*/ 228454 h 633551"/>
                <a:gd name="connsiteX27" fmla="*/ 167870 w 1062393"/>
                <a:gd name="connsiteY27" fmla="*/ 182095 h 633551"/>
                <a:gd name="connsiteX28" fmla="*/ 152763 w 1062393"/>
                <a:gd name="connsiteY28" fmla="*/ 219840 h 633551"/>
                <a:gd name="connsiteX29" fmla="*/ 210667 w 1062393"/>
                <a:gd name="connsiteY29" fmla="*/ 201227 h 633551"/>
                <a:gd name="connsiteX30" fmla="*/ 182902 w 1062393"/>
                <a:gd name="connsiteY30" fmla="*/ 248146 h 633551"/>
                <a:gd name="connsiteX31" fmla="*/ 231383 w 1062393"/>
                <a:gd name="connsiteY31" fmla="*/ 266936 h 633551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0650 w 1062393"/>
                <a:gd name="connsiteY22" fmla="*/ 316413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0650 w 1062393"/>
                <a:gd name="connsiteY22" fmla="*/ 316413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7154 w 1062393"/>
                <a:gd name="connsiteY22" fmla="*/ 433300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11683 w 1062393"/>
                <a:gd name="connsiteY22" fmla="*/ 411868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11683 w 1062393"/>
                <a:gd name="connsiteY22" fmla="*/ 411868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17697 w 1062393"/>
                <a:gd name="connsiteY16" fmla="*/ 134730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17697 w 1062393"/>
                <a:gd name="connsiteY16" fmla="*/ 134730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25920"/>
                <a:gd name="connsiteX1" fmla="*/ 15152 w 1062393"/>
                <a:gd name="connsiteY1" fmla="*/ 268768 h 625920"/>
                <a:gd name="connsiteX2" fmla="*/ 100543 w 1062393"/>
                <a:gd name="connsiteY2" fmla="*/ 31273 h 625920"/>
                <a:gd name="connsiteX3" fmla="*/ 341889 w 1062393"/>
                <a:gd name="connsiteY3" fmla="*/ 55384 h 625920"/>
                <a:gd name="connsiteX4" fmla="*/ 533127 w 1062393"/>
                <a:gd name="connsiteY4" fmla="*/ 42775 h 625920"/>
                <a:gd name="connsiteX5" fmla="*/ 725580 w 1062393"/>
                <a:gd name="connsiteY5" fmla="*/ 72239 h 625920"/>
                <a:gd name="connsiteX6" fmla="*/ 1009548 w 1062393"/>
                <a:gd name="connsiteY6" fmla="*/ 50435 h 625920"/>
                <a:gd name="connsiteX7" fmla="*/ 1003027 w 1062393"/>
                <a:gd name="connsiteY7" fmla="*/ 259057 h 625920"/>
                <a:gd name="connsiteX8" fmla="*/ 797614 w 1062393"/>
                <a:gd name="connsiteY8" fmla="*/ 232119 h 625920"/>
                <a:gd name="connsiteX9" fmla="*/ 825101 w 1062393"/>
                <a:gd name="connsiteY9" fmla="*/ 215627 h 625920"/>
                <a:gd name="connsiteX10" fmla="*/ 790284 w 1062393"/>
                <a:gd name="connsiteY10" fmla="*/ 173480 h 625920"/>
                <a:gd name="connsiteX11" fmla="*/ 869080 w 1062393"/>
                <a:gd name="connsiteY11" fmla="*/ 215627 h 625920"/>
                <a:gd name="connsiteX12" fmla="*/ 858086 w 1062393"/>
                <a:gd name="connsiteY12" fmla="*/ 156988 h 625920"/>
                <a:gd name="connsiteX13" fmla="*/ 876410 w 1062393"/>
                <a:gd name="connsiteY13" fmla="*/ 206465 h 625920"/>
                <a:gd name="connsiteX14" fmla="*/ 900232 w 1062393"/>
                <a:gd name="connsiteY14" fmla="*/ 151491 h 625920"/>
                <a:gd name="connsiteX15" fmla="*/ 922222 w 1062393"/>
                <a:gd name="connsiteY15" fmla="*/ 217459 h 625920"/>
                <a:gd name="connsiteX16" fmla="*/ 1017697 w 1062393"/>
                <a:gd name="connsiteY16" fmla="*/ 134730 h 625920"/>
                <a:gd name="connsiteX17" fmla="*/ 775625 w 1062393"/>
                <a:gd name="connsiteY17" fmla="*/ 100182 h 625920"/>
                <a:gd name="connsiteX18" fmla="*/ 700494 w 1062393"/>
                <a:gd name="connsiteY18" fmla="*/ 316413 h 625920"/>
                <a:gd name="connsiteX19" fmla="*/ 668857 w 1062393"/>
                <a:gd name="connsiteY19" fmla="*/ 422585 h 625920"/>
                <a:gd name="connsiteX20" fmla="*/ 627195 w 1062393"/>
                <a:gd name="connsiteY20" fmla="*/ 598612 h 625920"/>
                <a:gd name="connsiteX21" fmla="*/ 533739 w 1062393"/>
                <a:gd name="connsiteY21" fmla="*/ 616937 h 625920"/>
                <a:gd name="connsiteX22" fmla="*/ 460441 w 1062393"/>
                <a:gd name="connsiteY22" fmla="*/ 605942 h 625920"/>
                <a:gd name="connsiteX23" fmla="*/ 402158 w 1062393"/>
                <a:gd name="connsiteY23" fmla="*/ 398771 h 625920"/>
                <a:gd name="connsiteX24" fmla="*/ 343266 w 1062393"/>
                <a:gd name="connsiteY24" fmla="*/ 214020 h 625920"/>
                <a:gd name="connsiteX25" fmla="*/ 252741 w 1062393"/>
                <a:gd name="connsiteY25" fmla="*/ 58314 h 625920"/>
                <a:gd name="connsiteX26" fmla="*/ 62796 w 1062393"/>
                <a:gd name="connsiteY26" fmla="*/ 103847 h 625920"/>
                <a:gd name="connsiteX27" fmla="*/ 62610 w 1062393"/>
                <a:gd name="connsiteY27" fmla="*/ 245682 h 625920"/>
                <a:gd name="connsiteX28" fmla="*/ 117770 w 1062393"/>
                <a:gd name="connsiteY28" fmla="*/ 228454 h 625920"/>
                <a:gd name="connsiteX29" fmla="*/ 167870 w 1062393"/>
                <a:gd name="connsiteY29" fmla="*/ 182095 h 625920"/>
                <a:gd name="connsiteX30" fmla="*/ 152763 w 1062393"/>
                <a:gd name="connsiteY30" fmla="*/ 219840 h 625920"/>
                <a:gd name="connsiteX31" fmla="*/ 210667 w 1062393"/>
                <a:gd name="connsiteY31" fmla="*/ 201227 h 625920"/>
                <a:gd name="connsiteX32" fmla="*/ 182902 w 1062393"/>
                <a:gd name="connsiteY32" fmla="*/ 248146 h 625920"/>
                <a:gd name="connsiteX33" fmla="*/ 231383 w 1062393"/>
                <a:gd name="connsiteY33" fmla="*/ 266936 h 625920"/>
                <a:gd name="connsiteX0" fmla="*/ 231383 w 1062393"/>
                <a:gd name="connsiteY0" fmla="*/ 266936 h 625920"/>
                <a:gd name="connsiteX1" fmla="*/ 15152 w 1062393"/>
                <a:gd name="connsiteY1" fmla="*/ 268768 h 625920"/>
                <a:gd name="connsiteX2" fmla="*/ 100543 w 1062393"/>
                <a:gd name="connsiteY2" fmla="*/ 31273 h 625920"/>
                <a:gd name="connsiteX3" fmla="*/ 341889 w 1062393"/>
                <a:gd name="connsiteY3" fmla="*/ 55384 h 625920"/>
                <a:gd name="connsiteX4" fmla="*/ 533127 w 1062393"/>
                <a:gd name="connsiteY4" fmla="*/ 42775 h 625920"/>
                <a:gd name="connsiteX5" fmla="*/ 725580 w 1062393"/>
                <a:gd name="connsiteY5" fmla="*/ 72239 h 625920"/>
                <a:gd name="connsiteX6" fmla="*/ 1009548 w 1062393"/>
                <a:gd name="connsiteY6" fmla="*/ 50435 h 625920"/>
                <a:gd name="connsiteX7" fmla="*/ 1003027 w 1062393"/>
                <a:gd name="connsiteY7" fmla="*/ 259057 h 625920"/>
                <a:gd name="connsiteX8" fmla="*/ 797614 w 1062393"/>
                <a:gd name="connsiteY8" fmla="*/ 232119 h 625920"/>
                <a:gd name="connsiteX9" fmla="*/ 825101 w 1062393"/>
                <a:gd name="connsiteY9" fmla="*/ 215627 h 625920"/>
                <a:gd name="connsiteX10" fmla="*/ 790284 w 1062393"/>
                <a:gd name="connsiteY10" fmla="*/ 173480 h 625920"/>
                <a:gd name="connsiteX11" fmla="*/ 869080 w 1062393"/>
                <a:gd name="connsiteY11" fmla="*/ 215627 h 625920"/>
                <a:gd name="connsiteX12" fmla="*/ 858086 w 1062393"/>
                <a:gd name="connsiteY12" fmla="*/ 156988 h 625920"/>
                <a:gd name="connsiteX13" fmla="*/ 876410 w 1062393"/>
                <a:gd name="connsiteY13" fmla="*/ 206465 h 625920"/>
                <a:gd name="connsiteX14" fmla="*/ 900232 w 1062393"/>
                <a:gd name="connsiteY14" fmla="*/ 151491 h 625920"/>
                <a:gd name="connsiteX15" fmla="*/ 922222 w 1062393"/>
                <a:gd name="connsiteY15" fmla="*/ 217459 h 625920"/>
                <a:gd name="connsiteX16" fmla="*/ 1017697 w 1062393"/>
                <a:gd name="connsiteY16" fmla="*/ 134730 h 625920"/>
                <a:gd name="connsiteX17" fmla="*/ 775625 w 1062393"/>
                <a:gd name="connsiteY17" fmla="*/ 100182 h 625920"/>
                <a:gd name="connsiteX18" fmla="*/ 700494 w 1062393"/>
                <a:gd name="connsiteY18" fmla="*/ 316413 h 625920"/>
                <a:gd name="connsiteX19" fmla="*/ 650998 w 1062393"/>
                <a:gd name="connsiteY19" fmla="*/ 420204 h 625920"/>
                <a:gd name="connsiteX20" fmla="*/ 627195 w 1062393"/>
                <a:gd name="connsiteY20" fmla="*/ 598612 h 625920"/>
                <a:gd name="connsiteX21" fmla="*/ 533739 w 1062393"/>
                <a:gd name="connsiteY21" fmla="*/ 616937 h 625920"/>
                <a:gd name="connsiteX22" fmla="*/ 460441 w 1062393"/>
                <a:gd name="connsiteY22" fmla="*/ 605942 h 625920"/>
                <a:gd name="connsiteX23" fmla="*/ 402158 w 1062393"/>
                <a:gd name="connsiteY23" fmla="*/ 398771 h 625920"/>
                <a:gd name="connsiteX24" fmla="*/ 343266 w 1062393"/>
                <a:gd name="connsiteY24" fmla="*/ 214020 h 625920"/>
                <a:gd name="connsiteX25" fmla="*/ 252741 w 1062393"/>
                <a:gd name="connsiteY25" fmla="*/ 58314 h 625920"/>
                <a:gd name="connsiteX26" fmla="*/ 62796 w 1062393"/>
                <a:gd name="connsiteY26" fmla="*/ 103847 h 625920"/>
                <a:gd name="connsiteX27" fmla="*/ 62610 w 1062393"/>
                <a:gd name="connsiteY27" fmla="*/ 245682 h 625920"/>
                <a:gd name="connsiteX28" fmla="*/ 117770 w 1062393"/>
                <a:gd name="connsiteY28" fmla="*/ 228454 h 625920"/>
                <a:gd name="connsiteX29" fmla="*/ 167870 w 1062393"/>
                <a:gd name="connsiteY29" fmla="*/ 182095 h 625920"/>
                <a:gd name="connsiteX30" fmla="*/ 152763 w 1062393"/>
                <a:gd name="connsiteY30" fmla="*/ 219840 h 625920"/>
                <a:gd name="connsiteX31" fmla="*/ 210667 w 1062393"/>
                <a:gd name="connsiteY31" fmla="*/ 201227 h 625920"/>
                <a:gd name="connsiteX32" fmla="*/ 182902 w 1062393"/>
                <a:gd name="connsiteY32" fmla="*/ 248146 h 625920"/>
                <a:gd name="connsiteX33" fmla="*/ 231383 w 1062393"/>
                <a:gd name="connsiteY33" fmla="*/ 266936 h 625920"/>
                <a:gd name="connsiteX0" fmla="*/ 231383 w 1062393"/>
                <a:gd name="connsiteY0" fmla="*/ 266936 h 629715"/>
                <a:gd name="connsiteX1" fmla="*/ 15152 w 1062393"/>
                <a:gd name="connsiteY1" fmla="*/ 268768 h 629715"/>
                <a:gd name="connsiteX2" fmla="*/ 100543 w 1062393"/>
                <a:gd name="connsiteY2" fmla="*/ 31273 h 629715"/>
                <a:gd name="connsiteX3" fmla="*/ 341889 w 1062393"/>
                <a:gd name="connsiteY3" fmla="*/ 55384 h 629715"/>
                <a:gd name="connsiteX4" fmla="*/ 533127 w 1062393"/>
                <a:gd name="connsiteY4" fmla="*/ 42775 h 629715"/>
                <a:gd name="connsiteX5" fmla="*/ 725580 w 1062393"/>
                <a:gd name="connsiteY5" fmla="*/ 72239 h 629715"/>
                <a:gd name="connsiteX6" fmla="*/ 1009548 w 1062393"/>
                <a:gd name="connsiteY6" fmla="*/ 50435 h 629715"/>
                <a:gd name="connsiteX7" fmla="*/ 1003027 w 1062393"/>
                <a:gd name="connsiteY7" fmla="*/ 259057 h 629715"/>
                <a:gd name="connsiteX8" fmla="*/ 797614 w 1062393"/>
                <a:gd name="connsiteY8" fmla="*/ 232119 h 629715"/>
                <a:gd name="connsiteX9" fmla="*/ 825101 w 1062393"/>
                <a:gd name="connsiteY9" fmla="*/ 215627 h 629715"/>
                <a:gd name="connsiteX10" fmla="*/ 790284 w 1062393"/>
                <a:gd name="connsiteY10" fmla="*/ 173480 h 629715"/>
                <a:gd name="connsiteX11" fmla="*/ 869080 w 1062393"/>
                <a:gd name="connsiteY11" fmla="*/ 215627 h 629715"/>
                <a:gd name="connsiteX12" fmla="*/ 858086 w 1062393"/>
                <a:gd name="connsiteY12" fmla="*/ 156988 h 629715"/>
                <a:gd name="connsiteX13" fmla="*/ 876410 w 1062393"/>
                <a:gd name="connsiteY13" fmla="*/ 206465 h 629715"/>
                <a:gd name="connsiteX14" fmla="*/ 900232 w 1062393"/>
                <a:gd name="connsiteY14" fmla="*/ 151491 h 629715"/>
                <a:gd name="connsiteX15" fmla="*/ 922222 w 1062393"/>
                <a:gd name="connsiteY15" fmla="*/ 217459 h 629715"/>
                <a:gd name="connsiteX16" fmla="*/ 1017697 w 1062393"/>
                <a:gd name="connsiteY16" fmla="*/ 134730 h 629715"/>
                <a:gd name="connsiteX17" fmla="*/ 775625 w 1062393"/>
                <a:gd name="connsiteY17" fmla="*/ 100182 h 629715"/>
                <a:gd name="connsiteX18" fmla="*/ 700494 w 1062393"/>
                <a:gd name="connsiteY18" fmla="*/ 316413 h 629715"/>
                <a:gd name="connsiteX19" fmla="*/ 650998 w 1062393"/>
                <a:gd name="connsiteY19" fmla="*/ 420204 h 629715"/>
                <a:gd name="connsiteX20" fmla="*/ 627195 w 1062393"/>
                <a:gd name="connsiteY20" fmla="*/ 598612 h 629715"/>
                <a:gd name="connsiteX21" fmla="*/ 533739 w 1062393"/>
                <a:gd name="connsiteY21" fmla="*/ 616937 h 629715"/>
                <a:gd name="connsiteX22" fmla="*/ 460441 w 1062393"/>
                <a:gd name="connsiteY22" fmla="*/ 605942 h 629715"/>
                <a:gd name="connsiteX23" fmla="*/ 402158 w 1062393"/>
                <a:gd name="connsiteY23" fmla="*/ 398771 h 629715"/>
                <a:gd name="connsiteX24" fmla="*/ 343266 w 1062393"/>
                <a:gd name="connsiteY24" fmla="*/ 214020 h 629715"/>
                <a:gd name="connsiteX25" fmla="*/ 252741 w 1062393"/>
                <a:gd name="connsiteY25" fmla="*/ 58314 h 629715"/>
                <a:gd name="connsiteX26" fmla="*/ 62796 w 1062393"/>
                <a:gd name="connsiteY26" fmla="*/ 103847 h 629715"/>
                <a:gd name="connsiteX27" fmla="*/ 62610 w 1062393"/>
                <a:gd name="connsiteY27" fmla="*/ 245682 h 629715"/>
                <a:gd name="connsiteX28" fmla="*/ 117770 w 1062393"/>
                <a:gd name="connsiteY28" fmla="*/ 228454 h 629715"/>
                <a:gd name="connsiteX29" fmla="*/ 167870 w 1062393"/>
                <a:gd name="connsiteY29" fmla="*/ 182095 h 629715"/>
                <a:gd name="connsiteX30" fmla="*/ 152763 w 1062393"/>
                <a:gd name="connsiteY30" fmla="*/ 219840 h 629715"/>
                <a:gd name="connsiteX31" fmla="*/ 210667 w 1062393"/>
                <a:gd name="connsiteY31" fmla="*/ 201227 h 629715"/>
                <a:gd name="connsiteX32" fmla="*/ 182902 w 1062393"/>
                <a:gd name="connsiteY32" fmla="*/ 248146 h 629715"/>
                <a:gd name="connsiteX33" fmla="*/ 231383 w 1062393"/>
                <a:gd name="connsiteY33" fmla="*/ 266936 h 629715"/>
                <a:gd name="connsiteX0" fmla="*/ 231383 w 1062393"/>
                <a:gd name="connsiteY0" fmla="*/ 266936 h 629715"/>
                <a:gd name="connsiteX1" fmla="*/ 15152 w 1062393"/>
                <a:gd name="connsiteY1" fmla="*/ 268768 h 629715"/>
                <a:gd name="connsiteX2" fmla="*/ 100543 w 1062393"/>
                <a:gd name="connsiteY2" fmla="*/ 31273 h 629715"/>
                <a:gd name="connsiteX3" fmla="*/ 341889 w 1062393"/>
                <a:gd name="connsiteY3" fmla="*/ 55384 h 629715"/>
                <a:gd name="connsiteX4" fmla="*/ 533127 w 1062393"/>
                <a:gd name="connsiteY4" fmla="*/ 42775 h 629715"/>
                <a:gd name="connsiteX5" fmla="*/ 725580 w 1062393"/>
                <a:gd name="connsiteY5" fmla="*/ 72239 h 629715"/>
                <a:gd name="connsiteX6" fmla="*/ 1009548 w 1062393"/>
                <a:gd name="connsiteY6" fmla="*/ 50435 h 629715"/>
                <a:gd name="connsiteX7" fmla="*/ 1003027 w 1062393"/>
                <a:gd name="connsiteY7" fmla="*/ 259057 h 629715"/>
                <a:gd name="connsiteX8" fmla="*/ 797614 w 1062393"/>
                <a:gd name="connsiteY8" fmla="*/ 232119 h 629715"/>
                <a:gd name="connsiteX9" fmla="*/ 825101 w 1062393"/>
                <a:gd name="connsiteY9" fmla="*/ 215627 h 629715"/>
                <a:gd name="connsiteX10" fmla="*/ 790284 w 1062393"/>
                <a:gd name="connsiteY10" fmla="*/ 173480 h 629715"/>
                <a:gd name="connsiteX11" fmla="*/ 869080 w 1062393"/>
                <a:gd name="connsiteY11" fmla="*/ 215627 h 629715"/>
                <a:gd name="connsiteX12" fmla="*/ 858086 w 1062393"/>
                <a:gd name="connsiteY12" fmla="*/ 156988 h 629715"/>
                <a:gd name="connsiteX13" fmla="*/ 876410 w 1062393"/>
                <a:gd name="connsiteY13" fmla="*/ 206465 h 629715"/>
                <a:gd name="connsiteX14" fmla="*/ 900232 w 1062393"/>
                <a:gd name="connsiteY14" fmla="*/ 151491 h 629715"/>
                <a:gd name="connsiteX15" fmla="*/ 922222 w 1062393"/>
                <a:gd name="connsiteY15" fmla="*/ 217459 h 629715"/>
                <a:gd name="connsiteX16" fmla="*/ 1017697 w 1062393"/>
                <a:gd name="connsiteY16" fmla="*/ 134730 h 629715"/>
                <a:gd name="connsiteX17" fmla="*/ 775625 w 1062393"/>
                <a:gd name="connsiteY17" fmla="*/ 100182 h 629715"/>
                <a:gd name="connsiteX18" fmla="*/ 700494 w 1062393"/>
                <a:gd name="connsiteY18" fmla="*/ 316413 h 629715"/>
                <a:gd name="connsiteX19" fmla="*/ 650998 w 1062393"/>
                <a:gd name="connsiteY19" fmla="*/ 420204 h 629715"/>
                <a:gd name="connsiteX20" fmla="*/ 627195 w 1062393"/>
                <a:gd name="connsiteY20" fmla="*/ 598612 h 629715"/>
                <a:gd name="connsiteX21" fmla="*/ 533739 w 1062393"/>
                <a:gd name="connsiteY21" fmla="*/ 616937 h 629715"/>
                <a:gd name="connsiteX22" fmla="*/ 460441 w 1062393"/>
                <a:gd name="connsiteY22" fmla="*/ 605942 h 629715"/>
                <a:gd name="connsiteX23" fmla="*/ 402158 w 1062393"/>
                <a:gd name="connsiteY23" fmla="*/ 398771 h 629715"/>
                <a:gd name="connsiteX24" fmla="*/ 343266 w 1062393"/>
                <a:gd name="connsiteY24" fmla="*/ 214020 h 629715"/>
                <a:gd name="connsiteX25" fmla="*/ 252741 w 1062393"/>
                <a:gd name="connsiteY25" fmla="*/ 58314 h 629715"/>
                <a:gd name="connsiteX26" fmla="*/ 62796 w 1062393"/>
                <a:gd name="connsiteY26" fmla="*/ 103847 h 629715"/>
                <a:gd name="connsiteX27" fmla="*/ 62610 w 1062393"/>
                <a:gd name="connsiteY27" fmla="*/ 245682 h 629715"/>
                <a:gd name="connsiteX28" fmla="*/ 117770 w 1062393"/>
                <a:gd name="connsiteY28" fmla="*/ 228454 h 629715"/>
                <a:gd name="connsiteX29" fmla="*/ 167870 w 1062393"/>
                <a:gd name="connsiteY29" fmla="*/ 182095 h 629715"/>
                <a:gd name="connsiteX30" fmla="*/ 152763 w 1062393"/>
                <a:gd name="connsiteY30" fmla="*/ 219840 h 629715"/>
                <a:gd name="connsiteX31" fmla="*/ 210667 w 1062393"/>
                <a:gd name="connsiteY31" fmla="*/ 201227 h 629715"/>
                <a:gd name="connsiteX32" fmla="*/ 182902 w 1062393"/>
                <a:gd name="connsiteY32" fmla="*/ 248146 h 629715"/>
                <a:gd name="connsiteX33" fmla="*/ 231383 w 1062393"/>
                <a:gd name="connsiteY33" fmla="*/ 266936 h 629715"/>
                <a:gd name="connsiteX0" fmla="*/ 231383 w 1062393"/>
                <a:gd name="connsiteY0" fmla="*/ 266936 h 639326"/>
                <a:gd name="connsiteX1" fmla="*/ 15152 w 1062393"/>
                <a:gd name="connsiteY1" fmla="*/ 268768 h 639326"/>
                <a:gd name="connsiteX2" fmla="*/ 100543 w 1062393"/>
                <a:gd name="connsiteY2" fmla="*/ 31273 h 639326"/>
                <a:gd name="connsiteX3" fmla="*/ 341889 w 1062393"/>
                <a:gd name="connsiteY3" fmla="*/ 55384 h 639326"/>
                <a:gd name="connsiteX4" fmla="*/ 533127 w 1062393"/>
                <a:gd name="connsiteY4" fmla="*/ 42775 h 639326"/>
                <a:gd name="connsiteX5" fmla="*/ 725580 w 1062393"/>
                <a:gd name="connsiteY5" fmla="*/ 72239 h 639326"/>
                <a:gd name="connsiteX6" fmla="*/ 1009548 w 1062393"/>
                <a:gd name="connsiteY6" fmla="*/ 50435 h 639326"/>
                <a:gd name="connsiteX7" fmla="*/ 1003027 w 1062393"/>
                <a:gd name="connsiteY7" fmla="*/ 259057 h 639326"/>
                <a:gd name="connsiteX8" fmla="*/ 797614 w 1062393"/>
                <a:gd name="connsiteY8" fmla="*/ 232119 h 639326"/>
                <a:gd name="connsiteX9" fmla="*/ 825101 w 1062393"/>
                <a:gd name="connsiteY9" fmla="*/ 215627 h 639326"/>
                <a:gd name="connsiteX10" fmla="*/ 790284 w 1062393"/>
                <a:gd name="connsiteY10" fmla="*/ 173480 h 639326"/>
                <a:gd name="connsiteX11" fmla="*/ 869080 w 1062393"/>
                <a:gd name="connsiteY11" fmla="*/ 215627 h 639326"/>
                <a:gd name="connsiteX12" fmla="*/ 858086 w 1062393"/>
                <a:gd name="connsiteY12" fmla="*/ 156988 h 639326"/>
                <a:gd name="connsiteX13" fmla="*/ 876410 w 1062393"/>
                <a:gd name="connsiteY13" fmla="*/ 206465 h 639326"/>
                <a:gd name="connsiteX14" fmla="*/ 900232 w 1062393"/>
                <a:gd name="connsiteY14" fmla="*/ 151491 h 639326"/>
                <a:gd name="connsiteX15" fmla="*/ 922222 w 1062393"/>
                <a:gd name="connsiteY15" fmla="*/ 217459 h 639326"/>
                <a:gd name="connsiteX16" fmla="*/ 1017697 w 1062393"/>
                <a:gd name="connsiteY16" fmla="*/ 134730 h 639326"/>
                <a:gd name="connsiteX17" fmla="*/ 775625 w 1062393"/>
                <a:gd name="connsiteY17" fmla="*/ 100182 h 639326"/>
                <a:gd name="connsiteX18" fmla="*/ 700494 w 1062393"/>
                <a:gd name="connsiteY18" fmla="*/ 316413 h 639326"/>
                <a:gd name="connsiteX19" fmla="*/ 650998 w 1062393"/>
                <a:gd name="connsiteY19" fmla="*/ 420204 h 639326"/>
                <a:gd name="connsiteX20" fmla="*/ 627195 w 1062393"/>
                <a:gd name="connsiteY20" fmla="*/ 598612 h 639326"/>
                <a:gd name="connsiteX21" fmla="*/ 533739 w 1062393"/>
                <a:gd name="connsiteY21" fmla="*/ 616937 h 639326"/>
                <a:gd name="connsiteX22" fmla="*/ 460441 w 1062393"/>
                <a:gd name="connsiteY22" fmla="*/ 605942 h 639326"/>
                <a:gd name="connsiteX23" fmla="*/ 402158 w 1062393"/>
                <a:gd name="connsiteY23" fmla="*/ 398771 h 639326"/>
                <a:gd name="connsiteX24" fmla="*/ 343266 w 1062393"/>
                <a:gd name="connsiteY24" fmla="*/ 214020 h 639326"/>
                <a:gd name="connsiteX25" fmla="*/ 252741 w 1062393"/>
                <a:gd name="connsiteY25" fmla="*/ 58314 h 639326"/>
                <a:gd name="connsiteX26" fmla="*/ 62796 w 1062393"/>
                <a:gd name="connsiteY26" fmla="*/ 103847 h 639326"/>
                <a:gd name="connsiteX27" fmla="*/ 62610 w 1062393"/>
                <a:gd name="connsiteY27" fmla="*/ 245682 h 639326"/>
                <a:gd name="connsiteX28" fmla="*/ 117770 w 1062393"/>
                <a:gd name="connsiteY28" fmla="*/ 228454 h 639326"/>
                <a:gd name="connsiteX29" fmla="*/ 167870 w 1062393"/>
                <a:gd name="connsiteY29" fmla="*/ 182095 h 639326"/>
                <a:gd name="connsiteX30" fmla="*/ 152763 w 1062393"/>
                <a:gd name="connsiteY30" fmla="*/ 219840 h 639326"/>
                <a:gd name="connsiteX31" fmla="*/ 210667 w 1062393"/>
                <a:gd name="connsiteY31" fmla="*/ 201227 h 639326"/>
                <a:gd name="connsiteX32" fmla="*/ 182902 w 1062393"/>
                <a:gd name="connsiteY32" fmla="*/ 248146 h 639326"/>
                <a:gd name="connsiteX33" fmla="*/ 231383 w 1062393"/>
                <a:gd name="connsiteY33" fmla="*/ 266936 h 639326"/>
                <a:gd name="connsiteX0" fmla="*/ 231383 w 1062393"/>
                <a:gd name="connsiteY0" fmla="*/ 266936 h 639326"/>
                <a:gd name="connsiteX1" fmla="*/ 15152 w 1062393"/>
                <a:gd name="connsiteY1" fmla="*/ 268768 h 639326"/>
                <a:gd name="connsiteX2" fmla="*/ 100543 w 1062393"/>
                <a:gd name="connsiteY2" fmla="*/ 31273 h 639326"/>
                <a:gd name="connsiteX3" fmla="*/ 341889 w 1062393"/>
                <a:gd name="connsiteY3" fmla="*/ 55384 h 639326"/>
                <a:gd name="connsiteX4" fmla="*/ 533127 w 1062393"/>
                <a:gd name="connsiteY4" fmla="*/ 42775 h 639326"/>
                <a:gd name="connsiteX5" fmla="*/ 725580 w 1062393"/>
                <a:gd name="connsiteY5" fmla="*/ 72239 h 639326"/>
                <a:gd name="connsiteX6" fmla="*/ 1009548 w 1062393"/>
                <a:gd name="connsiteY6" fmla="*/ 50435 h 639326"/>
                <a:gd name="connsiteX7" fmla="*/ 1003027 w 1062393"/>
                <a:gd name="connsiteY7" fmla="*/ 259057 h 639326"/>
                <a:gd name="connsiteX8" fmla="*/ 797614 w 1062393"/>
                <a:gd name="connsiteY8" fmla="*/ 232119 h 639326"/>
                <a:gd name="connsiteX9" fmla="*/ 825101 w 1062393"/>
                <a:gd name="connsiteY9" fmla="*/ 215627 h 639326"/>
                <a:gd name="connsiteX10" fmla="*/ 790284 w 1062393"/>
                <a:gd name="connsiteY10" fmla="*/ 173480 h 639326"/>
                <a:gd name="connsiteX11" fmla="*/ 869080 w 1062393"/>
                <a:gd name="connsiteY11" fmla="*/ 215627 h 639326"/>
                <a:gd name="connsiteX12" fmla="*/ 858086 w 1062393"/>
                <a:gd name="connsiteY12" fmla="*/ 156988 h 639326"/>
                <a:gd name="connsiteX13" fmla="*/ 876410 w 1062393"/>
                <a:gd name="connsiteY13" fmla="*/ 206465 h 639326"/>
                <a:gd name="connsiteX14" fmla="*/ 900232 w 1062393"/>
                <a:gd name="connsiteY14" fmla="*/ 151491 h 639326"/>
                <a:gd name="connsiteX15" fmla="*/ 922222 w 1062393"/>
                <a:gd name="connsiteY15" fmla="*/ 217459 h 639326"/>
                <a:gd name="connsiteX16" fmla="*/ 1017697 w 1062393"/>
                <a:gd name="connsiteY16" fmla="*/ 134730 h 639326"/>
                <a:gd name="connsiteX17" fmla="*/ 775625 w 1062393"/>
                <a:gd name="connsiteY17" fmla="*/ 100182 h 639326"/>
                <a:gd name="connsiteX18" fmla="*/ 700494 w 1062393"/>
                <a:gd name="connsiteY18" fmla="*/ 316413 h 639326"/>
                <a:gd name="connsiteX19" fmla="*/ 650998 w 1062393"/>
                <a:gd name="connsiteY19" fmla="*/ 420204 h 639326"/>
                <a:gd name="connsiteX20" fmla="*/ 627195 w 1062393"/>
                <a:gd name="connsiteY20" fmla="*/ 598612 h 639326"/>
                <a:gd name="connsiteX21" fmla="*/ 533739 w 1062393"/>
                <a:gd name="connsiteY21" fmla="*/ 616937 h 639326"/>
                <a:gd name="connsiteX22" fmla="*/ 460441 w 1062393"/>
                <a:gd name="connsiteY22" fmla="*/ 605942 h 639326"/>
                <a:gd name="connsiteX23" fmla="*/ 402158 w 1062393"/>
                <a:gd name="connsiteY23" fmla="*/ 398771 h 639326"/>
                <a:gd name="connsiteX24" fmla="*/ 343266 w 1062393"/>
                <a:gd name="connsiteY24" fmla="*/ 214020 h 639326"/>
                <a:gd name="connsiteX25" fmla="*/ 252741 w 1062393"/>
                <a:gd name="connsiteY25" fmla="*/ 58314 h 639326"/>
                <a:gd name="connsiteX26" fmla="*/ 62796 w 1062393"/>
                <a:gd name="connsiteY26" fmla="*/ 103847 h 639326"/>
                <a:gd name="connsiteX27" fmla="*/ 62610 w 1062393"/>
                <a:gd name="connsiteY27" fmla="*/ 245682 h 639326"/>
                <a:gd name="connsiteX28" fmla="*/ 117770 w 1062393"/>
                <a:gd name="connsiteY28" fmla="*/ 228454 h 639326"/>
                <a:gd name="connsiteX29" fmla="*/ 167870 w 1062393"/>
                <a:gd name="connsiteY29" fmla="*/ 182095 h 639326"/>
                <a:gd name="connsiteX30" fmla="*/ 152763 w 1062393"/>
                <a:gd name="connsiteY30" fmla="*/ 219840 h 639326"/>
                <a:gd name="connsiteX31" fmla="*/ 210667 w 1062393"/>
                <a:gd name="connsiteY31" fmla="*/ 201227 h 639326"/>
                <a:gd name="connsiteX32" fmla="*/ 182902 w 1062393"/>
                <a:gd name="connsiteY32" fmla="*/ 248146 h 639326"/>
                <a:gd name="connsiteX33" fmla="*/ 231383 w 1062393"/>
                <a:gd name="connsiteY33" fmla="*/ 266936 h 639326"/>
                <a:gd name="connsiteX0" fmla="*/ 231383 w 1062393"/>
                <a:gd name="connsiteY0" fmla="*/ 266936 h 639987"/>
                <a:gd name="connsiteX1" fmla="*/ 15152 w 1062393"/>
                <a:gd name="connsiteY1" fmla="*/ 268768 h 639987"/>
                <a:gd name="connsiteX2" fmla="*/ 100543 w 1062393"/>
                <a:gd name="connsiteY2" fmla="*/ 31273 h 639987"/>
                <a:gd name="connsiteX3" fmla="*/ 341889 w 1062393"/>
                <a:gd name="connsiteY3" fmla="*/ 55384 h 639987"/>
                <a:gd name="connsiteX4" fmla="*/ 533127 w 1062393"/>
                <a:gd name="connsiteY4" fmla="*/ 42775 h 639987"/>
                <a:gd name="connsiteX5" fmla="*/ 725580 w 1062393"/>
                <a:gd name="connsiteY5" fmla="*/ 72239 h 639987"/>
                <a:gd name="connsiteX6" fmla="*/ 1009548 w 1062393"/>
                <a:gd name="connsiteY6" fmla="*/ 50435 h 639987"/>
                <a:gd name="connsiteX7" fmla="*/ 1003027 w 1062393"/>
                <a:gd name="connsiteY7" fmla="*/ 259057 h 639987"/>
                <a:gd name="connsiteX8" fmla="*/ 797614 w 1062393"/>
                <a:gd name="connsiteY8" fmla="*/ 232119 h 639987"/>
                <a:gd name="connsiteX9" fmla="*/ 825101 w 1062393"/>
                <a:gd name="connsiteY9" fmla="*/ 215627 h 639987"/>
                <a:gd name="connsiteX10" fmla="*/ 790284 w 1062393"/>
                <a:gd name="connsiteY10" fmla="*/ 173480 h 639987"/>
                <a:gd name="connsiteX11" fmla="*/ 869080 w 1062393"/>
                <a:gd name="connsiteY11" fmla="*/ 215627 h 639987"/>
                <a:gd name="connsiteX12" fmla="*/ 858086 w 1062393"/>
                <a:gd name="connsiteY12" fmla="*/ 156988 h 639987"/>
                <a:gd name="connsiteX13" fmla="*/ 876410 w 1062393"/>
                <a:gd name="connsiteY13" fmla="*/ 206465 h 639987"/>
                <a:gd name="connsiteX14" fmla="*/ 900232 w 1062393"/>
                <a:gd name="connsiteY14" fmla="*/ 151491 h 639987"/>
                <a:gd name="connsiteX15" fmla="*/ 922222 w 1062393"/>
                <a:gd name="connsiteY15" fmla="*/ 217459 h 639987"/>
                <a:gd name="connsiteX16" fmla="*/ 1017697 w 1062393"/>
                <a:gd name="connsiteY16" fmla="*/ 134730 h 639987"/>
                <a:gd name="connsiteX17" fmla="*/ 775625 w 1062393"/>
                <a:gd name="connsiteY17" fmla="*/ 100182 h 639987"/>
                <a:gd name="connsiteX18" fmla="*/ 700494 w 1062393"/>
                <a:gd name="connsiteY18" fmla="*/ 316413 h 639987"/>
                <a:gd name="connsiteX19" fmla="*/ 650998 w 1062393"/>
                <a:gd name="connsiteY19" fmla="*/ 420204 h 639987"/>
                <a:gd name="connsiteX20" fmla="*/ 627195 w 1062393"/>
                <a:gd name="connsiteY20" fmla="*/ 598612 h 639987"/>
                <a:gd name="connsiteX21" fmla="*/ 533739 w 1062393"/>
                <a:gd name="connsiteY21" fmla="*/ 616937 h 639987"/>
                <a:gd name="connsiteX22" fmla="*/ 460441 w 1062393"/>
                <a:gd name="connsiteY22" fmla="*/ 605942 h 639987"/>
                <a:gd name="connsiteX23" fmla="*/ 402158 w 1062393"/>
                <a:gd name="connsiteY23" fmla="*/ 398771 h 639987"/>
                <a:gd name="connsiteX24" fmla="*/ 343266 w 1062393"/>
                <a:gd name="connsiteY24" fmla="*/ 214020 h 639987"/>
                <a:gd name="connsiteX25" fmla="*/ 252741 w 1062393"/>
                <a:gd name="connsiteY25" fmla="*/ 58314 h 639987"/>
                <a:gd name="connsiteX26" fmla="*/ 62796 w 1062393"/>
                <a:gd name="connsiteY26" fmla="*/ 103847 h 639987"/>
                <a:gd name="connsiteX27" fmla="*/ 62610 w 1062393"/>
                <a:gd name="connsiteY27" fmla="*/ 245682 h 639987"/>
                <a:gd name="connsiteX28" fmla="*/ 117770 w 1062393"/>
                <a:gd name="connsiteY28" fmla="*/ 228454 h 639987"/>
                <a:gd name="connsiteX29" fmla="*/ 167870 w 1062393"/>
                <a:gd name="connsiteY29" fmla="*/ 182095 h 639987"/>
                <a:gd name="connsiteX30" fmla="*/ 152763 w 1062393"/>
                <a:gd name="connsiteY30" fmla="*/ 219840 h 639987"/>
                <a:gd name="connsiteX31" fmla="*/ 210667 w 1062393"/>
                <a:gd name="connsiteY31" fmla="*/ 201227 h 639987"/>
                <a:gd name="connsiteX32" fmla="*/ 182902 w 1062393"/>
                <a:gd name="connsiteY32" fmla="*/ 248146 h 639987"/>
                <a:gd name="connsiteX33" fmla="*/ 231383 w 1062393"/>
                <a:gd name="connsiteY33" fmla="*/ 266936 h 639987"/>
                <a:gd name="connsiteX0" fmla="*/ 231383 w 1062393"/>
                <a:gd name="connsiteY0" fmla="*/ 266936 h 623873"/>
                <a:gd name="connsiteX1" fmla="*/ 15152 w 1062393"/>
                <a:gd name="connsiteY1" fmla="*/ 268768 h 623873"/>
                <a:gd name="connsiteX2" fmla="*/ 100543 w 1062393"/>
                <a:gd name="connsiteY2" fmla="*/ 31273 h 623873"/>
                <a:gd name="connsiteX3" fmla="*/ 341889 w 1062393"/>
                <a:gd name="connsiteY3" fmla="*/ 55384 h 623873"/>
                <a:gd name="connsiteX4" fmla="*/ 533127 w 1062393"/>
                <a:gd name="connsiteY4" fmla="*/ 42775 h 623873"/>
                <a:gd name="connsiteX5" fmla="*/ 725580 w 1062393"/>
                <a:gd name="connsiteY5" fmla="*/ 72239 h 623873"/>
                <a:gd name="connsiteX6" fmla="*/ 1009548 w 1062393"/>
                <a:gd name="connsiteY6" fmla="*/ 50435 h 623873"/>
                <a:gd name="connsiteX7" fmla="*/ 1003027 w 1062393"/>
                <a:gd name="connsiteY7" fmla="*/ 259057 h 623873"/>
                <a:gd name="connsiteX8" fmla="*/ 797614 w 1062393"/>
                <a:gd name="connsiteY8" fmla="*/ 232119 h 623873"/>
                <a:gd name="connsiteX9" fmla="*/ 825101 w 1062393"/>
                <a:gd name="connsiteY9" fmla="*/ 215627 h 623873"/>
                <a:gd name="connsiteX10" fmla="*/ 790284 w 1062393"/>
                <a:gd name="connsiteY10" fmla="*/ 173480 h 623873"/>
                <a:gd name="connsiteX11" fmla="*/ 869080 w 1062393"/>
                <a:gd name="connsiteY11" fmla="*/ 215627 h 623873"/>
                <a:gd name="connsiteX12" fmla="*/ 858086 w 1062393"/>
                <a:gd name="connsiteY12" fmla="*/ 156988 h 623873"/>
                <a:gd name="connsiteX13" fmla="*/ 876410 w 1062393"/>
                <a:gd name="connsiteY13" fmla="*/ 206465 h 623873"/>
                <a:gd name="connsiteX14" fmla="*/ 900232 w 1062393"/>
                <a:gd name="connsiteY14" fmla="*/ 151491 h 623873"/>
                <a:gd name="connsiteX15" fmla="*/ 922222 w 1062393"/>
                <a:gd name="connsiteY15" fmla="*/ 217459 h 623873"/>
                <a:gd name="connsiteX16" fmla="*/ 1017697 w 1062393"/>
                <a:gd name="connsiteY16" fmla="*/ 134730 h 623873"/>
                <a:gd name="connsiteX17" fmla="*/ 775625 w 1062393"/>
                <a:gd name="connsiteY17" fmla="*/ 100182 h 623873"/>
                <a:gd name="connsiteX18" fmla="*/ 700494 w 1062393"/>
                <a:gd name="connsiteY18" fmla="*/ 316413 h 623873"/>
                <a:gd name="connsiteX19" fmla="*/ 650998 w 1062393"/>
                <a:gd name="connsiteY19" fmla="*/ 420204 h 623873"/>
                <a:gd name="connsiteX20" fmla="*/ 627195 w 1062393"/>
                <a:gd name="connsiteY20" fmla="*/ 598612 h 623873"/>
                <a:gd name="connsiteX21" fmla="*/ 543264 w 1062393"/>
                <a:gd name="connsiteY21" fmla="*/ 612174 h 623873"/>
                <a:gd name="connsiteX22" fmla="*/ 460441 w 1062393"/>
                <a:gd name="connsiteY22" fmla="*/ 605942 h 623873"/>
                <a:gd name="connsiteX23" fmla="*/ 402158 w 1062393"/>
                <a:gd name="connsiteY23" fmla="*/ 398771 h 623873"/>
                <a:gd name="connsiteX24" fmla="*/ 343266 w 1062393"/>
                <a:gd name="connsiteY24" fmla="*/ 214020 h 623873"/>
                <a:gd name="connsiteX25" fmla="*/ 252741 w 1062393"/>
                <a:gd name="connsiteY25" fmla="*/ 58314 h 623873"/>
                <a:gd name="connsiteX26" fmla="*/ 62796 w 1062393"/>
                <a:gd name="connsiteY26" fmla="*/ 103847 h 623873"/>
                <a:gd name="connsiteX27" fmla="*/ 62610 w 1062393"/>
                <a:gd name="connsiteY27" fmla="*/ 245682 h 623873"/>
                <a:gd name="connsiteX28" fmla="*/ 117770 w 1062393"/>
                <a:gd name="connsiteY28" fmla="*/ 228454 h 623873"/>
                <a:gd name="connsiteX29" fmla="*/ 167870 w 1062393"/>
                <a:gd name="connsiteY29" fmla="*/ 182095 h 623873"/>
                <a:gd name="connsiteX30" fmla="*/ 152763 w 1062393"/>
                <a:gd name="connsiteY30" fmla="*/ 219840 h 623873"/>
                <a:gd name="connsiteX31" fmla="*/ 210667 w 1062393"/>
                <a:gd name="connsiteY31" fmla="*/ 201227 h 623873"/>
                <a:gd name="connsiteX32" fmla="*/ 182902 w 1062393"/>
                <a:gd name="connsiteY32" fmla="*/ 248146 h 623873"/>
                <a:gd name="connsiteX33" fmla="*/ 231383 w 1062393"/>
                <a:gd name="connsiteY33" fmla="*/ 266936 h 623873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4186"/>
                <a:gd name="connsiteX1" fmla="*/ 15152 w 1062393"/>
                <a:gd name="connsiteY1" fmla="*/ 268768 h 644186"/>
                <a:gd name="connsiteX2" fmla="*/ 100543 w 1062393"/>
                <a:gd name="connsiteY2" fmla="*/ 31273 h 644186"/>
                <a:gd name="connsiteX3" fmla="*/ 341889 w 1062393"/>
                <a:gd name="connsiteY3" fmla="*/ 55384 h 644186"/>
                <a:gd name="connsiteX4" fmla="*/ 533127 w 1062393"/>
                <a:gd name="connsiteY4" fmla="*/ 42775 h 644186"/>
                <a:gd name="connsiteX5" fmla="*/ 725580 w 1062393"/>
                <a:gd name="connsiteY5" fmla="*/ 72239 h 644186"/>
                <a:gd name="connsiteX6" fmla="*/ 1009548 w 1062393"/>
                <a:gd name="connsiteY6" fmla="*/ 50435 h 644186"/>
                <a:gd name="connsiteX7" fmla="*/ 1003027 w 1062393"/>
                <a:gd name="connsiteY7" fmla="*/ 259057 h 644186"/>
                <a:gd name="connsiteX8" fmla="*/ 797614 w 1062393"/>
                <a:gd name="connsiteY8" fmla="*/ 232119 h 644186"/>
                <a:gd name="connsiteX9" fmla="*/ 825101 w 1062393"/>
                <a:gd name="connsiteY9" fmla="*/ 215627 h 644186"/>
                <a:gd name="connsiteX10" fmla="*/ 790284 w 1062393"/>
                <a:gd name="connsiteY10" fmla="*/ 173480 h 644186"/>
                <a:gd name="connsiteX11" fmla="*/ 869080 w 1062393"/>
                <a:gd name="connsiteY11" fmla="*/ 215627 h 644186"/>
                <a:gd name="connsiteX12" fmla="*/ 858086 w 1062393"/>
                <a:gd name="connsiteY12" fmla="*/ 156988 h 644186"/>
                <a:gd name="connsiteX13" fmla="*/ 876410 w 1062393"/>
                <a:gd name="connsiteY13" fmla="*/ 206465 h 644186"/>
                <a:gd name="connsiteX14" fmla="*/ 900232 w 1062393"/>
                <a:gd name="connsiteY14" fmla="*/ 151491 h 644186"/>
                <a:gd name="connsiteX15" fmla="*/ 922222 w 1062393"/>
                <a:gd name="connsiteY15" fmla="*/ 217459 h 644186"/>
                <a:gd name="connsiteX16" fmla="*/ 1017697 w 1062393"/>
                <a:gd name="connsiteY16" fmla="*/ 134730 h 644186"/>
                <a:gd name="connsiteX17" fmla="*/ 775625 w 1062393"/>
                <a:gd name="connsiteY17" fmla="*/ 100182 h 644186"/>
                <a:gd name="connsiteX18" fmla="*/ 700494 w 1062393"/>
                <a:gd name="connsiteY18" fmla="*/ 316413 h 644186"/>
                <a:gd name="connsiteX19" fmla="*/ 653379 w 1062393"/>
                <a:gd name="connsiteY19" fmla="*/ 421395 h 644186"/>
                <a:gd name="connsiteX20" fmla="*/ 616479 w 1062393"/>
                <a:gd name="connsiteY20" fmla="*/ 616471 h 644186"/>
                <a:gd name="connsiteX21" fmla="*/ 543264 w 1062393"/>
                <a:gd name="connsiteY21" fmla="*/ 612174 h 644186"/>
                <a:gd name="connsiteX22" fmla="*/ 460441 w 1062393"/>
                <a:gd name="connsiteY22" fmla="*/ 605942 h 644186"/>
                <a:gd name="connsiteX23" fmla="*/ 402158 w 1062393"/>
                <a:gd name="connsiteY23" fmla="*/ 398771 h 644186"/>
                <a:gd name="connsiteX24" fmla="*/ 343266 w 1062393"/>
                <a:gd name="connsiteY24" fmla="*/ 214020 h 644186"/>
                <a:gd name="connsiteX25" fmla="*/ 252741 w 1062393"/>
                <a:gd name="connsiteY25" fmla="*/ 58314 h 644186"/>
                <a:gd name="connsiteX26" fmla="*/ 62796 w 1062393"/>
                <a:gd name="connsiteY26" fmla="*/ 103847 h 644186"/>
                <a:gd name="connsiteX27" fmla="*/ 62610 w 1062393"/>
                <a:gd name="connsiteY27" fmla="*/ 245682 h 644186"/>
                <a:gd name="connsiteX28" fmla="*/ 117770 w 1062393"/>
                <a:gd name="connsiteY28" fmla="*/ 228454 h 644186"/>
                <a:gd name="connsiteX29" fmla="*/ 167870 w 1062393"/>
                <a:gd name="connsiteY29" fmla="*/ 182095 h 644186"/>
                <a:gd name="connsiteX30" fmla="*/ 152763 w 1062393"/>
                <a:gd name="connsiteY30" fmla="*/ 219840 h 644186"/>
                <a:gd name="connsiteX31" fmla="*/ 210667 w 1062393"/>
                <a:gd name="connsiteY31" fmla="*/ 201227 h 644186"/>
                <a:gd name="connsiteX32" fmla="*/ 182902 w 1062393"/>
                <a:gd name="connsiteY32" fmla="*/ 248146 h 644186"/>
                <a:gd name="connsiteX33" fmla="*/ 231383 w 1062393"/>
                <a:gd name="connsiteY33" fmla="*/ 266936 h 644186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4097 w 1062393"/>
                <a:gd name="connsiteY20" fmla="*/ 612899 h 627100"/>
                <a:gd name="connsiteX21" fmla="*/ 526677 w 1062393"/>
                <a:gd name="connsiteY21" fmla="*/ 612174 h 627100"/>
                <a:gd name="connsiteX22" fmla="*/ 460441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4097 w 1062393"/>
                <a:gd name="connsiteY20" fmla="*/ 612899 h 627100"/>
                <a:gd name="connsiteX21" fmla="*/ 526677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03730 w 1062393"/>
                <a:gd name="connsiteY20" fmla="*/ 612899 h 627100"/>
                <a:gd name="connsiteX21" fmla="*/ 526677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03730 w 1062393"/>
                <a:gd name="connsiteY20" fmla="*/ 612899 h 627100"/>
                <a:gd name="connsiteX21" fmla="*/ 532898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2024 w 1062393"/>
                <a:gd name="connsiteY20" fmla="*/ 612899 h 627100"/>
                <a:gd name="connsiteX21" fmla="*/ 532898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32403"/>
                <a:gd name="connsiteX1" fmla="*/ 15152 w 1062393"/>
                <a:gd name="connsiteY1" fmla="*/ 268768 h 632403"/>
                <a:gd name="connsiteX2" fmla="*/ 100543 w 1062393"/>
                <a:gd name="connsiteY2" fmla="*/ 31273 h 632403"/>
                <a:gd name="connsiteX3" fmla="*/ 341889 w 1062393"/>
                <a:gd name="connsiteY3" fmla="*/ 55384 h 632403"/>
                <a:gd name="connsiteX4" fmla="*/ 533127 w 1062393"/>
                <a:gd name="connsiteY4" fmla="*/ 42775 h 632403"/>
                <a:gd name="connsiteX5" fmla="*/ 725580 w 1062393"/>
                <a:gd name="connsiteY5" fmla="*/ 72239 h 632403"/>
                <a:gd name="connsiteX6" fmla="*/ 1009548 w 1062393"/>
                <a:gd name="connsiteY6" fmla="*/ 50435 h 632403"/>
                <a:gd name="connsiteX7" fmla="*/ 1003027 w 1062393"/>
                <a:gd name="connsiteY7" fmla="*/ 259057 h 632403"/>
                <a:gd name="connsiteX8" fmla="*/ 797614 w 1062393"/>
                <a:gd name="connsiteY8" fmla="*/ 232119 h 632403"/>
                <a:gd name="connsiteX9" fmla="*/ 825101 w 1062393"/>
                <a:gd name="connsiteY9" fmla="*/ 215627 h 632403"/>
                <a:gd name="connsiteX10" fmla="*/ 790284 w 1062393"/>
                <a:gd name="connsiteY10" fmla="*/ 173480 h 632403"/>
                <a:gd name="connsiteX11" fmla="*/ 869080 w 1062393"/>
                <a:gd name="connsiteY11" fmla="*/ 215627 h 632403"/>
                <a:gd name="connsiteX12" fmla="*/ 858086 w 1062393"/>
                <a:gd name="connsiteY12" fmla="*/ 156988 h 632403"/>
                <a:gd name="connsiteX13" fmla="*/ 876410 w 1062393"/>
                <a:gd name="connsiteY13" fmla="*/ 206465 h 632403"/>
                <a:gd name="connsiteX14" fmla="*/ 900232 w 1062393"/>
                <a:gd name="connsiteY14" fmla="*/ 151491 h 632403"/>
                <a:gd name="connsiteX15" fmla="*/ 922222 w 1062393"/>
                <a:gd name="connsiteY15" fmla="*/ 217459 h 632403"/>
                <a:gd name="connsiteX16" fmla="*/ 1017697 w 1062393"/>
                <a:gd name="connsiteY16" fmla="*/ 134730 h 632403"/>
                <a:gd name="connsiteX17" fmla="*/ 775625 w 1062393"/>
                <a:gd name="connsiteY17" fmla="*/ 100182 h 632403"/>
                <a:gd name="connsiteX18" fmla="*/ 700494 w 1062393"/>
                <a:gd name="connsiteY18" fmla="*/ 316413 h 632403"/>
                <a:gd name="connsiteX19" fmla="*/ 653379 w 1062393"/>
                <a:gd name="connsiteY19" fmla="*/ 421395 h 632403"/>
                <a:gd name="connsiteX20" fmla="*/ 612024 w 1062393"/>
                <a:gd name="connsiteY20" fmla="*/ 612899 h 632403"/>
                <a:gd name="connsiteX21" fmla="*/ 532898 w 1062393"/>
                <a:gd name="connsiteY21" fmla="*/ 612174 h 632403"/>
                <a:gd name="connsiteX22" fmla="*/ 435560 w 1062393"/>
                <a:gd name="connsiteY22" fmla="*/ 605942 h 632403"/>
                <a:gd name="connsiteX23" fmla="*/ 402158 w 1062393"/>
                <a:gd name="connsiteY23" fmla="*/ 398771 h 632403"/>
                <a:gd name="connsiteX24" fmla="*/ 343266 w 1062393"/>
                <a:gd name="connsiteY24" fmla="*/ 214020 h 632403"/>
                <a:gd name="connsiteX25" fmla="*/ 252741 w 1062393"/>
                <a:gd name="connsiteY25" fmla="*/ 58314 h 632403"/>
                <a:gd name="connsiteX26" fmla="*/ 62796 w 1062393"/>
                <a:gd name="connsiteY26" fmla="*/ 103847 h 632403"/>
                <a:gd name="connsiteX27" fmla="*/ 62610 w 1062393"/>
                <a:gd name="connsiteY27" fmla="*/ 245682 h 632403"/>
                <a:gd name="connsiteX28" fmla="*/ 117770 w 1062393"/>
                <a:gd name="connsiteY28" fmla="*/ 228454 h 632403"/>
                <a:gd name="connsiteX29" fmla="*/ 167870 w 1062393"/>
                <a:gd name="connsiteY29" fmla="*/ 182095 h 632403"/>
                <a:gd name="connsiteX30" fmla="*/ 152763 w 1062393"/>
                <a:gd name="connsiteY30" fmla="*/ 219840 h 632403"/>
                <a:gd name="connsiteX31" fmla="*/ 210667 w 1062393"/>
                <a:gd name="connsiteY31" fmla="*/ 201227 h 632403"/>
                <a:gd name="connsiteX32" fmla="*/ 182902 w 1062393"/>
                <a:gd name="connsiteY32" fmla="*/ 248146 h 632403"/>
                <a:gd name="connsiteX33" fmla="*/ 231383 w 1062393"/>
                <a:gd name="connsiteY33" fmla="*/ 266936 h 632403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69080 w 1062393"/>
                <a:gd name="connsiteY11" fmla="*/ 215627 h 632629"/>
                <a:gd name="connsiteX12" fmla="*/ 858086 w 1062393"/>
                <a:gd name="connsiteY12" fmla="*/ 156988 h 632629"/>
                <a:gd name="connsiteX13" fmla="*/ 876410 w 1062393"/>
                <a:gd name="connsiteY13" fmla="*/ 206465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69080 w 1062393"/>
                <a:gd name="connsiteY11" fmla="*/ 215627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2393" h="632629">
                  <a:moveTo>
                    <a:pt x="231383" y="266936"/>
                  </a:moveTo>
                  <a:cubicBezTo>
                    <a:pt x="152823" y="330498"/>
                    <a:pt x="36959" y="308045"/>
                    <a:pt x="15152" y="268768"/>
                  </a:cubicBezTo>
                  <a:cubicBezTo>
                    <a:pt x="-6655" y="229491"/>
                    <a:pt x="-22969" y="94222"/>
                    <a:pt x="100543" y="31273"/>
                  </a:cubicBezTo>
                  <a:cubicBezTo>
                    <a:pt x="224055" y="-31676"/>
                    <a:pt x="281699" y="12986"/>
                    <a:pt x="341889" y="55384"/>
                  </a:cubicBezTo>
                  <a:cubicBezTo>
                    <a:pt x="402079" y="97782"/>
                    <a:pt x="451914" y="45125"/>
                    <a:pt x="533127" y="42775"/>
                  </a:cubicBezTo>
                  <a:cubicBezTo>
                    <a:pt x="614340" y="40425"/>
                    <a:pt x="639033" y="104299"/>
                    <a:pt x="725580" y="72239"/>
                  </a:cubicBezTo>
                  <a:cubicBezTo>
                    <a:pt x="812127" y="40179"/>
                    <a:pt x="946638" y="7394"/>
                    <a:pt x="1009548" y="50435"/>
                  </a:cubicBezTo>
                  <a:cubicBezTo>
                    <a:pt x="1072458" y="93476"/>
                    <a:pt x="1089546" y="215679"/>
                    <a:pt x="1003027" y="259057"/>
                  </a:cubicBezTo>
                  <a:cubicBezTo>
                    <a:pt x="916508" y="302435"/>
                    <a:pt x="827268" y="248882"/>
                    <a:pt x="797614" y="232119"/>
                  </a:cubicBezTo>
                  <a:cubicBezTo>
                    <a:pt x="767960" y="215356"/>
                    <a:pt x="826323" y="225400"/>
                    <a:pt x="825101" y="215627"/>
                  </a:cubicBezTo>
                  <a:cubicBezTo>
                    <a:pt x="823879" y="205854"/>
                    <a:pt x="785732" y="175068"/>
                    <a:pt x="790284" y="173480"/>
                  </a:cubicBezTo>
                  <a:cubicBezTo>
                    <a:pt x="794836" y="171893"/>
                    <a:pt x="841112" y="208851"/>
                    <a:pt x="852412" y="206102"/>
                  </a:cubicBezTo>
                  <a:cubicBezTo>
                    <a:pt x="863712" y="203353"/>
                    <a:pt x="851904" y="157324"/>
                    <a:pt x="858086" y="156988"/>
                  </a:cubicBezTo>
                  <a:cubicBezTo>
                    <a:pt x="864268" y="156652"/>
                    <a:pt x="882483" y="205000"/>
                    <a:pt x="889507" y="204084"/>
                  </a:cubicBezTo>
                  <a:cubicBezTo>
                    <a:pt x="896531" y="203168"/>
                    <a:pt x="894780" y="149262"/>
                    <a:pt x="900232" y="151491"/>
                  </a:cubicBezTo>
                  <a:cubicBezTo>
                    <a:pt x="905684" y="153720"/>
                    <a:pt x="902644" y="220253"/>
                    <a:pt x="922222" y="217459"/>
                  </a:cubicBezTo>
                  <a:cubicBezTo>
                    <a:pt x="941800" y="214665"/>
                    <a:pt x="1033796" y="223332"/>
                    <a:pt x="1017697" y="134730"/>
                  </a:cubicBezTo>
                  <a:cubicBezTo>
                    <a:pt x="1001598" y="46128"/>
                    <a:pt x="859448" y="52043"/>
                    <a:pt x="775625" y="100182"/>
                  </a:cubicBezTo>
                  <a:cubicBezTo>
                    <a:pt x="691802" y="148321"/>
                    <a:pt x="728011" y="253353"/>
                    <a:pt x="700494" y="316413"/>
                  </a:cubicBezTo>
                  <a:cubicBezTo>
                    <a:pt x="672977" y="379473"/>
                    <a:pt x="665596" y="374362"/>
                    <a:pt x="653379" y="421395"/>
                  </a:cubicBezTo>
                  <a:cubicBezTo>
                    <a:pt x="624493" y="499384"/>
                    <a:pt x="648691" y="568663"/>
                    <a:pt x="612024" y="612899"/>
                  </a:cubicBezTo>
                  <a:cubicBezTo>
                    <a:pt x="575357" y="657135"/>
                    <a:pt x="562309" y="613333"/>
                    <a:pt x="532898" y="612174"/>
                  </a:cubicBezTo>
                  <a:cubicBezTo>
                    <a:pt x="503487" y="611015"/>
                    <a:pt x="473937" y="662243"/>
                    <a:pt x="435560" y="605942"/>
                  </a:cubicBezTo>
                  <a:cubicBezTo>
                    <a:pt x="397183" y="549641"/>
                    <a:pt x="421886" y="456154"/>
                    <a:pt x="402158" y="398771"/>
                  </a:cubicBezTo>
                  <a:cubicBezTo>
                    <a:pt x="371714" y="344960"/>
                    <a:pt x="327688" y="327913"/>
                    <a:pt x="343266" y="214020"/>
                  </a:cubicBezTo>
                  <a:cubicBezTo>
                    <a:pt x="358844" y="100127"/>
                    <a:pt x="299486" y="76676"/>
                    <a:pt x="252741" y="58314"/>
                  </a:cubicBezTo>
                  <a:cubicBezTo>
                    <a:pt x="205996" y="39952"/>
                    <a:pt x="94485" y="72619"/>
                    <a:pt x="62796" y="103847"/>
                  </a:cubicBezTo>
                  <a:cubicBezTo>
                    <a:pt x="31108" y="135075"/>
                    <a:pt x="50273" y="233249"/>
                    <a:pt x="62610" y="245682"/>
                  </a:cubicBezTo>
                  <a:cubicBezTo>
                    <a:pt x="74947" y="258115"/>
                    <a:pt x="124236" y="223376"/>
                    <a:pt x="136820" y="178448"/>
                  </a:cubicBezTo>
                  <a:cubicBezTo>
                    <a:pt x="157736" y="238295"/>
                    <a:pt x="183865" y="181744"/>
                    <a:pt x="188110" y="190429"/>
                  </a:cubicBezTo>
                  <a:cubicBezTo>
                    <a:pt x="192355" y="199114"/>
                    <a:pt x="157536" y="226772"/>
                    <a:pt x="162288" y="230556"/>
                  </a:cubicBezTo>
                  <a:cubicBezTo>
                    <a:pt x="167040" y="234340"/>
                    <a:pt x="214177" y="210995"/>
                    <a:pt x="216620" y="213133"/>
                  </a:cubicBezTo>
                  <a:cubicBezTo>
                    <a:pt x="219063" y="215271"/>
                    <a:pt x="184014" y="248704"/>
                    <a:pt x="186474" y="257671"/>
                  </a:cubicBezTo>
                  <a:cubicBezTo>
                    <a:pt x="188934" y="266638"/>
                    <a:pt x="184927" y="267666"/>
                    <a:pt x="231383" y="2669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20000"/>
                    <a:lumOff val="80000"/>
                  </a:schemeClr>
                </a:gs>
                <a:gs pos="50000">
                  <a:srgbClr val="C59EE2"/>
                </a:gs>
                <a:gs pos="100000">
                  <a:schemeClr val="accent6">
                    <a:lumMod val="40000"/>
                    <a:lumOff val="60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21095645" y="25060371"/>
              <a:ext cx="5218158" cy="15001535"/>
              <a:chOff x="3188831" y="4090310"/>
              <a:chExt cx="930388" cy="2674747"/>
            </a:xfrm>
          </p:grpSpPr>
          <p:grpSp>
            <p:nvGrpSpPr>
              <p:cNvPr id="296" name="Group 295"/>
              <p:cNvGrpSpPr/>
              <p:nvPr/>
            </p:nvGrpSpPr>
            <p:grpSpPr>
              <a:xfrm>
                <a:off x="3659074" y="5604102"/>
                <a:ext cx="460145" cy="1160955"/>
                <a:chOff x="1902427" y="6475955"/>
                <a:chExt cx="460145" cy="1160955"/>
              </a:xfrm>
              <a:solidFill>
                <a:srgbClr val="D09E00"/>
              </a:solidFill>
            </p:grpSpPr>
            <p:sp>
              <p:nvSpPr>
                <p:cNvPr id="300" name="Freeform 299"/>
                <p:cNvSpPr/>
                <p:nvPr/>
              </p:nvSpPr>
              <p:spPr>
                <a:xfrm>
                  <a:off x="1902427" y="6475955"/>
                  <a:ext cx="460145" cy="694469"/>
                </a:xfrm>
                <a:custGeom>
                  <a:avLst/>
                  <a:gdLst>
                    <a:gd name="connsiteX0" fmla="*/ 123874 w 409069"/>
                    <a:gd name="connsiteY0" fmla="*/ 712610 h 749067"/>
                    <a:gd name="connsiteX1" fmla="*/ 151258 w 409069"/>
                    <a:gd name="connsiteY1" fmla="*/ 547113 h 749067"/>
                    <a:gd name="connsiteX2" fmla="*/ 49 w 409069"/>
                    <a:gd name="connsiteY2" fmla="*/ 320894 h 749067"/>
                    <a:gd name="connsiteX3" fmla="*/ 136971 w 409069"/>
                    <a:gd name="connsiteY3" fmla="*/ 18476 h 749067"/>
                    <a:gd name="connsiteX4" fmla="*/ 333424 w 409069"/>
                    <a:gd name="connsiteY4" fmla="*/ 62529 h 749067"/>
                    <a:gd name="connsiteX5" fmla="*/ 403671 w 409069"/>
                    <a:gd name="connsiteY5" fmla="*/ 304226 h 749067"/>
                    <a:gd name="connsiteX6" fmla="*/ 203646 w 409069"/>
                    <a:gd name="connsiteY6" fmla="*/ 532826 h 749067"/>
                    <a:gd name="connsiteX7" fmla="*/ 225077 w 409069"/>
                    <a:gd name="connsiteY7" fmla="*/ 732851 h 749067"/>
                    <a:gd name="connsiteX8" fmla="*/ 123874 w 409069"/>
                    <a:gd name="connsiteY8" fmla="*/ 712610 h 749067"/>
                    <a:gd name="connsiteX0" fmla="*/ 137385 w 422580"/>
                    <a:gd name="connsiteY0" fmla="*/ 712610 h 749067"/>
                    <a:gd name="connsiteX1" fmla="*/ 164769 w 422580"/>
                    <a:gd name="connsiteY1" fmla="*/ 547113 h 749067"/>
                    <a:gd name="connsiteX2" fmla="*/ 13560 w 422580"/>
                    <a:gd name="connsiteY2" fmla="*/ 320894 h 749067"/>
                    <a:gd name="connsiteX3" fmla="*/ 150482 w 422580"/>
                    <a:gd name="connsiteY3" fmla="*/ 18476 h 749067"/>
                    <a:gd name="connsiteX4" fmla="*/ 346935 w 422580"/>
                    <a:gd name="connsiteY4" fmla="*/ 62529 h 749067"/>
                    <a:gd name="connsiteX5" fmla="*/ 417182 w 422580"/>
                    <a:gd name="connsiteY5" fmla="*/ 304226 h 749067"/>
                    <a:gd name="connsiteX6" fmla="*/ 217157 w 422580"/>
                    <a:gd name="connsiteY6" fmla="*/ 532826 h 749067"/>
                    <a:gd name="connsiteX7" fmla="*/ 238588 w 422580"/>
                    <a:gd name="connsiteY7" fmla="*/ 732851 h 749067"/>
                    <a:gd name="connsiteX8" fmla="*/ 137385 w 422580"/>
                    <a:gd name="connsiteY8" fmla="*/ 712610 h 749067"/>
                    <a:gd name="connsiteX0" fmla="*/ 151971 w 437166"/>
                    <a:gd name="connsiteY0" fmla="*/ 710510 h 746967"/>
                    <a:gd name="connsiteX1" fmla="*/ 179355 w 437166"/>
                    <a:gd name="connsiteY1" fmla="*/ 545013 h 746967"/>
                    <a:gd name="connsiteX2" fmla="*/ 12667 w 437166"/>
                    <a:gd name="connsiteY2" fmla="*/ 290219 h 746967"/>
                    <a:gd name="connsiteX3" fmla="*/ 165068 w 437166"/>
                    <a:gd name="connsiteY3" fmla="*/ 16376 h 746967"/>
                    <a:gd name="connsiteX4" fmla="*/ 361521 w 437166"/>
                    <a:gd name="connsiteY4" fmla="*/ 60429 h 746967"/>
                    <a:gd name="connsiteX5" fmla="*/ 431768 w 437166"/>
                    <a:gd name="connsiteY5" fmla="*/ 302126 h 746967"/>
                    <a:gd name="connsiteX6" fmla="*/ 231743 w 437166"/>
                    <a:gd name="connsiteY6" fmla="*/ 530726 h 746967"/>
                    <a:gd name="connsiteX7" fmla="*/ 253174 w 437166"/>
                    <a:gd name="connsiteY7" fmla="*/ 730751 h 746967"/>
                    <a:gd name="connsiteX8" fmla="*/ 151971 w 437166"/>
                    <a:gd name="connsiteY8" fmla="*/ 710510 h 746967"/>
                    <a:gd name="connsiteX0" fmla="*/ 152415 w 437610"/>
                    <a:gd name="connsiteY0" fmla="*/ 697049 h 733506"/>
                    <a:gd name="connsiteX1" fmla="*/ 179799 w 437610"/>
                    <a:gd name="connsiteY1" fmla="*/ 531552 h 733506"/>
                    <a:gd name="connsiteX2" fmla="*/ 13111 w 437610"/>
                    <a:gd name="connsiteY2" fmla="*/ 276758 h 733506"/>
                    <a:gd name="connsiteX3" fmla="*/ 165512 w 437610"/>
                    <a:gd name="connsiteY3" fmla="*/ 2915 h 733506"/>
                    <a:gd name="connsiteX4" fmla="*/ 361965 w 437610"/>
                    <a:gd name="connsiteY4" fmla="*/ 46968 h 733506"/>
                    <a:gd name="connsiteX5" fmla="*/ 432212 w 437610"/>
                    <a:gd name="connsiteY5" fmla="*/ 288665 h 733506"/>
                    <a:gd name="connsiteX6" fmla="*/ 232187 w 437610"/>
                    <a:gd name="connsiteY6" fmla="*/ 517265 h 733506"/>
                    <a:gd name="connsiteX7" fmla="*/ 253618 w 437610"/>
                    <a:gd name="connsiteY7" fmla="*/ 717290 h 733506"/>
                    <a:gd name="connsiteX8" fmla="*/ 152415 w 437610"/>
                    <a:gd name="connsiteY8" fmla="*/ 697049 h 733506"/>
                    <a:gd name="connsiteX0" fmla="*/ 140662 w 426499"/>
                    <a:gd name="connsiteY0" fmla="*/ 680803 h 717260"/>
                    <a:gd name="connsiteX1" fmla="*/ 168046 w 426499"/>
                    <a:gd name="connsiteY1" fmla="*/ 515306 h 717260"/>
                    <a:gd name="connsiteX2" fmla="*/ 1358 w 426499"/>
                    <a:gd name="connsiteY2" fmla="*/ 260512 h 717260"/>
                    <a:gd name="connsiteX3" fmla="*/ 106134 w 426499"/>
                    <a:gd name="connsiteY3" fmla="*/ 8101 h 717260"/>
                    <a:gd name="connsiteX4" fmla="*/ 350212 w 426499"/>
                    <a:gd name="connsiteY4" fmla="*/ 30722 h 717260"/>
                    <a:gd name="connsiteX5" fmla="*/ 420459 w 426499"/>
                    <a:gd name="connsiteY5" fmla="*/ 272419 h 717260"/>
                    <a:gd name="connsiteX6" fmla="*/ 220434 w 426499"/>
                    <a:gd name="connsiteY6" fmla="*/ 501019 h 717260"/>
                    <a:gd name="connsiteX7" fmla="*/ 241865 w 426499"/>
                    <a:gd name="connsiteY7" fmla="*/ 701044 h 717260"/>
                    <a:gd name="connsiteX8" fmla="*/ 140662 w 426499"/>
                    <a:gd name="connsiteY8" fmla="*/ 680803 h 717260"/>
                    <a:gd name="connsiteX0" fmla="*/ 141975 w 427812"/>
                    <a:gd name="connsiteY0" fmla="*/ 696608 h 733065"/>
                    <a:gd name="connsiteX1" fmla="*/ 169359 w 427812"/>
                    <a:gd name="connsiteY1" fmla="*/ 531111 h 733065"/>
                    <a:gd name="connsiteX2" fmla="*/ 2671 w 427812"/>
                    <a:gd name="connsiteY2" fmla="*/ 276317 h 733065"/>
                    <a:gd name="connsiteX3" fmla="*/ 107447 w 427812"/>
                    <a:gd name="connsiteY3" fmla="*/ 23906 h 733065"/>
                    <a:gd name="connsiteX4" fmla="*/ 351525 w 427812"/>
                    <a:gd name="connsiteY4" fmla="*/ 46527 h 733065"/>
                    <a:gd name="connsiteX5" fmla="*/ 421772 w 427812"/>
                    <a:gd name="connsiteY5" fmla="*/ 288224 h 733065"/>
                    <a:gd name="connsiteX6" fmla="*/ 221747 w 427812"/>
                    <a:gd name="connsiteY6" fmla="*/ 516824 h 733065"/>
                    <a:gd name="connsiteX7" fmla="*/ 243178 w 427812"/>
                    <a:gd name="connsiteY7" fmla="*/ 716849 h 733065"/>
                    <a:gd name="connsiteX8" fmla="*/ 141975 w 427812"/>
                    <a:gd name="connsiteY8" fmla="*/ 696608 h 733065"/>
                    <a:gd name="connsiteX0" fmla="*/ 152727 w 438564"/>
                    <a:gd name="connsiteY0" fmla="*/ 696608 h 733065"/>
                    <a:gd name="connsiteX1" fmla="*/ 180111 w 438564"/>
                    <a:gd name="connsiteY1" fmla="*/ 531111 h 733065"/>
                    <a:gd name="connsiteX2" fmla="*/ 13423 w 438564"/>
                    <a:gd name="connsiteY2" fmla="*/ 276317 h 733065"/>
                    <a:gd name="connsiteX3" fmla="*/ 118199 w 438564"/>
                    <a:gd name="connsiteY3" fmla="*/ 23906 h 733065"/>
                    <a:gd name="connsiteX4" fmla="*/ 362277 w 438564"/>
                    <a:gd name="connsiteY4" fmla="*/ 46527 h 733065"/>
                    <a:gd name="connsiteX5" fmla="*/ 432524 w 438564"/>
                    <a:gd name="connsiteY5" fmla="*/ 288224 h 733065"/>
                    <a:gd name="connsiteX6" fmla="*/ 232499 w 438564"/>
                    <a:gd name="connsiteY6" fmla="*/ 516824 h 733065"/>
                    <a:gd name="connsiteX7" fmla="*/ 253930 w 438564"/>
                    <a:gd name="connsiteY7" fmla="*/ 716849 h 733065"/>
                    <a:gd name="connsiteX8" fmla="*/ 152727 w 438564"/>
                    <a:gd name="connsiteY8" fmla="*/ 696608 h 733065"/>
                    <a:gd name="connsiteX0" fmla="*/ 163844 w 449681"/>
                    <a:gd name="connsiteY0" fmla="*/ 696608 h 733065"/>
                    <a:gd name="connsiteX1" fmla="*/ 191228 w 449681"/>
                    <a:gd name="connsiteY1" fmla="*/ 531111 h 733065"/>
                    <a:gd name="connsiteX2" fmla="*/ 24540 w 449681"/>
                    <a:gd name="connsiteY2" fmla="*/ 276317 h 733065"/>
                    <a:gd name="connsiteX3" fmla="*/ 129316 w 449681"/>
                    <a:gd name="connsiteY3" fmla="*/ 23906 h 733065"/>
                    <a:gd name="connsiteX4" fmla="*/ 373394 w 449681"/>
                    <a:gd name="connsiteY4" fmla="*/ 46527 h 733065"/>
                    <a:gd name="connsiteX5" fmla="*/ 443641 w 449681"/>
                    <a:gd name="connsiteY5" fmla="*/ 288224 h 733065"/>
                    <a:gd name="connsiteX6" fmla="*/ 243616 w 449681"/>
                    <a:gd name="connsiteY6" fmla="*/ 516824 h 733065"/>
                    <a:gd name="connsiteX7" fmla="*/ 265047 w 449681"/>
                    <a:gd name="connsiteY7" fmla="*/ 716849 h 733065"/>
                    <a:gd name="connsiteX8" fmla="*/ 163844 w 449681"/>
                    <a:gd name="connsiteY8" fmla="*/ 696608 h 733065"/>
                    <a:gd name="connsiteX0" fmla="*/ 154303 w 440140"/>
                    <a:gd name="connsiteY0" fmla="*/ 695218 h 731675"/>
                    <a:gd name="connsiteX1" fmla="*/ 181687 w 440140"/>
                    <a:gd name="connsiteY1" fmla="*/ 529721 h 731675"/>
                    <a:gd name="connsiteX2" fmla="*/ 19762 w 440140"/>
                    <a:gd name="connsiteY2" fmla="*/ 291596 h 731675"/>
                    <a:gd name="connsiteX3" fmla="*/ 119775 w 440140"/>
                    <a:gd name="connsiteY3" fmla="*/ 22516 h 731675"/>
                    <a:gd name="connsiteX4" fmla="*/ 363853 w 440140"/>
                    <a:gd name="connsiteY4" fmla="*/ 45137 h 731675"/>
                    <a:gd name="connsiteX5" fmla="*/ 434100 w 440140"/>
                    <a:gd name="connsiteY5" fmla="*/ 286834 h 731675"/>
                    <a:gd name="connsiteX6" fmla="*/ 234075 w 440140"/>
                    <a:gd name="connsiteY6" fmla="*/ 515434 h 731675"/>
                    <a:gd name="connsiteX7" fmla="*/ 255506 w 440140"/>
                    <a:gd name="connsiteY7" fmla="*/ 715459 h 731675"/>
                    <a:gd name="connsiteX8" fmla="*/ 154303 w 440140"/>
                    <a:gd name="connsiteY8" fmla="*/ 695218 h 731675"/>
                    <a:gd name="connsiteX0" fmla="*/ 152880 w 438717"/>
                    <a:gd name="connsiteY0" fmla="*/ 695218 h 731675"/>
                    <a:gd name="connsiteX1" fmla="*/ 180264 w 438717"/>
                    <a:gd name="connsiteY1" fmla="*/ 529721 h 731675"/>
                    <a:gd name="connsiteX2" fmla="*/ 18339 w 438717"/>
                    <a:gd name="connsiteY2" fmla="*/ 291596 h 731675"/>
                    <a:gd name="connsiteX3" fmla="*/ 118352 w 438717"/>
                    <a:gd name="connsiteY3" fmla="*/ 22516 h 731675"/>
                    <a:gd name="connsiteX4" fmla="*/ 362430 w 438717"/>
                    <a:gd name="connsiteY4" fmla="*/ 45137 h 731675"/>
                    <a:gd name="connsiteX5" fmla="*/ 432677 w 438717"/>
                    <a:gd name="connsiteY5" fmla="*/ 286834 h 731675"/>
                    <a:gd name="connsiteX6" fmla="*/ 232652 w 438717"/>
                    <a:gd name="connsiteY6" fmla="*/ 515434 h 731675"/>
                    <a:gd name="connsiteX7" fmla="*/ 254083 w 438717"/>
                    <a:gd name="connsiteY7" fmla="*/ 715459 h 731675"/>
                    <a:gd name="connsiteX8" fmla="*/ 152880 w 438717"/>
                    <a:gd name="connsiteY8" fmla="*/ 695218 h 731675"/>
                    <a:gd name="connsiteX0" fmla="*/ 165518 w 451355"/>
                    <a:gd name="connsiteY0" fmla="*/ 695218 h 731675"/>
                    <a:gd name="connsiteX1" fmla="*/ 192902 w 451355"/>
                    <a:gd name="connsiteY1" fmla="*/ 529721 h 731675"/>
                    <a:gd name="connsiteX2" fmla="*/ 30977 w 451355"/>
                    <a:gd name="connsiteY2" fmla="*/ 291596 h 731675"/>
                    <a:gd name="connsiteX3" fmla="*/ 130990 w 451355"/>
                    <a:gd name="connsiteY3" fmla="*/ 22516 h 731675"/>
                    <a:gd name="connsiteX4" fmla="*/ 375068 w 451355"/>
                    <a:gd name="connsiteY4" fmla="*/ 45137 h 731675"/>
                    <a:gd name="connsiteX5" fmla="*/ 445315 w 451355"/>
                    <a:gd name="connsiteY5" fmla="*/ 286834 h 731675"/>
                    <a:gd name="connsiteX6" fmla="*/ 245290 w 451355"/>
                    <a:gd name="connsiteY6" fmla="*/ 515434 h 731675"/>
                    <a:gd name="connsiteX7" fmla="*/ 266721 w 451355"/>
                    <a:gd name="connsiteY7" fmla="*/ 715459 h 731675"/>
                    <a:gd name="connsiteX8" fmla="*/ 165518 w 451355"/>
                    <a:gd name="connsiteY8" fmla="*/ 695218 h 731675"/>
                    <a:gd name="connsiteX0" fmla="*/ 149041 w 434878"/>
                    <a:gd name="connsiteY0" fmla="*/ 696609 h 733066"/>
                    <a:gd name="connsiteX1" fmla="*/ 176425 w 434878"/>
                    <a:gd name="connsiteY1" fmla="*/ 531112 h 733066"/>
                    <a:gd name="connsiteX2" fmla="*/ 33550 w 434878"/>
                    <a:gd name="connsiteY2" fmla="*/ 312037 h 733066"/>
                    <a:gd name="connsiteX3" fmla="*/ 114513 w 434878"/>
                    <a:gd name="connsiteY3" fmla="*/ 23907 h 733066"/>
                    <a:gd name="connsiteX4" fmla="*/ 358591 w 434878"/>
                    <a:gd name="connsiteY4" fmla="*/ 46528 h 733066"/>
                    <a:gd name="connsiteX5" fmla="*/ 428838 w 434878"/>
                    <a:gd name="connsiteY5" fmla="*/ 288225 h 733066"/>
                    <a:gd name="connsiteX6" fmla="*/ 228813 w 434878"/>
                    <a:gd name="connsiteY6" fmla="*/ 516825 h 733066"/>
                    <a:gd name="connsiteX7" fmla="*/ 250244 w 434878"/>
                    <a:gd name="connsiteY7" fmla="*/ 716850 h 733066"/>
                    <a:gd name="connsiteX8" fmla="*/ 149041 w 434878"/>
                    <a:gd name="connsiteY8" fmla="*/ 696609 h 733066"/>
                    <a:gd name="connsiteX0" fmla="*/ 161474 w 447311"/>
                    <a:gd name="connsiteY0" fmla="*/ 704466 h 740923"/>
                    <a:gd name="connsiteX1" fmla="*/ 188858 w 447311"/>
                    <a:gd name="connsiteY1" fmla="*/ 538969 h 740923"/>
                    <a:gd name="connsiteX2" fmla="*/ 45983 w 447311"/>
                    <a:gd name="connsiteY2" fmla="*/ 319894 h 740923"/>
                    <a:gd name="connsiteX3" fmla="*/ 126946 w 447311"/>
                    <a:gd name="connsiteY3" fmla="*/ 31764 h 740923"/>
                    <a:gd name="connsiteX4" fmla="*/ 371024 w 447311"/>
                    <a:gd name="connsiteY4" fmla="*/ 54385 h 740923"/>
                    <a:gd name="connsiteX5" fmla="*/ 441271 w 447311"/>
                    <a:gd name="connsiteY5" fmla="*/ 296082 h 740923"/>
                    <a:gd name="connsiteX6" fmla="*/ 241246 w 447311"/>
                    <a:gd name="connsiteY6" fmla="*/ 524682 h 740923"/>
                    <a:gd name="connsiteX7" fmla="*/ 262677 w 447311"/>
                    <a:gd name="connsiteY7" fmla="*/ 724707 h 740923"/>
                    <a:gd name="connsiteX8" fmla="*/ 161474 w 447311"/>
                    <a:gd name="connsiteY8" fmla="*/ 704466 h 740923"/>
                    <a:gd name="connsiteX0" fmla="*/ 161474 w 447311"/>
                    <a:gd name="connsiteY0" fmla="*/ 704466 h 740923"/>
                    <a:gd name="connsiteX1" fmla="*/ 188858 w 447311"/>
                    <a:gd name="connsiteY1" fmla="*/ 538969 h 740923"/>
                    <a:gd name="connsiteX2" fmla="*/ 45983 w 447311"/>
                    <a:gd name="connsiteY2" fmla="*/ 319894 h 740923"/>
                    <a:gd name="connsiteX3" fmla="*/ 126946 w 447311"/>
                    <a:gd name="connsiteY3" fmla="*/ 31764 h 740923"/>
                    <a:gd name="connsiteX4" fmla="*/ 371024 w 447311"/>
                    <a:gd name="connsiteY4" fmla="*/ 54385 h 740923"/>
                    <a:gd name="connsiteX5" fmla="*/ 441271 w 447311"/>
                    <a:gd name="connsiteY5" fmla="*/ 296082 h 740923"/>
                    <a:gd name="connsiteX6" fmla="*/ 241246 w 447311"/>
                    <a:gd name="connsiteY6" fmla="*/ 524682 h 740923"/>
                    <a:gd name="connsiteX7" fmla="*/ 262677 w 447311"/>
                    <a:gd name="connsiteY7" fmla="*/ 724707 h 740923"/>
                    <a:gd name="connsiteX8" fmla="*/ 161474 w 447311"/>
                    <a:gd name="connsiteY8" fmla="*/ 704466 h 740923"/>
                    <a:gd name="connsiteX0" fmla="*/ 161474 w 454396"/>
                    <a:gd name="connsiteY0" fmla="*/ 709073 h 745530"/>
                    <a:gd name="connsiteX1" fmla="*/ 188858 w 454396"/>
                    <a:gd name="connsiteY1" fmla="*/ 543576 h 745530"/>
                    <a:gd name="connsiteX2" fmla="*/ 45983 w 454396"/>
                    <a:gd name="connsiteY2" fmla="*/ 324501 h 745530"/>
                    <a:gd name="connsiteX3" fmla="*/ 126946 w 454396"/>
                    <a:gd name="connsiteY3" fmla="*/ 36371 h 745530"/>
                    <a:gd name="connsiteX4" fmla="*/ 371024 w 454396"/>
                    <a:gd name="connsiteY4" fmla="*/ 58992 h 745530"/>
                    <a:gd name="connsiteX5" fmla="*/ 441271 w 454396"/>
                    <a:gd name="connsiteY5" fmla="*/ 300689 h 745530"/>
                    <a:gd name="connsiteX6" fmla="*/ 241246 w 454396"/>
                    <a:gd name="connsiteY6" fmla="*/ 529289 h 745530"/>
                    <a:gd name="connsiteX7" fmla="*/ 262677 w 454396"/>
                    <a:gd name="connsiteY7" fmla="*/ 729314 h 745530"/>
                    <a:gd name="connsiteX8" fmla="*/ 161474 w 454396"/>
                    <a:gd name="connsiteY8" fmla="*/ 709073 h 745530"/>
                    <a:gd name="connsiteX0" fmla="*/ 150037 w 460885"/>
                    <a:gd name="connsiteY0" fmla="*/ 690557 h 727014"/>
                    <a:gd name="connsiteX1" fmla="*/ 177421 w 460885"/>
                    <a:gd name="connsiteY1" fmla="*/ 525060 h 727014"/>
                    <a:gd name="connsiteX2" fmla="*/ 34546 w 460885"/>
                    <a:gd name="connsiteY2" fmla="*/ 305985 h 727014"/>
                    <a:gd name="connsiteX3" fmla="*/ 115509 w 460885"/>
                    <a:gd name="connsiteY3" fmla="*/ 17855 h 727014"/>
                    <a:gd name="connsiteX4" fmla="*/ 397687 w 460885"/>
                    <a:gd name="connsiteY4" fmla="*/ 69051 h 727014"/>
                    <a:gd name="connsiteX5" fmla="*/ 429834 w 460885"/>
                    <a:gd name="connsiteY5" fmla="*/ 282173 h 727014"/>
                    <a:gd name="connsiteX6" fmla="*/ 229809 w 460885"/>
                    <a:gd name="connsiteY6" fmla="*/ 510773 h 727014"/>
                    <a:gd name="connsiteX7" fmla="*/ 251240 w 460885"/>
                    <a:gd name="connsiteY7" fmla="*/ 710798 h 727014"/>
                    <a:gd name="connsiteX8" fmla="*/ 150037 w 460885"/>
                    <a:gd name="connsiteY8" fmla="*/ 690557 h 727014"/>
                    <a:gd name="connsiteX0" fmla="*/ 149440 w 448596"/>
                    <a:gd name="connsiteY0" fmla="*/ 694114 h 730571"/>
                    <a:gd name="connsiteX1" fmla="*/ 176824 w 448596"/>
                    <a:gd name="connsiteY1" fmla="*/ 528617 h 730571"/>
                    <a:gd name="connsiteX2" fmla="*/ 33949 w 448596"/>
                    <a:gd name="connsiteY2" fmla="*/ 309542 h 730571"/>
                    <a:gd name="connsiteX3" fmla="*/ 114912 w 448596"/>
                    <a:gd name="connsiteY3" fmla="*/ 21412 h 730571"/>
                    <a:gd name="connsiteX4" fmla="*/ 374468 w 448596"/>
                    <a:gd name="connsiteY4" fmla="*/ 61892 h 730571"/>
                    <a:gd name="connsiteX5" fmla="*/ 429237 w 448596"/>
                    <a:gd name="connsiteY5" fmla="*/ 285730 h 730571"/>
                    <a:gd name="connsiteX6" fmla="*/ 229212 w 448596"/>
                    <a:gd name="connsiteY6" fmla="*/ 514330 h 730571"/>
                    <a:gd name="connsiteX7" fmla="*/ 250643 w 448596"/>
                    <a:gd name="connsiteY7" fmla="*/ 714355 h 730571"/>
                    <a:gd name="connsiteX8" fmla="*/ 149440 w 448596"/>
                    <a:gd name="connsiteY8" fmla="*/ 694114 h 730571"/>
                    <a:gd name="connsiteX0" fmla="*/ 135657 w 426194"/>
                    <a:gd name="connsiteY0" fmla="*/ 662404 h 698861"/>
                    <a:gd name="connsiteX1" fmla="*/ 163041 w 426194"/>
                    <a:gd name="connsiteY1" fmla="*/ 496907 h 698861"/>
                    <a:gd name="connsiteX2" fmla="*/ 20166 w 426194"/>
                    <a:gd name="connsiteY2" fmla="*/ 277832 h 698861"/>
                    <a:gd name="connsiteX3" fmla="*/ 38026 w 426194"/>
                    <a:gd name="connsiteY3" fmla="*/ 28993 h 698861"/>
                    <a:gd name="connsiteX4" fmla="*/ 360685 w 426194"/>
                    <a:gd name="connsiteY4" fmla="*/ 30182 h 698861"/>
                    <a:gd name="connsiteX5" fmla="*/ 415454 w 426194"/>
                    <a:gd name="connsiteY5" fmla="*/ 254020 h 698861"/>
                    <a:gd name="connsiteX6" fmla="*/ 215429 w 426194"/>
                    <a:gd name="connsiteY6" fmla="*/ 482620 h 698861"/>
                    <a:gd name="connsiteX7" fmla="*/ 236860 w 426194"/>
                    <a:gd name="connsiteY7" fmla="*/ 682645 h 698861"/>
                    <a:gd name="connsiteX8" fmla="*/ 135657 w 426194"/>
                    <a:gd name="connsiteY8" fmla="*/ 662404 h 698861"/>
                    <a:gd name="connsiteX0" fmla="*/ 143629 w 434166"/>
                    <a:gd name="connsiteY0" fmla="*/ 671083 h 707540"/>
                    <a:gd name="connsiteX1" fmla="*/ 171013 w 434166"/>
                    <a:gd name="connsiteY1" fmla="*/ 505586 h 707540"/>
                    <a:gd name="connsiteX2" fmla="*/ 28138 w 434166"/>
                    <a:gd name="connsiteY2" fmla="*/ 286511 h 707540"/>
                    <a:gd name="connsiteX3" fmla="*/ 45998 w 434166"/>
                    <a:gd name="connsiteY3" fmla="*/ 37672 h 707540"/>
                    <a:gd name="connsiteX4" fmla="*/ 368657 w 434166"/>
                    <a:gd name="connsiteY4" fmla="*/ 38861 h 707540"/>
                    <a:gd name="connsiteX5" fmla="*/ 423426 w 434166"/>
                    <a:gd name="connsiteY5" fmla="*/ 262699 h 707540"/>
                    <a:gd name="connsiteX6" fmla="*/ 223401 w 434166"/>
                    <a:gd name="connsiteY6" fmla="*/ 491299 h 707540"/>
                    <a:gd name="connsiteX7" fmla="*/ 244832 w 434166"/>
                    <a:gd name="connsiteY7" fmla="*/ 691324 h 707540"/>
                    <a:gd name="connsiteX8" fmla="*/ 143629 w 434166"/>
                    <a:gd name="connsiteY8" fmla="*/ 671083 h 707540"/>
                    <a:gd name="connsiteX0" fmla="*/ 143629 w 442362"/>
                    <a:gd name="connsiteY0" fmla="*/ 682920 h 719377"/>
                    <a:gd name="connsiteX1" fmla="*/ 171013 w 442362"/>
                    <a:gd name="connsiteY1" fmla="*/ 517423 h 719377"/>
                    <a:gd name="connsiteX2" fmla="*/ 28138 w 442362"/>
                    <a:gd name="connsiteY2" fmla="*/ 298348 h 719377"/>
                    <a:gd name="connsiteX3" fmla="*/ 45998 w 442362"/>
                    <a:gd name="connsiteY3" fmla="*/ 49509 h 719377"/>
                    <a:gd name="connsiteX4" fmla="*/ 368657 w 442362"/>
                    <a:gd name="connsiteY4" fmla="*/ 50698 h 719377"/>
                    <a:gd name="connsiteX5" fmla="*/ 423426 w 442362"/>
                    <a:gd name="connsiteY5" fmla="*/ 274536 h 719377"/>
                    <a:gd name="connsiteX6" fmla="*/ 223401 w 442362"/>
                    <a:gd name="connsiteY6" fmla="*/ 503136 h 719377"/>
                    <a:gd name="connsiteX7" fmla="*/ 244832 w 442362"/>
                    <a:gd name="connsiteY7" fmla="*/ 703161 h 719377"/>
                    <a:gd name="connsiteX8" fmla="*/ 143629 w 442362"/>
                    <a:gd name="connsiteY8" fmla="*/ 682920 h 719377"/>
                    <a:gd name="connsiteX0" fmla="*/ 136181 w 438843"/>
                    <a:gd name="connsiteY0" fmla="*/ 677781 h 714238"/>
                    <a:gd name="connsiteX1" fmla="*/ 163565 w 438843"/>
                    <a:gd name="connsiteY1" fmla="*/ 512284 h 714238"/>
                    <a:gd name="connsiteX2" fmla="*/ 20690 w 438843"/>
                    <a:gd name="connsiteY2" fmla="*/ 293209 h 714238"/>
                    <a:gd name="connsiteX3" fmla="*/ 38550 w 438843"/>
                    <a:gd name="connsiteY3" fmla="*/ 44370 h 714238"/>
                    <a:gd name="connsiteX4" fmla="*/ 369543 w 438843"/>
                    <a:gd name="connsiteY4" fmla="*/ 41988 h 714238"/>
                    <a:gd name="connsiteX5" fmla="*/ 415978 w 438843"/>
                    <a:gd name="connsiteY5" fmla="*/ 269397 h 714238"/>
                    <a:gd name="connsiteX6" fmla="*/ 215953 w 438843"/>
                    <a:gd name="connsiteY6" fmla="*/ 497997 h 714238"/>
                    <a:gd name="connsiteX7" fmla="*/ 237384 w 438843"/>
                    <a:gd name="connsiteY7" fmla="*/ 698022 h 714238"/>
                    <a:gd name="connsiteX8" fmla="*/ 136181 w 438843"/>
                    <a:gd name="connsiteY8" fmla="*/ 677781 h 714238"/>
                    <a:gd name="connsiteX0" fmla="*/ 136181 w 448283"/>
                    <a:gd name="connsiteY0" fmla="*/ 687399 h 723856"/>
                    <a:gd name="connsiteX1" fmla="*/ 163565 w 448283"/>
                    <a:gd name="connsiteY1" fmla="*/ 521902 h 723856"/>
                    <a:gd name="connsiteX2" fmla="*/ 20690 w 448283"/>
                    <a:gd name="connsiteY2" fmla="*/ 302827 h 723856"/>
                    <a:gd name="connsiteX3" fmla="*/ 38550 w 448283"/>
                    <a:gd name="connsiteY3" fmla="*/ 53988 h 723856"/>
                    <a:gd name="connsiteX4" fmla="*/ 369543 w 448283"/>
                    <a:gd name="connsiteY4" fmla="*/ 51606 h 723856"/>
                    <a:gd name="connsiteX5" fmla="*/ 415978 w 448283"/>
                    <a:gd name="connsiteY5" fmla="*/ 279015 h 723856"/>
                    <a:gd name="connsiteX6" fmla="*/ 215953 w 448283"/>
                    <a:gd name="connsiteY6" fmla="*/ 507615 h 723856"/>
                    <a:gd name="connsiteX7" fmla="*/ 237384 w 448283"/>
                    <a:gd name="connsiteY7" fmla="*/ 707640 h 723856"/>
                    <a:gd name="connsiteX8" fmla="*/ 136181 w 448283"/>
                    <a:gd name="connsiteY8" fmla="*/ 687399 h 723856"/>
                    <a:gd name="connsiteX0" fmla="*/ 144685 w 456787"/>
                    <a:gd name="connsiteY0" fmla="*/ 694497 h 730954"/>
                    <a:gd name="connsiteX1" fmla="*/ 172069 w 456787"/>
                    <a:gd name="connsiteY1" fmla="*/ 529000 h 730954"/>
                    <a:gd name="connsiteX2" fmla="*/ 29194 w 456787"/>
                    <a:gd name="connsiteY2" fmla="*/ 309925 h 730954"/>
                    <a:gd name="connsiteX3" fmla="*/ 47054 w 456787"/>
                    <a:gd name="connsiteY3" fmla="*/ 61086 h 730954"/>
                    <a:gd name="connsiteX4" fmla="*/ 378047 w 456787"/>
                    <a:gd name="connsiteY4" fmla="*/ 58704 h 730954"/>
                    <a:gd name="connsiteX5" fmla="*/ 424482 w 456787"/>
                    <a:gd name="connsiteY5" fmla="*/ 286113 h 730954"/>
                    <a:gd name="connsiteX6" fmla="*/ 224457 w 456787"/>
                    <a:gd name="connsiteY6" fmla="*/ 514713 h 730954"/>
                    <a:gd name="connsiteX7" fmla="*/ 245888 w 456787"/>
                    <a:gd name="connsiteY7" fmla="*/ 714738 h 730954"/>
                    <a:gd name="connsiteX8" fmla="*/ 144685 w 456787"/>
                    <a:gd name="connsiteY8" fmla="*/ 694497 h 730954"/>
                    <a:gd name="connsiteX0" fmla="*/ 153593 w 465695"/>
                    <a:gd name="connsiteY0" fmla="*/ 694497 h 730954"/>
                    <a:gd name="connsiteX1" fmla="*/ 180977 w 465695"/>
                    <a:gd name="connsiteY1" fmla="*/ 529000 h 730954"/>
                    <a:gd name="connsiteX2" fmla="*/ 38102 w 465695"/>
                    <a:gd name="connsiteY2" fmla="*/ 309925 h 730954"/>
                    <a:gd name="connsiteX3" fmla="*/ 55962 w 465695"/>
                    <a:gd name="connsiteY3" fmla="*/ 61086 h 730954"/>
                    <a:gd name="connsiteX4" fmla="*/ 386955 w 465695"/>
                    <a:gd name="connsiteY4" fmla="*/ 58704 h 730954"/>
                    <a:gd name="connsiteX5" fmla="*/ 433390 w 465695"/>
                    <a:gd name="connsiteY5" fmla="*/ 286113 h 730954"/>
                    <a:gd name="connsiteX6" fmla="*/ 233365 w 465695"/>
                    <a:gd name="connsiteY6" fmla="*/ 514713 h 730954"/>
                    <a:gd name="connsiteX7" fmla="*/ 254796 w 465695"/>
                    <a:gd name="connsiteY7" fmla="*/ 714738 h 730954"/>
                    <a:gd name="connsiteX8" fmla="*/ 153593 w 465695"/>
                    <a:gd name="connsiteY8" fmla="*/ 694497 h 730954"/>
                    <a:gd name="connsiteX0" fmla="*/ 153593 w 478639"/>
                    <a:gd name="connsiteY0" fmla="*/ 694497 h 730954"/>
                    <a:gd name="connsiteX1" fmla="*/ 180977 w 478639"/>
                    <a:gd name="connsiteY1" fmla="*/ 529000 h 730954"/>
                    <a:gd name="connsiteX2" fmla="*/ 38102 w 478639"/>
                    <a:gd name="connsiteY2" fmla="*/ 309925 h 730954"/>
                    <a:gd name="connsiteX3" fmla="*/ 55962 w 478639"/>
                    <a:gd name="connsiteY3" fmla="*/ 61086 h 730954"/>
                    <a:gd name="connsiteX4" fmla="*/ 386955 w 478639"/>
                    <a:gd name="connsiteY4" fmla="*/ 58704 h 730954"/>
                    <a:gd name="connsiteX5" fmla="*/ 433390 w 478639"/>
                    <a:gd name="connsiteY5" fmla="*/ 286113 h 730954"/>
                    <a:gd name="connsiteX6" fmla="*/ 233365 w 478639"/>
                    <a:gd name="connsiteY6" fmla="*/ 514713 h 730954"/>
                    <a:gd name="connsiteX7" fmla="*/ 254796 w 478639"/>
                    <a:gd name="connsiteY7" fmla="*/ 714738 h 730954"/>
                    <a:gd name="connsiteX8" fmla="*/ 153593 w 478639"/>
                    <a:gd name="connsiteY8" fmla="*/ 694497 h 730954"/>
                    <a:gd name="connsiteX0" fmla="*/ 153593 w 443244"/>
                    <a:gd name="connsiteY0" fmla="*/ 674697 h 711154"/>
                    <a:gd name="connsiteX1" fmla="*/ 180977 w 443244"/>
                    <a:gd name="connsiteY1" fmla="*/ 509200 h 711154"/>
                    <a:gd name="connsiteX2" fmla="*/ 38102 w 443244"/>
                    <a:gd name="connsiteY2" fmla="*/ 290125 h 711154"/>
                    <a:gd name="connsiteX3" fmla="*/ 55962 w 443244"/>
                    <a:gd name="connsiteY3" fmla="*/ 41286 h 711154"/>
                    <a:gd name="connsiteX4" fmla="*/ 386955 w 443244"/>
                    <a:gd name="connsiteY4" fmla="*/ 38904 h 711154"/>
                    <a:gd name="connsiteX5" fmla="*/ 408387 w 443244"/>
                    <a:gd name="connsiteY5" fmla="*/ 291316 h 711154"/>
                    <a:gd name="connsiteX6" fmla="*/ 233365 w 443244"/>
                    <a:gd name="connsiteY6" fmla="*/ 494913 h 711154"/>
                    <a:gd name="connsiteX7" fmla="*/ 254796 w 443244"/>
                    <a:gd name="connsiteY7" fmla="*/ 694938 h 711154"/>
                    <a:gd name="connsiteX8" fmla="*/ 153593 w 443244"/>
                    <a:gd name="connsiteY8" fmla="*/ 674697 h 711154"/>
                    <a:gd name="connsiteX0" fmla="*/ 153593 w 436965"/>
                    <a:gd name="connsiteY0" fmla="*/ 674764 h 711221"/>
                    <a:gd name="connsiteX1" fmla="*/ 180977 w 436965"/>
                    <a:gd name="connsiteY1" fmla="*/ 509267 h 711221"/>
                    <a:gd name="connsiteX2" fmla="*/ 38102 w 436965"/>
                    <a:gd name="connsiteY2" fmla="*/ 290192 h 711221"/>
                    <a:gd name="connsiteX3" fmla="*/ 55962 w 436965"/>
                    <a:gd name="connsiteY3" fmla="*/ 41353 h 711221"/>
                    <a:gd name="connsiteX4" fmla="*/ 386955 w 436965"/>
                    <a:gd name="connsiteY4" fmla="*/ 38971 h 711221"/>
                    <a:gd name="connsiteX5" fmla="*/ 398862 w 436965"/>
                    <a:gd name="connsiteY5" fmla="*/ 292574 h 711221"/>
                    <a:gd name="connsiteX6" fmla="*/ 233365 w 436965"/>
                    <a:gd name="connsiteY6" fmla="*/ 494980 h 711221"/>
                    <a:gd name="connsiteX7" fmla="*/ 254796 w 436965"/>
                    <a:gd name="connsiteY7" fmla="*/ 695005 h 711221"/>
                    <a:gd name="connsiteX8" fmla="*/ 153593 w 436965"/>
                    <a:gd name="connsiteY8" fmla="*/ 674764 h 711221"/>
                    <a:gd name="connsiteX0" fmla="*/ 153593 w 454594"/>
                    <a:gd name="connsiteY0" fmla="*/ 674764 h 711221"/>
                    <a:gd name="connsiteX1" fmla="*/ 180977 w 454594"/>
                    <a:gd name="connsiteY1" fmla="*/ 509267 h 711221"/>
                    <a:gd name="connsiteX2" fmla="*/ 38102 w 454594"/>
                    <a:gd name="connsiteY2" fmla="*/ 290192 h 711221"/>
                    <a:gd name="connsiteX3" fmla="*/ 55962 w 454594"/>
                    <a:gd name="connsiteY3" fmla="*/ 41353 h 711221"/>
                    <a:gd name="connsiteX4" fmla="*/ 386955 w 454594"/>
                    <a:gd name="connsiteY4" fmla="*/ 38971 h 711221"/>
                    <a:gd name="connsiteX5" fmla="*/ 398862 w 454594"/>
                    <a:gd name="connsiteY5" fmla="*/ 292574 h 711221"/>
                    <a:gd name="connsiteX6" fmla="*/ 233365 w 454594"/>
                    <a:gd name="connsiteY6" fmla="*/ 494980 h 711221"/>
                    <a:gd name="connsiteX7" fmla="*/ 254796 w 454594"/>
                    <a:gd name="connsiteY7" fmla="*/ 695005 h 711221"/>
                    <a:gd name="connsiteX8" fmla="*/ 153593 w 454594"/>
                    <a:gd name="connsiteY8" fmla="*/ 674764 h 711221"/>
                    <a:gd name="connsiteX0" fmla="*/ 163420 w 464421"/>
                    <a:gd name="connsiteY0" fmla="*/ 674764 h 711221"/>
                    <a:gd name="connsiteX1" fmla="*/ 190804 w 464421"/>
                    <a:gd name="connsiteY1" fmla="*/ 509267 h 711221"/>
                    <a:gd name="connsiteX2" fmla="*/ 47929 w 464421"/>
                    <a:gd name="connsiteY2" fmla="*/ 290192 h 711221"/>
                    <a:gd name="connsiteX3" fmla="*/ 65789 w 464421"/>
                    <a:gd name="connsiteY3" fmla="*/ 41353 h 711221"/>
                    <a:gd name="connsiteX4" fmla="*/ 396782 w 464421"/>
                    <a:gd name="connsiteY4" fmla="*/ 38971 h 711221"/>
                    <a:gd name="connsiteX5" fmla="*/ 408689 w 464421"/>
                    <a:gd name="connsiteY5" fmla="*/ 292574 h 711221"/>
                    <a:gd name="connsiteX6" fmla="*/ 243192 w 464421"/>
                    <a:gd name="connsiteY6" fmla="*/ 494980 h 711221"/>
                    <a:gd name="connsiteX7" fmla="*/ 264623 w 464421"/>
                    <a:gd name="connsiteY7" fmla="*/ 695005 h 711221"/>
                    <a:gd name="connsiteX8" fmla="*/ 163420 w 464421"/>
                    <a:gd name="connsiteY8" fmla="*/ 674764 h 711221"/>
                    <a:gd name="connsiteX0" fmla="*/ 147255 w 448256"/>
                    <a:gd name="connsiteY0" fmla="*/ 666684 h 703141"/>
                    <a:gd name="connsiteX1" fmla="*/ 174639 w 448256"/>
                    <a:gd name="connsiteY1" fmla="*/ 501187 h 703141"/>
                    <a:gd name="connsiteX2" fmla="*/ 46052 w 448256"/>
                    <a:gd name="connsiteY2" fmla="*/ 292828 h 703141"/>
                    <a:gd name="connsiteX3" fmla="*/ 49624 w 448256"/>
                    <a:gd name="connsiteY3" fmla="*/ 33273 h 703141"/>
                    <a:gd name="connsiteX4" fmla="*/ 380617 w 448256"/>
                    <a:gd name="connsiteY4" fmla="*/ 30891 h 703141"/>
                    <a:gd name="connsiteX5" fmla="*/ 392524 w 448256"/>
                    <a:gd name="connsiteY5" fmla="*/ 284494 h 703141"/>
                    <a:gd name="connsiteX6" fmla="*/ 227027 w 448256"/>
                    <a:gd name="connsiteY6" fmla="*/ 486900 h 703141"/>
                    <a:gd name="connsiteX7" fmla="*/ 248458 w 448256"/>
                    <a:gd name="connsiteY7" fmla="*/ 686925 h 703141"/>
                    <a:gd name="connsiteX8" fmla="*/ 147255 w 448256"/>
                    <a:gd name="connsiteY8" fmla="*/ 666684 h 703141"/>
                    <a:gd name="connsiteX0" fmla="*/ 147255 w 444992"/>
                    <a:gd name="connsiteY0" fmla="*/ 667215 h 703672"/>
                    <a:gd name="connsiteX1" fmla="*/ 174639 w 444992"/>
                    <a:gd name="connsiteY1" fmla="*/ 501718 h 703672"/>
                    <a:gd name="connsiteX2" fmla="*/ 46052 w 444992"/>
                    <a:gd name="connsiteY2" fmla="*/ 293359 h 703672"/>
                    <a:gd name="connsiteX3" fmla="*/ 49624 w 444992"/>
                    <a:gd name="connsiteY3" fmla="*/ 33804 h 703672"/>
                    <a:gd name="connsiteX4" fmla="*/ 380617 w 444992"/>
                    <a:gd name="connsiteY4" fmla="*/ 31422 h 703672"/>
                    <a:gd name="connsiteX5" fmla="*/ 387762 w 444992"/>
                    <a:gd name="connsiteY5" fmla="*/ 293360 h 703672"/>
                    <a:gd name="connsiteX6" fmla="*/ 227027 w 444992"/>
                    <a:gd name="connsiteY6" fmla="*/ 487431 h 703672"/>
                    <a:gd name="connsiteX7" fmla="*/ 248458 w 444992"/>
                    <a:gd name="connsiteY7" fmla="*/ 687456 h 703672"/>
                    <a:gd name="connsiteX8" fmla="*/ 147255 w 444992"/>
                    <a:gd name="connsiteY8" fmla="*/ 667215 h 703672"/>
                    <a:gd name="connsiteX0" fmla="*/ 147255 w 454216"/>
                    <a:gd name="connsiteY0" fmla="*/ 676778 h 713235"/>
                    <a:gd name="connsiteX1" fmla="*/ 174639 w 454216"/>
                    <a:gd name="connsiteY1" fmla="*/ 511281 h 713235"/>
                    <a:gd name="connsiteX2" fmla="*/ 46052 w 454216"/>
                    <a:gd name="connsiteY2" fmla="*/ 302922 h 713235"/>
                    <a:gd name="connsiteX3" fmla="*/ 49624 w 454216"/>
                    <a:gd name="connsiteY3" fmla="*/ 43367 h 713235"/>
                    <a:gd name="connsiteX4" fmla="*/ 380617 w 454216"/>
                    <a:gd name="connsiteY4" fmla="*/ 40985 h 713235"/>
                    <a:gd name="connsiteX5" fmla="*/ 387762 w 454216"/>
                    <a:gd name="connsiteY5" fmla="*/ 302923 h 713235"/>
                    <a:gd name="connsiteX6" fmla="*/ 227027 w 454216"/>
                    <a:gd name="connsiteY6" fmla="*/ 496994 h 713235"/>
                    <a:gd name="connsiteX7" fmla="*/ 248458 w 454216"/>
                    <a:gd name="connsiteY7" fmla="*/ 697019 h 713235"/>
                    <a:gd name="connsiteX8" fmla="*/ 147255 w 454216"/>
                    <a:gd name="connsiteY8" fmla="*/ 676778 h 713235"/>
                    <a:gd name="connsiteX0" fmla="*/ 158547 w 465508"/>
                    <a:gd name="connsiteY0" fmla="*/ 686840 h 723297"/>
                    <a:gd name="connsiteX1" fmla="*/ 185931 w 465508"/>
                    <a:gd name="connsiteY1" fmla="*/ 521343 h 723297"/>
                    <a:gd name="connsiteX2" fmla="*/ 57344 w 465508"/>
                    <a:gd name="connsiteY2" fmla="*/ 312984 h 723297"/>
                    <a:gd name="connsiteX3" fmla="*/ 60916 w 465508"/>
                    <a:gd name="connsiteY3" fmla="*/ 53429 h 723297"/>
                    <a:gd name="connsiteX4" fmla="*/ 391909 w 465508"/>
                    <a:gd name="connsiteY4" fmla="*/ 51047 h 723297"/>
                    <a:gd name="connsiteX5" fmla="*/ 399054 w 465508"/>
                    <a:gd name="connsiteY5" fmla="*/ 312985 h 723297"/>
                    <a:gd name="connsiteX6" fmla="*/ 238319 w 465508"/>
                    <a:gd name="connsiteY6" fmla="*/ 507056 h 723297"/>
                    <a:gd name="connsiteX7" fmla="*/ 259750 w 465508"/>
                    <a:gd name="connsiteY7" fmla="*/ 707081 h 723297"/>
                    <a:gd name="connsiteX8" fmla="*/ 158547 w 465508"/>
                    <a:gd name="connsiteY8" fmla="*/ 686840 h 723297"/>
                    <a:gd name="connsiteX0" fmla="*/ 158547 w 465508"/>
                    <a:gd name="connsiteY0" fmla="*/ 686840 h 723297"/>
                    <a:gd name="connsiteX1" fmla="*/ 185931 w 465508"/>
                    <a:gd name="connsiteY1" fmla="*/ 521343 h 723297"/>
                    <a:gd name="connsiteX2" fmla="*/ 57344 w 465508"/>
                    <a:gd name="connsiteY2" fmla="*/ 312984 h 723297"/>
                    <a:gd name="connsiteX3" fmla="*/ 60916 w 465508"/>
                    <a:gd name="connsiteY3" fmla="*/ 53429 h 723297"/>
                    <a:gd name="connsiteX4" fmla="*/ 391909 w 465508"/>
                    <a:gd name="connsiteY4" fmla="*/ 51047 h 723297"/>
                    <a:gd name="connsiteX5" fmla="*/ 399054 w 465508"/>
                    <a:gd name="connsiteY5" fmla="*/ 312985 h 723297"/>
                    <a:gd name="connsiteX6" fmla="*/ 238319 w 465508"/>
                    <a:gd name="connsiteY6" fmla="*/ 507056 h 723297"/>
                    <a:gd name="connsiteX7" fmla="*/ 259750 w 465508"/>
                    <a:gd name="connsiteY7" fmla="*/ 707081 h 723297"/>
                    <a:gd name="connsiteX8" fmla="*/ 158547 w 465508"/>
                    <a:gd name="connsiteY8" fmla="*/ 686840 h 723297"/>
                    <a:gd name="connsiteX0" fmla="*/ 169262 w 465508"/>
                    <a:gd name="connsiteY0" fmla="*/ 684459 h 721237"/>
                    <a:gd name="connsiteX1" fmla="*/ 185931 w 465508"/>
                    <a:gd name="connsiteY1" fmla="*/ 521343 h 721237"/>
                    <a:gd name="connsiteX2" fmla="*/ 57344 w 465508"/>
                    <a:gd name="connsiteY2" fmla="*/ 312984 h 721237"/>
                    <a:gd name="connsiteX3" fmla="*/ 60916 w 465508"/>
                    <a:gd name="connsiteY3" fmla="*/ 53429 h 721237"/>
                    <a:gd name="connsiteX4" fmla="*/ 391909 w 465508"/>
                    <a:gd name="connsiteY4" fmla="*/ 51047 h 721237"/>
                    <a:gd name="connsiteX5" fmla="*/ 399054 w 465508"/>
                    <a:gd name="connsiteY5" fmla="*/ 312985 h 721237"/>
                    <a:gd name="connsiteX6" fmla="*/ 238319 w 465508"/>
                    <a:gd name="connsiteY6" fmla="*/ 507056 h 721237"/>
                    <a:gd name="connsiteX7" fmla="*/ 259750 w 465508"/>
                    <a:gd name="connsiteY7" fmla="*/ 707081 h 721237"/>
                    <a:gd name="connsiteX8" fmla="*/ 169262 w 465508"/>
                    <a:gd name="connsiteY8" fmla="*/ 684459 h 721237"/>
                    <a:gd name="connsiteX0" fmla="*/ 169262 w 465508"/>
                    <a:gd name="connsiteY0" fmla="*/ 684459 h 721237"/>
                    <a:gd name="connsiteX1" fmla="*/ 185931 w 465508"/>
                    <a:gd name="connsiteY1" fmla="*/ 521343 h 721237"/>
                    <a:gd name="connsiteX2" fmla="*/ 57344 w 465508"/>
                    <a:gd name="connsiteY2" fmla="*/ 312984 h 721237"/>
                    <a:gd name="connsiteX3" fmla="*/ 60916 w 465508"/>
                    <a:gd name="connsiteY3" fmla="*/ 53429 h 721237"/>
                    <a:gd name="connsiteX4" fmla="*/ 391909 w 465508"/>
                    <a:gd name="connsiteY4" fmla="*/ 51047 h 721237"/>
                    <a:gd name="connsiteX5" fmla="*/ 399054 w 465508"/>
                    <a:gd name="connsiteY5" fmla="*/ 312985 h 721237"/>
                    <a:gd name="connsiteX6" fmla="*/ 238319 w 465508"/>
                    <a:gd name="connsiteY6" fmla="*/ 507056 h 721237"/>
                    <a:gd name="connsiteX7" fmla="*/ 259750 w 465508"/>
                    <a:gd name="connsiteY7" fmla="*/ 707081 h 721237"/>
                    <a:gd name="connsiteX8" fmla="*/ 169262 w 465508"/>
                    <a:gd name="connsiteY8" fmla="*/ 684459 h 72123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49377"/>
                    <a:gd name="connsiteY0" fmla="*/ 684459 h 720267"/>
                    <a:gd name="connsiteX1" fmla="*/ 185931 w 449377"/>
                    <a:gd name="connsiteY1" fmla="*/ 521343 h 720267"/>
                    <a:gd name="connsiteX2" fmla="*/ 57344 w 449377"/>
                    <a:gd name="connsiteY2" fmla="*/ 312984 h 720267"/>
                    <a:gd name="connsiteX3" fmla="*/ 60916 w 449377"/>
                    <a:gd name="connsiteY3" fmla="*/ 53429 h 720267"/>
                    <a:gd name="connsiteX4" fmla="*/ 391909 w 449377"/>
                    <a:gd name="connsiteY4" fmla="*/ 51047 h 720267"/>
                    <a:gd name="connsiteX5" fmla="*/ 399054 w 449377"/>
                    <a:gd name="connsiteY5" fmla="*/ 312985 h 720267"/>
                    <a:gd name="connsiteX6" fmla="*/ 240700 w 449377"/>
                    <a:gd name="connsiteY6" fmla="*/ 520153 h 720267"/>
                    <a:gd name="connsiteX7" fmla="*/ 259750 w 449377"/>
                    <a:gd name="connsiteY7" fmla="*/ 707081 h 720267"/>
                    <a:gd name="connsiteX8" fmla="*/ 169262 w 449377"/>
                    <a:gd name="connsiteY8" fmla="*/ 684459 h 720267"/>
                    <a:gd name="connsiteX0" fmla="*/ 169262 w 455093"/>
                    <a:gd name="connsiteY0" fmla="*/ 684459 h 720267"/>
                    <a:gd name="connsiteX1" fmla="*/ 185931 w 455093"/>
                    <a:gd name="connsiteY1" fmla="*/ 521343 h 720267"/>
                    <a:gd name="connsiteX2" fmla="*/ 57344 w 455093"/>
                    <a:gd name="connsiteY2" fmla="*/ 312984 h 720267"/>
                    <a:gd name="connsiteX3" fmla="*/ 60916 w 455093"/>
                    <a:gd name="connsiteY3" fmla="*/ 53429 h 720267"/>
                    <a:gd name="connsiteX4" fmla="*/ 391909 w 455093"/>
                    <a:gd name="connsiteY4" fmla="*/ 51047 h 720267"/>
                    <a:gd name="connsiteX5" fmla="*/ 399054 w 455093"/>
                    <a:gd name="connsiteY5" fmla="*/ 312985 h 720267"/>
                    <a:gd name="connsiteX6" fmla="*/ 240700 w 455093"/>
                    <a:gd name="connsiteY6" fmla="*/ 520153 h 720267"/>
                    <a:gd name="connsiteX7" fmla="*/ 259750 w 455093"/>
                    <a:gd name="connsiteY7" fmla="*/ 707081 h 720267"/>
                    <a:gd name="connsiteX8" fmla="*/ 169262 w 455093"/>
                    <a:gd name="connsiteY8" fmla="*/ 684459 h 720267"/>
                    <a:gd name="connsiteX0" fmla="*/ 169262 w 460145"/>
                    <a:gd name="connsiteY0" fmla="*/ 684459 h 720267"/>
                    <a:gd name="connsiteX1" fmla="*/ 185931 w 460145"/>
                    <a:gd name="connsiteY1" fmla="*/ 521343 h 720267"/>
                    <a:gd name="connsiteX2" fmla="*/ 57344 w 460145"/>
                    <a:gd name="connsiteY2" fmla="*/ 312984 h 720267"/>
                    <a:gd name="connsiteX3" fmla="*/ 60916 w 460145"/>
                    <a:gd name="connsiteY3" fmla="*/ 53429 h 720267"/>
                    <a:gd name="connsiteX4" fmla="*/ 391909 w 460145"/>
                    <a:gd name="connsiteY4" fmla="*/ 51047 h 720267"/>
                    <a:gd name="connsiteX5" fmla="*/ 399054 w 460145"/>
                    <a:gd name="connsiteY5" fmla="*/ 312985 h 720267"/>
                    <a:gd name="connsiteX6" fmla="*/ 240700 w 460145"/>
                    <a:gd name="connsiteY6" fmla="*/ 520153 h 720267"/>
                    <a:gd name="connsiteX7" fmla="*/ 259750 w 460145"/>
                    <a:gd name="connsiteY7" fmla="*/ 707081 h 720267"/>
                    <a:gd name="connsiteX8" fmla="*/ 169262 w 460145"/>
                    <a:gd name="connsiteY8" fmla="*/ 684459 h 720267"/>
                    <a:gd name="connsiteX0" fmla="*/ 169262 w 460145"/>
                    <a:gd name="connsiteY0" fmla="*/ 684459 h 708478"/>
                    <a:gd name="connsiteX1" fmla="*/ 185931 w 460145"/>
                    <a:gd name="connsiteY1" fmla="*/ 521343 h 708478"/>
                    <a:gd name="connsiteX2" fmla="*/ 57344 w 460145"/>
                    <a:gd name="connsiteY2" fmla="*/ 312984 h 708478"/>
                    <a:gd name="connsiteX3" fmla="*/ 60916 w 460145"/>
                    <a:gd name="connsiteY3" fmla="*/ 53429 h 708478"/>
                    <a:gd name="connsiteX4" fmla="*/ 391909 w 460145"/>
                    <a:gd name="connsiteY4" fmla="*/ 51047 h 708478"/>
                    <a:gd name="connsiteX5" fmla="*/ 399054 w 460145"/>
                    <a:gd name="connsiteY5" fmla="*/ 312985 h 708478"/>
                    <a:gd name="connsiteX6" fmla="*/ 240700 w 460145"/>
                    <a:gd name="connsiteY6" fmla="*/ 520153 h 708478"/>
                    <a:gd name="connsiteX7" fmla="*/ 259750 w 460145"/>
                    <a:gd name="connsiteY7" fmla="*/ 690412 h 708478"/>
                    <a:gd name="connsiteX8" fmla="*/ 169262 w 460145"/>
                    <a:gd name="connsiteY8" fmla="*/ 684459 h 708478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13951"/>
                    <a:gd name="connsiteX1" fmla="*/ 185931 w 460145"/>
                    <a:gd name="connsiteY1" fmla="*/ 521343 h 713951"/>
                    <a:gd name="connsiteX2" fmla="*/ 57344 w 460145"/>
                    <a:gd name="connsiteY2" fmla="*/ 312984 h 713951"/>
                    <a:gd name="connsiteX3" fmla="*/ 60916 w 460145"/>
                    <a:gd name="connsiteY3" fmla="*/ 53429 h 713951"/>
                    <a:gd name="connsiteX4" fmla="*/ 391909 w 460145"/>
                    <a:gd name="connsiteY4" fmla="*/ 51047 h 713951"/>
                    <a:gd name="connsiteX5" fmla="*/ 399054 w 460145"/>
                    <a:gd name="connsiteY5" fmla="*/ 312985 h 713951"/>
                    <a:gd name="connsiteX6" fmla="*/ 240700 w 460145"/>
                    <a:gd name="connsiteY6" fmla="*/ 520153 h 713951"/>
                    <a:gd name="connsiteX7" fmla="*/ 259750 w 460145"/>
                    <a:gd name="connsiteY7" fmla="*/ 690412 h 713951"/>
                    <a:gd name="connsiteX8" fmla="*/ 169262 w 460145"/>
                    <a:gd name="connsiteY8" fmla="*/ 684459 h 713951"/>
                    <a:gd name="connsiteX0" fmla="*/ 169262 w 460145"/>
                    <a:gd name="connsiteY0" fmla="*/ 684459 h 713951"/>
                    <a:gd name="connsiteX1" fmla="*/ 185931 w 460145"/>
                    <a:gd name="connsiteY1" fmla="*/ 521343 h 713951"/>
                    <a:gd name="connsiteX2" fmla="*/ 57344 w 460145"/>
                    <a:gd name="connsiteY2" fmla="*/ 312984 h 713951"/>
                    <a:gd name="connsiteX3" fmla="*/ 60916 w 460145"/>
                    <a:gd name="connsiteY3" fmla="*/ 53429 h 713951"/>
                    <a:gd name="connsiteX4" fmla="*/ 391909 w 460145"/>
                    <a:gd name="connsiteY4" fmla="*/ 51047 h 713951"/>
                    <a:gd name="connsiteX5" fmla="*/ 399054 w 460145"/>
                    <a:gd name="connsiteY5" fmla="*/ 312985 h 713951"/>
                    <a:gd name="connsiteX6" fmla="*/ 240700 w 460145"/>
                    <a:gd name="connsiteY6" fmla="*/ 520153 h 713951"/>
                    <a:gd name="connsiteX7" fmla="*/ 259750 w 460145"/>
                    <a:gd name="connsiteY7" fmla="*/ 690412 h 713951"/>
                    <a:gd name="connsiteX8" fmla="*/ 169262 w 460145"/>
                    <a:gd name="connsiteY8" fmla="*/ 684459 h 713951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0145" h="694469">
                      <a:moveTo>
                        <a:pt x="169262" y="684459"/>
                      </a:moveTo>
                      <a:cubicBezTo>
                        <a:pt x="176009" y="619371"/>
                        <a:pt x="181962" y="647549"/>
                        <a:pt x="185931" y="521343"/>
                      </a:cubicBezTo>
                      <a:cubicBezTo>
                        <a:pt x="189900" y="395137"/>
                        <a:pt x="128187" y="380254"/>
                        <a:pt x="57344" y="312984"/>
                      </a:cubicBezTo>
                      <a:cubicBezTo>
                        <a:pt x="-13499" y="245714"/>
                        <a:pt x="-25801" y="125660"/>
                        <a:pt x="60916" y="53429"/>
                      </a:cubicBezTo>
                      <a:cubicBezTo>
                        <a:pt x="147633" y="-18802"/>
                        <a:pt x="306978" y="-16024"/>
                        <a:pt x="391909" y="51047"/>
                      </a:cubicBezTo>
                      <a:cubicBezTo>
                        <a:pt x="476840" y="118118"/>
                        <a:pt x="486168" y="230039"/>
                        <a:pt x="399054" y="312985"/>
                      </a:cubicBezTo>
                      <a:cubicBezTo>
                        <a:pt x="311940" y="395931"/>
                        <a:pt x="244272" y="418951"/>
                        <a:pt x="240700" y="520153"/>
                      </a:cubicBezTo>
                      <a:cubicBezTo>
                        <a:pt x="237128" y="621355"/>
                        <a:pt x="257368" y="632073"/>
                        <a:pt x="259750" y="690412"/>
                      </a:cubicBezTo>
                      <a:cubicBezTo>
                        <a:pt x="227604" y="695174"/>
                        <a:pt x="192281" y="698350"/>
                        <a:pt x="169262" y="6844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/>
                    </a:gs>
                    <a:gs pos="73000">
                      <a:schemeClr val="accent4">
                        <a:lumMod val="75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301" name="Group 300"/>
                <p:cNvGrpSpPr/>
                <p:nvPr/>
              </p:nvGrpSpPr>
              <p:grpSpPr>
                <a:xfrm>
                  <a:off x="2038098" y="7137614"/>
                  <a:ext cx="147572" cy="499296"/>
                  <a:chOff x="2036628" y="7143566"/>
                  <a:chExt cx="147572" cy="499296"/>
                </a:xfrm>
                <a:grpFill/>
              </p:grpSpPr>
              <p:sp>
                <p:nvSpPr>
                  <p:cNvPr id="302" name="Freeform 301"/>
                  <p:cNvSpPr/>
                  <p:nvPr/>
                </p:nvSpPr>
                <p:spPr>
                  <a:xfrm>
                    <a:off x="2127368" y="7143744"/>
                    <a:ext cx="56832" cy="499118"/>
                  </a:xfrm>
                  <a:custGeom>
                    <a:avLst/>
                    <a:gdLst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24785"/>
                      <a:gd name="connsiteX1" fmla="*/ 84256 w 100751"/>
                      <a:gd name="connsiteY1" fmla="*/ 279967 h 624785"/>
                      <a:gd name="connsiteX2" fmla="*/ 97591 w 100751"/>
                      <a:gd name="connsiteY2" fmla="*/ 441892 h 624785"/>
                      <a:gd name="connsiteX3" fmla="*/ 13771 w 100751"/>
                      <a:gd name="connsiteY3" fmla="*/ 624772 h 624785"/>
                      <a:gd name="connsiteX4" fmla="*/ 8056 w 100751"/>
                      <a:gd name="connsiteY4" fmla="*/ 68512 h 624785"/>
                      <a:gd name="connsiteX5" fmla="*/ 95686 w 100751"/>
                      <a:gd name="connsiteY5" fmla="*/ 32317 h 624785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0 h 592455"/>
                      <a:gd name="connsiteX1" fmla="*/ 89018 w 104162"/>
                      <a:gd name="connsiteY1" fmla="*/ 186928 h 592455"/>
                      <a:gd name="connsiteX2" fmla="*/ 97591 w 104162"/>
                      <a:gd name="connsiteY2" fmla="*/ 409575 h 592455"/>
                      <a:gd name="connsiteX3" fmla="*/ 13771 w 104162"/>
                      <a:gd name="connsiteY3" fmla="*/ 592455 h 592455"/>
                      <a:gd name="connsiteX4" fmla="*/ 8056 w 104162"/>
                      <a:gd name="connsiteY4" fmla="*/ 36195 h 592455"/>
                      <a:gd name="connsiteX5" fmla="*/ 95686 w 104162"/>
                      <a:gd name="connsiteY5" fmla="*/ 0 h 592455"/>
                      <a:gd name="connsiteX0" fmla="*/ 96449 w 104925"/>
                      <a:gd name="connsiteY0" fmla="*/ 4887 h 597342"/>
                      <a:gd name="connsiteX1" fmla="*/ 89781 w 104925"/>
                      <a:gd name="connsiteY1" fmla="*/ 191815 h 597342"/>
                      <a:gd name="connsiteX2" fmla="*/ 98354 w 104925"/>
                      <a:gd name="connsiteY2" fmla="*/ 414462 h 597342"/>
                      <a:gd name="connsiteX3" fmla="*/ 14534 w 104925"/>
                      <a:gd name="connsiteY3" fmla="*/ 597342 h 597342"/>
                      <a:gd name="connsiteX4" fmla="*/ 7628 w 104925"/>
                      <a:gd name="connsiteY4" fmla="*/ 16079 h 597342"/>
                      <a:gd name="connsiteX5" fmla="*/ 96449 w 104925"/>
                      <a:gd name="connsiteY5" fmla="*/ 4887 h 597342"/>
                      <a:gd name="connsiteX0" fmla="*/ 93403 w 101879"/>
                      <a:gd name="connsiteY0" fmla="*/ 4887 h 597342"/>
                      <a:gd name="connsiteX1" fmla="*/ 86735 w 101879"/>
                      <a:gd name="connsiteY1" fmla="*/ 191815 h 597342"/>
                      <a:gd name="connsiteX2" fmla="*/ 95308 w 101879"/>
                      <a:gd name="connsiteY2" fmla="*/ 414462 h 597342"/>
                      <a:gd name="connsiteX3" fmla="*/ 11488 w 101879"/>
                      <a:gd name="connsiteY3" fmla="*/ 597342 h 597342"/>
                      <a:gd name="connsiteX4" fmla="*/ 4582 w 101879"/>
                      <a:gd name="connsiteY4" fmla="*/ 16079 h 597342"/>
                      <a:gd name="connsiteX5" fmla="*/ 93403 w 101879"/>
                      <a:gd name="connsiteY5" fmla="*/ 4887 h 597342"/>
                      <a:gd name="connsiteX0" fmla="*/ 99656 w 106962"/>
                      <a:gd name="connsiteY0" fmla="*/ 4887 h 594961"/>
                      <a:gd name="connsiteX1" fmla="*/ 92988 w 106962"/>
                      <a:gd name="connsiteY1" fmla="*/ 191815 h 594961"/>
                      <a:gd name="connsiteX2" fmla="*/ 101561 w 106962"/>
                      <a:gd name="connsiteY2" fmla="*/ 414462 h 594961"/>
                      <a:gd name="connsiteX3" fmla="*/ 7026 w 106962"/>
                      <a:gd name="connsiteY3" fmla="*/ 594961 h 594961"/>
                      <a:gd name="connsiteX4" fmla="*/ 10835 w 106962"/>
                      <a:gd name="connsiteY4" fmla="*/ 16079 h 594961"/>
                      <a:gd name="connsiteX5" fmla="*/ 99656 w 106962"/>
                      <a:gd name="connsiteY5" fmla="*/ 4887 h 594961"/>
                      <a:gd name="connsiteX0" fmla="*/ 93862 w 101168"/>
                      <a:gd name="connsiteY0" fmla="*/ 4887 h 594961"/>
                      <a:gd name="connsiteX1" fmla="*/ 87194 w 101168"/>
                      <a:gd name="connsiteY1" fmla="*/ 191815 h 594961"/>
                      <a:gd name="connsiteX2" fmla="*/ 95767 w 101168"/>
                      <a:gd name="connsiteY2" fmla="*/ 414462 h 594961"/>
                      <a:gd name="connsiteX3" fmla="*/ 1232 w 101168"/>
                      <a:gd name="connsiteY3" fmla="*/ 594961 h 594961"/>
                      <a:gd name="connsiteX4" fmla="*/ 5041 w 101168"/>
                      <a:gd name="connsiteY4" fmla="*/ 16079 h 594961"/>
                      <a:gd name="connsiteX5" fmla="*/ 93862 w 101168"/>
                      <a:gd name="connsiteY5" fmla="*/ 4887 h 594961"/>
                      <a:gd name="connsiteX0" fmla="*/ 93862 w 103764"/>
                      <a:gd name="connsiteY0" fmla="*/ 4887 h 594961"/>
                      <a:gd name="connsiteX1" fmla="*/ 87194 w 103764"/>
                      <a:gd name="connsiteY1" fmla="*/ 191815 h 594961"/>
                      <a:gd name="connsiteX2" fmla="*/ 95767 w 103764"/>
                      <a:gd name="connsiteY2" fmla="*/ 414462 h 594961"/>
                      <a:gd name="connsiteX3" fmla="*/ 1232 w 103764"/>
                      <a:gd name="connsiteY3" fmla="*/ 594961 h 594961"/>
                      <a:gd name="connsiteX4" fmla="*/ 5041 w 103764"/>
                      <a:gd name="connsiteY4" fmla="*/ 16079 h 594961"/>
                      <a:gd name="connsiteX5" fmla="*/ 93862 w 103764"/>
                      <a:gd name="connsiteY5" fmla="*/ 4887 h 594961"/>
                      <a:gd name="connsiteX0" fmla="*/ 59545 w 103764"/>
                      <a:gd name="connsiteY0" fmla="*/ 8730 h 593182"/>
                      <a:gd name="connsiteX1" fmla="*/ 87194 w 103764"/>
                      <a:gd name="connsiteY1" fmla="*/ 190036 h 593182"/>
                      <a:gd name="connsiteX2" fmla="*/ 95767 w 103764"/>
                      <a:gd name="connsiteY2" fmla="*/ 412683 h 593182"/>
                      <a:gd name="connsiteX3" fmla="*/ 1232 w 103764"/>
                      <a:gd name="connsiteY3" fmla="*/ 593182 h 593182"/>
                      <a:gd name="connsiteX4" fmla="*/ 5041 w 103764"/>
                      <a:gd name="connsiteY4" fmla="*/ 14300 h 593182"/>
                      <a:gd name="connsiteX5" fmla="*/ 59545 w 103764"/>
                      <a:gd name="connsiteY5" fmla="*/ 8730 h 593182"/>
                      <a:gd name="connsiteX0" fmla="*/ 59545 w 87240"/>
                      <a:gd name="connsiteY0" fmla="*/ 8730 h 593182"/>
                      <a:gd name="connsiteX1" fmla="*/ 87194 w 87240"/>
                      <a:gd name="connsiteY1" fmla="*/ 190036 h 593182"/>
                      <a:gd name="connsiteX2" fmla="*/ 66598 w 87240"/>
                      <a:gd name="connsiteY2" fmla="*/ 449226 h 593182"/>
                      <a:gd name="connsiteX3" fmla="*/ 1232 w 87240"/>
                      <a:gd name="connsiteY3" fmla="*/ 593182 h 593182"/>
                      <a:gd name="connsiteX4" fmla="*/ 5041 w 87240"/>
                      <a:gd name="connsiteY4" fmla="*/ 14300 h 593182"/>
                      <a:gd name="connsiteX5" fmla="*/ 59545 w 87240"/>
                      <a:gd name="connsiteY5" fmla="*/ 8730 h 593182"/>
                      <a:gd name="connsiteX0" fmla="*/ 59545 w 81903"/>
                      <a:gd name="connsiteY0" fmla="*/ 8730 h 593182"/>
                      <a:gd name="connsiteX1" fmla="*/ 78615 w 81903"/>
                      <a:gd name="connsiteY1" fmla="*/ 191442 h 593182"/>
                      <a:gd name="connsiteX2" fmla="*/ 66598 w 81903"/>
                      <a:gd name="connsiteY2" fmla="*/ 449226 h 593182"/>
                      <a:gd name="connsiteX3" fmla="*/ 1232 w 81903"/>
                      <a:gd name="connsiteY3" fmla="*/ 593182 h 593182"/>
                      <a:gd name="connsiteX4" fmla="*/ 5041 w 81903"/>
                      <a:gd name="connsiteY4" fmla="*/ 14300 h 593182"/>
                      <a:gd name="connsiteX5" fmla="*/ 59545 w 81903"/>
                      <a:gd name="connsiteY5" fmla="*/ 8730 h 593182"/>
                      <a:gd name="connsiteX0" fmla="*/ 50965 w 81904"/>
                      <a:gd name="connsiteY0" fmla="*/ 24423 h 589198"/>
                      <a:gd name="connsiteX1" fmla="*/ 78615 w 81904"/>
                      <a:gd name="connsiteY1" fmla="*/ 187458 h 589198"/>
                      <a:gd name="connsiteX2" fmla="*/ 66598 w 81904"/>
                      <a:gd name="connsiteY2" fmla="*/ 445242 h 589198"/>
                      <a:gd name="connsiteX3" fmla="*/ 1232 w 81904"/>
                      <a:gd name="connsiteY3" fmla="*/ 589198 h 589198"/>
                      <a:gd name="connsiteX4" fmla="*/ 5041 w 81904"/>
                      <a:gd name="connsiteY4" fmla="*/ 10316 h 589198"/>
                      <a:gd name="connsiteX5" fmla="*/ 50965 w 81904"/>
                      <a:gd name="connsiteY5" fmla="*/ 24423 h 589198"/>
                      <a:gd name="connsiteX0" fmla="*/ 50965 w 81904"/>
                      <a:gd name="connsiteY0" fmla="*/ 24423 h 589198"/>
                      <a:gd name="connsiteX1" fmla="*/ 64888 w 81904"/>
                      <a:gd name="connsiteY1" fmla="*/ 181835 h 589198"/>
                      <a:gd name="connsiteX2" fmla="*/ 66598 w 81904"/>
                      <a:gd name="connsiteY2" fmla="*/ 445242 h 589198"/>
                      <a:gd name="connsiteX3" fmla="*/ 1232 w 81904"/>
                      <a:gd name="connsiteY3" fmla="*/ 589198 h 589198"/>
                      <a:gd name="connsiteX4" fmla="*/ 5041 w 81904"/>
                      <a:gd name="connsiteY4" fmla="*/ 10316 h 589198"/>
                      <a:gd name="connsiteX5" fmla="*/ 50965 w 81904"/>
                      <a:gd name="connsiteY5" fmla="*/ 24423 h 589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04" h="589198">
                        <a:moveTo>
                          <a:pt x="50965" y="24423"/>
                        </a:moveTo>
                        <a:cubicBezTo>
                          <a:pt x="64459" y="49545"/>
                          <a:pt x="62283" y="111699"/>
                          <a:pt x="64888" y="181835"/>
                        </a:cubicBezTo>
                        <a:cubicBezTo>
                          <a:pt x="67493" y="251971"/>
                          <a:pt x="66439" y="384203"/>
                          <a:pt x="66598" y="445242"/>
                        </a:cubicBezTo>
                        <a:cubicBezTo>
                          <a:pt x="85807" y="525332"/>
                          <a:pt x="105451" y="569275"/>
                          <a:pt x="1232" y="589198"/>
                        </a:cubicBezTo>
                        <a:cubicBezTo>
                          <a:pt x="-593" y="529349"/>
                          <a:pt x="-1150" y="104614"/>
                          <a:pt x="5041" y="10316"/>
                        </a:cubicBezTo>
                        <a:cubicBezTo>
                          <a:pt x="51714" y="-20879"/>
                          <a:pt x="18421" y="29066"/>
                          <a:pt x="50965" y="2442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/>
                      </a:gs>
                      <a:gs pos="73000">
                        <a:schemeClr val="accent4">
                          <a:lumMod val="75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303" name="Freeform 302"/>
                  <p:cNvSpPr/>
                  <p:nvPr/>
                </p:nvSpPr>
                <p:spPr>
                  <a:xfrm flipH="1">
                    <a:off x="2036628" y="7143566"/>
                    <a:ext cx="59227" cy="499295"/>
                  </a:xfrm>
                  <a:custGeom>
                    <a:avLst/>
                    <a:gdLst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24785"/>
                      <a:gd name="connsiteX1" fmla="*/ 84256 w 100751"/>
                      <a:gd name="connsiteY1" fmla="*/ 279967 h 624785"/>
                      <a:gd name="connsiteX2" fmla="*/ 97591 w 100751"/>
                      <a:gd name="connsiteY2" fmla="*/ 441892 h 624785"/>
                      <a:gd name="connsiteX3" fmla="*/ 13771 w 100751"/>
                      <a:gd name="connsiteY3" fmla="*/ 624772 h 624785"/>
                      <a:gd name="connsiteX4" fmla="*/ 8056 w 100751"/>
                      <a:gd name="connsiteY4" fmla="*/ 68512 h 624785"/>
                      <a:gd name="connsiteX5" fmla="*/ 95686 w 100751"/>
                      <a:gd name="connsiteY5" fmla="*/ 32317 h 624785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0 h 592455"/>
                      <a:gd name="connsiteX1" fmla="*/ 89018 w 104162"/>
                      <a:gd name="connsiteY1" fmla="*/ 186928 h 592455"/>
                      <a:gd name="connsiteX2" fmla="*/ 97591 w 104162"/>
                      <a:gd name="connsiteY2" fmla="*/ 409575 h 592455"/>
                      <a:gd name="connsiteX3" fmla="*/ 13771 w 104162"/>
                      <a:gd name="connsiteY3" fmla="*/ 592455 h 592455"/>
                      <a:gd name="connsiteX4" fmla="*/ 8056 w 104162"/>
                      <a:gd name="connsiteY4" fmla="*/ 36195 h 592455"/>
                      <a:gd name="connsiteX5" fmla="*/ 95686 w 104162"/>
                      <a:gd name="connsiteY5" fmla="*/ 0 h 592455"/>
                      <a:gd name="connsiteX0" fmla="*/ 96449 w 104925"/>
                      <a:gd name="connsiteY0" fmla="*/ 4887 h 597342"/>
                      <a:gd name="connsiteX1" fmla="*/ 89781 w 104925"/>
                      <a:gd name="connsiteY1" fmla="*/ 191815 h 597342"/>
                      <a:gd name="connsiteX2" fmla="*/ 98354 w 104925"/>
                      <a:gd name="connsiteY2" fmla="*/ 414462 h 597342"/>
                      <a:gd name="connsiteX3" fmla="*/ 14534 w 104925"/>
                      <a:gd name="connsiteY3" fmla="*/ 597342 h 597342"/>
                      <a:gd name="connsiteX4" fmla="*/ 7628 w 104925"/>
                      <a:gd name="connsiteY4" fmla="*/ 16079 h 597342"/>
                      <a:gd name="connsiteX5" fmla="*/ 96449 w 104925"/>
                      <a:gd name="connsiteY5" fmla="*/ 4887 h 597342"/>
                      <a:gd name="connsiteX0" fmla="*/ 93403 w 101879"/>
                      <a:gd name="connsiteY0" fmla="*/ 4887 h 597342"/>
                      <a:gd name="connsiteX1" fmla="*/ 86735 w 101879"/>
                      <a:gd name="connsiteY1" fmla="*/ 191815 h 597342"/>
                      <a:gd name="connsiteX2" fmla="*/ 95308 w 101879"/>
                      <a:gd name="connsiteY2" fmla="*/ 414462 h 597342"/>
                      <a:gd name="connsiteX3" fmla="*/ 11488 w 101879"/>
                      <a:gd name="connsiteY3" fmla="*/ 597342 h 597342"/>
                      <a:gd name="connsiteX4" fmla="*/ 4582 w 101879"/>
                      <a:gd name="connsiteY4" fmla="*/ 16079 h 597342"/>
                      <a:gd name="connsiteX5" fmla="*/ 93403 w 101879"/>
                      <a:gd name="connsiteY5" fmla="*/ 4887 h 597342"/>
                      <a:gd name="connsiteX0" fmla="*/ 99656 w 106962"/>
                      <a:gd name="connsiteY0" fmla="*/ 4887 h 594961"/>
                      <a:gd name="connsiteX1" fmla="*/ 92988 w 106962"/>
                      <a:gd name="connsiteY1" fmla="*/ 191815 h 594961"/>
                      <a:gd name="connsiteX2" fmla="*/ 101561 w 106962"/>
                      <a:gd name="connsiteY2" fmla="*/ 414462 h 594961"/>
                      <a:gd name="connsiteX3" fmla="*/ 7026 w 106962"/>
                      <a:gd name="connsiteY3" fmla="*/ 594961 h 594961"/>
                      <a:gd name="connsiteX4" fmla="*/ 10835 w 106962"/>
                      <a:gd name="connsiteY4" fmla="*/ 16079 h 594961"/>
                      <a:gd name="connsiteX5" fmla="*/ 99656 w 106962"/>
                      <a:gd name="connsiteY5" fmla="*/ 4887 h 594961"/>
                      <a:gd name="connsiteX0" fmla="*/ 93862 w 101168"/>
                      <a:gd name="connsiteY0" fmla="*/ 4887 h 594961"/>
                      <a:gd name="connsiteX1" fmla="*/ 87194 w 101168"/>
                      <a:gd name="connsiteY1" fmla="*/ 191815 h 594961"/>
                      <a:gd name="connsiteX2" fmla="*/ 95767 w 101168"/>
                      <a:gd name="connsiteY2" fmla="*/ 414462 h 594961"/>
                      <a:gd name="connsiteX3" fmla="*/ 1232 w 101168"/>
                      <a:gd name="connsiteY3" fmla="*/ 594961 h 594961"/>
                      <a:gd name="connsiteX4" fmla="*/ 5041 w 101168"/>
                      <a:gd name="connsiteY4" fmla="*/ 16079 h 594961"/>
                      <a:gd name="connsiteX5" fmla="*/ 93862 w 101168"/>
                      <a:gd name="connsiteY5" fmla="*/ 4887 h 594961"/>
                      <a:gd name="connsiteX0" fmla="*/ 93862 w 103764"/>
                      <a:gd name="connsiteY0" fmla="*/ 4887 h 594961"/>
                      <a:gd name="connsiteX1" fmla="*/ 87194 w 103764"/>
                      <a:gd name="connsiteY1" fmla="*/ 191815 h 594961"/>
                      <a:gd name="connsiteX2" fmla="*/ 95767 w 103764"/>
                      <a:gd name="connsiteY2" fmla="*/ 414462 h 594961"/>
                      <a:gd name="connsiteX3" fmla="*/ 1232 w 103764"/>
                      <a:gd name="connsiteY3" fmla="*/ 594961 h 594961"/>
                      <a:gd name="connsiteX4" fmla="*/ 5041 w 103764"/>
                      <a:gd name="connsiteY4" fmla="*/ 16079 h 594961"/>
                      <a:gd name="connsiteX5" fmla="*/ 93862 w 103764"/>
                      <a:gd name="connsiteY5" fmla="*/ 4887 h 594961"/>
                      <a:gd name="connsiteX0" fmla="*/ 64691 w 103764"/>
                      <a:gd name="connsiteY0" fmla="*/ 10792 h 592432"/>
                      <a:gd name="connsiteX1" fmla="*/ 87194 w 103764"/>
                      <a:gd name="connsiteY1" fmla="*/ 189286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64691 w 103764"/>
                      <a:gd name="connsiteY0" fmla="*/ 10792 h 592432"/>
                      <a:gd name="connsiteX1" fmla="*/ 64887 w 103764"/>
                      <a:gd name="connsiteY1" fmla="*/ 200530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64691 w 103764"/>
                      <a:gd name="connsiteY0" fmla="*/ 10792 h 592432"/>
                      <a:gd name="connsiteX1" fmla="*/ 73466 w 103764"/>
                      <a:gd name="connsiteY1" fmla="*/ 194909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52680 w 103764"/>
                      <a:gd name="connsiteY0" fmla="*/ 10792 h 592432"/>
                      <a:gd name="connsiteX1" fmla="*/ 73466 w 103764"/>
                      <a:gd name="connsiteY1" fmla="*/ 194909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52680 w 103764"/>
                      <a:gd name="connsiteY5" fmla="*/ 10792 h 592432"/>
                      <a:gd name="connsiteX0" fmla="*/ 52680 w 85356"/>
                      <a:gd name="connsiteY0" fmla="*/ 10792 h 592432"/>
                      <a:gd name="connsiteX1" fmla="*/ 73466 w 85356"/>
                      <a:gd name="connsiteY1" fmla="*/ 194909 h 592432"/>
                      <a:gd name="connsiteX2" fmla="*/ 71744 w 85356"/>
                      <a:gd name="connsiteY2" fmla="*/ 442855 h 592432"/>
                      <a:gd name="connsiteX3" fmla="*/ 1232 w 85356"/>
                      <a:gd name="connsiteY3" fmla="*/ 592432 h 592432"/>
                      <a:gd name="connsiteX4" fmla="*/ 5041 w 85356"/>
                      <a:gd name="connsiteY4" fmla="*/ 13550 h 592432"/>
                      <a:gd name="connsiteX5" fmla="*/ 52680 w 85356"/>
                      <a:gd name="connsiteY5" fmla="*/ 10792 h 592432"/>
                      <a:gd name="connsiteX0" fmla="*/ 49249 w 85356"/>
                      <a:gd name="connsiteY0" fmla="*/ 26841 h 588804"/>
                      <a:gd name="connsiteX1" fmla="*/ 73466 w 85356"/>
                      <a:gd name="connsiteY1" fmla="*/ 191281 h 588804"/>
                      <a:gd name="connsiteX2" fmla="*/ 71744 w 85356"/>
                      <a:gd name="connsiteY2" fmla="*/ 439227 h 588804"/>
                      <a:gd name="connsiteX3" fmla="*/ 1232 w 85356"/>
                      <a:gd name="connsiteY3" fmla="*/ 588804 h 588804"/>
                      <a:gd name="connsiteX4" fmla="*/ 5041 w 85356"/>
                      <a:gd name="connsiteY4" fmla="*/ 9922 h 588804"/>
                      <a:gd name="connsiteX5" fmla="*/ 49249 w 85356"/>
                      <a:gd name="connsiteY5" fmla="*/ 26841 h 588804"/>
                      <a:gd name="connsiteX0" fmla="*/ 50965 w 85356"/>
                      <a:gd name="connsiteY0" fmla="*/ 23226 h 589406"/>
                      <a:gd name="connsiteX1" fmla="*/ 73466 w 85356"/>
                      <a:gd name="connsiteY1" fmla="*/ 191883 h 589406"/>
                      <a:gd name="connsiteX2" fmla="*/ 71744 w 85356"/>
                      <a:gd name="connsiteY2" fmla="*/ 439829 h 589406"/>
                      <a:gd name="connsiteX3" fmla="*/ 1232 w 85356"/>
                      <a:gd name="connsiteY3" fmla="*/ 589406 h 589406"/>
                      <a:gd name="connsiteX4" fmla="*/ 5041 w 85356"/>
                      <a:gd name="connsiteY4" fmla="*/ 10524 h 589406"/>
                      <a:gd name="connsiteX5" fmla="*/ 50965 w 85356"/>
                      <a:gd name="connsiteY5" fmla="*/ 23226 h 58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356" h="589406">
                        <a:moveTo>
                          <a:pt x="50965" y="23226"/>
                        </a:moveTo>
                        <a:cubicBezTo>
                          <a:pt x="64459" y="48348"/>
                          <a:pt x="70003" y="122449"/>
                          <a:pt x="73466" y="191883"/>
                        </a:cubicBezTo>
                        <a:cubicBezTo>
                          <a:pt x="76929" y="261317"/>
                          <a:pt x="71585" y="378790"/>
                          <a:pt x="71744" y="439829"/>
                        </a:cubicBezTo>
                        <a:cubicBezTo>
                          <a:pt x="90953" y="519919"/>
                          <a:pt x="105451" y="569483"/>
                          <a:pt x="1232" y="589406"/>
                        </a:cubicBezTo>
                        <a:cubicBezTo>
                          <a:pt x="-593" y="529557"/>
                          <a:pt x="-1150" y="104822"/>
                          <a:pt x="5041" y="10524"/>
                        </a:cubicBezTo>
                        <a:cubicBezTo>
                          <a:pt x="51714" y="-20671"/>
                          <a:pt x="18421" y="27869"/>
                          <a:pt x="50965" y="23226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/>
                      </a:gs>
                      <a:gs pos="73000">
                        <a:schemeClr val="accent4">
                          <a:lumMod val="75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lin ang="2700000" scaled="1"/>
                  </a:gradFill>
                  <a:ln w="9525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  <p:grpSp>
            <p:nvGrpSpPr>
              <p:cNvPr id="297" name="Group 296"/>
              <p:cNvGrpSpPr/>
              <p:nvPr/>
            </p:nvGrpSpPr>
            <p:grpSpPr>
              <a:xfrm>
                <a:off x="3188831" y="4090310"/>
                <a:ext cx="533169" cy="1859705"/>
                <a:chOff x="557425" y="5314814"/>
                <a:chExt cx="533169" cy="1859705"/>
              </a:xfrm>
              <a:gradFill flip="none" rotWithShape="1">
                <a:gsLst>
                  <a:gs pos="0">
                    <a:schemeClr val="bg1"/>
                  </a:gs>
                  <a:gs pos="68000">
                    <a:schemeClr val="accent4">
                      <a:lumMod val="75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lin ang="2700000" scaled="1"/>
                <a:tileRect/>
              </a:gradFill>
            </p:grpSpPr>
            <p:sp>
              <p:nvSpPr>
                <p:cNvPr id="298" name="Freeform 297"/>
                <p:cNvSpPr/>
                <p:nvPr/>
              </p:nvSpPr>
              <p:spPr>
                <a:xfrm>
                  <a:off x="557425" y="5314814"/>
                  <a:ext cx="397750" cy="643918"/>
                </a:xfrm>
                <a:custGeom>
                  <a:avLst/>
                  <a:gdLst>
                    <a:gd name="connsiteX0" fmla="*/ 283873 w 385564"/>
                    <a:gd name="connsiteY0" fmla="*/ 357437 h 593064"/>
                    <a:gd name="connsiteX1" fmla="*/ 331517 w 385564"/>
                    <a:gd name="connsiteY1" fmla="*/ 568171 h 593064"/>
                    <a:gd name="connsiteX2" fmla="*/ 47485 w 385564"/>
                    <a:gd name="connsiteY2" fmla="*/ 542516 h 593064"/>
                    <a:gd name="connsiteX3" fmla="*/ 14500 w 385564"/>
                    <a:gd name="connsiteY3" fmla="*/ 152201 h 593064"/>
                    <a:gd name="connsiteX4" fmla="*/ 197747 w 385564"/>
                    <a:gd name="connsiteY4" fmla="*/ 107 h 593064"/>
                    <a:gd name="connsiteX5" fmla="*/ 384658 w 385564"/>
                    <a:gd name="connsiteY5" fmla="*/ 132044 h 593064"/>
                    <a:gd name="connsiteX6" fmla="*/ 283873 w 385564"/>
                    <a:gd name="connsiteY6" fmla="*/ 357437 h 593064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988"/>
                    <a:gd name="connsiteY0" fmla="*/ 357437 h 636985"/>
                    <a:gd name="connsiteX1" fmla="*/ 331517 w 385988"/>
                    <a:gd name="connsiteY1" fmla="*/ 568171 h 636985"/>
                    <a:gd name="connsiteX2" fmla="*/ 47485 w 385988"/>
                    <a:gd name="connsiteY2" fmla="*/ 542516 h 636985"/>
                    <a:gd name="connsiteX3" fmla="*/ 14500 w 385988"/>
                    <a:gd name="connsiteY3" fmla="*/ 152201 h 636985"/>
                    <a:gd name="connsiteX4" fmla="*/ 197747 w 385988"/>
                    <a:gd name="connsiteY4" fmla="*/ 107 h 636985"/>
                    <a:gd name="connsiteX5" fmla="*/ 384658 w 385988"/>
                    <a:gd name="connsiteY5" fmla="*/ 132044 h 636985"/>
                    <a:gd name="connsiteX6" fmla="*/ 283873 w 385988"/>
                    <a:gd name="connsiteY6" fmla="*/ 357437 h 636985"/>
                    <a:gd name="connsiteX0" fmla="*/ 283873 w 386781"/>
                    <a:gd name="connsiteY0" fmla="*/ 357767 h 637315"/>
                    <a:gd name="connsiteX1" fmla="*/ 331517 w 386781"/>
                    <a:gd name="connsiteY1" fmla="*/ 568501 h 637315"/>
                    <a:gd name="connsiteX2" fmla="*/ 47485 w 386781"/>
                    <a:gd name="connsiteY2" fmla="*/ 542846 h 637315"/>
                    <a:gd name="connsiteX3" fmla="*/ 14500 w 386781"/>
                    <a:gd name="connsiteY3" fmla="*/ 152531 h 637315"/>
                    <a:gd name="connsiteX4" fmla="*/ 197747 w 386781"/>
                    <a:gd name="connsiteY4" fmla="*/ 437 h 637315"/>
                    <a:gd name="connsiteX5" fmla="*/ 384658 w 386781"/>
                    <a:gd name="connsiteY5" fmla="*/ 132374 h 637315"/>
                    <a:gd name="connsiteX6" fmla="*/ 283873 w 386781"/>
                    <a:gd name="connsiteY6" fmla="*/ 357767 h 637315"/>
                    <a:gd name="connsiteX0" fmla="*/ 283873 w 386781"/>
                    <a:gd name="connsiteY0" fmla="*/ 358546 h 638094"/>
                    <a:gd name="connsiteX1" fmla="*/ 331517 w 386781"/>
                    <a:gd name="connsiteY1" fmla="*/ 569280 h 638094"/>
                    <a:gd name="connsiteX2" fmla="*/ 47485 w 386781"/>
                    <a:gd name="connsiteY2" fmla="*/ 543625 h 638094"/>
                    <a:gd name="connsiteX3" fmla="*/ 14500 w 386781"/>
                    <a:gd name="connsiteY3" fmla="*/ 153310 h 638094"/>
                    <a:gd name="connsiteX4" fmla="*/ 197747 w 386781"/>
                    <a:gd name="connsiteY4" fmla="*/ 1216 h 638094"/>
                    <a:gd name="connsiteX5" fmla="*/ 384658 w 386781"/>
                    <a:gd name="connsiteY5" fmla="*/ 114828 h 638094"/>
                    <a:gd name="connsiteX6" fmla="*/ 283873 w 386781"/>
                    <a:gd name="connsiteY6" fmla="*/ 358546 h 638094"/>
                    <a:gd name="connsiteX0" fmla="*/ 250888 w 385225"/>
                    <a:gd name="connsiteY0" fmla="*/ 329974 h 594925"/>
                    <a:gd name="connsiteX1" fmla="*/ 331517 w 385225"/>
                    <a:gd name="connsiteY1" fmla="*/ 568195 h 594925"/>
                    <a:gd name="connsiteX2" fmla="*/ 47485 w 385225"/>
                    <a:gd name="connsiteY2" fmla="*/ 542540 h 594925"/>
                    <a:gd name="connsiteX3" fmla="*/ 14500 w 385225"/>
                    <a:gd name="connsiteY3" fmla="*/ 152225 h 594925"/>
                    <a:gd name="connsiteX4" fmla="*/ 197747 w 385225"/>
                    <a:gd name="connsiteY4" fmla="*/ 131 h 594925"/>
                    <a:gd name="connsiteX5" fmla="*/ 384658 w 385225"/>
                    <a:gd name="connsiteY5" fmla="*/ 113743 h 594925"/>
                    <a:gd name="connsiteX6" fmla="*/ 250888 w 385225"/>
                    <a:gd name="connsiteY6" fmla="*/ 329974 h 594925"/>
                    <a:gd name="connsiteX0" fmla="*/ 250888 w 385225"/>
                    <a:gd name="connsiteY0" fmla="*/ 329974 h 594925"/>
                    <a:gd name="connsiteX1" fmla="*/ 331517 w 385225"/>
                    <a:gd name="connsiteY1" fmla="*/ 568195 h 594925"/>
                    <a:gd name="connsiteX2" fmla="*/ 47485 w 385225"/>
                    <a:gd name="connsiteY2" fmla="*/ 542540 h 594925"/>
                    <a:gd name="connsiteX3" fmla="*/ 14500 w 385225"/>
                    <a:gd name="connsiteY3" fmla="*/ 152225 h 594925"/>
                    <a:gd name="connsiteX4" fmla="*/ 197747 w 385225"/>
                    <a:gd name="connsiteY4" fmla="*/ 131 h 594925"/>
                    <a:gd name="connsiteX5" fmla="*/ 384658 w 385225"/>
                    <a:gd name="connsiteY5" fmla="*/ 113743 h 594925"/>
                    <a:gd name="connsiteX6" fmla="*/ 250888 w 385225"/>
                    <a:gd name="connsiteY6" fmla="*/ 329974 h 594925"/>
                    <a:gd name="connsiteX0" fmla="*/ 250888 w 385225"/>
                    <a:gd name="connsiteY0" fmla="*/ 329974 h 630178"/>
                    <a:gd name="connsiteX1" fmla="*/ 331517 w 385225"/>
                    <a:gd name="connsiteY1" fmla="*/ 568195 h 630178"/>
                    <a:gd name="connsiteX2" fmla="*/ 47485 w 385225"/>
                    <a:gd name="connsiteY2" fmla="*/ 542540 h 630178"/>
                    <a:gd name="connsiteX3" fmla="*/ 14500 w 385225"/>
                    <a:gd name="connsiteY3" fmla="*/ 152225 h 630178"/>
                    <a:gd name="connsiteX4" fmla="*/ 197747 w 385225"/>
                    <a:gd name="connsiteY4" fmla="*/ 131 h 630178"/>
                    <a:gd name="connsiteX5" fmla="*/ 384658 w 385225"/>
                    <a:gd name="connsiteY5" fmla="*/ 113743 h 630178"/>
                    <a:gd name="connsiteX6" fmla="*/ 250888 w 385225"/>
                    <a:gd name="connsiteY6" fmla="*/ 329974 h 630178"/>
                    <a:gd name="connsiteX0" fmla="*/ 250888 w 385225"/>
                    <a:gd name="connsiteY0" fmla="*/ 329974 h 626171"/>
                    <a:gd name="connsiteX1" fmla="*/ 331517 w 385225"/>
                    <a:gd name="connsiteY1" fmla="*/ 568195 h 626171"/>
                    <a:gd name="connsiteX2" fmla="*/ 47485 w 385225"/>
                    <a:gd name="connsiteY2" fmla="*/ 542540 h 626171"/>
                    <a:gd name="connsiteX3" fmla="*/ 14500 w 385225"/>
                    <a:gd name="connsiteY3" fmla="*/ 152225 h 626171"/>
                    <a:gd name="connsiteX4" fmla="*/ 197747 w 385225"/>
                    <a:gd name="connsiteY4" fmla="*/ 131 h 626171"/>
                    <a:gd name="connsiteX5" fmla="*/ 384658 w 385225"/>
                    <a:gd name="connsiteY5" fmla="*/ 113743 h 626171"/>
                    <a:gd name="connsiteX6" fmla="*/ 250888 w 385225"/>
                    <a:gd name="connsiteY6" fmla="*/ 329974 h 626171"/>
                    <a:gd name="connsiteX0" fmla="*/ 250415 w 384752"/>
                    <a:gd name="connsiteY0" fmla="*/ 329974 h 642436"/>
                    <a:gd name="connsiteX1" fmla="*/ 320049 w 384752"/>
                    <a:gd name="connsiteY1" fmla="*/ 590185 h 642436"/>
                    <a:gd name="connsiteX2" fmla="*/ 47012 w 384752"/>
                    <a:gd name="connsiteY2" fmla="*/ 542540 h 642436"/>
                    <a:gd name="connsiteX3" fmla="*/ 14027 w 384752"/>
                    <a:gd name="connsiteY3" fmla="*/ 152225 h 642436"/>
                    <a:gd name="connsiteX4" fmla="*/ 197274 w 384752"/>
                    <a:gd name="connsiteY4" fmla="*/ 131 h 642436"/>
                    <a:gd name="connsiteX5" fmla="*/ 384185 w 384752"/>
                    <a:gd name="connsiteY5" fmla="*/ 113743 h 642436"/>
                    <a:gd name="connsiteX6" fmla="*/ 250415 w 384752"/>
                    <a:gd name="connsiteY6" fmla="*/ 329974 h 642436"/>
                    <a:gd name="connsiteX0" fmla="*/ 261770 w 396107"/>
                    <a:gd name="connsiteY0" fmla="*/ 329974 h 642436"/>
                    <a:gd name="connsiteX1" fmla="*/ 331404 w 396107"/>
                    <a:gd name="connsiteY1" fmla="*/ 590185 h 642436"/>
                    <a:gd name="connsiteX2" fmla="*/ 58367 w 396107"/>
                    <a:gd name="connsiteY2" fmla="*/ 542540 h 642436"/>
                    <a:gd name="connsiteX3" fmla="*/ 25382 w 396107"/>
                    <a:gd name="connsiteY3" fmla="*/ 152225 h 642436"/>
                    <a:gd name="connsiteX4" fmla="*/ 208629 w 396107"/>
                    <a:gd name="connsiteY4" fmla="*/ 131 h 642436"/>
                    <a:gd name="connsiteX5" fmla="*/ 395540 w 396107"/>
                    <a:gd name="connsiteY5" fmla="*/ 113743 h 642436"/>
                    <a:gd name="connsiteX6" fmla="*/ 261770 w 396107"/>
                    <a:gd name="connsiteY6" fmla="*/ 329974 h 642436"/>
                    <a:gd name="connsiteX0" fmla="*/ 261770 w 397227"/>
                    <a:gd name="connsiteY0" fmla="*/ 330115 h 642577"/>
                    <a:gd name="connsiteX1" fmla="*/ 331404 w 397227"/>
                    <a:gd name="connsiteY1" fmla="*/ 590326 h 642577"/>
                    <a:gd name="connsiteX2" fmla="*/ 58367 w 397227"/>
                    <a:gd name="connsiteY2" fmla="*/ 542681 h 642577"/>
                    <a:gd name="connsiteX3" fmla="*/ 25382 w 397227"/>
                    <a:gd name="connsiteY3" fmla="*/ 152366 h 642577"/>
                    <a:gd name="connsiteX4" fmla="*/ 208629 w 397227"/>
                    <a:gd name="connsiteY4" fmla="*/ 272 h 642577"/>
                    <a:gd name="connsiteX5" fmla="*/ 395540 w 397227"/>
                    <a:gd name="connsiteY5" fmla="*/ 113884 h 642577"/>
                    <a:gd name="connsiteX6" fmla="*/ 261770 w 397227"/>
                    <a:gd name="connsiteY6" fmla="*/ 330115 h 642577"/>
                    <a:gd name="connsiteX0" fmla="*/ 261770 w 396904"/>
                    <a:gd name="connsiteY0" fmla="*/ 331456 h 643918"/>
                    <a:gd name="connsiteX1" fmla="*/ 331404 w 396904"/>
                    <a:gd name="connsiteY1" fmla="*/ 591667 h 643918"/>
                    <a:gd name="connsiteX2" fmla="*/ 58367 w 396904"/>
                    <a:gd name="connsiteY2" fmla="*/ 544022 h 643918"/>
                    <a:gd name="connsiteX3" fmla="*/ 25382 w 396904"/>
                    <a:gd name="connsiteY3" fmla="*/ 153707 h 643918"/>
                    <a:gd name="connsiteX4" fmla="*/ 208629 w 396904"/>
                    <a:gd name="connsiteY4" fmla="*/ 1613 h 643918"/>
                    <a:gd name="connsiteX5" fmla="*/ 395540 w 396904"/>
                    <a:gd name="connsiteY5" fmla="*/ 115225 h 643918"/>
                    <a:gd name="connsiteX6" fmla="*/ 261770 w 396904"/>
                    <a:gd name="connsiteY6" fmla="*/ 331456 h 643918"/>
                    <a:gd name="connsiteX0" fmla="*/ 261770 w 397750"/>
                    <a:gd name="connsiteY0" fmla="*/ 331456 h 643918"/>
                    <a:gd name="connsiteX1" fmla="*/ 331404 w 397750"/>
                    <a:gd name="connsiteY1" fmla="*/ 591667 h 643918"/>
                    <a:gd name="connsiteX2" fmla="*/ 58367 w 397750"/>
                    <a:gd name="connsiteY2" fmla="*/ 544022 h 643918"/>
                    <a:gd name="connsiteX3" fmla="*/ 25382 w 397750"/>
                    <a:gd name="connsiteY3" fmla="*/ 153707 h 643918"/>
                    <a:gd name="connsiteX4" fmla="*/ 208629 w 397750"/>
                    <a:gd name="connsiteY4" fmla="*/ 1613 h 643918"/>
                    <a:gd name="connsiteX5" fmla="*/ 395540 w 397750"/>
                    <a:gd name="connsiteY5" fmla="*/ 115225 h 643918"/>
                    <a:gd name="connsiteX6" fmla="*/ 261770 w 397750"/>
                    <a:gd name="connsiteY6" fmla="*/ 331456 h 64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7750" h="643918">
                      <a:moveTo>
                        <a:pt x="261770" y="331456"/>
                      </a:moveTo>
                      <a:cubicBezTo>
                        <a:pt x="361028" y="415139"/>
                        <a:pt x="372634" y="482941"/>
                        <a:pt x="331404" y="591667"/>
                      </a:cubicBezTo>
                      <a:cubicBezTo>
                        <a:pt x="290174" y="700393"/>
                        <a:pt x="109371" y="617015"/>
                        <a:pt x="58367" y="544022"/>
                      </a:cubicBezTo>
                      <a:cubicBezTo>
                        <a:pt x="7363" y="471029"/>
                        <a:pt x="-25316" y="275260"/>
                        <a:pt x="25382" y="153707"/>
                      </a:cubicBezTo>
                      <a:cubicBezTo>
                        <a:pt x="76080" y="32154"/>
                        <a:pt x="146936" y="4972"/>
                        <a:pt x="208629" y="1613"/>
                      </a:cubicBezTo>
                      <a:cubicBezTo>
                        <a:pt x="270322" y="-1747"/>
                        <a:pt x="381186" y="-11215"/>
                        <a:pt x="395540" y="115225"/>
                      </a:cubicBezTo>
                      <a:cubicBezTo>
                        <a:pt x="409894" y="241665"/>
                        <a:pt x="353088" y="258768"/>
                        <a:pt x="261770" y="33145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299" name="Freeform 298"/>
                <p:cNvSpPr/>
                <p:nvPr/>
              </p:nvSpPr>
              <p:spPr>
                <a:xfrm rot="21235090">
                  <a:off x="892463" y="5583216"/>
                  <a:ext cx="198131" cy="1591303"/>
                </a:xfrm>
                <a:custGeom>
                  <a:avLst/>
                  <a:gdLst>
                    <a:gd name="connsiteX0" fmla="*/ 31050 w 207774"/>
                    <a:gd name="connsiteY0" fmla="*/ 4955 h 742323"/>
                    <a:gd name="connsiteX1" fmla="*/ 192306 w 207774"/>
                    <a:gd name="connsiteY1" fmla="*/ 157050 h 742323"/>
                    <a:gd name="connsiteX2" fmla="*/ 197804 w 207774"/>
                    <a:gd name="connsiteY2" fmla="*/ 684799 h 742323"/>
                    <a:gd name="connsiteX3" fmla="*/ 161155 w 207774"/>
                    <a:gd name="connsiteY3" fmla="*/ 679302 h 742323"/>
                    <a:gd name="connsiteX4" fmla="*/ 161155 w 207774"/>
                    <a:gd name="connsiteY4" fmla="*/ 248673 h 742323"/>
                    <a:gd name="connsiteX5" fmla="*/ 10892 w 207774"/>
                    <a:gd name="connsiteY5" fmla="*/ 56264 h 742323"/>
                    <a:gd name="connsiteX6" fmla="*/ 31050 w 207774"/>
                    <a:gd name="connsiteY6" fmla="*/ 4955 h 742323"/>
                    <a:gd name="connsiteX0" fmla="*/ 31050 w 207774"/>
                    <a:gd name="connsiteY0" fmla="*/ 4955 h 742323"/>
                    <a:gd name="connsiteX1" fmla="*/ 192306 w 207774"/>
                    <a:gd name="connsiteY1" fmla="*/ 157050 h 742323"/>
                    <a:gd name="connsiteX2" fmla="*/ 197804 w 207774"/>
                    <a:gd name="connsiteY2" fmla="*/ 684799 h 742323"/>
                    <a:gd name="connsiteX3" fmla="*/ 161155 w 207774"/>
                    <a:gd name="connsiteY3" fmla="*/ 679302 h 742323"/>
                    <a:gd name="connsiteX4" fmla="*/ 161155 w 207774"/>
                    <a:gd name="connsiteY4" fmla="*/ 248673 h 742323"/>
                    <a:gd name="connsiteX5" fmla="*/ 10892 w 207774"/>
                    <a:gd name="connsiteY5" fmla="*/ 56264 h 742323"/>
                    <a:gd name="connsiteX6" fmla="*/ 31050 w 207774"/>
                    <a:gd name="connsiteY6" fmla="*/ 4955 h 742323"/>
                    <a:gd name="connsiteX0" fmla="*/ 27472 w 204196"/>
                    <a:gd name="connsiteY0" fmla="*/ 0 h 737368"/>
                    <a:gd name="connsiteX1" fmla="*/ 188728 w 204196"/>
                    <a:gd name="connsiteY1" fmla="*/ 152095 h 737368"/>
                    <a:gd name="connsiteX2" fmla="*/ 194226 w 204196"/>
                    <a:gd name="connsiteY2" fmla="*/ 679844 h 737368"/>
                    <a:gd name="connsiteX3" fmla="*/ 157577 w 204196"/>
                    <a:gd name="connsiteY3" fmla="*/ 674347 h 737368"/>
                    <a:gd name="connsiteX4" fmla="*/ 157577 w 204196"/>
                    <a:gd name="connsiteY4" fmla="*/ 243718 h 737368"/>
                    <a:gd name="connsiteX5" fmla="*/ 7314 w 204196"/>
                    <a:gd name="connsiteY5" fmla="*/ 51309 h 737368"/>
                    <a:gd name="connsiteX6" fmla="*/ 27472 w 204196"/>
                    <a:gd name="connsiteY6" fmla="*/ 0 h 737368"/>
                    <a:gd name="connsiteX0" fmla="*/ 27472 w 204196"/>
                    <a:gd name="connsiteY0" fmla="*/ 0 h 737368"/>
                    <a:gd name="connsiteX1" fmla="*/ 188728 w 204196"/>
                    <a:gd name="connsiteY1" fmla="*/ 152095 h 737368"/>
                    <a:gd name="connsiteX2" fmla="*/ 194226 w 204196"/>
                    <a:gd name="connsiteY2" fmla="*/ 679844 h 737368"/>
                    <a:gd name="connsiteX3" fmla="*/ 157577 w 204196"/>
                    <a:gd name="connsiteY3" fmla="*/ 674347 h 737368"/>
                    <a:gd name="connsiteX4" fmla="*/ 157577 w 204196"/>
                    <a:gd name="connsiteY4" fmla="*/ 243718 h 737368"/>
                    <a:gd name="connsiteX5" fmla="*/ 7314 w 204196"/>
                    <a:gd name="connsiteY5" fmla="*/ 51309 h 737368"/>
                    <a:gd name="connsiteX6" fmla="*/ 27472 w 204196"/>
                    <a:gd name="connsiteY6" fmla="*/ 0 h 737368"/>
                    <a:gd name="connsiteX0" fmla="*/ 20158 w 196882"/>
                    <a:gd name="connsiteY0" fmla="*/ 0 h 737368"/>
                    <a:gd name="connsiteX1" fmla="*/ 181414 w 196882"/>
                    <a:gd name="connsiteY1" fmla="*/ 152095 h 737368"/>
                    <a:gd name="connsiteX2" fmla="*/ 186912 w 196882"/>
                    <a:gd name="connsiteY2" fmla="*/ 679844 h 737368"/>
                    <a:gd name="connsiteX3" fmla="*/ 150263 w 196882"/>
                    <a:gd name="connsiteY3" fmla="*/ 674347 h 737368"/>
                    <a:gd name="connsiteX4" fmla="*/ 150263 w 196882"/>
                    <a:gd name="connsiteY4" fmla="*/ 243718 h 737368"/>
                    <a:gd name="connsiteX5" fmla="*/ 0 w 196882"/>
                    <a:gd name="connsiteY5" fmla="*/ 51309 h 737368"/>
                    <a:gd name="connsiteX6" fmla="*/ 20158 w 196882"/>
                    <a:gd name="connsiteY6" fmla="*/ 0 h 737368"/>
                    <a:gd name="connsiteX0" fmla="*/ 20158 w 196882"/>
                    <a:gd name="connsiteY0" fmla="*/ 0 h 737368"/>
                    <a:gd name="connsiteX1" fmla="*/ 181414 w 196882"/>
                    <a:gd name="connsiteY1" fmla="*/ 152095 h 737368"/>
                    <a:gd name="connsiteX2" fmla="*/ 186912 w 196882"/>
                    <a:gd name="connsiteY2" fmla="*/ 679844 h 737368"/>
                    <a:gd name="connsiteX3" fmla="*/ 150263 w 196882"/>
                    <a:gd name="connsiteY3" fmla="*/ 674347 h 737368"/>
                    <a:gd name="connsiteX4" fmla="*/ 150263 w 196882"/>
                    <a:gd name="connsiteY4" fmla="*/ 243718 h 737368"/>
                    <a:gd name="connsiteX5" fmla="*/ 0 w 196882"/>
                    <a:gd name="connsiteY5" fmla="*/ 51309 h 737368"/>
                    <a:gd name="connsiteX6" fmla="*/ 20158 w 196882"/>
                    <a:gd name="connsiteY6" fmla="*/ 0 h 737368"/>
                    <a:gd name="connsiteX0" fmla="*/ 20158 w 204593"/>
                    <a:gd name="connsiteY0" fmla="*/ 0 h 737368"/>
                    <a:gd name="connsiteX1" fmla="*/ 181414 w 204593"/>
                    <a:gd name="connsiteY1" fmla="*/ 152095 h 737368"/>
                    <a:gd name="connsiteX2" fmla="*/ 186912 w 204593"/>
                    <a:gd name="connsiteY2" fmla="*/ 679844 h 737368"/>
                    <a:gd name="connsiteX3" fmla="*/ 150263 w 204593"/>
                    <a:gd name="connsiteY3" fmla="*/ 674347 h 737368"/>
                    <a:gd name="connsiteX4" fmla="*/ 150263 w 204593"/>
                    <a:gd name="connsiteY4" fmla="*/ 243718 h 737368"/>
                    <a:gd name="connsiteX5" fmla="*/ 0 w 204593"/>
                    <a:gd name="connsiteY5" fmla="*/ 51309 h 737368"/>
                    <a:gd name="connsiteX6" fmla="*/ 20158 w 204593"/>
                    <a:gd name="connsiteY6" fmla="*/ 0 h 737368"/>
                    <a:gd name="connsiteX0" fmla="*/ 20158 w 198912"/>
                    <a:gd name="connsiteY0" fmla="*/ 0 h 737368"/>
                    <a:gd name="connsiteX1" fmla="*/ 181414 w 198912"/>
                    <a:gd name="connsiteY1" fmla="*/ 152095 h 737368"/>
                    <a:gd name="connsiteX2" fmla="*/ 186912 w 198912"/>
                    <a:gd name="connsiteY2" fmla="*/ 679844 h 737368"/>
                    <a:gd name="connsiteX3" fmla="*/ 150263 w 198912"/>
                    <a:gd name="connsiteY3" fmla="*/ 674347 h 737368"/>
                    <a:gd name="connsiteX4" fmla="*/ 150263 w 198912"/>
                    <a:gd name="connsiteY4" fmla="*/ 243718 h 737368"/>
                    <a:gd name="connsiteX5" fmla="*/ 0 w 198912"/>
                    <a:gd name="connsiteY5" fmla="*/ 51309 h 737368"/>
                    <a:gd name="connsiteX6" fmla="*/ 20158 w 198912"/>
                    <a:gd name="connsiteY6" fmla="*/ 0 h 737368"/>
                    <a:gd name="connsiteX0" fmla="*/ 20158 w 198912"/>
                    <a:gd name="connsiteY0" fmla="*/ 0 h 737368"/>
                    <a:gd name="connsiteX1" fmla="*/ 181414 w 198912"/>
                    <a:gd name="connsiteY1" fmla="*/ 152095 h 737368"/>
                    <a:gd name="connsiteX2" fmla="*/ 186912 w 198912"/>
                    <a:gd name="connsiteY2" fmla="*/ 679844 h 737368"/>
                    <a:gd name="connsiteX3" fmla="*/ 150263 w 198912"/>
                    <a:gd name="connsiteY3" fmla="*/ 674347 h 737368"/>
                    <a:gd name="connsiteX4" fmla="*/ 150263 w 198912"/>
                    <a:gd name="connsiteY4" fmla="*/ 243718 h 737368"/>
                    <a:gd name="connsiteX5" fmla="*/ 0 w 198912"/>
                    <a:gd name="connsiteY5" fmla="*/ 51309 h 737368"/>
                    <a:gd name="connsiteX6" fmla="*/ 20158 w 198912"/>
                    <a:gd name="connsiteY6" fmla="*/ 0 h 737368"/>
                    <a:gd name="connsiteX0" fmla="*/ 20158 w 198912"/>
                    <a:gd name="connsiteY0" fmla="*/ 0 h 709046"/>
                    <a:gd name="connsiteX1" fmla="*/ 181414 w 198912"/>
                    <a:gd name="connsiteY1" fmla="*/ 152095 h 709046"/>
                    <a:gd name="connsiteX2" fmla="*/ 186912 w 198912"/>
                    <a:gd name="connsiteY2" fmla="*/ 679844 h 709046"/>
                    <a:gd name="connsiteX3" fmla="*/ 150263 w 198912"/>
                    <a:gd name="connsiteY3" fmla="*/ 674347 h 709046"/>
                    <a:gd name="connsiteX4" fmla="*/ 150263 w 198912"/>
                    <a:gd name="connsiteY4" fmla="*/ 243718 h 709046"/>
                    <a:gd name="connsiteX5" fmla="*/ 0 w 198912"/>
                    <a:gd name="connsiteY5" fmla="*/ 51309 h 709046"/>
                    <a:gd name="connsiteX6" fmla="*/ 20158 w 198912"/>
                    <a:gd name="connsiteY6" fmla="*/ 0 h 709046"/>
                    <a:gd name="connsiteX0" fmla="*/ 20158 w 198912"/>
                    <a:gd name="connsiteY0" fmla="*/ 0 h 709046"/>
                    <a:gd name="connsiteX1" fmla="*/ 181414 w 198912"/>
                    <a:gd name="connsiteY1" fmla="*/ 152095 h 709046"/>
                    <a:gd name="connsiteX2" fmla="*/ 186912 w 198912"/>
                    <a:gd name="connsiteY2" fmla="*/ 679844 h 709046"/>
                    <a:gd name="connsiteX3" fmla="*/ 150263 w 198912"/>
                    <a:gd name="connsiteY3" fmla="*/ 674347 h 709046"/>
                    <a:gd name="connsiteX4" fmla="*/ 150263 w 198912"/>
                    <a:gd name="connsiteY4" fmla="*/ 243718 h 709046"/>
                    <a:gd name="connsiteX5" fmla="*/ 0 w 198912"/>
                    <a:gd name="connsiteY5" fmla="*/ 51309 h 709046"/>
                    <a:gd name="connsiteX6" fmla="*/ 20158 w 198912"/>
                    <a:gd name="connsiteY6" fmla="*/ 0 h 709046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0907"/>
                    <a:gd name="connsiteX1" fmla="*/ 181414 w 198912"/>
                    <a:gd name="connsiteY1" fmla="*/ 152095 h 680907"/>
                    <a:gd name="connsiteX2" fmla="*/ 186912 w 198912"/>
                    <a:gd name="connsiteY2" fmla="*/ 679844 h 680907"/>
                    <a:gd name="connsiteX3" fmla="*/ 155026 w 198912"/>
                    <a:gd name="connsiteY3" fmla="*/ 671966 h 680907"/>
                    <a:gd name="connsiteX4" fmla="*/ 150263 w 198912"/>
                    <a:gd name="connsiteY4" fmla="*/ 243718 h 680907"/>
                    <a:gd name="connsiteX5" fmla="*/ 0 w 198912"/>
                    <a:gd name="connsiteY5" fmla="*/ 51309 h 680907"/>
                    <a:gd name="connsiteX6" fmla="*/ 20158 w 198912"/>
                    <a:gd name="connsiteY6" fmla="*/ 0 h 680907"/>
                    <a:gd name="connsiteX0" fmla="*/ 20158 w 195389"/>
                    <a:gd name="connsiteY0" fmla="*/ 0 h 680907"/>
                    <a:gd name="connsiteX1" fmla="*/ 175461 w 195389"/>
                    <a:gd name="connsiteY1" fmla="*/ 164001 h 680907"/>
                    <a:gd name="connsiteX2" fmla="*/ 186912 w 195389"/>
                    <a:gd name="connsiteY2" fmla="*/ 679844 h 680907"/>
                    <a:gd name="connsiteX3" fmla="*/ 155026 w 195389"/>
                    <a:gd name="connsiteY3" fmla="*/ 671966 h 680907"/>
                    <a:gd name="connsiteX4" fmla="*/ 150263 w 195389"/>
                    <a:gd name="connsiteY4" fmla="*/ 243718 h 680907"/>
                    <a:gd name="connsiteX5" fmla="*/ 0 w 195389"/>
                    <a:gd name="connsiteY5" fmla="*/ 51309 h 680907"/>
                    <a:gd name="connsiteX6" fmla="*/ 20158 w 195389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6819"/>
                    <a:gd name="connsiteY0" fmla="*/ 0 h 680907"/>
                    <a:gd name="connsiteX1" fmla="*/ 175461 w 196819"/>
                    <a:gd name="connsiteY1" fmla="*/ 164001 h 680907"/>
                    <a:gd name="connsiteX2" fmla="*/ 186912 w 196819"/>
                    <a:gd name="connsiteY2" fmla="*/ 679844 h 680907"/>
                    <a:gd name="connsiteX3" fmla="*/ 155026 w 196819"/>
                    <a:gd name="connsiteY3" fmla="*/ 671966 h 680907"/>
                    <a:gd name="connsiteX4" fmla="*/ 150263 w 196819"/>
                    <a:gd name="connsiteY4" fmla="*/ 243718 h 680907"/>
                    <a:gd name="connsiteX5" fmla="*/ 0 w 196819"/>
                    <a:gd name="connsiteY5" fmla="*/ 51309 h 680907"/>
                    <a:gd name="connsiteX6" fmla="*/ 20158 w 196819"/>
                    <a:gd name="connsiteY6" fmla="*/ 0 h 680907"/>
                    <a:gd name="connsiteX0" fmla="*/ 20158 w 196819"/>
                    <a:gd name="connsiteY0" fmla="*/ 0 h 680907"/>
                    <a:gd name="connsiteX1" fmla="*/ 175461 w 196819"/>
                    <a:gd name="connsiteY1" fmla="*/ 164001 h 680907"/>
                    <a:gd name="connsiteX2" fmla="*/ 186912 w 196819"/>
                    <a:gd name="connsiteY2" fmla="*/ 679844 h 680907"/>
                    <a:gd name="connsiteX3" fmla="*/ 155026 w 196819"/>
                    <a:gd name="connsiteY3" fmla="*/ 671966 h 680907"/>
                    <a:gd name="connsiteX4" fmla="*/ 150263 w 196819"/>
                    <a:gd name="connsiteY4" fmla="*/ 243718 h 680907"/>
                    <a:gd name="connsiteX5" fmla="*/ 0 w 196819"/>
                    <a:gd name="connsiteY5" fmla="*/ 51309 h 680907"/>
                    <a:gd name="connsiteX6" fmla="*/ 20158 w 196819"/>
                    <a:gd name="connsiteY6" fmla="*/ 0 h 680907"/>
                    <a:gd name="connsiteX0" fmla="*/ 20158 w 196819"/>
                    <a:gd name="connsiteY0" fmla="*/ 0 h 1678717"/>
                    <a:gd name="connsiteX1" fmla="*/ 175461 w 196819"/>
                    <a:gd name="connsiteY1" fmla="*/ 164001 h 1678717"/>
                    <a:gd name="connsiteX2" fmla="*/ 186912 w 196819"/>
                    <a:gd name="connsiteY2" fmla="*/ 679844 h 1678717"/>
                    <a:gd name="connsiteX3" fmla="*/ 178854 w 196819"/>
                    <a:gd name="connsiteY3" fmla="*/ 1678700 h 1678717"/>
                    <a:gd name="connsiteX4" fmla="*/ 150263 w 196819"/>
                    <a:gd name="connsiteY4" fmla="*/ 243718 h 1678717"/>
                    <a:gd name="connsiteX5" fmla="*/ 0 w 196819"/>
                    <a:gd name="connsiteY5" fmla="*/ 51309 h 1678717"/>
                    <a:gd name="connsiteX6" fmla="*/ 20158 w 196819"/>
                    <a:gd name="connsiteY6" fmla="*/ 0 h 1678717"/>
                    <a:gd name="connsiteX0" fmla="*/ 20158 w 229326"/>
                    <a:gd name="connsiteY0" fmla="*/ 12880 h 1695816"/>
                    <a:gd name="connsiteX1" fmla="*/ 175461 w 229326"/>
                    <a:gd name="connsiteY1" fmla="*/ 176881 h 1695816"/>
                    <a:gd name="connsiteX2" fmla="*/ 228611 w 229326"/>
                    <a:gd name="connsiteY2" fmla="*/ 1693501 h 1695816"/>
                    <a:gd name="connsiteX3" fmla="*/ 178854 w 229326"/>
                    <a:gd name="connsiteY3" fmla="*/ 1691580 h 1695816"/>
                    <a:gd name="connsiteX4" fmla="*/ 150263 w 229326"/>
                    <a:gd name="connsiteY4" fmla="*/ 256598 h 1695816"/>
                    <a:gd name="connsiteX5" fmla="*/ 0 w 229326"/>
                    <a:gd name="connsiteY5" fmla="*/ 64189 h 1695816"/>
                    <a:gd name="connsiteX6" fmla="*/ 20158 w 229326"/>
                    <a:gd name="connsiteY6" fmla="*/ 12880 h 1695816"/>
                    <a:gd name="connsiteX0" fmla="*/ 20158 w 220630"/>
                    <a:gd name="connsiteY0" fmla="*/ 12525 h 1693180"/>
                    <a:gd name="connsiteX1" fmla="*/ 175461 w 220630"/>
                    <a:gd name="connsiteY1" fmla="*/ 176526 h 1693180"/>
                    <a:gd name="connsiteX2" fmla="*/ 219676 w 220630"/>
                    <a:gd name="connsiteY2" fmla="*/ 1687189 h 1693180"/>
                    <a:gd name="connsiteX3" fmla="*/ 178854 w 220630"/>
                    <a:gd name="connsiteY3" fmla="*/ 1691225 h 1693180"/>
                    <a:gd name="connsiteX4" fmla="*/ 150263 w 220630"/>
                    <a:gd name="connsiteY4" fmla="*/ 256243 h 1693180"/>
                    <a:gd name="connsiteX5" fmla="*/ 0 w 220630"/>
                    <a:gd name="connsiteY5" fmla="*/ 63834 h 1693180"/>
                    <a:gd name="connsiteX6" fmla="*/ 20158 w 220630"/>
                    <a:gd name="connsiteY6" fmla="*/ 12525 h 1693180"/>
                    <a:gd name="connsiteX0" fmla="*/ 20158 w 214935"/>
                    <a:gd name="connsiteY0" fmla="*/ 12525 h 1693180"/>
                    <a:gd name="connsiteX1" fmla="*/ 175461 w 214935"/>
                    <a:gd name="connsiteY1" fmla="*/ 176526 h 1693180"/>
                    <a:gd name="connsiteX2" fmla="*/ 213719 w 214935"/>
                    <a:gd name="connsiteY2" fmla="*/ 1687189 h 1693180"/>
                    <a:gd name="connsiteX3" fmla="*/ 178854 w 214935"/>
                    <a:gd name="connsiteY3" fmla="*/ 1691225 h 1693180"/>
                    <a:gd name="connsiteX4" fmla="*/ 150263 w 214935"/>
                    <a:gd name="connsiteY4" fmla="*/ 256243 h 1693180"/>
                    <a:gd name="connsiteX5" fmla="*/ 0 w 214935"/>
                    <a:gd name="connsiteY5" fmla="*/ 63834 h 1693180"/>
                    <a:gd name="connsiteX6" fmla="*/ 20158 w 214935"/>
                    <a:gd name="connsiteY6" fmla="*/ 12525 h 1693180"/>
                    <a:gd name="connsiteX0" fmla="*/ 20158 w 197277"/>
                    <a:gd name="connsiteY0" fmla="*/ 12171 h 1692063"/>
                    <a:gd name="connsiteX1" fmla="*/ 175461 w 197277"/>
                    <a:gd name="connsiteY1" fmla="*/ 176172 h 1692063"/>
                    <a:gd name="connsiteX2" fmla="*/ 192869 w 197277"/>
                    <a:gd name="connsiteY2" fmla="*/ 1680878 h 1692063"/>
                    <a:gd name="connsiteX3" fmla="*/ 178854 w 197277"/>
                    <a:gd name="connsiteY3" fmla="*/ 1690871 h 1692063"/>
                    <a:gd name="connsiteX4" fmla="*/ 150263 w 197277"/>
                    <a:gd name="connsiteY4" fmla="*/ 255889 h 1692063"/>
                    <a:gd name="connsiteX5" fmla="*/ 0 w 197277"/>
                    <a:gd name="connsiteY5" fmla="*/ 63480 h 1692063"/>
                    <a:gd name="connsiteX6" fmla="*/ 20158 w 197277"/>
                    <a:gd name="connsiteY6" fmla="*/ 12171 h 1692063"/>
                    <a:gd name="connsiteX0" fmla="*/ 20158 w 197277"/>
                    <a:gd name="connsiteY0" fmla="*/ 12171 h 2098763"/>
                    <a:gd name="connsiteX1" fmla="*/ 175461 w 197277"/>
                    <a:gd name="connsiteY1" fmla="*/ 176172 h 2098763"/>
                    <a:gd name="connsiteX2" fmla="*/ 192869 w 197277"/>
                    <a:gd name="connsiteY2" fmla="*/ 1680878 h 2098763"/>
                    <a:gd name="connsiteX3" fmla="*/ 179149 w 197277"/>
                    <a:gd name="connsiteY3" fmla="*/ 2098722 h 2098763"/>
                    <a:gd name="connsiteX4" fmla="*/ 150263 w 197277"/>
                    <a:gd name="connsiteY4" fmla="*/ 255889 h 2098763"/>
                    <a:gd name="connsiteX5" fmla="*/ 0 w 197277"/>
                    <a:gd name="connsiteY5" fmla="*/ 63480 h 2098763"/>
                    <a:gd name="connsiteX6" fmla="*/ 20158 w 197277"/>
                    <a:gd name="connsiteY6" fmla="*/ 12171 h 2098763"/>
                    <a:gd name="connsiteX0" fmla="*/ 20158 w 198131"/>
                    <a:gd name="connsiteY0" fmla="*/ 38637 h 2127953"/>
                    <a:gd name="connsiteX1" fmla="*/ 175461 w 198131"/>
                    <a:gd name="connsiteY1" fmla="*/ 202638 h 2127953"/>
                    <a:gd name="connsiteX2" fmla="*/ 194094 w 198131"/>
                    <a:gd name="connsiteY2" fmla="*/ 2124098 h 2127953"/>
                    <a:gd name="connsiteX3" fmla="*/ 179149 w 198131"/>
                    <a:gd name="connsiteY3" fmla="*/ 2125188 h 2127953"/>
                    <a:gd name="connsiteX4" fmla="*/ 150263 w 198131"/>
                    <a:gd name="connsiteY4" fmla="*/ 282355 h 2127953"/>
                    <a:gd name="connsiteX5" fmla="*/ 0 w 198131"/>
                    <a:gd name="connsiteY5" fmla="*/ 89946 h 2127953"/>
                    <a:gd name="connsiteX6" fmla="*/ 20158 w 198131"/>
                    <a:gd name="connsiteY6" fmla="*/ 38637 h 2127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131" h="2127953">
                      <a:moveTo>
                        <a:pt x="20158" y="38637"/>
                      </a:moveTo>
                      <a:cubicBezTo>
                        <a:pt x="114687" y="66151"/>
                        <a:pt x="146472" y="-144939"/>
                        <a:pt x="175461" y="202638"/>
                      </a:cubicBezTo>
                      <a:cubicBezTo>
                        <a:pt x="204450" y="550215"/>
                        <a:pt x="199286" y="2037056"/>
                        <a:pt x="194094" y="2124098"/>
                      </a:cubicBezTo>
                      <a:cubicBezTo>
                        <a:pt x="173424" y="2127796"/>
                        <a:pt x="192401" y="2130010"/>
                        <a:pt x="179149" y="2125188"/>
                      </a:cubicBezTo>
                      <a:cubicBezTo>
                        <a:pt x="184947" y="1991779"/>
                        <a:pt x="162210" y="389767"/>
                        <a:pt x="150263" y="282355"/>
                      </a:cubicBezTo>
                      <a:cubicBezTo>
                        <a:pt x="127600" y="165418"/>
                        <a:pt x="65126" y="110905"/>
                        <a:pt x="0" y="89946"/>
                      </a:cubicBezTo>
                      <a:cubicBezTo>
                        <a:pt x="3930" y="60653"/>
                        <a:pt x="8972" y="59939"/>
                        <a:pt x="20158" y="38637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217" name="Group 216"/>
            <p:cNvGrpSpPr/>
            <p:nvPr/>
          </p:nvGrpSpPr>
          <p:grpSpPr>
            <a:xfrm>
              <a:off x="21120167" y="12495689"/>
              <a:ext cx="1418294" cy="1174891"/>
              <a:chOff x="6043918" y="4525238"/>
              <a:chExt cx="252879" cy="209481"/>
            </a:xfrm>
          </p:grpSpPr>
          <p:sp>
            <p:nvSpPr>
              <p:cNvPr id="284" name="Oval 283"/>
              <p:cNvSpPr>
                <a:spLocks noChangeAspect="1"/>
              </p:cNvSpPr>
              <p:nvPr/>
            </p:nvSpPr>
            <p:spPr>
              <a:xfrm flipH="1">
                <a:off x="6109082" y="4578418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5" name="Oval 284"/>
              <p:cNvSpPr>
                <a:spLocks noChangeAspect="1"/>
              </p:cNvSpPr>
              <p:nvPr/>
            </p:nvSpPr>
            <p:spPr>
              <a:xfrm flipH="1">
                <a:off x="6230778" y="4544907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6" name="Oval 285"/>
              <p:cNvSpPr>
                <a:spLocks noChangeAspect="1"/>
              </p:cNvSpPr>
              <p:nvPr/>
            </p:nvSpPr>
            <p:spPr>
              <a:xfrm flipH="1">
                <a:off x="6242797" y="4600564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7" name="Oval 286"/>
              <p:cNvSpPr>
                <a:spLocks noChangeAspect="1"/>
              </p:cNvSpPr>
              <p:nvPr/>
            </p:nvSpPr>
            <p:spPr>
              <a:xfrm flipH="1">
                <a:off x="6132283" y="4627564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8" name="Oval 287"/>
              <p:cNvSpPr>
                <a:spLocks noChangeAspect="1"/>
              </p:cNvSpPr>
              <p:nvPr/>
            </p:nvSpPr>
            <p:spPr>
              <a:xfrm flipH="1">
                <a:off x="6198302" y="4641416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9" name="Oval 288"/>
              <p:cNvSpPr>
                <a:spLocks noChangeAspect="1"/>
              </p:cNvSpPr>
              <p:nvPr/>
            </p:nvSpPr>
            <p:spPr>
              <a:xfrm flipH="1">
                <a:off x="6097918" y="4525238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0" name="Oval 289"/>
              <p:cNvSpPr>
                <a:spLocks noChangeAspect="1"/>
              </p:cNvSpPr>
              <p:nvPr/>
            </p:nvSpPr>
            <p:spPr>
              <a:xfrm flipH="1">
                <a:off x="6068778" y="4628414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1" name="Oval 290"/>
              <p:cNvSpPr>
                <a:spLocks noChangeAspect="1"/>
              </p:cNvSpPr>
              <p:nvPr/>
            </p:nvSpPr>
            <p:spPr>
              <a:xfrm flipH="1">
                <a:off x="6176778" y="4593038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2" name="Oval 291"/>
              <p:cNvSpPr>
                <a:spLocks noChangeAspect="1"/>
              </p:cNvSpPr>
              <p:nvPr/>
            </p:nvSpPr>
            <p:spPr>
              <a:xfrm flipH="1">
                <a:off x="6162319" y="4540413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3" name="Oval 292"/>
              <p:cNvSpPr>
                <a:spLocks noChangeAspect="1"/>
              </p:cNvSpPr>
              <p:nvPr/>
            </p:nvSpPr>
            <p:spPr>
              <a:xfrm flipH="1">
                <a:off x="6165293" y="4680719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4" name="Oval 293"/>
              <p:cNvSpPr>
                <a:spLocks noChangeAspect="1"/>
              </p:cNvSpPr>
              <p:nvPr/>
            </p:nvSpPr>
            <p:spPr>
              <a:xfrm flipH="1">
                <a:off x="6043918" y="4567413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5" name="Oval 294"/>
              <p:cNvSpPr>
                <a:spLocks noChangeAspect="1"/>
              </p:cNvSpPr>
              <p:nvPr/>
            </p:nvSpPr>
            <p:spPr>
              <a:xfrm flipH="1">
                <a:off x="6108363" y="4680719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279" name="Freeform 278"/>
            <p:cNvSpPr>
              <a:spLocks noChangeAspect="1"/>
            </p:cNvSpPr>
            <p:nvPr/>
          </p:nvSpPr>
          <p:spPr>
            <a:xfrm>
              <a:off x="21034422" y="23999049"/>
              <a:ext cx="2362498" cy="2006290"/>
            </a:xfrm>
            <a:custGeom>
              <a:avLst/>
              <a:gdLst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40387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40387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49220 w 1520029"/>
                <a:gd name="connsiteY0" fmla="*/ 174589 h 1549790"/>
                <a:gd name="connsiteX1" fmla="*/ 678787 w 1520029"/>
                <a:gd name="connsiteY1" fmla="*/ 11304 h 1549790"/>
                <a:gd name="connsiteX2" fmla="*/ 1171156 w 1520029"/>
                <a:gd name="connsiteY2" fmla="*/ 106763 h 1549790"/>
                <a:gd name="connsiteX3" fmla="*/ 1502752 w 1520029"/>
                <a:gd name="connsiteY3" fmla="*/ 842805 h 1549790"/>
                <a:gd name="connsiteX4" fmla="*/ 1462559 w 1520029"/>
                <a:gd name="connsiteY4" fmla="*/ 1460778 h 1549790"/>
                <a:gd name="connsiteX5" fmla="*/ 1372123 w 1520029"/>
                <a:gd name="connsiteY5" fmla="*/ 1500972 h 1549790"/>
                <a:gd name="connsiteX6" fmla="*/ 1367099 w 1520029"/>
                <a:gd name="connsiteY6" fmla="*/ 1031211 h 1549790"/>
                <a:gd name="connsiteX7" fmla="*/ 1374636 w 1520029"/>
                <a:gd name="connsiteY7" fmla="*/ 616717 h 1549790"/>
                <a:gd name="connsiteX8" fmla="*/ 1238983 w 1520029"/>
                <a:gd name="connsiteY8" fmla="*/ 287633 h 1549790"/>
                <a:gd name="connsiteX9" fmla="*/ 1078209 w 1520029"/>
                <a:gd name="connsiteY9" fmla="*/ 302707 h 1549790"/>
                <a:gd name="connsiteX10" fmla="*/ 902363 w 1520029"/>
                <a:gd name="connsiteY10" fmla="*/ 352948 h 1549790"/>
                <a:gd name="connsiteX11" fmla="*/ 600912 w 1520029"/>
                <a:gd name="connsiteY11" fmla="*/ 594108 h 1549790"/>
                <a:gd name="connsiteX12" fmla="*/ 50765 w 1520029"/>
                <a:gd name="connsiteY12" fmla="*/ 589084 h 1549790"/>
                <a:gd name="connsiteX13" fmla="*/ 70862 w 1520029"/>
                <a:gd name="connsiteY13" fmla="*/ 302706 h 1549790"/>
                <a:gd name="connsiteX14" fmla="*/ 249220 w 1520029"/>
                <a:gd name="connsiteY14" fmla="*/ 174589 h 1549790"/>
                <a:gd name="connsiteX0" fmla="*/ 256342 w 1527151"/>
                <a:gd name="connsiteY0" fmla="*/ 174589 h 1549790"/>
                <a:gd name="connsiteX1" fmla="*/ 685909 w 1527151"/>
                <a:gd name="connsiteY1" fmla="*/ 11304 h 1549790"/>
                <a:gd name="connsiteX2" fmla="*/ 1178278 w 1527151"/>
                <a:gd name="connsiteY2" fmla="*/ 106763 h 1549790"/>
                <a:gd name="connsiteX3" fmla="*/ 1509874 w 1527151"/>
                <a:gd name="connsiteY3" fmla="*/ 842805 h 1549790"/>
                <a:gd name="connsiteX4" fmla="*/ 1469681 w 1527151"/>
                <a:gd name="connsiteY4" fmla="*/ 1460778 h 1549790"/>
                <a:gd name="connsiteX5" fmla="*/ 1379245 w 1527151"/>
                <a:gd name="connsiteY5" fmla="*/ 1500972 h 1549790"/>
                <a:gd name="connsiteX6" fmla="*/ 1374221 w 1527151"/>
                <a:gd name="connsiteY6" fmla="*/ 1031211 h 1549790"/>
                <a:gd name="connsiteX7" fmla="*/ 1381758 w 1527151"/>
                <a:gd name="connsiteY7" fmla="*/ 616717 h 1549790"/>
                <a:gd name="connsiteX8" fmla="*/ 1246105 w 1527151"/>
                <a:gd name="connsiteY8" fmla="*/ 287633 h 1549790"/>
                <a:gd name="connsiteX9" fmla="*/ 1085331 w 1527151"/>
                <a:gd name="connsiteY9" fmla="*/ 302707 h 1549790"/>
                <a:gd name="connsiteX10" fmla="*/ 909485 w 1527151"/>
                <a:gd name="connsiteY10" fmla="*/ 352948 h 1549790"/>
                <a:gd name="connsiteX11" fmla="*/ 608034 w 1527151"/>
                <a:gd name="connsiteY11" fmla="*/ 594108 h 1549790"/>
                <a:gd name="connsiteX12" fmla="*/ 57887 w 1527151"/>
                <a:gd name="connsiteY12" fmla="*/ 589084 h 1549790"/>
                <a:gd name="connsiteX13" fmla="*/ 77984 w 1527151"/>
                <a:gd name="connsiteY13" fmla="*/ 302706 h 1549790"/>
                <a:gd name="connsiteX14" fmla="*/ 256342 w 1527151"/>
                <a:gd name="connsiteY14" fmla="*/ 174589 h 1549790"/>
                <a:gd name="connsiteX0" fmla="*/ 365530 w 1515759"/>
                <a:gd name="connsiteY0" fmla="*/ 101806 h 1544833"/>
                <a:gd name="connsiteX1" fmla="*/ 674517 w 1515759"/>
                <a:gd name="connsiteY1" fmla="*/ 6347 h 1544833"/>
                <a:gd name="connsiteX2" fmla="*/ 1166886 w 1515759"/>
                <a:gd name="connsiteY2" fmla="*/ 101806 h 1544833"/>
                <a:gd name="connsiteX3" fmla="*/ 1498482 w 1515759"/>
                <a:gd name="connsiteY3" fmla="*/ 837848 h 1544833"/>
                <a:gd name="connsiteX4" fmla="*/ 1458289 w 1515759"/>
                <a:gd name="connsiteY4" fmla="*/ 1455821 h 1544833"/>
                <a:gd name="connsiteX5" fmla="*/ 1367853 w 1515759"/>
                <a:gd name="connsiteY5" fmla="*/ 1496015 h 1544833"/>
                <a:gd name="connsiteX6" fmla="*/ 1362829 w 1515759"/>
                <a:gd name="connsiteY6" fmla="*/ 1026254 h 1544833"/>
                <a:gd name="connsiteX7" fmla="*/ 1370366 w 1515759"/>
                <a:gd name="connsiteY7" fmla="*/ 611760 h 1544833"/>
                <a:gd name="connsiteX8" fmla="*/ 1234713 w 1515759"/>
                <a:gd name="connsiteY8" fmla="*/ 282676 h 1544833"/>
                <a:gd name="connsiteX9" fmla="*/ 1073939 w 1515759"/>
                <a:gd name="connsiteY9" fmla="*/ 297750 h 1544833"/>
                <a:gd name="connsiteX10" fmla="*/ 898093 w 1515759"/>
                <a:gd name="connsiteY10" fmla="*/ 347991 h 1544833"/>
                <a:gd name="connsiteX11" fmla="*/ 596642 w 1515759"/>
                <a:gd name="connsiteY11" fmla="*/ 589151 h 1544833"/>
                <a:gd name="connsiteX12" fmla="*/ 46495 w 1515759"/>
                <a:gd name="connsiteY12" fmla="*/ 584127 h 1544833"/>
                <a:gd name="connsiteX13" fmla="*/ 66592 w 1515759"/>
                <a:gd name="connsiteY13" fmla="*/ 297749 h 1544833"/>
                <a:gd name="connsiteX14" fmla="*/ 365530 w 1515759"/>
                <a:gd name="connsiteY14" fmla="*/ 101806 h 1544833"/>
                <a:gd name="connsiteX0" fmla="*/ 372084 w 1522313"/>
                <a:gd name="connsiteY0" fmla="*/ 101806 h 1544833"/>
                <a:gd name="connsiteX1" fmla="*/ 681071 w 1522313"/>
                <a:gd name="connsiteY1" fmla="*/ 6347 h 1544833"/>
                <a:gd name="connsiteX2" fmla="*/ 1173440 w 1522313"/>
                <a:gd name="connsiteY2" fmla="*/ 101806 h 1544833"/>
                <a:gd name="connsiteX3" fmla="*/ 1505036 w 1522313"/>
                <a:gd name="connsiteY3" fmla="*/ 837848 h 1544833"/>
                <a:gd name="connsiteX4" fmla="*/ 1464843 w 1522313"/>
                <a:gd name="connsiteY4" fmla="*/ 1455821 h 1544833"/>
                <a:gd name="connsiteX5" fmla="*/ 1374407 w 1522313"/>
                <a:gd name="connsiteY5" fmla="*/ 1496015 h 1544833"/>
                <a:gd name="connsiteX6" fmla="*/ 1369383 w 1522313"/>
                <a:gd name="connsiteY6" fmla="*/ 1026254 h 1544833"/>
                <a:gd name="connsiteX7" fmla="*/ 1376920 w 1522313"/>
                <a:gd name="connsiteY7" fmla="*/ 611760 h 1544833"/>
                <a:gd name="connsiteX8" fmla="*/ 1241267 w 1522313"/>
                <a:gd name="connsiteY8" fmla="*/ 282676 h 1544833"/>
                <a:gd name="connsiteX9" fmla="*/ 1080493 w 1522313"/>
                <a:gd name="connsiteY9" fmla="*/ 297750 h 1544833"/>
                <a:gd name="connsiteX10" fmla="*/ 904647 w 1522313"/>
                <a:gd name="connsiteY10" fmla="*/ 347991 h 1544833"/>
                <a:gd name="connsiteX11" fmla="*/ 603196 w 1522313"/>
                <a:gd name="connsiteY11" fmla="*/ 589151 h 1544833"/>
                <a:gd name="connsiteX12" fmla="*/ 53049 w 1522313"/>
                <a:gd name="connsiteY12" fmla="*/ 584127 h 1544833"/>
                <a:gd name="connsiteX13" fmla="*/ 73146 w 1522313"/>
                <a:gd name="connsiteY13" fmla="*/ 297749 h 1544833"/>
                <a:gd name="connsiteX14" fmla="*/ 372084 w 1522313"/>
                <a:gd name="connsiteY14" fmla="*/ 101806 h 1544833"/>
                <a:gd name="connsiteX0" fmla="*/ 372084 w 1522313"/>
                <a:gd name="connsiteY0" fmla="*/ 117293 h 1560320"/>
                <a:gd name="connsiteX1" fmla="*/ 681071 w 1522313"/>
                <a:gd name="connsiteY1" fmla="*/ 21834 h 1560320"/>
                <a:gd name="connsiteX2" fmla="*/ 1173440 w 1522313"/>
                <a:gd name="connsiteY2" fmla="*/ 117293 h 1560320"/>
                <a:gd name="connsiteX3" fmla="*/ 1505036 w 1522313"/>
                <a:gd name="connsiteY3" fmla="*/ 853335 h 1560320"/>
                <a:gd name="connsiteX4" fmla="*/ 1464843 w 1522313"/>
                <a:gd name="connsiteY4" fmla="*/ 1471308 h 1560320"/>
                <a:gd name="connsiteX5" fmla="*/ 1374407 w 1522313"/>
                <a:gd name="connsiteY5" fmla="*/ 1511502 h 1560320"/>
                <a:gd name="connsiteX6" fmla="*/ 1369383 w 1522313"/>
                <a:gd name="connsiteY6" fmla="*/ 1041741 h 1560320"/>
                <a:gd name="connsiteX7" fmla="*/ 1376920 w 1522313"/>
                <a:gd name="connsiteY7" fmla="*/ 627247 h 1560320"/>
                <a:gd name="connsiteX8" fmla="*/ 1241267 w 1522313"/>
                <a:gd name="connsiteY8" fmla="*/ 298163 h 1560320"/>
                <a:gd name="connsiteX9" fmla="*/ 1080493 w 1522313"/>
                <a:gd name="connsiteY9" fmla="*/ 313237 h 1560320"/>
                <a:gd name="connsiteX10" fmla="*/ 904647 w 1522313"/>
                <a:gd name="connsiteY10" fmla="*/ 363478 h 1560320"/>
                <a:gd name="connsiteX11" fmla="*/ 603196 w 1522313"/>
                <a:gd name="connsiteY11" fmla="*/ 604638 h 1560320"/>
                <a:gd name="connsiteX12" fmla="*/ 53049 w 1522313"/>
                <a:gd name="connsiteY12" fmla="*/ 599614 h 1560320"/>
                <a:gd name="connsiteX13" fmla="*/ 73146 w 1522313"/>
                <a:gd name="connsiteY13" fmla="*/ 313236 h 1560320"/>
                <a:gd name="connsiteX14" fmla="*/ 372084 w 1522313"/>
                <a:gd name="connsiteY14" fmla="*/ 117293 h 1560320"/>
                <a:gd name="connsiteX0" fmla="*/ 372084 w 1522313"/>
                <a:gd name="connsiteY0" fmla="*/ 111745 h 1554772"/>
                <a:gd name="connsiteX1" fmla="*/ 681071 w 1522313"/>
                <a:gd name="connsiteY1" fmla="*/ 16286 h 1554772"/>
                <a:gd name="connsiteX2" fmla="*/ 1173440 w 1522313"/>
                <a:gd name="connsiteY2" fmla="*/ 111745 h 1554772"/>
                <a:gd name="connsiteX3" fmla="*/ 1505036 w 1522313"/>
                <a:gd name="connsiteY3" fmla="*/ 847787 h 1554772"/>
                <a:gd name="connsiteX4" fmla="*/ 1464843 w 1522313"/>
                <a:gd name="connsiteY4" fmla="*/ 1465760 h 1554772"/>
                <a:gd name="connsiteX5" fmla="*/ 1374407 w 1522313"/>
                <a:gd name="connsiteY5" fmla="*/ 1505954 h 1554772"/>
                <a:gd name="connsiteX6" fmla="*/ 1369383 w 1522313"/>
                <a:gd name="connsiteY6" fmla="*/ 1036193 h 1554772"/>
                <a:gd name="connsiteX7" fmla="*/ 1376920 w 1522313"/>
                <a:gd name="connsiteY7" fmla="*/ 621699 h 1554772"/>
                <a:gd name="connsiteX8" fmla="*/ 1241267 w 1522313"/>
                <a:gd name="connsiteY8" fmla="*/ 292615 h 1554772"/>
                <a:gd name="connsiteX9" fmla="*/ 1080493 w 1522313"/>
                <a:gd name="connsiteY9" fmla="*/ 307689 h 1554772"/>
                <a:gd name="connsiteX10" fmla="*/ 904647 w 1522313"/>
                <a:gd name="connsiteY10" fmla="*/ 357930 h 1554772"/>
                <a:gd name="connsiteX11" fmla="*/ 603196 w 1522313"/>
                <a:gd name="connsiteY11" fmla="*/ 599090 h 1554772"/>
                <a:gd name="connsiteX12" fmla="*/ 53049 w 1522313"/>
                <a:gd name="connsiteY12" fmla="*/ 594066 h 1554772"/>
                <a:gd name="connsiteX13" fmla="*/ 73146 w 1522313"/>
                <a:gd name="connsiteY13" fmla="*/ 307688 h 1554772"/>
                <a:gd name="connsiteX14" fmla="*/ 372084 w 1522313"/>
                <a:gd name="connsiteY14" fmla="*/ 111745 h 1554772"/>
                <a:gd name="connsiteX0" fmla="*/ 372084 w 1522313"/>
                <a:gd name="connsiteY0" fmla="*/ 108090 h 1551117"/>
                <a:gd name="connsiteX1" fmla="*/ 784067 w 1522313"/>
                <a:gd name="connsiteY1" fmla="*/ 17655 h 1551117"/>
                <a:gd name="connsiteX2" fmla="*/ 1173440 w 1522313"/>
                <a:gd name="connsiteY2" fmla="*/ 108090 h 1551117"/>
                <a:gd name="connsiteX3" fmla="*/ 1505036 w 1522313"/>
                <a:gd name="connsiteY3" fmla="*/ 844132 h 1551117"/>
                <a:gd name="connsiteX4" fmla="*/ 1464843 w 1522313"/>
                <a:gd name="connsiteY4" fmla="*/ 1462105 h 1551117"/>
                <a:gd name="connsiteX5" fmla="*/ 1374407 w 1522313"/>
                <a:gd name="connsiteY5" fmla="*/ 1502299 h 1551117"/>
                <a:gd name="connsiteX6" fmla="*/ 1369383 w 1522313"/>
                <a:gd name="connsiteY6" fmla="*/ 1032538 h 1551117"/>
                <a:gd name="connsiteX7" fmla="*/ 1376920 w 1522313"/>
                <a:gd name="connsiteY7" fmla="*/ 618044 h 1551117"/>
                <a:gd name="connsiteX8" fmla="*/ 1241267 w 1522313"/>
                <a:gd name="connsiteY8" fmla="*/ 288960 h 1551117"/>
                <a:gd name="connsiteX9" fmla="*/ 1080493 w 1522313"/>
                <a:gd name="connsiteY9" fmla="*/ 304034 h 1551117"/>
                <a:gd name="connsiteX10" fmla="*/ 904647 w 1522313"/>
                <a:gd name="connsiteY10" fmla="*/ 354275 h 1551117"/>
                <a:gd name="connsiteX11" fmla="*/ 603196 w 1522313"/>
                <a:gd name="connsiteY11" fmla="*/ 595435 h 1551117"/>
                <a:gd name="connsiteX12" fmla="*/ 53049 w 1522313"/>
                <a:gd name="connsiteY12" fmla="*/ 590411 h 1551117"/>
                <a:gd name="connsiteX13" fmla="*/ 73146 w 1522313"/>
                <a:gd name="connsiteY13" fmla="*/ 304033 h 1551117"/>
                <a:gd name="connsiteX14" fmla="*/ 372084 w 1522313"/>
                <a:gd name="connsiteY14" fmla="*/ 108090 h 1551117"/>
                <a:gd name="connsiteX0" fmla="*/ 372084 w 1522313"/>
                <a:gd name="connsiteY0" fmla="*/ 96131 h 1539158"/>
                <a:gd name="connsiteX1" fmla="*/ 784067 w 1522313"/>
                <a:gd name="connsiteY1" fmla="*/ 5696 h 1539158"/>
                <a:gd name="connsiteX2" fmla="*/ 1173440 w 1522313"/>
                <a:gd name="connsiteY2" fmla="*/ 96131 h 1539158"/>
                <a:gd name="connsiteX3" fmla="*/ 1505036 w 1522313"/>
                <a:gd name="connsiteY3" fmla="*/ 832173 h 1539158"/>
                <a:gd name="connsiteX4" fmla="*/ 1464843 w 1522313"/>
                <a:gd name="connsiteY4" fmla="*/ 1450146 h 1539158"/>
                <a:gd name="connsiteX5" fmla="*/ 1374407 w 1522313"/>
                <a:gd name="connsiteY5" fmla="*/ 1490340 h 1539158"/>
                <a:gd name="connsiteX6" fmla="*/ 1369383 w 1522313"/>
                <a:gd name="connsiteY6" fmla="*/ 1020579 h 1539158"/>
                <a:gd name="connsiteX7" fmla="*/ 1376920 w 1522313"/>
                <a:gd name="connsiteY7" fmla="*/ 606085 h 1539158"/>
                <a:gd name="connsiteX8" fmla="*/ 1241267 w 1522313"/>
                <a:gd name="connsiteY8" fmla="*/ 277001 h 1539158"/>
                <a:gd name="connsiteX9" fmla="*/ 1080493 w 1522313"/>
                <a:gd name="connsiteY9" fmla="*/ 292075 h 1539158"/>
                <a:gd name="connsiteX10" fmla="*/ 904647 w 1522313"/>
                <a:gd name="connsiteY10" fmla="*/ 342316 h 1539158"/>
                <a:gd name="connsiteX11" fmla="*/ 603196 w 1522313"/>
                <a:gd name="connsiteY11" fmla="*/ 583476 h 1539158"/>
                <a:gd name="connsiteX12" fmla="*/ 53049 w 1522313"/>
                <a:gd name="connsiteY12" fmla="*/ 578452 h 1539158"/>
                <a:gd name="connsiteX13" fmla="*/ 73146 w 1522313"/>
                <a:gd name="connsiteY13" fmla="*/ 292074 h 1539158"/>
                <a:gd name="connsiteX14" fmla="*/ 372084 w 1522313"/>
                <a:gd name="connsiteY14" fmla="*/ 96131 h 1539158"/>
                <a:gd name="connsiteX0" fmla="*/ 373658 w 1523887"/>
                <a:gd name="connsiteY0" fmla="*/ 96131 h 1539158"/>
                <a:gd name="connsiteX1" fmla="*/ 785641 w 1523887"/>
                <a:gd name="connsiteY1" fmla="*/ 5696 h 1539158"/>
                <a:gd name="connsiteX2" fmla="*/ 1175014 w 1523887"/>
                <a:gd name="connsiteY2" fmla="*/ 96131 h 1539158"/>
                <a:gd name="connsiteX3" fmla="*/ 1506610 w 1523887"/>
                <a:gd name="connsiteY3" fmla="*/ 832173 h 1539158"/>
                <a:gd name="connsiteX4" fmla="*/ 1466417 w 1523887"/>
                <a:gd name="connsiteY4" fmla="*/ 1450146 h 1539158"/>
                <a:gd name="connsiteX5" fmla="*/ 1375981 w 1523887"/>
                <a:gd name="connsiteY5" fmla="*/ 1490340 h 1539158"/>
                <a:gd name="connsiteX6" fmla="*/ 1370957 w 1523887"/>
                <a:gd name="connsiteY6" fmla="*/ 1020579 h 1539158"/>
                <a:gd name="connsiteX7" fmla="*/ 1378494 w 1523887"/>
                <a:gd name="connsiteY7" fmla="*/ 606085 h 1539158"/>
                <a:gd name="connsiteX8" fmla="*/ 1242841 w 1523887"/>
                <a:gd name="connsiteY8" fmla="*/ 277001 h 1539158"/>
                <a:gd name="connsiteX9" fmla="*/ 1082067 w 1523887"/>
                <a:gd name="connsiteY9" fmla="*/ 292075 h 1539158"/>
                <a:gd name="connsiteX10" fmla="*/ 906221 w 1523887"/>
                <a:gd name="connsiteY10" fmla="*/ 342316 h 1539158"/>
                <a:gd name="connsiteX11" fmla="*/ 604770 w 1523887"/>
                <a:gd name="connsiteY11" fmla="*/ 583476 h 1539158"/>
                <a:gd name="connsiteX12" fmla="*/ 54623 w 1523887"/>
                <a:gd name="connsiteY12" fmla="*/ 578452 h 1539158"/>
                <a:gd name="connsiteX13" fmla="*/ 74720 w 1523887"/>
                <a:gd name="connsiteY13" fmla="*/ 292074 h 1539158"/>
                <a:gd name="connsiteX14" fmla="*/ 373658 w 1523887"/>
                <a:gd name="connsiteY14" fmla="*/ 96131 h 1539158"/>
                <a:gd name="connsiteX0" fmla="*/ 373658 w 1523887"/>
                <a:gd name="connsiteY0" fmla="*/ 96131 h 1539158"/>
                <a:gd name="connsiteX1" fmla="*/ 785641 w 1523887"/>
                <a:gd name="connsiteY1" fmla="*/ 5696 h 1539158"/>
                <a:gd name="connsiteX2" fmla="*/ 1175014 w 1523887"/>
                <a:gd name="connsiteY2" fmla="*/ 96131 h 1539158"/>
                <a:gd name="connsiteX3" fmla="*/ 1506610 w 1523887"/>
                <a:gd name="connsiteY3" fmla="*/ 832173 h 1539158"/>
                <a:gd name="connsiteX4" fmla="*/ 1466417 w 1523887"/>
                <a:gd name="connsiteY4" fmla="*/ 1450146 h 1539158"/>
                <a:gd name="connsiteX5" fmla="*/ 1375981 w 1523887"/>
                <a:gd name="connsiteY5" fmla="*/ 1490340 h 1539158"/>
                <a:gd name="connsiteX6" fmla="*/ 1370957 w 1523887"/>
                <a:gd name="connsiteY6" fmla="*/ 1020579 h 1539158"/>
                <a:gd name="connsiteX7" fmla="*/ 1378494 w 1523887"/>
                <a:gd name="connsiteY7" fmla="*/ 606085 h 1539158"/>
                <a:gd name="connsiteX8" fmla="*/ 1242841 w 1523887"/>
                <a:gd name="connsiteY8" fmla="*/ 277001 h 1539158"/>
                <a:gd name="connsiteX9" fmla="*/ 1082067 w 1523887"/>
                <a:gd name="connsiteY9" fmla="*/ 292075 h 1539158"/>
                <a:gd name="connsiteX10" fmla="*/ 906221 w 1523887"/>
                <a:gd name="connsiteY10" fmla="*/ 342316 h 1539158"/>
                <a:gd name="connsiteX11" fmla="*/ 604770 w 1523887"/>
                <a:gd name="connsiteY11" fmla="*/ 583476 h 1539158"/>
                <a:gd name="connsiteX12" fmla="*/ 54623 w 1523887"/>
                <a:gd name="connsiteY12" fmla="*/ 578452 h 1539158"/>
                <a:gd name="connsiteX13" fmla="*/ 74720 w 1523887"/>
                <a:gd name="connsiteY13" fmla="*/ 292074 h 1539158"/>
                <a:gd name="connsiteX14" fmla="*/ 373658 w 1523887"/>
                <a:gd name="connsiteY14" fmla="*/ 96131 h 1539158"/>
                <a:gd name="connsiteX0" fmla="*/ 373658 w 1523887"/>
                <a:gd name="connsiteY0" fmla="*/ 90800 h 1533827"/>
                <a:gd name="connsiteX1" fmla="*/ 785641 w 1523887"/>
                <a:gd name="connsiteY1" fmla="*/ 365 h 1533827"/>
                <a:gd name="connsiteX2" fmla="*/ 1175014 w 1523887"/>
                <a:gd name="connsiteY2" fmla="*/ 90800 h 1533827"/>
                <a:gd name="connsiteX3" fmla="*/ 1506610 w 1523887"/>
                <a:gd name="connsiteY3" fmla="*/ 826842 h 1533827"/>
                <a:gd name="connsiteX4" fmla="*/ 1466417 w 1523887"/>
                <a:gd name="connsiteY4" fmla="*/ 1444815 h 1533827"/>
                <a:gd name="connsiteX5" fmla="*/ 1375981 w 1523887"/>
                <a:gd name="connsiteY5" fmla="*/ 1485009 h 1533827"/>
                <a:gd name="connsiteX6" fmla="*/ 1370957 w 1523887"/>
                <a:gd name="connsiteY6" fmla="*/ 1015248 h 1533827"/>
                <a:gd name="connsiteX7" fmla="*/ 1378494 w 1523887"/>
                <a:gd name="connsiteY7" fmla="*/ 600754 h 1533827"/>
                <a:gd name="connsiteX8" fmla="*/ 1242841 w 1523887"/>
                <a:gd name="connsiteY8" fmla="*/ 271670 h 1533827"/>
                <a:gd name="connsiteX9" fmla="*/ 1082067 w 1523887"/>
                <a:gd name="connsiteY9" fmla="*/ 286744 h 1533827"/>
                <a:gd name="connsiteX10" fmla="*/ 906221 w 1523887"/>
                <a:gd name="connsiteY10" fmla="*/ 336985 h 1533827"/>
                <a:gd name="connsiteX11" fmla="*/ 604770 w 1523887"/>
                <a:gd name="connsiteY11" fmla="*/ 578145 h 1533827"/>
                <a:gd name="connsiteX12" fmla="*/ 54623 w 1523887"/>
                <a:gd name="connsiteY12" fmla="*/ 573121 h 1533827"/>
                <a:gd name="connsiteX13" fmla="*/ 74720 w 1523887"/>
                <a:gd name="connsiteY13" fmla="*/ 286743 h 1533827"/>
                <a:gd name="connsiteX14" fmla="*/ 373658 w 1523887"/>
                <a:gd name="connsiteY14" fmla="*/ 90800 h 1533827"/>
                <a:gd name="connsiteX0" fmla="*/ 373658 w 1510281"/>
                <a:gd name="connsiteY0" fmla="*/ 90800 h 1533827"/>
                <a:gd name="connsiteX1" fmla="*/ 785641 w 1510281"/>
                <a:gd name="connsiteY1" fmla="*/ 365 h 1533827"/>
                <a:gd name="connsiteX2" fmla="*/ 1175014 w 1510281"/>
                <a:gd name="connsiteY2" fmla="*/ 90800 h 1533827"/>
                <a:gd name="connsiteX3" fmla="*/ 1506610 w 1510281"/>
                <a:gd name="connsiteY3" fmla="*/ 826842 h 1533827"/>
                <a:gd name="connsiteX4" fmla="*/ 1466417 w 1510281"/>
                <a:gd name="connsiteY4" fmla="*/ 1444815 h 1533827"/>
                <a:gd name="connsiteX5" fmla="*/ 1375981 w 1510281"/>
                <a:gd name="connsiteY5" fmla="*/ 1485009 h 1533827"/>
                <a:gd name="connsiteX6" fmla="*/ 1370957 w 1510281"/>
                <a:gd name="connsiteY6" fmla="*/ 1015248 h 1533827"/>
                <a:gd name="connsiteX7" fmla="*/ 1378494 w 1510281"/>
                <a:gd name="connsiteY7" fmla="*/ 600754 h 1533827"/>
                <a:gd name="connsiteX8" fmla="*/ 1242841 w 1510281"/>
                <a:gd name="connsiteY8" fmla="*/ 271670 h 1533827"/>
                <a:gd name="connsiteX9" fmla="*/ 1082067 w 1510281"/>
                <a:gd name="connsiteY9" fmla="*/ 286744 h 1533827"/>
                <a:gd name="connsiteX10" fmla="*/ 906221 w 1510281"/>
                <a:gd name="connsiteY10" fmla="*/ 336985 h 1533827"/>
                <a:gd name="connsiteX11" fmla="*/ 604770 w 1510281"/>
                <a:gd name="connsiteY11" fmla="*/ 578145 h 1533827"/>
                <a:gd name="connsiteX12" fmla="*/ 54623 w 1510281"/>
                <a:gd name="connsiteY12" fmla="*/ 573121 h 1533827"/>
                <a:gd name="connsiteX13" fmla="*/ 74720 w 1510281"/>
                <a:gd name="connsiteY13" fmla="*/ 286743 h 1533827"/>
                <a:gd name="connsiteX14" fmla="*/ 373658 w 1510281"/>
                <a:gd name="connsiteY14" fmla="*/ 90800 h 1533827"/>
                <a:gd name="connsiteX0" fmla="*/ 373658 w 1510043"/>
                <a:gd name="connsiteY0" fmla="*/ 90800 h 1533827"/>
                <a:gd name="connsiteX1" fmla="*/ 785641 w 1510043"/>
                <a:gd name="connsiteY1" fmla="*/ 365 h 1533827"/>
                <a:gd name="connsiteX2" fmla="*/ 1175014 w 1510043"/>
                <a:gd name="connsiteY2" fmla="*/ 90800 h 1533827"/>
                <a:gd name="connsiteX3" fmla="*/ 1506610 w 1510043"/>
                <a:gd name="connsiteY3" fmla="*/ 826842 h 1533827"/>
                <a:gd name="connsiteX4" fmla="*/ 1466417 w 1510043"/>
                <a:gd name="connsiteY4" fmla="*/ 1444815 h 1533827"/>
                <a:gd name="connsiteX5" fmla="*/ 1375981 w 1510043"/>
                <a:gd name="connsiteY5" fmla="*/ 1485009 h 1533827"/>
                <a:gd name="connsiteX6" fmla="*/ 1370957 w 1510043"/>
                <a:gd name="connsiteY6" fmla="*/ 1015248 h 1533827"/>
                <a:gd name="connsiteX7" fmla="*/ 1378494 w 1510043"/>
                <a:gd name="connsiteY7" fmla="*/ 600754 h 1533827"/>
                <a:gd name="connsiteX8" fmla="*/ 1242841 w 1510043"/>
                <a:gd name="connsiteY8" fmla="*/ 271670 h 1533827"/>
                <a:gd name="connsiteX9" fmla="*/ 1082067 w 1510043"/>
                <a:gd name="connsiteY9" fmla="*/ 286744 h 1533827"/>
                <a:gd name="connsiteX10" fmla="*/ 906221 w 1510043"/>
                <a:gd name="connsiteY10" fmla="*/ 336985 h 1533827"/>
                <a:gd name="connsiteX11" fmla="*/ 604770 w 1510043"/>
                <a:gd name="connsiteY11" fmla="*/ 578145 h 1533827"/>
                <a:gd name="connsiteX12" fmla="*/ 54623 w 1510043"/>
                <a:gd name="connsiteY12" fmla="*/ 573121 h 1533827"/>
                <a:gd name="connsiteX13" fmla="*/ 74720 w 1510043"/>
                <a:gd name="connsiteY13" fmla="*/ 286743 h 1533827"/>
                <a:gd name="connsiteX14" fmla="*/ 373658 w 1510043"/>
                <a:gd name="connsiteY14" fmla="*/ 90800 h 1533827"/>
                <a:gd name="connsiteX0" fmla="*/ 373658 w 1510043"/>
                <a:gd name="connsiteY0" fmla="*/ 90800 h 1533827"/>
                <a:gd name="connsiteX1" fmla="*/ 785641 w 1510043"/>
                <a:gd name="connsiteY1" fmla="*/ 365 h 1533827"/>
                <a:gd name="connsiteX2" fmla="*/ 1175014 w 1510043"/>
                <a:gd name="connsiteY2" fmla="*/ 90800 h 1533827"/>
                <a:gd name="connsiteX3" fmla="*/ 1506610 w 1510043"/>
                <a:gd name="connsiteY3" fmla="*/ 826842 h 1533827"/>
                <a:gd name="connsiteX4" fmla="*/ 1466417 w 1510043"/>
                <a:gd name="connsiteY4" fmla="*/ 1444815 h 1533827"/>
                <a:gd name="connsiteX5" fmla="*/ 1375981 w 1510043"/>
                <a:gd name="connsiteY5" fmla="*/ 1485009 h 1533827"/>
                <a:gd name="connsiteX6" fmla="*/ 1370957 w 1510043"/>
                <a:gd name="connsiteY6" fmla="*/ 1015248 h 1533827"/>
                <a:gd name="connsiteX7" fmla="*/ 1378494 w 1510043"/>
                <a:gd name="connsiteY7" fmla="*/ 600754 h 1533827"/>
                <a:gd name="connsiteX8" fmla="*/ 1242841 w 1510043"/>
                <a:gd name="connsiteY8" fmla="*/ 271670 h 1533827"/>
                <a:gd name="connsiteX9" fmla="*/ 1082067 w 1510043"/>
                <a:gd name="connsiteY9" fmla="*/ 286744 h 1533827"/>
                <a:gd name="connsiteX10" fmla="*/ 906221 w 1510043"/>
                <a:gd name="connsiteY10" fmla="*/ 336985 h 1533827"/>
                <a:gd name="connsiteX11" fmla="*/ 604770 w 1510043"/>
                <a:gd name="connsiteY11" fmla="*/ 578145 h 1533827"/>
                <a:gd name="connsiteX12" fmla="*/ 54623 w 1510043"/>
                <a:gd name="connsiteY12" fmla="*/ 573121 h 1533827"/>
                <a:gd name="connsiteX13" fmla="*/ 74720 w 1510043"/>
                <a:gd name="connsiteY13" fmla="*/ 286743 h 1533827"/>
                <a:gd name="connsiteX14" fmla="*/ 373658 w 1510043"/>
                <a:gd name="connsiteY14" fmla="*/ 90800 h 1533827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65449 w 1510043"/>
                <a:gd name="connsiteY8" fmla="*/ 314376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65449 w 1510043"/>
                <a:gd name="connsiteY8" fmla="*/ 314376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67347 w 1503732"/>
                <a:gd name="connsiteY0" fmla="*/ 90800 h 1485009"/>
                <a:gd name="connsiteX1" fmla="*/ 779330 w 1503732"/>
                <a:gd name="connsiteY1" fmla="*/ 365 h 1485009"/>
                <a:gd name="connsiteX2" fmla="*/ 1168703 w 1503732"/>
                <a:gd name="connsiteY2" fmla="*/ 90800 h 1485009"/>
                <a:gd name="connsiteX3" fmla="*/ 1500299 w 1503732"/>
                <a:gd name="connsiteY3" fmla="*/ 826842 h 1485009"/>
                <a:gd name="connsiteX4" fmla="*/ 1460106 w 1503732"/>
                <a:gd name="connsiteY4" fmla="*/ 1444815 h 1485009"/>
                <a:gd name="connsiteX5" fmla="*/ 1369670 w 1503732"/>
                <a:gd name="connsiteY5" fmla="*/ 1485009 h 1485009"/>
                <a:gd name="connsiteX6" fmla="*/ 1364646 w 1503732"/>
                <a:gd name="connsiteY6" fmla="*/ 1015248 h 1485009"/>
                <a:gd name="connsiteX7" fmla="*/ 1372183 w 1503732"/>
                <a:gd name="connsiteY7" fmla="*/ 600754 h 1485009"/>
                <a:gd name="connsiteX8" fmla="*/ 1259138 w 1503732"/>
                <a:gd name="connsiteY8" fmla="*/ 314376 h 1485009"/>
                <a:gd name="connsiteX9" fmla="*/ 1075756 w 1503732"/>
                <a:gd name="connsiteY9" fmla="*/ 286744 h 1485009"/>
                <a:gd name="connsiteX10" fmla="*/ 899910 w 1503732"/>
                <a:gd name="connsiteY10" fmla="*/ 336985 h 1485009"/>
                <a:gd name="connsiteX11" fmla="*/ 598459 w 1503732"/>
                <a:gd name="connsiteY11" fmla="*/ 578145 h 1485009"/>
                <a:gd name="connsiteX12" fmla="*/ 45800 w 1503732"/>
                <a:gd name="connsiteY12" fmla="*/ 575633 h 1485009"/>
                <a:gd name="connsiteX13" fmla="*/ 68409 w 1503732"/>
                <a:gd name="connsiteY13" fmla="*/ 286743 h 1485009"/>
                <a:gd name="connsiteX14" fmla="*/ 367347 w 1503732"/>
                <a:gd name="connsiteY14" fmla="*/ 90800 h 1485009"/>
                <a:gd name="connsiteX0" fmla="*/ 371765 w 1508150"/>
                <a:gd name="connsiteY0" fmla="*/ 90800 h 1485009"/>
                <a:gd name="connsiteX1" fmla="*/ 783748 w 1508150"/>
                <a:gd name="connsiteY1" fmla="*/ 365 h 1485009"/>
                <a:gd name="connsiteX2" fmla="*/ 1173121 w 1508150"/>
                <a:gd name="connsiteY2" fmla="*/ 90800 h 1485009"/>
                <a:gd name="connsiteX3" fmla="*/ 1504717 w 1508150"/>
                <a:gd name="connsiteY3" fmla="*/ 826842 h 1485009"/>
                <a:gd name="connsiteX4" fmla="*/ 1464524 w 1508150"/>
                <a:gd name="connsiteY4" fmla="*/ 1444815 h 1485009"/>
                <a:gd name="connsiteX5" fmla="*/ 1374088 w 1508150"/>
                <a:gd name="connsiteY5" fmla="*/ 1485009 h 1485009"/>
                <a:gd name="connsiteX6" fmla="*/ 1369064 w 1508150"/>
                <a:gd name="connsiteY6" fmla="*/ 1015248 h 1485009"/>
                <a:gd name="connsiteX7" fmla="*/ 1376601 w 1508150"/>
                <a:gd name="connsiteY7" fmla="*/ 600754 h 1485009"/>
                <a:gd name="connsiteX8" fmla="*/ 1263556 w 1508150"/>
                <a:gd name="connsiteY8" fmla="*/ 314376 h 1485009"/>
                <a:gd name="connsiteX9" fmla="*/ 1080174 w 1508150"/>
                <a:gd name="connsiteY9" fmla="*/ 286744 h 1485009"/>
                <a:gd name="connsiteX10" fmla="*/ 904328 w 1508150"/>
                <a:gd name="connsiteY10" fmla="*/ 336985 h 1485009"/>
                <a:gd name="connsiteX11" fmla="*/ 602877 w 1508150"/>
                <a:gd name="connsiteY11" fmla="*/ 578145 h 1485009"/>
                <a:gd name="connsiteX12" fmla="*/ 50218 w 1508150"/>
                <a:gd name="connsiteY12" fmla="*/ 575633 h 1485009"/>
                <a:gd name="connsiteX13" fmla="*/ 72827 w 1508150"/>
                <a:gd name="connsiteY13" fmla="*/ 286743 h 1485009"/>
                <a:gd name="connsiteX14" fmla="*/ 371765 w 1508150"/>
                <a:gd name="connsiteY14" fmla="*/ 90800 h 1485009"/>
                <a:gd name="connsiteX0" fmla="*/ 371765 w 1508150"/>
                <a:gd name="connsiteY0" fmla="*/ 90800 h 1485009"/>
                <a:gd name="connsiteX1" fmla="*/ 783748 w 1508150"/>
                <a:gd name="connsiteY1" fmla="*/ 365 h 1485009"/>
                <a:gd name="connsiteX2" fmla="*/ 1173121 w 1508150"/>
                <a:gd name="connsiteY2" fmla="*/ 90800 h 1485009"/>
                <a:gd name="connsiteX3" fmla="*/ 1504717 w 1508150"/>
                <a:gd name="connsiteY3" fmla="*/ 826842 h 1485009"/>
                <a:gd name="connsiteX4" fmla="*/ 1464524 w 1508150"/>
                <a:gd name="connsiteY4" fmla="*/ 1444815 h 1485009"/>
                <a:gd name="connsiteX5" fmla="*/ 1374088 w 1508150"/>
                <a:gd name="connsiteY5" fmla="*/ 1485009 h 1485009"/>
                <a:gd name="connsiteX6" fmla="*/ 1369064 w 1508150"/>
                <a:gd name="connsiteY6" fmla="*/ 1015248 h 1485009"/>
                <a:gd name="connsiteX7" fmla="*/ 1376601 w 1508150"/>
                <a:gd name="connsiteY7" fmla="*/ 600754 h 1485009"/>
                <a:gd name="connsiteX8" fmla="*/ 1263556 w 1508150"/>
                <a:gd name="connsiteY8" fmla="*/ 314376 h 1485009"/>
                <a:gd name="connsiteX9" fmla="*/ 1080174 w 1508150"/>
                <a:gd name="connsiteY9" fmla="*/ 286744 h 1485009"/>
                <a:gd name="connsiteX10" fmla="*/ 904328 w 1508150"/>
                <a:gd name="connsiteY10" fmla="*/ 336985 h 1485009"/>
                <a:gd name="connsiteX11" fmla="*/ 602877 w 1508150"/>
                <a:gd name="connsiteY11" fmla="*/ 578145 h 1485009"/>
                <a:gd name="connsiteX12" fmla="*/ 50218 w 1508150"/>
                <a:gd name="connsiteY12" fmla="*/ 575633 h 1485009"/>
                <a:gd name="connsiteX13" fmla="*/ 72827 w 1508150"/>
                <a:gd name="connsiteY13" fmla="*/ 286743 h 1485009"/>
                <a:gd name="connsiteX14" fmla="*/ 371765 w 1508150"/>
                <a:gd name="connsiteY14" fmla="*/ 90800 h 1485009"/>
                <a:gd name="connsiteX0" fmla="*/ 389506 w 1525891"/>
                <a:gd name="connsiteY0" fmla="*/ 90800 h 1485009"/>
                <a:gd name="connsiteX1" fmla="*/ 801489 w 1525891"/>
                <a:gd name="connsiteY1" fmla="*/ 365 h 1485009"/>
                <a:gd name="connsiteX2" fmla="*/ 1190862 w 1525891"/>
                <a:gd name="connsiteY2" fmla="*/ 90800 h 1485009"/>
                <a:gd name="connsiteX3" fmla="*/ 1522458 w 1525891"/>
                <a:gd name="connsiteY3" fmla="*/ 826842 h 1485009"/>
                <a:gd name="connsiteX4" fmla="*/ 1482265 w 1525891"/>
                <a:gd name="connsiteY4" fmla="*/ 1444815 h 1485009"/>
                <a:gd name="connsiteX5" fmla="*/ 1391829 w 1525891"/>
                <a:gd name="connsiteY5" fmla="*/ 1485009 h 1485009"/>
                <a:gd name="connsiteX6" fmla="*/ 1386805 w 1525891"/>
                <a:gd name="connsiteY6" fmla="*/ 1015248 h 1485009"/>
                <a:gd name="connsiteX7" fmla="*/ 1394342 w 1525891"/>
                <a:gd name="connsiteY7" fmla="*/ 600754 h 1485009"/>
                <a:gd name="connsiteX8" fmla="*/ 1281297 w 1525891"/>
                <a:gd name="connsiteY8" fmla="*/ 314376 h 1485009"/>
                <a:gd name="connsiteX9" fmla="*/ 1097915 w 1525891"/>
                <a:gd name="connsiteY9" fmla="*/ 286744 h 1485009"/>
                <a:gd name="connsiteX10" fmla="*/ 922069 w 1525891"/>
                <a:gd name="connsiteY10" fmla="*/ 336985 h 1485009"/>
                <a:gd name="connsiteX11" fmla="*/ 620618 w 1525891"/>
                <a:gd name="connsiteY11" fmla="*/ 578145 h 1485009"/>
                <a:gd name="connsiteX12" fmla="*/ 67959 w 1525891"/>
                <a:gd name="connsiteY12" fmla="*/ 575633 h 1485009"/>
                <a:gd name="connsiteX13" fmla="*/ 90568 w 1525891"/>
                <a:gd name="connsiteY13" fmla="*/ 286743 h 1485009"/>
                <a:gd name="connsiteX14" fmla="*/ 389506 w 1525891"/>
                <a:gd name="connsiteY14" fmla="*/ 90800 h 1485009"/>
                <a:gd name="connsiteX0" fmla="*/ 371408 w 1507793"/>
                <a:gd name="connsiteY0" fmla="*/ 90800 h 1485009"/>
                <a:gd name="connsiteX1" fmla="*/ 783391 w 1507793"/>
                <a:gd name="connsiteY1" fmla="*/ 365 h 1485009"/>
                <a:gd name="connsiteX2" fmla="*/ 1172764 w 1507793"/>
                <a:gd name="connsiteY2" fmla="*/ 90800 h 1485009"/>
                <a:gd name="connsiteX3" fmla="*/ 1504360 w 1507793"/>
                <a:gd name="connsiteY3" fmla="*/ 826842 h 1485009"/>
                <a:gd name="connsiteX4" fmla="*/ 1464167 w 1507793"/>
                <a:gd name="connsiteY4" fmla="*/ 1444815 h 1485009"/>
                <a:gd name="connsiteX5" fmla="*/ 1373731 w 1507793"/>
                <a:gd name="connsiteY5" fmla="*/ 1485009 h 1485009"/>
                <a:gd name="connsiteX6" fmla="*/ 1368707 w 1507793"/>
                <a:gd name="connsiteY6" fmla="*/ 1015248 h 1485009"/>
                <a:gd name="connsiteX7" fmla="*/ 1376244 w 1507793"/>
                <a:gd name="connsiteY7" fmla="*/ 600754 h 1485009"/>
                <a:gd name="connsiteX8" fmla="*/ 1263199 w 1507793"/>
                <a:gd name="connsiteY8" fmla="*/ 314376 h 1485009"/>
                <a:gd name="connsiteX9" fmla="*/ 1079817 w 1507793"/>
                <a:gd name="connsiteY9" fmla="*/ 286744 h 1485009"/>
                <a:gd name="connsiteX10" fmla="*/ 903971 w 1507793"/>
                <a:gd name="connsiteY10" fmla="*/ 336985 h 1485009"/>
                <a:gd name="connsiteX11" fmla="*/ 602520 w 1507793"/>
                <a:gd name="connsiteY11" fmla="*/ 578145 h 1485009"/>
                <a:gd name="connsiteX12" fmla="*/ 74982 w 1507793"/>
                <a:gd name="connsiteY12" fmla="*/ 588193 h 1485009"/>
                <a:gd name="connsiteX13" fmla="*/ 72470 w 1507793"/>
                <a:gd name="connsiteY13" fmla="*/ 286743 h 1485009"/>
                <a:gd name="connsiteX14" fmla="*/ 371408 w 1507793"/>
                <a:gd name="connsiteY14" fmla="*/ 90800 h 1485009"/>
                <a:gd name="connsiteX0" fmla="*/ 366006 w 1502391"/>
                <a:gd name="connsiteY0" fmla="*/ 90800 h 1485009"/>
                <a:gd name="connsiteX1" fmla="*/ 777989 w 1502391"/>
                <a:gd name="connsiteY1" fmla="*/ 365 h 1485009"/>
                <a:gd name="connsiteX2" fmla="*/ 1167362 w 1502391"/>
                <a:gd name="connsiteY2" fmla="*/ 90800 h 1485009"/>
                <a:gd name="connsiteX3" fmla="*/ 1498958 w 1502391"/>
                <a:gd name="connsiteY3" fmla="*/ 826842 h 1485009"/>
                <a:gd name="connsiteX4" fmla="*/ 1458765 w 1502391"/>
                <a:gd name="connsiteY4" fmla="*/ 1444815 h 1485009"/>
                <a:gd name="connsiteX5" fmla="*/ 1368329 w 1502391"/>
                <a:gd name="connsiteY5" fmla="*/ 1485009 h 1485009"/>
                <a:gd name="connsiteX6" fmla="*/ 1363305 w 1502391"/>
                <a:gd name="connsiteY6" fmla="*/ 1015248 h 1485009"/>
                <a:gd name="connsiteX7" fmla="*/ 1370842 w 1502391"/>
                <a:gd name="connsiteY7" fmla="*/ 600754 h 1485009"/>
                <a:gd name="connsiteX8" fmla="*/ 1257797 w 1502391"/>
                <a:gd name="connsiteY8" fmla="*/ 314376 h 1485009"/>
                <a:gd name="connsiteX9" fmla="*/ 1074415 w 1502391"/>
                <a:gd name="connsiteY9" fmla="*/ 286744 h 1485009"/>
                <a:gd name="connsiteX10" fmla="*/ 898569 w 1502391"/>
                <a:gd name="connsiteY10" fmla="*/ 336985 h 1485009"/>
                <a:gd name="connsiteX11" fmla="*/ 597118 w 1502391"/>
                <a:gd name="connsiteY11" fmla="*/ 578145 h 1485009"/>
                <a:gd name="connsiteX12" fmla="*/ 69580 w 1502391"/>
                <a:gd name="connsiteY12" fmla="*/ 588193 h 1485009"/>
                <a:gd name="connsiteX13" fmla="*/ 67068 w 1502391"/>
                <a:gd name="connsiteY13" fmla="*/ 286743 h 1485009"/>
                <a:gd name="connsiteX14" fmla="*/ 366006 w 1502391"/>
                <a:gd name="connsiteY14" fmla="*/ 90800 h 1485009"/>
                <a:gd name="connsiteX0" fmla="*/ 366006 w 1502391"/>
                <a:gd name="connsiteY0" fmla="*/ 90800 h 1485009"/>
                <a:gd name="connsiteX1" fmla="*/ 777989 w 1502391"/>
                <a:gd name="connsiteY1" fmla="*/ 365 h 1485009"/>
                <a:gd name="connsiteX2" fmla="*/ 1167362 w 1502391"/>
                <a:gd name="connsiteY2" fmla="*/ 90800 h 1485009"/>
                <a:gd name="connsiteX3" fmla="*/ 1498958 w 1502391"/>
                <a:gd name="connsiteY3" fmla="*/ 826842 h 1485009"/>
                <a:gd name="connsiteX4" fmla="*/ 1458765 w 1502391"/>
                <a:gd name="connsiteY4" fmla="*/ 1444815 h 1485009"/>
                <a:gd name="connsiteX5" fmla="*/ 1368329 w 1502391"/>
                <a:gd name="connsiteY5" fmla="*/ 1485009 h 1485009"/>
                <a:gd name="connsiteX6" fmla="*/ 1363305 w 1502391"/>
                <a:gd name="connsiteY6" fmla="*/ 1015248 h 1485009"/>
                <a:gd name="connsiteX7" fmla="*/ 1370842 w 1502391"/>
                <a:gd name="connsiteY7" fmla="*/ 600754 h 1485009"/>
                <a:gd name="connsiteX8" fmla="*/ 1257797 w 1502391"/>
                <a:gd name="connsiteY8" fmla="*/ 314376 h 1485009"/>
                <a:gd name="connsiteX9" fmla="*/ 1074415 w 1502391"/>
                <a:gd name="connsiteY9" fmla="*/ 286744 h 1485009"/>
                <a:gd name="connsiteX10" fmla="*/ 898569 w 1502391"/>
                <a:gd name="connsiteY10" fmla="*/ 336985 h 1485009"/>
                <a:gd name="connsiteX11" fmla="*/ 597118 w 1502391"/>
                <a:gd name="connsiteY11" fmla="*/ 578145 h 1485009"/>
                <a:gd name="connsiteX12" fmla="*/ 69580 w 1502391"/>
                <a:gd name="connsiteY12" fmla="*/ 588193 h 1485009"/>
                <a:gd name="connsiteX13" fmla="*/ 67068 w 1502391"/>
                <a:gd name="connsiteY13" fmla="*/ 286743 h 1485009"/>
                <a:gd name="connsiteX14" fmla="*/ 366006 w 1502391"/>
                <a:gd name="connsiteY14" fmla="*/ 90800 h 1485009"/>
                <a:gd name="connsiteX0" fmla="*/ 376384 w 1512769"/>
                <a:gd name="connsiteY0" fmla="*/ 90800 h 1485009"/>
                <a:gd name="connsiteX1" fmla="*/ 788367 w 1512769"/>
                <a:gd name="connsiteY1" fmla="*/ 365 h 1485009"/>
                <a:gd name="connsiteX2" fmla="*/ 1177740 w 1512769"/>
                <a:gd name="connsiteY2" fmla="*/ 90800 h 1485009"/>
                <a:gd name="connsiteX3" fmla="*/ 1509336 w 1512769"/>
                <a:gd name="connsiteY3" fmla="*/ 826842 h 1485009"/>
                <a:gd name="connsiteX4" fmla="*/ 1469143 w 1512769"/>
                <a:gd name="connsiteY4" fmla="*/ 1444815 h 1485009"/>
                <a:gd name="connsiteX5" fmla="*/ 1378707 w 1512769"/>
                <a:gd name="connsiteY5" fmla="*/ 1485009 h 1485009"/>
                <a:gd name="connsiteX6" fmla="*/ 1373683 w 1512769"/>
                <a:gd name="connsiteY6" fmla="*/ 1015248 h 1485009"/>
                <a:gd name="connsiteX7" fmla="*/ 1381220 w 1512769"/>
                <a:gd name="connsiteY7" fmla="*/ 600754 h 1485009"/>
                <a:gd name="connsiteX8" fmla="*/ 1268175 w 1512769"/>
                <a:gd name="connsiteY8" fmla="*/ 314376 h 1485009"/>
                <a:gd name="connsiteX9" fmla="*/ 1084793 w 1512769"/>
                <a:gd name="connsiteY9" fmla="*/ 286744 h 1485009"/>
                <a:gd name="connsiteX10" fmla="*/ 908947 w 1512769"/>
                <a:gd name="connsiteY10" fmla="*/ 336985 h 1485009"/>
                <a:gd name="connsiteX11" fmla="*/ 607496 w 1512769"/>
                <a:gd name="connsiteY11" fmla="*/ 578145 h 1485009"/>
                <a:gd name="connsiteX12" fmla="*/ 79958 w 1512769"/>
                <a:gd name="connsiteY12" fmla="*/ 588193 h 1485009"/>
                <a:gd name="connsiteX13" fmla="*/ 77446 w 1512769"/>
                <a:gd name="connsiteY13" fmla="*/ 286743 h 1485009"/>
                <a:gd name="connsiteX14" fmla="*/ 376384 w 1512769"/>
                <a:gd name="connsiteY14" fmla="*/ 90800 h 1485009"/>
                <a:gd name="connsiteX0" fmla="*/ 376384 w 1512769"/>
                <a:gd name="connsiteY0" fmla="*/ 90939 h 1485148"/>
                <a:gd name="connsiteX1" fmla="*/ 788367 w 1512769"/>
                <a:gd name="connsiteY1" fmla="*/ 504 h 1485148"/>
                <a:gd name="connsiteX2" fmla="*/ 1177740 w 1512769"/>
                <a:gd name="connsiteY2" fmla="*/ 90939 h 1485148"/>
                <a:gd name="connsiteX3" fmla="*/ 1509336 w 1512769"/>
                <a:gd name="connsiteY3" fmla="*/ 826981 h 1485148"/>
                <a:gd name="connsiteX4" fmla="*/ 1469143 w 1512769"/>
                <a:gd name="connsiteY4" fmla="*/ 1444954 h 1485148"/>
                <a:gd name="connsiteX5" fmla="*/ 1378707 w 1512769"/>
                <a:gd name="connsiteY5" fmla="*/ 1485148 h 1485148"/>
                <a:gd name="connsiteX6" fmla="*/ 1373683 w 1512769"/>
                <a:gd name="connsiteY6" fmla="*/ 1015387 h 1485148"/>
                <a:gd name="connsiteX7" fmla="*/ 1381220 w 1512769"/>
                <a:gd name="connsiteY7" fmla="*/ 600893 h 1485148"/>
                <a:gd name="connsiteX8" fmla="*/ 1268175 w 1512769"/>
                <a:gd name="connsiteY8" fmla="*/ 314515 h 1485148"/>
                <a:gd name="connsiteX9" fmla="*/ 1084793 w 1512769"/>
                <a:gd name="connsiteY9" fmla="*/ 286883 h 1485148"/>
                <a:gd name="connsiteX10" fmla="*/ 908947 w 1512769"/>
                <a:gd name="connsiteY10" fmla="*/ 337124 h 1485148"/>
                <a:gd name="connsiteX11" fmla="*/ 607496 w 1512769"/>
                <a:gd name="connsiteY11" fmla="*/ 578284 h 1485148"/>
                <a:gd name="connsiteX12" fmla="*/ 79958 w 1512769"/>
                <a:gd name="connsiteY12" fmla="*/ 588332 h 1485148"/>
                <a:gd name="connsiteX13" fmla="*/ 77446 w 1512769"/>
                <a:gd name="connsiteY13" fmla="*/ 286882 h 1485148"/>
                <a:gd name="connsiteX14" fmla="*/ 376384 w 151276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8164 w 1519779"/>
                <a:gd name="connsiteY8" fmla="*/ 341321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7117"/>
                <a:gd name="connsiteY0" fmla="*/ 90939 h 1485148"/>
                <a:gd name="connsiteX1" fmla="*/ 795377 w 1517117"/>
                <a:gd name="connsiteY1" fmla="*/ 504 h 1485148"/>
                <a:gd name="connsiteX2" fmla="*/ 1184750 w 1517117"/>
                <a:gd name="connsiteY2" fmla="*/ 90939 h 1485148"/>
                <a:gd name="connsiteX3" fmla="*/ 1516346 w 1517117"/>
                <a:gd name="connsiteY3" fmla="*/ 826981 h 1485148"/>
                <a:gd name="connsiteX4" fmla="*/ 1476153 w 1517117"/>
                <a:gd name="connsiteY4" fmla="*/ 1444954 h 1485148"/>
                <a:gd name="connsiteX5" fmla="*/ 1385717 w 1517117"/>
                <a:gd name="connsiteY5" fmla="*/ 1485148 h 1485148"/>
                <a:gd name="connsiteX6" fmla="*/ 1380693 w 1517117"/>
                <a:gd name="connsiteY6" fmla="*/ 1015387 h 1485148"/>
                <a:gd name="connsiteX7" fmla="*/ 1388230 w 1517117"/>
                <a:gd name="connsiteY7" fmla="*/ 600893 h 1485148"/>
                <a:gd name="connsiteX8" fmla="*/ 1278164 w 1517117"/>
                <a:gd name="connsiteY8" fmla="*/ 341321 h 1485148"/>
                <a:gd name="connsiteX9" fmla="*/ 1091803 w 1517117"/>
                <a:gd name="connsiteY9" fmla="*/ 286883 h 1485148"/>
                <a:gd name="connsiteX10" fmla="*/ 915957 w 1517117"/>
                <a:gd name="connsiteY10" fmla="*/ 337124 h 1485148"/>
                <a:gd name="connsiteX11" fmla="*/ 614506 w 1517117"/>
                <a:gd name="connsiteY11" fmla="*/ 578284 h 1485148"/>
                <a:gd name="connsiteX12" fmla="*/ 86968 w 1517117"/>
                <a:gd name="connsiteY12" fmla="*/ 588332 h 1485148"/>
                <a:gd name="connsiteX13" fmla="*/ 84456 w 1517117"/>
                <a:gd name="connsiteY13" fmla="*/ 286882 h 1485148"/>
                <a:gd name="connsiteX14" fmla="*/ 383394 w 1517117"/>
                <a:gd name="connsiteY14" fmla="*/ 90939 h 1485148"/>
                <a:gd name="connsiteX0" fmla="*/ 383394 w 1518728"/>
                <a:gd name="connsiteY0" fmla="*/ 90939 h 1485148"/>
                <a:gd name="connsiteX1" fmla="*/ 795377 w 1518728"/>
                <a:gd name="connsiteY1" fmla="*/ 504 h 1485148"/>
                <a:gd name="connsiteX2" fmla="*/ 1184750 w 1518728"/>
                <a:gd name="connsiteY2" fmla="*/ 90939 h 1485148"/>
                <a:gd name="connsiteX3" fmla="*/ 1516346 w 1518728"/>
                <a:gd name="connsiteY3" fmla="*/ 826981 h 1485148"/>
                <a:gd name="connsiteX4" fmla="*/ 1476153 w 1518728"/>
                <a:gd name="connsiteY4" fmla="*/ 1444954 h 1485148"/>
                <a:gd name="connsiteX5" fmla="*/ 1385717 w 1518728"/>
                <a:gd name="connsiteY5" fmla="*/ 1485148 h 1485148"/>
                <a:gd name="connsiteX6" fmla="*/ 1380693 w 1518728"/>
                <a:gd name="connsiteY6" fmla="*/ 1015387 h 1485148"/>
                <a:gd name="connsiteX7" fmla="*/ 1388230 w 1518728"/>
                <a:gd name="connsiteY7" fmla="*/ 600893 h 1485148"/>
                <a:gd name="connsiteX8" fmla="*/ 1278164 w 1518728"/>
                <a:gd name="connsiteY8" fmla="*/ 341321 h 1485148"/>
                <a:gd name="connsiteX9" fmla="*/ 1091803 w 1518728"/>
                <a:gd name="connsiteY9" fmla="*/ 286883 h 1485148"/>
                <a:gd name="connsiteX10" fmla="*/ 915957 w 1518728"/>
                <a:gd name="connsiteY10" fmla="*/ 337124 h 1485148"/>
                <a:gd name="connsiteX11" fmla="*/ 614506 w 1518728"/>
                <a:gd name="connsiteY11" fmla="*/ 578284 h 1485148"/>
                <a:gd name="connsiteX12" fmla="*/ 86968 w 1518728"/>
                <a:gd name="connsiteY12" fmla="*/ 588332 h 1485148"/>
                <a:gd name="connsiteX13" fmla="*/ 84456 w 1518728"/>
                <a:gd name="connsiteY13" fmla="*/ 286882 h 1485148"/>
                <a:gd name="connsiteX14" fmla="*/ 383394 w 1518728"/>
                <a:gd name="connsiteY14" fmla="*/ 90939 h 1485148"/>
                <a:gd name="connsiteX0" fmla="*/ 383394 w 1518728"/>
                <a:gd name="connsiteY0" fmla="*/ 90939 h 1485148"/>
                <a:gd name="connsiteX1" fmla="*/ 795377 w 1518728"/>
                <a:gd name="connsiteY1" fmla="*/ 504 h 1485148"/>
                <a:gd name="connsiteX2" fmla="*/ 1184750 w 1518728"/>
                <a:gd name="connsiteY2" fmla="*/ 90939 h 1485148"/>
                <a:gd name="connsiteX3" fmla="*/ 1516346 w 1518728"/>
                <a:gd name="connsiteY3" fmla="*/ 826981 h 1485148"/>
                <a:gd name="connsiteX4" fmla="*/ 1476153 w 1518728"/>
                <a:gd name="connsiteY4" fmla="*/ 1444954 h 1485148"/>
                <a:gd name="connsiteX5" fmla="*/ 1385717 w 1518728"/>
                <a:gd name="connsiteY5" fmla="*/ 1485148 h 1485148"/>
                <a:gd name="connsiteX6" fmla="*/ 1380693 w 1518728"/>
                <a:gd name="connsiteY6" fmla="*/ 1015387 h 1485148"/>
                <a:gd name="connsiteX7" fmla="*/ 1388230 w 1518728"/>
                <a:gd name="connsiteY7" fmla="*/ 600893 h 1485148"/>
                <a:gd name="connsiteX8" fmla="*/ 1269228 w 1518728"/>
                <a:gd name="connsiteY8" fmla="*/ 365149 h 1485148"/>
                <a:gd name="connsiteX9" fmla="*/ 1091803 w 1518728"/>
                <a:gd name="connsiteY9" fmla="*/ 286883 h 1485148"/>
                <a:gd name="connsiteX10" fmla="*/ 915957 w 1518728"/>
                <a:gd name="connsiteY10" fmla="*/ 337124 h 1485148"/>
                <a:gd name="connsiteX11" fmla="*/ 614506 w 1518728"/>
                <a:gd name="connsiteY11" fmla="*/ 578284 h 1485148"/>
                <a:gd name="connsiteX12" fmla="*/ 86968 w 1518728"/>
                <a:gd name="connsiteY12" fmla="*/ 588332 h 1485148"/>
                <a:gd name="connsiteX13" fmla="*/ 84456 w 1518728"/>
                <a:gd name="connsiteY13" fmla="*/ 286882 h 1485148"/>
                <a:gd name="connsiteX14" fmla="*/ 383394 w 1518728"/>
                <a:gd name="connsiteY14" fmla="*/ 90939 h 148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8728" h="1485148">
                  <a:moveTo>
                    <a:pt x="383394" y="90939"/>
                  </a:moveTo>
                  <a:cubicBezTo>
                    <a:pt x="511929" y="28137"/>
                    <a:pt x="639208" y="-4520"/>
                    <a:pt x="795377" y="504"/>
                  </a:cubicBezTo>
                  <a:cubicBezTo>
                    <a:pt x="951546" y="5528"/>
                    <a:pt x="1016859" y="3435"/>
                    <a:pt x="1184750" y="90939"/>
                  </a:cubicBezTo>
                  <a:cubicBezTo>
                    <a:pt x="1352641" y="178443"/>
                    <a:pt x="1542209" y="498783"/>
                    <a:pt x="1516346" y="826981"/>
                  </a:cubicBezTo>
                  <a:cubicBezTo>
                    <a:pt x="1490483" y="1155179"/>
                    <a:pt x="1465267" y="1332748"/>
                    <a:pt x="1476153" y="1444954"/>
                  </a:cubicBezTo>
                  <a:cubicBezTo>
                    <a:pt x="1439309" y="1471749"/>
                    <a:pt x="1434284" y="1476356"/>
                    <a:pt x="1385717" y="1485148"/>
                  </a:cubicBezTo>
                  <a:cubicBezTo>
                    <a:pt x="1362271" y="1365823"/>
                    <a:pt x="1367713" y="1200444"/>
                    <a:pt x="1380693" y="1015387"/>
                  </a:cubicBezTo>
                  <a:cubicBezTo>
                    <a:pt x="1393673" y="830330"/>
                    <a:pt x="1406807" y="709266"/>
                    <a:pt x="1388230" y="600893"/>
                  </a:cubicBezTo>
                  <a:cubicBezTo>
                    <a:pt x="1369653" y="492520"/>
                    <a:pt x="1323657" y="447629"/>
                    <a:pt x="1269228" y="365149"/>
                  </a:cubicBezTo>
                  <a:cubicBezTo>
                    <a:pt x="1214799" y="282669"/>
                    <a:pt x="1150681" y="291554"/>
                    <a:pt x="1091803" y="286883"/>
                  </a:cubicBezTo>
                  <a:cubicBezTo>
                    <a:pt x="1032925" y="282212"/>
                    <a:pt x="985458" y="210682"/>
                    <a:pt x="915957" y="337124"/>
                  </a:cubicBezTo>
                  <a:cubicBezTo>
                    <a:pt x="846456" y="463566"/>
                    <a:pt x="752671" y="536416"/>
                    <a:pt x="614506" y="578284"/>
                  </a:cubicBezTo>
                  <a:cubicBezTo>
                    <a:pt x="476341" y="620152"/>
                    <a:pt x="212991" y="682117"/>
                    <a:pt x="86968" y="588332"/>
                  </a:cubicBezTo>
                  <a:cubicBezTo>
                    <a:pt x="-39055" y="494547"/>
                    <a:pt x="-17701" y="369781"/>
                    <a:pt x="84456" y="286882"/>
                  </a:cubicBezTo>
                  <a:cubicBezTo>
                    <a:pt x="186613" y="203983"/>
                    <a:pt x="254859" y="153741"/>
                    <a:pt x="383394" y="90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49000">
                  <a:schemeClr val="accent6">
                    <a:lumMod val="60000"/>
                    <a:lumOff val="40000"/>
                  </a:schemeClr>
                </a:gs>
                <a:gs pos="100000">
                  <a:schemeClr val="accent6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34" name="Oval 233"/>
            <p:cNvSpPr/>
            <p:nvPr/>
          </p:nvSpPr>
          <p:spPr>
            <a:xfrm rot="16420644">
              <a:off x="19456179" y="36168951"/>
              <a:ext cx="506696" cy="799531"/>
            </a:xfrm>
            <a:prstGeom prst="ellipse">
              <a:avLst/>
            </a:prstGeom>
            <a:solidFill>
              <a:srgbClr val="7030A0"/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35" name="Oval 234"/>
            <p:cNvSpPr/>
            <p:nvPr/>
          </p:nvSpPr>
          <p:spPr>
            <a:xfrm rot="5179356" flipV="1">
              <a:off x="22256022" y="36102422"/>
              <a:ext cx="506696" cy="799531"/>
            </a:xfrm>
            <a:prstGeom prst="ellipse">
              <a:avLst/>
            </a:prstGeom>
            <a:solidFill>
              <a:srgbClr val="7030A0"/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21475111" y="24789146"/>
              <a:ext cx="1607027" cy="743272"/>
            </a:xfrm>
            <a:custGeom>
              <a:avLst/>
              <a:gdLst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8646 h 129964"/>
                <a:gd name="connsiteX1" fmla="*/ 199094 w 292341"/>
                <a:gd name="connsiteY1" fmla="*/ 7931 h 129964"/>
                <a:gd name="connsiteX2" fmla="*/ 291963 w 292341"/>
                <a:gd name="connsiteY2" fmla="*/ 43650 h 129964"/>
                <a:gd name="connsiteX3" fmla="*/ 230051 w 292341"/>
                <a:gd name="connsiteY3" fmla="*/ 62700 h 129964"/>
                <a:gd name="connsiteX4" fmla="*/ 183616 w 292341"/>
                <a:gd name="connsiteY4" fmla="*/ 87703 h 129964"/>
                <a:gd name="connsiteX5" fmla="*/ 127657 w 292341"/>
                <a:gd name="connsiteY5" fmla="*/ 87703 h 129964"/>
                <a:gd name="connsiteX6" fmla="*/ 76460 w 292341"/>
                <a:gd name="connsiteY6" fmla="*/ 99608 h 129964"/>
                <a:gd name="connsiteX7" fmla="*/ 1451 w 292341"/>
                <a:gd name="connsiteY7" fmla="*/ 129375 h 129964"/>
                <a:gd name="connsiteX8" fmla="*/ 30026 w 292341"/>
                <a:gd name="connsiteY8" fmla="*/ 74606 h 129964"/>
                <a:gd name="connsiteX9" fmla="*/ 94319 w 292341"/>
                <a:gd name="connsiteY9" fmla="*/ 18646 h 12996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2403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60496 h 132524"/>
                <a:gd name="connsiteX9" fmla="*/ 94319 w 292341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68059"/>
                <a:gd name="connsiteY0" fmla="*/ 21206 h 132524"/>
                <a:gd name="connsiteX1" fmla="*/ 199482 w 268059"/>
                <a:gd name="connsiteY1" fmla="*/ 10491 h 132524"/>
                <a:gd name="connsiteX2" fmla="*/ 267348 w 268059"/>
                <a:gd name="connsiteY2" fmla="*/ 66450 h 132524"/>
                <a:gd name="connsiteX3" fmla="*/ 230439 w 268059"/>
                <a:gd name="connsiteY3" fmla="*/ 65260 h 132524"/>
                <a:gd name="connsiteX4" fmla="*/ 184004 w 268059"/>
                <a:gd name="connsiteY4" fmla="*/ 86691 h 132524"/>
                <a:gd name="connsiteX5" fmla="*/ 128045 w 268059"/>
                <a:gd name="connsiteY5" fmla="*/ 90263 h 132524"/>
                <a:gd name="connsiteX6" fmla="*/ 76848 w 268059"/>
                <a:gd name="connsiteY6" fmla="*/ 102168 h 132524"/>
                <a:gd name="connsiteX7" fmla="*/ 1839 w 268059"/>
                <a:gd name="connsiteY7" fmla="*/ 131935 h 132524"/>
                <a:gd name="connsiteX8" fmla="*/ 30414 w 268059"/>
                <a:gd name="connsiteY8" fmla="*/ 60496 h 132524"/>
                <a:gd name="connsiteX9" fmla="*/ 94707 w 268059"/>
                <a:gd name="connsiteY9" fmla="*/ 21206 h 132524"/>
                <a:gd name="connsiteX0" fmla="*/ 94707 w 286824"/>
                <a:gd name="connsiteY0" fmla="*/ 21206 h 132524"/>
                <a:gd name="connsiteX1" fmla="*/ 199482 w 286824"/>
                <a:gd name="connsiteY1" fmla="*/ 10491 h 132524"/>
                <a:gd name="connsiteX2" fmla="*/ 286398 w 286824"/>
                <a:gd name="connsiteY2" fmla="*/ 77166 h 132524"/>
                <a:gd name="connsiteX3" fmla="*/ 230439 w 286824"/>
                <a:gd name="connsiteY3" fmla="*/ 65260 h 132524"/>
                <a:gd name="connsiteX4" fmla="*/ 184004 w 286824"/>
                <a:gd name="connsiteY4" fmla="*/ 86691 h 132524"/>
                <a:gd name="connsiteX5" fmla="*/ 128045 w 286824"/>
                <a:gd name="connsiteY5" fmla="*/ 90263 h 132524"/>
                <a:gd name="connsiteX6" fmla="*/ 76848 w 286824"/>
                <a:gd name="connsiteY6" fmla="*/ 102168 h 132524"/>
                <a:gd name="connsiteX7" fmla="*/ 1839 w 286824"/>
                <a:gd name="connsiteY7" fmla="*/ 131935 h 132524"/>
                <a:gd name="connsiteX8" fmla="*/ 30414 w 286824"/>
                <a:gd name="connsiteY8" fmla="*/ 60496 h 132524"/>
                <a:gd name="connsiteX9" fmla="*/ 94707 w 286824"/>
                <a:gd name="connsiteY9" fmla="*/ 21206 h 132524"/>
                <a:gd name="connsiteX0" fmla="*/ 94707 w 286530"/>
                <a:gd name="connsiteY0" fmla="*/ 21206 h 132524"/>
                <a:gd name="connsiteX1" fmla="*/ 199482 w 286530"/>
                <a:gd name="connsiteY1" fmla="*/ 10491 h 132524"/>
                <a:gd name="connsiteX2" fmla="*/ 286398 w 286530"/>
                <a:gd name="connsiteY2" fmla="*/ 77166 h 132524"/>
                <a:gd name="connsiteX3" fmla="*/ 230439 w 286530"/>
                <a:gd name="connsiteY3" fmla="*/ 65260 h 132524"/>
                <a:gd name="connsiteX4" fmla="*/ 184004 w 286530"/>
                <a:gd name="connsiteY4" fmla="*/ 86691 h 132524"/>
                <a:gd name="connsiteX5" fmla="*/ 128045 w 286530"/>
                <a:gd name="connsiteY5" fmla="*/ 90263 h 132524"/>
                <a:gd name="connsiteX6" fmla="*/ 76848 w 286530"/>
                <a:gd name="connsiteY6" fmla="*/ 102168 h 132524"/>
                <a:gd name="connsiteX7" fmla="*/ 1839 w 286530"/>
                <a:gd name="connsiteY7" fmla="*/ 131935 h 132524"/>
                <a:gd name="connsiteX8" fmla="*/ 30414 w 286530"/>
                <a:gd name="connsiteY8" fmla="*/ 60496 h 132524"/>
                <a:gd name="connsiteX9" fmla="*/ 94707 w 286530"/>
                <a:gd name="connsiteY9" fmla="*/ 21206 h 13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530" h="132524">
                  <a:moveTo>
                    <a:pt x="94707" y="21206"/>
                  </a:moveTo>
                  <a:cubicBezTo>
                    <a:pt x="120504" y="-621"/>
                    <a:pt x="165350" y="-7964"/>
                    <a:pt x="199482" y="10491"/>
                  </a:cubicBezTo>
                  <a:cubicBezTo>
                    <a:pt x="234804" y="5133"/>
                    <a:pt x="289573" y="41845"/>
                    <a:pt x="286398" y="77166"/>
                  </a:cubicBezTo>
                  <a:cubicBezTo>
                    <a:pt x="283223" y="112487"/>
                    <a:pt x="248497" y="51965"/>
                    <a:pt x="230439" y="65260"/>
                  </a:cubicBezTo>
                  <a:cubicBezTo>
                    <a:pt x="210000" y="66648"/>
                    <a:pt x="201070" y="82524"/>
                    <a:pt x="184004" y="86691"/>
                  </a:cubicBezTo>
                  <a:cubicBezTo>
                    <a:pt x="166938" y="90858"/>
                    <a:pt x="149475" y="81532"/>
                    <a:pt x="128045" y="90263"/>
                  </a:cubicBezTo>
                  <a:cubicBezTo>
                    <a:pt x="110186" y="90659"/>
                    <a:pt x="76848" y="102168"/>
                    <a:pt x="76848" y="102168"/>
                  </a:cubicBezTo>
                  <a:cubicBezTo>
                    <a:pt x="55814" y="109113"/>
                    <a:pt x="9578" y="136896"/>
                    <a:pt x="1839" y="131935"/>
                  </a:cubicBezTo>
                  <a:cubicBezTo>
                    <a:pt x="-5900" y="126974"/>
                    <a:pt x="12158" y="82324"/>
                    <a:pt x="30414" y="60496"/>
                  </a:cubicBezTo>
                  <a:cubicBezTo>
                    <a:pt x="41526" y="44621"/>
                    <a:pt x="67720" y="26365"/>
                    <a:pt x="94707" y="2120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EC"/>
                </a:gs>
                <a:gs pos="50000">
                  <a:srgbClr val="AB6ADC"/>
                </a:gs>
                <a:gs pos="100000">
                  <a:srgbClr val="D8BEEC"/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41" name="Freeform 240"/>
            <p:cNvSpPr/>
            <p:nvPr/>
          </p:nvSpPr>
          <p:spPr>
            <a:xfrm rot="10372030" flipV="1">
              <a:off x="24257327" y="24625146"/>
              <a:ext cx="1395640" cy="256419"/>
            </a:xfrm>
            <a:custGeom>
              <a:avLst/>
              <a:gdLst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8646 h 129964"/>
                <a:gd name="connsiteX1" fmla="*/ 199094 w 292341"/>
                <a:gd name="connsiteY1" fmla="*/ 7931 h 129964"/>
                <a:gd name="connsiteX2" fmla="*/ 291963 w 292341"/>
                <a:gd name="connsiteY2" fmla="*/ 43650 h 129964"/>
                <a:gd name="connsiteX3" fmla="*/ 230051 w 292341"/>
                <a:gd name="connsiteY3" fmla="*/ 62700 h 129964"/>
                <a:gd name="connsiteX4" fmla="*/ 183616 w 292341"/>
                <a:gd name="connsiteY4" fmla="*/ 87703 h 129964"/>
                <a:gd name="connsiteX5" fmla="*/ 127657 w 292341"/>
                <a:gd name="connsiteY5" fmla="*/ 87703 h 129964"/>
                <a:gd name="connsiteX6" fmla="*/ 76460 w 292341"/>
                <a:gd name="connsiteY6" fmla="*/ 99608 h 129964"/>
                <a:gd name="connsiteX7" fmla="*/ 1451 w 292341"/>
                <a:gd name="connsiteY7" fmla="*/ 129375 h 129964"/>
                <a:gd name="connsiteX8" fmla="*/ 30026 w 292341"/>
                <a:gd name="connsiteY8" fmla="*/ 74606 h 129964"/>
                <a:gd name="connsiteX9" fmla="*/ 94319 w 292341"/>
                <a:gd name="connsiteY9" fmla="*/ 18646 h 12996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2403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60496 h 132524"/>
                <a:gd name="connsiteX9" fmla="*/ 94319 w 292341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68059"/>
                <a:gd name="connsiteY0" fmla="*/ 21206 h 132524"/>
                <a:gd name="connsiteX1" fmla="*/ 199482 w 268059"/>
                <a:gd name="connsiteY1" fmla="*/ 10491 h 132524"/>
                <a:gd name="connsiteX2" fmla="*/ 267348 w 268059"/>
                <a:gd name="connsiteY2" fmla="*/ 66450 h 132524"/>
                <a:gd name="connsiteX3" fmla="*/ 230439 w 268059"/>
                <a:gd name="connsiteY3" fmla="*/ 65260 h 132524"/>
                <a:gd name="connsiteX4" fmla="*/ 184004 w 268059"/>
                <a:gd name="connsiteY4" fmla="*/ 86691 h 132524"/>
                <a:gd name="connsiteX5" fmla="*/ 128045 w 268059"/>
                <a:gd name="connsiteY5" fmla="*/ 90263 h 132524"/>
                <a:gd name="connsiteX6" fmla="*/ 76848 w 268059"/>
                <a:gd name="connsiteY6" fmla="*/ 102168 h 132524"/>
                <a:gd name="connsiteX7" fmla="*/ 1839 w 268059"/>
                <a:gd name="connsiteY7" fmla="*/ 131935 h 132524"/>
                <a:gd name="connsiteX8" fmla="*/ 30414 w 268059"/>
                <a:gd name="connsiteY8" fmla="*/ 60496 h 132524"/>
                <a:gd name="connsiteX9" fmla="*/ 94707 w 268059"/>
                <a:gd name="connsiteY9" fmla="*/ 21206 h 132524"/>
                <a:gd name="connsiteX0" fmla="*/ 94707 w 286824"/>
                <a:gd name="connsiteY0" fmla="*/ 21206 h 132524"/>
                <a:gd name="connsiteX1" fmla="*/ 199482 w 286824"/>
                <a:gd name="connsiteY1" fmla="*/ 10491 h 132524"/>
                <a:gd name="connsiteX2" fmla="*/ 286398 w 286824"/>
                <a:gd name="connsiteY2" fmla="*/ 77166 h 132524"/>
                <a:gd name="connsiteX3" fmla="*/ 230439 w 286824"/>
                <a:gd name="connsiteY3" fmla="*/ 65260 h 132524"/>
                <a:gd name="connsiteX4" fmla="*/ 184004 w 286824"/>
                <a:gd name="connsiteY4" fmla="*/ 86691 h 132524"/>
                <a:gd name="connsiteX5" fmla="*/ 128045 w 286824"/>
                <a:gd name="connsiteY5" fmla="*/ 90263 h 132524"/>
                <a:gd name="connsiteX6" fmla="*/ 76848 w 286824"/>
                <a:gd name="connsiteY6" fmla="*/ 102168 h 132524"/>
                <a:gd name="connsiteX7" fmla="*/ 1839 w 286824"/>
                <a:gd name="connsiteY7" fmla="*/ 131935 h 132524"/>
                <a:gd name="connsiteX8" fmla="*/ 30414 w 286824"/>
                <a:gd name="connsiteY8" fmla="*/ 60496 h 132524"/>
                <a:gd name="connsiteX9" fmla="*/ 94707 w 286824"/>
                <a:gd name="connsiteY9" fmla="*/ 21206 h 132524"/>
                <a:gd name="connsiteX0" fmla="*/ 94707 w 286530"/>
                <a:gd name="connsiteY0" fmla="*/ 21206 h 132524"/>
                <a:gd name="connsiteX1" fmla="*/ 199482 w 286530"/>
                <a:gd name="connsiteY1" fmla="*/ 10491 h 132524"/>
                <a:gd name="connsiteX2" fmla="*/ 286398 w 286530"/>
                <a:gd name="connsiteY2" fmla="*/ 77166 h 132524"/>
                <a:gd name="connsiteX3" fmla="*/ 230439 w 286530"/>
                <a:gd name="connsiteY3" fmla="*/ 65260 h 132524"/>
                <a:gd name="connsiteX4" fmla="*/ 184004 w 286530"/>
                <a:gd name="connsiteY4" fmla="*/ 86691 h 132524"/>
                <a:gd name="connsiteX5" fmla="*/ 128045 w 286530"/>
                <a:gd name="connsiteY5" fmla="*/ 90263 h 132524"/>
                <a:gd name="connsiteX6" fmla="*/ 76848 w 286530"/>
                <a:gd name="connsiteY6" fmla="*/ 102168 h 132524"/>
                <a:gd name="connsiteX7" fmla="*/ 1839 w 286530"/>
                <a:gd name="connsiteY7" fmla="*/ 131935 h 132524"/>
                <a:gd name="connsiteX8" fmla="*/ 30414 w 286530"/>
                <a:gd name="connsiteY8" fmla="*/ 60496 h 132524"/>
                <a:gd name="connsiteX9" fmla="*/ 94707 w 286530"/>
                <a:gd name="connsiteY9" fmla="*/ 21206 h 132524"/>
                <a:gd name="connsiteX0" fmla="*/ 72897 w 264720"/>
                <a:gd name="connsiteY0" fmla="*/ 21206 h 104966"/>
                <a:gd name="connsiteX1" fmla="*/ 177672 w 264720"/>
                <a:gd name="connsiteY1" fmla="*/ 10491 h 104966"/>
                <a:gd name="connsiteX2" fmla="*/ 264588 w 264720"/>
                <a:gd name="connsiteY2" fmla="*/ 77166 h 104966"/>
                <a:gd name="connsiteX3" fmla="*/ 208629 w 264720"/>
                <a:gd name="connsiteY3" fmla="*/ 65260 h 104966"/>
                <a:gd name="connsiteX4" fmla="*/ 162194 w 264720"/>
                <a:gd name="connsiteY4" fmla="*/ 86691 h 104966"/>
                <a:gd name="connsiteX5" fmla="*/ 106235 w 264720"/>
                <a:gd name="connsiteY5" fmla="*/ 90263 h 104966"/>
                <a:gd name="connsiteX6" fmla="*/ 55038 w 264720"/>
                <a:gd name="connsiteY6" fmla="*/ 102168 h 104966"/>
                <a:gd name="connsiteX7" fmla="*/ 13381 w 264720"/>
                <a:gd name="connsiteY7" fmla="*/ 96588 h 104966"/>
                <a:gd name="connsiteX8" fmla="*/ 8604 w 264720"/>
                <a:gd name="connsiteY8" fmla="*/ 60496 h 104966"/>
                <a:gd name="connsiteX9" fmla="*/ 72897 w 264720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986" h="98153">
                  <a:moveTo>
                    <a:pt x="72897" y="21206"/>
                  </a:moveTo>
                  <a:cubicBezTo>
                    <a:pt x="98694" y="-621"/>
                    <a:pt x="143540" y="-7964"/>
                    <a:pt x="177672" y="10491"/>
                  </a:cubicBezTo>
                  <a:cubicBezTo>
                    <a:pt x="212994" y="5133"/>
                    <a:pt x="244943" y="4962"/>
                    <a:pt x="241768" y="40283"/>
                  </a:cubicBezTo>
                  <a:cubicBezTo>
                    <a:pt x="238593" y="75604"/>
                    <a:pt x="217167" y="51965"/>
                    <a:pt x="208629" y="65260"/>
                  </a:cubicBezTo>
                  <a:cubicBezTo>
                    <a:pt x="181390" y="66648"/>
                    <a:pt x="168159" y="68347"/>
                    <a:pt x="158114" y="87882"/>
                  </a:cubicBezTo>
                  <a:cubicBezTo>
                    <a:pt x="132271" y="84365"/>
                    <a:pt x="119505" y="70816"/>
                    <a:pt x="106235" y="90263"/>
                  </a:cubicBezTo>
                  <a:cubicBezTo>
                    <a:pt x="81577" y="84706"/>
                    <a:pt x="53282" y="86800"/>
                    <a:pt x="53282" y="86800"/>
                  </a:cubicBezTo>
                  <a:cubicBezTo>
                    <a:pt x="32248" y="93745"/>
                    <a:pt x="21120" y="101549"/>
                    <a:pt x="13381" y="96588"/>
                  </a:cubicBezTo>
                  <a:cubicBezTo>
                    <a:pt x="5642" y="91627"/>
                    <a:pt x="-9652" y="82324"/>
                    <a:pt x="8604" y="60496"/>
                  </a:cubicBezTo>
                  <a:cubicBezTo>
                    <a:pt x="31954" y="47002"/>
                    <a:pt x="45910" y="26365"/>
                    <a:pt x="72897" y="2120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EC"/>
                </a:gs>
                <a:gs pos="100000">
                  <a:srgbClr val="AB6ADC"/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</p:grpSp>
      <p:sp>
        <p:nvSpPr>
          <p:cNvPr id="1793" name="Freeform 1792">
            <a:extLst>
              <a:ext uri="{FF2B5EF4-FFF2-40B4-BE49-F238E27FC236}">
                <a16:creationId xmlns:a16="http://schemas.microsoft.com/office/drawing/2014/main" id="{DD64F6E5-F51B-8949-A333-01ED540B2E42}"/>
              </a:ext>
            </a:extLst>
          </p:cNvPr>
          <p:cNvSpPr/>
          <p:nvPr/>
        </p:nvSpPr>
        <p:spPr>
          <a:xfrm>
            <a:off x="24096747" y="11397521"/>
            <a:ext cx="851638" cy="194177"/>
          </a:xfrm>
          <a:custGeom>
            <a:avLst/>
            <a:gdLst>
              <a:gd name="connsiteX0" fmla="*/ 101814 w 1050628"/>
              <a:gd name="connsiteY0" fmla="*/ 44301 h 210848"/>
              <a:gd name="connsiteX1" fmla="*/ 108164 w 1050628"/>
              <a:gd name="connsiteY1" fmla="*/ 193526 h 210848"/>
              <a:gd name="connsiteX2" fmla="*/ 959064 w 1050628"/>
              <a:gd name="connsiteY2" fmla="*/ 187176 h 210848"/>
              <a:gd name="connsiteX3" fmla="*/ 930489 w 1050628"/>
              <a:gd name="connsiteY3" fmla="*/ 9376 h 210848"/>
              <a:gd name="connsiteX4" fmla="*/ 101814 w 1050628"/>
              <a:gd name="connsiteY4" fmla="*/ 44301 h 210848"/>
              <a:gd name="connsiteX0" fmla="*/ 101814 w 1050628"/>
              <a:gd name="connsiteY0" fmla="*/ 44301 h 210848"/>
              <a:gd name="connsiteX1" fmla="*/ 108164 w 1050628"/>
              <a:gd name="connsiteY1" fmla="*/ 193526 h 210848"/>
              <a:gd name="connsiteX2" fmla="*/ 959064 w 1050628"/>
              <a:gd name="connsiteY2" fmla="*/ 187176 h 210848"/>
              <a:gd name="connsiteX3" fmla="*/ 930489 w 1050628"/>
              <a:gd name="connsiteY3" fmla="*/ 9376 h 210848"/>
              <a:gd name="connsiteX4" fmla="*/ 101814 w 1050628"/>
              <a:gd name="connsiteY4" fmla="*/ 44301 h 210848"/>
              <a:gd name="connsiteX0" fmla="*/ 61238 w 1010052"/>
              <a:gd name="connsiteY0" fmla="*/ 44301 h 210848"/>
              <a:gd name="connsiteX1" fmla="*/ 67588 w 1010052"/>
              <a:gd name="connsiteY1" fmla="*/ 193526 h 210848"/>
              <a:gd name="connsiteX2" fmla="*/ 918488 w 1010052"/>
              <a:gd name="connsiteY2" fmla="*/ 187176 h 210848"/>
              <a:gd name="connsiteX3" fmla="*/ 889913 w 1010052"/>
              <a:gd name="connsiteY3" fmla="*/ 9376 h 210848"/>
              <a:gd name="connsiteX4" fmla="*/ 61238 w 1010052"/>
              <a:gd name="connsiteY4" fmla="*/ 44301 h 210848"/>
              <a:gd name="connsiteX0" fmla="*/ 5769 w 954583"/>
              <a:gd name="connsiteY0" fmla="*/ 44301 h 214702"/>
              <a:gd name="connsiteX1" fmla="*/ 12119 w 954583"/>
              <a:gd name="connsiteY1" fmla="*/ 193526 h 214702"/>
              <a:gd name="connsiteX2" fmla="*/ 863019 w 954583"/>
              <a:gd name="connsiteY2" fmla="*/ 187176 h 214702"/>
              <a:gd name="connsiteX3" fmla="*/ 834444 w 954583"/>
              <a:gd name="connsiteY3" fmla="*/ 9376 h 214702"/>
              <a:gd name="connsiteX4" fmla="*/ 5769 w 954583"/>
              <a:gd name="connsiteY4" fmla="*/ 44301 h 214702"/>
              <a:gd name="connsiteX0" fmla="*/ 5769 w 924990"/>
              <a:gd name="connsiteY0" fmla="*/ 73577 h 243978"/>
              <a:gd name="connsiteX1" fmla="*/ 12119 w 924990"/>
              <a:gd name="connsiteY1" fmla="*/ 222802 h 243978"/>
              <a:gd name="connsiteX2" fmla="*/ 863019 w 924990"/>
              <a:gd name="connsiteY2" fmla="*/ 216452 h 243978"/>
              <a:gd name="connsiteX3" fmla="*/ 834444 w 924990"/>
              <a:gd name="connsiteY3" fmla="*/ 38652 h 243978"/>
              <a:gd name="connsiteX4" fmla="*/ 5769 w 924990"/>
              <a:gd name="connsiteY4" fmla="*/ 73577 h 243978"/>
              <a:gd name="connsiteX0" fmla="*/ 5769 w 924990"/>
              <a:gd name="connsiteY0" fmla="*/ 73577 h 243978"/>
              <a:gd name="connsiteX1" fmla="*/ 12119 w 924990"/>
              <a:gd name="connsiteY1" fmla="*/ 222802 h 243978"/>
              <a:gd name="connsiteX2" fmla="*/ 863019 w 924990"/>
              <a:gd name="connsiteY2" fmla="*/ 216452 h 243978"/>
              <a:gd name="connsiteX3" fmla="*/ 834444 w 924990"/>
              <a:gd name="connsiteY3" fmla="*/ 38652 h 243978"/>
              <a:gd name="connsiteX4" fmla="*/ 5769 w 924990"/>
              <a:gd name="connsiteY4" fmla="*/ 73577 h 243978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863019"/>
              <a:gd name="connsiteY0" fmla="*/ 34925 h 205326"/>
              <a:gd name="connsiteX1" fmla="*/ 12119 w 863019"/>
              <a:gd name="connsiteY1" fmla="*/ 184150 h 205326"/>
              <a:gd name="connsiteX2" fmla="*/ 863019 w 863019"/>
              <a:gd name="connsiteY2" fmla="*/ 177800 h 205326"/>
              <a:gd name="connsiteX3" fmla="*/ 834444 w 863019"/>
              <a:gd name="connsiteY3" fmla="*/ 0 h 205326"/>
              <a:gd name="connsiteX4" fmla="*/ 5769 w 863019"/>
              <a:gd name="connsiteY4" fmla="*/ 34925 h 205326"/>
              <a:gd name="connsiteX0" fmla="*/ 5769 w 863019"/>
              <a:gd name="connsiteY0" fmla="*/ 34925 h 225008"/>
              <a:gd name="connsiteX1" fmla="*/ 12119 w 863019"/>
              <a:gd name="connsiteY1" fmla="*/ 184150 h 225008"/>
              <a:gd name="connsiteX2" fmla="*/ 863019 w 863019"/>
              <a:gd name="connsiteY2" fmla="*/ 177800 h 225008"/>
              <a:gd name="connsiteX3" fmla="*/ 834444 w 863019"/>
              <a:gd name="connsiteY3" fmla="*/ 0 h 225008"/>
              <a:gd name="connsiteX4" fmla="*/ 5769 w 863019"/>
              <a:gd name="connsiteY4" fmla="*/ 34925 h 225008"/>
              <a:gd name="connsiteX0" fmla="*/ 42981 w 900231"/>
              <a:gd name="connsiteY0" fmla="*/ 34925 h 228100"/>
              <a:gd name="connsiteX1" fmla="*/ 49331 w 900231"/>
              <a:gd name="connsiteY1" fmla="*/ 184150 h 228100"/>
              <a:gd name="connsiteX2" fmla="*/ 900231 w 900231"/>
              <a:gd name="connsiteY2" fmla="*/ 177800 h 228100"/>
              <a:gd name="connsiteX3" fmla="*/ 871656 w 900231"/>
              <a:gd name="connsiteY3" fmla="*/ 0 h 228100"/>
              <a:gd name="connsiteX4" fmla="*/ 42981 w 900231"/>
              <a:gd name="connsiteY4" fmla="*/ 34925 h 228100"/>
              <a:gd name="connsiteX0" fmla="*/ 42981 w 900231"/>
              <a:gd name="connsiteY0" fmla="*/ 34925 h 228100"/>
              <a:gd name="connsiteX1" fmla="*/ 49331 w 900231"/>
              <a:gd name="connsiteY1" fmla="*/ 184150 h 228100"/>
              <a:gd name="connsiteX2" fmla="*/ 900231 w 900231"/>
              <a:gd name="connsiteY2" fmla="*/ 177800 h 228100"/>
              <a:gd name="connsiteX3" fmla="*/ 871656 w 900231"/>
              <a:gd name="connsiteY3" fmla="*/ 0 h 228100"/>
              <a:gd name="connsiteX4" fmla="*/ 42981 w 900231"/>
              <a:gd name="connsiteY4" fmla="*/ 34925 h 228100"/>
              <a:gd name="connsiteX0" fmla="*/ 3261 w 860511"/>
              <a:gd name="connsiteY0" fmla="*/ 34925 h 228100"/>
              <a:gd name="connsiteX1" fmla="*/ 9611 w 860511"/>
              <a:gd name="connsiteY1" fmla="*/ 184150 h 228100"/>
              <a:gd name="connsiteX2" fmla="*/ 860511 w 860511"/>
              <a:gd name="connsiteY2" fmla="*/ 177800 h 228100"/>
              <a:gd name="connsiteX3" fmla="*/ 831936 w 860511"/>
              <a:gd name="connsiteY3" fmla="*/ 0 h 228100"/>
              <a:gd name="connsiteX4" fmla="*/ 3261 w 860511"/>
              <a:gd name="connsiteY4" fmla="*/ 34925 h 228100"/>
              <a:gd name="connsiteX0" fmla="*/ 3261 w 860511"/>
              <a:gd name="connsiteY0" fmla="*/ 34925 h 238327"/>
              <a:gd name="connsiteX1" fmla="*/ 9611 w 860511"/>
              <a:gd name="connsiteY1" fmla="*/ 184150 h 238327"/>
              <a:gd name="connsiteX2" fmla="*/ 860511 w 860511"/>
              <a:gd name="connsiteY2" fmla="*/ 177800 h 238327"/>
              <a:gd name="connsiteX3" fmla="*/ 831936 w 860511"/>
              <a:gd name="connsiteY3" fmla="*/ 0 h 238327"/>
              <a:gd name="connsiteX4" fmla="*/ 3261 w 860511"/>
              <a:gd name="connsiteY4" fmla="*/ 34925 h 238327"/>
              <a:gd name="connsiteX0" fmla="*/ 3261 w 860511"/>
              <a:gd name="connsiteY0" fmla="*/ 34925 h 251930"/>
              <a:gd name="connsiteX1" fmla="*/ 9611 w 860511"/>
              <a:gd name="connsiteY1" fmla="*/ 184150 h 251930"/>
              <a:gd name="connsiteX2" fmla="*/ 860511 w 860511"/>
              <a:gd name="connsiteY2" fmla="*/ 177800 h 251930"/>
              <a:gd name="connsiteX3" fmla="*/ 831936 w 860511"/>
              <a:gd name="connsiteY3" fmla="*/ 0 h 251930"/>
              <a:gd name="connsiteX4" fmla="*/ 3261 w 860511"/>
              <a:gd name="connsiteY4" fmla="*/ 34925 h 251930"/>
              <a:gd name="connsiteX0" fmla="*/ 3261 w 860511"/>
              <a:gd name="connsiteY0" fmla="*/ 34925 h 273023"/>
              <a:gd name="connsiteX1" fmla="*/ 9611 w 860511"/>
              <a:gd name="connsiteY1" fmla="*/ 184150 h 273023"/>
              <a:gd name="connsiteX2" fmla="*/ 860511 w 860511"/>
              <a:gd name="connsiteY2" fmla="*/ 177800 h 273023"/>
              <a:gd name="connsiteX3" fmla="*/ 831936 w 860511"/>
              <a:gd name="connsiteY3" fmla="*/ 0 h 273023"/>
              <a:gd name="connsiteX4" fmla="*/ 3261 w 860511"/>
              <a:gd name="connsiteY4" fmla="*/ 34925 h 273023"/>
              <a:gd name="connsiteX0" fmla="*/ 3261 w 860511"/>
              <a:gd name="connsiteY0" fmla="*/ 34925 h 303817"/>
              <a:gd name="connsiteX1" fmla="*/ 9611 w 860511"/>
              <a:gd name="connsiteY1" fmla="*/ 184150 h 303817"/>
              <a:gd name="connsiteX2" fmla="*/ 860511 w 860511"/>
              <a:gd name="connsiteY2" fmla="*/ 177800 h 303817"/>
              <a:gd name="connsiteX3" fmla="*/ 831936 w 860511"/>
              <a:gd name="connsiteY3" fmla="*/ 0 h 303817"/>
              <a:gd name="connsiteX4" fmla="*/ 3261 w 860511"/>
              <a:gd name="connsiteY4" fmla="*/ 34925 h 303817"/>
              <a:gd name="connsiteX0" fmla="*/ 3261 w 860511"/>
              <a:gd name="connsiteY0" fmla="*/ 34925 h 287627"/>
              <a:gd name="connsiteX1" fmla="*/ 9611 w 860511"/>
              <a:gd name="connsiteY1" fmla="*/ 184150 h 287627"/>
              <a:gd name="connsiteX2" fmla="*/ 860511 w 860511"/>
              <a:gd name="connsiteY2" fmla="*/ 177800 h 287627"/>
              <a:gd name="connsiteX3" fmla="*/ 831936 w 860511"/>
              <a:gd name="connsiteY3" fmla="*/ 0 h 287627"/>
              <a:gd name="connsiteX4" fmla="*/ 3261 w 860511"/>
              <a:gd name="connsiteY4" fmla="*/ 34925 h 287627"/>
              <a:gd name="connsiteX0" fmla="*/ 3261 w 860511"/>
              <a:gd name="connsiteY0" fmla="*/ 34925 h 264714"/>
              <a:gd name="connsiteX1" fmla="*/ 9611 w 860511"/>
              <a:gd name="connsiteY1" fmla="*/ 184150 h 264714"/>
              <a:gd name="connsiteX2" fmla="*/ 860511 w 860511"/>
              <a:gd name="connsiteY2" fmla="*/ 177800 h 264714"/>
              <a:gd name="connsiteX3" fmla="*/ 831936 w 860511"/>
              <a:gd name="connsiteY3" fmla="*/ 0 h 264714"/>
              <a:gd name="connsiteX4" fmla="*/ 3261 w 860511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4119"/>
              <a:gd name="connsiteY0" fmla="*/ 20803 h 250592"/>
              <a:gd name="connsiteX1" fmla="*/ 667 w 854119"/>
              <a:gd name="connsiteY1" fmla="*/ 170028 h 250592"/>
              <a:gd name="connsiteX2" fmla="*/ 851567 w 854119"/>
              <a:gd name="connsiteY2" fmla="*/ 163678 h 250592"/>
              <a:gd name="connsiteX3" fmla="*/ 830053 w 854119"/>
              <a:gd name="connsiteY3" fmla="*/ 0 h 250592"/>
              <a:gd name="connsiteX4" fmla="*/ 7017 w 854119"/>
              <a:gd name="connsiteY4" fmla="*/ 20803 h 250592"/>
              <a:gd name="connsiteX0" fmla="*/ 7017 w 854119"/>
              <a:gd name="connsiteY0" fmla="*/ 20803 h 250592"/>
              <a:gd name="connsiteX1" fmla="*/ 667 w 854119"/>
              <a:gd name="connsiteY1" fmla="*/ 170028 h 250592"/>
              <a:gd name="connsiteX2" fmla="*/ 851567 w 854119"/>
              <a:gd name="connsiteY2" fmla="*/ 163678 h 250592"/>
              <a:gd name="connsiteX3" fmla="*/ 830053 w 854119"/>
              <a:gd name="connsiteY3" fmla="*/ 0 h 250592"/>
              <a:gd name="connsiteX4" fmla="*/ 7017 w 854119"/>
              <a:gd name="connsiteY4" fmla="*/ 20803 h 250592"/>
              <a:gd name="connsiteX0" fmla="*/ 7017 w 854119"/>
              <a:gd name="connsiteY0" fmla="*/ 20803 h 255713"/>
              <a:gd name="connsiteX1" fmla="*/ 667 w 854119"/>
              <a:gd name="connsiteY1" fmla="*/ 170028 h 255713"/>
              <a:gd name="connsiteX2" fmla="*/ 851567 w 854119"/>
              <a:gd name="connsiteY2" fmla="*/ 163678 h 255713"/>
              <a:gd name="connsiteX3" fmla="*/ 830053 w 854119"/>
              <a:gd name="connsiteY3" fmla="*/ 0 h 255713"/>
              <a:gd name="connsiteX4" fmla="*/ 7017 w 854119"/>
              <a:gd name="connsiteY4" fmla="*/ 20803 h 255713"/>
              <a:gd name="connsiteX0" fmla="*/ 7017 w 854119"/>
              <a:gd name="connsiteY0" fmla="*/ 20803 h 248721"/>
              <a:gd name="connsiteX1" fmla="*/ 667 w 854119"/>
              <a:gd name="connsiteY1" fmla="*/ 170028 h 248721"/>
              <a:gd name="connsiteX2" fmla="*/ 851567 w 854119"/>
              <a:gd name="connsiteY2" fmla="*/ 163678 h 248721"/>
              <a:gd name="connsiteX3" fmla="*/ 830053 w 854119"/>
              <a:gd name="connsiteY3" fmla="*/ 0 h 248721"/>
              <a:gd name="connsiteX4" fmla="*/ 7017 w 854119"/>
              <a:gd name="connsiteY4" fmla="*/ 20803 h 248721"/>
              <a:gd name="connsiteX0" fmla="*/ 7017 w 854119"/>
              <a:gd name="connsiteY0" fmla="*/ 20803 h 243189"/>
              <a:gd name="connsiteX1" fmla="*/ 667 w 854119"/>
              <a:gd name="connsiteY1" fmla="*/ 170028 h 243189"/>
              <a:gd name="connsiteX2" fmla="*/ 851567 w 854119"/>
              <a:gd name="connsiteY2" fmla="*/ 163678 h 243189"/>
              <a:gd name="connsiteX3" fmla="*/ 830053 w 854119"/>
              <a:gd name="connsiteY3" fmla="*/ 0 h 243189"/>
              <a:gd name="connsiteX4" fmla="*/ 7017 w 854119"/>
              <a:gd name="connsiteY4" fmla="*/ 20803 h 243189"/>
              <a:gd name="connsiteX0" fmla="*/ 7017 w 849000"/>
              <a:gd name="connsiteY0" fmla="*/ 20803 h 243189"/>
              <a:gd name="connsiteX1" fmla="*/ 667 w 849000"/>
              <a:gd name="connsiteY1" fmla="*/ 170028 h 243189"/>
              <a:gd name="connsiteX2" fmla="*/ 839210 w 849000"/>
              <a:gd name="connsiteY2" fmla="*/ 163678 h 243189"/>
              <a:gd name="connsiteX3" fmla="*/ 830053 w 849000"/>
              <a:gd name="connsiteY3" fmla="*/ 0 h 243189"/>
              <a:gd name="connsiteX4" fmla="*/ 7017 w 849000"/>
              <a:gd name="connsiteY4" fmla="*/ 20803 h 243189"/>
              <a:gd name="connsiteX0" fmla="*/ 7017 w 842893"/>
              <a:gd name="connsiteY0" fmla="*/ 20803 h 243189"/>
              <a:gd name="connsiteX1" fmla="*/ 667 w 842893"/>
              <a:gd name="connsiteY1" fmla="*/ 170028 h 243189"/>
              <a:gd name="connsiteX2" fmla="*/ 839210 w 842893"/>
              <a:gd name="connsiteY2" fmla="*/ 163678 h 243189"/>
              <a:gd name="connsiteX3" fmla="*/ 830053 w 842893"/>
              <a:gd name="connsiteY3" fmla="*/ 0 h 243189"/>
              <a:gd name="connsiteX4" fmla="*/ 7017 w 842893"/>
              <a:gd name="connsiteY4" fmla="*/ 20803 h 243189"/>
              <a:gd name="connsiteX0" fmla="*/ 7017 w 842893"/>
              <a:gd name="connsiteY0" fmla="*/ 20803 h 243189"/>
              <a:gd name="connsiteX1" fmla="*/ 667 w 842893"/>
              <a:gd name="connsiteY1" fmla="*/ 170028 h 243189"/>
              <a:gd name="connsiteX2" fmla="*/ 839210 w 842893"/>
              <a:gd name="connsiteY2" fmla="*/ 163678 h 243189"/>
              <a:gd name="connsiteX3" fmla="*/ 830053 w 842893"/>
              <a:gd name="connsiteY3" fmla="*/ 0 h 243189"/>
              <a:gd name="connsiteX4" fmla="*/ 7017 w 842893"/>
              <a:gd name="connsiteY4" fmla="*/ 20803 h 243189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6704"/>
              <a:gd name="connsiteY0" fmla="*/ 8446 h 230832"/>
              <a:gd name="connsiteX1" fmla="*/ 667 w 846704"/>
              <a:gd name="connsiteY1" fmla="*/ 157671 h 230832"/>
              <a:gd name="connsiteX2" fmla="*/ 839210 w 846704"/>
              <a:gd name="connsiteY2" fmla="*/ 151321 h 230832"/>
              <a:gd name="connsiteX3" fmla="*/ 833584 w 846704"/>
              <a:gd name="connsiteY3" fmla="*/ 0 h 230832"/>
              <a:gd name="connsiteX4" fmla="*/ 7017 w 846704"/>
              <a:gd name="connsiteY4" fmla="*/ 8446 h 230832"/>
              <a:gd name="connsiteX0" fmla="*/ 7017 w 843776"/>
              <a:gd name="connsiteY0" fmla="*/ 8446 h 230832"/>
              <a:gd name="connsiteX1" fmla="*/ 667 w 843776"/>
              <a:gd name="connsiteY1" fmla="*/ 157671 h 230832"/>
              <a:gd name="connsiteX2" fmla="*/ 839210 w 843776"/>
              <a:gd name="connsiteY2" fmla="*/ 151321 h 230832"/>
              <a:gd name="connsiteX3" fmla="*/ 833584 w 843776"/>
              <a:gd name="connsiteY3" fmla="*/ 0 h 230832"/>
              <a:gd name="connsiteX4" fmla="*/ 7017 w 843776"/>
              <a:gd name="connsiteY4" fmla="*/ 8446 h 230832"/>
              <a:gd name="connsiteX0" fmla="*/ 5338 w 845627"/>
              <a:gd name="connsiteY0" fmla="*/ 18938 h 230832"/>
              <a:gd name="connsiteX1" fmla="*/ 2518 w 845627"/>
              <a:gd name="connsiteY1" fmla="*/ 157671 h 230832"/>
              <a:gd name="connsiteX2" fmla="*/ 841061 w 845627"/>
              <a:gd name="connsiteY2" fmla="*/ 151321 h 230832"/>
              <a:gd name="connsiteX3" fmla="*/ 835435 w 845627"/>
              <a:gd name="connsiteY3" fmla="*/ 0 h 230832"/>
              <a:gd name="connsiteX4" fmla="*/ 5338 w 845627"/>
              <a:gd name="connsiteY4" fmla="*/ 18938 h 230832"/>
              <a:gd name="connsiteX0" fmla="*/ 3905 w 849490"/>
              <a:gd name="connsiteY0" fmla="*/ 12644 h 230832"/>
              <a:gd name="connsiteX1" fmla="*/ 6381 w 849490"/>
              <a:gd name="connsiteY1" fmla="*/ 157671 h 230832"/>
              <a:gd name="connsiteX2" fmla="*/ 844924 w 849490"/>
              <a:gd name="connsiteY2" fmla="*/ 151321 h 230832"/>
              <a:gd name="connsiteX3" fmla="*/ 839298 w 849490"/>
              <a:gd name="connsiteY3" fmla="*/ 0 h 230832"/>
              <a:gd name="connsiteX4" fmla="*/ 3905 w 849490"/>
              <a:gd name="connsiteY4" fmla="*/ 12644 h 230832"/>
              <a:gd name="connsiteX0" fmla="*/ 3905 w 851638"/>
              <a:gd name="connsiteY0" fmla="*/ 12644 h 230832"/>
              <a:gd name="connsiteX1" fmla="*/ 6381 w 851638"/>
              <a:gd name="connsiteY1" fmla="*/ 157671 h 230832"/>
              <a:gd name="connsiteX2" fmla="*/ 844924 w 851638"/>
              <a:gd name="connsiteY2" fmla="*/ 151321 h 230832"/>
              <a:gd name="connsiteX3" fmla="*/ 842828 w 851638"/>
              <a:gd name="connsiteY3" fmla="*/ 0 h 230832"/>
              <a:gd name="connsiteX4" fmla="*/ 3905 w 851638"/>
              <a:gd name="connsiteY4" fmla="*/ 12644 h 23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638" h="230832">
                <a:moveTo>
                  <a:pt x="3905" y="12644"/>
                </a:moveTo>
                <a:cubicBezTo>
                  <a:pt x="-6149" y="90961"/>
                  <a:pt x="6381" y="111634"/>
                  <a:pt x="6381" y="157671"/>
                </a:cubicBezTo>
                <a:cubicBezTo>
                  <a:pt x="278021" y="259436"/>
                  <a:pt x="586877" y="252917"/>
                  <a:pt x="844924" y="151321"/>
                </a:cubicBezTo>
                <a:cubicBezTo>
                  <a:pt x="847574" y="99826"/>
                  <a:pt x="859745" y="73894"/>
                  <a:pt x="842828" y="0"/>
                </a:cubicBezTo>
                <a:cubicBezTo>
                  <a:pt x="591598" y="117306"/>
                  <a:pt x="274725" y="125917"/>
                  <a:pt x="3905" y="12644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sp>
        <p:nvSpPr>
          <p:cNvPr id="1794" name="Freeform 1793">
            <a:extLst>
              <a:ext uri="{FF2B5EF4-FFF2-40B4-BE49-F238E27FC236}">
                <a16:creationId xmlns:a16="http://schemas.microsoft.com/office/drawing/2014/main" id="{B58ED113-A70F-DB4D-968B-4AF544248D7B}"/>
              </a:ext>
            </a:extLst>
          </p:cNvPr>
          <p:cNvSpPr/>
          <p:nvPr/>
        </p:nvSpPr>
        <p:spPr>
          <a:xfrm>
            <a:off x="24102478" y="11279371"/>
            <a:ext cx="843776" cy="230832"/>
          </a:xfrm>
          <a:custGeom>
            <a:avLst/>
            <a:gdLst>
              <a:gd name="connsiteX0" fmla="*/ 101814 w 1050628"/>
              <a:gd name="connsiteY0" fmla="*/ 44301 h 210848"/>
              <a:gd name="connsiteX1" fmla="*/ 108164 w 1050628"/>
              <a:gd name="connsiteY1" fmla="*/ 193526 h 210848"/>
              <a:gd name="connsiteX2" fmla="*/ 959064 w 1050628"/>
              <a:gd name="connsiteY2" fmla="*/ 187176 h 210848"/>
              <a:gd name="connsiteX3" fmla="*/ 930489 w 1050628"/>
              <a:gd name="connsiteY3" fmla="*/ 9376 h 210848"/>
              <a:gd name="connsiteX4" fmla="*/ 101814 w 1050628"/>
              <a:gd name="connsiteY4" fmla="*/ 44301 h 210848"/>
              <a:gd name="connsiteX0" fmla="*/ 101814 w 1050628"/>
              <a:gd name="connsiteY0" fmla="*/ 44301 h 210848"/>
              <a:gd name="connsiteX1" fmla="*/ 108164 w 1050628"/>
              <a:gd name="connsiteY1" fmla="*/ 193526 h 210848"/>
              <a:gd name="connsiteX2" fmla="*/ 959064 w 1050628"/>
              <a:gd name="connsiteY2" fmla="*/ 187176 h 210848"/>
              <a:gd name="connsiteX3" fmla="*/ 930489 w 1050628"/>
              <a:gd name="connsiteY3" fmla="*/ 9376 h 210848"/>
              <a:gd name="connsiteX4" fmla="*/ 101814 w 1050628"/>
              <a:gd name="connsiteY4" fmla="*/ 44301 h 210848"/>
              <a:gd name="connsiteX0" fmla="*/ 61238 w 1010052"/>
              <a:gd name="connsiteY0" fmla="*/ 44301 h 210848"/>
              <a:gd name="connsiteX1" fmla="*/ 67588 w 1010052"/>
              <a:gd name="connsiteY1" fmla="*/ 193526 h 210848"/>
              <a:gd name="connsiteX2" fmla="*/ 918488 w 1010052"/>
              <a:gd name="connsiteY2" fmla="*/ 187176 h 210848"/>
              <a:gd name="connsiteX3" fmla="*/ 889913 w 1010052"/>
              <a:gd name="connsiteY3" fmla="*/ 9376 h 210848"/>
              <a:gd name="connsiteX4" fmla="*/ 61238 w 1010052"/>
              <a:gd name="connsiteY4" fmla="*/ 44301 h 210848"/>
              <a:gd name="connsiteX0" fmla="*/ 5769 w 954583"/>
              <a:gd name="connsiteY0" fmla="*/ 44301 h 214702"/>
              <a:gd name="connsiteX1" fmla="*/ 12119 w 954583"/>
              <a:gd name="connsiteY1" fmla="*/ 193526 h 214702"/>
              <a:gd name="connsiteX2" fmla="*/ 863019 w 954583"/>
              <a:gd name="connsiteY2" fmla="*/ 187176 h 214702"/>
              <a:gd name="connsiteX3" fmla="*/ 834444 w 954583"/>
              <a:gd name="connsiteY3" fmla="*/ 9376 h 214702"/>
              <a:gd name="connsiteX4" fmla="*/ 5769 w 954583"/>
              <a:gd name="connsiteY4" fmla="*/ 44301 h 214702"/>
              <a:gd name="connsiteX0" fmla="*/ 5769 w 924990"/>
              <a:gd name="connsiteY0" fmla="*/ 73577 h 243978"/>
              <a:gd name="connsiteX1" fmla="*/ 12119 w 924990"/>
              <a:gd name="connsiteY1" fmla="*/ 222802 h 243978"/>
              <a:gd name="connsiteX2" fmla="*/ 863019 w 924990"/>
              <a:gd name="connsiteY2" fmla="*/ 216452 h 243978"/>
              <a:gd name="connsiteX3" fmla="*/ 834444 w 924990"/>
              <a:gd name="connsiteY3" fmla="*/ 38652 h 243978"/>
              <a:gd name="connsiteX4" fmla="*/ 5769 w 924990"/>
              <a:gd name="connsiteY4" fmla="*/ 73577 h 243978"/>
              <a:gd name="connsiteX0" fmla="*/ 5769 w 924990"/>
              <a:gd name="connsiteY0" fmla="*/ 73577 h 243978"/>
              <a:gd name="connsiteX1" fmla="*/ 12119 w 924990"/>
              <a:gd name="connsiteY1" fmla="*/ 222802 h 243978"/>
              <a:gd name="connsiteX2" fmla="*/ 863019 w 924990"/>
              <a:gd name="connsiteY2" fmla="*/ 216452 h 243978"/>
              <a:gd name="connsiteX3" fmla="*/ 834444 w 924990"/>
              <a:gd name="connsiteY3" fmla="*/ 38652 h 243978"/>
              <a:gd name="connsiteX4" fmla="*/ 5769 w 924990"/>
              <a:gd name="connsiteY4" fmla="*/ 73577 h 243978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924990"/>
              <a:gd name="connsiteY0" fmla="*/ 34925 h 205326"/>
              <a:gd name="connsiteX1" fmla="*/ 12119 w 924990"/>
              <a:gd name="connsiteY1" fmla="*/ 184150 h 205326"/>
              <a:gd name="connsiteX2" fmla="*/ 863019 w 924990"/>
              <a:gd name="connsiteY2" fmla="*/ 177800 h 205326"/>
              <a:gd name="connsiteX3" fmla="*/ 834444 w 924990"/>
              <a:gd name="connsiteY3" fmla="*/ 0 h 205326"/>
              <a:gd name="connsiteX4" fmla="*/ 5769 w 924990"/>
              <a:gd name="connsiteY4" fmla="*/ 34925 h 205326"/>
              <a:gd name="connsiteX0" fmla="*/ 5769 w 863019"/>
              <a:gd name="connsiteY0" fmla="*/ 34925 h 205326"/>
              <a:gd name="connsiteX1" fmla="*/ 12119 w 863019"/>
              <a:gd name="connsiteY1" fmla="*/ 184150 h 205326"/>
              <a:gd name="connsiteX2" fmla="*/ 863019 w 863019"/>
              <a:gd name="connsiteY2" fmla="*/ 177800 h 205326"/>
              <a:gd name="connsiteX3" fmla="*/ 834444 w 863019"/>
              <a:gd name="connsiteY3" fmla="*/ 0 h 205326"/>
              <a:gd name="connsiteX4" fmla="*/ 5769 w 863019"/>
              <a:gd name="connsiteY4" fmla="*/ 34925 h 205326"/>
              <a:gd name="connsiteX0" fmla="*/ 5769 w 863019"/>
              <a:gd name="connsiteY0" fmla="*/ 34925 h 225008"/>
              <a:gd name="connsiteX1" fmla="*/ 12119 w 863019"/>
              <a:gd name="connsiteY1" fmla="*/ 184150 h 225008"/>
              <a:gd name="connsiteX2" fmla="*/ 863019 w 863019"/>
              <a:gd name="connsiteY2" fmla="*/ 177800 h 225008"/>
              <a:gd name="connsiteX3" fmla="*/ 834444 w 863019"/>
              <a:gd name="connsiteY3" fmla="*/ 0 h 225008"/>
              <a:gd name="connsiteX4" fmla="*/ 5769 w 863019"/>
              <a:gd name="connsiteY4" fmla="*/ 34925 h 225008"/>
              <a:gd name="connsiteX0" fmla="*/ 42981 w 900231"/>
              <a:gd name="connsiteY0" fmla="*/ 34925 h 228100"/>
              <a:gd name="connsiteX1" fmla="*/ 49331 w 900231"/>
              <a:gd name="connsiteY1" fmla="*/ 184150 h 228100"/>
              <a:gd name="connsiteX2" fmla="*/ 900231 w 900231"/>
              <a:gd name="connsiteY2" fmla="*/ 177800 h 228100"/>
              <a:gd name="connsiteX3" fmla="*/ 871656 w 900231"/>
              <a:gd name="connsiteY3" fmla="*/ 0 h 228100"/>
              <a:gd name="connsiteX4" fmla="*/ 42981 w 900231"/>
              <a:gd name="connsiteY4" fmla="*/ 34925 h 228100"/>
              <a:gd name="connsiteX0" fmla="*/ 42981 w 900231"/>
              <a:gd name="connsiteY0" fmla="*/ 34925 h 228100"/>
              <a:gd name="connsiteX1" fmla="*/ 49331 w 900231"/>
              <a:gd name="connsiteY1" fmla="*/ 184150 h 228100"/>
              <a:gd name="connsiteX2" fmla="*/ 900231 w 900231"/>
              <a:gd name="connsiteY2" fmla="*/ 177800 h 228100"/>
              <a:gd name="connsiteX3" fmla="*/ 871656 w 900231"/>
              <a:gd name="connsiteY3" fmla="*/ 0 h 228100"/>
              <a:gd name="connsiteX4" fmla="*/ 42981 w 900231"/>
              <a:gd name="connsiteY4" fmla="*/ 34925 h 228100"/>
              <a:gd name="connsiteX0" fmla="*/ 3261 w 860511"/>
              <a:gd name="connsiteY0" fmla="*/ 34925 h 228100"/>
              <a:gd name="connsiteX1" fmla="*/ 9611 w 860511"/>
              <a:gd name="connsiteY1" fmla="*/ 184150 h 228100"/>
              <a:gd name="connsiteX2" fmla="*/ 860511 w 860511"/>
              <a:gd name="connsiteY2" fmla="*/ 177800 h 228100"/>
              <a:gd name="connsiteX3" fmla="*/ 831936 w 860511"/>
              <a:gd name="connsiteY3" fmla="*/ 0 h 228100"/>
              <a:gd name="connsiteX4" fmla="*/ 3261 w 860511"/>
              <a:gd name="connsiteY4" fmla="*/ 34925 h 228100"/>
              <a:gd name="connsiteX0" fmla="*/ 3261 w 860511"/>
              <a:gd name="connsiteY0" fmla="*/ 34925 h 238327"/>
              <a:gd name="connsiteX1" fmla="*/ 9611 w 860511"/>
              <a:gd name="connsiteY1" fmla="*/ 184150 h 238327"/>
              <a:gd name="connsiteX2" fmla="*/ 860511 w 860511"/>
              <a:gd name="connsiteY2" fmla="*/ 177800 h 238327"/>
              <a:gd name="connsiteX3" fmla="*/ 831936 w 860511"/>
              <a:gd name="connsiteY3" fmla="*/ 0 h 238327"/>
              <a:gd name="connsiteX4" fmla="*/ 3261 w 860511"/>
              <a:gd name="connsiteY4" fmla="*/ 34925 h 238327"/>
              <a:gd name="connsiteX0" fmla="*/ 3261 w 860511"/>
              <a:gd name="connsiteY0" fmla="*/ 34925 h 251930"/>
              <a:gd name="connsiteX1" fmla="*/ 9611 w 860511"/>
              <a:gd name="connsiteY1" fmla="*/ 184150 h 251930"/>
              <a:gd name="connsiteX2" fmla="*/ 860511 w 860511"/>
              <a:gd name="connsiteY2" fmla="*/ 177800 h 251930"/>
              <a:gd name="connsiteX3" fmla="*/ 831936 w 860511"/>
              <a:gd name="connsiteY3" fmla="*/ 0 h 251930"/>
              <a:gd name="connsiteX4" fmla="*/ 3261 w 860511"/>
              <a:gd name="connsiteY4" fmla="*/ 34925 h 251930"/>
              <a:gd name="connsiteX0" fmla="*/ 3261 w 860511"/>
              <a:gd name="connsiteY0" fmla="*/ 34925 h 273023"/>
              <a:gd name="connsiteX1" fmla="*/ 9611 w 860511"/>
              <a:gd name="connsiteY1" fmla="*/ 184150 h 273023"/>
              <a:gd name="connsiteX2" fmla="*/ 860511 w 860511"/>
              <a:gd name="connsiteY2" fmla="*/ 177800 h 273023"/>
              <a:gd name="connsiteX3" fmla="*/ 831936 w 860511"/>
              <a:gd name="connsiteY3" fmla="*/ 0 h 273023"/>
              <a:gd name="connsiteX4" fmla="*/ 3261 w 860511"/>
              <a:gd name="connsiteY4" fmla="*/ 34925 h 273023"/>
              <a:gd name="connsiteX0" fmla="*/ 3261 w 860511"/>
              <a:gd name="connsiteY0" fmla="*/ 34925 h 303817"/>
              <a:gd name="connsiteX1" fmla="*/ 9611 w 860511"/>
              <a:gd name="connsiteY1" fmla="*/ 184150 h 303817"/>
              <a:gd name="connsiteX2" fmla="*/ 860511 w 860511"/>
              <a:gd name="connsiteY2" fmla="*/ 177800 h 303817"/>
              <a:gd name="connsiteX3" fmla="*/ 831936 w 860511"/>
              <a:gd name="connsiteY3" fmla="*/ 0 h 303817"/>
              <a:gd name="connsiteX4" fmla="*/ 3261 w 860511"/>
              <a:gd name="connsiteY4" fmla="*/ 34925 h 303817"/>
              <a:gd name="connsiteX0" fmla="*/ 3261 w 860511"/>
              <a:gd name="connsiteY0" fmla="*/ 34925 h 287627"/>
              <a:gd name="connsiteX1" fmla="*/ 9611 w 860511"/>
              <a:gd name="connsiteY1" fmla="*/ 184150 h 287627"/>
              <a:gd name="connsiteX2" fmla="*/ 860511 w 860511"/>
              <a:gd name="connsiteY2" fmla="*/ 177800 h 287627"/>
              <a:gd name="connsiteX3" fmla="*/ 831936 w 860511"/>
              <a:gd name="connsiteY3" fmla="*/ 0 h 287627"/>
              <a:gd name="connsiteX4" fmla="*/ 3261 w 860511"/>
              <a:gd name="connsiteY4" fmla="*/ 34925 h 287627"/>
              <a:gd name="connsiteX0" fmla="*/ 3261 w 860511"/>
              <a:gd name="connsiteY0" fmla="*/ 34925 h 264714"/>
              <a:gd name="connsiteX1" fmla="*/ 9611 w 860511"/>
              <a:gd name="connsiteY1" fmla="*/ 184150 h 264714"/>
              <a:gd name="connsiteX2" fmla="*/ 860511 w 860511"/>
              <a:gd name="connsiteY2" fmla="*/ 177800 h 264714"/>
              <a:gd name="connsiteX3" fmla="*/ 831936 w 860511"/>
              <a:gd name="connsiteY3" fmla="*/ 0 h 264714"/>
              <a:gd name="connsiteX4" fmla="*/ 3261 w 860511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1567"/>
              <a:gd name="connsiteY0" fmla="*/ 34925 h 264714"/>
              <a:gd name="connsiteX1" fmla="*/ 667 w 851567"/>
              <a:gd name="connsiteY1" fmla="*/ 184150 h 264714"/>
              <a:gd name="connsiteX2" fmla="*/ 851567 w 851567"/>
              <a:gd name="connsiteY2" fmla="*/ 177800 h 264714"/>
              <a:gd name="connsiteX3" fmla="*/ 822992 w 851567"/>
              <a:gd name="connsiteY3" fmla="*/ 0 h 264714"/>
              <a:gd name="connsiteX4" fmla="*/ 7017 w 851567"/>
              <a:gd name="connsiteY4" fmla="*/ 34925 h 264714"/>
              <a:gd name="connsiteX0" fmla="*/ 7017 w 854119"/>
              <a:gd name="connsiteY0" fmla="*/ 20803 h 250592"/>
              <a:gd name="connsiteX1" fmla="*/ 667 w 854119"/>
              <a:gd name="connsiteY1" fmla="*/ 170028 h 250592"/>
              <a:gd name="connsiteX2" fmla="*/ 851567 w 854119"/>
              <a:gd name="connsiteY2" fmla="*/ 163678 h 250592"/>
              <a:gd name="connsiteX3" fmla="*/ 830053 w 854119"/>
              <a:gd name="connsiteY3" fmla="*/ 0 h 250592"/>
              <a:gd name="connsiteX4" fmla="*/ 7017 w 854119"/>
              <a:gd name="connsiteY4" fmla="*/ 20803 h 250592"/>
              <a:gd name="connsiteX0" fmla="*/ 7017 w 854119"/>
              <a:gd name="connsiteY0" fmla="*/ 20803 h 250592"/>
              <a:gd name="connsiteX1" fmla="*/ 667 w 854119"/>
              <a:gd name="connsiteY1" fmla="*/ 170028 h 250592"/>
              <a:gd name="connsiteX2" fmla="*/ 851567 w 854119"/>
              <a:gd name="connsiteY2" fmla="*/ 163678 h 250592"/>
              <a:gd name="connsiteX3" fmla="*/ 830053 w 854119"/>
              <a:gd name="connsiteY3" fmla="*/ 0 h 250592"/>
              <a:gd name="connsiteX4" fmla="*/ 7017 w 854119"/>
              <a:gd name="connsiteY4" fmla="*/ 20803 h 250592"/>
              <a:gd name="connsiteX0" fmla="*/ 7017 w 854119"/>
              <a:gd name="connsiteY0" fmla="*/ 20803 h 255713"/>
              <a:gd name="connsiteX1" fmla="*/ 667 w 854119"/>
              <a:gd name="connsiteY1" fmla="*/ 170028 h 255713"/>
              <a:gd name="connsiteX2" fmla="*/ 851567 w 854119"/>
              <a:gd name="connsiteY2" fmla="*/ 163678 h 255713"/>
              <a:gd name="connsiteX3" fmla="*/ 830053 w 854119"/>
              <a:gd name="connsiteY3" fmla="*/ 0 h 255713"/>
              <a:gd name="connsiteX4" fmla="*/ 7017 w 854119"/>
              <a:gd name="connsiteY4" fmla="*/ 20803 h 255713"/>
              <a:gd name="connsiteX0" fmla="*/ 7017 w 854119"/>
              <a:gd name="connsiteY0" fmla="*/ 20803 h 248721"/>
              <a:gd name="connsiteX1" fmla="*/ 667 w 854119"/>
              <a:gd name="connsiteY1" fmla="*/ 170028 h 248721"/>
              <a:gd name="connsiteX2" fmla="*/ 851567 w 854119"/>
              <a:gd name="connsiteY2" fmla="*/ 163678 h 248721"/>
              <a:gd name="connsiteX3" fmla="*/ 830053 w 854119"/>
              <a:gd name="connsiteY3" fmla="*/ 0 h 248721"/>
              <a:gd name="connsiteX4" fmla="*/ 7017 w 854119"/>
              <a:gd name="connsiteY4" fmla="*/ 20803 h 248721"/>
              <a:gd name="connsiteX0" fmla="*/ 7017 w 854119"/>
              <a:gd name="connsiteY0" fmla="*/ 20803 h 243189"/>
              <a:gd name="connsiteX1" fmla="*/ 667 w 854119"/>
              <a:gd name="connsiteY1" fmla="*/ 170028 h 243189"/>
              <a:gd name="connsiteX2" fmla="*/ 851567 w 854119"/>
              <a:gd name="connsiteY2" fmla="*/ 163678 h 243189"/>
              <a:gd name="connsiteX3" fmla="*/ 830053 w 854119"/>
              <a:gd name="connsiteY3" fmla="*/ 0 h 243189"/>
              <a:gd name="connsiteX4" fmla="*/ 7017 w 854119"/>
              <a:gd name="connsiteY4" fmla="*/ 20803 h 243189"/>
              <a:gd name="connsiteX0" fmla="*/ 7017 w 849000"/>
              <a:gd name="connsiteY0" fmla="*/ 20803 h 243189"/>
              <a:gd name="connsiteX1" fmla="*/ 667 w 849000"/>
              <a:gd name="connsiteY1" fmla="*/ 170028 h 243189"/>
              <a:gd name="connsiteX2" fmla="*/ 839210 w 849000"/>
              <a:gd name="connsiteY2" fmla="*/ 163678 h 243189"/>
              <a:gd name="connsiteX3" fmla="*/ 830053 w 849000"/>
              <a:gd name="connsiteY3" fmla="*/ 0 h 243189"/>
              <a:gd name="connsiteX4" fmla="*/ 7017 w 849000"/>
              <a:gd name="connsiteY4" fmla="*/ 20803 h 243189"/>
              <a:gd name="connsiteX0" fmla="*/ 7017 w 842893"/>
              <a:gd name="connsiteY0" fmla="*/ 20803 h 243189"/>
              <a:gd name="connsiteX1" fmla="*/ 667 w 842893"/>
              <a:gd name="connsiteY1" fmla="*/ 170028 h 243189"/>
              <a:gd name="connsiteX2" fmla="*/ 839210 w 842893"/>
              <a:gd name="connsiteY2" fmla="*/ 163678 h 243189"/>
              <a:gd name="connsiteX3" fmla="*/ 830053 w 842893"/>
              <a:gd name="connsiteY3" fmla="*/ 0 h 243189"/>
              <a:gd name="connsiteX4" fmla="*/ 7017 w 842893"/>
              <a:gd name="connsiteY4" fmla="*/ 20803 h 243189"/>
              <a:gd name="connsiteX0" fmla="*/ 7017 w 842893"/>
              <a:gd name="connsiteY0" fmla="*/ 20803 h 243189"/>
              <a:gd name="connsiteX1" fmla="*/ 667 w 842893"/>
              <a:gd name="connsiteY1" fmla="*/ 170028 h 243189"/>
              <a:gd name="connsiteX2" fmla="*/ 839210 w 842893"/>
              <a:gd name="connsiteY2" fmla="*/ 163678 h 243189"/>
              <a:gd name="connsiteX3" fmla="*/ 830053 w 842893"/>
              <a:gd name="connsiteY3" fmla="*/ 0 h 243189"/>
              <a:gd name="connsiteX4" fmla="*/ 7017 w 842893"/>
              <a:gd name="connsiteY4" fmla="*/ 20803 h 243189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5204"/>
              <a:gd name="connsiteY0" fmla="*/ 8446 h 230832"/>
              <a:gd name="connsiteX1" fmla="*/ 667 w 845204"/>
              <a:gd name="connsiteY1" fmla="*/ 157671 h 230832"/>
              <a:gd name="connsiteX2" fmla="*/ 839210 w 845204"/>
              <a:gd name="connsiteY2" fmla="*/ 151321 h 230832"/>
              <a:gd name="connsiteX3" fmla="*/ 833584 w 845204"/>
              <a:gd name="connsiteY3" fmla="*/ 0 h 230832"/>
              <a:gd name="connsiteX4" fmla="*/ 7017 w 845204"/>
              <a:gd name="connsiteY4" fmla="*/ 8446 h 230832"/>
              <a:gd name="connsiteX0" fmla="*/ 7017 w 846704"/>
              <a:gd name="connsiteY0" fmla="*/ 8446 h 230832"/>
              <a:gd name="connsiteX1" fmla="*/ 667 w 846704"/>
              <a:gd name="connsiteY1" fmla="*/ 157671 h 230832"/>
              <a:gd name="connsiteX2" fmla="*/ 839210 w 846704"/>
              <a:gd name="connsiteY2" fmla="*/ 151321 h 230832"/>
              <a:gd name="connsiteX3" fmla="*/ 833584 w 846704"/>
              <a:gd name="connsiteY3" fmla="*/ 0 h 230832"/>
              <a:gd name="connsiteX4" fmla="*/ 7017 w 846704"/>
              <a:gd name="connsiteY4" fmla="*/ 8446 h 230832"/>
              <a:gd name="connsiteX0" fmla="*/ 7017 w 843776"/>
              <a:gd name="connsiteY0" fmla="*/ 8446 h 230832"/>
              <a:gd name="connsiteX1" fmla="*/ 667 w 843776"/>
              <a:gd name="connsiteY1" fmla="*/ 157671 h 230832"/>
              <a:gd name="connsiteX2" fmla="*/ 839210 w 843776"/>
              <a:gd name="connsiteY2" fmla="*/ 151321 h 230832"/>
              <a:gd name="connsiteX3" fmla="*/ 833584 w 843776"/>
              <a:gd name="connsiteY3" fmla="*/ 0 h 230832"/>
              <a:gd name="connsiteX4" fmla="*/ 7017 w 843776"/>
              <a:gd name="connsiteY4" fmla="*/ 8446 h 23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3776" h="230832">
                <a:moveTo>
                  <a:pt x="7017" y="8446"/>
                </a:moveTo>
                <a:cubicBezTo>
                  <a:pt x="-3037" y="86763"/>
                  <a:pt x="667" y="111634"/>
                  <a:pt x="667" y="157671"/>
                </a:cubicBezTo>
                <a:cubicBezTo>
                  <a:pt x="272307" y="259436"/>
                  <a:pt x="581163" y="252917"/>
                  <a:pt x="839210" y="151321"/>
                </a:cubicBezTo>
                <a:cubicBezTo>
                  <a:pt x="841860" y="99826"/>
                  <a:pt x="850501" y="73894"/>
                  <a:pt x="833584" y="0"/>
                </a:cubicBezTo>
                <a:cubicBezTo>
                  <a:pt x="582354" y="117306"/>
                  <a:pt x="277837" y="121719"/>
                  <a:pt x="7017" y="8446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8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2709" name="Group 2708"/>
          <p:cNvGrpSpPr>
            <a:grpSpLocks noChangeAspect="1"/>
          </p:cNvGrpSpPr>
          <p:nvPr/>
        </p:nvGrpSpPr>
        <p:grpSpPr>
          <a:xfrm>
            <a:off x="11304734" y="4672917"/>
            <a:ext cx="6467824" cy="4123772"/>
            <a:chOff x="3230903" y="749329"/>
            <a:chExt cx="5453090" cy="4469350"/>
          </a:xfrm>
        </p:grpSpPr>
        <p:grpSp>
          <p:nvGrpSpPr>
            <p:cNvPr id="2710" name="Group 2709"/>
            <p:cNvGrpSpPr/>
            <p:nvPr/>
          </p:nvGrpSpPr>
          <p:grpSpPr>
            <a:xfrm>
              <a:off x="3230903" y="749329"/>
              <a:ext cx="4905940" cy="4469350"/>
              <a:chOff x="3230903" y="749329"/>
              <a:chExt cx="4905940" cy="4469350"/>
            </a:xfrm>
          </p:grpSpPr>
          <p:grpSp>
            <p:nvGrpSpPr>
              <p:cNvPr id="2714" name="Group 2713"/>
              <p:cNvGrpSpPr/>
              <p:nvPr/>
            </p:nvGrpSpPr>
            <p:grpSpPr>
              <a:xfrm>
                <a:off x="4648914" y="939077"/>
                <a:ext cx="2850530" cy="4279602"/>
                <a:chOff x="4648914" y="939077"/>
                <a:chExt cx="2850530" cy="4279602"/>
              </a:xfrm>
            </p:grpSpPr>
            <p:sp>
              <p:nvSpPr>
                <p:cNvPr id="2779" name="Freeform 2778"/>
                <p:cNvSpPr/>
                <p:nvPr/>
              </p:nvSpPr>
              <p:spPr>
                <a:xfrm>
                  <a:off x="4648914" y="939077"/>
                  <a:ext cx="2850530" cy="4279602"/>
                </a:xfrm>
                <a:custGeom>
                  <a:avLst/>
                  <a:gdLst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839 w 2830467"/>
                    <a:gd name="connsiteY0" fmla="*/ 201858 h 4288012"/>
                    <a:gd name="connsiteX1" fmla="*/ 737312 w 2830467"/>
                    <a:gd name="connsiteY1" fmla="*/ 82216 h 4288012"/>
                    <a:gd name="connsiteX2" fmla="*/ 495893 w 2830467"/>
                    <a:gd name="connsiteY2" fmla="*/ 447549 h 4288012"/>
                    <a:gd name="connsiteX3" fmla="*/ 404026 w 2830467"/>
                    <a:gd name="connsiteY3" fmla="*/ 300134 h 4288012"/>
                    <a:gd name="connsiteX4" fmla="*/ 248065 w 2830467"/>
                    <a:gd name="connsiteY4" fmla="*/ 278770 h 4288012"/>
                    <a:gd name="connsiteX5" fmla="*/ 237 w 2830467"/>
                    <a:gd name="connsiteY5" fmla="*/ 966706 h 4288012"/>
                    <a:gd name="connsiteX6" fmla="*/ 295067 w 2830467"/>
                    <a:gd name="connsiteY6" fmla="*/ 1026527 h 4288012"/>
                    <a:gd name="connsiteX7" fmla="*/ 495893 w 2830467"/>
                    <a:gd name="connsiteY7" fmla="*/ 1088484 h 4288012"/>
                    <a:gd name="connsiteX8" fmla="*/ 589897 w 2830467"/>
                    <a:gd name="connsiteY8" fmla="*/ 1317084 h 4288012"/>
                    <a:gd name="connsiteX9" fmla="*/ 410435 w 2830467"/>
                    <a:gd name="connsiteY9" fmla="*/ 1652506 h 4288012"/>
                    <a:gd name="connsiteX10" fmla="*/ 337796 w 2830467"/>
                    <a:gd name="connsiteY10" fmla="*/ 1838377 h 4288012"/>
                    <a:gd name="connsiteX11" fmla="*/ 72876 w 2830467"/>
                    <a:gd name="connsiteY11" fmla="*/ 2257121 h 4288012"/>
                    <a:gd name="connsiteX12" fmla="*/ 124151 w 2830467"/>
                    <a:gd name="connsiteY12" fmla="*/ 2560497 h 4288012"/>
                    <a:gd name="connsiteX13" fmla="*/ 414708 w 2830467"/>
                    <a:gd name="connsiteY13" fmla="*/ 2556224 h 4288012"/>
                    <a:gd name="connsiteX14" fmla="*/ 446755 w 2830467"/>
                    <a:gd name="connsiteY14" fmla="*/ 2633136 h 4288012"/>
                    <a:gd name="connsiteX15" fmla="*/ 709538 w 2830467"/>
                    <a:gd name="connsiteY15" fmla="*/ 2831826 h 4288012"/>
                    <a:gd name="connsiteX16" fmla="*/ 829179 w 2830467"/>
                    <a:gd name="connsiteY16" fmla="*/ 3158702 h 4288012"/>
                    <a:gd name="connsiteX17" fmla="*/ 1094099 w 2830467"/>
                    <a:gd name="connsiteY17" fmla="*/ 4154287 h 4288012"/>
                    <a:gd name="connsiteX18" fmla="*/ 1461568 w 2830467"/>
                    <a:gd name="connsiteY18" fmla="*/ 4278201 h 4288012"/>
                    <a:gd name="connsiteX19" fmla="*/ 1743579 w 2830467"/>
                    <a:gd name="connsiteY19" fmla="*/ 4158560 h 4288012"/>
                    <a:gd name="connsiteX20" fmla="*/ 1794854 w 2830467"/>
                    <a:gd name="connsiteY20" fmla="*/ 3628721 h 4288012"/>
                    <a:gd name="connsiteX21" fmla="*/ 2055501 w 2830467"/>
                    <a:gd name="connsiteY21" fmla="*/ 2987787 h 4288012"/>
                    <a:gd name="connsiteX22" fmla="*/ 2414424 w 2830467"/>
                    <a:gd name="connsiteY22" fmla="*/ 2532723 h 4288012"/>
                    <a:gd name="connsiteX23" fmla="*/ 2745574 w 2830467"/>
                    <a:gd name="connsiteY23" fmla="*/ 2504949 h 4288012"/>
                    <a:gd name="connsiteX24" fmla="*/ 2764802 w 2830467"/>
                    <a:gd name="connsiteY24" fmla="*/ 2150299 h 4288012"/>
                    <a:gd name="connsiteX25" fmla="*/ 2480654 w 2830467"/>
                    <a:gd name="connsiteY25" fmla="*/ 1842650 h 4288012"/>
                    <a:gd name="connsiteX26" fmla="*/ 2247781 w 2830467"/>
                    <a:gd name="connsiteY26" fmla="*/ 1336312 h 4288012"/>
                    <a:gd name="connsiteX27" fmla="*/ 2367422 w 2830467"/>
                    <a:gd name="connsiteY27" fmla="*/ 1071392 h 4288012"/>
                    <a:gd name="connsiteX28" fmla="*/ 2662252 w 2830467"/>
                    <a:gd name="connsiteY28" fmla="*/ 1017981 h 4288012"/>
                    <a:gd name="connsiteX29" fmla="*/ 2790439 w 2830467"/>
                    <a:gd name="connsiteY29" fmla="*/ 983798 h 4288012"/>
                    <a:gd name="connsiteX30" fmla="*/ 2828895 w 2830467"/>
                    <a:gd name="connsiteY30" fmla="*/ 791517 h 4288012"/>
                    <a:gd name="connsiteX31" fmla="*/ 2747710 w 2830467"/>
                    <a:gd name="connsiteY31" fmla="*/ 573600 h 4288012"/>
                    <a:gd name="connsiteX32" fmla="*/ 2559703 w 2830467"/>
                    <a:gd name="connsiteY32" fmla="*/ 308680 h 4288012"/>
                    <a:gd name="connsiteX33" fmla="*/ 2224280 w 2830467"/>
                    <a:gd name="connsiteY33" fmla="*/ 447549 h 4288012"/>
                    <a:gd name="connsiteX34" fmla="*/ 2164460 w 2830467"/>
                    <a:gd name="connsiteY34" fmla="*/ 129218 h 4288012"/>
                    <a:gd name="connsiteX35" fmla="*/ 1728624 w 2830467"/>
                    <a:gd name="connsiteY35" fmla="*/ 1031 h 4288012"/>
                    <a:gd name="connsiteX36" fmla="*/ 1418839 w 2830467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94830 w 2830230"/>
                    <a:gd name="connsiteY6" fmla="*/ 1026527 h 4288012"/>
                    <a:gd name="connsiteX7" fmla="*/ 495656 w 2830230"/>
                    <a:gd name="connsiteY7" fmla="*/ 1088484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94830 w 2830230"/>
                    <a:gd name="connsiteY6" fmla="*/ 1026527 h 4288012"/>
                    <a:gd name="connsiteX7" fmla="*/ 495656 w 2830230"/>
                    <a:gd name="connsiteY7" fmla="*/ 1088484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94830 w 2830230"/>
                    <a:gd name="connsiteY6" fmla="*/ 1026527 h 4288012"/>
                    <a:gd name="connsiteX7" fmla="*/ 495656 w 2830230"/>
                    <a:gd name="connsiteY7" fmla="*/ 1088484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95656 w 2830230"/>
                    <a:gd name="connsiteY7" fmla="*/ 1088484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89660 w 2830230"/>
                    <a:gd name="connsiteY8" fmla="*/ 1317084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93933 w 2830230"/>
                    <a:gd name="connsiteY8" fmla="*/ 1297856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93933 w 2830230"/>
                    <a:gd name="connsiteY8" fmla="*/ 1297856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93933 w 2830230"/>
                    <a:gd name="connsiteY8" fmla="*/ 1297856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88012"/>
                    <a:gd name="connsiteX1" fmla="*/ 737075 w 2830230"/>
                    <a:gd name="connsiteY1" fmla="*/ 82216 h 4288012"/>
                    <a:gd name="connsiteX2" fmla="*/ 495656 w 2830230"/>
                    <a:gd name="connsiteY2" fmla="*/ 447549 h 4288012"/>
                    <a:gd name="connsiteX3" fmla="*/ 403789 w 2830230"/>
                    <a:gd name="connsiteY3" fmla="*/ 300134 h 4288012"/>
                    <a:gd name="connsiteX4" fmla="*/ 247828 w 2830230"/>
                    <a:gd name="connsiteY4" fmla="*/ 278770 h 4288012"/>
                    <a:gd name="connsiteX5" fmla="*/ 0 w 2830230"/>
                    <a:gd name="connsiteY5" fmla="*/ 966706 h 4288012"/>
                    <a:gd name="connsiteX6" fmla="*/ 284148 w 2830230"/>
                    <a:gd name="connsiteY6" fmla="*/ 1028663 h 4288012"/>
                    <a:gd name="connsiteX7" fmla="*/ 489246 w 2830230"/>
                    <a:gd name="connsiteY7" fmla="*/ 1097030 h 4288012"/>
                    <a:gd name="connsiteX8" fmla="*/ 593933 w 2830230"/>
                    <a:gd name="connsiteY8" fmla="*/ 1297856 h 4288012"/>
                    <a:gd name="connsiteX9" fmla="*/ 410198 w 2830230"/>
                    <a:gd name="connsiteY9" fmla="*/ 1652506 h 4288012"/>
                    <a:gd name="connsiteX10" fmla="*/ 337559 w 2830230"/>
                    <a:gd name="connsiteY10" fmla="*/ 1838377 h 4288012"/>
                    <a:gd name="connsiteX11" fmla="*/ 72639 w 2830230"/>
                    <a:gd name="connsiteY11" fmla="*/ 2257121 h 4288012"/>
                    <a:gd name="connsiteX12" fmla="*/ 123914 w 2830230"/>
                    <a:gd name="connsiteY12" fmla="*/ 2560497 h 4288012"/>
                    <a:gd name="connsiteX13" fmla="*/ 414471 w 2830230"/>
                    <a:gd name="connsiteY13" fmla="*/ 2556224 h 4288012"/>
                    <a:gd name="connsiteX14" fmla="*/ 446518 w 2830230"/>
                    <a:gd name="connsiteY14" fmla="*/ 2633136 h 4288012"/>
                    <a:gd name="connsiteX15" fmla="*/ 709301 w 2830230"/>
                    <a:gd name="connsiteY15" fmla="*/ 2831826 h 4288012"/>
                    <a:gd name="connsiteX16" fmla="*/ 828942 w 2830230"/>
                    <a:gd name="connsiteY16" fmla="*/ 3158702 h 4288012"/>
                    <a:gd name="connsiteX17" fmla="*/ 1093862 w 2830230"/>
                    <a:gd name="connsiteY17" fmla="*/ 4154287 h 4288012"/>
                    <a:gd name="connsiteX18" fmla="*/ 1461331 w 2830230"/>
                    <a:gd name="connsiteY18" fmla="*/ 4278201 h 4288012"/>
                    <a:gd name="connsiteX19" fmla="*/ 1743342 w 2830230"/>
                    <a:gd name="connsiteY19" fmla="*/ 4158560 h 4288012"/>
                    <a:gd name="connsiteX20" fmla="*/ 1794617 w 2830230"/>
                    <a:gd name="connsiteY20" fmla="*/ 3628721 h 4288012"/>
                    <a:gd name="connsiteX21" fmla="*/ 2055264 w 2830230"/>
                    <a:gd name="connsiteY21" fmla="*/ 2987787 h 4288012"/>
                    <a:gd name="connsiteX22" fmla="*/ 2414187 w 2830230"/>
                    <a:gd name="connsiteY22" fmla="*/ 2532723 h 4288012"/>
                    <a:gd name="connsiteX23" fmla="*/ 2745337 w 2830230"/>
                    <a:gd name="connsiteY23" fmla="*/ 2504949 h 4288012"/>
                    <a:gd name="connsiteX24" fmla="*/ 2764565 w 2830230"/>
                    <a:gd name="connsiteY24" fmla="*/ 2150299 h 4288012"/>
                    <a:gd name="connsiteX25" fmla="*/ 2480417 w 2830230"/>
                    <a:gd name="connsiteY25" fmla="*/ 1842650 h 4288012"/>
                    <a:gd name="connsiteX26" fmla="*/ 2247544 w 2830230"/>
                    <a:gd name="connsiteY26" fmla="*/ 1336312 h 4288012"/>
                    <a:gd name="connsiteX27" fmla="*/ 2367185 w 2830230"/>
                    <a:gd name="connsiteY27" fmla="*/ 1071392 h 4288012"/>
                    <a:gd name="connsiteX28" fmla="*/ 2662015 w 2830230"/>
                    <a:gd name="connsiteY28" fmla="*/ 1017981 h 4288012"/>
                    <a:gd name="connsiteX29" fmla="*/ 2790202 w 2830230"/>
                    <a:gd name="connsiteY29" fmla="*/ 983798 h 4288012"/>
                    <a:gd name="connsiteX30" fmla="*/ 2828658 w 2830230"/>
                    <a:gd name="connsiteY30" fmla="*/ 791517 h 4288012"/>
                    <a:gd name="connsiteX31" fmla="*/ 2747473 w 2830230"/>
                    <a:gd name="connsiteY31" fmla="*/ 573600 h 4288012"/>
                    <a:gd name="connsiteX32" fmla="*/ 2559466 w 2830230"/>
                    <a:gd name="connsiteY32" fmla="*/ 308680 h 4288012"/>
                    <a:gd name="connsiteX33" fmla="*/ 2224043 w 2830230"/>
                    <a:gd name="connsiteY33" fmla="*/ 447549 h 4288012"/>
                    <a:gd name="connsiteX34" fmla="*/ 2164223 w 2830230"/>
                    <a:gd name="connsiteY34" fmla="*/ 129218 h 4288012"/>
                    <a:gd name="connsiteX35" fmla="*/ 1728387 w 2830230"/>
                    <a:gd name="connsiteY35" fmla="*/ 1031 h 4288012"/>
                    <a:gd name="connsiteX36" fmla="*/ 1418602 w 2830230"/>
                    <a:gd name="connsiteY36" fmla="*/ 201858 h 4288012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47544 w 2830230"/>
                    <a:gd name="connsiteY26" fmla="*/ 1336312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32589 w 2830230"/>
                    <a:gd name="connsiteY26" fmla="*/ 1325630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32589 w 2830230"/>
                    <a:gd name="connsiteY26" fmla="*/ 1325630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32589 w 2830230"/>
                    <a:gd name="connsiteY26" fmla="*/ 1325630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0230"/>
                    <a:gd name="connsiteY0" fmla="*/ 201858 h 4279673"/>
                    <a:gd name="connsiteX1" fmla="*/ 737075 w 2830230"/>
                    <a:gd name="connsiteY1" fmla="*/ 82216 h 4279673"/>
                    <a:gd name="connsiteX2" fmla="*/ 495656 w 2830230"/>
                    <a:gd name="connsiteY2" fmla="*/ 447549 h 4279673"/>
                    <a:gd name="connsiteX3" fmla="*/ 403789 w 2830230"/>
                    <a:gd name="connsiteY3" fmla="*/ 300134 h 4279673"/>
                    <a:gd name="connsiteX4" fmla="*/ 247828 w 2830230"/>
                    <a:gd name="connsiteY4" fmla="*/ 278770 h 4279673"/>
                    <a:gd name="connsiteX5" fmla="*/ 0 w 2830230"/>
                    <a:gd name="connsiteY5" fmla="*/ 966706 h 4279673"/>
                    <a:gd name="connsiteX6" fmla="*/ 284148 w 2830230"/>
                    <a:gd name="connsiteY6" fmla="*/ 1028663 h 4279673"/>
                    <a:gd name="connsiteX7" fmla="*/ 489246 w 2830230"/>
                    <a:gd name="connsiteY7" fmla="*/ 1097030 h 4279673"/>
                    <a:gd name="connsiteX8" fmla="*/ 593933 w 2830230"/>
                    <a:gd name="connsiteY8" fmla="*/ 1297856 h 4279673"/>
                    <a:gd name="connsiteX9" fmla="*/ 410198 w 2830230"/>
                    <a:gd name="connsiteY9" fmla="*/ 1652506 h 4279673"/>
                    <a:gd name="connsiteX10" fmla="*/ 337559 w 2830230"/>
                    <a:gd name="connsiteY10" fmla="*/ 1838377 h 4279673"/>
                    <a:gd name="connsiteX11" fmla="*/ 72639 w 2830230"/>
                    <a:gd name="connsiteY11" fmla="*/ 2257121 h 4279673"/>
                    <a:gd name="connsiteX12" fmla="*/ 123914 w 2830230"/>
                    <a:gd name="connsiteY12" fmla="*/ 2560497 h 4279673"/>
                    <a:gd name="connsiteX13" fmla="*/ 414471 w 2830230"/>
                    <a:gd name="connsiteY13" fmla="*/ 2556224 h 4279673"/>
                    <a:gd name="connsiteX14" fmla="*/ 446518 w 2830230"/>
                    <a:gd name="connsiteY14" fmla="*/ 2633136 h 4279673"/>
                    <a:gd name="connsiteX15" fmla="*/ 709301 w 2830230"/>
                    <a:gd name="connsiteY15" fmla="*/ 2831826 h 4279673"/>
                    <a:gd name="connsiteX16" fmla="*/ 828942 w 2830230"/>
                    <a:gd name="connsiteY16" fmla="*/ 3158702 h 4279673"/>
                    <a:gd name="connsiteX17" fmla="*/ 1093862 w 2830230"/>
                    <a:gd name="connsiteY17" fmla="*/ 4154287 h 4279673"/>
                    <a:gd name="connsiteX18" fmla="*/ 1461331 w 2830230"/>
                    <a:gd name="connsiteY18" fmla="*/ 4278201 h 4279673"/>
                    <a:gd name="connsiteX19" fmla="*/ 1743342 w 2830230"/>
                    <a:gd name="connsiteY19" fmla="*/ 4158560 h 4279673"/>
                    <a:gd name="connsiteX20" fmla="*/ 1794617 w 2830230"/>
                    <a:gd name="connsiteY20" fmla="*/ 3628721 h 4279673"/>
                    <a:gd name="connsiteX21" fmla="*/ 2055264 w 2830230"/>
                    <a:gd name="connsiteY21" fmla="*/ 2987787 h 4279673"/>
                    <a:gd name="connsiteX22" fmla="*/ 2414187 w 2830230"/>
                    <a:gd name="connsiteY22" fmla="*/ 2532723 h 4279673"/>
                    <a:gd name="connsiteX23" fmla="*/ 2745337 w 2830230"/>
                    <a:gd name="connsiteY23" fmla="*/ 2504949 h 4279673"/>
                    <a:gd name="connsiteX24" fmla="*/ 2764565 w 2830230"/>
                    <a:gd name="connsiteY24" fmla="*/ 2150299 h 4279673"/>
                    <a:gd name="connsiteX25" fmla="*/ 2480417 w 2830230"/>
                    <a:gd name="connsiteY25" fmla="*/ 1842650 h 4279673"/>
                    <a:gd name="connsiteX26" fmla="*/ 2232589 w 2830230"/>
                    <a:gd name="connsiteY26" fmla="*/ 1325630 h 4279673"/>
                    <a:gd name="connsiteX27" fmla="*/ 2367185 w 2830230"/>
                    <a:gd name="connsiteY27" fmla="*/ 1071392 h 4279673"/>
                    <a:gd name="connsiteX28" fmla="*/ 2662015 w 2830230"/>
                    <a:gd name="connsiteY28" fmla="*/ 1017981 h 4279673"/>
                    <a:gd name="connsiteX29" fmla="*/ 2790202 w 2830230"/>
                    <a:gd name="connsiteY29" fmla="*/ 983798 h 4279673"/>
                    <a:gd name="connsiteX30" fmla="*/ 2828658 w 2830230"/>
                    <a:gd name="connsiteY30" fmla="*/ 791517 h 4279673"/>
                    <a:gd name="connsiteX31" fmla="*/ 2747473 w 2830230"/>
                    <a:gd name="connsiteY31" fmla="*/ 573600 h 4279673"/>
                    <a:gd name="connsiteX32" fmla="*/ 2559466 w 2830230"/>
                    <a:gd name="connsiteY32" fmla="*/ 308680 h 4279673"/>
                    <a:gd name="connsiteX33" fmla="*/ 2224043 w 2830230"/>
                    <a:gd name="connsiteY33" fmla="*/ 447549 h 4279673"/>
                    <a:gd name="connsiteX34" fmla="*/ 2164223 w 2830230"/>
                    <a:gd name="connsiteY34" fmla="*/ 129218 h 4279673"/>
                    <a:gd name="connsiteX35" fmla="*/ 1728387 w 2830230"/>
                    <a:gd name="connsiteY35" fmla="*/ 1031 h 4279673"/>
                    <a:gd name="connsiteX36" fmla="*/ 1418602 w 2830230"/>
                    <a:gd name="connsiteY36" fmla="*/ 201858 h 4279673"/>
                    <a:gd name="connsiteX0" fmla="*/ 1418602 w 2831067"/>
                    <a:gd name="connsiteY0" fmla="*/ 201858 h 4279673"/>
                    <a:gd name="connsiteX1" fmla="*/ 737075 w 2831067"/>
                    <a:gd name="connsiteY1" fmla="*/ 82216 h 4279673"/>
                    <a:gd name="connsiteX2" fmla="*/ 495656 w 2831067"/>
                    <a:gd name="connsiteY2" fmla="*/ 447549 h 4279673"/>
                    <a:gd name="connsiteX3" fmla="*/ 403789 w 2831067"/>
                    <a:gd name="connsiteY3" fmla="*/ 300134 h 4279673"/>
                    <a:gd name="connsiteX4" fmla="*/ 247828 w 2831067"/>
                    <a:gd name="connsiteY4" fmla="*/ 278770 h 4279673"/>
                    <a:gd name="connsiteX5" fmla="*/ 0 w 2831067"/>
                    <a:gd name="connsiteY5" fmla="*/ 966706 h 4279673"/>
                    <a:gd name="connsiteX6" fmla="*/ 284148 w 2831067"/>
                    <a:gd name="connsiteY6" fmla="*/ 1028663 h 4279673"/>
                    <a:gd name="connsiteX7" fmla="*/ 489246 w 2831067"/>
                    <a:gd name="connsiteY7" fmla="*/ 1097030 h 4279673"/>
                    <a:gd name="connsiteX8" fmla="*/ 593933 w 2831067"/>
                    <a:gd name="connsiteY8" fmla="*/ 1297856 h 4279673"/>
                    <a:gd name="connsiteX9" fmla="*/ 410198 w 2831067"/>
                    <a:gd name="connsiteY9" fmla="*/ 1652506 h 4279673"/>
                    <a:gd name="connsiteX10" fmla="*/ 337559 w 2831067"/>
                    <a:gd name="connsiteY10" fmla="*/ 1838377 h 4279673"/>
                    <a:gd name="connsiteX11" fmla="*/ 72639 w 2831067"/>
                    <a:gd name="connsiteY11" fmla="*/ 2257121 h 4279673"/>
                    <a:gd name="connsiteX12" fmla="*/ 123914 w 2831067"/>
                    <a:gd name="connsiteY12" fmla="*/ 2560497 h 4279673"/>
                    <a:gd name="connsiteX13" fmla="*/ 414471 w 2831067"/>
                    <a:gd name="connsiteY13" fmla="*/ 2556224 h 4279673"/>
                    <a:gd name="connsiteX14" fmla="*/ 446518 w 2831067"/>
                    <a:gd name="connsiteY14" fmla="*/ 2633136 h 4279673"/>
                    <a:gd name="connsiteX15" fmla="*/ 709301 w 2831067"/>
                    <a:gd name="connsiteY15" fmla="*/ 2831826 h 4279673"/>
                    <a:gd name="connsiteX16" fmla="*/ 828942 w 2831067"/>
                    <a:gd name="connsiteY16" fmla="*/ 3158702 h 4279673"/>
                    <a:gd name="connsiteX17" fmla="*/ 1093862 w 2831067"/>
                    <a:gd name="connsiteY17" fmla="*/ 4154287 h 4279673"/>
                    <a:gd name="connsiteX18" fmla="*/ 1461331 w 2831067"/>
                    <a:gd name="connsiteY18" fmla="*/ 4278201 h 4279673"/>
                    <a:gd name="connsiteX19" fmla="*/ 1743342 w 2831067"/>
                    <a:gd name="connsiteY19" fmla="*/ 4158560 h 4279673"/>
                    <a:gd name="connsiteX20" fmla="*/ 1794617 w 2831067"/>
                    <a:gd name="connsiteY20" fmla="*/ 3628721 h 4279673"/>
                    <a:gd name="connsiteX21" fmla="*/ 2055264 w 2831067"/>
                    <a:gd name="connsiteY21" fmla="*/ 2987787 h 4279673"/>
                    <a:gd name="connsiteX22" fmla="*/ 2414187 w 2831067"/>
                    <a:gd name="connsiteY22" fmla="*/ 2532723 h 4279673"/>
                    <a:gd name="connsiteX23" fmla="*/ 2745337 w 2831067"/>
                    <a:gd name="connsiteY23" fmla="*/ 2504949 h 4279673"/>
                    <a:gd name="connsiteX24" fmla="*/ 2764565 w 2831067"/>
                    <a:gd name="connsiteY24" fmla="*/ 2150299 h 4279673"/>
                    <a:gd name="connsiteX25" fmla="*/ 2480417 w 2831067"/>
                    <a:gd name="connsiteY25" fmla="*/ 1842650 h 4279673"/>
                    <a:gd name="connsiteX26" fmla="*/ 2232589 w 2831067"/>
                    <a:gd name="connsiteY26" fmla="*/ 1325630 h 4279673"/>
                    <a:gd name="connsiteX27" fmla="*/ 2367185 w 2831067"/>
                    <a:gd name="connsiteY27" fmla="*/ 1071392 h 4279673"/>
                    <a:gd name="connsiteX28" fmla="*/ 2600058 w 2831067"/>
                    <a:gd name="connsiteY28" fmla="*/ 1017981 h 4279673"/>
                    <a:gd name="connsiteX29" fmla="*/ 2790202 w 2831067"/>
                    <a:gd name="connsiteY29" fmla="*/ 983798 h 4279673"/>
                    <a:gd name="connsiteX30" fmla="*/ 2828658 w 2831067"/>
                    <a:gd name="connsiteY30" fmla="*/ 791517 h 4279673"/>
                    <a:gd name="connsiteX31" fmla="*/ 2747473 w 2831067"/>
                    <a:gd name="connsiteY31" fmla="*/ 573600 h 4279673"/>
                    <a:gd name="connsiteX32" fmla="*/ 2559466 w 2831067"/>
                    <a:gd name="connsiteY32" fmla="*/ 308680 h 4279673"/>
                    <a:gd name="connsiteX33" fmla="*/ 2224043 w 2831067"/>
                    <a:gd name="connsiteY33" fmla="*/ 447549 h 4279673"/>
                    <a:gd name="connsiteX34" fmla="*/ 2164223 w 2831067"/>
                    <a:gd name="connsiteY34" fmla="*/ 129218 h 4279673"/>
                    <a:gd name="connsiteX35" fmla="*/ 1728387 w 2831067"/>
                    <a:gd name="connsiteY35" fmla="*/ 1031 h 4279673"/>
                    <a:gd name="connsiteX36" fmla="*/ 1418602 w 2831067"/>
                    <a:gd name="connsiteY36" fmla="*/ 201858 h 4279673"/>
                    <a:gd name="connsiteX0" fmla="*/ 1418602 w 2831067"/>
                    <a:gd name="connsiteY0" fmla="*/ 201858 h 4279673"/>
                    <a:gd name="connsiteX1" fmla="*/ 737075 w 2831067"/>
                    <a:gd name="connsiteY1" fmla="*/ 82216 h 4279673"/>
                    <a:gd name="connsiteX2" fmla="*/ 495656 w 2831067"/>
                    <a:gd name="connsiteY2" fmla="*/ 447549 h 4279673"/>
                    <a:gd name="connsiteX3" fmla="*/ 403789 w 2831067"/>
                    <a:gd name="connsiteY3" fmla="*/ 300134 h 4279673"/>
                    <a:gd name="connsiteX4" fmla="*/ 247828 w 2831067"/>
                    <a:gd name="connsiteY4" fmla="*/ 278770 h 4279673"/>
                    <a:gd name="connsiteX5" fmla="*/ 0 w 2831067"/>
                    <a:gd name="connsiteY5" fmla="*/ 966706 h 4279673"/>
                    <a:gd name="connsiteX6" fmla="*/ 284148 w 2831067"/>
                    <a:gd name="connsiteY6" fmla="*/ 1028663 h 4279673"/>
                    <a:gd name="connsiteX7" fmla="*/ 489246 w 2831067"/>
                    <a:gd name="connsiteY7" fmla="*/ 1097030 h 4279673"/>
                    <a:gd name="connsiteX8" fmla="*/ 593933 w 2831067"/>
                    <a:gd name="connsiteY8" fmla="*/ 1297856 h 4279673"/>
                    <a:gd name="connsiteX9" fmla="*/ 410198 w 2831067"/>
                    <a:gd name="connsiteY9" fmla="*/ 1652506 h 4279673"/>
                    <a:gd name="connsiteX10" fmla="*/ 337559 w 2831067"/>
                    <a:gd name="connsiteY10" fmla="*/ 1838377 h 4279673"/>
                    <a:gd name="connsiteX11" fmla="*/ 72639 w 2831067"/>
                    <a:gd name="connsiteY11" fmla="*/ 2257121 h 4279673"/>
                    <a:gd name="connsiteX12" fmla="*/ 123914 w 2831067"/>
                    <a:gd name="connsiteY12" fmla="*/ 2560497 h 4279673"/>
                    <a:gd name="connsiteX13" fmla="*/ 414471 w 2831067"/>
                    <a:gd name="connsiteY13" fmla="*/ 2556224 h 4279673"/>
                    <a:gd name="connsiteX14" fmla="*/ 446518 w 2831067"/>
                    <a:gd name="connsiteY14" fmla="*/ 2633136 h 4279673"/>
                    <a:gd name="connsiteX15" fmla="*/ 709301 w 2831067"/>
                    <a:gd name="connsiteY15" fmla="*/ 2831826 h 4279673"/>
                    <a:gd name="connsiteX16" fmla="*/ 828942 w 2831067"/>
                    <a:gd name="connsiteY16" fmla="*/ 3158702 h 4279673"/>
                    <a:gd name="connsiteX17" fmla="*/ 1093862 w 2831067"/>
                    <a:gd name="connsiteY17" fmla="*/ 4154287 h 4279673"/>
                    <a:gd name="connsiteX18" fmla="*/ 1461331 w 2831067"/>
                    <a:gd name="connsiteY18" fmla="*/ 4278201 h 4279673"/>
                    <a:gd name="connsiteX19" fmla="*/ 1743342 w 2831067"/>
                    <a:gd name="connsiteY19" fmla="*/ 4158560 h 4279673"/>
                    <a:gd name="connsiteX20" fmla="*/ 1794617 w 2831067"/>
                    <a:gd name="connsiteY20" fmla="*/ 3628721 h 4279673"/>
                    <a:gd name="connsiteX21" fmla="*/ 2055264 w 2831067"/>
                    <a:gd name="connsiteY21" fmla="*/ 2987787 h 4279673"/>
                    <a:gd name="connsiteX22" fmla="*/ 2414187 w 2831067"/>
                    <a:gd name="connsiteY22" fmla="*/ 2532723 h 4279673"/>
                    <a:gd name="connsiteX23" fmla="*/ 2745337 w 2831067"/>
                    <a:gd name="connsiteY23" fmla="*/ 2504949 h 4279673"/>
                    <a:gd name="connsiteX24" fmla="*/ 2764565 w 2831067"/>
                    <a:gd name="connsiteY24" fmla="*/ 2150299 h 4279673"/>
                    <a:gd name="connsiteX25" fmla="*/ 2480417 w 2831067"/>
                    <a:gd name="connsiteY25" fmla="*/ 1842650 h 4279673"/>
                    <a:gd name="connsiteX26" fmla="*/ 2232589 w 2831067"/>
                    <a:gd name="connsiteY26" fmla="*/ 1325630 h 4279673"/>
                    <a:gd name="connsiteX27" fmla="*/ 2367185 w 2831067"/>
                    <a:gd name="connsiteY27" fmla="*/ 1071392 h 4279673"/>
                    <a:gd name="connsiteX28" fmla="*/ 2600058 w 2831067"/>
                    <a:gd name="connsiteY28" fmla="*/ 1017981 h 4279673"/>
                    <a:gd name="connsiteX29" fmla="*/ 2790202 w 2831067"/>
                    <a:gd name="connsiteY29" fmla="*/ 983798 h 4279673"/>
                    <a:gd name="connsiteX30" fmla="*/ 2828658 w 2831067"/>
                    <a:gd name="connsiteY30" fmla="*/ 791517 h 4279673"/>
                    <a:gd name="connsiteX31" fmla="*/ 2747473 w 2831067"/>
                    <a:gd name="connsiteY31" fmla="*/ 573600 h 4279673"/>
                    <a:gd name="connsiteX32" fmla="*/ 2559466 w 2831067"/>
                    <a:gd name="connsiteY32" fmla="*/ 308680 h 4279673"/>
                    <a:gd name="connsiteX33" fmla="*/ 2224043 w 2831067"/>
                    <a:gd name="connsiteY33" fmla="*/ 447549 h 4279673"/>
                    <a:gd name="connsiteX34" fmla="*/ 2164223 w 2831067"/>
                    <a:gd name="connsiteY34" fmla="*/ 129218 h 4279673"/>
                    <a:gd name="connsiteX35" fmla="*/ 1728387 w 2831067"/>
                    <a:gd name="connsiteY35" fmla="*/ 1031 h 4279673"/>
                    <a:gd name="connsiteX36" fmla="*/ 1418602 w 2831067"/>
                    <a:gd name="connsiteY36" fmla="*/ 201858 h 4279673"/>
                    <a:gd name="connsiteX0" fmla="*/ 1418602 w 2831067"/>
                    <a:gd name="connsiteY0" fmla="*/ 201858 h 4279673"/>
                    <a:gd name="connsiteX1" fmla="*/ 737075 w 2831067"/>
                    <a:gd name="connsiteY1" fmla="*/ 82216 h 4279673"/>
                    <a:gd name="connsiteX2" fmla="*/ 495656 w 2831067"/>
                    <a:gd name="connsiteY2" fmla="*/ 447549 h 4279673"/>
                    <a:gd name="connsiteX3" fmla="*/ 403789 w 2831067"/>
                    <a:gd name="connsiteY3" fmla="*/ 300134 h 4279673"/>
                    <a:gd name="connsiteX4" fmla="*/ 247828 w 2831067"/>
                    <a:gd name="connsiteY4" fmla="*/ 278770 h 4279673"/>
                    <a:gd name="connsiteX5" fmla="*/ 0 w 2831067"/>
                    <a:gd name="connsiteY5" fmla="*/ 966706 h 4279673"/>
                    <a:gd name="connsiteX6" fmla="*/ 284148 w 2831067"/>
                    <a:gd name="connsiteY6" fmla="*/ 1028663 h 4279673"/>
                    <a:gd name="connsiteX7" fmla="*/ 489246 w 2831067"/>
                    <a:gd name="connsiteY7" fmla="*/ 1097030 h 4279673"/>
                    <a:gd name="connsiteX8" fmla="*/ 593933 w 2831067"/>
                    <a:gd name="connsiteY8" fmla="*/ 1297856 h 4279673"/>
                    <a:gd name="connsiteX9" fmla="*/ 410198 w 2831067"/>
                    <a:gd name="connsiteY9" fmla="*/ 1652506 h 4279673"/>
                    <a:gd name="connsiteX10" fmla="*/ 337559 w 2831067"/>
                    <a:gd name="connsiteY10" fmla="*/ 1838377 h 4279673"/>
                    <a:gd name="connsiteX11" fmla="*/ 72639 w 2831067"/>
                    <a:gd name="connsiteY11" fmla="*/ 2257121 h 4279673"/>
                    <a:gd name="connsiteX12" fmla="*/ 123914 w 2831067"/>
                    <a:gd name="connsiteY12" fmla="*/ 2560497 h 4279673"/>
                    <a:gd name="connsiteX13" fmla="*/ 414471 w 2831067"/>
                    <a:gd name="connsiteY13" fmla="*/ 2556224 h 4279673"/>
                    <a:gd name="connsiteX14" fmla="*/ 446518 w 2831067"/>
                    <a:gd name="connsiteY14" fmla="*/ 2633136 h 4279673"/>
                    <a:gd name="connsiteX15" fmla="*/ 709301 w 2831067"/>
                    <a:gd name="connsiteY15" fmla="*/ 2831826 h 4279673"/>
                    <a:gd name="connsiteX16" fmla="*/ 828942 w 2831067"/>
                    <a:gd name="connsiteY16" fmla="*/ 3158702 h 4279673"/>
                    <a:gd name="connsiteX17" fmla="*/ 1093862 w 2831067"/>
                    <a:gd name="connsiteY17" fmla="*/ 4154287 h 4279673"/>
                    <a:gd name="connsiteX18" fmla="*/ 1461331 w 2831067"/>
                    <a:gd name="connsiteY18" fmla="*/ 4278201 h 4279673"/>
                    <a:gd name="connsiteX19" fmla="*/ 1743342 w 2831067"/>
                    <a:gd name="connsiteY19" fmla="*/ 4158560 h 4279673"/>
                    <a:gd name="connsiteX20" fmla="*/ 1794617 w 2831067"/>
                    <a:gd name="connsiteY20" fmla="*/ 3628721 h 4279673"/>
                    <a:gd name="connsiteX21" fmla="*/ 2055264 w 2831067"/>
                    <a:gd name="connsiteY21" fmla="*/ 2987787 h 4279673"/>
                    <a:gd name="connsiteX22" fmla="*/ 2414187 w 2831067"/>
                    <a:gd name="connsiteY22" fmla="*/ 2532723 h 4279673"/>
                    <a:gd name="connsiteX23" fmla="*/ 2745337 w 2831067"/>
                    <a:gd name="connsiteY23" fmla="*/ 2504949 h 4279673"/>
                    <a:gd name="connsiteX24" fmla="*/ 2764565 w 2831067"/>
                    <a:gd name="connsiteY24" fmla="*/ 2150299 h 4279673"/>
                    <a:gd name="connsiteX25" fmla="*/ 2480417 w 2831067"/>
                    <a:gd name="connsiteY25" fmla="*/ 1842650 h 4279673"/>
                    <a:gd name="connsiteX26" fmla="*/ 2232589 w 2831067"/>
                    <a:gd name="connsiteY26" fmla="*/ 1325630 h 4279673"/>
                    <a:gd name="connsiteX27" fmla="*/ 2367185 w 2831067"/>
                    <a:gd name="connsiteY27" fmla="*/ 1071392 h 4279673"/>
                    <a:gd name="connsiteX28" fmla="*/ 2600058 w 2831067"/>
                    <a:gd name="connsiteY28" fmla="*/ 1017981 h 4279673"/>
                    <a:gd name="connsiteX29" fmla="*/ 2790202 w 2831067"/>
                    <a:gd name="connsiteY29" fmla="*/ 983798 h 4279673"/>
                    <a:gd name="connsiteX30" fmla="*/ 2828658 w 2831067"/>
                    <a:gd name="connsiteY30" fmla="*/ 791517 h 4279673"/>
                    <a:gd name="connsiteX31" fmla="*/ 2747473 w 2831067"/>
                    <a:gd name="connsiteY31" fmla="*/ 573600 h 4279673"/>
                    <a:gd name="connsiteX32" fmla="*/ 2559466 w 2831067"/>
                    <a:gd name="connsiteY32" fmla="*/ 308680 h 4279673"/>
                    <a:gd name="connsiteX33" fmla="*/ 2224043 w 2831067"/>
                    <a:gd name="connsiteY33" fmla="*/ 447549 h 4279673"/>
                    <a:gd name="connsiteX34" fmla="*/ 2164223 w 2831067"/>
                    <a:gd name="connsiteY34" fmla="*/ 129218 h 4279673"/>
                    <a:gd name="connsiteX35" fmla="*/ 1728387 w 2831067"/>
                    <a:gd name="connsiteY35" fmla="*/ 1031 h 4279673"/>
                    <a:gd name="connsiteX36" fmla="*/ 1418602 w 2831067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858 h 4279673"/>
                    <a:gd name="connsiteX1" fmla="*/ 737075 w 2850530"/>
                    <a:gd name="connsiteY1" fmla="*/ 82216 h 4279673"/>
                    <a:gd name="connsiteX2" fmla="*/ 495656 w 2850530"/>
                    <a:gd name="connsiteY2" fmla="*/ 447549 h 4279673"/>
                    <a:gd name="connsiteX3" fmla="*/ 403789 w 2850530"/>
                    <a:gd name="connsiteY3" fmla="*/ 300134 h 4279673"/>
                    <a:gd name="connsiteX4" fmla="*/ 247828 w 2850530"/>
                    <a:gd name="connsiteY4" fmla="*/ 278770 h 4279673"/>
                    <a:gd name="connsiteX5" fmla="*/ 0 w 2850530"/>
                    <a:gd name="connsiteY5" fmla="*/ 966706 h 4279673"/>
                    <a:gd name="connsiteX6" fmla="*/ 284148 w 2850530"/>
                    <a:gd name="connsiteY6" fmla="*/ 1028663 h 4279673"/>
                    <a:gd name="connsiteX7" fmla="*/ 489246 w 2850530"/>
                    <a:gd name="connsiteY7" fmla="*/ 1097030 h 4279673"/>
                    <a:gd name="connsiteX8" fmla="*/ 593933 w 2850530"/>
                    <a:gd name="connsiteY8" fmla="*/ 1297856 h 4279673"/>
                    <a:gd name="connsiteX9" fmla="*/ 410198 w 2850530"/>
                    <a:gd name="connsiteY9" fmla="*/ 1652506 h 4279673"/>
                    <a:gd name="connsiteX10" fmla="*/ 337559 w 2850530"/>
                    <a:gd name="connsiteY10" fmla="*/ 1838377 h 4279673"/>
                    <a:gd name="connsiteX11" fmla="*/ 72639 w 2850530"/>
                    <a:gd name="connsiteY11" fmla="*/ 2257121 h 4279673"/>
                    <a:gd name="connsiteX12" fmla="*/ 123914 w 2850530"/>
                    <a:gd name="connsiteY12" fmla="*/ 2560497 h 4279673"/>
                    <a:gd name="connsiteX13" fmla="*/ 414471 w 2850530"/>
                    <a:gd name="connsiteY13" fmla="*/ 2556224 h 4279673"/>
                    <a:gd name="connsiteX14" fmla="*/ 446518 w 2850530"/>
                    <a:gd name="connsiteY14" fmla="*/ 2633136 h 4279673"/>
                    <a:gd name="connsiteX15" fmla="*/ 709301 w 2850530"/>
                    <a:gd name="connsiteY15" fmla="*/ 2831826 h 4279673"/>
                    <a:gd name="connsiteX16" fmla="*/ 828942 w 2850530"/>
                    <a:gd name="connsiteY16" fmla="*/ 3158702 h 4279673"/>
                    <a:gd name="connsiteX17" fmla="*/ 1093862 w 2850530"/>
                    <a:gd name="connsiteY17" fmla="*/ 4154287 h 4279673"/>
                    <a:gd name="connsiteX18" fmla="*/ 1461331 w 2850530"/>
                    <a:gd name="connsiteY18" fmla="*/ 4278201 h 4279673"/>
                    <a:gd name="connsiteX19" fmla="*/ 1743342 w 2850530"/>
                    <a:gd name="connsiteY19" fmla="*/ 4158560 h 4279673"/>
                    <a:gd name="connsiteX20" fmla="*/ 1794617 w 2850530"/>
                    <a:gd name="connsiteY20" fmla="*/ 3628721 h 4279673"/>
                    <a:gd name="connsiteX21" fmla="*/ 2055264 w 2850530"/>
                    <a:gd name="connsiteY21" fmla="*/ 2987787 h 4279673"/>
                    <a:gd name="connsiteX22" fmla="*/ 2414187 w 2850530"/>
                    <a:gd name="connsiteY22" fmla="*/ 2532723 h 4279673"/>
                    <a:gd name="connsiteX23" fmla="*/ 2745337 w 2850530"/>
                    <a:gd name="connsiteY23" fmla="*/ 2504949 h 4279673"/>
                    <a:gd name="connsiteX24" fmla="*/ 2764565 w 2850530"/>
                    <a:gd name="connsiteY24" fmla="*/ 2150299 h 4279673"/>
                    <a:gd name="connsiteX25" fmla="*/ 2480417 w 2850530"/>
                    <a:gd name="connsiteY25" fmla="*/ 1842650 h 4279673"/>
                    <a:gd name="connsiteX26" fmla="*/ 2232589 w 2850530"/>
                    <a:gd name="connsiteY26" fmla="*/ 1325630 h 4279673"/>
                    <a:gd name="connsiteX27" fmla="*/ 2367185 w 2850530"/>
                    <a:gd name="connsiteY27" fmla="*/ 1071392 h 4279673"/>
                    <a:gd name="connsiteX28" fmla="*/ 2600058 w 2850530"/>
                    <a:gd name="connsiteY28" fmla="*/ 1017981 h 4279673"/>
                    <a:gd name="connsiteX29" fmla="*/ 2830795 w 2850530"/>
                    <a:gd name="connsiteY29" fmla="*/ 975253 h 4279673"/>
                    <a:gd name="connsiteX30" fmla="*/ 2828658 w 2850530"/>
                    <a:gd name="connsiteY30" fmla="*/ 791517 h 4279673"/>
                    <a:gd name="connsiteX31" fmla="*/ 2747473 w 2850530"/>
                    <a:gd name="connsiteY31" fmla="*/ 573600 h 4279673"/>
                    <a:gd name="connsiteX32" fmla="*/ 2559466 w 2850530"/>
                    <a:gd name="connsiteY32" fmla="*/ 308680 h 4279673"/>
                    <a:gd name="connsiteX33" fmla="*/ 2224043 w 2850530"/>
                    <a:gd name="connsiteY33" fmla="*/ 447549 h 4279673"/>
                    <a:gd name="connsiteX34" fmla="*/ 2164223 w 2850530"/>
                    <a:gd name="connsiteY34" fmla="*/ 129218 h 4279673"/>
                    <a:gd name="connsiteX35" fmla="*/ 1728387 w 2850530"/>
                    <a:gd name="connsiteY35" fmla="*/ 1031 h 4279673"/>
                    <a:gd name="connsiteX36" fmla="*/ 1418602 w 2850530"/>
                    <a:gd name="connsiteY36" fmla="*/ 201858 h 4279673"/>
                    <a:gd name="connsiteX0" fmla="*/ 1418602 w 2850530"/>
                    <a:gd name="connsiteY0" fmla="*/ 201787 h 4279602"/>
                    <a:gd name="connsiteX1" fmla="*/ 737075 w 2850530"/>
                    <a:gd name="connsiteY1" fmla="*/ 82145 h 4279602"/>
                    <a:gd name="connsiteX2" fmla="*/ 495656 w 2850530"/>
                    <a:gd name="connsiteY2" fmla="*/ 447478 h 4279602"/>
                    <a:gd name="connsiteX3" fmla="*/ 403789 w 2850530"/>
                    <a:gd name="connsiteY3" fmla="*/ 300063 h 4279602"/>
                    <a:gd name="connsiteX4" fmla="*/ 247828 w 2850530"/>
                    <a:gd name="connsiteY4" fmla="*/ 278699 h 4279602"/>
                    <a:gd name="connsiteX5" fmla="*/ 0 w 2850530"/>
                    <a:gd name="connsiteY5" fmla="*/ 966635 h 4279602"/>
                    <a:gd name="connsiteX6" fmla="*/ 284148 w 2850530"/>
                    <a:gd name="connsiteY6" fmla="*/ 1028592 h 4279602"/>
                    <a:gd name="connsiteX7" fmla="*/ 489246 w 2850530"/>
                    <a:gd name="connsiteY7" fmla="*/ 1096959 h 4279602"/>
                    <a:gd name="connsiteX8" fmla="*/ 593933 w 2850530"/>
                    <a:gd name="connsiteY8" fmla="*/ 1297785 h 4279602"/>
                    <a:gd name="connsiteX9" fmla="*/ 410198 w 2850530"/>
                    <a:gd name="connsiteY9" fmla="*/ 1652435 h 4279602"/>
                    <a:gd name="connsiteX10" fmla="*/ 337559 w 2850530"/>
                    <a:gd name="connsiteY10" fmla="*/ 1838306 h 4279602"/>
                    <a:gd name="connsiteX11" fmla="*/ 72639 w 2850530"/>
                    <a:gd name="connsiteY11" fmla="*/ 2257050 h 4279602"/>
                    <a:gd name="connsiteX12" fmla="*/ 123914 w 2850530"/>
                    <a:gd name="connsiteY12" fmla="*/ 2560426 h 4279602"/>
                    <a:gd name="connsiteX13" fmla="*/ 414471 w 2850530"/>
                    <a:gd name="connsiteY13" fmla="*/ 2556153 h 4279602"/>
                    <a:gd name="connsiteX14" fmla="*/ 446518 w 2850530"/>
                    <a:gd name="connsiteY14" fmla="*/ 2633065 h 4279602"/>
                    <a:gd name="connsiteX15" fmla="*/ 709301 w 2850530"/>
                    <a:gd name="connsiteY15" fmla="*/ 2831755 h 4279602"/>
                    <a:gd name="connsiteX16" fmla="*/ 828942 w 2850530"/>
                    <a:gd name="connsiteY16" fmla="*/ 3158631 h 4279602"/>
                    <a:gd name="connsiteX17" fmla="*/ 1093862 w 2850530"/>
                    <a:gd name="connsiteY17" fmla="*/ 4154216 h 4279602"/>
                    <a:gd name="connsiteX18" fmla="*/ 1461331 w 2850530"/>
                    <a:gd name="connsiteY18" fmla="*/ 4278130 h 4279602"/>
                    <a:gd name="connsiteX19" fmla="*/ 1743342 w 2850530"/>
                    <a:gd name="connsiteY19" fmla="*/ 4158489 h 4279602"/>
                    <a:gd name="connsiteX20" fmla="*/ 1794617 w 2850530"/>
                    <a:gd name="connsiteY20" fmla="*/ 3628650 h 4279602"/>
                    <a:gd name="connsiteX21" fmla="*/ 2055264 w 2850530"/>
                    <a:gd name="connsiteY21" fmla="*/ 2987716 h 4279602"/>
                    <a:gd name="connsiteX22" fmla="*/ 2414187 w 2850530"/>
                    <a:gd name="connsiteY22" fmla="*/ 2532652 h 4279602"/>
                    <a:gd name="connsiteX23" fmla="*/ 2745337 w 2850530"/>
                    <a:gd name="connsiteY23" fmla="*/ 2504878 h 4279602"/>
                    <a:gd name="connsiteX24" fmla="*/ 2764565 w 2850530"/>
                    <a:gd name="connsiteY24" fmla="*/ 2150228 h 4279602"/>
                    <a:gd name="connsiteX25" fmla="*/ 2480417 w 2850530"/>
                    <a:gd name="connsiteY25" fmla="*/ 1842579 h 4279602"/>
                    <a:gd name="connsiteX26" fmla="*/ 2232589 w 2850530"/>
                    <a:gd name="connsiteY26" fmla="*/ 1325559 h 4279602"/>
                    <a:gd name="connsiteX27" fmla="*/ 2367185 w 2850530"/>
                    <a:gd name="connsiteY27" fmla="*/ 1071321 h 4279602"/>
                    <a:gd name="connsiteX28" fmla="*/ 2600058 w 2850530"/>
                    <a:gd name="connsiteY28" fmla="*/ 1017910 h 4279602"/>
                    <a:gd name="connsiteX29" fmla="*/ 2830795 w 2850530"/>
                    <a:gd name="connsiteY29" fmla="*/ 975182 h 4279602"/>
                    <a:gd name="connsiteX30" fmla="*/ 2828658 w 2850530"/>
                    <a:gd name="connsiteY30" fmla="*/ 791446 h 4279602"/>
                    <a:gd name="connsiteX31" fmla="*/ 2747473 w 2850530"/>
                    <a:gd name="connsiteY31" fmla="*/ 573529 h 4279602"/>
                    <a:gd name="connsiteX32" fmla="*/ 2559466 w 2850530"/>
                    <a:gd name="connsiteY32" fmla="*/ 308609 h 4279602"/>
                    <a:gd name="connsiteX33" fmla="*/ 2224043 w 2850530"/>
                    <a:gd name="connsiteY33" fmla="*/ 447478 h 4279602"/>
                    <a:gd name="connsiteX34" fmla="*/ 2155677 w 2850530"/>
                    <a:gd name="connsiteY34" fmla="*/ 139829 h 4279602"/>
                    <a:gd name="connsiteX35" fmla="*/ 1728387 w 2850530"/>
                    <a:gd name="connsiteY35" fmla="*/ 960 h 4279602"/>
                    <a:gd name="connsiteX36" fmla="*/ 1418602 w 2850530"/>
                    <a:gd name="connsiteY36" fmla="*/ 201787 h 4279602"/>
                    <a:gd name="connsiteX0" fmla="*/ 1418602 w 2850530"/>
                    <a:gd name="connsiteY0" fmla="*/ 201787 h 4279602"/>
                    <a:gd name="connsiteX1" fmla="*/ 737075 w 2850530"/>
                    <a:gd name="connsiteY1" fmla="*/ 82145 h 4279602"/>
                    <a:gd name="connsiteX2" fmla="*/ 495656 w 2850530"/>
                    <a:gd name="connsiteY2" fmla="*/ 447478 h 4279602"/>
                    <a:gd name="connsiteX3" fmla="*/ 403789 w 2850530"/>
                    <a:gd name="connsiteY3" fmla="*/ 300063 h 4279602"/>
                    <a:gd name="connsiteX4" fmla="*/ 247828 w 2850530"/>
                    <a:gd name="connsiteY4" fmla="*/ 278699 h 4279602"/>
                    <a:gd name="connsiteX5" fmla="*/ 0 w 2850530"/>
                    <a:gd name="connsiteY5" fmla="*/ 966635 h 4279602"/>
                    <a:gd name="connsiteX6" fmla="*/ 284148 w 2850530"/>
                    <a:gd name="connsiteY6" fmla="*/ 1028592 h 4279602"/>
                    <a:gd name="connsiteX7" fmla="*/ 489246 w 2850530"/>
                    <a:gd name="connsiteY7" fmla="*/ 1096959 h 4279602"/>
                    <a:gd name="connsiteX8" fmla="*/ 593933 w 2850530"/>
                    <a:gd name="connsiteY8" fmla="*/ 1297785 h 4279602"/>
                    <a:gd name="connsiteX9" fmla="*/ 410198 w 2850530"/>
                    <a:gd name="connsiteY9" fmla="*/ 1652435 h 4279602"/>
                    <a:gd name="connsiteX10" fmla="*/ 337559 w 2850530"/>
                    <a:gd name="connsiteY10" fmla="*/ 1838306 h 4279602"/>
                    <a:gd name="connsiteX11" fmla="*/ 72639 w 2850530"/>
                    <a:gd name="connsiteY11" fmla="*/ 2257050 h 4279602"/>
                    <a:gd name="connsiteX12" fmla="*/ 123914 w 2850530"/>
                    <a:gd name="connsiteY12" fmla="*/ 2560426 h 4279602"/>
                    <a:gd name="connsiteX13" fmla="*/ 414471 w 2850530"/>
                    <a:gd name="connsiteY13" fmla="*/ 2556153 h 4279602"/>
                    <a:gd name="connsiteX14" fmla="*/ 446518 w 2850530"/>
                    <a:gd name="connsiteY14" fmla="*/ 2633065 h 4279602"/>
                    <a:gd name="connsiteX15" fmla="*/ 709301 w 2850530"/>
                    <a:gd name="connsiteY15" fmla="*/ 2831755 h 4279602"/>
                    <a:gd name="connsiteX16" fmla="*/ 828942 w 2850530"/>
                    <a:gd name="connsiteY16" fmla="*/ 3158631 h 4279602"/>
                    <a:gd name="connsiteX17" fmla="*/ 1093862 w 2850530"/>
                    <a:gd name="connsiteY17" fmla="*/ 4154216 h 4279602"/>
                    <a:gd name="connsiteX18" fmla="*/ 1461331 w 2850530"/>
                    <a:gd name="connsiteY18" fmla="*/ 4278130 h 4279602"/>
                    <a:gd name="connsiteX19" fmla="*/ 1743342 w 2850530"/>
                    <a:gd name="connsiteY19" fmla="*/ 4158489 h 4279602"/>
                    <a:gd name="connsiteX20" fmla="*/ 1794617 w 2850530"/>
                    <a:gd name="connsiteY20" fmla="*/ 3628650 h 4279602"/>
                    <a:gd name="connsiteX21" fmla="*/ 2055264 w 2850530"/>
                    <a:gd name="connsiteY21" fmla="*/ 2987716 h 4279602"/>
                    <a:gd name="connsiteX22" fmla="*/ 2414187 w 2850530"/>
                    <a:gd name="connsiteY22" fmla="*/ 2532652 h 4279602"/>
                    <a:gd name="connsiteX23" fmla="*/ 2745337 w 2850530"/>
                    <a:gd name="connsiteY23" fmla="*/ 2504878 h 4279602"/>
                    <a:gd name="connsiteX24" fmla="*/ 2764565 w 2850530"/>
                    <a:gd name="connsiteY24" fmla="*/ 2150228 h 4279602"/>
                    <a:gd name="connsiteX25" fmla="*/ 2480417 w 2850530"/>
                    <a:gd name="connsiteY25" fmla="*/ 1842579 h 4279602"/>
                    <a:gd name="connsiteX26" fmla="*/ 2232589 w 2850530"/>
                    <a:gd name="connsiteY26" fmla="*/ 1325559 h 4279602"/>
                    <a:gd name="connsiteX27" fmla="*/ 2367185 w 2850530"/>
                    <a:gd name="connsiteY27" fmla="*/ 1071321 h 4279602"/>
                    <a:gd name="connsiteX28" fmla="*/ 2600058 w 2850530"/>
                    <a:gd name="connsiteY28" fmla="*/ 1017910 h 4279602"/>
                    <a:gd name="connsiteX29" fmla="*/ 2830795 w 2850530"/>
                    <a:gd name="connsiteY29" fmla="*/ 975182 h 4279602"/>
                    <a:gd name="connsiteX30" fmla="*/ 2828658 w 2850530"/>
                    <a:gd name="connsiteY30" fmla="*/ 791446 h 4279602"/>
                    <a:gd name="connsiteX31" fmla="*/ 2747473 w 2850530"/>
                    <a:gd name="connsiteY31" fmla="*/ 573529 h 4279602"/>
                    <a:gd name="connsiteX32" fmla="*/ 2559466 w 2850530"/>
                    <a:gd name="connsiteY32" fmla="*/ 308609 h 4279602"/>
                    <a:gd name="connsiteX33" fmla="*/ 2224043 w 2850530"/>
                    <a:gd name="connsiteY33" fmla="*/ 447478 h 4279602"/>
                    <a:gd name="connsiteX34" fmla="*/ 2155677 w 2850530"/>
                    <a:gd name="connsiteY34" fmla="*/ 139829 h 4279602"/>
                    <a:gd name="connsiteX35" fmla="*/ 1728387 w 2850530"/>
                    <a:gd name="connsiteY35" fmla="*/ 960 h 4279602"/>
                    <a:gd name="connsiteX36" fmla="*/ 1418602 w 2850530"/>
                    <a:gd name="connsiteY36" fmla="*/ 201787 h 4279602"/>
                    <a:gd name="connsiteX0" fmla="*/ 1418602 w 2850530"/>
                    <a:gd name="connsiteY0" fmla="*/ 201787 h 4279602"/>
                    <a:gd name="connsiteX1" fmla="*/ 737075 w 2850530"/>
                    <a:gd name="connsiteY1" fmla="*/ 82145 h 4279602"/>
                    <a:gd name="connsiteX2" fmla="*/ 495656 w 2850530"/>
                    <a:gd name="connsiteY2" fmla="*/ 447478 h 4279602"/>
                    <a:gd name="connsiteX3" fmla="*/ 403789 w 2850530"/>
                    <a:gd name="connsiteY3" fmla="*/ 300063 h 4279602"/>
                    <a:gd name="connsiteX4" fmla="*/ 247828 w 2850530"/>
                    <a:gd name="connsiteY4" fmla="*/ 278699 h 4279602"/>
                    <a:gd name="connsiteX5" fmla="*/ 0 w 2850530"/>
                    <a:gd name="connsiteY5" fmla="*/ 966635 h 4279602"/>
                    <a:gd name="connsiteX6" fmla="*/ 284148 w 2850530"/>
                    <a:gd name="connsiteY6" fmla="*/ 1028592 h 4279602"/>
                    <a:gd name="connsiteX7" fmla="*/ 489246 w 2850530"/>
                    <a:gd name="connsiteY7" fmla="*/ 1096959 h 4279602"/>
                    <a:gd name="connsiteX8" fmla="*/ 593933 w 2850530"/>
                    <a:gd name="connsiteY8" fmla="*/ 1297785 h 4279602"/>
                    <a:gd name="connsiteX9" fmla="*/ 410198 w 2850530"/>
                    <a:gd name="connsiteY9" fmla="*/ 1652435 h 4279602"/>
                    <a:gd name="connsiteX10" fmla="*/ 337559 w 2850530"/>
                    <a:gd name="connsiteY10" fmla="*/ 1838306 h 4279602"/>
                    <a:gd name="connsiteX11" fmla="*/ 72639 w 2850530"/>
                    <a:gd name="connsiteY11" fmla="*/ 2257050 h 4279602"/>
                    <a:gd name="connsiteX12" fmla="*/ 123914 w 2850530"/>
                    <a:gd name="connsiteY12" fmla="*/ 2560426 h 4279602"/>
                    <a:gd name="connsiteX13" fmla="*/ 414471 w 2850530"/>
                    <a:gd name="connsiteY13" fmla="*/ 2556153 h 4279602"/>
                    <a:gd name="connsiteX14" fmla="*/ 446518 w 2850530"/>
                    <a:gd name="connsiteY14" fmla="*/ 2633065 h 4279602"/>
                    <a:gd name="connsiteX15" fmla="*/ 709301 w 2850530"/>
                    <a:gd name="connsiteY15" fmla="*/ 2831755 h 4279602"/>
                    <a:gd name="connsiteX16" fmla="*/ 828942 w 2850530"/>
                    <a:gd name="connsiteY16" fmla="*/ 3158631 h 4279602"/>
                    <a:gd name="connsiteX17" fmla="*/ 1093862 w 2850530"/>
                    <a:gd name="connsiteY17" fmla="*/ 4154216 h 4279602"/>
                    <a:gd name="connsiteX18" fmla="*/ 1461331 w 2850530"/>
                    <a:gd name="connsiteY18" fmla="*/ 4278130 h 4279602"/>
                    <a:gd name="connsiteX19" fmla="*/ 1743342 w 2850530"/>
                    <a:gd name="connsiteY19" fmla="*/ 4158489 h 4279602"/>
                    <a:gd name="connsiteX20" fmla="*/ 1794617 w 2850530"/>
                    <a:gd name="connsiteY20" fmla="*/ 3628650 h 4279602"/>
                    <a:gd name="connsiteX21" fmla="*/ 2055264 w 2850530"/>
                    <a:gd name="connsiteY21" fmla="*/ 2987716 h 4279602"/>
                    <a:gd name="connsiteX22" fmla="*/ 2414187 w 2850530"/>
                    <a:gd name="connsiteY22" fmla="*/ 2532652 h 4279602"/>
                    <a:gd name="connsiteX23" fmla="*/ 2745337 w 2850530"/>
                    <a:gd name="connsiteY23" fmla="*/ 2504878 h 4279602"/>
                    <a:gd name="connsiteX24" fmla="*/ 2764565 w 2850530"/>
                    <a:gd name="connsiteY24" fmla="*/ 2150228 h 4279602"/>
                    <a:gd name="connsiteX25" fmla="*/ 2480417 w 2850530"/>
                    <a:gd name="connsiteY25" fmla="*/ 1842579 h 4279602"/>
                    <a:gd name="connsiteX26" fmla="*/ 2232589 w 2850530"/>
                    <a:gd name="connsiteY26" fmla="*/ 1325559 h 4279602"/>
                    <a:gd name="connsiteX27" fmla="*/ 2367185 w 2850530"/>
                    <a:gd name="connsiteY27" fmla="*/ 1071321 h 4279602"/>
                    <a:gd name="connsiteX28" fmla="*/ 2600058 w 2850530"/>
                    <a:gd name="connsiteY28" fmla="*/ 1017910 h 4279602"/>
                    <a:gd name="connsiteX29" fmla="*/ 2830795 w 2850530"/>
                    <a:gd name="connsiteY29" fmla="*/ 975182 h 4279602"/>
                    <a:gd name="connsiteX30" fmla="*/ 2828658 w 2850530"/>
                    <a:gd name="connsiteY30" fmla="*/ 791446 h 4279602"/>
                    <a:gd name="connsiteX31" fmla="*/ 2747473 w 2850530"/>
                    <a:gd name="connsiteY31" fmla="*/ 573529 h 4279602"/>
                    <a:gd name="connsiteX32" fmla="*/ 2559466 w 2850530"/>
                    <a:gd name="connsiteY32" fmla="*/ 308609 h 4279602"/>
                    <a:gd name="connsiteX33" fmla="*/ 2224043 w 2850530"/>
                    <a:gd name="connsiteY33" fmla="*/ 447478 h 4279602"/>
                    <a:gd name="connsiteX34" fmla="*/ 2155677 w 2850530"/>
                    <a:gd name="connsiteY34" fmla="*/ 139829 h 4279602"/>
                    <a:gd name="connsiteX35" fmla="*/ 1728387 w 2850530"/>
                    <a:gd name="connsiteY35" fmla="*/ 960 h 4279602"/>
                    <a:gd name="connsiteX36" fmla="*/ 1418602 w 2850530"/>
                    <a:gd name="connsiteY36" fmla="*/ 201787 h 4279602"/>
                    <a:gd name="connsiteX0" fmla="*/ 1418602 w 2850530"/>
                    <a:gd name="connsiteY0" fmla="*/ 201787 h 4279602"/>
                    <a:gd name="connsiteX1" fmla="*/ 1078905 w 2850530"/>
                    <a:gd name="connsiteY1" fmla="*/ 11419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  <a:gd name="connsiteX0" fmla="*/ 1418602 w 2850530"/>
                    <a:gd name="connsiteY0" fmla="*/ 201787 h 4279602"/>
                    <a:gd name="connsiteX1" fmla="*/ 1134453 w 2850530"/>
                    <a:gd name="connsiteY1" fmla="*/ 18052 h 4279602"/>
                    <a:gd name="connsiteX2" fmla="*/ 737075 w 2850530"/>
                    <a:gd name="connsiteY2" fmla="*/ 82145 h 4279602"/>
                    <a:gd name="connsiteX3" fmla="*/ 495656 w 2850530"/>
                    <a:gd name="connsiteY3" fmla="*/ 447478 h 4279602"/>
                    <a:gd name="connsiteX4" fmla="*/ 403789 w 2850530"/>
                    <a:gd name="connsiteY4" fmla="*/ 300063 h 4279602"/>
                    <a:gd name="connsiteX5" fmla="*/ 247828 w 2850530"/>
                    <a:gd name="connsiteY5" fmla="*/ 278699 h 4279602"/>
                    <a:gd name="connsiteX6" fmla="*/ 0 w 2850530"/>
                    <a:gd name="connsiteY6" fmla="*/ 966635 h 4279602"/>
                    <a:gd name="connsiteX7" fmla="*/ 284148 w 2850530"/>
                    <a:gd name="connsiteY7" fmla="*/ 1028592 h 4279602"/>
                    <a:gd name="connsiteX8" fmla="*/ 489246 w 2850530"/>
                    <a:gd name="connsiteY8" fmla="*/ 1096959 h 4279602"/>
                    <a:gd name="connsiteX9" fmla="*/ 593933 w 2850530"/>
                    <a:gd name="connsiteY9" fmla="*/ 1297785 h 4279602"/>
                    <a:gd name="connsiteX10" fmla="*/ 410198 w 2850530"/>
                    <a:gd name="connsiteY10" fmla="*/ 1652435 h 4279602"/>
                    <a:gd name="connsiteX11" fmla="*/ 337559 w 2850530"/>
                    <a:gd name="connsiteY11" fmla="*/ 1838306 h 4279602"/>
                    <a:gd name="connsiteX12" fmla="*/ 72639 w 2850530"/>
                    <a:gd name="connsiteY12" fmla="*/ 2257050 h 4279602"/>
                    <a:gd name="connsiteX13" fmla="*/ 123914 w 2850530"/>
                    <a:gd name="connsiteY13" fmla="*/ 2560426 h 4279602"/>
                    <a:gd name="connsiteX14" fmla="*/ 414471 w 2850530"/>
                    <a:gd name="connsiteY14" fmla="*/ 2556153 h 4279602"/>
                    <a:gd name="connsiteX15" fmla="*/ 446518 w 2850530"/>
                    <a:gd name="connsiteY15" fmla="*/ 2633065 h 4279602"/>
                    <a:gd name="connsiteX16" fmla="*/ 709301 w 2850530"/>
                    <a:gd name="connsiteY16" fmla="*/ 2831755 h 4279602"/>
                    <a:gd name="connsiteX17" fmla="*/ 828942 w 2850530"/>
                    <a:gd name="connsiteY17" fmla="*/ 3158631 h 4279602"/>
                    <a:gd name="connsiteX18" fmla="*/ 1093862 w 2850530"/>
                    <a:gd name="connsiteY18" fmla="*/ 4154216 h 4279602"/>
                    <a:gd name="connsiteX19" fmla="*/ 1461331 w 2850530"/>
                    <a:gd name="connsiteY19" fmla="*/ 4278130 h 4279602"/>
                    <a:gd name="connsiteX20" fmla="*/ 1743342 w 2850530"/>
                    <a:gd name="connsiteY20" fmla="*/ 4158489 h 4279602"/>
                    <a:gd name="connsiteX21" fmla="*/ 1794617 w 2850530"/>
                    <a:gd name="connsiteY21" fmla="*/ 3628650 h 4279602"/>
                    <a:gd name="connsiteX22" fmla="*/ 2055264 w 2850530"/>
                    <a:gd name="connsiteY22" fmla="*/ 2987716 h 4279602"/>
                    <a:gd name="connsiteX23" fmla="*/ 2414187 w 2850530"/>
                    <a:gd name="connsiteY23" fmla="*/ 2532652 h 4279602"/>
                    <a:gd name="connsiteX24" fmla="*/ 2745337 w 2850530"/>
                    <a:gd name="connsiteY24" fmla="*/ 2504878 h 4279602"/>
                    <a:gd name="connsiteX25" fmla="*/ 2764565 w 2850530"/>
                    <a:gd name="connsiteY25" fmla="*/ 2150228 h 4279602"/>
                    <a:gd name="connsiteX26" fmla="*/ 2480417 w 2850530"/>
                    <a:gd name="connsiteY26" fmla="*/ 1842579 h 4279602"/>
                    <a:gd name="connsiteX27" fmla="*/ 2232589 w 2850530"/>
                    <a:gd name="connsiteY27" fmla="*/ 1325559 h 4279602"/>
                    <a:gd name="connsiteX28" fmla="*/ 2367185 w 2850530"/>
                    <a:gd name="connsiteY28" fmla="*/ 1071321 h 4279602"/>
                    <a:gd name="connsiteX29" fmla="*/ 2600058 w 2850530"/>
                    <a:gd name="connsiteY29" fmla="*/ 1017910 h 4279602"/>
                    <a:gd name="connsiteX30" fmla="*/ 2830795 w 2850530"/>
                    <a:gd name="connsiteY30" fmla="*/ 975182 h 4279602"/>
                    <a:gd name="connsiteX31" fmla="*/ 2828658 w 2850530"/>
                    <a:gd name="connsiteY31" fmla="*/ 791446 h 4279602"/>
                    <a:gd name="connsiteX32" fmla="*/ 2747473 w 2850530"/>
                    <a:gd name="connsiteY32" fmla="*/ 573529 h 4279602"/>
                    <a:gd name="connsiteX33" fmla="*/ 2559466 w 2850530"/>
                    <a:gd name="connsiteY33" fmla="*/ 308609 h 4279602"/>
                    <a:gd name="connsiteX34" fmla="*/ 2224043 w 2850530"/>
                    <a:gd name="connsiteY34" fmla="*/ 447478 h 4279602"/>
                    <a:gd name="connsiteX35" fmla="*/ 2155677 w 2850530"/>
                    <a:gd name="connsiteY35" fmla="*/ 139829 h 4279602"/>
                    <a:gd name="connsiteX36" fmla="*/ 1728387 w 2850530"/>
                    <a:gd name="connsiteY36" fmla="*/ 960 h 4279602"/>
                    <a:gd name="connsiteX37" fmla="*/ 1418602 w 2850530"/>
                    <a:gd name="connsiteY37" fmla="*/ 201787 h 427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850530" h="4279602">
                      <a:moveTo>
                        <a:pt x="1418602" y="201787"/>
                      </a:moveTo>
                      <a:cubicBezTo>
                        <a:pt x="1319613" y="204636"/>
                        <a:pt x="1248041" y="37992"/>
                        <a:pt x="1134453" y="18052"/>
                      </a:cubicBezTo>
                      <a:cubicBezTo>
                        <a:pt x="1014455" y="23749"/>
                        <a:pt x="937545" y="-10791"/>
                        <a:pt x="737075" y="82145"/>
                      </a:cubicBezTo>
                      <a:cubicBezTo>
                        <a:pt x="536605" y="175081"/>
                        <a:pt x="482837" y="280834"/>
                        <a:pt x="495656" y="447478"/>
                      </a:cubicBezTo>
                      <a:cubicBezTo>
                        <a:pt x="476427" y="383385"/>
                        <a:pt x="445094" y="328193"/>
                        <a:pt x="403789" y="300063"/>
                      </a:cubicBezTo>
                      <a:cubicBezTo>
                        <a:pt x="362484" y="271933"/>
                        <a:pt x="327944" y="285108"/>
                        <a:pt x="247828" y="278699"/>
                      </a:cubicBezTo>
                      <a:cubicBezTo>
                        <a:pt x="180530" y="389794"/>
                        <a:pt x="13531" y="839872"/>
                        <a:pt x="0" y="966635"/>
                      </a:cubicBezTo>
                      <a:cubicBezTo>
                        <a:pt x="69791" y="1039986"/>
                        <a:pt x="189789" y="1070964"/>
                        <a:pt x="284148" y="1028592"/>
                      </a:cubicBezTo>
                      <a:cubicBezTo>
                        <a:pt x="378507" y="986220"/>
                        <a:pt x="425508" y="1085209"/>
                        <a:pt x="489246" y="1096959"/>
                      </a:cubicBezTo>
                      <a:cubicBezTo>
                        <a:pt x="497436" y="1166393"/>
                        <a:pt x="543015" y="1220161"/>
                        <a:pt x="593933" y="1297785"/>
                      </a:cubicBezTo>
                      <a:cubicBezTo>
                        <a:pt x="544438" y="1373272"/>
                        <a:pt x="452927" y="1562348"/>
                        <a:pt x="410198" y="1652435"/>
                      </a:cubicBezTo>
                      <a:cubicBezTo>
                        <a:pt x="367469" y="1742522"/>
                        <a:pt x="393819" y="1737537"/>
                        <a:pt x="337559" y="1838306"/>
                      </a:cubicBezTo>
                      <a:cubicBezTo>
                        <a:pt x="281299" y="1939075"/>
                        <a:pt x="108246" y="2136697"/>
                        <a:pt x="72639" y="2257050"/>
                      </a:cubicBezTo>
                      <a:cubicBezTo>
                        <a:pt x="37032" y="2377403"/>
                        <a:pt x="66942" y="2510576"/>
                        <a:pt x="123914" y="2560426"/>
                      </a:cubicBezTo>
                      <a:cubicBezTo>
                        <a:pt x="180886" y="2610276"/>
                        <a:pt x="360704" y="2544047"/>
                        <a:pt x="414471" y="2556153"/>
                      </a:cubicBezTo>
                      <a:cubicBezTo>
                        <a:pt x="468238" y="2568260"/>
                        <a:pt x="397380" y="2587131"/>
                        <a:pt x="446518" y="2633065"/>
                      </a:cubicBezTo>
                      <a:cubicBezTo>
                        <a:pt x="495656" y="2678999"/>
                        <a:pt x="639154" y="2707841"/>
                        <a:pt x="709301" y="2831755"/>
                      </a:cubicBezTo>
                      <a:cubicBezTo>
                        <a:pt x="779448" y="2955669"/>
                        <a:pt x="764849" y="2938221"/>
                        <a:pt x="828942" y="3158631"/>
                      </a:cubicBezTo>
                      <a:cubicBezTo>
                        <a:pt x="893035" y="3379041"/>
                        <a:pt x="1108105" y="3790307"/>
                        <a:pt x="1093862" y="4154216"/>
                      </a:cubicBezTo>
                      <a:cubicBezTo>
                        <a:pt x="1227034" y="4304479"/>
                        <a:pt x="1353084" y="4277418"/>
                        <a:pt x="1461331" y="4278130"/>
                      </a:cubicBezTo>
                      <a:cubicBezTo>
                        <a:pt x="1569578" y="4278842"/>
                        <a:pt x="1681384" y="4241098"/>
                        <a:pt x="1743342" y="4158489"/>
                      </a:cubicBezTo>
                      <a:cubicBezTo>
                        <a:pt x="1777526" y="4048106"/>
                        <a:pt x="1736221" y="3808823"/>
                        <a:pt x="1794617" y="3628650"/>
                      </a:cubicBezTo>
                      <a:cubicBezTo>
                        <a:pt x="1853013" y="3448477"/>
                        <a:pt x="1952002" y="3170382"/>
                        <a:pt x="2055264" y="2987716"/>
                      </a:cubicBezTo>
                      <a:cubicBezTo>
                        <a:pt x="2158526" y="2805050"/>
                        <a:pt x="2365405" y="2649445"/>
                        <a:pt x="2414187" y="2532652"/>
                      </a:cubicBezTo>
                      <a:cubicBezTo>
                        <a:pt x="2522790" y="2576093"/>
                        <a:pt x="2657031" y="2587843"/>
                        <a:pt x="2745337" y="2504878"/>
                      </a:cubicBezTo>
                      <a:cubicBezTo>
                        <a:pt x="2833643" y="2421913"/>
                        <a:pt x="2808718" y="2260611"/>
                        <a:pt x="2764565" y="2150228"/>
                      </a:cubicBezTo>
                      <a:cubicBezTo>
                        <a:pt x="2720412" y="2039845"/>
                        <a:pt x="2569080" y="1980024"/>
                        <a:pt x="2480417" y="1842579"/>
                      </a:cubicBezTo>
                      <a:cubicBezTo>
                        <a:pt x="2391754" y="1705134"/>
                        <a:pt x="2285644" y="1411373"/>
                        <a:pt x="2232589" y="1325559"/>
                      </a:cubicBezTo>
                      <a:cubicBezTo>
                        <a:pt x="2273538" y="1282474"/>
                        <a:pt x="2340479" y="1173871"/>
                        <a:pt x="2367185" y="1071321"/>
                      </a:cubicBezTo>
                      <a:cubicBezTo>
                        <a:pt x="2444809" y="1053517"/>
                        <a:pt x="2522790" y="1033933"/>
                        <a:pt x="2600058" y="1017910"/>
                      </a:cubicBezTo>
                      <a:cubicBezTo>
                        <a:pt x="2677326" y="1001887"/>
                        <a:pt x="2792695" y="1012926"/>
                        <a:pt x="2830795" y="975182"/>
                      </a:cubicBezTo>
                      <a:cubicBezTo>
                        <a:pt x="2868895" y="937438"/>
                        <a:pt x="2842545" y="858388"/>
                        <a:pt x="2828658" y="791446"/>
                      </a:cubicBezTo>
                      <a:cubicBezTo>
                        <a:pt x="2814771" y="724504"/>
                        <a:pt x="2792338" y="654002"/>
                        <a:pt x="2747473" y="573529"/>
                      </a:cubicBezTo>
                      <a:cubicBezTo>
                        <a:pt x="2702608" y="493056"/>
                        <a:pt x="2618930" y="348845"/>
                        <a:pt x="2559466" y="308609"/>
                      </a:cubicBezTo>
                      <a:cubicBezTo>
                        <a:pt x="2431635" y="302556"/>
                        <a:pt x="2366829" y="321427"/>
                        <a:pt x="2224043" y="447478"/>
                      </a:cubicBezTo>
                      <a:cubicBezTo>
                        <a:pt x="2326949" y="285108"/>
                        <a:pt x="2317334" y="263387"/>
                        <a:pt x="2155677" y="139829"/>
                      </a:cubicBezTo>
                      <a:cubicBezTo>
                        <a:pt x="2073068" y="65409"/>
                        <a:pt x="1851233" y="-9366"/>
                        <a:pt x="1728387" y="960"/>
                      </a:cubicBezTo>
                      <a:cubicBezTo>
                        <a:pt x="1605541" y="11286"/>
                        <a:pt x="1517591" y="198938"/>
                        <a:pt x="1418602" y="20178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40000"/>
                        <a:lumOff val="60000"/>
                      </a:schemeClr>
                    </a:gs>
                  </a:gsLst>
                  <a:lin ang="5400000" scaled="1"/>
                  <a:tileRect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920"/>
                </a:p>
              </p:txBody>
            </p:sp>
            <p:grpSp>
              <p:nvGrpSpPr>
                <p:cNvPr id="2780" name="Group 2779"/>
                <p:cNvGrpSpPr/>
                <p:nvPr/>
              </p:nvGrpSpPr>
              <p:grpSpPr>
                <a:xfrm>
                  <a:off x="4709760" y="2048563"/>
                  <a:ext cx="2742744" cy="1460760"/>
                  <a:chOff x="4709760" y="2048563"/>
                  <a:chExt cx="2742744" cy="1460760"/>
                </a:xfrm>
              </p:grpSpPr>
              <p:grpSp>
                <p:nvGrpSpPr>
                  <p:cNvPr id="2781" name="Group 2780"/>
                  <p:cNvGrpSpPr/>
                  <p:nvPr/>
                </p:nvGrpSpPr>
                <p:grpSpPr>
                  <a:xfrm>
                    <a:off x="6228678" y="2048563"/>
                    <a:ext cx="1223826" cy="1454155"/>
                    <a:chOff x="6228678" y="2048563"/>
                    <a:chExt cx="1223826" cy="1454155"/>
                  </a:xfrm>
                </p:grpSpPr>
                <p:sp>
                  <p:nvSpPr>
                    <p:cNvPr id="2787" name="Freeform 2786"/>
                    <p:cNvSpPr/>
                    <p:nvPr/>
                  </p:nvSpPr>
                  <p:spPr>
                    <a:xfrm>
                      <a:off x="6670675" y="2847976"/>
                      <a:ext cx="574675" cy="654742"/>
                    </a:xfrm>
                    <a:custGeom>
                      <a:avLst/>
                      <a:gdLst>
                        <a:gd name="connsiteX0" fmla="*/ 84283 w 576432"/>
                        <a:gd name="connsiteY0" fmla="*/ 2667 h 670683"/>
                        <a:gd name="connsiteX1" fmla="*/ 325583 w 576432"/>
                        <a:gd name="connsiteY1" fmla="*/ 107442 h 670683"/>
                        <a:gd name="connsiteX2" fmla="*/ 284308 w 576432"/>
                        <a:gd name="connsiteY2" fmla="*/ 247142 h 670683"/>
                        <a:gd name="connsiteX3" fmla="*/ 576408 w 576432"/>
                        <a:gd name="connsiteY3" fmla="*/ 653542 h 670683"/>
                        <a:gd name="connsiteX4" fmla="*/ 300183 w 576432"/>
                        <a:gd name="connsiteY4" fmla="*/ 567817 h 670683"/>
                        <a:gd name="connsiteX5" fmla="*/ 154133 w 576432"/>
                        <a:gd name="connsiteY5" fmla="*/ 320167 h 670683"/>
                        <a:gd name="connsiteX6" fmla="*/ 1733 w 576432"/>
                        <a:gd name="connsiteY6" fmla="*/ 218567 h 670683"/>
                        <a:gd name="connsiteX7" fmla="*/ 84283 w 576432"/>
                        <a:gd name="connsiteY7" fmla="*/ 2667 h 670683"/>
                        <a:gd name="connsiteX0" fmla="*/ 84283 w 576432"/>
                        <a:gd name="connsiteY0" fmla="*/ 2667 h 670683"/>
                        <a:gd name="connsiteX1" fmla="*/ 325583 w 576432"/>
                        <a:gd name="connsiteY1" fmla="*/ 107442 h 670683"/>
                        <a:gd name="connsiteX2" fmla="*/ 284308 w 576432"/>
                        <a:gd name="connsiteY2" fmla="*/ 247142 h 670683"/>
                        <a:gd name="connsiteX3" fmla="*/ 576408 w 576432"/>
                        <a:gd name="connsiteY3" fmla="*/ 653542 h 670683"/>
                        <a:gd name="connsiteX4" fmla="*/ 300183 w 576432"/>
                        <a:gd name="connsiteY4" fmla="*/ 567817 h 670683"/>
                        <a:gd name="connsiteX5" fmla="*/ 154133 w 576432"/>
                        <a:gd name="connsiteY5" fmla="*/ 320167 h 670683"/>
                        <a:gd name="connsiteX6" fmla="*/ 1733 w 576432"/>
                        <a:gd name="connsiteY6" fmla="*/ 218567 h 670683"/>
                        <a:gd name="connsiteX7" fmla="*/ 84283 w 576432"/>
                        <a:gd name="connsiteY7" fmla="*/ 2667 h 670683"/>
                        <a:gd name="connsiteX0" fmla="*/ 83800 w 575949"/>
                        <a:gd name="connsiteY0" fmla="*/ 2667 h 670683"/>
                        <a:gd name="connsiteX1" fmla="*/ 325100 w 575949"/>
                        <a:gd name="connsiteY1" fmla="*/ 107442 h 670683"/>
                        <a:gd name="connsiteX2" fmla="*/ 283825 w 575949"/>
                        <a:gd name="connsiteY2" fmla="*/ 247142 h 670683"/>
                        <a:gd name="connsiteX3" fmla="*/ 575925 w 575949"/>
                        <a:gd name="connsiteY3" fmla="*/ 653542 h 670683"/>
                        <a:gd name="connsiteX4" fmla="*/ 299700 w 575949"/>
                        <a:gd name="connsiteY4" fmla="*/ 567817 h 670683"/>
                        <a:gd name="connsiteX5" fmla="*/ 153650 w 575949"/>
                        <a:gd name="connsiteY5" fmla="*/ 320167 h 670683"/>
                        <a:gd name="connsiteX6" fmla="*/ 1250 w 575949"/>
                        <a:gd name="connsiteY6" fmla="*/ 218567 h 670683"/>
                        <a:gd name="connsiteX7" fmla="*/ 83800 w 575949"/>
                        <a:gd name="connsiteY7" fmla="*/ 2667 h 670683"/>
                        <a:gd name="connsiteX0" fmla="*/ 83800 w 575949"/>
                        <a:gd name="connsiteY0" fmla="*/ 0 h 668016"/>
                        <a:gd name="connsiteX1" fmla="*/ 325100 w 575949"/>
                        <a:gd name="connsiteY1" fmla="*/ 104775 h 668016"/>
                        <a:gd name="connsiteX2" fmla="*/ 283825 w 575949"/>
                        <a:gd name="connsiteY2" fmla="*/ 244475 h 668016"/>
                        <a:gd name="connsiteX3" fmla="*/ 575925 w 575949"/>
                        <a:gd name="connsiteY3" fmla="*/ 650875 h 668016"/>
                        <a:gd name="connsiteX4" fmla="*/ 299700 w 575949"/>
                        <a:gd name="connsiteY4" fmla="*/ 565150 h 668016"/>
                        <a:gd name="connsiteX5" fmla="*/ 153650 w 575949"/>
                        <a:gd name="connsiteY5" fmla="*/ 317500 h 668016"/>
                        <a:gd name="connsiteX6" fmla="*/ 1250 w 575949"/>
                        <a:gd name="connsiteY6" fmla="*/ 215900 h 668016"/>
                        <a:gd name="connsiteX7" fmla="*/ 83800 w 575949"/>
                        <a:gd name="connsiteY7" fmla="*/ 0 h 668016"/>
                        <a:gd name="connsiteX0" fmla="*/ 83800 w 575949"/>
                        <a:gd name="connsiteY0" fmla="*/ 0 h 668016"/>
                        <a:gd name="connsiteX1" fmla="*/ 325100 w 575949"/>
                        <a:gd name="connsiteY1" fmla="*/ 104775 h 668016"/>
                        <a:gd name="connsiteX2" fmla="*/ 283825 w 575949"/>
                        <a:gd name="connsiteY2" fmla="*/ 244475 h 668016"/>
                        <a:gd name="connsiteX3" fmla="*/ 575925 w 575949"/>
                        <a:gd name="connsiteY3" fmla="*/ 650875 h 668016"/>
                        <a:gd name="connsiteX4" fmla="*/ 299700 w 575949"/>
                        <a:gd name="connsiteY4" fmla="*/ 565150 h 668016"/>
                        <a:gd name="connsiteX5" fmla="*/ 153650 w 575949"/>
                        <a:gd name="connsiteY5" fmla="*/ 317500 h 668016"/>
                        <a:gd name="connsiteX6" fmla="*/ 1250 w 575949"/>
                        <a:gd name="connsiteY6" fmla="*/ 215900 h 668016"/>
                        <a:gd name="connsiteX7" fmla="*/ 83800 w 57594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1468 w 574675"/>
                        <a:gd name="connsiteY1" fmla="*/ 95250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5040 w 574675"/>
                        <a:gd name="connsiteY1" fmla="*/ 95250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74675" h="654742">
                          <a:moveTo>
                            <a:pt x="82550" y="0"/>
                          </a:moveTo>
                          <a:cubicBezTo>
                            <a:pt x="154966" y="26046"/>
                            <a:pt x="274798" y="66798"/>
                            <a:pt x="325040" y="95250"/>
                          </a:cubicBezTo>
                          <a:cubicBezTo>
                            <a:pt x="303053" y="152900"/>
                            <a:pt x="313001" y="173436"/>
                            <a:pt x="282575" y="244475"/>
                          </a:cubicBezTo>
                          <a:cubicBezTo>
                            <a:pt x="324379" y="335492"/>
                            <a:pt x="507484" y="548251"/>
                            <a:pt x="574675" y="650875"/>
                          </a:cubicBezTo>
                          <a:cubicBezTo>
                            <a:pt x="531217" y="668974"/>
                            <a:pt x="368829" y="620712"/>
                            <a:pt x="298450" y="565150"/>
                          </a:cubicBezTo>
                          <a:cubicBezTo>
                            <a:pt x="228071" y="509588"/>
                            <a:pt x="183701" y="392613"/>
                            <a:pt x="152400" y="317500"/>
                          </a:cubicBezTo>
                          <a:cubicBezTo>
                            <a:pt x="102658" y="273123"/>
                            <a:pt x="59761" y="257479"/>
                            <a:pt x="0" y="215900"/>
                          </a:cubicBezTo>
                          <a:cubicBezTo>
                            <a:pt x="29374" y="134364"/>
                            <a:pt x="48554" y="83066"/>
                            <a:pt x="825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81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88" name="Freeform 2787"/>
                    <p:cNvSpPr/>
                    <p:nvPr/>
                  </p:nvSpPr>
                  <p:spPr>
                    <a:xfrm>
                      <a:off x="6955586" y="2913079"/>
                      <a:ext cx="496918" cy="584692"/>
                    </a:xfrm>
                    <a:custGeom>
                      <a:avLst/>
                      <a:gdLst>
                        <a:gd name="connsiteX0" fmla="*/ 62249 w 531134"/>
                        <a:gd name="connsiteY0" fmla="*/ 31180 h 598250"/>
                        <a:gd name="connsiteX1" fmla="*/ 292770 w 531134"/>
                        <a:gd name="connsiteY1" fmla="*/ 17348 h 598250"/>
                        <a:gd name="connsiteX2" fmla="*/ 501775 w 531134"/>
                        <a:gd name="connsiteY2" fmla="*/ 230965 h 598250"/>
                        <a:gd name="connsiteX3" fmla="*/ 509459 w 531134"/>
                        <a:gd name="connsiteY3" fmla="*/ 478390 h 598250"/>
                        <a:gd name="connsiteX4" fmla="*/ 312748 w 531134"/>
                        <a:gd name="connsiteY4" fmla="*/ 584430 h 598250"/>
                        <a:gd name="connsiteX5" fmla="*/ 17681 w 531134"/>
                        <a:gd name="connsiteY5" fmla="*/ 178713 h 598250"/>
                        <a:gd name="connsiteX6" fmla="*/ 62249 w 531134"/>
                        <a:gd name="connsiteY6" fmla="*/ 31180 h 598250"/>
                        <a:gd name="connsiteX0" fmla="*/ 62249 w 531134"/>
                        <a:gd name="connsiteY0" fmla="*/ 31180 h 598250"/>
                        <a:gd name="connsiteX1" fmla="*/ 292770 w 531134"/>
                        <a:gd name="connsiteY1" fmla="*/ 17348 h 598250"/>
                        <a:gd name="connsiteX2" fmla="*/ 501775 w 531134"/>
                        <a:gd name="connsiteY2" fmla="*/ 230965 h 598250"/>
                        <a:gd name="connsiteX3" fmla="*/ 509459 w 531134"/>
                        <a:gd name="connsiteY3" fmla="*/ 478390 h 598250"/>
                        <a:gd name="connsiteX4" fmla="*/ 312748 w 531134"/>
                        <a:gd name="connsiteY4" fmla="*/ 584430 h 598250"/>
                        <a:gd name="connsiteX5" fmla="*/ 17681 w 531134"/>
                        <a:gd name="connsiteY5" fmla="*/ 178713 h 598250"/>
                        <a:gd name="connsiteX6" fmla="*/ 62249 w 531134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84634"/>
                        <a:gd name="connsiteX1" fmla="*/ 275089 w 513453"/>
                        <a:gd name="connsiteY1" fmla="*/ 17348 h 584634"/>
                        <a:gd name="connsiteX2" fmla="*/ 484094 w 513453"/>
                        <a:gd name="connsiteY2" fmla="*/ 230965 h 584634"/>
                        <a:gd name="connsiteX3" fmla="*/ 491778 w 513453"/>
                        <a:gd name="connsiteY3" fmla="*/ 478390 h 584634"/>
                        <a:gd name="connsiteX4" fmla="*/ 295067 w 513453"/>
                        <a:gd name="connsiteY4" fmla="*/ 584430 h 584634"/>
                        <a:gd name="connsiteX5" fmla="*/ 0 w 513453"/>
                        <a:gd name="connsiteY5" fmla="*/ 178713 h 584634"/>
                        <a:gd name="connsiteX6" fmla="*/ 44568 w 513453"/>
                        <a:gd name="connsiteY6" fmla="*/ 31180 h 584634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0996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0996 w 513453"/>
                        <a:gd name="connsiteY6" fmla="*/ 31180 h 584430"/>
                        <a:gd name="connsiteX0" fmla="*/ 40996 w 512010"/>
                        <a:gd name="connsiteY0" fmla="*/ 31180 h 584430"/>
                        <a:gd name="connsiteX1" fmla="*/ 275089 w 512010"/>
                        <a:gd name="connsiteY1" fmla="*/ 17348 h 584430"/>
                        <a:gd name="connsiteX2" fmla="*/ 484094 w 512010"/>
                        <a:gd name="connsiteY2" fmla="*/ 230965 h 584430"/>
                        <a:gd name="connsiteX3" fmla="*/ 489396 w 512010"/>
                        <a:gd name="connsiteY3" fmla="*/ 473627 h 584430"/>
                        <a:gd name="connsiteX4" fmla="*/ 295067 w 512010"/>
                        <a:gd name="connsiteY4" fmla="*/ 584430 h 584430"/>
                        <a:gd name="connsiteX5" fmla="*/ 0 w 512010"/>
                        <a:gd name="connsiteY5" fmla="*/ 178713 h 584430"/>
                        <a:gd name="connsiteX6" fmla="*/ 40996 w 512010"/>
                        <a:gd name="connsiteY6" fmla="*/ 31180 h 584430"/>
                        <a:gd name="connsiteX0" fmla="*/ 40996 w 511084"/>
                        <a:gd name="connsiteY0" fmla="*/ 31180 h 584430"/>
                        <a:gd name="connsiteX1" fmla="*/ 275089 w 511084"/>
                        <a:gd name="connsiteY1" fmla="*/ 17348 h 584430"/>
                        <a:gd name="connsiteX2" fmla="*/ 484094 w 511084"/>
                        <a:gd name="connsiteY2" fmla="*/ 230965 h 584430"/>
                        <a:gd name="connsiteX3" fmla="*/ 489396 w 511084"/>
                        <a:gd name="connsiteY3" fmla="*/ 473627 h 584430"/>
                        <a:gd name="connsiteX4" fmla="*/ 295067 w 511084"/>
                        <a:gd name="connsiteY4" fmla="*/ 584430 h 584430"/>
                        <a:gd name="connsiteX5" fmla="*/ 0 w 511084"/>
                        <a:gd name="connsiteY5" fmla="*/ 178713 h 584430"/>
                        <a:gd name="connsiteX6" fmla="*/ 40996 w 511084"/>
                        <a:gd name="connsiteY6" fmla="*/ 31180 h 584430"/>
                        <a:gd name="connsiteX0" fmla="*/ 40996 w 509061"/>
                        <a:gd name="connsiteY0" fmla="*/ 31180 h 584430"/>
                        <a:gd name="connsiteX1" fmla="*/ 275089 w 509061"/>
                        <a:gd name="connsiteY1" fmla="*/ 17348 h 584430"/>
                        <a:gd name="connsiteX2" fmla="*/ 484094 w 509061"/>
                        <a:gd name="connsiteY2" fmla="*/ 230965 h 584430"/>
                        <a:gd name="connsiteX3" fmla="*/ 485825 w 509061"/>
                        <a:gd name="connsiteY3" fmla="*/ 472436 h 584430"/>
                        <a:gd name="connsiteX4" fmla="*/ 295067 w 509061"/>
                        <a:gd name="connsiteY4" fmla="*/ 584430 h 584430"/>
                        <a:gd name="connsiteX5" fmla="*/ 0 w 509061"/>
                        <a:gd name="connsiteY5" fmla="*/ 178713 h 584430"/>
                        <a:gd name="connsiteX6" fmla="*/ 40996 w 509061"/>
                        <a:gd name="connsiteY6" fmla="*/ 31180 h 584430"/>
                        <a:gd name="connsiteX0" fmla="*/ 40996 w 506559"/>
                        <a:gd name="connsiteY0" fmla="*/ 31180 h 584430"/>
                        <a:gd name="connsiteX1" fmla="*/ 275089 w 506559"/>
                        <a:gd name="connsiteY1" fmla="*/ 17348 h 584430"/>
                        <a:gd name="connsiteX2" fmla="*/ 484094 w 506559"/>
                        <a:gd name="connsiteY2" fmla="*/ 230965 h 584430"/>
                        <a:gd name="connsiteX3" fmla="*/ 481063 w 506559"/>
                        <a:gd name="connsiteY3" fmla="*/ 476008 h 584430"/>
                        <a:gd name="connsiteX4" fmla="*/ 295067 w 506559"/>
                        <a:gd name="connsiteY4" fmla="*/ 584430 h 584430"/>
                        <a:gd name="connsiteX5" fmla="*/ 0 w 506559"/>
                        <a:gd name="connsiteY5" fmla="*/ 178713 h 584430"/>
                        <a:gd name="connsiteX6" fmla="*/ 40996 w 506559"/>
                        <a:gd name="connsiteY6" fmla="*/ 31180 h 584430"/>
                        <a:gd name="connsiteX0" fmla="*/ 40996 w 504608"/>
                        <a:gd name="connsiteY0" fmla="*/ 31180 h 584430"/>
                        <a:gd name="connsiteX1" fmla="*/ 275089 w 504608"/>
                        <a:gd name="connsiteY1" fmla="*/ 17348 h 584430"/>
                        <a:gd name="connsiteX2" fmla="*/ 484094 w 504608"/>
                        <a:gd name="connsiteY2" fmla="*/ 230965 h 584430"/>
                        <a:gd name="connsiteX3" fmla="*/ 481063 w 504608"/>
                        <a:gd name="connsiteY3" fmla="*/ 476008 h 584430"/>
                        <a:gd name="connsiteX4" fmla="*/ 295067 w 504608"/>
                        <a:gd name="connsiteY4" fmla="*/ 584430 h 584430"/>
                        <a:gd name="connsiteX5" fmla="*/ 0 w 504608"/>
                        <a:gd name="connsiteY5" fmla="*/ 178713 h 584430"/>
                        <a:gd name="connsiteX6" fmla="*/ 40996 w 504608"/>
                        <a:gd name="connsiteY6" fmla="*/ 31180 h 584430"/>
                        <a:gd name="connsiteX0" fmla="*/ 40996 w 499265"/>
                        <a:gd name="connsiteY0" fmla="*/ 31180 h 584430"/>
                        <a:gd name="connsiteX1" fmla="*/ 275089 w 499265"/>
                        <a:gd name="connsiteY1" fmla="*/ 17348 h 584430"/>
                        <a:gd name="connsiteX2" fmla="*/ 484094 w 499265"/>
                        <a:gd name="connsiteY2" fmla="*/ 230965 h 584430"/>
                        <a:gd name="connsiteX3" fmla="*/ 481063 w 499265"/>
                        <a:gd name="connsiteY3" fmla="*/ 476008 h 584430"/>
                        <a:gd name="connsiteX4" fmla="*/ 295067 w 499265"/>
                        <a:gd name="connsiteY4" fmla="*/ 584430 h 584430"/>
                        <a:gd name="connsiteX5" fmla="*/ 0 w 499265"/>
                        <a:gd name="connsiteY5" fmla="*/ 178713 h 584430"/>
                        <a:gd name="connsiteX6" fmla="*/ 40996 w 499265"/>
                        <a:gd name="connsiteY6" fmla="*/ 31180 h 584430"/>
                        <a:gd name="connsiteX0" fmla="*/ 40996 w 503016"/>
                        <a:gd name="connsiteY0" fmla="*/ 31180 h 584430"/>
                        <a:gd name="connsiteX1" fmla="*/ 275089 w 503016"/>
                        <a:gd name="connsiteY1" fmla="*/ 17348 h 584430"/>
                        <a:gd name="connsiteX2" fmla="*/ 484094 w 503016"/>
                        <a:gd name="connsiteY2" fmla="*/ 230965 h 584430"/>
                        <a:gd name="connsiteX3" fmla="*/ 477491 w 503016"/>
                        <a:gd name="connsiteY3" fmla="*/ 476008 h 584430"/>
                        <a:gd name="connsiteX4" fmla="*/ 295067 w 503016"/>
                        <a:gd name="connsiteY4" fmla="*/ 584430 h 584430"/>
                        <a:gd name="connsiteX5" fmla="*/ 0 w 503016"/>
                        <a:gd name="connsiteY5" fmla="*/ 178713 h 584430"/>
                        <a:gd name="connsiteX6" fmla="*/ 40996 w 503016"/>
                        <a:gd name="connsiteY6" fmla="*/ 31180 h 584430"/>
                        <a:gd name="connsiteX0" fmla="*/ 40996 w 498954"/>
                        <a:gd name="connsiteY0" fmla="*/ 31180 h 584430"/>
                        <a:gd name="connsiteX1" fmla="*/ 275089 w 498954"/>
                        <a:gd name="connsiteY1" fmla="*/ 17348 h 584430"/>
                        <a:gd name="connsiteX2" fmla="*/ 484094 w 498954"/>
                        <a:gd name="connsiteY2" fmla="*/ 230965 h 584430"/>
                        <a:gd name="connsiteX3" fmla="*/ 477491 w 498954"/>
                        <a:gd name="connsiteY3" fmla="*/ 476008 h 584430"/>
                        <a:gd name="connsiteX4" fmla="*/ 295067 w 498954"/>
                        <a:gd name="connsiteY4" fmla="*/ 584430 h 584430"/>
                        <a:gd name="connsiteX5" fmla="*/ 0 w 498954"/>
                        <a:gd name="connsiteY5" fmla="*/ 178713 h 584430"/>
                        <a:gd name="connsiteX6" fmla="*/ 40996 w 498954"/>
                        <a:gd name="connsiteY6" fmla="*/ 31180 h 584430"/>
                        <a:gd name="connsiteX0" fmla="*/ 40996 w 501743"/>
                        <a:gd name="connsiteY0" fmla="*/ 31355 h 584605"/>
                        <a:gd name="connsiteX1" fmla="*/ 275089 w 501743"/>
                        <a:gd name="connsiteY1" fmla="*/ 17523 h 584605"/>
                        <a:gd name="connsiteX2" fmla="*/ 484094 w 501743"/>
                        <a:gd name="connsiteY2" fmla="*/ 233521 h 584605"/>
                        <a:gd name="connsiteX3" fmla="*/ 477491 w 501743"/>
                        <a:gd name="connsiteY3" fmla="*/ 476183 h 584605"/>
                        <a:gd name="connsiteX4" fmla="*/ 295067 w 501743"/>
                        <a:gd name="connsiteY4" fmla="*/ 584605 h 584605"/>
                        <a:gd name="connsiteX5" fmla="*/ 0 w 501743"/>
                        <a:gd name="connsiteY5" fmla="*/ 178888 h 584605"/>
                        <a:gd name="connsiteX6" fmla="*/ 40996 w 501743"/>
                        <a:gd name="connsiteY6" fmla="*/ 31355 h 584605"/>
                        <a:gd name="connsiteX0" fmla="*/ 40996 w 499452"/>
                        <a:gd name="connsiteY0" fmla="*/ 31355 h 584605"/>
                        <a:gd name="connsiteX1" fmla="*/ 275089 w 499452"/>
                        <a:gd name="connsiteY1" fmla="*/ 17523 h 584605"/>
                        <a:gd name="connsiteX2" fmla="*/ 484094 w 499452"/>
                        <a:gd name="connsiteY2" fmla="*/ 233521 h 584605"/>
                        <a:gd name="connsiteX3" fmla="*/ 477491 w 499452"/>
                        <a:gd name="connsiteY3" fmla="*/ 476183 h 584605"/>
                        <a:gd name="connsiteX4" fmla="*/ 295067 w 499452"/>
                        <a:gd name="connsiteY4" fmla="*/ 584605 h 584605"/>
                        <a:gd name="connsiteX5" fmla="*/ 0 w 499452"/>
                        <a:gd name="connsiteY5" fmla="*/ 178888 h 584605"/>
                        <a:gd name="connsiteX6" fmla="*/ 40996 w 499452"/>
                        <a:gd name="connsiteY6" fmla="*/ 31355 h 584605"/>
                        <a:gd name="connsiteX0" fmla="*/ 40996 w 496918"/>
                        <a:gd name="connsiteY0" fmla="*/ 31442 h 584692"/>
                        <a:gd name="connsiteX1" fmla="*/ 275089 w 496918"/>
                        <a:gd name="connsiteY1" fmla="*/ 17610 h 584692"/>
                        <a:gd name="connsiteX2" fmla="*/ 479332 w 496918"/>
                        <a:gd name="connsiteY2" fmla="*/ 234798 h 584692"/>
                        <a:gd name="connsiteX3" fmla="*/ 477491 w 496918"/>
                        <a:gd name="connsiteY3" fmla="*/ 476270 h 584692"/>
                        <a:gd name="connsiteX4" fmla="*/ 295067 w 496918"/>
                        <a:gd name="connsiteY4" fmla="*/ 584692 h 584692"/>
                        <a:gd name="connsiteX5" fmla="*/ 0 w 496918"/>
                        <a:gd name="connsiteY5" fmla="*/ 178975 h 584692"/>
                        <a:gd name="connsiteX6" fmla="*/ 40996 w 496918"/>
                        <a:gd name="connsiteY6" fmla="*/ 31442 h 584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96918" h="584692">
                          <a:moveTo>
                            <a:pt x="40996" y="31442"/>
                          </a:moveTo>
                          <a:cubicBezTo>
                            <a:pt x="86844" y="4548"/>
                            <a:pt x="202033" y="-16283"/>
                            <a:pt x="275089" y="17610"/>
                          </a:cubicBezTo>
                          <a:cubicBezTo>
                            <a:pt x="348145" y="51503"/>
                            <a:pt x="461076" y="153593"/>
                            <a:pt x="479332" y="234798"/>
                          </a:cubicBezTo>
                          <a:cubicBezTo>
                            <a:pt x="497588" y="316003"/>
                            <a:pt x="508202" y="417954"/>
                            <a:pt x="477491" y="476270"/>
                          </a:cubicBezTo>
                          <a:cubicBezTo>
                            <a:pt x="446780" y="534586"/>
                            <a:pt x="370883" y="583924"/>
                            <a:pt x="295067" y="584692"/>
                          </a:cubicBezTo>
                          <a:cubicBezTo>
                            <a:pt x="231546" y="485568"/>
                            <a:pt x="42262" y="271439"/>
                            <a:pt x="0" y="178975"/>
                          </a:cubicBezTo>
                          <a:cubicBezTo>
                            <a:pt x="26894" y="89585"/>
                            <a:pt x="18891" y="86150"/>
                            <a:pt x="40996" y="31442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81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89" name="Freeform 2788"/>
                    <p:cNvSpPr/>
                    <p:nvPr/>
                  </p:nvSpPr>
                  <p:spPr>
                    <a:xfrm>
                      <a:off x="6228678" y="2137698"/>
                      <a:ext cx="524051" cy="923621"/>
                    </a:xfrm>
                    <a:custGeom>
                      <a:avLst/>
                      <a:gdLst>
                        <a:gd name="connsiteX0" fmla="*/ 542511 w 553168"/>
                        <a:gd name="connsiteY0" fmla="*/ 741516 h 984808"/>
                        <a:gd name="connsiteX1" fmla="*/ 307379 w 553168"/>
                        <a:gd name="connsiteY1" fmla="*/ 395735 h 984808"/>
                        <a:gd name="connsiteX2" fmla="*/ 106058 w 553168"/>
                        <a:gd name="connsiteY2" fmla="*/ 34585 h 984808"/>
                        <a:gd name="connsiteX3" fmla="*/ 18460 w 553168"/>
                        <a:gd name="connsiteY3" fmla="*/ 119110 h 984808"/>
                        <a:gd name="connsiteX4" fmla="*/ 462597 w 553168"/>
                        <a:gd name="connsiteY4" fmla="*/ 958206 h 984808"/>
                        <a:gd name="connsiteX5" fmla="*/ 542511 w 553168"/>
                        <a:gd name="connsiteY5" fmla="*/ 741516 h 984808"/>
                        <a:gd name="connsiteX0" fmla="*/ 542511 w 553168"/>
                        <a:gd name="connsiteY0" fmla="*/ 741516 h 984808"/>
                        <a:gd name="connsiteX1" fmla="*/ 307379 w 553168"/>
                        <a:gd name="connsiteY1" fmla="*/ 395735 h 984808"/>
                        <a:gd name="connsiteX2" fmla="*/ 106058 w 553168"/>
                        <a:gd name="connsiteY2" fmla="*/ 34585 h 984808"/>
                        <a:gd name="connsiteX3" fmla="*/ 18460 w 553168"/>
                        <a:gd name="connsiteY3" fmla="*/ 119110 h 984808"/>
                        <a:gd name="connsiteX4" fmla="*/ 462597 w 553168"/>
                        <a:gd name="connsiteY4" fmla="*/ 958206 h 984808"/>
                        <a:gd name="connsiteX5" fmla="*/ 542511 w 553168"/>
                        <a:gd name="connsiteY5" fmla="*/ 741516 h 984808"/>
                        <a:gd name="connsiteX0" fmla="*/ 542511 w 548600"/>
                        <a:gd name="connsiteY0" fmla="*/ 741516 h 958206"/>
                        <a:gd name="connsiteX1" fmla="*/ 307379 w 548600"/>
                        <a:gd name="connsiteY1" fmla="*/ 395735 h 958206"/>
                        <a:gd name="connsiteX2" fmla="*/ 106058 w 548600"/>
                        <a:gd name="connsiteY2" fmla="*/ 34585 h 958206"/>
                        <a:gd name="connsiteX3" fmla="*/ 18460 w 548600"/>
                        <a:gd name="connsiteY3" fmla="*/ 119110 h 958206"/>
                        <a:gd name="connsiteX4" fmla="*/ 462597 w 548600"/>
                        <a:gd name="connsiteY4" fmla="*/ 958206 h 958206"/>
                        <a:gd name="connsiteX5" fmla="*/ 542511 w 548600"/>
                        <a:gd name="connsiteY5" fmla="*/ 741516 h 958206"/>
                        <a:gd name="connsiteX0" fmla="*/ 542511 w 548600"/>
                        <a:gd name="connsiteY0" fmla="*/ 741516 h 958206"/>
                        <a:gd name="connsiteX1" fmla="*/ 307379 w 548600"/>
                        <a:gd name="connsiteY1" fmla="*/ 395735 h 958206"/>
                        <a:gd name="connsiteX2" fmla="*/ 106058 w 548600"/>
                        <a:gd name="connsiteY2" fmla="*/ 34585 h 958206"/>
                        <a:gd name="connsiteX3" fmla="*/ 18460 w 548600"/>
                        <a:gd name="connsiteY3" fmla="*/ 119110 h 958206"/>
                        <a:gd name="connsiteX4" fmla="*/ 462597 w 548600"/>
                        <a:gd name="connsiteY4" fmla="*/ 958206 h 958206"/>
                        <a:gd name="connsiteX5" fmla="*/ 542511 w 548600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0760 w 540760"/>
                        <a:gd name="connsiteY0" fmla="*/ 711587 h 928277"/>
                        <a:gd name="connsiteX1" fmla="*/ 305628 w 540760"/>
                        <a:gd name="connsiteY1" fmla="*/ 365806 h 928277"/>
                        <a:gd name="connsiteX2" fmla="*/ 104307 w 540760"/>
                        <a:gd name="connsiteY2" fmla="*/ 4656 h 928277"/>
                        <a:gd name="connsiteX3" fmla="*/ 16709 w 540760"/>
                        <a:gd name="connsiteY3" fmla="*/ 89181 h 928277"/>
                        <a:gd name="connsiteX4" fmla="*/ 460846 w 540760"/>
                        <a:gd name="connsiteY4" fmla="*/ 928277 h 928277"/>
                        <a:gd name="connsiteX5" fmla="*/ 540760 w 540760"/>
                        <a:gd name="connsiteY5" fmla="*/ 711587 h 928277"/>
                        <a:gd name="connsiteX0" fmla="*/ 540760 w 540760"/>
                        <a:gd name="connsiteY0" fmla="*/ 711587 h 928277"/>
                        <a:gd name="connsiteX1" fmla="*/ 305628 w 540760"/>
                        <a:gd name="connsiteY1" fmla="*/ 365806 h 928277"/>
                        <a:gd name="connsiteX2" fmla="*/ 104307 w 540760"/>
                        <a:gd name="connsiteY2" fmla="*/ 4656 h 928277"/>
                        <a:gd name="connsiteX3" fmla="*/ 16709 w 540760"/>
                        <a:gd name="connsiteY3" fmla="*/ 89181 h 928277"/>
                        <a:gd name="connsiteX4" fmla="*/ 460846 w 540760"/>
                        <a:gd name="connsiteY4" fmla="*/ 928277 h 928277"/>
                        <a:gd name="connsiteX5" fmla="*/ 540760 w 540760"/>
                        <a:gd name="connsiteY5" fmla="*/ 711587 h 928277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051" h="923621">
                          <a:moveTo>
                            <a:pt x="524051" y="706931"/>
                          </a:moveTo>
                          <a:cubicBezTo>
                            <a:pt x="476666" y="625481"/>
                            <a:pt x="347830" y="488193"/>
                            <a:pt x="288919" y="361150"/>
                          </a:cubicBezTo>
                          <a:cubicBezTo>
                            <a:pt x="230008" y="234107"/>
                            <a:pt x="135751" y="46104"/>
                            <a:pt x="87598" y="0"/>
                          </a:cubicBezTo>
                          <a:cubicBezTo>
                            <a:pt x="56350" y="29199"/>
                            <a:pt x="40470" y="33554"/>
                            <a:pt x="0" y="84525"/>
                          </a:cubicBezTo>
                          <a:cubicBezTo>
                            <a:pt x="67107" y="238462"/>
                            <a:pt x="325291" y="721531"/>
                            <a:pt x="444137" y="923621"/>
                          </a:cubicBezTo>
                          <a:cubicBezTo>
                            <a:pt x="487679" y="810665"/>
                            <a:pt x="489985" y="788381"/>
                            <a:pt x="524051" y="70693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162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90" name="Freeform 2789"/>
                    <p:cNvSpPr/>
                    <p:nvPr/>
                  </p:nvSpPr>
                  <p:spPr>
                    <a:xfrm>
                      <a:off x="6317812" y="2048563"/>
                      <a:ext cx="679766" cy="894421"/>
                    </a:xfrm>
                    <a:custGeom>
                      <a:avLst/>
                      <a:gdLst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894910"/>
                        <a:gd name="connsiteX1" fmla="*/ 447456 w 676455"/>
                        <a:gd name="connsiteY1" fmla="*/ 278650 h 894910"/>
                        <a:gd name="connsiteX2" fmla="*/ 236914 w 676455"/>
                        <a:gd name="connsiteY2" fmla="*/ 11246 h 894910"/>
                        <a:gd name="connsiteX3" fmla="*/ 245 w 676455"/>
                        <a:gd name="connsiteY3" fmla="*/ 89623 h 894910"/>
                        <a:gd name="connsiteX4" fmla="*/ 196957 w 676455"/>
                        <a:gd name="connsiteY4" fmla="*/ 446162 h 894910"/>
                        <a:gd name="connsiteX5" fmla="*/ 436699 w 676455"/>
                        <a:gd name="connsiteY5" fmla="*/ 795017 h 894910"/>
                        <a:gd name="connsiteX6" fmla="*/ 676440 w 676455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83664 h 883664"/>
                        <a:gd name="connsiteX1" fmla="*/ 447456 w 676440"/>
                        <a:gd name="connsiteY1" fmla="*/ 267404 h 883664"/>
                        <a:gd name="connsiteX2" fmla="*/ 236914 w 676440"/>
                        <a:gd name="connsiteY2" fmla="*/ 0 h 883664"/>
                        <a:gd name="connsiteX3" fmla="*/ 245 w 676440"/>
                        <a:gd name="connsiteY3" fmla="*/ 78377 h 883664"/>
                        <a:gd name="connsiteX4" fmla="*/ 196957 w 676440"/>
                        <a:gd name="connsiteY4" fmla="*/ 434916 h 883664"/>
                        <a:gd name="connsiteX5" fmla="*/ 436699 w 676440"/>
                        <a:gd name="connsiteY5" fmla="*/ 783771 h 883664"/>
                        <a:gd name="connsiteX6" fmla="*/ 676440 w 676440"/>
                        <a:gd name="connsiteY6" fmla="*/ 883664 h 883664"/>
                        <a:gd name="connsiteX0" fmla="*/ 676440 w 676440"/>
                        <a:gd name="connsiteY0" fmla="*/ 883664 h 883664"/>
                        <a:gd name="connsiteX1" fmla="*/ 447456 w 676440"/>
                        <a:gd name="connsiteY1" fmla="*/ 267404 h 883664"/>
                        <a:gd name="connsiteX2" fmla="*/ 236914 w 676440"/>
                        <a:gd name="connsiteY2" fmla="*/ 0 h 883664"/>
                        <a:gd name="connsiteX3" fmla="*/ 245 w 676440"/>
                        <a:gd name="connsiteY3" fmla="*/ 78377 h 883664"/>
                        <a:gd name="connsiteX4" fmla="*/ 196957 w 676440"/>
                        <a:gd name="connsiteY4" fmla="*/ 434916 h 883664"/>
                        <a:gd name="connsiteX5" fmla="*/ 436699 w 676440"/>
                        <a:gd name="connsiteY5" fmla="*/ 783771 h 883664"/>
                        <a:gd name="connsiteX6" fmla="*/ 676440 w 676440"/>
                        <a:gd name="connsiteY6" fmla="*/ 883664 h 883664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82148 w 682148"/>
                        <a:gd name="connsiteY0" fmla="*/ 902756 h 902756"/>
                        <a:gd name="connsiteX1" fmla="*/ 447211 w 682148"/>
                        <a:gd name="connsiteY1" fmla="*/ 278161 h 902756"/>
                        <a:gd name="connsiteX2" fmla="*/ 235132 w 682148"/>
                        <a:gd name="connsiteY2" fmla="*/ 0 h 902756"/>
                        <a:gd name="connsiteX3" fmla="*/ 0 w 682148"/>
                        <a:gd name="connsiteY3" fmla="*/ 89134 h 902756"/>
                        <a:gd name="connsiteX4" fmla="*/ 196712 w 682148"/>
                        <a:gd name="connsiteY4" fmla="*/ 445673 h 902756"/>
                        <a:gd name="connsiteX5" fmla="*/ 436454 w 682148"/>
                        <a:gd name="connsiteY5" fmla="*/ 794528 h 902756"/>
                        <a:gd name="connsiteX6" fmla="*/ 682148 w 682148"/>
                        <a:gd name="connsiteY6" fmla="*/ 902756 h 902756"/>
                        <a:gd name="connsiteX0" fmla="*/ 677385 w 677385"/>
                        <a:gd name="connsiteY0" fmla="*/ 902756 h 902756"/>
                        <a:gd name="connsiteX1" fmla="*/ 447211 w 677385"/>
                        <a:gd name="connsiteY1" fmla="*/ 278161 h 902756"/>
                        <a:gd name="connsiteX2" fmla="*/ 235132 w 677385"/>
                        <a:gd name="connsiteY2" fmla="*/ 0 h 902756"/>
                        <a:gd name="connsiteX3" fmla="*/ 0 w 677385"/>
                        <a:gd name="connsiteY3" fmla="*/ 89134 h 902756"/>
                        <a:gd name="connsiteX4" fmla="*/ 196712 w 677385"/>
                        <a:gd name="connsiteY4" fmla="*/ 445673 h 902756"/>
                        <a:gd name="connsiteX5" fmla="*/ 436454 w 677385"/>
                        <a:gd name="connsiteY5" fmla="*/ 794528 h 902756"/>
                        <a:gd name="connsiteX6" fmla="*/ 677385 w 677385"/>
                        <a:gd name="connsiteY6" fmla="*/ 902756 h 902756"/>
                        <a:gd name="connsiteX0" fmla="*/ 677385 w 677385"/>
                        <a:gd name="connsiteY0" fmla="*/ 902756 h 902756"/>
                        <a:gd name="connsiteX1" fmla="*/ 447211 w 677385"/>
                        <a:gd name="connsiteY1" fmla="*/ 278161 h 902756"/>
                        <a:gd name="connsiteX2" fmla="*/ 235132 w 677385"/>
                        <a:gd name="connsiteY2" fmla="*/ 0 h 902756"/>
                        <a:gd name="connsiteX3" fmla="*/ 0 w 677385"/>
                        <a:gd name="connsiteY3" fmla="*/ 89134 h 902756"/>
                        <a:gd name="connsiteX4" fmla="*/ 196712 w 677385"/>
                        <a:gd name="connsiteY4" fmla="*/ 445673 h 902756"/>
                        <a:gd name="connsiteX5" fmla="*/ 436454 w 677385"/>
                        <a:gd name="connsiteY5" fmla="*/ 794528 h 902756"/>
                        <a:gd name="connsiteX6" fmla="*/ 677385 w 677385"/>
                        <a:gd name="connsiteY6" fmla="*/ 902756 h 902756"/>
                        <a:gd name="connsiteX0" fmla="*/ 680957 w 680957"/>
                        <a:gd name="connsiteY0" fmla="*/ 899184 h 899184"/>
                        <a:gd name="connsiteX1" fmla="*/ 447211 w 680957"/>
                        <a:gd name="connsiteY1" fmla="*/ 278161 h 899184"/>
                        <a:gd name="connsiteX2" fmla="*/ 235132 w 680957"/>
                        <a:gd name="connsiteY2" fmla="*/ 0 h 899184"/>
                        <a:gd name="connsiteX3" fmla="*/ 0 w 680957"/>
                        <a:gd name="connsiteY3" fmla="*/ 89134 h 899184"/>
                        <a:gd name="connsiteX4" fmla="*/ 196712 w 680957"/>
                        <a:gd name="connsiteY4" fmla="*/ 445673 h 899184"/>
                        <a:gd name="connsiteX5" fmla="*/ 436454 w 680957"/>
                        <a:gd name="connsiteY5" fmla="*/ 794528 h 899184"/>
                        <a:gd name="connsiteX6" fmla="*/ 680957 w 680957"/>
                        <a:gd name="connsiteY6" fmla="*/ 899184 h 899184"/>
                        <a:gd name="connsiteX0" fmla="*/ 679766 w 679766"/>
                        <a:gd name="connsiteY0" fmla="*/ 894421 h 894421"/>
                        <a:gd name="connsiteX1" fmla="*/ 447211 w 679766"/>
                        <a:gd name="connsiteY1" fmla="*/ 278161 h 894421"/>
                        <a:gd name="connsiteX2" fmla="*/ 235132 w 679766"/>
                        <a:gd name="connsiteY2" fmla="*/ 0 h 894421"/>
                        <a:gd name="connsiteX3" fmla="*/ 0 w 679766"/>
                        <a:gd name="connsiteY3" fmla="*/ 89134 h 894421"/>
                        <a:gd name="connsiteX4" fmla="*/ 196712 w 679766"/>
                        <a:gd name="connsiteY4" fmla="*/ 445673 h 894421"/>
                        <a:gd name="connsiteX5" fmla="*/ 436454 w 679766"/>
                        <a:gd name="connsiteY5" fmla="*/ 794528 h 894421"/>
                        <a:gd name="connsiteX6" fmla="*/ 679766 w 679766"/>
                        <a:gd name="connsiteY6" fmla="*/ 894421 h 894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766" h="894421">
                          <a:moveTo>
                            <a:pt x="679766" y="894421"/>
                          </a:moveTo>
                          <a:cubicBezTo>
                            <a:pt x="578593" y="769940"/>
                            <a:pt x="379078" y="437733"/>
                            <a:pt x="447211" y="278161"/>
                          </a:cubicBezTo>
                          <a:cubicBezTo>
                            <a:pt x="373957" y="130884"/>
                            <a:pt x="297372" y="37651"/>
                            <a:pt x="235132" y="0"/>
                          </a:cubicBezTo>
                          <a:cubicBezTo>
                            <a:pt x="186723" y="22284"/>
                            <a:pt x="81707" y="56348"/>
                            <a:pt x="0" y="89134"/>
                          </a:cubicBezTo>
                          <a:cubicBezTo>
                            <a:pt x="55070" y="154192"/>
                            <a:pt x="136265" y="308129"/>
                            <a:pt x="196712" y="445673"/>
                          </a:cubicBezTo>
                          <a:cubicBezTo>
                            <a:pt x="263307" y="566312"/>
                            <a:pt x="381129" y="719480"/>
                            <a:pt x="436454" y="794528"/>
                          </a:cubicBezTo>
                          <a:cubicBezTo>
                            <a:pt x="546758" y="839683"/>
                            <a:pt x="622648" y="865221"/>
                            <a:pt x="679766" y="89442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B99279"/>
                        </a:gs>
                        <a:gs pos="100000">
                          <a:srgbClr val="E0B294"/>
                        </a:gs>
                      </a:gsLst>
                      <a:lin ang="108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grpSp>
                <p:nvGrpSpPr>
                  <p:cNvPr id="2782" name="Group 2781"/>
                  <p:cNvGrpSpPr/>
                  <p:nvPr/>
                </p:nvGrpSpPr>
                <p:grpSpPr>
                  <a:xfrm flipH="1">
                    <a:off x="4709760" y="2053430"/>
                    <a:ext cx="1203064" cy="1455893"/>
                    <a:chOff x="6228678" y="2048563"/>
                    <a:chExt cx="1203064" cy="1455893"/>
                  </a:xfrm>
                </p:grpSpPr>
                <p:sp>
                  <p:nvSpPr>
                    <p:cNvPr id="2783" name="Freeform 2782"/>
                    <p:cNvSpPr/>
                    <p:nvPr/>
                  </p:nvSpPr>
                  <p:spPr>
                    <a:xfrm>
                      <a:off x="6670675" y="2847976"/>
                      <a:ext cx="574675" cy="654742"/>
                    </a:xfrm>
                    <a:custGeom>
                      <a:avLst/>
                      <a:gdLst>
                        <a:gd name="connsiteX0" fmla="*/ 84283 w 576432"/>
                        <a:gd name="connsiteY0" fmla="*/ 2667 h 670683"/>
                        <a:gd name="connsiteX1" fmla="*/ 325583 w 576432"/>
                        <a:gd name="connsiteY1" fmla="*/ 107442 h 670683"/>
                        <a:gd name="connsiteX2" fmla="*/ 284308 w 576432"/>
                        <a:gd name="connsiteY2" fmla="*/ 247142 h 670683"/>
                        <a:gd name="connsiteX3" fmla="*/ 576408 w 576432"/>
                        <a:gd name="connsiteY3" fmla="*/ 653542 h 670683"/>
                        <a:gd name="connsiteX4" fmla="*/ 300183 w 576432"/>
                        <a:gd name="connsiteY4" fmla="*/ 567817 h 670683"/>
                        <a:gd name="connsiteX5" fmla="*/ 154133 w 576432"/>
                        <a:gd name="connsiteY5" fmla="*/ 320167 h 670683"/>
                        <a:gd name="connsiteX6" fmla="*/ 1733 w 576432"/>
                        <a:gd name="connsiteY6" fmla="*/ 218567 h 670683"/>
                        <a:gd name="connsiteX7" fmla="*/ 84283 w 576432"/>
                        <a:gd name="connsiteY7" fmla="*/ 2667 h 670683"/>
                        <a:gd name="connsiteX0" fmla="*/ 84283 w 576432"/>
                        <a:gd name="connsiteY0" fmla="*/ 2667 h 670683"/>
                        <a:gd name="connsiteX1" fmla="*/ 325583 w 576432"/>
                        <a:gd name="connsiteY1" fmla="*/ 107442 h 670683"/>
                        <a:gd name="connsiteX2" fmla="*/ 284308 w 576432"/>
                        <a:gd name="connsiteY2" fmla="*/ 247142 h 670683"/>
                        <a:gd name="connsiteX3" fmla="*/ 576408 w 576432"/>
                        <a:gd name="connsiteY3" fmla="*/ 653542 h 670683"/>
                        <a:gd name="connsiteX4" fmla="*/ 300183 w 576432"/>
                        <a:gd name="connsiteY4" fmla="*/ 567817 h 670683"/>
                        <a:gd name="connsiteX5" fmla="*/ 154133 w 576432"/>
                        <a:gd name="connsiteY5" fmla="*/ 320167 h 670683"/>
                        <a:gd name="connsiteX6" fmla="*/ 1733 w 576432"/>
                        <a:gd name="connsiteY6" fmla="*/ 218567 h 670683"/>
                        <a:gd name="connsiteX7" fmla="*/ 84283 w 576432"/>
                        <a:gd name="connsiteY7" fmla="*/ 2667 h 670683"/>
                        <a:gd name="connsiteX0" fmla="*/ 83800 w 575949"/>
                        <a:gd name="connsiteY0" fmla="*/ 2667 h 670683"/>
                        <a:gd name="connsiteX1" fmla="*/ 325100 w 575949"/>
                        <a:gd name="connsiteY1" fmla="*/ 107442 h 670683"/>
                        <a:gd name="connsiteX2" fmla="*/ 283825 w 575949"/>
                        <a:gd name="connsiteY2" fmla="*/ 247142 h 670683"/>
                        <a:gd name="connsiteX3" fmla="*/ 575925 w 575949"/>
                        <a:gd name="connsiteY3" fmla="*/ 653542 h 670683"/>
                        <a:gd name="connsiteX4" fmla="*/ 299700 w 575949"/>
                        <a:gd name="connsiteY4" fmla="*/ 567817 h 670683"/>
                        <a:gd name="connsiteX5" fmla="*/ 153650 w 575949"/>
                        <a:gd name="connsiteY5" fmla="*/ 320167 h 670683"/>
                        <a:gd name="connsiteX6" fmla="*/ 1250 w 575949"/>
                        <a:gd name="connsiteY6" fmla="*/ 218567 h 670683"/>
                        <a:gd name="connsiteX7" fmla="*/ 83800 w 575949"/>
                        <a:gd name="connsiteY7" fmla="*/ 2667 h 670683"/>
                        <a:gd name="connsiteX0" fmla="*/ 83800 w 575949"/>
                        <a:gd name="connsiteY0" fmla="*/ 0 h 668016"/>
                        <a:gd name="connsiteX1" fmla="*/ 325100 w 575949"/>
                        <a:gd name="connsiteY1" fmla="*/ 104775 h 668016"/>
                        <a:gd name="connsiteX2" fmla="*/ 283825 w 575949"/>
                        <a:gd name="connsiteY2" fmla="*/ 244475 h 668016"/>
                        <a:gd name="connsiteX3" fmla="*/ 575925 w 575949"/>
                        <a:gd name="connsiteY3" fmla="*/ 650875 h 668016"/>
                        <a:gd name="connsiteX4" fmla="*/ 299700 w 575949"/>
                        <a:gd name="connsiteY4" fmla="*/ 565150 h 668016"/>
                        <a:gd name="connsiteX5" fmla="*/ 153650 w 575949"/>
                        <a:gd name="connsiteY5" fmla="*/ 317500 h 668016"/>
                        <a:gd name="connsiteX6" fmla="*/ 1250 w 575949"/>
                        <a:gd name="connsiteY6" fmla="*/ 215900 h 668016"/>
                        <a:gd name="connsiteX7" fmla="*/ 83800 w 575949"/>
                        <a:gd name="connsiteY7" fmla="*/ 0 h 668016"/>
                        <a:gd name="connsiteX0" fmla="*/ 83800 w 575949"/>
                        <a:gd name="connsiteY0" fmla="*/ 0 h 668016"/>
                        <a:gd name="connsiteX1" fmla="*/ 325100 w 575949"/>
                        <a:gd name="connsiteY1" fmla="*/ 104775 h 668016"/>
                        <a:gd name="connsiteX2" fmla="*/ 283825 w 575949"/>
                        <a:gd name="connsiteY2" fmla="*/ 244475 h 668016"/>
                        <a:gd name="connsiteX3" fmla="*/ 575925 w 575949"/>
                        <a:gd name="connsiteY3" fmla="*/ 650875 h 668016"/>
                        <a:gd name="connsiteX4" fmla="*/ 299700 w 575949"/>
                        <a:gd name="connsiteY4" fmla="*/ 565150 h 668016"/>
                        <a:gd name="connsiteX5" fmla="*/ 153650 w 575949"/>
                        <a:gd name="connsiteY5" fmla="*/ 317500 h 668016"/>
                        <a:gd name="connsiteX6" fmla="*/ 1250 w 575949"/>
                        <a:gd name="connsiteY6" fmla="*/ 215900 h 668016"/>
                        <a:gd name="connsiteX7" fmla="*/ 83800 w 57594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99"/>
                        <a:gd name="connsiteY0" fmla="*/ 0 h 668016"/>
                        <a:gd name="connsiteX1" fmla="*/ 323850 w 574699"/>
                        <a:gd name="connsiteY1" fmla="*/ 104775 h 668016"/>
                        <a:gd name="connsiteX2" fmla="*/ 282575 w 574699"/>
                        <a:gd name="connsiteY2" fmla="*/ 244475 h 668016"/>
                        <a:gd name="connsiteX3" fmla="*/ 574675 w 574699"/>
                        <a:gd name="connsiteY3" fmla="*/ 650875 h 668016"/>
                        <a:gd name="connsiteX4" fmla="*/ 298450 w 574699"/>
                        <a:gd name="connsiteY4" fmla="*/ 565150 h 668016"/>
                        <a:gd name="connsiteX5" fmla="*/ 152400 w 574699"/>
                        <a:gd name="connsiteY5" fmla="*/ 317500 h 668016"/>
                        <a:gd name="connsiteX6" fmla="*/ 0 w 574699"/>
                        <a:gd name="connsiteY6" fmla="*/ 215900 h 668016"/>
                        <a:gd name="connsiteX7" fmla="*/ 82550 w 574699"/>
                        <a:gd name="connsiteY7" fmla="*/ 0 h 668016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3850 w 574675"/>
                        <a:gd name="connsiteY1" fmla="*/ 104775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1468 w 574675"/>
                        <a:gd name="connsiteY1" fmla="*/ 95250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  <a:gd name="connsiteX0" fmla="*/ 82550 w 574675"/>
                        <a:gd name="connsiteY0" fmla="*/ 0 h 654742"/>
                        <a:gd name="connsiteX1" fmla="*/ 325040 w 574675"/>
                        <a:gd name="connsiteY1" fmla="*/ 95250 h 654742"/>
                        <a:gd name="connsiteX2" fmla="*/ 282575 w 574675"/>
                        <a:gd name="connsiteY2" fmla="*/ 244475 h 654742"/>
                        <a:gd name="connsiteX3" fmla="*/ 574675 w 574675"/>
                        <a:gd name="connsiteY3" fmla="*/ 650875 h 654742"/>
                        <a:gd name="connsiteX4" fmla="*/ 298450 w 574675"/>
                        <a:gd name="connsiteY4" fmla="*/ 565150 h 654742"/>
                        <a:gd name="connsiteX5" fmla="*/ 152400 w 574675"/>
                        <a:gd name="connsiteY5" fmla="*/ 317500 h 654742"/>
                        <a:gd name="connsiteX6" fmla="*/ 0 w 574675"/>
                        <a:gd name="connsiteY6" fmla="*/ 215900 h 654742"/>
                        <a:gd name="connsiteX7" fmla="*/ 82550 w 574675"/>
                        <a:gd name="connsiteY7" fmla="*/ 0 h 654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74675" h="654742">
                          <a:moveTo>
                            <a:pt x="82550" y="0"/>
                          </a:moveTo>
                          <a:cubicBezTo>
                            <a:pt x="154966" y="26046"/>
                            <a:pt x="274798" y="66798"/>
                            <a:pt x="325040" y="95250"/>
                          </a:cubicBezTo>
                          <a:cubicBezTo>
                            <a:pt x="303053" y="152900"/>
                            <a:pt x="313001" y="173436"/>
                            <a:pt x="282575" y="244475"/>
                          </a:cubicBezTo>
                          <a:cubicBezTo>
                            <a:pt x="324379" y="335492"/>
                            <a:pt x="507484" y="548251"/>
                            <a:pt x="574675" y="650875"/>
                          </a:cubicBezTo>
                          <a:cubicBezTo>
                            <a:pt x="531217" y="668974"/>
                            <a:pt x="368829" y="620712"/>
                            <a:pt x="298450" y="565150"/>
                          </a:cubicBezTo>
                          <a:cubicBezTo>
                            <a:pt x="228071" y="509588"/>
                            <a:pt x="183701" y="392613"/>
                            <a:pt x="152400" y="317500"/>
                          </a:cubicBezTo>
                          <a:cubicBezTo>
                            <a:pt x="102658" y="273123"/>
                            <a:pt x="59761" y="257479"/>
                            <a:pt x="0" y="215900"/>
                          </a:cubicBezTo>
                          <a:cubicBezTo>
                            <a:pt x="29374" y="134364"/>
                            <a:pt x="48554" y="83066"/>
                            <a:pt x="82550" y="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81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84" name="Freeform 2783"/>
                    <p:cNvSpPr/>
                    <p:nvPr/>
                  </p:nvSpPr>
                  <p:spPr>
                    <a:xfrm>
                      <a:off x="6955585" y="2910191"/>
                      <a:ext cx="476157" cy="594265"/>
                    </a:xfrm>
                    <a:custGeom>
                      <a:avLst/>
                      <a:gdLst>
                        <a:gd name="connsiteX0" fmla="*/ 62249 w 531134"/>
                        <a:gd name="connsiteY0" fmla="*/ 31180 h 598250"/>
                        <a:gd name="connsiteX1" fmla="*/ 292770 w 531134"/>
                        <a:gd name="connsiteY1" fmla="*/ 17348 h 598250"/>
                        <a:gd name="connsiteX2" fmla="*/ 501775 w 531134"/>
                        <a:gd name="connsiteY2" fmla="*/ 230965 h 598250"/>
                        <a:gd name="connsiteX3" fmla="*/ 509459 w 531134"/>
                        <a:gd name="connsiteY3" fmla="*/ 478390 h 598250"/>
                        <a:gd name="connsiteX4" fmla="*/ 312748 w 531134"/>
                        <a:gd name="connsiteY4" fmla="*/ 584430 h 598250"/>
                        <a:gd name="connsiteX5" fmla="*/ 17681 w 531134"/>
                        <a:gd name="connsiteY5" fmla="*/ 178713 h 598250"/>
                        <a:gd name="connsiteX6" fmla="*/ 62249 w 531134"/>
                        <a:gd name="connsiteY6" fmla="*/ 31180 h 598250"/>
                        <a:gd name="connsiteX0" fmla="*/ 62249 w 531134"/>
                        <a:gd name="connsiteY0" fmla="*/ 31180 h 598250"/>
                        <a:gd name="connsiteX1" fmla="*/ 292770 w 531134"/>
                        <a:gd name="connsiteY1" fmla="*/ 17348 h 598250"/>
                        <a:gd name="connsiteX2" fmla="*/ 501775 w 531134"/>
                        <a:gd name="connsiteY2" fmla="*/ 230965 h 598250"/>
                        <a:gd name="connsiteX3" fmla="*/ 509459 w 531134"/>
                        <a:gd name="connsiteY3" fmla="*/ 478390 h 598250"/>
                        <a:gd name="connsiteX4" fmla="*/ 312748 w 531134"/>
                        <a:gd name="connsiteY4" fmla="*/ 584430 h 598250"/>
                        <a:gd name="connsiteX5" fmla="*/ 17681 w 531134"/>
                        <a:gd name="connsiteY5" fmla="*/ 178713 h 598250"/>
                        <a:gd name="connsiteX6" fmla="*/ 62249 w 531134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98250"/>
                        <a:gd name="connsiteX1" fmla="*/ 275089 w 513453"/>
                        <a:gd name="connsiteY1" fmla="*/ 17348 h 598250"/>
                        <a:gd name="connsiteX2" fmla="*/ 484094 w 513453"/>
                        <a:gd name="connsiteY2" fmla="*/ 230965 h 598250"/>
                        <a:gd name="connsiteX3" fmla="*/ 491778 w 513453"/>
                        <a:gd name="connsiteY3" fmla="*/ 478390 h 598250"/>
                        <a:gd name="connsiteX4" fmla="*/ 295067 w 513453"/>
                        <a:gd name="connsiteY4" fmla="*/ 584430 h 598250"/>
                        <a:gd name="connsiteX5" fmla="*/ 0 w 513453"/>
                        <a:gd name="connsiteY5" fmla="*/ 178713 h 598250"/>
                        <a:gd name="connsiteX6" fmla="*/ 44568 w 513453"/>
                        <a:gd name="connsiteY6" fmla="*/ 31180 h 598250"/>
                        <a:gd name="connsiteX0" fmla="*/ 44568 w 513453"/>
                        <a:gd name="connsiteY0" fmla="*/ 31180 h 584634"/>
                        <a:gd name="connsiteX1" fmla="*/ 275089 w 513453"/>
                        <a:gd name="connsiteY1" fmla="*/ 17348 h 584634"/>
                        <a:gd name="connsiteX2" fmla="*/ 484094 w 513453"/>
                        <a:gd name="connsiteY2" fmla="*/ 230965 h 584634"/>
                        <a:gd name="connsiteX3" fmla="*/ 491778 w 513453"/>
                        <a:gd name="connsiteY3" fmla="*/ 478390 h 584634"/>
                        <a:gd name="connsiteX4" fmla="*/ 295067 w 513453"/>
                        <a:gd name="connsiteY4" fmla="*/ 584430 h 584634"/>
                        <a:gd name="connsiteX5" fmla="*/ 0 w 513453"/>
                        <a:gd name="connsiteY5" fmla="*/ 178713 h 584634"/>
                        <a:gd name="connsiteX6" fmla="*/ 44568 w 513453"/>
                        <a:gd name="connsiteY6" fmla="*/ 31180 h 584634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4568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4568 w 513453"/>
                        <a:gd name="connsiteY6" fmla="*/ 31180 h 584430"/>
                        <a:gd name="connsiteX0" fmla="*/ 40996 w 513453"/>
                        <a:gd name="connsiteY0" fmla="*/ 31180 h 584430"/>
                        <a:gd name="connsiteX1" fmla="*/ 275089 w 513453"/>
                        <a:gd name="connsiteY1" fmla="*/ 17348 h 584430"/>
                        <a:gd name="connsiteX2" fmla="*/ 484094 w 513453"/>
                        <a:gd name="connsiteY2" fmla="*/ 230965 h 584430"/>
                        <a:gd name="connsiteX3" fmla="*/ 491778 w 513453"/>
                        <a:gd name="connsiteY3" fmla="*/ 478390 h 584430"/>
                        <a:gd name="connsiteX4" fmla="*/ 295067 w 513453"/>
                        <a:gd name="connsiteY4" fmla="*/ 584430 h 584430"/>
                        <a:gd name="connsiteX5" fmla="*/ 0 w 513453"/>
                        <a:gd name="connsiteY5" fmla="*/ 178713 h 584430"/>
                        <a:gd name="connsiteX6" fmla="*/ 40996 w 513453"/>
                        <a:gd name="connsiteY6" fmla="*/ 31180 h 584430"/>
                        <a:gd name="connsiteX0" fmla="*/ 40996 w 508077"/>
                        <a:gd name="connsiteY0" fmla="*/ 31268 h 584518"/>
                        <a:gd name="connsiteX1" fmla="*/ 275089 w 508077"/>
                        <a:gd name="connsiteY1" fmla="*/ 17436 h 584518"/>
                        <a:gd name="connsiteX2" fmla="*/ 472187 w 508077"/>
                        <a:gd name="connsiteY2" fmla="*/ 232243 h 584518"/>
                        <a:gd name="connsiteX3" fmla="*/ 491778 w 508077"/>
                        <a:gd name="connsiteY3" fmla="*/ 478478 h 584518"/>
                        <a:gd name="connsiteX4" fmla="*/ 295067 w 508077"/>
                        <a:gd name="connsiteY4" fmla="*/ 584518 h 584518"/>
                        <a:gd name="connsiteX5" fmla="*/ 0 w 508077"/>
                        <a:gd name="connsiteY5" fmla="*/ 178801 h 584518"/>
                        <a:gd name="connsiteX6" fmla="*/ 40996 w 508077"/>
                        <a:gd name="connsiteY6" fmla="*/ 31268 h 584518"/>
                        <a:gd name="connsiteX0" fmla="*/ 40996 w 503598"/>
                        <a:gd name="connsiteY0" fmla="*/ 31530 h 584780"/>
                        <a:gd name="connsiteX1" fmla="*/ 275089 w 503598"/>
                        <a:gd name="connsiteY1" fmla="*/ 17698 h 584780"/>
                        <a:gd name="connsiteX2" fmla="*/ 459090 w 503598"/>
                        <a:gd name="connsiteY2" fmla="*/ 236077 h 584780"/>
                        <a:gd name="connsiteX3" fmla="*/ 491778 w 503598"/>
                        <a:gd name="connsiteY3" fmla="*/ 478740 h 584780"/>
                        <a:gd name="connsiteX4" fmla="*/ 295067 w 503598"/>
                        <a:gd name="connsiteY4" fmla="*/ 584780 h 584780"/>
                        <a:gd name="connsiteX5" fmla="*/ 0 w 503598"/>
                        <a:gd name="connsiteY5" fmla="*/ 179063 h 584780"/>
                        <a:gd name="connsiteX6" fmla="*/ 40996 w 503598"/>
                        <a:gd name="connsiteY6" fmla="*/ 31530 h 584780"/>
                        <a:gd name="connsiteX0" fmla="*/ 40996 w 500337"/>
                        <a:gd name="connsiteY0" fmla="*/ 31705 h 584955"/>
                        <a:gd name="connsiteX1" fmla="*/ 275089 w 500337"/>
                        <a:gd name="connsiteY1" fmla="*/ 17873 h 584955"/>
                        <a:gd name="connsiteX2" fmla="*/ 445994 w 500337"/>
                        <a:gd name="connsiteY2" fmla="*/ 238634 h 584955"/>
                        <a:gd name="connsiteX3" fmla="*/ 491778 w 500337"/>
                        <a:gd name="connsiteY3" fmla="*/ 478915 h 584955"/>
                        <a:gd name="connsiteX4" fmla="*/ 295067 w 500337"/>
                        <a:gd name="connsiteY4" fmla="*/ 584955 h 584955"/>
                        <a:gd name="connsiteX5" fmla="*/ 0 w 500337"/>
                        <a:gd name="connsiteY5" fmla="*/ 179238 h 584955"/>
                        <a:gd name="connsiteX6" fmla="*/ 40996 w 500337"/>
                        <a:gd name="connsiteY6" fmla="*/ 31705 h 584955"/>
                        <a:gd name="connsiteX0" fmla="*/ 40996 w 480612"/>
                        <a:gd name="connsiteY0" fmla="*/ 31705 h 584955"/>
                        <a:gd name="connsiteX1" fmla="*/ 275089 w 480612"/>
                        <a:gd name="connsiteY1" fmla="*/ 17873 h 584955"/>
                        <a:gd name="connsiteX2" fmla="*/ 445994 w 480612"/>
                        <a:gd name="connsiteY2" fmla="*/ 238634 h 584955"/>
                        <a:gd name="connsiteX3" fmla="*/ 467965 w 480612"/>
                        <a:gd name="connsiteY3" fmla="*/ 474152 h 584955"/>
                        <a:gd name="connsiteX4" fmla="*/ 295067 w 480612"/>
                        <a:gd name="connsiteY4" fmla="*/ 584955 h 584955"/>
                        <a:gd name="connsiteX5" fmla="*/ 0 w 480612"/>
                        <a:gd name="connsiteY5" fmla="*/ 179238 h 584955"/>
                        <a:gd name="connsiteX6" fmla="*/ 40996 w 480612"/>
                        <a:gd name="connsiteY6" fmla="*/ 31705 h 584955"/>
                        <a:gd name="connsiteX0" fmla="*/ 40996 w 477080"/>
                        <a:gd name="connsiteY0" fmla="*/ 31705 h 584955"/>
                        <a:gd name="connsiteX1" fmla="*/ 275089 w 477080"/>
                        <a:gd name="connsiteY1" fmla="*/ 17873 h 584955"/>
                        <a:gd name="connsiteX2" fmla="*/ 445994 w 477080"/>
                        <a:gd name="connsiteY2" fmla="*/ 238634 h 584955"/>
                        <a:gd name="connsiteX3" fmla="*/ 463203 w 477080"/>
                        <a:gd name="connsiteY3" fmla="*/ 465817 h 584955"/>
                        <a:gd name="connsiteX4" fmla="*/ 295067 w 477080"/>
                        <a:gd name="connsiteY4" fmla="*/ 584955 h 584955"/>
                        <a:gd name="connsiteX5" fmla="*/ 0 w 477080"/>
                        <a:gd name="connsiteY5" fmla="*/ 179238 h 584955"/>
                        <a:gd name="connsiteX6" fmla="*/ 40996 w 477080"/>
                        <a:gd name="connsiteY6" fmla="*/ 31705 h 584955"/>
                        <a:gd name="connsiteX0" fmla="*/ 40996 w 477080"/>
                        <a:gd name="connsiteY0" fmla="*/ 31705 h 591640"/>
                        <a:gd name="connsiteX1" fmla="*/ 275089 w 477080"/>
                        <a:gd name="connsiteY1" fmla="*/ 17873 h 591640"/>
                        <a:gd name="connsiteX2" fmla="*/ 445994 w 477080"/>
                        <a:gd name="connsiteY2" fmla="*/ 238634 h 591640"/>
                        <a:gd name="connsiteX3" fmla="*/ 463203 w 477080"/>
                        <a:gd name="connsiteY3" fmla="*/ 465817 h 591640"/>
                        <a:gd name="connsiteX4" fmla="*/ 295067 w 477080"/>
                        <a:gd name="connsiteY4" fmla="*/ 584955 h 591640"/>
                        <a:gd name="connsiteX5" fmla="*/ 0 w 477080"/>
                        <a:gd name="connsiteY5" fmla="*/ 179238 h 591640"/>
                        <a:gd name="connsiteX6" fmla="*/ 40996 w 477080"/>
                        <a:gd name="connsiteY6" fmla="*/ 31705 h 591640"/>
                        <a:gd name="connsiteX0" fmla="*/ 40996 w 477080"/>
                        <a:gd name="connsiteY0" fmla="*/ 34330 h 594265"/>
                        <a:gd name="connsiteX1" fmla="*/ 275089 w 477080"/>
                        <a:gd name="connsiteY1" fmla="*/ 20498 h 594265"/>
                        <a:gd name="connsiteX2" fmla="*/ 445994 w 477080"/>
                        <a:gd name="connsiteY2" fmla="*/ 241259 h 594265"/>
                        <a:gd name="connsiteX3" fmla="*/ 463203 w 477080"/>
                        <a:gd name="connsiteY3" fmla="*/ 468442 h 594265"/>
                        <a:gd name="connsiteX4" fmla="*/ 295067 w 477080"/>
                        <a:gd name="connsiteY4" fmla="*/ 587580 h 594265"/>
                        <a:gd name="connsiteX5" fmla="*/ 0 w 477080"/>
                        <a:gd name="connsiteY5" fmla="*/ 181863 h 594265"/>
                        <a:gd name="connsiteX6" fmla="*/ 40996 w 477080"/>
                        <a:gd name="connsiteY6" fmla="*/ 34330 h 594265"/>
                        <a:gd name="connsiteX0" fmla="*/ 40996 w 477732"/>
                        <a:gd name="connsiteY0" fmla="*/ 34330 h 594265"/>
                        <a:gd name="connsiteX1" fmla="*/ 275089 w 477732"/>
                        <a:gd name="connsiteY1" fmla="*/ 20498 h 594265"/>
                        <a:gd name="connsiteX2" fmla="*/ 445994 w 477732"/>
                        <a:gd name="connsiteY2" fmla="*/ 241259 h 594265"/>
                        <a:gd name="connsiteX3" fmla="*/ 463203 w 477732"/>
                        <a:gd name="connsiteY3" fmla="*/ 468442 h 594265"/>
                        <a:gd name="connsiteX4" fmla="*/ 295067 w 477732"/>
                        <a:gd name="connsiteY4" fmla="*/ 587580 h 594265"/>
                        <a:gd name="connsiteX5" fmla="*/ 0 w 477732"/>
                        <a:gd name="connsiteY5" fmla="*/ 181863 h 594265"/>
                        <a:gd name="connsiteX6" fmla="*/ 40996 w 477732"/>
                        <a:gd name="connsiteY6" fmla="*/ 34330 h 594265"/>
                        <a:gd name="connsiteX0" fmla="*/ 40996 w 476157"/>
                        <a:gd name="connsiteY0" fmla="*/ 34330 h 594265"/>
                        <a:gd name="connsiteX1" fmla="*/ 275089 w 476157"/>
                        <a:gd name="connsiteY1" fmla="*/ 20498 h 594265"/>
                        <a:gd name="connsiteX2" fmla="*/ 445994 w 476157"/>
                        <a:gd name="connsiteY2" fmla="*/ 241259 h 594265"/>
                        <a:gd name="connsiteX3" fmla="*/ 463203 w 476157"/>
                        <a:gd name="connsiteY3" fmla="*/ 468442 h 594265"/>
                        <a:gd name="connsiteX4" fmla="*/ 295067 w 476157"/>
                        <a:gd name="connsiteY4" fmla="*/ 587580 h 594265"/>
                        <a:gd name="connsiteX5" fmla="*/ 0 w 476157"/>
                        <a:gd name="connsiteY5" fmla="*/ 181863 h 594265"/>
                        <a:gd name="connsiteX6" fmla="*/ 40996 w 476157"/>
                        <a:gd name="connsiteY6" fmla="*/ 34330 h 5942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157" h="594265">
                          <a:moveTo>
                            <a:pt x="40996" y="34330"/>
                          </a:moveTo>
                          <a:cubicBezTo>
                            <a:pt x="86844" y="7436"/>
                            <a:pt x="206398" y="-19943"/>
                            <a:pt x="275089" y="20498"/>
                          </a:cubicBezTo>
                          <a:cubicBezTo>
                            <a:pt x="343780" y="60939"/>
                            <a:pt x="418214" y="176127"/>
                            <a:pt x="445994" y="241259"/>
                          </a:cubicBezTo>
                          <a:cubicBezTo>
                            <a:pt x="473774" y="306391"/>
                            <a:pt x="488357" y="410722"/>
                            <a:pt x="463203" y="468442"/>
                          </a:cubicBezTo>
                          <a:cubicBezTo>
                            <a:pt x="438049" y="526162"/>
                            <a:pt x="436368" y="620150"/>
                            <a:pt x="295067" y="587580"/>
                          </a:cubicBezTo>
                          <a:cubicBezTo>
                            <a:pt x="231546" y="488456"/>
                            <a:pt x="42262" y="274327"/>
                            <a:pt x="0" y="181863"/>
                          </a:cubicBezTo>
                          <a:cubicBezTo>
                            <a:pt x="26894" y="92473"/>
                            <a:pt x="18891" y="89038"/>
                            <a:pt x="40996" y="34330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81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85" name="Freeform 2784"/>
                    <p:cNvSpPr/>
                    <p:nvPr/>
                  </p:nvSpPr>
                  <p:spPr>
                    <a:xfrm>
                      <a:off x="6228678" y="2137698"/>
                      <a:ext cx="524051" cy="923621"/>
                    </a:xfrm>
                    <a:custGeom>
                      <a:avLst/>
                      <a:gdLst>
                        <a:gd name="connsiteX0" fmla="*/ 542511 w 553168"/>
                        <a:gd name="connsiteY0" fmla="*/ 741516 h 984808"/>
                        <a:gd name="connsiteX1" fmla="*/ 307379 w 553168"/>
                        <a:gd name="connsiteY1" fmla="*/ 395735 h 984808"/>
                        <a:gd name="connsiteX2" fmla="*/ 106058 w 553168"/>
                        <a:gd name="connsiteY2" fmla="*/ 34585 h 984808"/>
                        <a:gd name="connsiteX3" fmla="*/ 18460 w 553168"/>
                        <a:gd name="connsiteY3" fmla="*/ 119110 h 984808"/>
                        <a:gd name="connsiteX4" fmla="*/ 462597 w 553168"/>
                        <a:gd name="connsiteY4" fmla="*/ 958206 h 984808"/>
                        <a:gd name="connsiteX5" fmla="*/ 542511 w 553168"/>
                        <a:gd name="connsiteY5" fmla="*/ 741516 h 984808"/>
                        <a:gd name="connsiteX0" fmla="*/ 542511 w 553168"/>
                        <a:gd name="connsiteY0" fmla="*/ 741516 h 984808"/>
                        <a:gd name="connsiteX1" fmla="*/ 307379 w 553168"/>
                        <a:gd name="connsiteY1" fmla="*/ 395735 h 984808"/>
                        <a:gd name="connsiteX2" fmla="*/ 106058 w 553168"/>
                        <a:gd name="connsiteY2" fmla="*/ 34585 h 984808"/>
                        <a:gd name="connsiteX3" fmla="*/ 18460 w 553168"/>
                        <a:gd name="connsiteY3" fmla="*/ 119110 h 984808"/>
                        <a:gd name="connsiteX4" fmla="*/ 462597 w 553168"/>
                        <a:gd name="connsiteY4" fmla="*/ 958206 h 984808"/>
                        <a:gd name="connsiteX5" fmla="*/ 542511 w 553168"/>
                        <a:gd name="connsiteY5" fmla="*/ 741516 h 984808"/>
                        <a:gd name="connsiteX0" fmla="*/ 542511 w 548600"/>
                        <a:gd name="connsiteY0" fmla="*/ 741516 h 958206"/>
                        <a:gd name="connsiteX1" fmla="*/ 307379 w 548600"/>
                        <a:gd name="connsiteY1" fmla="*/ 395735 h 958206"/>
                        <a:gd name="connsiteX2" fmla="*/ 106058 w 548600"/>
                        <a:gd name="connsiteY2" fmla="*/ 34585 h 958206"/>
                        <a:gd name="connsiteX3" fmla="*/ 18460 w 548600"/>
                        <a:gd name="connsiteY3" fmla="*/ 119110 h 958206"/>
                        <a:gd name="connsiteX4" fmla="*/ 462597 w 548600"/>
                        <a:gd name="connsiteY4" fmla="*/ 958206 h 958206"/>
                        <a:gd name="connsiteX5" fmla="*/ 542511 w 548600"/>
                        <a:gd name="connsiteY5" fmla="*/ 741516 h 958206"/>
                        <a:gd name="connsiteX0" fmla="*/ 542511 w 548600"/>
                        <a:gd name="connsiteY0" fmla="*/ 741516 h 958206"/>
                        <a:gd name="connsiteX1" fmla="*/ 307379 w 548600"/>
                        <a:gd name="connsiteY1" fmla="*/ 395735 h 958206"/>
                        <a:gd name="connsiteX2" fmla="*/ 106058 w 548600"/>
                        <a:gd name="connsiteY2" fmla="*/ 34585 h 958206"/>
                        <a:gd name="connsiteX3" fmla="*/ 18460 w 548600"/>
                        <a:gd name="connsiteY3" fmla="*/ 119110 h 958206"/>
                        <a:gd name="connsiteX4" fmla="*/ 462597 w 548600"/>
                        <a:gd name="connsiteY4" fmla="*/ 958206 h 958206"/>
                        <a:gd name="connsiteX5" fmla="*/ 542511 w 548600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2511 w 542511"/>
                        <a:gd name="connsiteY0" fmla="*/ 741516 h 958206"/>
                        <a:gd name="connsiteX1" fmla="*/ 307379 w 542511"/>
                        <a:gd name="connsiteY1" fmla="*/ 395735 h 958206"/>
                        <a:gd name="connsiteX2" fmla="*/ 106058 w 542511"/>
                        <a:gd name="connsiteY2" fmla="*/ 34585 h 958206"/>
                        <a:gd name="connsiteX3" fmla="*/ 18460 w 542511"/>
                        <a:gd name="connsiteY3" fmla="*/ 119110 h 958206"/>
                        <a:gd name="connsiteX4" fmla="*/ 462597 w 542511"/>
                        <a:gd name="connsiteY4" fmla="*/ 958206 h 958206"/>
                        <a:gd name="connsiteX5" fmla="*/ 542511 w 542511"/>
                        <a:gd name="connsiteY5" fmla="*/ 741516 h 958206"/>
                        <a:gd name="connsiteX0" fmla="*/ 540760 w 540760"/>
                        <a:gd name="connsiteY0" fmla="*/ 711587 h 928277"/>
                        <a:gd name="connsiteX1" fmla="*/ 305628 w 540760"/>
                        <a:gd name="connsiteY1" fmla="*/ 365806 h 928277"/>
                        <a:gd name="connsiteX2" fmla="*/ 104307 w 540760"/>
                        <a:gd name="connsiteY2" fmla="*/ 4656 h 928277"/>
                        <a:gd name="connsiteX3" fmla="*/ 16709 w 540760"/>
                        <a:gd name="connsiteY3" fmla="*/ 89181 h 928277"/>
                        <a:gd name="connsiteX4" fmla="*/ 460846 w 540760"/>
                        <a:gd name="connsiteY4" fmla="*/ 928277 h 928277"/>
                        <a:gd name="connsiteX5" fmla="*/ 540760 w 540760"/>
                        <a:gd name="connsiteY5" fmla="*/ 711587 h 928277"/>
                        <a:gd name="connsiteX0" fmla="*/ 540760 w 540760"/>
                        <a:gd name="connsiteY0" fmla="*/ 711587 h 928277"/>
                        <a:gd name="connsiteX1" fmla="*/ 305628 w 540760"/>
                        <a:gd name="connsiteY1" fmla="*/ 365806 h 928277"/>
                        <a:gd name="connsiteX2" fmla="*/ 104307 w 540760"/>
                        <a:gd name="connsiteY2" fmla="*/ 4656 h 928277"/>
                        <a:gd name="connsiteX3" fmla="*/ 16709 w 540760"/>
                        <a:gd name="connsiteY3" fmla="*/ 89181 h 928277"/>
                        <a:gd name="connsiteX4" fmla="*/ 460846 w 540760"/>
                        <a:gd name="connsiteY4" fmla="*/ 928277 h 928277"/>
                        <a:gd name="connsiteX5" fmla="*/ 540760 w 540760"/>
                        <a:gd name="connsiteY5" fmla="*/ 711587 h 928277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  <a:gd name="connsiteX0" fmla="*/ 524051 w 524051"/>
                        <a:gd name="connsiteY0" fmla="*/ 706931 h 923621"/>
                        <a:gd name="connsiteX1" fmla="*/ 288919 w 524051"/>
                        <a:gd name="connsiteY1" fmla="*/ 361150 h 923621"/>
                        <a:gd name="connsiteX2" fmla="*/ 87598 w 524051"/>
                        <a:gd name="connsiteY2" fmla="*/ 0 h 923621"/>
                        <a:gd name="connsiteX3" fmla="*/ 0 w 524051"/>
                        <a:gd name="connsiteY3" fmla="*/ 84525 h 923621"/>
                        <a:gd name="connsiteX4" fmla="*/ 444137 w 524051"/>
                        <a:gd name="connsiteY4" fmla="*/ 923621 h 923621"/>
                        <a:gd name="connsiteX5" fmla="*/ 524051 w 524051"/>
                        <a:gd name="connsiteY5" fmla="*/ 706931 h 923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051" h="923621">
                          <a:moveTo>
                            <a:pt x="524051" y="706931"/>
                          </a:moveTo>
                          <a:cubicBezTo>
                            <a:pt x="476666" y="625481"/>
                            <a:pt x="347830" y="488193"/>
                            <a:pt x="288919" y="361150"/>
                          </a:cubicBezTo>
                          <a:cubicBezTo>
                            <a:pt x="230008" y="234107"/>
                            <a:pt x="135751" y="46104"/>
                            <a:pt x="87598" y="0"/>
                          </a:cubicBezTo>
                          <a:cubicBezTo>
                            <a:pt x="56350" y="29199"/>
                            <a:pt x="40470" y="33554"/>
                            <a:pt x="0" y="84525"/>
                          </a:cubicBezTo>
                          <a:cubicBezTo>
                            <a:pt x="67107" y="238462"/>
                            <a:pt x="325291" y="721531"/>
                            <a:pt x="444137" y="923621"/>
                          </a:cubicBezTo>
                          <a:cubicBezTo>
                            <a:pt x="487679" y="810665"/>
                            <a:pt x="489985" y="788381"/>
                            <a:pt x="524051" y="70693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chemeClr val="accent2">
                            <a:lumMod val="40000"/>
                            <a:lumOff val="60000"/>
                            <a:shade val="30000"/>
                            <a:satMod val="115000"/>
                          </a:schemeClr>
                        </a:gs>
                        <a:gs pos="50000">
                          <a:schemeClr val="accent2">
                            <a:lumMod val="40000"/>
                            <a:lumOff val="60000"/>
                            <a:shade val="67500"/>
                            <a:satMod val="115000"/>
                          </a:schemeClr>
                        </a:gs>
                        <a:gs pos="100000">
                          <a:schemeClr val="accent2">
                            <a:lumMod val="40000"/>
                            <a:lumOff val="60000"/>
                            <a:shade val="100000"/>
                            <a:satMod val="115000"/>
                          </a:schemeClr>
                        </a:gs>
                      </a:gsLst>
                      <a:lin ang="162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86" name="Freeform 2785"/>
                    <p:cNvSpPr/>
                    <p:nvPr/>
                  </p:nvSpPr>
                  <p:spPr>
                    <a:xfrm>
                      <a:off x="6317812" y="2048563"/>
                      <a:ext cx="679766" cy="894421"/>
                    </a:xfrm>
                    <a:custGeom>
                      <a:avLst/>
                      <a:gdLst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5960"/>
                        <a:gd name="connsiteX1" fmla="*/ 447456 w 676455"/>
                        <a:gd name="connsiteY1" fmla="*/ 278650 h 925960"/>
                        <a:gd name="connsiteX2" fmla="*/ 236914 w 676455"/>
                        <a:gd name="connsiteY2" fmla="*/ 11246 h 925960"/>
                        <a:gd name="connsiteX3" fmla="*/ 245 w 676455"/>
                        <a:gd name="connsiteY3" fmla="*/ 89623 h 925960"/>
                        <a:gd name="connsiteX4" fmla="*/ 196957 w 676455"/>
                        <a:gd name="connsiteY4" fmla="*/ 446162 h 925960"/>
                        <a:gd name="connsiteX5" fmla="*/ 436699 w 676455"/>
                        <a:gd name="connsiteY5" fmla="*/ 795017 h 925960"/>
                        <a:gd name="connsiteX6" fmla="*/ 676440 w 676455"/>
                        <a:gd name="connsiteY6" fmla="*/ 894910 h 92596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921940"/>
                        <a:gd name="connsiteX1" fmla="*/ 447456 w 676455"/>
                        <a:gd name="connsiteY1" fmla="*/ 278650 h 921940"/>
                        <a:gd name="connsiteX2" fmla="*/ 236914 w 676455"/>
                        <a:gd name="connsiteY2" fmla="*/ 11246 h 921940"/>
                        <a:gd name="connsiteX3" fmla="*/ 245 w 676455"/>
                        <a:gd name="connsiteY3" fmla="*/ 89623 h 921940"/>
                        <a:gd name="connsiteX4" fmla="*/ 196957 w 676455"/>
                        <a:gd name="connsiteY4" fmla="*/ 446162 h 921940"/>
                        <a:gd name="connsiteX5" fmla="*/ 436699 w 676455"/>
                        <a:gd name="connsiteY5" fmla="*/ 795017 h 921940"/>
                        <a:gd name="connsiteX6" fmla="*/ 676440 w 676455"/>
                        <a:gd name="connsiteY6" fmla="*/ 894910 h 921940"/>
                        <a:gd name="connsiteX0" fmla="*/ 676440 w 676455"/>
                        <a:gd name="connsiteY0" fmla="*/ 894910 h 894910"/>
                        <a:gd name="connsiteX1" fmla="*/ 447456 w 676455"/>
                        <a:gd name="connsiteY1" fmla="*/ 278650 h 894910"/>
                        <a:gd name="connsiteX2" fmla="*/ 236914 w 676455"/>
                        <a:gd name="connsiteY2" fmla="*/ 11246 h 894910"/>
                        <a:gd name="connsiteX3" fmla="*/ 245 w 676455"/>
                        <a:gd name="connsiteY3" fmla="*/ 89623 h 894910"/>
                        <a:gd name="connsiteX4" fmla="*/ 196957 w 676455"/>
                        <a:gd name="connsiteY4" fmla="*/ 446162 h 894910"/>
                        <a:gd name="connsiteX5" fmla="*/ 436699 w 676455"/>
                        <a:gd name="connsiteY5" fmla="*/ 795017 h 894910"/>
                        <a:gd name="connsiteX6" fmla="*/ 676440 w 676455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94910 h 894910"/>
                        <a:gd name="connsiteX1" fmla="*/ 447456 w 676440"/>
                        <a:gd name="connsiteY1" fmla="*/ 278650 h 894910"/>
                        <a:gd name="connsiteX2" fmla="*/ 236914 w 676440"/>
                        <a:gd name="connsiteY2" fmla="*/ 11246 h 894910"/>
                        <a:gd name="connsiteX3" fmla="*/ 245 w 676440"/>
                        <a:gd name="connsiteY3" fmla="*/ 89623 h 894910"/>
                        <a:gd name="connsiteX4" fmla="*/ 196957 w 676440"/>
                        <a:gd name="connsiteY4" fmla="*/ 446162 h 894910"/>
                        <a:gd name="connsiteX5" fmla="*/ 436699 w 676440"/>
                        <a:gd name="connsiteY5" fmla="*/ 795017 h 894910"/>
                        <a:gd name="connsiteX6" fmla="*/ 676440 w 676440"/>
                        <a:gd name="connsiteY6" fmla="*/ 894910 h 894910"/>
                        <a:gd name="connsiteX0" fmla="*/ 676440 w 676440"/>
                        <a:gd name="connsiteY0" fmla="*/ 883664 h 883664"/>
                        <a:gd name="connsiteX1" fmla="*/ 447456 w 676440"/>
                        <a:gd name="connsiteY1" fmla="*/ 267404 h 883664"/>
                        <a:gd name="connsiteX2" fmla="*/ 236914 w 676440"/>
                        <a:gd name="connsiteY2" fmla="*/ 0 h 883664"/>
                        <a:gd name="connsiteX3" fmla="*/ 245 w 676440"/>
                        <a:gd name="connsiteY3" fmla="*/ 78377 h 883664"/>
                        <a:gd name="connsiteX4" fmla="*/ 196957 w 676440"/>
                        <a:gd name="connsiteY4" fmla="*/ 434916 h 883664"/>
                        <a:gd name="connsiteX5" fmla="*/ 436699 w 676440"/>
                        <a:gd name="connsiteY5" fmla="*/ 783771 h 883664"/>
                        <a:gd name="connsiteX6" fmla="*/ 676440 w 676440"/>
                        <a:gd name="connsiteY6" fmla="*/ 883664 h 883664"/>
                        <a:gd name="connsiteX0" fmla="*/ 676440 w 676440"/>
                        <a:gd name="connsiteY0" fmla="*/ 883664 h 883664"/>
                        <a:gd name="connsiteX1" fmla="*/ 447456 w 676440"/>
                        <a:gd name="connsiteY1" fmla="*/ 267404 h 883664"/>
                        <a:gd name="connsiteX2" fmla="*/ 236914 w 676440"/>
                        <a:gd name="connsiteY2" fmla="*/ 0 h 883664"/>
                        <a:gd name="connsiteX3" fmla="*/ 245 w 676440"/>
                        <a:gd name="connsiteY3" fmla="*/ 78377 h 883664"/>
                        <a:gd name="connsiteX4" fmla="*/ 196957 w 676440"/>
                        <a:gd name="connsiteY4" fmla="*/ 434916 h 883664"/>
                        <a:gd name="connsiteX5" fmla="*/ 436699 w 676440"/>
                        <a:gd name="connsiteY5" fmla="*/ 783771 h 883664"/>
                        <a:gd name="connsiteX6" fmla="*/ 676440 w 676440"/>
                        <a:gd name="connsiteY6" fmla="*/ 883664 h 883664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423 w 676423"/>
                        <a:gd name="connsiteY0" fmla="*/ 894421 h 894421"/>
                        <a:gd name="connsiteX1" fmla="*/ 447439 w 676423"/>
                        <a:gd name="connsiteY1" fmla="*/ 278161 h 894421"/>
                        <a:gd name="connsiteX2" fmla="*/ 235360 w 676423"/>
                        <a:gd name="connsiteY2" fmla="*/ 0 h 894421"/>
                        <a:gd name="connsiteX3" fmla="*/ 228 w 676423"/>
                        <a:gd name="connsiteY3" fmla="*/ 89134 h 894421"/>
                        <a:gd name="connsiteX4" fmla="*/ 196940 w 676423"/>
                        <a:gd name="connsiteY4" fmla="*/ 445673 h 894421"/>
                        <a:gd name="connsiteX5" fmla="*/ 436682 w 676423"/>
                        <a:gd name="connsiteY5" fmla="*/ 794528 h 894421"/>
                        <a:gd name="connsiteX6" fmla="*/ 676423 w 676423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76195 w 676195"/>
                        <a:gd name="connsiteY0" fmla="*/ 894421 h 894421"/>
                        <a:gd name="connsiteX1" fmla="*/ 447211 w 676195"/>
                        <a:gd name="connsiteY1" fmla="*/ 278161 h 894421"/>
                        <a:gd name="connsiteX2" fmla="*/ 235132 w 676195"/>
                        <a:gd name="connsiteY2" fmla="*/ 0 h 894421"/>
                        <a:gd name="connsiteX3" fmla="*/ 0 w 676195"/>
                        <a:gd name="connsiteY3" fmla="*/ 89134 h 894421"/>
                        <a:gd name="connsiteX4" fmla="*/ 196712 w 676195"/>
                        <a:gd name="connsiteY4" fmla="*/ 445673 h 894421"/>
                        <a:gd name="connsiteX5" fmla="*/ 436454 w 676195"/>
                        <a:gd name="connsiteY5" fmla="*/ 794528 h 894421"/>
                        <a:gd name="connsiteX6" fmla="*/ 676195 w 676195"/>
                        <a:gd name="connsiteY6" fmla="*/ 894421 h 894421"/>
                        <a:gd name="connsiteX0" fmla="*/ 682148 w 682148"/>
                        <a:gd name="connsiteY0" fmla="*/ 902756 h 902756"/>
                        <a:gd name="connsiteX1" fmla="*/ 447211 w 682148"/>
                        <a:gd name="connsiteY1" fmla="*/ 278161 h 902756"/>
                        <a:gd name="connsiteX2" fmla="*/ 235132 w 682148"/>
                        <a:gd name="connsiteY2" fmla="*/ 0 h 902756"/>
                        <a:gd name="connsiteX3" fmla="*/ 0 w 682148"/>
                        <a:gd name="connsiteY3" fmla="*/ 89134 h 902756"/>
                        <a:gd name="connsiteX4" fmla="*/ 196712 w 682148"/>
                        <a:gd name="connsiteY4" fmla="*/ 445673 h 902756"/>
                        <a:gd name="connsiteX5" fmla="*/ 436454 w 682148"/>
                        <a:gd name="connsiteY5" fmla="*/ 794528 h 902756"/>
                        <a:gd name="connsiteX6" fmla="*/ 682148 w 682148"/>
                        <a:gd name="connsiteY6" fmla="*/ 902756 h 902756"/>
                        <a:gd name="connsiteX0" fmla="*/ 677385 w 677385"/>
                        <a:gd name="connsiteY0" fmla="*/ 902756 h 902756"/>
                        <a:gd name="connsiteX1" fmla="*/ 447211 w 677385"/>
                        <a:gd name="connsiteY1" fmla="*/ 278161 h 902756"/>
                        <a:gd name="connsiteX2" fmla="*/ 235132 w 677385"/>
                        <a:gd name="connsiteY2" fmla="*/ 0 h 902756"/>
                        <a:gd name="connsiteX3" fmla="*/ 0 w 677385"/>
                        <a:gd name="connsiteY3" fmla="*/ 89134 h 902756"/>
                        <a:gd name="connsiteX4" fmla="*/ 196712 w 677385"/>
                        <a:gd name="connsiteY4" fmla="*/ 445673 h 902756"/>
                        <a:gd name="connsiteX5" fmla="*/ 436454 w 677385"/>
                        <a:gd name="connsiteY5" fmla="*/ 794528 h 902756"/>
                        <a:gd name="connsiteX6" fmla="*/ 677385 w 677385"/>
                        <a:gd name="connsiteY6" fmla="*/ 902756 h 902756"/>
                        <a:gd name="connsiteX0" fmla="*/ 677385 w 677385"/>
                        <a:gd name="connsiteY0" fmla="*/ 902756 h 902756"/>
                        <a:gd name="connsiteX1" fmla="*/ 447211 w 677385"/>
                        <a:gd name="connsiteY1" fmla="*/ 278161 h 902756"/>
                        <a:gd name="connsiteX2" fmla="*/ 235132 w 677385"/>
                        <a:gd name="connsiteY2" fmla="*/ 0 h 902756"/>
                        <a:gd name="connsiteX3" fmla="*/ 0 w 677385"/>
                        <a:gd name="connsiteY3" fmla="*/ 89134 h 902756"/>
                        <a:gd name="connsiteX4" fmla="*/ 196712 w 677385"/>
                        <a:gd name="connsiteY4" fmla="*/ 445673 h 902756"/>
                        <a:gd name="connsiteX5" fmla="*/ 436454 w 677385"/>
                        <a:gd name="connsiteY5" fmla="*/ 794528 h 902756"/>
                        <a:gd name="connsiteX6" fmla="*/ 677385 w 677385"/>
                        <a:gd name="connsiteY6" fmla="*/ 902756 h 902756"/>
                        <a:gd name="connsiteX0" fmla="*/ 680957 w 680957"/>
                        <a:gd name="connsiteY0" fmla="*/ 899184 h 899184"/>
                        <a:gd name="connsiteX1" fmla="*/ 447211 w 680957"/>
                        <a:gd name="connsiteY1" fmla="*/ 278161 h 899184"/>
                        <a:gd name="connsiteX2" fmla="*/ 235132 w 680957"/>
                        <a:gd name="connsiteY2" fmla="*/ 0 h 899184"/>
                        <a:gd name="connsiteX3" fmla="*/ 0 w 680957"/>
                        <a:gd name="connsiteY3" fmla="*/ 89134 h 899184"/>
                        <a:gd name="connsiteX4" fmla="*/ 196712 w 680957"/>
                        <a:gd name="connsiteY4" fmla="*/ 445673 h 899184"/>
                        <a:gd name="connsiteX5" fmla="*/ 436454 w 680957"/>
                        <a:gd name="connsiteY5" fmla="*/ 794528 h 899184"/>
                        <a:gd name="connsiteX6" fmla="*/ 680957 w 680957"/>
                        <a:gd name="connsiteY6" fmla="*/ 899184 h 899184"/>
                        <a:gd name="connsiteX0" fmla="*/ 679766 w 679766"/>
                        <a:gd name="connsiteY0" fmla="*/ 894421 h 894421"/>
                        <a:gd name="connsiteX1" fmla="*/ 447211 w 679766"/>
                        <a:gd name="connsiteY1" fmla="*/ 278161 h 894421"/>
                        <a:gd name="connsiteX2" fmla="*/ 235132 w 679766"/>
                        <a:gd name="connsiteY2" fmla="*/ 0 h 894421"/>
                        <a:gd name="connsiteX3" fmla="*/ 0 w 679766"/>
                        <a:gd name="connsiteY3" fmla="*/ 89134 h 894421"/>
                        <a:gd name="connsiteX4" fmla="*/ 196712 w 679766"/>
                        <a:gd name="connsiteY4" fmla="*/ 445673 h 894421"/>
                        <a:gd name="connsiteX5" fmla="*/ 436454 w 679766"/>
                        <a:gd name="connsiteY5" fmla="*/ 794528 h 894421"/>
                        <a:gd name="connsiteX6" fmla="*/ 679766 w 679766"/>
                        <a:gd name="connsiteY6" fmla="*/ 894421 h 894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79766" h="894421">
                          <a:moveTo>
                            <a:pt x="679766" y="894421"/>
                          </a:moveTo>
                          <a:cubicBezTo>
                            <a:pt x="578593" y="769940"/>
                            <a:pt x="379078" y="437733"/>
                            <a:pt x="447211" y="278161"/>
                          </a:cubicBezTo>
                          <a:cubicBezTo>
                            <a:pt x="373957" y="130884"/>
                            <a:pt x="297372" y="37651"/>
                            <a:pt x="235132" y="0"/>
                          </a:cubicBezTo>
                          <a:cubicBezTo>
                            <a:pt x="186723" y="22284"/>
                            <a:pt x="81707" y="56348"/>
                            <a:pt x="0" y="89134"/>
                          </a:cubicBezTo>
                          <a:cubicBezTo>
                            <a:pt x="55070" y="154192"/>
                            <a:pt x="136265" y="308129"/>
                            <a:pt x="196712" y="445673"/>
                          </a:cubicBezTo>
                          <a:cubicBezTo>
                            <a:pt x="263307" y="566312"/>
                            <a:pt x="381129" y="719480"/>
                            <a:pt x="436454" y="794528"/>
                          </a:cubicBezTo>
                          <a:cubicBezTo>
                            <a:pt x="546758" y="839683"/>
                            <a:pt x="622648" y="865221"/>
                            <a:pt x="679766" y="894421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0">
                          <a:srgbClr val="B99279"/>
                        </a:gs>
                        <a:gs pos="100000">
                          <a:srgbClr val="E0B294"/>
                        </a:gs>
                      </a:gsLst>
                      <a:lin ang="10800000" scaled="1"/>
                      <a:tileRect/>
                    </a:gra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</p:grpSp>
          </p:grpSp>
          <p:sp>
            <p:nvSpPr>
              <p:cNvPr id="2715" name="Freeform 2714"/>
              <p:cNvSpPr/>
              <p:nvPr/>
            </p:nvSpPr>
            <p:spPr>
              <a:xfrm>
                <a:off x="6301237" y="4131139"/>
                <a:ext cx="913576" cy="948756"/>
              </a:xfrm>
              <a:custGeom>
                <a:avLst/>
                <a:gdLst>
                  <a:gd name="connsiteX0" fmla="*/ 245695 w 921291"/>
                  <a:gd name="connsiteY0" fmla="*/ 936163 h 937229"/>
                  <a:gd name="connsiteX1" fmla="*/ 237028 w 921291"/>
                  <a:gd name="connsiteY1" fmla="*/ 684811 h 937229"/>
                  <a:gd name="connsiteX2" fmla="*/ 31180 w 921291"/>
                  <a:gd name="connsiteY2" fmla="*/ 786652 h 937229"/>
                  <a:gd name="connsiteX3" fmla="*/ 33346 w 921291"/>
                  <a:gd name="connsiteY3" fmla="*/ 754149 h 937229"/>
                  <a:gd name="connsiteX4" fmla="*/ 213193 w 921291"/>
                  <a:gd name="connsiteY4" fmla="*/ 650142 h 937229"/>
                  <a:gd name="connsiteX5" fmla="*/ 241362 w 921291"/>
                  <a:gd name="connsiteY5" fmla="*/ 517966 h 937229"/>
                  <a:gd name="connsiteX6" fmla="*/ 31180 w 921291"/>
                  <a:gd name="connsiteY6" fmla="*/ 578637 h 937229"/>
                  <a:gd name="connsiteX7" fmla="*/ 22512 w 921291"/>
                  <a:gd name="connsiteY7" fmla="*/ 535300 h 937229"/>
                  <a:gd name="connsiteX8" fmla="*/ 237028 w 921291"/>
                  <a:gd name="connsiteY8" fmla="*/ 476796 h 937229"/>
                  <a:gd name="connsiteX9" fmla="*/ 315034 w 921291"/>
                  <a:gd name="connsiteY9" fmla="*/ 266614 h 937229"/>
                  <a:gd name="connsiteX10" fmla="*/ 42014 w 921291"/>
                  <a:gd name="connsiteY10" fmla="*/ 327285 h 937229"/>
                  <a:gd name="connsiteX11" fmla="*/ 48514 w 921291"/>
                  <a:gd name="connsiteY11" fmla="*/ 277448 h 937229"/>
                  <a:gd name="connsiteX12" fmla="*/ 336702 w 921291"/>
                  <a:gd name="connsiteY12" fmla="*/ 216777 h 937229"/>
                  <a:gd name="connsiteX13" fmla="*/ 395206 w 921291"/>
                  <a:gd name="connsiteY13" fmla="*/ 151772 h 937229"/>
                  <a:gd name="connsiteX14" fmla="*/ 98351 w 921291"/>
                  <a:gd name="connsiteY14" fmla="*/ 147438 h 937229"/>
                  <a:gd name="connsiteX15" fmla="*/ 107018 w 921291"/>
                  <a:gd name="connsiteY15" fmla="*/ 110602 h 937229"/>
                  <a:gd name="connsiteX16" fmla="*/ 406040 w 921291"/>
                  <a:gd name="connsiteY16" fmla="*/ 136604 h 937229"/>
                  <a:gd name="connsiteX17" fmla="*/ 622723 w 921291"/>
                  <a:gd name="connsiteY17" fmla="*/ 94 h 937229"/>
                  <a:gd name="connsiteX18" fmla="*/ 897909 w 921291"/>
                  <a:gd name="connsiteY18" fmla="*/ 160439 h 937229"/>
                  <a:gd name="connsiteX19" fmla="*/ 900076 w 921291"/>
                  <a:gd name="connsiteY19" fmla="*/ 465962 h 937229"/>
                  <a:gd name="connsiteX20" fmla="*/ 843739 w 921291"/>
                  <a:gd name="connsiteY20" fmla="*/ 476796 h 937229"/>
                  <a:gd name="connsiteX21" fmla="*/ 830738 w 921291"/>
                  <a:gd name="connsiteY21" fmla="*/ 190775 h 937229"/>
                  <a:gd name="connsiteX22" fmla="*/ 663892 w 921291"/>
                  <a:gd name="connsiteY22" fmla="*/ 65099 h 937229"/>
                  <a:gd name="connsiteX23" fmla="*/ 388706 w 921291"/>
                  <a:gd name="connsiteY23" fmla="*/ 266614 h 937229"/>
                  <a:gd name="connsiteX24" fmla="*/ 284698 w 921291"/>
                  <a:gd name="connsiteY24" fmla="*/ 754149 h 937229"/>
                  <a:gd name="connsiteX25" fmla="*/ 245695 w 921291"/>
                  <a:gd name="connsiteY25" fmla="*/ 936163 h 937229"/>
                  <a:gd name="connsiteX0" fmla="*/ 245695 w 921198"/>
                  <a:gd name="connsiteY0" fmla="*/ 933612 h 934678"/>
                  <a:gd name="connsiteX1" fmla="*/ 237028 w 921198"/>
                  <a:gd name="connsiteY1" fmla="*/ 682260 h 934678"/>
                  <a:gd name="connsiteX2" fmla="*/ 31180 w 921198"/>
                  <a:gd name="connsiteY2" fmla="*/ 784101 h 934678"/>
                  <a:gd name="connsiteX3" fmla="*/ 33346 w 921198"/>
                  <a:gd name="connsiteY3" fmla="*/ 751598 h 934678"/>
                  <a:gd name="connsiteX4" fmla="*/ 213193 w 921198"/>
                  <a:gd name="connsiteY4" fmla="*/ 647591 h 934678"/>
                  <a:gd name="connsiteX5" fmla="*/ 241362 w 921198"/>
                  <a:gd name="connsiteY5" fmla="*/ 515415 h 934678"/>
                  <a:gd name="connsiteX6" fmla="*/ 31180 w 921198"/>
                  <a:gd name="connsiteY6" fmla="*/ 576086 h 934678"/>
                  <a:gd name="connsiteX7" fmla="*/ 22512 w 921198"/>
                  <a:gd name="connsiteY7" fmla="*/ 532749 h 934678"/>
                  <a:gd name="connsiteX8" fmla="*/ 237028 w 921198"/>
                  <a:gd name="connsiteY8" fmla="*/ 474245 h 934678"/>
                  <a:gd name="connsiteX9" fmla="*/ 315034 w 921198"/>
                  <a:gd name="connsiteY9" fmla="*/ 264063 h 934678"/>
                  <a:gd name="connsiteX10" fmla="*/ 42014 w 921198"/>
                  <a:gd name="connsiteY10" fmla="*/ 324734 h 934678"/>
                  <a:gd name="connsiteX11" fmla="*/ 48514 w 921198"/>
                  <a:gd name="connsiteY11" fmla="*/ 274897 h 934678"/>
                  <a:gd name="connsiteX12" fmla="*/ 336702 w 921198"/>
                  <a:gd name="connsiteY12" fmla="*/ 214226 h 934678"/>
                  <a:gd name="connsiteX13" fmla="*/ 395206 w 921198"/>
                  <a:gd name="connsiteY13" fmla="*/ 149221 h 934678"/>
                  <a:gd name="connsiteX14" fmla="*/ 98351 w 921198"/>
                  <a:gd name="connsiteY14" fmla="*/ 144887 h 934678"/>
                  <a:gd name="connsiteX15" fmla="*/ 107018 w 921198"/>
                  <a:gd name="connsiteY15" fmla="*/ 108051 h 934678"/>
                  <a:gd name="connsiteX16" fmla="*/ 406040 w 921198"/>
                  <a:gd name="connsiteY16" fmla="*/ 134053 h 934678"/>
                  <a:gd name="connsiteX17" fmla="*/ 624000 w 921198"/>
                  <a:gd name="connsiteY17" fmla="*/ 97 h 934678"/>
                  <a:gd name="connsiteX18" fmla="*/ 897909 w 921198"/>
                  <a:gd name="connsiteY18" fmla="*/ 157888 h 934678"/>
                  <a:gd name="connsiteX19" fmla="*/ 900076 w 921198"/>
                  <a:gd name="connsiteY19" fmla="*/ 463411 h 934678"/>
                  <a:gd name="connsiteX20" fmla="*/ 843739 w 921198"/>
                  <a:gd name="connsiteY20" fmla="*/ 474245 h 934678"/>
                  <a:gd name="connsiteX21" fmla="*/ 830738 w 921198"/>
                  <a:gd name="connsiteY21" fmla="*/ 188224 h 934678"/>
                  <a:gd name="connsiteX22" fmla="*/ 663892 w 921198"/>
                  <a:gd name="connsiteY22" fmla="*/ 62548 h 934678"/>
                  <a:gd name="connsiteX23" fmla="*/ 388706 w 921198"/>
                  <a:gd name="connsiteY23" fmla="*/ 264063 h 934678"/>
                  <a:gd name="connsiteX24" fmla="*/ 284698 w 921198"/>
                  <a:gd name="connsiteY24" fmla="*/ 751598 h 934678"/>
                  <a:gd name="connsiteX25" fmla="*/ 245695 w 921198"/>
                  <a:gd name="connsiteY25" fmla="*/ 933612 h 934678"/>
                  <a:gd name="connsiteX0" fmla="*/ 245695 w 921198"/>
                  <a:gd name="connsiteY0" fmla="*/ 937043 h 938109"/>
                  <a:gd name="connsiteX1" fmla="*/ 237028 w 921198"/>
                  <a:gd name="connsiteY1" fmla="*/ 685691 h 938109"/>
                  <a:gd name="connsiteX2" fmla="*/ 31180 w 921198"/>
                  <a:gd name="connsiteY2" fmla="*/ 787532 h 938109"/>
                  <a:gd name="connsiteX3" fmla="*/ 33346 w 921198"/>
                  <a:gd name="connsiteY3" fmla="*/ 755029 h 938109"/>
                  <a:gd name="connsiteX4" fmla="*/ 213193 w 921198"/>
                  <a:gd name="connsiteY4" fmla="*/ 651022 h 938109"/>
                  <a:gd name="connsiteX5" fmla="*/ 241362 w 921198"/>
                  <a:gd name="connsiteY5" fmla="*/ 518846 h 938109"/>
                  <a:gd name="connsiteX6" fmla="*/ 31180 w 921198"/>
                  <a:gd name="connsiteY6" fmla="*/ 579517 h 938109"/>
                  <a:gd name="connsiteX7" fmla="*/ 22512 w 921198"/>
                  <a:gd name="connsiteY7" fmla="*/ 536180 h 938109"/>
                  <a:gd name="connsiteX8" fmla="*/ 237028 w 921198"/>
                  <a:gd name="connsiteY8" fmla="*/ 477676 h 938109"/>
                  <a:gd name="connsiteX9" fmla="*/ 315034 w 921198"/>
                  <a:gd name="connsiteY9" fmla="*/ 267494 h 938109"/>
                  <a:gd name="connsiteX10" fmla="*/ 42014 w 921198"/>
                  <a:gd name="connsiteY10" fmla="*/ 328165 h 938109"/>
                  <a:gd name="connsiteX11" fmla="*/ 48514 w 921198"/>
                  <a:gd name="connsiteY11" fmla="*/ 278328 h 938109"/>
                  <a:gd name="connsiteX12" fmla="*/ 336702 w 921198"/>
                  <a:gd name="connsiteY12" fmla="*/ 217657 h 938109"/>
                  <a:gd name="connsiteX13" fmla="*/ 395206 w 921198"/>
                  <a:gd name="connsiteY13" fmla="*/ 152652 h 938109"/>
                  <a:gd name="connsiteX14" fmla="*/ 98351 w 921198"/>
                  <a:gd name="connsiteY14" fmla="*/ 148318 h 938109"/>
                  <a:gd name="connsiteX15" fmla="*/ 107018 w 921198"/>
                  <a:gd name="connsiteY15" fmla="*/ 111482 h 938109"/>
                  <a:gd name="connsiteX16" fmla="*/ 406040 w 921198"/>
                  <a:gd name="connsiteY16" fmla="*/ 137484 h 938109"/>
                  <a:gd name="connsiteX17" fmla="*/ 624000 w 921198"/>
                  <a:gd name="connsiteY17" fmla="*/ 3528 h 938109"/>
                  <a:gd name="connsiteX18" fmla="*/ 897909 w 921198"/>
                  <a:gd name="connsiteY18" fmla="*/ 161319 h 938109"/>
                  <a:gd name="connsiteX19" fmla="*/ 900076 w 921198"/>
                  <a:gd name="connsiteY19" fmla="*/ 466842 h 938109"/>
                  <a:gd name="connsiteX20" fmla="*/ 843739 w 921198"/>
                  <a:gd name="connsiteY20" fmla="*/ 477676 h 938109"/>
                  <a:gd name="connsiteX21" fmla="*/ 830738 w 921198"/>
                  <a:gd name="connsiteY21" fmla="*/ 191655 h 938109"/>
                  <a:gd name="connsiteX22" fmla="*/ 663892 w 921198"/>
                  <a:gd name="connsiteY22" fmla="*/ 65979 h 938109"/>
                  <a:gd name="connsiteX23" fmla="*/ 388706 w 921198"/>
                  <a:gd name="connsiteY23" fmla="*/ 267494 h 938109"/>
                  <a:gd name="connsiteX24" fmla="*/ 284698 w 921198"/>
                  <a:gd name="connsiteY24" fmla="*/ 755029 h 938109"/>
                  <a:gd name="connsiteX25" fmla="*/ 245695 w 921198"/>
                  <a:gd name="connsiteY25" fmla="*/ 937043 h 938109"/>
                  <a:gd name="connsiteX0" fmla="*/ 245695 w 921198"/>
                  <a:gd name="connsiteY0" fmla="*/ 940505 h 941571"/>
                  <a:gd name="connsiteX1" fmla="*/ 237028 w 921198"/>
                  <a:gd name="connsiteY1" fmla="*/ 689153 h 941571"/>
                  <a:gd name="connsiteX2" fmla="*/ 31180 w 921198"/>
                  <a:gd name="connsiteY2" fmla="*/ 790994 h 941571"/>
                  <a:gd name="connsiteX3" fmla="*/ 33346 w 921198"/>
                  <a:gd name="connsiteY3" fmla="*/ 758491 h 941571"/>
                  <a:gd name="connsiteX4" fmla="*/ 213193 w 921198"/>
                  <a:gd name="connsiteY4" fmla="*/ 654484 h 941571"/>
                  <a:gd name="connsiteX5" fmla="*/ 241362 w 921198"/>
                  <a:gd name="connsiteY5" fmla="*/ 522308 h 941571"/>
                  <a:gd name="connsiteX6" fmla="*/ 31180 w 921198"/>
                  <a:gd name="connsiteY6" fmla="*/ 582979 h 941571"/>
                  <a:gd name="connsiteX7" fmla="*/ 22512 w 921198"/>
                  <a:gd name="connsiteY7" fmla="*/ 539642 h 941571"/>
                  <a:gd name="connsiteX8" fmla="*/ 237028 w 921198"/>
                  <a:gd name="connsiteY8" fmla="*/ 481138 h 941571"/>
                  <a:gd name="connsiteX9" fmla="*/ 315034 w 921198"/>
                  <a:gd name="connsiteY9" fmla="*/ 270956 h 941571"/>
                  <a:gd name="connsiteX10" fmla="*/ 42014 w 921198"/>
                  <a:gd name="connsiteY10" fmla="*/ 331627 h 941571"/>
                  <a:gd name="connsiteX11" fmla="*/ 48514 w 921198"/>
                  <a:gd name="connsiteY11" fmla="*/ 281790 h 941571"/>
                  <a:gd name="connsiteX12" fmla="*/ 336702 w 921198"/>
                  <a:gd name="connsiteY12" fmla="*/ 221119 h 941571"/>
                  <a:gd name="connsiteX13" fmla="*/ 395206 w 921198"/>
                  <a:gd name="connsiteY13" fmla="*/ 156114 h 941571"/>
                  <a:gd name="connsiteX14" fmla="*/ 98351 w 921198"/>
                  <a:gd name="connsiteY14" fmla="*/ 151780 h 941571"/>
                  <a:gd name="connsiteX15" fmla="*/ 107018 w 921198"/>
                  <a:gd name="connsiteY15" fmla="*/ 114944 h 941571"/>
                  <a:gd name="connsiteX16" fmla="*/ 406040 w 921198"/>
                  <a:gd name="connsiteY16" fmla="*/ 140946 h 941571"/>
                  <a:gd name="connsiteX17" fmla="*/ 624000 w 921198"/>
                  <a:gd name="connsiteY17" fmla="*/ 6990 h 941571"/>
                  <a:gd name="connsiteX18" fmla="*/ 897909 w 921198"/>
                  <a:gd name="connsiteY18" fmla="*/ 164781 h 941571"/>
                  <a:gd name="connsiteX19" fmla="*/ 900076 w 921198"/>
                  <a:gd name="connsiteY19" fmla="*/ 470304 h 941571"/>
                  <a:gd name="connsiteX20" fmla="*/ 843739 w 921198"/>
                  <a:gd name="connsiteY20" fmla="*/ 481138 h 941571"/>
                  <a:gd name="connsiteX21" fmla="*/ 830738 w 921198"/>
                  <a:gd name="connsiteY21" fmla="*/ 195117 h 941571"/>
                  <a:gd name="connsiteX22" fmla="*/ 663892 w 921198"/>
                  <a:gd name="connsiteY22" fmla="*/ 69441 h 941571"/>
                  <a:gd name="connsiteX23" fmla="*/ 388706 w 921198"/>
                  <a:gd name="connsiteY23" fmla="*/ 270956 h 941571"/>
                  <a:gd name="connsiteX24" fmla="*/ 284698 w 921198"/>
                  <a:gd name="connsiteY24" fmla="*/ 758491 h 941571"/>
                  <a:gd name="connsiteX25" fmla="*/ 245695 w 921198"/>
                  <a:gd name="connsiteY25" fmla="*/ 940505 h 941571"/>
                  <a:gd name="connsiteX0" fmla="*/ 245695 w 920452"/>
                  <a:gd name="connsiteY0" fmla="*/ 939279 h 940345"/>
                  <a:gd name="connsiteX1" fmla="*/ 237028 w 920452"/>
                  <a:gd name="connsiteY1" fmla="*/ 687927 h 940345"/>
                  <a:gd name="connsiteX2" fmla="*/ 31180 w 920452"/>
                  <a:gd name="connsiteY2" fmla="*/ 789768 h 940345"/>
                  <a:gd name="connsiteX3" fmla="*/ 33346 w 920452"/>
                  <a:gd name="connsiteY3" fmla="*/ 757265 h 940345"/>
                  <a:gd name="connsiteX4" fmla="*/ 213193 w 920452"/>
                  <a:gd name="connsiteY4" fmla="*/ 653258 h 940345"/>
                  <a:gd name="connsiteX5" fmla="*/ 241362 w 920452"/>
                  <a:gd name="connsiteY5" fmla="*/ 521082 h 940345"/>
                  <a:gd name="connsiteX6" fmla="*/ 31180 w 920452"/>
                  <a:gd name="connsiteY6" fmla="*/ 581753 h 940345"/>
                  <a:gd name="connsiteX7" fmla="*/ 22512 w 920452"/>
                  <a:gd name="connsiteY7" fmla="*/ 538416 h 940345"/>
                  <a:gd name="connsiteX8" fmla="*/ 237028 w 920452"/>
                  <a:gd name="connsiteY8" fmla="*/ 479912 h 940345"/>
                  <a:gd name="connsiteX9" fmla="*/ 315034 w 920452"/>
                  <a:gd name="connsiteY9" fmla="*/ 269730 h 940345"/>
                  <a:gd name="connsiteX10" fmla="*/ 42014 w 920452"/>
                  <a:gd name="connsiteY10" fmla="*/ 330401 h 940345"/>
                  <a:gd name="connsiteX11" fmla="*/ 48514 w 920452"/>
                  <a:gd name="connsiteY11" fmla="*/ 280564 h 940345"/>
                  <a:gd name="connsiteX12" fmla="*/ 336702 w 920452"/>
                  <a:gd name="connsiteY12" fmla="*/ 219893 h 940345"/>
                  <a:gd name="connsiteX13" fmla="*/ 395206 w 920452"/>
                  <a:gd name="connsiteY13" fmla="*/ 154888 h 940345"/>
                  <a:gd name="connsiteX14" fmla="*/ 98351 w 920452"/>
                  <a:gd name="connsiteY14" fmla="*/ 150554 h 940345"/>
                  <a:gd name="connsiteX15" fmla="*/ 107018 w 920452"/>
                  <a:gd name="connsiteY15" fmla="*/ 113718 h 940345"/>
                  <a:gd name="connsiteX16" fmla="*/ 406040 w 920452"/>
                  <a:gd name="connsiteY16" fmla="*/ 139720 h 940345"/>
                  <a:gd name="connsiteX17" fmla="*/ 634217 w 920452"/>
                  <a:gd name="connsiteY17" fmla="*/ 7041 h 940345"/>
                  <a:gd name="connsiteX18" fmla="*/ 897909 w 920452"/>
                  <a:gd name="connsiteY18" fmla="*/ 163555 h 940345"/>
                  <a:gd name="connsiteX19" fmla="*/ 900076 w 920452"/>
                  <a:gd name="connsiteY19" fmla="*/ 469078 h 940345"/>
                  <a:gd name="connsiteX20" fmla="*/ 843739 w 920452"/>
                  <a:gd name="connsiteY20" fmla="*/ 479912 h 940345"/>
                  <a:gd name="connsiteX21" fmla="*/ 830738 w 920452"/>
                  <a:gd name="connsiteY21" fmla="*/ 193891 h 940345"/>
                  <a:gd name="connsiteX22" fmla="*/ 663892 w 920452"/>
                  <a:gd name="connsiteY22" fmla="*/ 68215 h 940345"/>
                  <a:gd name="connsiteX23" fmla="*/ 388706 w 920452"/>
                  <a:gd name="connsiteY23" fmla="*/ 269730 h 940345"/>
                  <a:gd name="connsiteX24" fmla="*/ 284698 w 920452"/>
                  <a:gd name="connsiteY24" fmla="*/ 757265 h 940345"/>
                  <a:gd name="connsiteX25" fmla="*/ 245695 w 920452"/>
                  <a:gd name="connsiteY25" fmla="*/ 939279 h 940345"/>
                  <a:gd name="connsiteX0" fmla="*/ 245695 w 920452"/>
                  <a:gd name="connsiteY0" fmla="*/ 939279 h 940345"/>
                  <a:gd name="connsiteX1" fmla="*/ 237028 w 920452"/>
                  <a:gd name="connsiteY1" fmla="*/ 687927 h 940345"/>
                  <a:gd name="connsiteX2" fmla="*/ 31180 w 920452"/>
                  <a:gd name="connsiteY2" fmla="*/ 789768 h 940345"/>
                  <a:gd name="connsiteX3" fmla="*/ 33346 w 920452"/>
                  <a:gd name="connsiteY3" fmla="*/ 757265 h 940345"/>
                  <a:gd name="connsiteX4" fmla="*/ 213193 w 920452"/>
                  <a:gd name="connsiteY4" fmla="*/ 653258 h 940345"/>
                  <a:gd name="connsiteX5" fmla="*/ 241362 w 920452"/>
                  <a:gd name="connsiteY5" fmla="*/ 521082 h 940345"/>
                  <a:gd name="connsiteX6" fmla="*/ 31180 w 920452"/>
                  <a:gd name="connsiteY6" fmla="*/ 581753 h 940345"/>
                  <a:gd name="connsiteX7" fmla="*/ 22512 w 920452"/>
                  <a:gd name="connsiteY7" fmla="*/ 538416 h 940345"/>
                  <a:gd name="connsiteX8" fmla="*/ 237028 w 920452"/>
                  <a:gd name="connsiteY8" fmla="*/ 479912 h 940345"/>
                  <a:gd name="connsiteX9" fmla="*/ 315034 w 920452"/>
                  <a:gd name="connsiteY9" fmla="*/ 269730 h 940345"/>
                  <a:gd name="connsiteX10" fmla="*/ 42014 w 920452"/>
                  <a:gd name="connsiteY10" fmla="*/ 330401 h 940345"/>
                  <a:gd name="connsiteX11" fmla="*/ 48514 w 920452"/>
                  <a:gd name="connsiteY11" fmla="*/ 280564 h 940345"/>
                  <a:gd name="connsiteX12" fmla="*/ 336702 w 920452"/>
                  <a:gd name="connsiteY12" fmla="*/ 219893 h 940345"/>
                  <a:gd name="connsiteX13" fmla="*/ 395206 w 920452"/>
                  <a:gd name="connsiteY13" fmla="*/ 154888 h 940345"/>
                  <a:gd name="connsiteX14" fmla="*/ 98351 w 920452"/>
                  <a:gd name="connsiteY14" fmla="*/ 150554 h 940345"/>
                  <a:gd name="connsiteX15" fmla="*/ 107018 w 920452"/>
                  <a:gd name="connsiteY15" fmla="*/ 113718 h 940345"/>
                  <a:gd name="connsiteX16" fmla="*/ 406040 w 920452"/>
                  <a:gd name="connsiteY16" fmla="*/ 139720 h 940345"/>
                  <a:gd name="connsiteX17" fmla="*/ 634217 w 920452"/>
                  <a:gd name="connsiteY17" fmla="*/ 7041 h 940345"/>
                  <a:gd name="connsiteX18" fmla="*/ 897909 w 920452"/>
                  <a:gd name="connsiteY18" fmla="*/ 163555 h 940345"/>
                  <a:gd name="connsiteX19" fmla="*/ 900076 w 920452"/>
                  <a:gd name="connsiteY19" fmla="*/ 469078 h 940345"/>
                  <a:gd name="connsiteX20" fmla="*/ 843739 w 920452"/>
                  <a:gd name="connsiteY20" fmla="*/ 479912 h 940345"/>
                  <a:gd name="connsiteX21" fmla="*/ 830738 w 920452"/>
                  <a:gd name="connsiteY21" fmla="*/ 193891 h 940345"/>
                  <a:gd name="connsiteX22" fmla="*/ 663892 w 920452"/>
                  <a:gd name="connsiteY22" fmla="*/ 68215 h 940345"/>
                  <a:gd name="connsiteX23" fmla="*/ 388706 w 920452"/>
                  <a:gd name="connsiteY23" fmla="*/ 269730 h 940345"/>
                  <a:gd name="connsiteX24" fmla="*/ 284698 w 920452"/>
                  <a:gd name="connsiteY24" fmla="*/ 757265 h 940345"/>
                  <a:gd name="connsiteX25" fmla="*/ 245695 w 920452"/>
                  <a:gd name="connsiteY25" fmla="*/ 939279 h 940345"/>
                  <a:gd name="connsiteX0" fmla="*/ 245695 w 920452"/>
                  <a:gd name="connsiteY0" fmla="*/ 939279 h 940345"/>
                  <a:gd name="connsiteX1" fmla="*/ 237028 w 920452"/>
                  <a:gd name="connsiteY1" fmla="*/ 687927 h 940345"/>
                  <a:gd name="connsiteX2" fmla="*/ 31180 w 920452"/>
                  <a:gd name="connsiteY2" fmla="*/ 789768 h 940345"/>
                  <a:gd name="connsiteX3" fmla="*/ 33346 w 920452"/>
                  <a:gd name="connsiteY3" fmla="*/ 757265 h 940345"/>
                  <a:gd name="connsiteX4" fmla="*/ 213193 w 920452"/>
                  <a:gd name="connsiteY4" fmla="*/ 653258 h 940345"/>
                  <a:gd name="connsiteX5" fmla="*/ 241362 w 920452"/>
                  <a:gd name="connsiteY5" fmla="*/ 521082 h 940345"/>
                  <a:gd name="connsiteX6" fmla="*/ 31180 w 920452"/>
                  <a:gd name="connsiteY6" fmla="*/ 581753 h 940345"/>
                  <a:gd name="connsiteX7" fmla="*/ 22512 w 920452"/>
                  <a:gd name="connsiteY7" fmla="*/ 538416 h 940345"/>
                  <a:gd name="connsiteX8" fmla="*/ 237028 w 920452"/>
                  <a:gd name="connsiteY8" fmla="*/ 479912 h 940345"/>
                  <a:gd name="connsiteX9" fmla="*/ 315034 w 920452"/>
                  <a:gd name="connsiteY9" fmla="*/ 269730 h 940345"/>
                  <a:gd name="connsiteX10" fmla="*/ 42014 w 920452"/>
                  <a:gd name="connsiteY10" fmla="*/ 330401 h 940345"/>
                  <a:gd name="connsiteX11" fmla="*/ 48514 w 920452"/>
                  <a:gd name="connsiteY11" fmla="*/ 280564 h 940345"/>
                  <a:gd name="connsiteX12" fmla="*/ 336702 w 920452"/>
                  <a:gd name="connsiteY12" fmla="*/ 219893 h 940345"/>
                  <a:gd name="connsiteX13" fmla="*/ 395206 w 920452"/>
                  <a:gd name="connsiteY13" fmla="*/ 154888 h 940345"/>
                  <a:gd name="connsiteX14" fmla="*/ 98351 w 920452"/>
                  <a:gd name="connsiteY14" fmla="*/ 150554 h 940345"/>
                  <a:gd name="connsiteX15" fmla="*/ 107018 w 920452"/>
                  <a:gd name="connsiteY15" fmla="*/ 113718 h 940345"/>
                  <a:gd name="connsiteX16" fmla="*/ 406040 w 920452"/>
                  <a:gd name="connsiteY16" fmla="*/ 139720 h 940345"/>
                  <a:gd name="connsiteX17" fmla="*/ 634217 w 920452"/>
                  <a:gd name="connsiteY17" fmla="*/ 7041 h 940345"/>
                  <a:gd name="connsiteX18" fmla="*/ 897909 w 920452"/>
                  <a:gd name="connsiteY18" fmla="*/ 163555 h 940345"/>
                  <a:gd name="connsiteX19" fmla="*/ 900076 w 920452"/>
                  <a:gd name="connsiteY19" fmla="*/ 469078 h 940345"/>
                  <a:gd name="connsiteX20" fmla="*/ 843739 w 920452"/>
                  <a:gd name="connsiteY20" fmla="*/ 479912 h 940345"/>
                  <a:gd name="connsiteX21" fmla="*/ 830738 w 920452"/>
                  <a:gd name="connsiteY21" fmla="*/ 193891 h 940345"/>
                  <a:gd name="connsiteX22" fmla="*/ 663892 w 920452"/>
                  <a:gd name="connsiteY22" fmla="*/ 68215 h 940345"/>
                  <a:gd name="connsiteX23" fmla="*/ 388706 w 920452"/>
                  <a:gd name="connsiteY23" fmla="*/ 269730 h 940345"/>
                  <a:gd name="connsiteX24" fmla="*/ 284698 w 920452"/>
                  <a:gd name="connsiteY24" fmla="*/ 757265 h 940345"/>
                  <a:gd name="connsiteX25" fmla="*/ 245695 w 920452"/>
                  <a:gd name="connsiteY25" fmla="*/ 939279 h 940345"/>
                  <a:gd name="connsiteX0" fmla="*/ 245695 w 920452"/>
                  <a:gd name="connsiteY0" fmla="*/ 939279 h 940345"/>
                  <a:gd name="connsiteX1" fmla="*/ 237028 w 920452"/>
                  <a:gd name="connsiteY1" fmla="*/ 687927 h 940345"/>
                  <a:gd name="connsiteX2" fmla="*/ 31180 w 920452"/>
                  <a:gd name="connsiteY2" fmla="*/ 789768 h 940345"/>
                  <a:gd name="connsiteX3" fmla="*/ 33346 w 920452"/>
                  <a:gd name="connsiteY3" fmla="*/ 757265 h 940345"/>
                  <a:gd name="connsiteX4" fmla="*/ 213193 w 920452"/>
                  <a:gd name="connsiteY4" fmla="*/ 653258 h 940345"/>
                  <a:gd name="connsiteX5" fmla="*/ 241362 w 920452"/>
                  <a:gd name="connsiteY5" fmla="*/ 521082 h 940345"/>
                  <a:gd name="connsiteX6" fmla="*/ 31180 w 920452"/>
                  <a:gd name="connsiteY6" fmla="*/ 581753 h 940345"/>
                  <a:gd name="connsiteX7" fmla="*/ 22512 w 920452"/>
                  <a:gd name="connsiteY7" fmla="*/ 538416 h 940345"/>
                  <a:gd name="connsiteX8" fmla="*/ 237028 w 920452"/>
                  <a:gd name="connsiteY8" fmla="*/ 479912 h 940345"/>
                  <a:gd name="connsiteX9" fmla="*/ 315034 w 920452"/>
                  <a:gd name="connsiteY9" fmla="*/ 269730 h 940345"/>
                  <a:gd name="connsiteX10" fmla="*/ 42014 w 920452"/>
                  <a:gd name="connsiteY10" fmla="*/ 330401 h 940345"/>
                  <a:gd name="connsiteX11" fmla="*/ 48514 w 920452"/>
                  <a:gd name="connsiteY11" fmla="*/ 280564 h 940345"/>
                  <a:gd name="connsiteX12" fmla="*/ 336702 w 920452"/>
                  <a:gd name="connsiteY12" fmla="*/ 219893 h 940345"/>
                  <a:gd name="connsiteX13" fmla="*/ 395206 w 920452"/>
                  <a:gd name="connsiteY13" fmla="*/ 154888 h 940345"/>
                  <a:gd name="connsiteX14" fmla="*/ 98351 w 920452"/>
                  <a:gd name="connsiteY14" fmla="*/ 150554 h 940345"/>
                  <a:gd name="connsiteX15" fmla="*/ 107018 w 920452"/>
                  <a:gd name="connsiteY15" fmla="*/ 113718 h 940345"/>
                  <a:gd name="connsiteX16" fmla="*/ 406040 w 920452"/>
                  <a:gd name="connsiteY16" fmla="*/ 139720 h 940345"/>
                  <a:gd name="connsiteX17" fmla="*/ 634217 w 920452"/>
                  <a:gd name="connsiteY17" fmla="*/ 7041 h 940345"/>
                  <a:gd name="connsiteX18" fmla="*/ 897909 w 920452"/>
                  <a:gd name="connsiteY18" fmla="*/ 163555 h 940345"/>
                  <a:gd name="connsiteX19" fmla="*/ 900076 w 920452"/>
                  <a:gd name="connsiteY19" fmla="*/ 469078 h 940345"/>
                  <a:gd name="connsiteX20" fmla="*/ 843739 w 920452"/>
                  <a:gd name="connsiteY20" fmla="*/ 479912 h 940345"/>
                  <a:gd name="connsiteX21" fmla="*/ 830738 w 920452"/>
                  <a:gd name="connsiteY21" fmla="*/ 193891 h 940345"/>
                  <a:gd name="connsiteX22" fmla="*/ 663892 w 920452"/>
                  <a:gd name="connsiteY22" fmla="*/ 68215 h 940345"/>
                  <a:gd name="connsiteX23" fmla="*/ 388706 w 920452"/>
                  <a:gd name="connsiteY23" fmla="*/ 269730 h 940345"/>
                  <a:gd name="connsiteX24" fmla="*/ 284698 w 920452"/>
                  <a:gd name="connsiteY24" fmla="*/ 757265 h 940345"/>
                  <a:gd name="connsiteX25" fmla="*/ 245695 w 920452"/>
                  <a:gd name="connsiteY25" fmla="*/ 939279 h 940345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897"/>
                  <a:gd name="connsiteY0" fmla="*/ 940031 h 941097"/>
                  <a:gd name="connsiteX1" fmla="*/ 237028 w 914897"/>
                  <a:gd name="connsiteY1" fmla="*/ 688679 h 941097"/>
                  <a:gd name="connsiteX2" fmla="*/ 31180 w 914897"/>
                  <a:gd name="connsiteY2" fmla="*/ 790520 h 941097"/>
                  <a:gd name="connsiteX3" fmla="*/ 33346 w 914897"/>
                  <a:gd name="connsiteY3" fmla="*/ 758017 h 941097"/>
                  <a:gd name="connsiteX4" fmla="*/ 213193 w 914897"/>
                  <a:gd name="connsiteY4" fmla="*/ 654010 h 941097"/>
                  <a:gd name="connsiteX5" fmla="*/ 241362 w 914897"/>
                  <a:gd name="connsiteY5" fmla="*/ 521834 h 941097"/>
                  <a:gd name="connsiteX6" fmla="*/ 31180 w 914897"/>
                  <a:gd name="connsiteY6" fmla="*/ 582505 h 941097"/>
                  <a:gd name="connsiteX7" fmla="*/ 22512 w 914897"/>
                  <a:gd name="connsiteY7" fmla="*/ 539168 h 941097"/>
                  <a:gd name="connsiteX8" fmla="*/ 237028 w 914897"/>
                  <a:gd name="connsiteY8" fmla="*/ 480664 h 941097"/>
                  <a:gd name="connsiteX9" fmla="*/ 315034 w 914897"/>
                  <a:gd name="connsiteY9" fmla="*/ 270482 h 941097"/>
                  <a:gd name="connsiteX10" fmla="*/ 42014 w 914897"/>
                  <a:gd name="connsiteY10" fmla="*/ 331153 h 941097"/>
                  <a:gd name="connsiteX11" fmla="*/ 48514 w 914897"/>
                  <a:gd name="connsiteY11" fmla="*/ 281316 h 941097"/>
                  <a:gd name="connsiteX12" fmla="*/ 336702 w 914897"/>
                  <a:gd name="connsiteY12" fmla="*/ 220645 h 941097"/>
                  <a:gd name="connsiteX13" fmla="*/ 395206 w 914897"/>
                  <a:gd name="connsiteY13" fmla="*/ 155640 h 941097"/>
                  <a:gd name="connsiteX14" fmla="*/ 98351 w 914897"/>
                  <a:gd name="connsiteY14" fmla="*/ 151306 h 941097"/>
                  <a:gd name="connsiteX15" fmla="*/ 107018 w 914897"/>
                  <a:gd name="connsiteY15" fmla="*/ 114470 h 941097"/>
                  <a:gd name="connsiteX16" fmla="*/ 406040 w 914897"/>
                  <a:gd name="connsiteY16" fmla="*/ 140472 h 941097"/>
                  <a:gd name="connsiteX17" fmla="*/ 634217 w 914897"/>
                  <a:gd name="connsiteY17" fmla="*/ 7793 h 941097"/>
                  <a:gd name="connsiteX18" fmla="*/ 897909 w 914897"/>
                  <a:gd name="connsiteY18" fmla="*/ 164307 h 941097"/>
                  <a:gd name="connsiteX19" fmla="*/ 900076 w 914897"/>
                  <a:gd name="connsiteY19" fmla="*/ 469830 h 941097"/>
                  <a:gd name="connsiteX20" fmla="*/ 843739 w 914897"/>
                  <a:gd name="connsiteY20" fmla="*/ 480664 h 941097"/>
                  <a:gd name="connsiteX21" fmla="*/ 830738 w 914897"/>
                  <a:gd name="connsiteY21" fmla="*/ 194643 h 941097"/>
                  <a:gd name="connsiteX22" fmla="*/ 663892 w 914897"/>
                  <a:gd name="connsiteY22" fmla="*/ 68967 h 941097"/>
                  <a:gd name="connsiteX23" fmla="*/ 388706 w 914897"/>
                  <a:gd name="connsiteY23" fmla="*/ 270482 h 941097"/>
                  <a:gd name="connsiteX24" fmla="*/ 284698 w 914897"/>
                  <a:gd name="connsiteY24" fmla="*/ 758017 h 941097"/>
                  <a:gd name="connsiteX25" fmla="*/ 245695 w 914897"/>
                  <a:gd name="connsiteY25" fmla="*/ 940031 h 941097"/>
                  <a:gd name="connsiteX0" fmla="*/ 245695 w 914531"/>
                  <a:gd name="connsiteY0" fmla="*/ 940031 h 941097"/>
                  <a:gd name="connsiteX1" fmla="*/ 237028 w 914531"/>
                  <a:gd name="connsiteY1" fmla="*/ 688679 h 941097"/>
                  <a:gd name="connsiteX2" fmla="*/ 31180 w 914531"/>
                  <a:gd name="connsiteY2" fmla="*/ 790520 h 941097"/>
                  <a:gd name="connsiteX3" fmla="*/ 33346 w 914531"/>
                  <a:gd name="connsiteY3" fmla="*/ 758017 h 941097"/>
                  <a:gd name="connsiteX4" fmla="*/ 213193 w 914531"/>
                  <a:gd name="connsiteY4" fmla="*/ 654010 h 941097"/>
                  <a:gd name="connsiteX5" fmla="*/ 241362 w 914531"/>
                  <a:gd name="connsiteY5" fmla="*/ 521834 h 941097"/>
                  <a:gd name="connsiteX6" fmla="*/ 31180 w 914531"/>
                  <a:gd name="connsiteY6" fmla="*/ 582505 h 941097"/>
                  <a:gd name="connsiteX7" fmla="*/ 22512 w 914531"/>
                  <a:gd name="connsiteY7" fmla="*/ 539168 h 941097"/>
                  <a:gd name="connsiteX8" fmla="*/ 237028 w 914531"/>
                  <a:gd name="connsiteY8" fmla="*/ 480664 h 941097"/>
                  <a:gd name="connsiteX9" fmla="*/ 315034 w 914531"/>
                  <a:gd name="connsiteY9" fmla="*/ 270482 h 941097"/>
                  <a:gd name="connsiteX10" fmla="*/ 42014 w 914531"/>
                  <a:gd name="connsiteY10" fmla="*/ 331153 h 941097"/>
                  <a:gd name="connsiteX11" fmla="*/ 48514 w 914531"/>
                  <a:gd name="connsiteY11" fmla="*/ 281316 h 941097"/>
                  <a:gd name="connsiteX12" fmla="*/ 336702 w 914531"/>
                  <a:gd name="connsiteY12" fmla="*/ 220645 h 941097"/>
                  <a:gd name="connsiteX13" fmla="*/ 395206 w 914531"/>
                  <a:gd name="connsiteY13" fmla="*/ 155640 h 941097"/>
                  <a:gd name="connsiteX14" fmla="*/ 98351 w 914531"/>
                  <a:gd name="connsiteY14" fmla="*/ 151306 h 941097"/>
                  <a:gd name="connsiteX15" fmla="*/ 107018 w 914531"/>
                  <a:gd name="connsiteY15" fmla="*/ 114470 h 941097"/>
                  <a:gd name="connsiteX16" fmla="*/ 406040 w 914531"/>
                  <a:gd name="connsiteY16" fmla="*/ 140472 h 941097"/>
                  <a:gd name="connsiteX17" fmla="*/ 634217 w 914531"/>
                  <a:gd name="connsiteY17" fmla="*/ 7793 h 941097"/>
                  <a:gd name="connsiteX18" fmla="*/ 897909 w 914531"/>
                  <a:gd name="connsiteY18" fmla="*/ 164307 h 941097"/>
                  <a:gd name="connsiteX19" fmla="*/ 900076 w 914531"/>
                  <a:gd name="connsiteY19" fmla="*/ 469830 h 941097"/>
                  <a:gd name="connsiteX20" fmla="*/ 843739 w 914531"/>
                  <a:gd name="connsiteY20" fmla="*/ 480664 h 941097"/>
                  <a:gd name="connsiteX21" fmla="*/ 830738 w 914531"/>
                  <a:gd name="connsiteY21" fmla="*/ 194643 h 941097"/>
                  <a:gd name="connsiteX22" fmla="*/ 663892 w 914531"/>
                  <a:gd name="connsiteY22" fmla="*/ 68967 h 941097"/>
                  <a:gd name="connsiteX23" fmla="*/ 388706 w 914531"/>
                  <a:gd name="connsiteY23" fmla="*/ 270482 h 941097"/>
                  <a:gd name="connsiteX24" fmla="*/ 284698 w 914531"/>
                  <a:gd name="connsiteY24" fmla="*/ 758017 h 941097"/>
                  <a:gd name="connsiteX25" fmla="*/ 245695 w 914531"/>
                  <a:gd name="connsiteY25" fmla="*/ 940031 h 9410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95206 w 914531"/>
                  <a:gd name="connsiteY13" fmla="*/ 15484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95206 w 914531"/>
                  <a:gd name="connsiteY13" fmla="*/ 15484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95206 w 914531"/>
                  <a:gd name="connsiteY13" fmla="*/ 15484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95206 w 914531"/>
                  <a:gd name="connsiteY13" fmla="*/ 15484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95206 w 914531"/>
                  <a:gd name="connsiteY13" fmla="*/ 15484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82435 w 914531"/>
                  <a:gd name="connsiteY13" fmla="*/ 166334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82435 w 914531"/>
                  <a:gd name="connsiteY13" fmla="*/ 166334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82435 w 914531"/>
                  <a:gd name="connsiteY13" fmla="*/ 166334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82435 w 914531"/>
                  <a:gd name="connsiteY13" fmla="*/ 166334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336702 w 914531"/>
                  <a:gd name="connsiteY12" fmla="*/ 219845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265185 w 914531"/>
                  <a:gd name="connsiteY12" fmla="*/ 230062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265185 w 914531"/>
                  <a:gd name="connsiteY12" fmla="*/ 230062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275402 w 914531"/>
                  <a:gd name="connsiteY12" fmla="*/ 230062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5695 w 914531"/>
                  <a:gd name="connsiteY0" fmla="*/ 939231 h 940297"/>
                  <a:gd name="connsiteX1" fmla="*/ 237028 w 914531"/>
                  <a:gd name="connsiteY1" fmla="*/ 687879 h 940297"/>
                  <a:gd name="connsiteX2" fmla="*/ 31180 w 914531"/>
                  <a:gd name="connsiteY2" fmla="*/ 789720 h 940297"/>
                  <a:gd name="connsiteX3" fmla="*/ 33346 w 914531"/>
                  <a:gd name="connsiteY3" fmla="*/ 757217 h 940297"/>
                  <a:gd name="connsiteX4" fmla="*/ 213193 w 914531"/>
                  <a:gd name="connsiteY4" fmla="*/ 653210 h 940297"/>
                  <a:gd name="connsiteX5" fmla="*/ 241362 w 914531"/>
                  <a:gd name="connsiteY5" fmla="*/ 521034 h 940297"/>
                  <a:gd name="connsiteX6" fmla="*/ 31180 w 914531"/>
                  <a:gd name="connsiteY6" fmla="*/ 581705 h 940297"/>
                  <a:gd name="connsiteX7" fmla="*/ 22512 w 914531"/>
                  <a:gd name="connsiteY7" fmla="*/ 538368 h 940297"/>
                  <a:gd name="connsiteX8" fmla="*/ 237028 w 914531"/>
                  <a:gd name="connsiteY8" fmla="*/ 479864 h 940297"/>
                  <a:gd name="connsiteX9" fmla="*/ 315034 w 914531"/>
                  <a:gd name="connsiteY9" fmla="*/ 269682 h 940297"/>
                  <a:gd name="connsiteX10" fmla="*/ 42014 w 914531"/>
                  <a:gd name="connsiteY10" fmla="*/ 330353 h 940297"/>
                  <a:gd name="connsiteX11" fmla="*/ 48514 w 914531"/>
                  <a:gd name="connsiteY11" fmla="*/ 280516 h 940297"/>
                  <a:gd name="connsiteX12" fmla="*/ 275402 w 914531"/>
                  <a:gd name="connsiteY12" fmla="*/ 230062 h 940297"/>
                  <a:gd name="connsiteX13" fmla="*/ 379881 w 914531"/>
                  <a:gd name="connsiteY13" fmla="*/ 172720 h 940297"/>
                  <a:gd name="connsiteX14" fmla="*/ 98351 w 914531"/>
                  <a:gd name="connsiteY14" fmla="*/ 150506 h 940297"/>
                  <a:gd name="connsiteX15" fmla="*/ 107018 w 914531"/>
                  <a:gd name="connsiteY15" fmla="*/ 113670 h 940297"/>
                  <a:gd name="connsiteX16" fmla="*/ 406040 w 914531"/>
                  <a:gd name="connsiteY16" fmla="*/ 139672 h 940297"/>
                  <a:gd name="connsiteX17" fmla="*/ 634217 w 914531"/>
                  <a:gd name="connsiteY17" fmla="*/ 6993 h 940297"/>
                  <a:gd name="connsiteX18" fmla="*/ 897909 w 914531"/>
                  <a:gd name="connsiteY18" fmla="*/ 163507 h 940297"/>
                  <a:gd name="connsiteX19" fmla="*/ 900076 w 914531"/>
                  <a:gd name="connsiteY19" fmla="*/ 469030 h 940297"/>
                  <a:gd name="connsiteX20" fmla="*/ 843739 w 914531"/>
                  <a:gd name="connsiteY20" fmla="*/ 479864 h 940297"/>
                  <a:gd name="connsiteX21" fmla="*/ 830738 w 914531"/>
                  <a:gd name="connsiteY21" fmla="*/ 193843 h 940297"/>
                  <a:gd name="connsiteX22" fmla="*/ 663892 w 914531"/>
                  <a:gd name="connsiteY22" fmla="*/ 68167 h 940297"/>
                  <a:gd name="connsiteX23" fmla="*/ 388706 w 914531"/>
                  <a:gd name="connsiteY23" fmla="*/ 269682 h 940297"/>
                  <a:gd name="connsiteX24" fmla="*/ 284698 w 914531"/>
                  <a:gd name="connsiteY24" fmla="*/ 757217 h 940297"/>
                  <a:gd name="connsiteX25" fmla="*/ 245695 w 914531"/>
                  <a:gd name="connsiteY25" fmla="*/ 939231 h 940297"/>
                  <a:gd name="connsiteX0" fmla="*/ 244740 w 913576"/>
                  <a:gd name="connsiteY0" fmla="*/ 939231 h 940297"/>
                  <a:gd name="connsiteX1" fmla="*/ 236073 w 913576"/>
                  <a:gd name="connsiteY1" fmla="*/ 687879 h 940297"/>
                  <a:gd name="connsiteX2" fmla="*/ 30225 w 913576"/>
                  <a:gd name="connsiteY2" fmla="*/ 789720 h 940297"/>
                  <a:gd name="connsiteX3" fmla="*/ 32391 w 913576"/>
                  <a:gd name="connsiteY3" fmla="*/ 757217 h 940297"/>
                  <a:gd name="connsiteX4" fmla="*/ 212238 w 913576"/>
                  <a:gd name="connsiteY4" fmla="*/ 653210 h 940297"/>
                  <a:gd name="connsiteX5" fmla="*/ 240407 w 913576"/>
                  <a:gd name="connsiteY5" fmla="*/ 521034 h 940297"/>
                  <a:gd name="connsiteX6" fmla="*/ 30225 w 913576"/>
                  <a:gd name="connsiteY6" fmla="*/ 581705 h 940297"/>
                  <a:gd name="connsiteX7" fmla="*/ 21557 w 913576"/>
                  <a:gd name="connsiteY7" fmla="*/ 538368 h 940297"/>
                  <a:gd name="connsiteX8" fmla="*/ 222025 w 913576"/>
                  <a:gd name="connsiteY8" fmla="*/ 476032 h 940297"/>
                  <a:gd name="connsiteX9" fmla="*/ 314079 w 913576"/>
                  <a:gd name="connsiteY9" fmla="*/ 269682 h 940297"/>
                  <a:gd name="connsiteX10" fmla="*/ 41059 w 913576"/>
                  <a:gd name="connsiteY10" fmla="*/ 330353 h 940297"/>
                  <a:gd name="connsiteX11" fmla="*/ 47559 w 913576"/>
                  <a:gd name="connsiteY11" fmla="*/ 280516 h 940297"/>
                  <a:gd name="connsiteX12" fmla="*/ 274447 w 913576"/>
                  <a:gd name="connsiteY12" fmla="*/ 230062 h 940297"/>
                  <a:gd name="connsiteX13" fmla="*/ 378926 w 913576"/>
                  <a:gd name="connsiteY13" fmla="*/ 172720 h 940297"/>
                  <a:gd name="connsiteX14" fmla="*/ 97396 w 913576"/>
                  <a:gd name="connsiteY14" fmla="*/ 150506 h 940297"/>
                  <a:gd name="connsiteX15" fmla="*/ 106063 w 913576"/>
                  <a:gd name="connsiteY15" fmla="*/ 113670 h 940297"/>
                  <a:gd name="connsiteX16" fmla="*/ 405085 w 913576"/>
                  <a:gd name="connsiteY16" fmla="*/ 139672 h 940297"/>
                  <a:gd name="connsiteX17" fmla="*/ 633262 w 913576"/>
                  <a:gd name="connsiteY17" fmla="*/ 6993 h 940297"/>
                  <a:gd name="connsiteX18" fmla="*/ 896954 w 913576"/>
                  <a:gd name="connsiteY18" fmla="*/ 163507 h 940297"/>
                  <a:gd name="connsiteX19" fmla="*/ 899121 w 913576"/>
                  <a:gd name="connsiteY19" fmla="*/ 469030 h 940297"/>
                  <a:gd name="connsiteX20" fmla="*/ 842784 w 913576"/>
                  <a:gd name="connsiteY20" fmla="*/ 479864 h 940297"/>
                  <a:gd name="connsiteX21" fmla="*/ 829783 w 913576"/>
                  <a:gd name="connsiteY21" fmla="*/ 193843 h 940297"/>
                  <a:gd name="connsiteX22" fmla="*/ 662937 w 913576"/>
                  <a:gd name="connsiteY22" fmla="*/ 68167 h 940297"/>
                  <a:gd name="connsiteX23" fmla="*/ 387751 w 913576"/>
                  <a:gd name="connsiteY23" fmla="*/ 269682 h 940297"/>
                  <a:gd name="connsiteX24" fmla="*/ 283743 w 913576"/>
                  <a:gd name="connsiteY24" fmla="*/ 757217 h 940297"/>
                  <a:gd name="connsiteX25" fmla="*/ 244740 w 913576"/>
                  <a:gd name="connsiteY25" fmla="*/ 939231 h 940297"/>
                  <a:gd name="connsiteX0" fmla="*/ 244740 w 913576"/>
                  <a:gd name="connsiteY0" fmla="*/ 939231 h 940297"/>
                  <a:gd name="connsiteX1" fmla="*/ 236073 w 913576"/>
                  <a:gd name="connsiteY1" fmla="*/ 687879 h 940297"/>
                  <a:gd name="connsiteX2" fmla="*/ 30225 w 913576"/>
                  <a:gd name="connsiteY2" fmla="*/ 789720 h 940297"/>
                  <a:gd name="connsiteX3" fmla="*/ 32391 w 913576"/>
                  <a:gd name="connsiteY3" fmla="*/ 757217 h 940297"/>
                  <a:gd name="connsiteX4" fmla="*/ 212238 w 913576"/>
                  <a:gd name="connsiteY4" fmla="*/ 653210 h 940297"/>
                  <a:gd name="connsiteX5" fmla="*/ 240407 w 913576"/>
                  <a:gd name="connsiteY5" fmla="*/ 521034 h 940297"/>
                  <a:gd name="connsiteX6" fmla="*/ 30225 w 913576"/>
                  <a:gd name="connsiteY6" fmla="*/ 581705 h 940297"/>
                  <a:gd name="connsiteX7" fmla="*/ 21557 w 913576"/>
                  <a:gd name="connsiteY7" fmla="*/ 538368 h 940297"/>
                  <a:gd name="connsiteX8" fmla="*/ 222025 w 913576"/>
                  <a:gd name="connsiteY8" fmla="*/ 476032 h 940297"/>
                  <a:gd name="connsiteX9" fmla="*/ 314079 w 913576"/>
                  <a:gd name="connsiteY9" fmla="*/ 269682 h 940297"/>
                  <a:gd name="connsiteX10" fmla="*/ 41059 w 913576"/>
                  <a:gd name="connsiteY10" fmla="*/ 330353 h 940297"/>
                  <a:gd name="connsiteX11" fmla="*/ 47559 w 913576"/>
                  <a:gd name="connsiteY11" fmla="*/ 280516 h 940297"/>
                  <a:gd name="connsiteX12" fmla="*/ 274447 w 913576"/>
                  <a:gd name="connsiteY12" fmla="*/ 230062 h 940297"/>
                  <a:gd name="connsiteX13" fmla="*/ 378926 w 913576"/>
                  <a:gd name="connsiteY13" fmla="*/ 172720 h 940297"/>
                  <a:gd name="connsiteX14" fmla="*/ 97396 w 913576"/>
                  <a:gd name="connsiteY14" fmla="*/ 150506 h 940297"/>
                  <a:gd name="connsiteX15" fmla="*/ 106063 w 913576"/>
                  <a:gd name="connsiteY15" fmla="*/ 113670 h 940297"/>
                  <a:gd name="connsiteX16" fmla="*/ 405085 w 913576"/>
                  <a:gd name="connsiteY16" fmla="*/ 139672 h 940297"/>
                  <a:gd name="connsiteX17" fmla="*/ 633262 w 913576"/>
                  <a:gd name="connsiteY17" fmla="*/ 6993 h 940297"/>
                  <a:gd name="connsiteX18" fmla="*/ 896954 w 913576"/>
                  <a:gd name="connsiteY18" fmla="*/ 163507 h 940297"/>
                  <a:gd name="connsiteX19" fmla="*/ 899121 w 913576"/>
                  <a:gd name="connsiteY19" fmla="*/ 469030 h 940297"/>
                  <a:gd name="connsiteX20" fmla="*/ 842784 w 913576"/>
                  <a:gd name="connsiteY20" fmla="*/ 479864 h 940297"/>
                  <a:gd name="connsiteX21" fmla="*/ 829783 w 913576"/>
                  <a:gd name="connsiteY21" fmla="*/ 193843 h 940297"/>
                  <a:gd name="connsiteX22" fmla="*/ 662937 w 913576"/>
                  <a:gd name="connsiteY22" fmla="*/ 68167 h 940297"/>
                  <a:gd name="connsiteX23" fmla="*/ 387751 w 913576"/>
                  <a:gd name="connsiteY23" fmla="*/ 269682 h 940297"/>
                  <a:gd name="connsiteX24" fmla="*/ 283743 w 913576"/>
                  <a:gd name="connsiteY24" fmla="*/ 757217 h 940297"/>
                  <a:gd name="connsiteX25" fmla="*/ 244740 w 913576"/>
                  <a:gd name="connsiteY25" fmla="*/ 939231 h 940297"/>
                  <a:gd name="connsiteX0" fmla="*/ 244740 w 913576"/>
                  <a:gd name="connsiteY0" fmla="*/ 939231 h 940297"/>
                  <a:gd name="connsiteX1" fmla="*/ 236073 w 913576"/>
                  <a:gd name="connsiteY1" fmla="*/ 687879 h 940297"/>
                  <a:gd name="connsiteX2" fmla="*/ 30225 w 913576"/>
                  <a:gd name="connsiteY2" fmla="*/ 789720 h 940297"/>
                  <a:gd name="connsiteX3" fmla="*/ 32391 w 913576"/>
                  <a:gd name="connsiteY3" fmla="*/ 757217 h 940297"/>
                  <a:gd name="connsiteX4" fmla="*/ 212238 w 913576"/>
                  <a:gd name="connsiteY4" fmla="*/ 653210 h 940297"/>
                  <a:gd name="connsiteX5" fmla="*/ 240407 w 913576"/>
                  <a:gd name="connsiteY5" fmla="*/ 521034 h 940297"/>
                  <a:gd name="connsiteX6" fmla="*/ 30225 w 913576"/>
                  <a:gd name="connsiteY6" fmla="*/ 581705 h 940297"/>
                  <a:gd name="connsiteX7" fmla="*/ 21557 w 913576"/>
                  <a:gd name="connsiteY7" fmla="*/ 538368 h 940297"/>
                  <a:gd name="connsiteX8" fmla="*/ 222025 w 913576"/>
                  <a:gd name="connsiteY8" fmla="*/ 476032 h 940297"/>
                  <a:gd name="connsiteX9" fmla="*/ 314079 w 913576"/>
                  <a:gd name="connsiteY9" fmla="*/ 269682 h 940297"/>
                  <a:gd name="connsiteX10" fmla="*/ 41059 w 913576"/>
                  <a:gd name="connsiteY10" fmla="*/ 330353 h 940297"/>
                  <a:gd name="connsiteX11" fmla="*/ 47559 w 913576"/>
                  <a:gd name="connsiteY11" fmla="*/ 280516 h 940297"/>
                  <a:gd name="connsiteX12" fmla="*/ 274447 w 913576"/>
                  <a:gd name="connsiteY12" fmla="*/ 230062 h 940297"/>
                  <a:gd name="connsiteX13" fmla="*/ 378926 w 913576"/>
                  <a:gd name="connsiteY13" fmla="*/ 172720 h 940297"/>
                  <a:gd name="connsiteX14" fmla="*/ 97396 w 913576"/>
                  <a:gd name="connsiteY14" fmla="*/ 150506 h 940297"/>
                  <a:gd name="connsiteX15" fmla="*/ 106063 w 913576"/>
                  <a:gd name="connsiteY15" fmla="*/ 113670 h 940297"/>
                  <a:gd name="connsiteX16" fmla="*/ 405085 w 913576"/>
                  <a:gd name="connsiteY16" fmla="*/ 139672 h 940297"/>
                  <a:gd name="connsiteX17" fmla="*/ 633262 w 913576"/>
                  <a:gd name="connsiteY17" fmla="*/ 6993 h 940297"/>
                  <a:gd name="connsiteX18" fmla="*/ 896954 w 913576"/>
                  <a:gd name="connsiteY18" fmla="*/ 163507 h 940297"/>
                  <a:gd name="connsiteX19" fmla="*/ 899121 w 913576"/>
                  <a:gd name="connsiteY19" fmla="*/ 469030 h 940297"/>
                  <a:gd name="connsiteX20" fmla="*/ 842784 w 913576"/>
                  <a:gd name="connsiteY20" fmla="*/ 479864 h 940297"/>
                  <a:gd name="connsiteX21" fmla="*/ 829783 w 913576"/>
                  <a:gd name="connsiteY21" fmla="*/ 193843 h 940297"/>
                  <a:gd name="connsiteX22" fmla="*/ 662937 w 913576"/>
                  <a:gd name="connsiteY22" fmla="*/ 68167 h 940297"/>
                  <a:gd name="connsiteX23" fmla="*/ 387751 w 913576"/>
                  <a:gd name="connsiteY23" fmla="*/ 269682 h 940297"/>
                  <a:gd name="connsiteX24" fmla="*/ 283743 w 913576"/>
                  <a:gd name="connsiteY24" fmla="*/ 757217 h 940297"/>
                  <a:gd name="connsiteX25" fmla="*/ 244740 w 913576"/>
                  <a:gd name="connsiteY25" fmla="*/ 939231 h 940297"/>
                  <a:gd name="connsiteX0" fmla="*/ 244740 w 913576"/>
                  <a:gd name="connsiteY0" fmla="*/ 939231 h 940297"/>
                  <a:gd name="connsiteX1" fmla="*/ 236073 w 913576"/>
                  <a:gd name="connsiteY1" fmla="*/ 687879 h 940297"/>
                  <a:gd name="connsiteX2" fmla="*/ 30225 w 913576"/>
                  <a:gd name="connsiteY2" fmla="*/ 789720 h 940297"/>
                  <a:gd name="connsiteX3" fmla="*/ 32391 w 913576"/>
                  <a:gd name="connsiteY3" fmla="*/ 757217 h 940297"/>
                  <a:gd name="connsiteX4" fmla="*/ 212238 w 913576"/>
                  <a:gd name="connsiteY4" fmla="*/ 653210 h 940297"/>
                  <a:gd name="connsiteX5" fmla="*/ 240407 w 913576"/>
                  <a:gd name="connsiteY5" fmla="*/ 521034 h 940297"/>
                  <a:gd name="connsiteX6" fmla="*/ 30225 w 913576"/>
                  <a:gd name="connsiteY6" fmla="*/ 581705 h 940297"/>
                  <a:gd name="connsiteX7" fmla="*/ 21557 w 913576"/>
                  <a:gd name="connsiteY7" fmla="*/ 538368 h 940297"/>
                  <a:gd name="connsiteX8" fmla="*/ 222025 w 913576"/>
                  <a:gd name="connsiteY8" fmla="*/ 476032 h 940297"/>
                  <a:gd name="connsiteX9" fmla="*/ 314079 w 913576"/>
                  <a:gd name="connsiteY9" fmla="*/ 269682 h 940297"/>
                  <a:gd name="connsiteX10" fmla="*/ 41059 w 913576"/>
                  <a:gd name="connsiteY10" fmla="*/ 330353 h 940297"/>
                  <a:gd name="connsiteX11" fmla="*/ 47559 w 913576"/>
                  <a:gd name="connsiteY11" fmla="*/ 280516 h 940297"/>
                  <a:gd name="connsiteX12" fmla="*/ 274447 w 913576"/>
                  <a:gd name="connsiteY12" fmla="*/ 230062 h 940297"/>
                  <a:gd name="connsiteX13" fmla="*/ 378926 w 913576"/>
                  <a:gd name="connsiteY13" fmla="*/ 172720 h 940297"/>
                  <a:gd name="connsiteX14" fmla="*/ 97396 w 913576"/>
                  <a:gd name="connsiteY14" fmla="*/ 150506 h 940297"/>
                  <a:gd name="connsiteX15" fmla="*/ 106063 w 913576"/>
                  <a:gd name="connsiteY15" fmla="*/ 113670 h 940297"/>
                  <a:gd name="connsiteX16" fmla="*/ 405085 w 913576"/>
                  <a:gd name="connsiteY16" fmla="*/ 139672 h 940297"/>
                  <a:gd name="connsiteX17" fmla="*/ 633262 w 913576"/>
                  <a:gd name="connsiteY17" fmla="*/ 6993 h 940297"/>
                  <a:gd name="connsiteX18" fmla="*/ 896954 w 913576"/>
                  <a:gd name="connsiteY18" fmla="*/ 163507 h 940297"/>
                  <a:gd name="connsiteX19" fmla="*/ 899121 w 913576"/>
                  <a:gd name="connsiteY19" fmla="*/ 469030 h 940297"/>
                  <a:gd name="connsiteX20" fmla="*/ 842784 w 913576"/>
                  <a:gd name="connsiteY20" fmla="*/ 479864 h 940297"/>
                  <a:gd name="connsiteX21" fmla="*/ 829783 w 913576"/>
                  <a:gd name="connsiteY21" fmla="*/ 193843 h 940297"/>
                  <a:gd name="connsiteX22" fmla="*/ 662937 w 913576"/>
                  <a:gd name="connsiteY22" fmla="*/ 68167 h 940297"/>
                  <a:gd name="connsiteX23" fmla="*/ 387751 w 913576"/>
                  <a:gd name="connsiteY23" fmla="*/ 269682 h 940297"/>
                  <a:gd name="connsiteX24" fmla="*/ 283743 w 913576"/>
                  <a:gd name="connsiteY24" fmla="*/ 757217 h 940297"/>
                  <a:gd name="connsiteX25" fmla="*/ 244740 w 913576"/>
                  <a:gd name="connsiteY25" fmla="*/ 939231 h 940297"/>
                  <a:gd name="connsiteX0" fmla="*/ 244740 w 913576"/>
                  <a:gd name="connsiteY0" fmla="*/ 939231 h 941202"/>
                  <a:gd name="connsiteX1" fmla="*/ 236073 w 913576"/>
                  <a:gd name="connsiteY1" fmla="*/ 687879 h 941202"/>
                  <a:gd name="connsiteX2" fmla="*/ 30225 w 913576"/>
                  <a:gd name="connsiteY2" fmla="*/ 789720 h 941202"/>
                  <a:gd name="connsiteX3" fmla="*/ 32391 w 913576"/>
                  <a:gd name="connsiteY3" fmla="*/ 757217 h 941202"/>
                  <a:gd name="connsiteX4" fmla="*/ 212238 w 913576"/>
                  <a:gd name="connsiteY4" fmla="*/ 653210 h 941202"/>
                  <a:gd name="connsiteX5" fmla="*/ 240407 w 913576"/>
                  <a:gd name="connsiteY5" fmla="*/ 521034 h 941202"/>
                  <a:gd name="connsiteX6" fmla="*/ 30225 w 913576"/>
                  <a:gd name="connsiteY6" fmla="*/ 581705 h 941202"/>
                  <a:gd name="connsiteX7" fmla="*/ 21557 w 913576"/>
                  <a:gd name="connsiteY7" fmla="*/ 538368 h 941202"/>
                  <a:gd name="connsiteX8" fmla="*/ 222025 w 913576"/>
                  <a:gd name="connsiteY8" fmla="*/ 476032 h 941202"/>
                  <a:gd name="connsiteX9" fmla="*/ 314079 w 913576"/>
                  <a:gd name="connsiteY9" fmla="*/ 269682 h 941202"/>
                  <a:gd name="connsiteX10" fmla="*/ 41059 w 913576"/>
                  <a:gd name="connsiteY10" fmla="*/ 330353 h 941202"/>
                  <a:gd name="connsiteX11" fmla="*/ 47559 w 913576"/>
                  <a:gd name="connsiteY11" fmla="*/ 280516 h 941202"/>
                  <a:gd name="connsiteX12" fmla="*/ 274447 w 913576"/>
                  <a:gd name="connsiteY12" fmla="*/ 230062 h 941202"/>
                  <a:gd name="connsiteX13" fmla="*/ 378926 w 913576"/>
                  <a:gd name="connsiteY13" fmla="*/ 172720 h 941202"/>
                  <a:gd name="connsiteX14" fmla="*/ 97396 w 913576"/>
                  <a:gd name="connsiteY14" fmla="*/ 150506 h 941202"/>
                  <a:gd name="connsiteX15" fmla="*/ 106063 w 913576"/>
                  <a:gd name="connsiteY15" fmla="*/ 113670 h 941202"/>
                  <a:gd name="connsiteX16" fmla="*/ 405085 w 913576"/>
                  <a:gd name="connsiteY16" fmla="*/ 139672 h 941202"/>
                  <a:gd name="connsiteX17" fmla="*/ 633262 w 913576"/>
                  <a:gd name="connsiteY17" fmla="*/ 6993 h 941202"/>
                  <a:gd name="connsiteX18" fmla="*/ 896954 w 913576"/>
                  <a:gd name="connsiteY18" fmla="*/ 163507 h 941202"/>
                  <a:gd name="connsiteX19" fmla="*/ 899121 w 913576"/>
                  <a:gd name="connsiteY19" fmla="*/ 469030 h 941202"/>
                  <a:gd name="connsiteX20" fmla="*/ 842784 w 913576"/>
                  <a:gd name="connsiteY20" fmla="*/ 479864 h 941202"/>
                  <a:gd name="connsiteX21" fmla="*/ 829783 w 913576"/>
                  <a:gd name="connsiteY21" fmla="*/ 193843 h 941202"/>
                  <a:gd name="connsiteX22" fmla="*/ 662937 w 913576"/>
                  <a:gd name="connsiteY22" fmla="*/ 68167 h 941202"/>
                  <a:gd name="connsiteX23" fmla="*/ 387751 w 913576"/>
                  <a:gd name="connsiteY23" fmla="*/ 269682 h 941202"/>
                  <a:gd name="connsiteX24" fmla="*/ 283743 w 913576"/>
                  <a:gd name="connsiteY24" fmla="*/ 757217 h 941202"/>
                  <a:gd name="connsiteX25" fmla="*/ 244740 w 913576"/>
                  <a:gd name="connsiteY25" fmla="*/ 939231 h 941202"/>
                  <a:gd name="connsiteX0" fmla="*/ 244740 w 913576"/>
                  <a:gd name="connsiteY0" fmla="*/ 939231 h 941202"/>
                  <a:gd name="connsiteX1" fmla="*/ 236073 w 913576"/>
                  <a:gd name="connsiteY1" fmla="*/ 687879 h 941202"/>
                  <a:gd name="connsiteX2" fmla="*/ 30225 w 913576"/>
                  <a:gd name="connsiteY2" fmla="*/ 789720 h 941202"/>
                  <a:gd name="connsiteX3" fmla="*/ 32391 w 913576"/>
                  <a:gd name="connsiteY3" fmla="*/ 757217 h 941202"/>
                  <a:gd name="connsiteX4" fmla="*/ 212238 w 913576"/>
                  <a:gd name="connsiteY4" fmla="*/ 653210 h 941202"/>
                  <a:gd name="connsiteX5" fmla="*/ 240407 w 913576"/>
                  <a:gd name="connsiteY5" fmla="*/ 521034 h 941202"/>
                  <a:gd name="connsiteX6" fmla="*/ 30225 w 913576"/>
                  <a:gd name="connsiteY6" fmla="*/ 581705 h 941202"/>
                  <a:gd name="connsiteX7" fmla="*/ 21557 w 913576"/>
                  <a:gd name="connsiteY7" fmla="*/ 538368 h 941202"/>
                  <a:gd name="connsiteX8" fmla="*/ 222025 w 913576"/>
                  <a:gd name="connsiteY8" fmla="*/ 476032 h 941202"/>
                  <a:gd name="connsiteX9" fmla="*/ 314079 w 913576"/>
                  <a:gd name="connsiteY9" fmla="*/ 269682 h 941202"/>
                  <a:gd name="connsiteX10" fmla="*/ 41059 w 913576"/>
                  <a:gd name="connsiteY10" fmla="*/ 330353 h 941202"/>
                  <a:gd name="connsiteX11" fmla="*/ 47559 w 913576"/>
                  <a:gd name="connsiteY11" fmla="*/ 280516 h 941202"/>
                  <a:gd name="connsiteX12" fmla="*/ 274447 w 913576"/>
                  <a:gd name="connsiteY12" fmla="*/ 230062 h 941202"/>
                  <a:gd name="connsiteX13" fmla="*/ 378926 w 913576"/>
                  <a:gd name="connsiteY13" fmla="*/ 172720 h 941202"/>
                  <a:gd name="connsiteX14" fmla="*/ 97396 w 913576"/>
                  <a:gd name="connsiteY14" fmla="*/ 150506 h 941202"/>
                  <a:gd name="connsiteX15" fmla="*/ 106063 w 913576"/>
                  <a:gd name="connsiteY15" fmla="*/ 113670 h 941202"/>
                  <a:gd name="connsiteX16" fmla="*/ 405085 w 913576"/>
                  <a:gd name="connsiteY16" fmla="*/ 139672 h 941202"/>
                  <a:gd name="connsiteX17" fmla="*/ 633262 w 913576"/>
                  <a:gd name="connsiteY17" fmla="*/ 6993 h 941202"/>
                  <a:gd name="connsiteX18" fmla="*/ 896954 w 913576"/>
                  <a:gd name="connsiteY18" fmla="*/ 163507 h 941202"/>
                  <a:gd name="connsiteX19" fmla="*/ 899121 w 913576"/>
                  <a:gd name="connsiteY19" fmla="*/ 469030 h 941202"/>
                  <a:gd name="connsiteX20" fmla="*/ 842784 w 913576"/>
                  <a:gd name="connsiteY20" fmla="*/ 479864 h 941202"/>
                  <a:gd name="connsiteX21" fmla="*/ 829783 w 913576"/>
                  <a:gd name="connsiteY21" fmla="*/ 193843 h 941202"/>
                  <a:gd name="connsiteX22" fmla="*/ 662937 w 913576"/>
                  <a:gd name="connsiteY22" fmla="*/ 68167 h 941202"/>
                  <a:gd name="connsiteX23" fmla="*/ 387751 w 913576"/>
                  <a:gd name="connsiteY23" fmla="*/ 269682 h 941202"/>
                  <a:gd name="connsiteX24" fmla="*/ 283743 w 913576"/>
                  <a:gd name="connsiteY24" fmla="*/ 757217 h 941202"/>
                  <a:gd name="connsiteX25" fmla="*/ 244740 w 913576"/>
                  <a:gd name="connsiteY25" fmla="*/ 939231 h 941202"/>
                  <a:gd name="connsiteX0" fmla="*/ 244740 w 913576"/>
                  <a:gd name="connsiteY0" fmla="*/ 939231 h 939393"/>
                  <a:gd name="connsiteX1" fmla="*/ 236073 w 913576"/>
                  <a:gd name="connsiteY1" fmla="*/ 687879 h 939393"/>
                  <a:gd name="connsiteX2" fmla="*/ 30225 w 913576"/>
                  <a:gd name="connsiteY2" fmla="*/ 789720 h 939393"/>
                  <a:gd name="connsiteX3" fmla="*/ 32391 w 913576"/>
                  <a:gd name="connsiteY3" fmla="*/ 757217 h 939393"/>
                  <a:gd name="connsiteX4" fmla="*/ 212238 w 913576"/>
                  <a:gd name="connsiteY4" fmla="*/ 653210 h 939393"/>
                  <a:gd name="connsiteX5" fmla="*/ 240407 w 913576"/>
                  <a:gd name="connsiteY5" fmla="*/ 521034 h 939393"/>
                  <a:gd name="connsiteX6" fmla="*/ 30225 w 913576"/>
                  <a:gd name="connsiteY6" fmla="*/ 581705 h 939393"/>
                  <a:gd name="connsiteX7" fmla="*/ 21557 w 913576"/>
                  <a:gd name="connsiteY7" fmla="*/ 538368 h 939393"/>
                  <a:gd name="connsiteX8" fmla="*/ 222025 w 913576"/>
                  <a:gd name="connsiteY8" fmla="*/ 476032 h 939393"/>
                  <a:gd name="connsiteX9" fmla="*/ 314079 w 913576"/>
                  <a:gd name="connsiteY9" fmla="*/ 269682 h 939393"/>
                  <a:gd name="connsiteX10" fmla="*/ 41059 w 913576"/>
                  <a:gd name="connsiteY10" fmla="*/ 330353 h 939393"/>
                  <a:gd name="connsiteX11" fmla="*/ 47559 w 913576"/>
                  <a:gd name="connsiteY11" fmla="*/ 280516 h 939393"/>
                  <a:gd name="connsiteX12" fmla="*/ 274447 w 913576"/>
                  <a:gd name="connsiteY12" fmla="*/ 230062 h 939393"/>
                  <a:gd name="connsiteX13" fmla="*/ 378926 w 913576"/>
                  <a:gd name="connsiteY13" fmla="*/ 172720 h 939393"/>
                  <a:gd name="connsiteX14" fmla="*/ 97396 w 913576"/>
                  <a:gd name="connsiteY14" fmla="*/ 150506 h 939393"/>
                  <a:gd name="connsiteX15" fmla="*/ 106063 w 913576"/>
                  <a:gd name="connsiteY15" fmla="*/ 113670 h 939393"/>
                  <a:gd name="connsiteX16" fmla="*/ 405085 w 913576"/>
                  <a:gd name="connsiteY16" fmla="*/ 139672 h 939393"/>
                  <a:gd name="connsiteX17" fmla="*/ 633262 w 913576"/>
                  <a:gd name="connsiteY17" fmla="*/ 6993 h 939393"/>
                  <a:gd name="connsiteX18" fmla="*/ 896954 w 913576"/>
                  <a:gd name="connsiteY18" fmla="*/ 163507 h 939393"/>
                  <a:gd name="connsiteX19" fmla="*/ 899121 w 913576"/>
                  <a:gd name="connsiteY19" fmla="*/ 469030 h 939393"/>
                  <a:gd name="connsiteX20" fmla="*/ 842784 w 913576"/>
                  <a:gd name="connsiteY20" fmla="*/ 479864 h 939393"/>
                  <a:gd name="connsiteX21" fmla="*/ 829783 w 913576"/>
                  <a:gd name="connsiteY21" fmla="*/ 193843 h 939393"/>
                  <a:gd name="connsiteX22" fmla="*/ 662937 w 913576"/>
                  <a:gd name="connsiteY22" fmla="*/ 68167 h 939393"/>
                  <a:gd name="connsiteX23" fmla="*/ 387751 w 913576"/>
                  <a:gd name="connsiteY23" fmla="*/ 269682 h 939393"/>
                  <a:gd name="connsiteX24" fmla="*/ 283743 w 913576"/>
                  <a:gd name="connsiteY24" fmla="*/ 757217 h 939393"/>
                  <a:gd name="connsiteX25" fmla="*/ 244740 w 913576"/>
                  <a:gd name="connsiteY25" fmla="*/ 939231 h 939393"/>
                  <a:gd name="connsiteX0" fmla="*/ 244740 w 913576"/>
                  <a:gd name="connsiteY0" fmla="*/ 939231 h 948513"/>
                  <a:gd name="connsiteX1" fmla="*/ 236073 w 913576"/>
                  <a:gd name="connsiteY1" fmla="*/ 687879 h 948513"/>
                  <a:gd name="connsiteX2" fmla="*/ 30225 w 913576"/>
                  <a:gd name="connsiteY2" fmla="*/ 789720 h 948513"/>
                  <a:gd name="connsiteX3" fmla="*/ 32391 w 913576"/>
                  <a:gd name="connsiteY3" fmla="*/ 757217 h 948513"/>
                  <a:gd name="connsiteX4" fmla="*/ 212238 w 913576"/>
                  <a:gd name="connsiteY4" fmla="*/ 653210 h 948513"/>
                  <a:gd name="connsiteX5" fmla="*/ 240407 w 913576"/>
                  <a:gd name="connsiteY5" fmla="*/ 521034 h 948513"/>
                  <a:gd name="connsiteX6" fmla="*/ 30225 w 913576"/>
                  <a:gd name="connsiteY6" fmla="*/ 581705 h 948513"/>
                  <a:gd name="connsiteX7" fmla="*/ 21557 w 913576"/>
                  <a:gd name="connsiteY7" fmla="*/ 538368 h 948513"/>
                  <a:gd name="connsiteX8" fmla="*/ 222025 w 913576"/>
                  <a:gd name="connsiteY8" fmla="*/ 476032 h 948513"/>
                  <a:gd name="connsiteX9" fmla="*/ 314079 w 913576"/>
                  <a:gd name="connsiteY9" fmla="*/ 269682 h 948513"/>
                  <a:gd name="connsiteX10" fmla="*/ 41059 w 913576"/>
                  <a:gd name="connsiteY10" fmla="*/ 330353 h 948513"/>
                  <a:gd name="connsiteX11" fmla="*/ 47559 w 913576"/>
                  <a:gd name="connsiteY11" fmla="*/ 280516 h 948513"/>
                  <a:gd name="connsiteX12" fmla="*/ 274447 w 913576"/>
                  <a:gd name="connsiteY12" fmla="*/ 230062 h 948513"/>
                  <a:gd name="connsiteX13" fmla="*/ 378926 w 913576"/>
                  <a:gd name="connsiteY13" fmla="*/ 172720 h 948513"/>
                  <a:gd name="connsiteX14" fmla="*/ 97396 w 913576"/>
                  <a:gd name="connsiteY14" fmla="*/ 150506 h 948513"/>
                  <a:gd name="connsiteX15" fmla="*/ 106063 w 913576"/>
                  <a:gd name="connsiteY15" fmla="*/ 113670 h 948513"/>
                  <a:gd name="connsiteX16" fmla="*/ 405085 w 913576"/>
                  <a:gd name="connsiteY16" fmla="*/ 139672 h 948513"/>
                  <a:gd name="connsiteX17" fmla="*/ 633262 w 913576"/>
                  <a:gd name="connsiteY17" fmla="*/ 6993 h 948513"/>
                  <a:gd name="connsiteX18" fmla="*/ 896954 w 913576"/>
                  <a:gd name="connsiteY18" fmla="*/ 163507 h 948513"/>
                  <a:gd name="connsiteX19" fmla="*/ 899121 w 913576"/>
                  <a:gd name="connsiteY19" fmla="*/ 469030 h 948513"/>
                  <a:gd name="connsiteX20" fmla="*/ 842784 w 913576"/>
                  <a:gd name="connsiteY20" fmla="*/ 479864 h 948513"/>
                  <a:gd name="connsiteX21" fmla="*/ 829783 w 913576"/>
                  <a:gd name="connsiteY21" fmla="*/ 193843 h 948513"/>
                  <a:gd name="connsiteX22" fmla="*/ 662937 w 913576"/>
                  <a:gd name="connsiteY22" fmla="*/ 68167 h 948513"/>
                  <a:gd name="connsiteX23" fmla="*/ 387751 w 913576"/>
                  <a:gd name="connsiteY23" fmla="*/ 269682 h 948513"/>
                  <a:gd name="connsiteX24" fmla="*/ 283743 w 913576"/>
                  <a:gd name="connsiteY24" fmla="*/ 757217 h 948513"/>
                  <a:gd name="connsiteX25" fmla="*/ 279347 w 913576"/>
                  <a:gd name="connsiteY25" fmla="*/ 881392 h 948513"/>
                  <a:gd name="connsiteX26" fmla="*/ 244740 w 913576"/>
                  <a:gd name="connsiteY26" fmla="*/ 939231 h 948513"/>
                  <a:gd name="connsiteX0" fmla="*/ 244740 w 913576"/>
                  <a:gd name="connsiteY0" fmla="*/ 939231 h 948513"/>
                  <a:gd name="connsiteX1" fmla="*/ 236073 w 913576"/>
                  <a:gd name="connsiteY1" fmla="*/ 687879 h 948513"/>
                  <a:gd name="connsiteX2" fmla="*/ 30225 w 913576"/>
                  <a:gd name="connsiteY2" fmla="*/ 789720 h 948513"/>
                  <a:gd name="connsiteX3" fmla="*/ 32391 w 913576"/>
                  <a:gd name="connsiteY3" fmla="*/ 757217 h 948513"/>
                  <a:gd name="connsiteX4" fmla="*/ 212238 w 913576"/>
                  <a:gd name="connsiteY4" fmla="*/ 653210 h 948513"/>
                  <a:gd name="connsiteX5" fmla="*/ 240407 w 913576"/>
                  <a:gd name="connsiteY5" fmla="*/ 521034 h 948513"/>
                  <a:gd name="connsiteX6" fmla="*/ 30225 w 913576"/>
                  <a:gd name="connsiteY6" fmla="*/ 581705 h 948513"/>
                  <a:gd name="connsiteX7" fmla="*/ 21557 w 913576"/>
                  <a:gd name="connsiteY7" fmla="*/ 538368 h 948513"/>
                  <a:gd name="connsiteX8" fmla="*/ 222025 w 913576"/>
                  <a:gd name="connsiteY8" fmla="*/ 476032 h 948513"/>
                  <a:gd name="connsiteX9" fmla="*/ 314079 w 913576"/>
                  <a:gd name="connsiteY9" fmla="*/ 269682 h 948513"/>
                  <a:gd name="connsiteX10" fmla="*/ 41059 w 913576"/>
                  <a:gd name="connsiteY10" fmla="*/ 330353 h 948513"/>
                  <a:gd name="connsiteX11" fmla="*/ 47559 w 913576"/>
                  <a:gd name="connsiteY11" fmla="*/ 280516 h 948513"/>
                  <a:gd name="connsiteX12" fmla="*/ 274447 w 913576"/>
                  <a:gd name="connsiteY12" fmla="*/ 230062 h 948513"/>
                  <a:gd name="connsiteX13" fmla="*/ 378926 w 913576"/>
                  <a:gd name="connsiteY13" fmla="*/ 172720 h 948513"/>
                  <a:gd name="connsiteX14" fmla="*/ 97396 w 913576"/>
                  <a:gd name="connsiteY14" fmla="*/ 150506 h 948513"/>
                  <a:gd name="connsiteX15" fmla="*/ 106063 w 913576"/>
                  <a:gd name="connsiteY15" fmla="*/ 113670 h 948513"/>
                  <a:gd name="connsiteX16" fmla="*/ 405085 w 913576"/>
                  <a:gd name="connsiteY16" fmla="*/ 139672 h 948513"/>
                  <a:gd name="connsiteX17" fmla="*/ 633262 w 913576"/>
                  <a:gd name="connsiteY17" fmla="*/ 6993 h 948513"/>
                  <a:gd name="connsiteX18" fmla="*/ 896954 w 913576"/>
                  <a:gd name="connsiteY18" fmla="*/ 163507 h 948513"/>
                  <a:gd name="connsiteX19" fmla="*/ 899121 w 913576"/>
                  <a:gd name="connsiteY19" fmla="*/ 469030 h 948513"/>
                  <a:gd name="connsiteX20" fmla="*/ 842784 w 913576"/>
                  <a:gd name="connsiteY20" fmla="*/ 479864 h 948513"/>
                  <a:gd name="connsiteX21" fmla="*/ 829783 w 913576"/>
                  <a:gd name="connsiteY21" fmla="*/ 193843 h 948513"/>
                  <a:gd name="connsiteX22" fmla="*/ 662937 w 913576"/>
                  <a:gd name="connsiteY22" fmla="*/ 68167 h 948513"/>
                  <a:gd name="connsiteX23" fmla="*/ 387751 w 913576"/>
                  <a:gd name="connsiteY23" fmla="*/ 269682 h 948513"/>
                  <a:gd name="connsiteX24" fmla="*/ 283743 w 913576"/>
                  <a:gd name="connsiteY24" fmla="*/ 757217 h 948513"/>
                  <a:gd name="connsiteX25" fmla="*/ 279347 w 913576"/>
                  <a:gd name="connsiteY25" fmla="*/ 881392 h 948513"/>
                  <a:gd name="connsiteX26" fmla="*/ 244740 w 913576"/>
                  <a:gd name="connsiteY26" fmla="*/ 939231 h 948513"/>
                  <a:gd name="connsiteX0" fmla="*/ 244740 w 913576"/>
                  <a:gd name="connsiteY0" fmla="*/ 939231 h 962953"/>
                  <a:gd name="connsiteX1" fmla="*/ 236073 w 913576"/>
                  <a:gd name="connsiteY1" fmla="*/ 687879 h 962953"/>
                  <a:gd name="connsiteX2" fmla="*/ 30225 w 913576"/>
                  <a:gd name="connsiteY2" fmla="*/ 789720 h 962953"/>
                  <a:gd name="connsiteX3" fmla="*/ 32391 w 913576"/>
                  <a:gd name="connsiteY3" fmla="*/ 757217 h 962953"/>
                  <a:gd name="connsiteX4" fmla="*/ 212238 w 913576"/>
                  <a:gd name="connsiteY4" fmla="*/ 653210 h 962953"/>
                  <a:gd name="connsiteX5" fmla="*/ 240407 w 913576"/>
                  <a:gd name="connsiteY5" fmla="*/ 521034 h 962953"/>
                  <a:gd name="connsiteX6" fmla="*/ 30225 w 913576"/>
                  <a:gd name="connsiteY6" fmla="*/ 581705 h 962953"/>
                  <a:gd name="connsiteX7" fmla="*/ 21557 w 913576"/>
                  <a:gd name="connsiteY7" fmla="*/ 538368 h 962953"/>
                  <a:gd name="connsiteX8" fmla="*/ 222025 w 913576"/>
                  <a:gd name="connsiteY8" fmla="*/ 476032 h 962953"/>
                  <a:gd name="connsiteX9" fmla="*/ 314079 w 913576"/>
                  <a:gd name="connsiteY9" fmla="*/ 269682 h 962953"/>
                  <a:gd name="connsiteX10" fmla="*/ 41059 w 913576"/>
                  <a:gd name="connsiteY10" fmla="*/ 330353 h 962953"/>
                  <a:gd name="connsiteX11" fmla="*/ 47559 w 913576"/>
                  <a:gd name="connsiteY11" fmla="*/ 280516 h 962953"/>
                  <a:gd name="connsiteX12" fmla="*/ 274447 w 913576"/>
                  <a:gd name="connsiteY12" fmla="*/ 230062 h 962953"/>
                  <a:gd name="connsiteX13" fmla="*/ 378926 w 913576"/>
                  <a:gd name="connsiteY13" fmla="*/ 172720 h 962953"/>
                  <a:gd name="connsiteX14" fmla="*/ 97396 w 913576"/>
                  <a:gd name="connsiteY14" fmla="*/ 150506 h 962953"/>
                  <a:gd name="connsiteX15" fmla="*/ 106063 w 913576"/>
                  <a:gd name="connsiteY15" fmla="*/ 113670 h 962953"/>
                  <a:gd name="connsiteX16" fmla="*/ 405085 w 913576"/>
                  <a:gd name="connsiteY16" fmla="*/ 139672 h 962953"/>
                  <a:gd name="connsiteX17" fmla="*/ 633262 w 913576"/>
                  <a:gd name="connsiteY17" fmla="*/ 6993 h 962953"/>
                  <a:gd name="connsiteX18" fmla="*/ 896954 w 913576"/>
                  <a:gd name="connsiteY18" fmla="*/ 163507 h 962953"/>
                  <a:gd name="connsiteX19" fmla="*/ 899121 w 913576"/>
                  <a:gd name="connsiteY19" fmla="*/ 469030 h 962953"/>
                  <a:gd name="connsiteX20" fmla="*/ 842784 w 913576"/>
                  <a:gd name="connsiteY20" fmla="*/ 479864 h 962953"/>
                  <a:gd name="connsiteX21" fmla="*/ 829783 w 913576"/>
                  <a:gd name="connsiteY21" fmla="*/ 193843 h 962953"/>
                  <a:gd name="connsiteX22" fmla="*/ 662937 w 913576"/>
                  <a:gd name="connsiteY22" fmla="*/ 68167 h 962953"/>
                  <a:gd name="connsiteX23" fmla="*/ 387751 w 913576"/>
                  <a:gd name="connsiteY23" fmla="*/ 269682 h 962953"/>
                  <a:gd name="connsiteX24" fmla="*/ 283743 w 913576"/>
                  <a:gd name="connsiteY24" fmla="*/ 757217 h 962953"/>
                  <a:gd name="connsiteX25" fmla="*/ 282918 w 913576"/>
                  <a:gd name="connsiteY25" fmla="*/ 939733 h 962953"/>
                  <a:gd name="connsiteX26" fmla="*/ 244740 w 913576"/>
                  <a:gd name="connsiteY26" fmla="*/ 939231 h 962953"/>
                  <a:gd name="connsiteX0" fmla="*/ 244740 w 913576"/>
                  <a:gd name="connsiteY0" fmla="*/ 939231 h 954385"/>
                  <a:gd name="connsiteX1" fmla="*/ 236073 w 913576"/>
                  <a:gd name="connsiteY1" fmla="*/ 687879 h 954385"/>
                  <a:gd name="connsiteX2" fmla="*/ 30225 w 913576"/>
                  <a:gd name="connsiteY2" fmla="*/ 789720 h 954385"/>
                  <a:gd name="connsiteX3" fmla="*/ 32391 w 913576"/>
                  <a:gd name="connsiteY3" fmla="*/ 757217 h 954385"/>
                  <a:gd name="connsiteX4" fmla="*/ 212238 w 913576"/>
                  <a:gd name="connsiteY4" fmla="*/ 653210 h 954385"/>
                  <a:gd name="connsiteX5" fmla="*/ 240407 w 913576"/>
                  <a:gd name="connsiteY5" fmla="*/ 521034 h 954385"/>
                  <a:gd name="connsiteX6" fmla="*/ 30225 w 913576"/>
                  <a:gd name="connsiteY6" fmla="*/ 581705 h 954385"/>
                  <a:gd name="connsiteX7" fmla="*/ 21557 w 913576"/>
                  <a:gd name="connsiteY7" fmla="*/ 538368 h 954385"/>
                  <a:gd name="connsiteX8" fmla="*/ 222025 w 913576"/>
                  <a:gd name="connsiteY8" fmla="*/ 476032 h 954385"/>
                  <a:gd name="connsiteX9" fmla="*/ 314079 w 913576"/>
                  <a:gd name="connsiteY9" fmla="*/ 269682 h 954385"/>
                  <a:gd name="connsiteX10" fmla="*/ 41059 w 913576"/>
                  <a:gd name="connsiteY10" fmla="*/ 330353 h 954385"/>
                  <a:gd name="connsiteX11" fmla="*/ 47559 w 913576"/>
                  <a:gd name="connsiteY11" fmla="*/ 280516 h 954385"/>
                  <a:gd name="connsiteX12" fmla="*/ 274447 w 913576"/>
                  <a:gd name="connsiteY12" fmla="*/ 230062 h 954385"/>
                  <a:gd name="connsiteX13" fmla="*/ 378926 w 913576"/>
                  <a:gd name="connsiteY13" fmla="*/ 172720 h 954385"/>
                  <a:gd name="connsiteX14" fmla="*/ 97396 w 913576"/>
                  <a:gd name="connsiteY14" fmla="*/ 150506 h 954385"/>
                  <a:gd name="connsiteX15" fmla="*/ 106063 w 913576"/>
                  <a:gd name="connsiteY15" fmla="*/ 113670 h 954385"/>
                  <a:gd name="connsiteX16" fmla="*/ 405085 w 913576"/>
                  <a:gd name="connsiteY16" fmla="*/ 139672 h 954385"/>
                  <a:gd name="connsiteX17" fmla="*/ 633262 w 913576"/>
                  <a:gd name="connsiteY17" fmla="*/ 6993 h 954385"/>
                  <a:gd name="connsiteX18" fmla="*/ 896954 w 913576"/>
                  <a:gd name="connsiteY18" fmla="*/ 163507 h 954385"/>
                  <a:gd name="connsiteX19" fmla="*/ 899121 w 913576"/>
                  <a:gd name="connsiteY19" fmla="*/ 469030 h 954385"/>
                  <a:gd name="connsiteX20" fmla="*/ 842784 w 913576"/>
                  <a:gd name="connsiteY20" fmla="*/ 479864 h 954385"/>
                  <a:gd name="connsiteX21" fmla="*/ 829783 w 913576"/>
                  <a:gd name="connsiteY21" fmla="*/ 193843 h 954385"/>
                  <a:gd name="connsiteX22" fmla="*/ 662937 w 913576"/>
                  <a:gd name="connsiteY22" fmla="*/ 68167 h 954385"/>
                  <a:gd name="connsiteX23" fmla="*/ 387751 w 913576"/>
                  <a:gd name="connsiteY23" fmla="*/ 269682 h 954385"/>
                  <a:gd name="connsiteX24" fmla="*/ 283743 w 913576"/>
                  <a:gd name="connsiteY24" fmla="*/ 757217 h 954385"/>
                  <a:gd name="connsiteX25" fmla="*/ 282918 w 913576"/>
                  <a:gd name="connsiteY25" fmla="*/ 939733 h 954385"/>
                  <a:gd name="connsiteX26" fmla="*/ 244740 w 913576"/>
                  <a:gd name="connsiteY26" fmla="*/ 939231 h 954385"/>
                  <a:gd name="connsiteX0" fmla="*/ 244740 w 913576"/>
                  <a:gd name="connsiteY0" fmla="*/ 939231 h 954385"/>
                  <a:gd name="connsiteX1" fmla="*/ 236073 w 913576"/>
                  <a:gd name="connsiteY1" fmla="*/ 687879 h 954385"/>
                  <a:gd name="connsiteX2" fmla="*/ 30225 w 913576"/>
                  <a:gd name="connsiteY2" fmla="*/ 789720 h 954385"/>
                  <a:gd name="connsiteX3" fmla="*/ 32391 w 913576"/>
                  <a:gd name="connsiteY3" fmla="*/ 757217 h 954385"/>
                  <a:gd name="connsiteX4" fmla="*/ 212238 w 913576"/>
                  <a:gd name="connsiteY4" fmla="*/ 653210 h 954385"/>
                  <a:gd name="connsiteX5" fmla="*/ 240407 w 913576"/>
                  <a:gd name="connsiteY5" fmla="*/ 521034 h 954385"/>
                  <a:gd name="connsiteX6" fmla="*/ 30225 w 913576"/>
                  <a:gd name="connsiteY6" fmla="*/ 581705 h 954385"/>
                  <a:gd name="connsiteX7" fmla="*/ 21557 w 913576"/>
                  <a:gd name="connsiteY7" fmla="*/ 538368 h 954385"/>
                  <a:gd name="connsiteX8" fmla="*/ 222025 w 913576"/>
                  <a:gd name="connsiteY8" fmla="*/ 476032 h 954385"/>
                  <a:gd name="connsiteX9" fmla="*/ 314079 w 913576"/>
                  <a:gd name="connsiteY9" fmla="*/ 269682 h 954385"/>
                  <a:gd name="connsiteX10" fmla="*/ 41059 w 913576"/>
                  <a:gd name="connsiteY10" fmla="*/ 330353 h 954385"/>
                  <a:gd name="connsiteX11" fmla="*/ 47559 w 913576"/>
                  <a:gd name="connsiteY11" fmla="*/ 280516 h 954385"/>
                  <a:gd name="connsiteX12" fmla="*/ 274447 w 913576"/>
                  <a:gd name="connsiteY12" fmla="*/ 230062 h 954385"/>
                  <a:gd name="connsiteX13" fmla="*/ 378926 w 913576"/>
                  <a:gd name="connsiteY13" fmla="*/ 172720 h 954385"/>
                  <a:gd name="connsiteX14" fmla="*/ 97396 w 913576"/>
                  <a:gd name="connsiteY14" fmla="*/ 150506 h 954385"/>
                  <a:gd name="connsiteX15" fmla="*/ 106063 w 913576"/>
                  <a:gd name="connsiteY15" fmla="*/ 113670 h 954385"/>
                  <a:gd name="connsiteX16" fmla="*/ 405085 w 913576"/>
                  <a:gd name="connsiteY16" fmla="*/ 139672 h 954385"/>
                  <a:gd name="connsiteX17" fmla="*/ 633262 w 913576"/>
                  <a:gd name="connsiteY17" fmla="*/ 6993 h 954385"/>
                  <a:gd name="connsiteX18" fmla="*/ 896954 w 913576"/>
                  <a:gd name="connsiteY18" fmla="*/ 163507 h 954385"/>
                  <a:gd name="connsiteX19" fmla="*/ 899121 w 913576"/>
                  <a:gd name="connsiteY19" fmla="*/ 469030 h 954385"/>
                  <a:gd name="connsiteX20" fmla="*/ 842784 w 913576"/>
                  <a:gd name="connsiteY20" fmla="*/ 479864 h 954385"/>
                  <a:gd name="connsiteX21" fmla="*/ 829783 w 913576"/>
                  <a:gd name="connsiteY21" fmla="*/ 193843 h 954385"/>
                  <a:gd name="connsiteX22" fmla="*/ 662937 w 913576"/>
                  <a:gd name="connsiteY22" fmla="*/ 68167 h 954385"/>
                  <a:gd name="connsiteX23" fmla="*/ 387751 w 913576"/>
                  <a:gd name="connsiteY23" fmla="*/ 269682 h 954385"/>
                  <a:gd name="connsiteX24" fmla="*/ 283743 w 913576"/>
                  <a:gd name="connsiteY24" fmla="*/ 757217 h 954385"/>
                  <a:gd name="connsiteX25" fmla="*/ 282918 w 913576"/>
                  <a:gd name="connsiteY25" fmla="*/ 939733 h 954385"/>
                  <a:gd name="connsiteX26" fmla="*/ 244740 w 913576"/>
                  <a:gd name="connsiteY26" fmla="*/ 939231 h 954385"/>
                  <a:gd name="connsiteX0" fmla="*/ 244740 w 913576"/>
                  <a:gd name="connsiteY0" fmla="*/ 939231 h 954385"/>
                  <a:gd name="connsiteX1" fmla="*/ 236073 w 913576"/>
                  <a:gd name="connsiteY1" fmla="*/ 687879 h 954385"/>
                  <a:gd name="connsiteX2" fmla="*/ 30225 w 913576"/>
                  <a:gd name="connsiteY2" fmla="*/ 789720 h 954385"/>
                  <a:gd name="connsiteX3" fmla="*/ 32391 w 913576"/>
                  <a:gd name="connsiteY3" fmla="*/ 757217 h 954385"/>
                  <a:gd name="connsiteX4" fmla="*/ 212238 w 913576"/>
                  <a:gd name="connsiteY4" fmla="*/ 653210 h 954385"/>
                  <a:gd name="connsiteX5" fmla="*/ 240407 w 913576"/>
                  <a:gd name="connsiteY5" fmla="*/ 521034 h 954385"/>
                  <a:gd name="connsiteX6" fmla="*/ 30225 w 913576"/>
                  <a:gd name="connsiteY6" fmla="*/ 581705 h 954385"/>
                  <a:gd name="connsiteX7" fmla="*/ 21557 w 913576"/>
                  <a:gd name="connsiteY7" fmla="*/ 538368 h 954385"/>
                  <a:gd name="connsiteX8" fmla="*/ 222025 w 913576"/>
                  <a:gd name="connsiteY8" fmla="*/ 476032 h 954385"/>
                  <a:gd name="connsiteX9" fmla="*/ 314079 w 913576"/>
                  <a:gd name="connsiteY9" fmla="*/ 269682 h 954385"/>
                  <a:gd name="connsiteX10" fmla="*/ 41059 w 913576"/>
                  <a:gd name="connsiteY10" fmla="*/ 330353 h 954385"/>
                  <a:gd name="connsiteX11" fmla="*/ 47559 w 913576"/>
                  <a:gd name="connsiteY11" fmla="*/ 280516 h 954385"/>
                  <a:gd name="connsiteX12" fmla="*/ 274447 w 913576"/>
                  <a:gd name="connsiteY12" fmla="*/ 230062 h 954385"/>
                  <a:gd name="connsiteX13" fmla="*/ 378926 w 913576"/>
                  <a:gd name="connsiteY13" fmla="*/ 172720 h 954385"/>
                  <a:gd name="connsiteX14" fmla="*/ 97396 w 913576"/>
                  <a:gd name="connsiteY14" fmla="*/ 150506 h 954385"/>
                  <a:gd name="connsiteX15" fmla="*/ 106063 w 913576"/>
                  <a:gd name="connsiteY15" fmla="*/ 113670 h 954385"/>
                  <a:gd name="connsiteX16" fmla="*/ 405085 w 913576"/>
                  <a:gd name="connsiteY16" fmla="*/ 139672 h 954385"/>
                  <a:gd name="connsiteX17" fmla="*/ 633262 w 913576"/>
                  <a:gd name="connsiteY17" fmla="*/ 6993 h 954385"/>
                  <a:gd name="connsiteX18" fmla="*/ 896954 w 913576"/>
                  <a:gd name="connsiteY18" fmla="*/ 163507 h 954385"/>
                  <a:gd name="connsiteX19" fmla="*/ 899121 w 913576"/>
                  <a:gd name="connsiteY19" fmla="*/ 469030 h 954385"/>
                  <a:gd name="connsiteX20" fmla="*/ 842784 w 913576"/>
                  <a:gd name="connsiteY20" fmla="*/ 479864 h 954385"/>
                  <a:gd name="connsiteX21" fmla="*/ 829783 w 913576"/>
                  <a:gd name="connsiteY21" fmla="*/ 193843 h 954385"/>
                  <a:gd name="connsiteX22" fmla="*/ 662937 w 913576"/>
                  <a:gd name="connsiteY22" fmla="*/ 68167 h 954385"/>
                  <a:gd name="connsiteX23" fmla="*/ 387751 w 913576"/>
                  <a:gd name="connsiteY23" fmla="*/ 269682 h 954385"/>
                  <a:gd name="connsiteX24" fmla="*/ 283743 w 913576"/>
                  <a:gd name="connsiteY24" fmla="*/ 757217 h 954385"/>
                  <a:gd name="connsiteX25" fmla="*/ 282918 w 913576"/>
                  <a:gd name="connsiteY25" fmla="*/ 939733 h 954385"/>
                  <a:gd name="connsiteX26" fmla="*/ 244740 w 913576"/>
                  <a:gd name="connsiteY26" fmla="*/ 939231 h 954385"/>
                  <a:gd name="connsiteX0" fmla="*/ 244740 w 913576"/>
                  <a:gd name="connsiteY0" fmla="*/ 939231 h 940746"/>
                  <a:gd name="connsiteX1" fmla="*/ 236073 w 913576"/>
                  <a:gd name="connsiteY1" fmla="*/ 687879 h 940746"/>
                  <a:gd name="connsiteX2" fmla="*/ 30225 w 913576"/>
                  <a:gd name="connsiteY2" fmla="*/ 789720 h 940746"/>
                  <a:gd name="connsiteX3" fmla="*/ 32391 w 913576"/>
                  <a:gd name="connsiteY3" fmla="*/ 757217 h 940746"/>
                  <a:gd name="connsiteX4" fmla="*/ 212238 w 913576"/>
                  <a:gd name="connsiteY4" fmla="*/ 653210 h 940746"/>
                  <a:gd name="connsiteX5" fmla="*/ 240407 w 913576"/>
                  <a:gd name="connsiteY5" fmla="*/ 521034 h 940746"/>
                  <a:gd name="connsiteX6" fmla="*/ 30225 w 913576"/>
                  <a:gd name="connsiteY6" fmla="*/ 581705 h 940746"/>
                  <a:gd name="connsiteX7" fmla="*/ 21557 w 913576"/>
                  <a:gd name="connsiteY7" fmla="*/ 538368 h 940746"/>
                  <a:gd name="connsiteX8" fmla="*/ 222025 w 913576"/>
                  <a:gd name="connsiteY8" fmla="*/ 476032 h 940746"/>
                  <a:gd name="connsiteX9" fmla="*/ 314079 w 913576"/>
                  <a:gd name="connsiteY9" fmla="*/ 269682 h 940746"/>
                  <a:gd name="connsiteX10" fmla="*/ 41059 w 913576"/>
                  <a:gd name="connsiteY10" fmla="*/ 330353 h 940746"/>
                  <a:gd name="connsiteX11" fmla="*/ 47559 w 913576"/>
                  <a:gd name="connsiteY11" fmla="*/ 280516 h 940746"/>
                  <a:gd name="connsiteX12" fmla="*/ 274447 w 913576"/>
                  <a:gd name="connsiteY12" fmla="*/ 230062 h 940746"/>
                  <a:gd name="connsiteX13" fmla="*/ 378926 w 913576"/>
                  <a:gd name="connsiteY13" fmla="*/ 172720 h 940746"/>
                  <a:gd name="connsiteX14" fmla="*/ 97396 w 913576"/>
                  <a:gd name="connsiteY14" fmla="*/ 150506 h 940746"/>
                  <a:gd name="connsiteX15" fmla="*/ 106063 w 913576"/>
                  <a:gd name="connsiteY15" fmla="*/ 113670 h 940746"/>
                  <a:gd name="connsiteX16" fmla="*/ 405085 w 913576"/>
                  <a:gd name="connsiteY16" fmla="*/ 139672 h 940746"/>
                  <a:gd name="connsiteX17" fmla="*/ 633262 w 913576"/>
                  <a:gd name="connsiteY17" fmla="*/ 6993 h 940746"/>
                  <a:gd name="connsiteX18" fmla="*/ 896954 w 913576"/>
                  <a:gd name="connsiteY18" fmla="*/ 163507 h 940746"/>
                  <a:gd name="connsiteX19" fmla="*/ 899121 w 913576"/>
                  <a:gd name="connsiteY19" fmla="*/ 469030 h 940746"/>
                  <a:gd name="connsiteX20" fmla="*/ 842784 w 913576"/>
                  <a:gd name="connsiteY20" fmla="*/ 479864 h 940746"/>
                  <a:gd name="connsiteX21" fmla="*/ 829783 w 913576"/>
                  <a:gd name="connsiteY21" fmla="*/ 193843 h 940746"/>
                  <a:gd name="connsiteX22" fmla="*/ 662937 w 913576"/>
                  <a:gd name="connsiteY22" fmla="*/ 68167 h 940746"/>
                  <a:gd name="connsiteX23" fmla="*/ 387751 w 913576"/>
                  <a:gd name="connsiteY23" fmla="*/ 269682 h 940746"/>
                  <a:gd name="connsiteX24" fmla="*/ 283743 w 913576"/>
                  <a:gd name="connsiteY24" fmla="*/ 757217 h 940746"/>
                  <a:gd name="connsiteX25" fmla="*/ 282918 w 913576"/>
                  <a:gd name="connsiteY25" fmla="*/ 939733 h 940746"/>
                  <a:gd name="connsiteX26" fmla="*/ 244740 w 913576"/>
                  <a:gd name="connsiteY26" fmla="*/ 939231 h 94074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0225 w 913576"/>
                  <a:gd name="connsiteY2" fmla="*/ 789720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  <a:gd name="connsiteX0" fmla="*/ 243549 w 913576"/>
                  <a:gd name="connsiteY0" fmla="*/ 948756 h 948756"/>
                  <a:gd name="connsiteX1" fmla="*/ 236073 w 913576"/>
                  <a:gd name="connsiteY1" fmla="*/ 687879 h 948756"/>
                  <a:gd name="connsiteX2" fmla="*/ 39750 w 913576"/>
                  <a:gd name="connsiteY2" fmla="*/ 795673 h 948756"/>
                  <a:gd name="connsiteX3" fmla="*/ 32391 w 913576"/>
                  <a:gd name="connsiteY3" fmla="*/ 757217 h 948756"/>
                  <a:gd name="connsiteX4" fmla="*/ 212238 w 913576"/>
                  <a:gd name="connsiteY4" fmla="*/ 653210 h 948756"/>
                  <a:gd name="connsiteX5" fmla="*/ 240407 w 913576"/>
                  <a:gd name="connsiteY5" fmla="*/ 521034 h 948756"/>
                  <a:gd name="connsiteX6" fmla="*/ 30225 w 913576"/>
                  <a:gd name="connsiteY6" fmla="*/ 581705 h 948756"/>
                  <a:gd name="connsiteX7" fmla="*/ 21557 w 913576"/>
                  <a:gd name="connsiteY7" fmla="*/ 538368 h 948756"/>
                  <a:gd name="connsiteX8" fmla="*/ 222025 w 913576"/>
                  <a:gd name="connsiteY8" fmla="*/ 476032 h 948756"/>
                  <a:gd name="connsiteX9" fmla="*/ 314079 w 913576"/>
                  <a:gd name="connsiteY9" fmla="*/ 269682 h 948756"/>
                  <a:gd name="connsiteX10" fmla="*/ 41059 w 913576"/>
                  <a:gd name="connsiteY10" fmla="*/ 330353 h 948756"/>
                  <a:gd name="connsiteX11" fmla="*/ 47559 w 913576"/>
                  <a:gd name="connsiteY11" fmla="*/ 280516 h 948756"/>
                  <a:gd name="connsiteX12" fmla="*/ 274447 w 913576"/>
                  <a:gd name="connsiteY12" fmla="*/ 230062 h 948756"/>
                  <a:gd name="connsiteX13" fmla="*/ 378926 w 913576"/>
                  <a:gd name="connsiteY13" fmla="*/ 172720 h 948756"/>
                  <a:gd name="connsiteX14" fmla="*/ 97396 w 913576"/>
                  <a:gd name="connsiteY14" fmla="*/ 150506 h 948756"/>
                  <a:gd name="connsiteX15" fmla="*/ 106063 w 913576"/>
                  <a:gd name="connsiteY15" fmla="*/ 113670 h 948756"/>
                  <a:gd name="connsiteX16" fmla="*/ 405085 w 913576"/>
                  <a:gd name="connsiteY16" fmla="*/ 139672 h 948756"/>
                  <a:gd name="connsiteX17" fmla="*/ 633262 w 913576"/>
                  <a:gd name="connsiteY17" fmla="*/ 6993 h 948756"/>
                  <a:gd name="connsiteX18" fmla="*/ 896954 w 913576"/>
                  <a:gd name="connsiteY18" fmla="*/ 163507 h 948756"/>
                  <a:gd name="connsiteX19" fmla="*/ 899121 w 913576"/>
                  <a:gd name="connsiteY19" fmla="*/ 469030 h 948756"/>
                  <a:gd name="connsiteX20" fmla="*/ 842784 w 913576"/>
                  <a:gd name="connsiteY20" fmla="*/ 479864 h 948756"/>
                  <a:gd name="connsiteX21" fmla="*/ 829783 w 913576"/>
                  <a:gd name="connsiteY21" fmla="*/ 193843 h 948756"/>
                  <a:gd name="connsiteX22" fmla="*/ 662937 w 913576"/>
                  <a:gd name="connsiteY22" fmla="*/ 68167 h 948756"/>
                  <a:gd name="connsiteX23" fmla="*/ 387751 w 913576"/>
                  <a:gd name="connsiteY23" fmla="*/ 269682 h 948756"/>
                  <a:gd name="connsiteX24" fmla="*/ 283743 w 913576"/>
                  <a:gd name="connsiteY24" fmla="*/ 757217 h 948756"/>
                  <a:gd name="connsiteX25" fmla="*/ 282918 w 913576"/>
                  <a:gd name="connsiteY25" fmla="*/ 939733 h 948756"/>
                  <a:gd name="connsiteX26" fmla="*/ 243549 w 913576"/>
                  <a:gd name="connsiteY26" fmla="*/ 948756 h 94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13576" h="948756">
                    <a:moveTo>
                      <a:pt x="243549" y="948756"/>
                    </a:moveTo>
                    <a:cubicBezTo>
                      <a:pt x="235604" y="894338"/>
                      <a:pt x="247814" y="735816"/>
                      <a:pt x="236073" y="687879"/>
                    </a:cubicBezTo>
                    <a:cubicBezTo>
                      <a:pt x="195757" y="719714"/>
                      <a:pt x="73697" y="784117"/>
                      <a:pt x="39750" y="795673"/>
                    </a:cubicBezTo>
                    <a:cubicBezTo>
                      <a:pt x="5803" y="807229"/>
                      <a:pt x="3643" y="780961"/>
                      <a:pt x="32391" y="757217"/>
                    </a:cubicBezTo>
                    <a:cubicBezTo>
                      <a:pt x="61139" y="733473"/>
                      <a:pt x="177569" y="692574"/>
                      <a:pt x="212238" y="653210"/>
                    </a:cubicBezTo>
                    <a:cubicBezTo>
                      <a:pt x="246907" y="613846"/>
                      <a:pt x="237538" y="543168"/>
                      <a:pt x="240407" y="521034"/>
                    </a:cubicBezTo>
                    <a:cubicBezTo>
                      <a:pt x="207518" y="532104"/>
                      <a:pt x="66700" y="578816"/>
                      <a:pt x="30225" y="581705"/>
                    </a:cubicBezTo>
                    <a:cubicBezTo>
                      <a:pt x="-6250" y="584594"/>
                      <a:pt x="-10410" y="555980"/>
                      <a:pt x="21557" y="538368"/>
                    </a:cubicBezTo>
                    <a:cubicBezTo>
                      <a:pt x="53524" y="520756"/>
                      <a:pt x="173271" y="520813"/>
                      <a:pt x="222025" y="476032"/>
                    </a:cubicBezTo>
                    <a:cubicBezTo>
                      <a:pt x="270779" y="431251"/>
                      <a:pt x="298052" y="295879"/>
                      <a:pt x="314079" y="269682"/>
                    </a:cubicBezTo>
                    <a:cubicBezTo>
                      <a:pt x="277746" y="275413"/>
                      <a:pt x="85479" y="328547"/>
                      <a:pt x="41059" y="330353"/>
                    </a:cubicBezTo>
                    <a:cubicBezTo>
                      <a:pt x="-3361" y="332159"/>
                      <a:pt x="6107" y="294677"/>
                      <a:pt x="47559" y="280516"/>
                    </a:cubicBezTo>
                    <a:cubicBezTo>
                      <a:pt x="89011" y="266355"/>
                      <a:pt x="215387" y="241642"/>
                      <a:pt x="274447" y="230062"/>
                    </a:cubicBezTo>
                    <a:cubicBezTo>
                      <a:pt x="333507" y="218482"/>
                      <a:pt x="366291" y="198324"/>
                      <a:pt x="378926" y="172720"/>
                    </a:cubicBezTo>
                    <a:cubicBezTo>
                      <a:pt x="331538" y="180321"/>
                      <a:pt x="142873" y="160348"/>
                      <a:pt x="97396" y="150506"/>
                    </a:cubicBezTo>
                    <a:cubicBezTo>
                      <a:pt x="51919" y="140664"/>
                      <a:pt x="54782" y="115476"/>
                      <a:pt x="106063" y="113670"/>
                    </a:cubicBezTo>
                    <a:cubicBezTo>
                      <a:pt x="157344" y="111864"/>
                      <a:pt x="321051" y="142126"/>
                      <a:pt x="405085" y="139672"/>
                    </a:cubicBezTo>
                    <a:cubicBezTo>
                      <a:pt x="492951" y="77194"/>
                      <a:pt x="504032" y="41333"/>
                      <a:pt x="633262" y="6993"/>
                    </a:cubicBezTo>
                    <a:cubicBezTo>
                      <a:pt x="762492" y="-27347"/>
                      <a:pt x="865414" y="71176"/>
                      <a:pt x="896954" y="163507"/>
                    </a:cubicBezTo>
                    <a:cubicBezTo>
                      <a:pt x="928494" y="255838"/>
                      <a:pt x="906872" y="379269"/>
                      <a:pt x="899121" y="469030"/>
                    </a:cubicBezTo>
                    <a:cubicBezTo>
                      <a:pt x="881153" y="475781"/>
                      <a:pt x="869665" y="482307"/>
                      <a:pt x="842784" y="479864"/>
                    </a:cubicBezTo>
                    <a:cubicBezTo>
                      <a:pt x="847831" y="376531"/>
                      <a:pt x="853372" y="267567"/>
                      <a:pt x="829783" y="193843"/>
                    </a:cubicBezTo>
                    <a:cubicBezTo>
                      <a:pt x="806194" y="120119"/>
                      <a:pt x="736609" y="55527"/>
                      <a:pt x="662937" y="68167"/>
                    </a:cubicBezTo>
                    <a:cubicBezTo>
                      <a:pt x="589265" y="80807"/>
                      <a:pt x="450950" y="154840"/>
                      <a:pt x="387751" y="269682"/>
                    </a:cubicBezTo>
                    <a:cubicBezTo>
                      <a:pt x="324552" y="384524"/>
                      <a:pt x="284546" y="658639"/>
                      <a:pt x="283743" y="757217"/>
                    </a:cubicBezTo>
                    <a:cubicBezTo>
                      <a:pt x="282940" y="855795"/>
                      <a:pt x="278702" y="876059"/>
                      <a:pt x="282918" y="939733"/>
                    </a:cubicBezTo>
                    <a:cubicBezTo>
                      <a:pt x="270464" y="942684"/>
                      <a:pt x="261477" y="947670"/>
                      <a:pt x="243549" y="948756"/>
                    </a:cubicBezTo>
                    <a:close/>
                  </a:path>
                </a:pathLst>
              </a:custGeom>
              <a:solidFill>
                <a:srgbClr val="DE7E7E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NZ" sz="1920"/>
              </a:p>
            </p:txBody>
          </p:sp>
          <p:grpSp>
            <p:nvGrpSpPr>
              <p:cNvPr id="2716" name="Group 2715"/>
              <p:cNvGrpSpPr/>
              <p:nvPr/>
            </p:nvGrpSpPr>
            <p:grpSpPr>
              <a:xfrm>
                <a:off x="4347944" y="2918430"/>
                <a:ext cx="1587863" cy="1679571"/>
                <a:chOff x="4347944" y="2918430"/>
                <a:chExt cx="1587863" cy="1679571"/>
              </a:xfrm>
            </p:grpSpPr>
            <p:grpSp>
              <p:nvGrpSpPr>
                <p:cNvPr id="2760" name="Group 2759"/>
                <p:cNvGrpSpPr/>
                <p:nvPr/>
              </p:nvGrpSpPr>
              <p:grpSpPr>
                <a:xfrm>
                  <a:off x="4629779" y="3815825"/>
                  <a:ext cx="1306028" cy="782176"/>
                  <a:chOff x="4629779" y="3815825"/>
                  <a:chExt cx="1306028" cy="782176"/>
                </a:xfrm>
              </p:grpSpPr>
              <p:sp>
                <p:nvSpPr>
                  <p:cNvPr id="2772" name="Freeform 2771"/>
                  <p:cNvSpPr/>
                  <p:nvPr/>
                </p:nvSpPr>
                <p:spPr>
                  <a:xfrm>
                    <a:off x="4660781" y="3815825"/>
                    <a:ext cx="1275026" cy="782176"/>
                  </a:xfrm>
                  <a:custGeom>
                    <a:avLst/>
                    <a:gdLst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1110 w 1278777"/>
                      <a:gd name="connsiteY4" fmla="*/ 418919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9445 w 1278777"/>
                      <a:gd name="connsiteY4" fmla="*/ 410585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9445 w 1278777"/>
                      <a:gd name="connsiteY4" fmla="*/ 410585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8128"/>
                      <a:gd name="connsiteX1" fmla="*/ 725827 w 1278777"/>
                      <a:gd name="connsiteY1" fmla="*/ 145900 h 798128"/>
                      <a:gd name="connsiteX2" fmla="*/ 350244 w 1278777"/>
                      <a:gd name="connsiteY2" fmla="*/ 69338 h 798128"/>
                      <a:gd name="connsiteX3" fmla="*/ 88780 w 1278777"/>
                      <a:gd name="connsiteY3" fmla="*/ 127120 h 798128"/>
                      <a:gd name="connsiteX4" fmla="*/ 49445 w 1278777"/>
                      <a:gd name="connsiteY4" fmla="*/ 410585 h 798128"/>
                      <a:gd name="connsiteX5" fmla="*/ 88780 w 1278777"/>
                      <a:gd name="connsiteY5" fmla="*/ 615378 h 798128"/>
                      <a:gd name="connsiteX6" fmla="*/ 67112 w 1278777"/>
                      <a:gd name="connsiteY6" fmla="*/ 777168 h 798128"/>
                      <a:gd name="connsiteX7" fmla="*/ 20886 w 1278777"/>
                      <a:gd name="connsiteY7" fmla="*/ 780057 h 798128"/>
                      <a:gd name="connsiteX8" fmla="*/ 49777 w 1278777"/>
                      <a:gd name="connsiteY8" fmla="*/ 629824 h 798128"/>
                      <a:gd name="connsiteX9" fmla="*/ 25220 w 1278777"/>
                      <a:gd name="connsiteY9" fmla="*/ 485369 h 798128"/>
                      <a:gd name="connsiteX10" fmla="*/ 2107 w 1278777"/>
                      <a:gd name="connsiteY10" fmla="*/ 267242 h 798128"/>
                      <a:gd name="connsiteX11" fmla="*/ 81557 w 1278777"/>
                      <a:gd name="connsiteY11" fmla="*/ 65005 h 798128"/>
                      <a:gd name="connsiteX12" fmla="*/ 302573 w 1278777"/>
                      <a:gd name="connsiteY12" fmla="*/ 0 h 798128"/>
                      <a:gd name="connsiteX13" fmla="*/ 481698 w 1278777"/>
                      <a:gd name="connsiteY13" fmla="*/ 65005 h 798128"/>
                      <a:gd name="connsiteX14" fmla="*/ 695491 w 1278777"/>
                      <a:gd name="connsiteY14" fmla="*/ 111230 h 798128"/>
                      <a:gd name="connsiteX15" fmla="*/ 868837 w 1278777"/>
                      <a:gd name="connsiteY15" fmla="*/ 104008 h 798128"/>
                      <a:gd name="connsiteX16" fmla="*/ 1147635 w 1278777"/>
                      <a:gd name="connsiteY16" fmla="*/ 72228 h 798128"/>
                      <a:gd name="connsiteX17" fmla="*/ 1255976 w 1278777"/>
                      <a:gd name="connsiteY17" fmla="*/ 34669 h 798128"/>
                      <a:gd name="connsiteX18" fmla="*/ 1266088 w 1278777"/>
                      <a:gd name="connsiteY18" fmla="*/ 69338 h 798128"/>
                      <a:gd name="connsiteX19" fmla="*/ 1208306 w 1278777"/>
                      <a:gd name="connsiteY19" fmla="*/ 88118 h 798128"/>
                      <a:gd name="connsiteX20" fmla="*/ 1266088 w 1278777"/>
                      <a:gd name="connsiteY20" fmla="*/ 92451 h 798128"/>
                      <a:gd name="connsiteX21" fmla="*/ 1273311 w 1278777"/>
                      <a:gd name="connsiteY21" fmla="*/ 127120 h 798128"/>
                      <a:gd name="connsiteX22" fmla="*/ 1199639 w 1278777"/>
                      <a:gd name="connsiteY22" fmla="*/ 105452 h 798128"/>
                      <a:gd name="connsiteX23" fmla="*/ 1072518 w 1278777"/>
                      <a:gd name="connsiteY23" fmla="*/ 130010 h 798128"/>
                      <a:gd name="connsiteX24" fmla="*/ 1162081 w 1278777"/>
                      <a:gd name="connsiteY24" fmla="*/ 190681 h 798128"/>
                      <a:gd name="connsiteX25" fmla="*/ 1159191 w 1278777"/>
                      <a:gd name="connsiteY25" fmla="*/ 236906 h 798128"/>
                      <a:gd name="connsiteX26" fmla="*/ 1053739 w 1278777"/>
                      <a:gd name="connsiteY26" fmla="*/ 158900 h 798128"/>
                      <a:gd name="connsiteX27" fmla="*/ 870281 w 1278777"/>
                      <a:gd name="connsiteY27" fmla="*/ 135788 h 798128"/>
                      <a:gd name="connsiteX28" fmla="*/ 774941 w 1278777"/>
                      <a:gd name="connsiteY28" fmla="*/ 130010 h 798128"/>
                      <a:gd name="connsiteX29" fmla="*/ 886172 w 1278777"/>
                      <a:gd name="connsiteY29" fmla="*/ 193570 h 798128"/>
                      <a:gd name="connsiteX30" fmla="*/ 903506 w 1278777"/>
                      <a:gd name="connsiteY30" fmla="*/ 271575 h 798128"/>
                      <a:gd name="connsiteX0" fmla="*/ 903506 w 1278777"/>
                      <a:gd name="connsiteY0" fmla="*/ 271575 h 790771"/>
                      <a:gd name="connsiteX1" fmla="*/ 725827 w 1278777"/>
                      <a:gd name="connsiteY1" fmla="*/ 145900 h 790771"/>
                      <a:gd name="connsiteX2" fmla="*/ 350244 w 1278777"/>
                      <a:gd name="connsiteY2" fmla="*/ 69338 h 790771"/>
                      <a:gd name="connsiteX3" fmla="*/ 88780 w 1278777"/>
                      <a:gd name="connsiteY3" fmla="*/ 127120 h 790771"/>
                      <a:gd name="connsiteX4" fmla="*/ 49445 w 1278777"/>
                      <a:gd name="connsiteY4" fmla="*/ 410585 h 790771"/>
                      <a:gd name="connsiteX5" fmla="*/ 88780 w 1278777"/>
                      <a:gd name="connsiteY5" fmla="*/ 615378 h 790771"/>
                      <a:gd name="connsiteX6" fmla="*/ 67112 w 1278777"/>
                      <a:gd name="connsiteY6" fmla="*/ 777168 h 790771"/>
                      <a:gd name="connsiteX7" fmla="*/ 20886 w 1278777"/>
                      <a:gd name="connsiteY7" fmla="*/ 780057 h 790771"/>
                      <a:gd name="connsiteX8" fmla="*/ 49777 w 1278777"/>
                      <a:gd name="connsiteY8" fmla="*/ 629824 h 790771"/>
                      <a:gd name="connsiteX9" fmla="*/ 25220 w 1278777"/>
                      <a:gd name="connsiteY9" fmla="*/ 485369 h 790771"/>
                      <a:gd name="connsiteX10" fmla="*/ 2107 w 1278777"/>
                      <a:gd name="connsiteY10" fmla="*/ 267242 h 790771"/>
                      <a:gd name="connsiteX11" fmla="*/ 81557 w 1278777"/>
                      <a:gd name="connsiteY11" fmla="*/ 65005 h 790771"/>
                      <a:gd name="connsiteX12" fmla="*/ 302573 w 1278777"/>
                      <a:gd name="connsiteY12" fmla="*/ 0 h 790771"/>
                      <a:gd name="connsiteX13" fmla="*/ 481698 w 1278777"/>
                      <a:gd name="connsiteY13" fmla="*/ 65005 h 790771"/>
                      <a:gd name="connsiteX14" fmla="*/ 695491 w 1278777"/>
                      <a:gd name="connsiteY14" fmla="*/ 111230 h 790771"/>
                      <a:gd name="connsiteX15" fmla="*/ 868837 w 1278777"/>
                      <a:gd name="connsiteY15" fmla="*/ 104008 h 790771"/>
                      <a:gd name="connsiteX16" fmla="*/ 1147635 w 1278777"/>
                      <a:gd name="connsiteY16" fmla="*/ 72228 h 790771"/>
                      <a:gd name="connsiteX17" fmla="*/ 1255976 w 1278777"/>
                      <a:gd name="connsiteY17" fmla="*/ 34669 h 790771"/>
                      <a:gd name="connsiteX18" fmla="*/ 1266088 w 1278777"/>
                      <a:gd name="connsiteY18" fmla="*/ 69338 h 790771"/>
                      <a:gd name="connsiteX19" fmla="*/ 1208306 w 1278777"/>
                      <a:gd name="connsiteY19" fmla="*/ 88118 h 790771"/>
                      <a:gd name="connsiteX20" fmla="*/ 1266088 w 1278777"/>
                      <a:gd name="connsiteY20" fmla="*/ 92451 h 790771"/>
                      <a:gd name="connsiteX21" fmla="*/ 1273311 w 1278777"/>
                      <a:gd name="connsiteY21" fmla="*/ 127120 h 790771"/>
                      <a:gd name="connsiteX22" fmla="*/ 1199639 w 1278777"/>
                      <a:gd name="connsiteY22" fmla="*/ 105452 h 790771"/>
                      <a:gd name="connsiteX23" fmla="*/ 1072518 w 1278777"/>
                      <a:gd name="connsiteY23" fmla="*/ 130010 h 790771"/>
                      <a:gd name="connsiteX24" fmla="*/ 1162081 w 1278777"/>
                      <a:gd name="connsiteY24" fmla="*/ 190681 h 790771"/>
                      <a:gd name="connsiteX25" fmla="*/ 1159191 w 1278777"/>
                      <a:gd name="connsiteY25" fmla="*/ 236906 h 790771"/>
                      <a:gd name="connsiteX26" fmla="*/ 1053739 w 1278777"/>
                      <a:gd name="connsiteY26" fmla="*/ 158900 h 790771"/>
                      <a:gd name="connsiteX27" fmla="*/ 870281 w 1278777"/>
                      <a:gd name="connsiteY27" fmla="*/ 135788 h 790771"/>
                      <a:gd name="connsiteX28" fmla="*/ 774941 w 1278777"/>
                      <a:gd name="connsiteY28" fmla="*/ 130010 h 790771"/>
                      <a:gd name="connsiteX29" fmla="*/ 886172 w 1278777"/>
                      <a:gd name="connsiteY29" fmla="*/ 193570 h 790771"/>
                      <a:gd name="connsiteX30" fmla="*/ 903506 w 1278777"/>
                      <a:gd name="connsiteY30" fmla="*/ 271575 h 790771"/>
                      <a:gd name="connsiteX0" fmla="*/ 903506 w 1278777"/>
                      <a:gd name="connsiteY0" fmla="*/ 271575 h 790771"/>
                      <a:gd name="connsiteX1" fmla="*/ 725827 w 1278777"/>
                      <a:gd name="connsiteY1" fmla="*/ 145900 h 790771"/>
                      <a:gd name="connsiteX2" fmla="*/ 350244 w 1278777"/>
                      <a:gd name="connsiteY2" fmla="*/ 69338 h 790771"/>
                      <a:gd name="connsiteX3" fmla="*/ 88780 w 1278777"/>
                      <a:gd name="connsiteY3" fmla="*/ 127120 h 790771"/>
                      <a:gd name="connsiteX4" fmla="*/ 49445 w 1278777"/>
                      <a:gd name="connsiteY4" fmla="*/ 410585 h 790771"/>
                      <a:gd name="connsiteX5" fmla="*/ 88780 w 1278777"/>
                      <a:gd name="connsiteY5" fmla="*/ 615378 h 790771"/>
                      <a:gd name="connsiteX6" fmla="*/ 67112 w 1278777"/>
                      <a:gd name="connsiteY6" fmla="*/ 777168 h 790771"/>
                      <a:gd name="connsiteX7" fmla="*/ 20886 w 1278777"/>
                      <a:gd name="connsiteY7" fmla="*/ 780057 h 790771"/>
                      <a:gd name="connsiteX8" fmla="*/ 49777 w 1278777"/>
                      <a:gd name="connsiteY8" fmla="*/ 629824 h 790771"/>
                      <a:gd name="connsiteX9" fmla="*/ 25220 w 1278777"/>
                      <a:gd name="connsiteY9" fmla="*/ 485369 h 790771"/>
                      <a:gd name="connsiteX10" fmla="*/ 2107 w 1278777"/>
                      <a:gd name="connsiteY10" fmla="*/ 267242 h 790771"/>
                      <a:gd name="connsiteX11" fmla="*/ 81557 w 1278777"/>
                      <a:gd name="connsiteY11" fmla="*/ 65005 h 790771"/>
                      <a:gd name="connsiteX12" fmla="*/ 302573 w 1278777"/>
                      <a:gd name="connsiteY12" fmla="*/ 0 h 790771"/>
                      <a:gd name="connsiteX13" fmla="*/ 481698 w 1278777"/>
                      <a:gd name="connsiteY13" fmla="*/ 65005 h 790771"/>
                      <a:gd name="connsiteX14" fmla="*/ 695491 w 1278777"/>
                      <a:gd name="connsiteY14" fmla="*/ 111230 h 790771"/>
                      <a:gd name="connsiteX15" fmla="*/ 868837 w 1278777"/>
                      <a:gd name="connsiteY15" fmla="*/ 104008 h 790771"/>
                      <a:gd name="connsiteX16" fmla="*/ 1147635 w 1278777"/>
                      <a:gd name="connsiteY16" fmla="*/ 72228 h 790771"/>
                      <a:gd name="connsiteX17" fmla="*/ 1255976 w 1278777"/>
                      <a:gd name="connsiteY17" fmla="*/ 34669 h 790771"/>
                      <a:gd name="connsiteX18" fmla="*/ 1266088 w 1278777"/>
                      <a:gd name="connsiteY18" fmla="*/ 69338 h 790771"/>
                      <a:gd name="connsiteX19" fmla="*/ 1208306 w 1278777"/>
                      <a:gd name="connsiteY19" fmla="*/ 88118 h 790771"/>
                      <a:gd name="connsiteX20" fmla="*/ 1266088 w 1278777"/>
                      <a:gd name="connsiteY20" fmla="*/ 92451 h 790771"/>
                      <a:gd name="connsiteX21" fmla="*/ 1273311 w 1278777"/>
                      <a:gd name="connsiteY21" fmla="*/ 127120 h 790771"/>
                      <a:gd name="connsiteX22" fmla="*/ 1199639 w 1278777"/>
                      <a:gd name="connsiteY22" fmla="*/ 105452 h 790771"/>
                      <a:gd name="connsiteX23" fmla="*/ 1072518 w 1278777"/>
                      <a:gd name="connsiteY23" fmla="*/ 130010 h 790771"/>
                      <a:gd name="connsiteX24" fmla="*/ 1162081 w 1278777"/>
                      <a:gd name="connsiteY24" fmla="*/ 190681 h 790771"/>
                      <a:gd name="connsiteX25" fmla="*/ 1159191 w 1278777"/>
                      <a:gd name="connsiteY25" fmla="*/ 236906 h 790771"/>
                      <a:gd name="connsiteX26" fmla="*/ 1053739 w 1278777"/>
                      <a:gd name="connsiteY26" fmla="*/ 158900 h 790771"/>
                      <a:gd name="connsiteX27" fmla="*/ 870281 w 1278777"/>
                      <a:gd name="connsiteY27" fmla="*/ 135788 h 790771"/>
                      <a:gd name="connsiteX28" fmla="*/ 774941 w 1278777"/>
                      <a:gd name="connsiteY28" fmla="*/ 130010 h 790771"/>
                      <a:gd name="connsiteX29" fmla="*/ 886172 w 1278777"/>
                      <a:gd name="connsiteY29" fmla="*/ 193570 h 790771"/>
                      <a:gd name="connsiteX30" fmla="*/ 903506 w 1278777"/>
                      <a:gd name="connsiteY30" fmla="*/ 271575 h 790771"/>
                      <a:gd name="connsiteX0" fmla="*/ 903506 w 1278777"/>
                      <a:gd name="connsiteY0" fmla="*/ 271575 h 780057"/>
                      <a:gd name="connsiteX1" fmla="*/ 725827 w 1278777"/>
                      <a:gd name="connsiteY1" fmla="*/ 145900 h 780057"/>
                      <a:gd name="connsiteX2" fmla="*/ 350244 w 1278777"/>
                      <a:gd name="connsiteY2" fmla="*/ 69338 h 780057"/>
                      <a:gd name="connsiteX3" fmla="*/ 88780 w 1278777"/>
                      <a:gd name="connsiteY3" fmla="*/ 127120 h 780057"/>
                      <a:gd name="connsiteX4" fmla="*/ 49445 w 1278777"/>
                      <a:gd name="connsiteY4" fmla="*/ 410585 h 780057"/>
                      <a:gd name="connsiteX5" fmla="*/ 88780 w 1278777"/>
                      <a:gd name="connsiteY5" fmla="*/ 615378 h 780057"/>
                      <a:gd name="connsiteX6" fmla="*/ 67112 w 1278777"/>
                      <a:gd name="connsiteY6" fmla="*/ 777168 h 780057"/>
                      <a:gd name="connsiteX7" fmla="*/ 20886 w 1278777"/>
                      <a:gd name="connsiteY7" fmla="*/ 780057 h 780057"/>
                      <a:gd name="connsiteX8" fmla="*/ 49777 w 1278777"/>
                      <a:gd name="connsiteY8" fmla="*/ 629824 h 780057"/>
                      <a:gd name="connsiteX9" fmla="*/ 25220 w 1278777"/>
                      <a:gd name="connsiteY9" fmla="*/ 485369 h 780057"/>
                      <a:gd name="connsiteX10" fmla="*/ 2107 w 1278777"/>
                      <a:gd name="connsiteY10" fmla="*/ 267242 h 780057"/>
                      <a:gd name="connsiteX11" fmla="*/ 81557 w 1278777"/>
                      <a:gd name="connsiteY11" fmla="*/ 65005 h 780057"/>
                      <a:gd name="connsiteX12" fmla="*/ 302573 w 1278777"/>
                      <a:gd name="connsiteY12" fmla="*/ 0 h 780057"/>
                      <a:gd name="connsiteX13" fmla="*/ 481698 w 1278777"/>
                      <a:gd name="connsiteY13" fmla="*/ 65005 h 780057"/>
                      <a:gd name="connsiteX14" fmla="*/ 695491 w 1278777"/>
                      <a:gd name="connsiteY14" fmla="*/ 111230 h 780057"/>
                      <a:gd name="connsiteX15" fmla="*/ 868837 w 1278777"/>
                      <a:gd name="connsiteY15" fmla="*/ 104008 h 780057"/>
                      <a:gd name="connsiteX16" fmla="*/ 1147635 w 1278777"/>
                      <a:gd name="connsiteY16" fmla="*/ 72228 h 780057"/>
                      <a:gd name="connsiteX17" fmla="*/ 1255976 w 1278777"/>
                      <a:gd name="connsiteY17" fmla="*/ 34669 h 780057"/>
                      <a:gd name="connsiteX18" fmla="*/ 1266088 w 1278777"/>
                      <a:gd name="connsiteY18" fmla="*/ 69338 h 780057"/>
                      <a:gd name="connsiteX19" fmla="*/ 1208306 w 1278777"/>
                      <a:gd name="connsiteY19" fmla="*/ 88118 h 780057"/>
                      <a:gd name="connsiteX20" fmla="*/ 1266088 w 1278777"/>
                      <a:gd name="connsiteY20" fmla="*/ 92451 h 780057"/>
                      <a:gd name="connsiteX21" fmla="*/ 1273311 w 1278777"/>
                      <a:gd name="connsiteY21" fmla="*/ 127120 h 780057"/>
                      <a:gd name="connsiteX22" fmla="*/ 1199639 w 1278777"/>
                      <a:gd name="connsiteY22" fmla="*/ 105452 h 780057"/>
                      <a:gd name="connsiteX23" fmla="*/ 1072518 w 1278777"/>
                      <a:gd name="connsiteY23" fmla="*/ 130010 h 780057"/>
                      <a:gd name="connsiteX24" fmla="*/ 1162081 w 1278777"/>
                      <a:gd name="connsiteY24" fmla="*/ 190681 h 780057"/>
                      <a:gd name="connsiteX25" fmla="*/ 1159191 w 1278777"/>
                      <a:gd name="connsiteY25" fmla="*/ 236906 h 780057"/>
                      <a:gd name="connsiteX26" fmla="*/ 1053739 w 1278777"/>
                      <a:gd name="connsiteY26" fmla="*/ 158900 h 780057"/>
                      <a:gd name="connsiteX27" fmla="*/ 870281 w 1278777"/>
                      <a:gd name="connsiteY27" fmla="*/ 135788 h 780057"/>
                      <a:gd name="connsiteX28" fmla="*/ 774941 w 1278777"/>
                      <a:gd name="connsiteY28" fmla="*/ 130010 h 780057"/>
                      <a:gd name="connsiteX29" fmla="*/ 886172 w 1278777"/>
                      <a:gd name="connsiteY29" fmla="*/ 193570 h 780057"/>
                      <a:gd name="connsiteX30" fmla="*/ 903506 w 1278777"/>
                      <a:gd name="connsiteY30" fmla="*/ 271575 h 780057"/>
                      <a:gd name="connsiteX0" fmla="*/ 903506 w 1278777"/>
                      <a:gd name="connsiteY0" fmla="*/ 271575 h 780057"/>
                      <a:gd name="connsiteX1" fmla="*/ 725827 w 1278777"/>
                      <a:gd name="connsiteY1" fmla="*/ 145900 h 780057"/>
                      <a:gd name="connsiteX2" fmla="*/ 350244 w 1278777"/>
                      <a:gd name="connsiteY2" fmla="*/ 69338 h 780057"/>
                      <a:gd name="connsiteX3" fmla="*/ 88780 w 1278777"/>
                      <a:gd name="connsiteY3" fmla="*/ 127120 h 780057"/>
                      <a:gd name="connsiteX4" fmla="*/ 49445 w 1278777"/>
                      <a:gd name="connsiteY4" fmla="*/ 410585 h 780057"/>
                      <a:gd name="connsiteX5" fmla="*/ 88780 w 1278777"/>
                      <a:gd name="connsiteY5" fmla="*/ 615378 h 780057"/>
                      <a:gd name="connsiteX6" fmla="*/ 67112 w 1278777"/>
                      <a:gd name="connsiteY6" fmla="*/ 777168 h 780057"/>
                      <a:gd name="connsiteX7" fmla="*/ 20886 w 1278777"/>
                      <a:gd name="connsiteY7" fmla="*/ 780057 h 780057"/>
                      <a:gd name="connsiteX8" fmla="*/ 49777 w 1278777"/>
                      <a:gd name="connsiteY8" fmla="*/ 629824 h 780057"/>
                      <a:gd name="connsiteX9" fmla="*/ 25220 w 1278777"/>
                      <a:gd name="connsiteY9" fmla="*/ 485369 h 780057"/>
                      <a:gd name="connsiteX10" fmla="*/ 2107 w 1278777"/>
                      <a:gd name="connsiteY10" fmla="*/ 267242 h 780057"/>
                      <a:gd name="connsiteX11" fmla="*/ 81557 w 1278777"/>
                      <a:gd name="connsiteY11" fmla="*/ 65005 h 780057"/>
                      <a:gd name="connsiteX12" fmla="*/ 302573 w 1278777"/>
                      <a:gd name="connsiteY12" fmla="*/ 0 h 780057"/>
                      <a:gd name="connsiteX13" fmla="*/ 481698 w 1278777"/>
                      <a:gd name="connsiteY13" fmla="*/ 65005 h 780057"/>
                      <a:gd name="connsiteX14" fmla="*/ 695491 w 1278777"/>
                      <a:gd name="connsiteY14" fmla="*/ 111230 h 780057"/>
                      <a:gd name="connsiteX15" fmla="*/ 868837 w 1278777"/>
                      <a:gd name="connsiteY15" fmla="*/ 104008 h 780057"/>
                      <a:gd name="connsiteX16" fmla="*/ 1147635 w 1278777"/>
                      <a:gd name="connsiteY16" fmla="*/ 72228 h 780057"/>
                      <a:gd name="connsiteX17" fmla="*/ 1255976 w 1278777"/>
                      <a:gd name="connsiteY17" fmla="*/ 34669 h 780057"/>
                      <a:gd name="connsiteX18" fmla="*/ 1266088 w 1278777"/>
                      <a:gd name="connsiteY18" fmla="*/ 69338 h 780057"/>
                      <a:gd name="connsiteX19" fmla="*/ 1208306 w 1278777"/>
                      <a:gd name="connsiteY19" fmla="*/ 88118 h 780057"/>
                      <a:gd name="connsiteX20" fmla="*/ 1266088 w 1278777"/>
                      <a:gd name="connsiteY20" fmla="*/ 92451 h 780057"/>
                      <a:gd name="connsiteX21" fmla="*/ 1273311 w 1278777"/>
                      <a:gd name="connsiteY21" fmla="*/ 127120 h 780057"/>
                      <a:gd name="connsiteX22" fmla="*/ 1199639 w 1278777"/>
                      <a:gd name="connsiteY22" fmla="*/ 105452 h 780057"/>
                      <a:gd name="connsiteX23" fmla="*/ 1072518 w 1278777"/>
                      <a:gd name="connsiteY23" fmla="*/ 130010 h 780057"/>
                      <a:gd name="connsiteX24" fmla="*/ 1162081 w 1278777"/>
                      <a:gd name="connsiteY24" fmla="*/ 190681 h 780057"/>
                      <a:gd name="connsiteX25" fmla="*/ 1159191 w 1278777"/>
                      <a:gd name="connsiteY25" fmla="*/ 236906 h 780057"/>
                      <a:gd name="connsiteX26" fmla="*/ 1053739 w 1278777"/>
                      <a:gd name="connsiteY26" fmla="*/ 158900 h 780057"/>
                      <a:gd name="connsiteX27" fmla="*/ 870281 w 1278777"/>
                      <a:gd name="connsiteY27" fmla="*/ 135788 h 780057"/>
                      <a:gd name="connsiteX28" fmla="*/ 774941 w 1278777"/>
                      <a:gd name="connsiteY28" fmla="*/ 130010 h 780057"/>
                      <a:gd name="connsiteX29" fmla="*/ 886172 w 1278777"/>
                      <a:gd name="connsiteY29" fmla="*/ 193570 h 780057"/>
                      <a:gd name="connsiteX30" fmla="*/ 903506 w 1278777"/>
                      <a:gd name="connsiteY30" fmla="*/ 271575 h 780057"/>
                      <a:gd name="connsiteX0" fmla="*/ 903506 w 1278777"/>
                      <a:gd name="connsiteY0" fmla="*/ 271575 h 780057"/>
                      <a:gd name="connsiteX1" fmla="*/ 725827 w 1278777"/>
                      <a:gd name="connsiteY1" fmla="*/ 145900 h 780057"/>
                      <a:gd name="connsiteX2" fmla="*/ 350244 w 1278777"/>
                      <a:gd name="connsiteY2" fmla="*/ 69338 h 780057"/>
                      <a:gd name="connsiteX3" fmla="*/ 88780 w 1278777"/>
                      <a:gd name="connsiteY3" fmla="*/ 127120 h 780057"/>
                      <a:gd name="connsiteX4" fmla="*/ 49445 w 1278777"/>
                      <a:gd name="connsiteY4" fmla="*/ 410585 h 780057"/>
                      <a:gd name="connsiteX5" fmla="*/ 88780 w 1278777"/>
                      <a:gd name="connsiteY5" fmla="*/ 615378 h 780057"/>
                      <a:gd name="connsiteX6" fmla="*/ 67112 w 1278777"/>
                      <a:gd name="connsiteY6" fmla="*/ 777168 h 780057"/>
                      <a:gd name="connsiteX7" fmla="*/ 20886 w 1278777"/>
                      <a:gd name="connsiteY7" fmla="*/ 780057 h 780057"/>
                      <a:gd name="connsiteX8" fmla="*/ 49777 w 1278777"/>
                      <a:gd name="connsiteY8" fmla="*/ 629824 h 780057"/>
                      <a:gd name="connsiteX9" fmla="*/ 25220 w 1278777"/>
                      <a:gd name="connsiteY9" fmla="*/ 485369 h 780057"/>
                      <a:gd name="connsiteX10" fmla="*/ 2107 w 1278777"/>
                      <a:gd name="connsiteY10" fmla="*/ 267242 h 780057"/>
                      <a:gd name="connsiteX11" fmla="*/ 81557 w 1278777"/>
                      <a:gd name="connsiteY11" fmla="*/ 65005 h 780057"/>
                      <a:gd name="connsiteX12" fmla="*/ 302573 w 1278777"/>
                      <a:gd name="connsiteY12" fmla="*/ 0 h 780057"/>
                      <a:gd name="connsiteX13" fmla="*/ 481698 w 1278777"/>
                      <a:gd name="connsiteY13" fmla="*/ 65005 h 780057"/>
                      <a:gd name="connsiteX14" fmla="*/ 695491 w 1278777"/>
                      <a:gd name="connsiteY14" fmla="*/ 111230 h 780057"/>
                      <a:gd name="connsiteX15" fmla="*/ 868837 w 1278777"/>
                      <a:gd name="connsiteY15" fmla="*/ 104008 h 780057"/>
                      <a:gd name="connsiteX16" fmla="*/ 1147635 w 1278777"/>
                      <a:gd name="connsiteY16" fmla="*/ 72228 h 780057"/>
                      <a:gd name="connsiteX17" fmla="*/ 1255976 w 1278777"/>
                      <a:gd name="connsiteY17" fmla="*/ 34669 h 780057"/>
                      <a:gd name="connsiteX18" fmla="*/ 1266088 w 1278777"/>
                      <a:gd name="connsiteY18" fmla="*/ 69338 h 780057"/>
                      <a:gd name="connsiteX19" fmla="*/ 1208306 w 1278777"/>
                      <a:gd name="connsiteY19" fmla="*/ 88118 h 780057"/>
                      <a:gd name="connsiteX20" fmla="*/ 1266088 w 1278777"/>
                      <a:gd name="connsiteY20" fmla="*/ 92451 h 780057"/>
                      <a:gd name="connsiteX21" fmla="*/ 1273311 w 1278777"/>
                      <a:gd name="connsiteY21" fmla="*/ 127120 h 780057"/>
                      <a:gd name="connsiteX22" fmla="*/ 1199639 w 1278777"/>
                      <a:gd name="connsiteY22" fmla="*/ 105452 h 780057"/>
                      <a:gd name="connsiteX23" fmla="*/ 1072518 w 1278777"/>
                      <a:gd name="connsiteY23" fmla="*/ 130010 h 780057"/>
                      <a:gd name="connsiteX24" fmla="*/ 1162081 w 1278777"/>
                      <a:gd name="connsiteY24" fmla="*/ 190681 h 780057"/>
                      <a:gd name="connsiteX25" fmla="*/ 1159191 w 1278777"/>
                      <a:gd name="connsiteY25" fmla="*/ 236906 h 780057"/>
                      <a:gd name="connsiteX26" fmla="*/ 1053739 w 1278777"/>
                      <a:gd name="connsiteY26" fmla="*/ 158900 h 780057"/>
                      <a:gd name="connsiteX27" fmla="*/ 870281 w 1278777"/>
                      <a:gd name="connsiteY27" fmla="*/ 135788 h 780057"/>
                      <a:gd name="connsiteX28" fmla="*/ 774941 w 1278777"/>
                      <a:gd name="connsiteY28" fmla="*/ 130010 h 780057"/>
                      <a:gd name="connsiteX29" fmla="*/ 886172 w 1278777"/>
                      <a:gd name="connsiteY29" fmla="*/ 193570 h 780057"/>
                      <a:gd name="connsiteX30" fmla="*/ 903506 w 1278777"/>
                      <a:gd name="connsiteY30" fmla="*/ 271575 h 780057"/>
                      <a:gd name="connsiteX0" fmla="*/ 903506 w 1278777"/>
                      <a:gd name="connsiteY0" fmla="*/ 271575 h 780057"/>
                      <a:gd name="connsiteX1" fmla="*/ 725827 w 1278777"/>
                      <a:gd name="connsiteY1" fmla="*/ 145900 h 780057"/>
                      <a:gd name="connsiteX2" fmla="*/ 350244 w 1278777"/>
                      <a:gd name="connsiteY2" fmla="*/ 69338 h 780057"/>
                      <a:gd name="connsiteX3" fmla="*/ 88780 w 1278777"/>
                      <a:gd name="connsiteY3" fmla="*/ 127120 h 780057"/>
                      <a:gd name="connsiteX4" fmla="*/ 49445 w 1278777"/>
                      <a:gd name="connsiteY4" fmla="*/ 410585 h 780057"/>
                      <a:gd name="connsiteX5" fmla="*/ 88780 w 1278777"/>
                      <a:gd name="connsiteY5" fmla="*/ 615378 h 780057"/>
                      <a:gd name="connsiteX6" fmla="*/ 67112 w 1278777"/>
                      <a:gd name="connsiteY6" fmla="*/ 777168 h 780057"/>
                      <a:gd name="connsiteX7" fmla="*/ 20886 w 1278777"/>
                      <a:gd name="connsiteY7" fmla="*/ 780057 h 780057"/>
                      <a:gd name="connsiteX8" fmla="*/ 49777 w 1278777"/>
                      <a:gd name="connsiteY8" fmla="*/ 629824 h 780057"/>
                      <a:gd name="connsiteX9" fmla="*/ 25220 w 1278777"/>
                      <a:gd name="connsiteY9" fmla="*/ 485369 h 780057"/>
                      <a:gd name="connsiteX10" fmla="*/ 2107 w 1278777"/>
                      <a:gd name="connsiteY10" fmla="*/ 267242 h 780057"/>
                      <a:gd name="connsiteX11" fmla="*/ 81557 w 1278777"/>
                      <a:gd name="connsiteY11" fmla="*/ 65005 h 780057"/>
                      <a:gd name="connsiteX12" fmla="*/ 302573 w 1278777"/>
                      <a:gd name="connsiteY12" fmla="*/ 0 h 780057"/>
                      <a:gd name="connsiteX13" fmla="*/ 481698 w 1278777"/>
                      <a:gd name="connsiteY13" fmla="*/ 65005 h 780057"/>
                      <a:gd name="connsiteX14" fmla="*/ 695491 w 1278777"/>
                      <a:gd name="connsiteY14" fmla="*/ 111230 h 780057"/>
                      <a:gd name="connsiteX15" fmla="*/ 868837 w 1278777"/>
                      <a:gd name="connsiteY15" fmla="*/ 104008 h 780057"/>
                      <a:gd name="connsiteX16" fmla="*/ 1147635 w 1278777"/>
                      <a:gd name="connsiteY16" fmla="*/ 72228 h 780057"/>
                      <a:gd name="connsiteX17" fmla="*/ 1255976 w 1278777"/>
                      <a:gd name="connsiteY17" fmla="*/ 34669 h 780057"/>
                      <a:gd name="connsiteX18" fmla="*/ 1266088 w 1278777"/>
                      <a:gd name="connsiteY18" fmla="*/ 69338 h 780057"/>
                      <a:gd name="connsiteX19" fmla="*/ 1208306 w 1278777"/>
                      <a:gd name="connsiteY19" fmla="*/ 88118 h 780057"/>
                      <a:gd name="connsiteX20" fmla="*/ 1266088 w 1278777"/>
                      <a:gd name="connsiteY20" fmla="*/ 92451 h 780057"/>
                      <a:gd name="connsiteX21" fmla="*/ 1273311 w 1278777"/>
                      <a:gd name="connsiteY21" fmla="*/ 127120 h 780057"/>
                      <a:gd name="connsiteX22" fmla="*/ 1199639 w 1278777"/>
                      <a:gd name="connsiteY22" fmla="*/ 105452 h 780057"/>
                      <a:gd name="connsiteX23" fmla="*/ 1072518 w 1278777"/>
                      <a:gd name="connsiteY23" fmla="*/ 130010 h 780057"/>
                      <a:gd name="connsiteX24" fmla="*/ 1162081 w 1278777"/>
                      <a:gd name="connsiteY24" fmla="*/ 190681 h 780057"/>
                      <a:gd name="connsiteX25" fmla="*/ 1159191 w 1278777"/>
                      <a:gd name="connsiteY25" fmla="*/ 236906 h 780057"/>
                      <a:gd name="connsiteX26" fmla="*/ 1053739 w 1278777"/>
                      <a:gd name="connsiteY26" fmla="*/ 158900 h 780057"/>
                      <a:gd name="connsiteX27" fmla="*/ 870281 w 1278777"/>
                      <a:gd name="connsiteY27" fmla="*/ 135788 h 780057"/>
                      <a:gd name="connsiteX28" fmla="*/ 774941 w 1278777"/>
                      <a:gd name="connsiteY28" fmla="*/ 130010 h 780057"/>
                      <a:gd name="connsiteX29" fmla="*/ 886172 w 1278777"/>
                      <a:gd name="connsiteY29" fmla="*/ 193570 h 780057"/>
                      <a:gd name="connsiteX30" fmla="*/ 903506 w 1278777"/>
                      <a:gd name="connsiteY30" fmla="*/ 271575 h 780057"/>
                      <a:gd name="connsiteX0" fmla="*/ 903506 w 1278777"/>
                      <a:gd name="connsiteY0" fmla="*/ 271575 h 780057"/>
                      <a:gd name="connsiteX1" fmla="*/ 725827 w 1278777"/>
                      <a:gd name="connsiteY1" fmla="*/ 145900 h 780057"/>
                      <a:gd name="connsiteX2" fmla="*/ 350244 w 1278777"/>
                      <a:gd name="connsiteY2" fmla="*/ 69338 h 780057"/>
                      <a:gd name="connsiteX3" fmla="*/ 88780 w 1278777"/>
                      <a:gd name="connsiteY3" fmla="*/ 127120 h 780057"/>
                      <a:gd name="connsiteX4" fmla="*/ 49445 w 1278777"/>
                      <a:gd name="connsiteY4" fmla="*/ 410585 h 780057"/>
                      <a:gd name="connsiteX5" fmla="*/ 88780 w 1278777"/>
                      <a:gd name="connsiteY5" fmla="*/ 615378 h 780057"/>
                      <a:gd name="connsiteX6" fmla="*/ 67112 w 1278777"/>
                      <a:gd name="connsiteY6" fmla="*/ 777168 h 780057"/>
                      <a:gd name="connsiteX7" fmla="*/ 20886 w 1278777"/>
                      <a:gd name="connsiteY7" fmla="*/ 780057 h 780057"/>
                      <a:gd name="connsiteX8" fmla="*/ 49777 w 1278777"/>
                      <a:gd name="connsiteY8" fmla="*/ 629824 h 780057"/>
                      <a:gd name="connsiteX9" fmla="*/ 25220 w 1278777"/>
                      <a:gd name="connsiteY9" fmla="*/ 485369 h 780057"/>
                      <a:gd name="connsiteX10" fmla="*/ 2107 w 1278777"/>
                      <a:gd name="connsiteY10" fmla="*/ 267242 h 780057"/>
                      <a:gd name="connsiteX11" fmla="*/ 81557 w 1278777"/>
                      <a:gd name="connsiteY11" fmla="*/ 65005 h 780057"/>
                      <a:gd name="connsiteX12" fmla="*/ 302573 w 1278777"/>
                      <a:gd name="connsiteY12" fmla="*/ 0 h 780057"/>
                      <a:gd name="connsiteX13" fmla="*/ 481698 w 1278777"/>
                      <a:gd name="connsiteY13" fmla="*/ 65005 h 780057"/>
                      <a:gd name="connsiteX14" fmla="*/ 695491 w 1278777"/>
                      <a:gd name="connsiteY14" fmla="*/ 111230 h 780057"/>
                      <a:gd name="connsiteX15" fmla="*/ 868837 w 1278777"/>
                      <a:gd name="connsiteY15" fmla="*/ 104008 h 780057"/>
                      <a:gd name="connsiteX16" fmla="*/ 1147635 w 1278777"/>
                      <a:gd name="connsiteY16" fmla="*/ 72228 h 780057"/>
                      <a:gd name="connsiteX17" fmla="*/ 1255976 w 1278777"/>
                      <a:gd name="connsiteY17" fmla="*/ 34669 h 780057"/>
                      <a:gd name="connsiteX18" fmla="*/ 1266088 w 1278777"/>
                      <a:gd name="connsiteY18" fmla="*/ 69338 h 780057"/>
                      <a:gd name="connsiteX19" fmla="*/ 1208306 w 1278777"/>
                      <a:gd name="connsiteY19" fmla="*/ 88118 h 780057"/>
                      <a:gd name="connsiteX20" fmla="*/ 1266088 w 1278777"/>
                      <a:gd name="connsiteY20" fmla="*/ 92451 h 780057"/>
                      <a:gd name="connsiteX21" fmla="*/ 1273311 w 1278777"/>
                      <a:gd name="connsiteY21" fmla="*/ 127120 h 780057"/>
                      <a:gd name="connsiteX22" fmla="*/ 1199639 w 1278777"/>
                      <a:gd name="connsiteY22" fmla="*/ 105452 h 780057"/>
                      <a:gd name="connsiteX23" fmla="*/ 1072518 w 1278777"/>
                      <a:gd name="connsiteY23" fmla="*/ 130010 h 780057"/>
                      <a:gd name="connsiteX24" fmla="*/ 1162081 w 1278777"/>
                      <a:gd name="connsiteY24" fmla="*/ 190681 h 780057"/>
                      <a:gd name="connsiteX25" fmla="*/ 1159191 w 1278777"/>
                      <a:gd name="connsiteY25" fmla="*/ 236906 h 780057"/>
                      <a:gd name="connsiteX26" fmla="*/ 1053739 w 1278777"/>
                      <a:gd name="connsiteY26" fmla="*/ 158900 h 780057"/>
                      <a:gd name="connsiteX27" fmla="*/ 870281 w 1278777"/>
                      <a:gd name="connsiteY27" fmla="*/ 135788 h 780057"/>
                      <a:gd name="connsiteX28" fmla="*/ 774941 w 1278777"/>
                      <a:gd name="connsiteY28" fmla="*/ 130010 h 780057"/>
                      <a:gd name="connsiteX29" fmla="*/ 886172 w 1278777"/>
                      <a:gd name="connsiteY29" fmla="*/ 193570 h 780057"/>
                      <a:gd name="connsiteX30" fmla="*/ 903506 w 1278777"/>
                      <a:gd name="connsiteY30" fmla="*/ 271575 h 780057"/>
                      <a:gd name="connsiteX0" fmla="*/ 903656 w 1278927"/>
                      <a:gd name="connsiteY0" fmla="*/ 271575 h 780057"/>
                      <a:gd name="connsiteX1" fmla="*/ 725977 w 1278927"/>
                      <a:gd name="connsiteY1" fmla="*/ 145900 h 780057"/>
                      <a:gd name="connsiteX2" fmla="*/ 350394 w 1278927"/>
                      <a:gd name="connsiteY2" fmla="*/ 69338 h 780057"/>
                      <a:gd name="connsiteX3" fmla="*/ 88930 w 1278927"/>
                      <a:gd name="connsiteY3" fmla="*/ 127120 h 780057"/>
                      <a:gd name="connsiteX4" fmla="*/ 49595 w 1278927"/>
                      <a:gd name="connsiteY4" fmla="*/ 410585 h 780057"/>
                      <a:gd name="connsiteX5" fmla="*/ 88930 w 1278927"/>
                      <a:gd name="connsiteY5" fmla="*/ 615378 h 780057"/>
                      <a:gd name="connsiteX6" fmla="*/ 67262 w 1278927"/>
                      <a:gd name="connsiteY6" fmla="*/ 777168 h 780057"/>
                      <a:gd name="connsiteX7" fmla="*/ 21036 w 1278927"/>
                      <a:gd name="connsiteY7" fmla="*/ 780057 h 780057"/>
                      <a:gd name="connsiteX8" fmla="*/ 49927 w 1278927"/>
                      <a:gd name="connsiteY8" fmla="*/ 629824 h 780057"/>
                      <a:gd name="connsiteX9" fmla="*/ 24180 w 1278927"/>
                      <a:gd name="connsiteY9" fmla="*/ 485369 h 780057"/>
                      <a:gd name="connsiteX10" fmla="*/ 2257 w 1278927"/>
                      <a:gd name="connsiteY10" fmla="*/ 267242 h 780057"/>
                      <a:gd name="connsiteX11" fmla="*/ 81707 w 1278927"/>
                      <a:gd name="connsiteY11" fmla="*/ 65005 h 780057"/>
                      <a:gd name="connsiteX12" fmla="*/ 302723 w 1278927"/>
                      <a:gd name="connsiteY12" fmla="*/ 0 h 780057"/>
                      <a:gd name="connsiteX13" fmla="*/ 481848 w 1278927"/>
                      <a:gd name="connsiteY13" fmla="*/ 65005 h 780057"/>
                      <a:gd name="connsiteX14" fmla="*/ 695641 w 1278927"/>
                      <a:gd name="connsiteY14" fmla="*/ 111230 h 780057"/>
                      <a:gd name="connsiteX15" fmla="*/ 868987 w 1278927"/>
                      <a:gd name="connsiteY15" fmla="*/ 104008 h 780057"/>
                      <a:gd name="connsiteX16" fmla="*/ 1147785 w 1278927"/>
                      <a:gd name="connsiteY16" fmla="*/ 72228 h 780057"/>
                      <a:gd name="connsiteX17" fmla="*/ 1256126 w 1278927"/>
                      <a:gd name="connsiteY17" fmla="*/ 34669 h 780057"/>
                      <a:gd name="connsiteX18" fmla="*/ 1266238 w 1278927"/>
                      <a:gd name="connsiteY18" fmla="*/ 69338 h 780057"/>
                      <a:gd name="connsiteX19" fmla="*/ 1208456 w 1278927"/>
                      <a:gd name="connsiteY19" fmla="*/ 88118 h 780057"/>
                      <a:gd name="connsiteX20" fmla="*/ 1266238 w 1278927"/>
                      <a:gd name="connsiteY20" fmla="*/ 92451 h 780057"/>
                      <a:gd name="connsiteX21" fmla="*/ 1273461 w 1278927"/>
                      <a:gd name="connsiteY21" fmla="*/ 127120 h 780057"/>
                      <a:gd name="connsiteX22" fmla="*/ 1199789 w 1278927"/>
                      <a:gd name="connsiteY22" fmla="*/ 105452 h 780057"/>
                      <a:gd name="connsiteX23" fmla="*/ 1072668 w 1278927"/>
                      <a:gd name="connsiteY23" fmla="*/ 130010 h 780057"/>
                      <a:gd name="connsiteX24" fmla="*/ 1162231 w 1278927"/>
                      <a:gd name="connsiteY24" fmla="*/ 190681 h 780057"/>
                      <a:gd name="connsiteX25" fmla="*/ 1159341 w 1278927"/>
                      <a:gd name="connsiteY25" fmla="*/ 236906 h 780057"/>
                      <a:gd name="connsiteX26" fmla="*/ 1053889 w 1278927"/>
                      <a:gd name="connsiteY26" fmla="*/ 158900 h 780057"/>
                      <a:gd name="connsiteX27" fmla="*/ 870431 w 1278927"/>
                      <a:gd name="connsiteY27" fmla="*/ 135788 h 780057"/>
                      <a:gd name="connsiteX28" fmla="*/ 775091 w 1278927"/>
                      <a:gd name="connsiteY28" fmla="*/ 130010 h 780057"/>
                      <a:gd name="connsiteX29" fmla="*/ 886322 w 1278927"/>
                      <a:gd name="connsiteY29" fmla="*/ 193570 h 780057"/>
                      <a:gd name="connsiteX30" fmla="*/ 903656 w 1278927"/>
                      <a:gd name="connsiteY30" fmla="*/ 271575 h 780057"/>
                      <a:gd name="connsiteX0" fmla="*/ 903656 w 1278927"/>
                      <a:gd name="connsiteY0" fmla="*/ 271575 h 780057"/>
                      <a:gd name="connsiteX1" fmla="*/ 725977 w 1278927"/>
                      <a:gd name="connsiteY1" fmla="*/ 145900 h 780057"/>
                      <a:gd name="connsiteX2" fmla="*/ 350394 w 1278927"/>
                      <a:gd name="connsiteY2" fmla="*/ 69338 h 780057"/>
                      <a:gd name="connsiteX3" fmla="*/ 88930 w 1278927"/>
                      <a:gd name="connsiteY3" fmla="*/ 127120 h 780057"/>
                      <a:gd name="connsiteX4" fmla="*/ 49595 w 1278927"/>
                      <a:gd name="connsiteY4" fmla="*/ 410585 h 780057"/>
                      <a:gd name="connsiteX5" fmla="*/ 88930 w 1278927"/>
                      <a:gd name="connsiteY5" fmla="*/ 615378 h 780057"/>
                      <a:gd name="connsiteX6" fmla="*/ 67262 w 1278927"/>
                      <a:gd name="connsiteY6" fmla="*/ 777168 h 780057"/>
                      <a:gd name="connsiteX7" fmla="*/ 21036 w 1278927"/>
                      <a:gd name="connsiteY7" fmla="*/ 780057 h 780057"/>
                      <a:gd name="connsiteX8" fmla="*/ 49927 w 1278927"/>
                      <a:gd name="connsiteY8" fmla="*/ 629824 h 780057"/>
                      <a:gd name="connsiteX9" fmla="*/ 24180 w 1278927"/>
                      <a:gd name="connsiteY9" fmla="*/ 485369 h 780057"/>
                      <a:gd name="connsiteX10" fmla="*/ 2257 w 1278927"/>
                      <a:gd name="connsiteY10" fmla="*/ 267242 h 780057"/>
                      <a:gd name="connsiteX11" fmla="*/ 81707 w 1278927"/>
                      <a:gd name="connsiteY11" fmla="*/ 65005 h 780057"/>
                      <a:gd name="connsiteX12" fmla="*/ 302723 w 1278927"/>
                      <a:gd name="connsiteY12" fmla="*/ 0 h 780057"/>
                      <a:gd name="connsiteX13" fmla="*/ 481848 w 1278927"/>
                      <a:gd name="connsiteY13" fmla="*/ 65005 h 780057"/>
                      <a:gd name="connsiteX14" fmla="*/ 695641 w 1278927"/>
                      <a:gd name="connsiteY14" fmla="*/ 111230 h 780057"/>
                      <a:gd name="connsiteX15" fmla="*/ 868987 w 1278927"/>
                      <a:gd name="connsiteY15" fmla="*/ 104008 h 780057"/>
                      <a:gd name="connsiteX16" fmla="*/ 1147785 w 1278927"/>
                      <a:gd name="connsiteY16" fmla="*/ 72228 h 780057"/>
                      <a:gd name="connsiteX17" fmla="*/ 1256126 w 1278927"/>
                      <a:gd name="connsiteY17" fmla="*/ 34669 h 780057"/>
                      <a:gd name="connsiteX18" fmla="*/ 1266238 w 1278927"/>
                      <a:gd name="connsiteY18" fmla="*/ 69338 h 780057"/>
                      <a:gd name="connsiteX19" fmla="*/ 1208456 w 1278927"/>
                      <a:gd name="connsiteY19" fmla="*/ 88118 h 780057"/>
                      <a:gd name="connsiteX20" fmla="*/ 1266238 w 1278927"/>
                      <a:gd name="connsiteY20" fmla="*/ 92451 h 780057"/>
                      <a:gd name="connsiteX21" fmla="*/ 1273461 w 1278927"/>
                      <a:gd name="connsiteY21" fmla="*/ 127120 h 780057"/>
                      <a:gd name="connsiteX22" fmla="*/ 1199789 w 1278927"/>
                      <a:gd name="connsiteY22" fmla="*/ 105452 h 780057"/>
                      <a:gd name="connsiteX23" fmla="*/ 1072668 w 1278927"/>
                      <a:gd name="connsiteY23" fmla="*/ 130010 h 780057"/>
                      <a:gd name="connsiteX24" fmla="*/ 1162231 w 1278927"/>
                      <a:gd name="connsiteY24" fmla="*/ 190681 h 780057"/>
                      <a:gd name="connsiteX25" fmla="*/ 1159341 w 1278927"/>
                      <a:gd name="connsiteY25" fmla="*/ 236906 h 780057"/>
                      <a:gd name="connsiteX26" fmla="*/ 1053889 w 1278927"/>
                      <a:gd name="connsiteY26" fmla="*/ 158900 h 780057"/>
                      <a:gd name="connsiteX27" fmla="*/ 870431 w 1278927"/>
                      <a:gd name="connsiteY27" fmla="*/ 135788 h 780057"/>
                      <a:gd name="connsiteX28" fmla="*/ 775091 w 1278927"/>
                      <a:gd name="connsiteY28" fmla="*/ 130010 h 780057"/>
                      <a:gd name="connsiteX29" fmla="*/ 886322 w 1278927"/>
                      <a:gd name="connsiteY29" fmla="*/ 193570 h 780057"/>
                      <a:gd name="connsiteX30" fmla="*/ 903656 w 1278927"/>
                      <a:gd name="connsiteY30" fmla="*/ 271575 h 780057"/>
                      <a:gd name="connsiteX0" fmla="*/ 902180 w 1277451"/>
                      <a:gd name="connsiteY0" fmla="*/ 271575 h 780057"/>
                      <a:gd name="connsiteX1" fmla="*/ 724501 w 1277451"/>
                      <a:gd name="connsiteY1" fmla="*/ 145900 h 780057"/>
                      <a:gd name="connsiteX2" fmla="*/ 348918 w 1277451"/>
                      <a:gd name="connsiteY2" fmla="*/ 69338 h 780057"/>
                      <a:gd name="connsiteX3" fmla="*/ 87454 w 1277451"/>
                      <a:gd name="connsiteY3" fmla="*/ 127120 h 780057"/>
                      <a:gd name="connsiteX4" fmla="*/ 48119 w 1277451"/>
                      <a:gd name="connsiteY4" fmla="*/ 410585 h 780057"/>
                      <a:gd name="connsiteX5" fmla="*/ 87454 w 1277451"/>
                      <a:gd name="connsiteY5" fmla="*/ 615378 h 780057"/>
                      <a:gd name="connsiteX6" fmla="*/ 65786 w 1277451"/>
                      <a:gd name="connsiteY6" fmla="*/ 777168 h 780057"/>
                      <a:gd name="connsiteX7" fmla="*/ 19560 w 1277451"/>
                      <a:gd name="connsiteY7" fmla="*/ 780057 h 780057"/>
                      <a:gd name="connsiteX8" fmla="*/ 48451 w 1277451"/>
                      <a:gd name="connsiteY8" fmla="*/ 629824 h 780057"/>
                      <a:gd name="connsiteX9" fmla="*/ 22704 w 1277451"/>
                      <a:gd name="connsiteY9" fmla="*/ 485369 h 780057"/>
                      <a:gd name="connsiteX10" fmla="*/ 781 w 1277451"/>
                      <a:gd name="connsiteY10" fmla="*/ 267242 h 780057"/>
                      <a:gd name="connsiteX11" fmla="*/ 80231 w 1277451"/>
                      <a:gd name="connsiteY11" fmla="*/ 65005 h 780057"/>
                      <a:gd name="connsiteX12" fmla="*/ 301247 w 1277451"/>
                      <a:gd name="connsiteY12" fmla="*/ 0 h 780057"/>
                      <a:gd name="connsiteX13" fmla="*/ 480372 w 1277451"/>
                      <a:gd name="connsiteY13" fmla="*/ 65005 h 780057"/>
                      <a:gd name="connsiteX14" fmla="*/ 694165 w 1277451"/>
                      <a:gd name="connsiteY14" fmla="*/ 111230 h 780057"/>
                      <a:gd name="connsiteX15" fmla="*/ 867511 w 1277451"/>
                      <a:gd name="connsiteY15" fmla="*/ 104008 h 780057"/>
                      <a:gd name="connsiteX16" fmla="*/ 1146309 w 1277451"/>
                      <a:gd name="connsiteY16" fmla="*/ 72228 h 780057"/>
                      <a:gd name="connsiteX17" fmla="*/ 1254650 w 1277451"/>
                      <a:gd name="connsiteY17" fmla="*/ 34669 h 780057"/>
                      <a:gd name="connsiteX18" fmla="*/ 1264762 w 1277451"/>
                      <a:gd name="connsiteY18" fmla="*/ 69338 h 780057"/>
                      <a:gd name="connsiteX19" fmla="*/ 1206980 w 1277451"/>
                      <a:gd name="connsiteY19" fmla="*/ 88118 h 780057"/>
                      <a:gd name="connsiteX20" fmla="*/ 1264762 w 1277451"/>
                      <a:gd name="connsiteY20" fmla="*/ 92451 h 780057"/>
                      <a:gd name="connsiteX21" fmla="*/ 1271985 w 1277451"/>
                      <a:gd name="connsiteY21" fmla="*/ 127120 h 780057"/>
                      <a:gd name="connsiteX22" fmla="*/ 1198313 w 1277451"/>
                      <a:gd name="connsiteY22" fmla="*/ 105452 h 780057"/>
                      <a:gd name="connsiteX23" fmla="*/ 1071192 w 1277451"/>
                      <a:gd name="connsiteY23" fmla="*/ 130010 h 780057"/>
                      <a:gd name="connsiteX24" fmla="*/ 1160755 w 1277451"/>
                      <a:gd name="connsiteY24" fmla="*/ 190681 h 780057"/>
                      <a:gd name="connsiteX25" fmla="*/ 1157865 w 1277451"/>
                      <a:gd name="connsiteY25" fmla="*/ 236906 h 780057"/>
                      <a:gd name="connsiteX26" fmla="*/ 1052413 w 1277451"/>
                      <a:gd name="connsiteY26" fmla="*/ 158900 h 780057"/>
                      <a:gd name="connsiteX27" fmla="*/ 868955 w 1277451"/>
                      <a:gd name="connsiteY27" fmla="*/ 135788 h 780057"/>
                      <a:gd name="connsiteX28" fmla="*/ 773615 w 1277451"/>
                      <a:gd name="connsiteY28" fmla="*/ 130010 h 780057"/>
                      <a:gd name="connsiteX29" fmla="*/ 884846 w 1277451"/>
                      <a:gd name="connsiteY29" fmla="*/ 193570 h 780057"/>
                      <a:gd name="connsiteX30" fmla="*/ 902180 w 1277451"/>
                      <a:gd name="connsiteY30" fmla="*/ 271575 h 780057"/>
                      <a:gd name="connsiteX0" fmla="*/ 902180 w 1277451"/>
                      <a:gd name="connsiteY0" fmla="*/ 271621 h 780103"/>
                      <a:gd name="connsiteX1" fmla="*/ 724501 w 1277451"/>
                      <a:gd name="connsiteY1" fmla="*/ 145946 h 780103"/>
                      <a:gd name="connsiteX2" fmla="*/ 348918 w 1277451"/>
                      <a:gd name="connsiteY2" fmla="*/ 69384 h 780103"/>
                      <a:gd name="connsiteX3" fmla="*/ 87454 w 1277451"/>
                      <a:gd name="connsiteY3" fmla="*/ 127166 h 780103"/>
                      <a:gd name="connsiteX4" fmla="*/ 48119 w 1277451"/>
                      <a:gd name="connsiteY4" fmla="*/ 410631 h 780103"/>
                      <a:gd name="connsiteX5" fmla="*/ 87454 w 1277451"/>
                      <a:gd name="connsiteY5" fmla="*/ 615424 h 780103"/>
                      <a:gd name="connsiteX6" fmla="*/ 65786 w 1277451"/>
                      <a:gd name="connsiteY6" fmla="*/ 777214 h 780103"/>
                      <a:gd name="connsiteX7" fmla="*/ 19560 w 1277451"/>
                      <a:gd name="connsiteY7" fmla="*/ 780103 h 780103"/>
                      <a:gd name="connsiteX8" fmla="*/ 48451 w 1277451"/>
                      <a:gd name="connsiteY8" fmla="*/ 629870 h 780103"/>
                      <a:gd name="connsiteX9" fmla="*/ 22704 w 1277451"/>
                      <a:gd name="connsiteY9" fmla="*/ 485415 h 780103"/>
                      <a:gd name="connsiteX10" fmla="*/ 781 w 1277451"/>
                      <a:gd name="connsiteY10" fmla="*/ 267288 h 780103"/>
                      <a:gd name="connsiteX11" fmla="*/ 80231 w 1277451"/>
                      <a:gd name="connsiteY11" fmla="*/ 65051 h 780103"/>
                      <a:gd name="connsiteX12" fmla="*/ 301247 w 1277451"/>
                      <a:gd name="connsiteY12" fmla="*/ 46 h 780103"/>
                      <a:gd name="connsiteX13" fmla="*/ 480372 w 1277451"/>
                      <a:gd name="connsiteY13" fmla="*/ 65051 h 780103"/>
                      <a:gd name="connsiteX14" fmla="*/ 694165 w 1277451"/>
                      <a:gd name="connsiteY14" fmla="*/ 111276 h 780103"/>
                      <a:gd name="connsiteX15" fmla="*/ 867511 w 1277451"/>
                      <a:gd name="connsiteY15" fmla="*/ 104054 h 780103"/>
                      <a:gd name="connsiteX16" fmla="*/ 1146309 w 1277451"/>
                      <a:gd name="connsiteY16" fmla="*/ 72274 h 780103"/>
                      <a:gd name="connsiteX17" fmla="*/ 1254650 w 1277451"/>
                      <a:gd name="connsiteY17" fmla="*/ 34715 h 780103"/>
                      <a:gd name="connsiteX18" fmla="*/ 1264762 w 1277451"/>
                      <a:gd name="connsiteY18" fmla="*/ 69384 h 780103"/>
                      <a:gd name="connsiteX19" fmla="*/ 1206980 w 1277451"/>
                      <a:gd name="connsiteY19" fmla="*/ 88164 h 780103"/>
                      <a:gd name="connsiteX20" fmla="*/ 1264762 w 1277451"/>
                      <a:gd name="connsiteY20" fmla="*/ 92497 h 780103"/>
                      <a:gd name="connsiteX21" fmla="*/ 1271985 w 1277451"/>
                      <a:gd name="connsiteY21" fmla="*/ 127166 h 780103"/>
                      <a:gd name="connsiteX22" fmla="*/ 1198313 w 1277451"/>
                      <a:gd name="connsiteY22" fmla="*/ 105498 h 780103"/>
                      <a:gd name="connsiteX23" fmla="*/ 1071192 w 1277451"/>
                      <a:gd name="connsiteY23" fmla="*/ 130056 h 780103"/>
                      <a:gd name="connsiteX24" fmla="*/ 1160755 w 1277451"/>
                      <a:gd name="connsiteY24" fmla="*/ 190727 h 780103"/>
                      <a:gd name="connsiteX25" fmla="*/ 1157865 w 1277451"/>
                      <a:gd name="connsiteY25" fmla="*/ 236952 h 780103"/>
                      <a:gd name="connsiteX26" fmla="*/ 1052413 w 1277451"/>
                      <a:gd name="connsiteY26" fmla="*/ 158946 h 780103"/>
                      <a:gd name="connsiteX27" fmla="*/ 868955 w 1277451"/>
                      <a:gd name="connsiteY27" fmla="*/ 135834 h 780103"/>
                      <a:gd name="connsiteX28" fmla="*/ 773615 w 1277451"/>
                      <a:gd name="connsiteY28" fmla="*/ 130056 h 780103"/>
                      <a:gd name="connsiteX29" fmla="*/ 884846 w 1277451"/>
                      <a:gd name="connsiteY29" fmla="*/ 193616 h 780103"/>
                      <a:gd name="connsiteX30" fmla="*/ 902180 w 1277451"/>
                      <a:gd name="connsiteY30" fmla="*/ 271621 h 780103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48918 w 1277451"/>
                      <a:gd name="connsiteY2" fmla="*/ 70459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4501 w 1277451"/>
                      <a:gd name="connsiteY1" fmla="*/ 147021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2696 h 781178"/>
                      <a:gd name="connsiteX1" fmla="*/ 722119 w 1277451"/>
                      <a:gd name="connsiteY1" fmla="*/ 151783 h 781178"/>
                      <a:gd name="connsiteX2" fmla="*/ 378684 w 1277451"/>
                      <a:gd name="connsiteY2" fmla="*/ 77603 h 781178"/>
                      <a:gd name="connsiteX3" fmla="*/ 87454 w 1277451"/>
                      <a:gd name="connsiteY3" fmla="*/ 128241 h 781178"/>
                      <a:gd name="connsiteX4" fmla="*/ 48119 w 1277451"/>
                      <a:gd name="connsiteY4" fmla="*/ 411706 h 781178"/>
                      <a:gd name="connsiteX5" fmla="*/ 87454 w 1277451"/>
                      <a:gd name="connsiteY5" fmla="*/ 616499 h 781178"/>
                      <a:gd name="connsiteX6" fmla="*/ 65786 w 1277451"/>
                      <a:gd name="connsiteY6" fmla="*/ 778289 h 781178"/>
                      <a:gd name="connsiteX7" fmla="*/ 19560 w 1277451"/>
                      <a:gd name="connsiteY7" fmla="*/ 781178 h 781178"/>
                      <a:gd name="connsiteX8" fmla="*/ 48451 w 1277451"/>
                      <a:gd name="connsiteY8" fmla="*/ 630945 h 781178"/>
                      <a:gd name="connsiteX9" fmla="*/ 22704 w 1277451"/>
                      <a:gd name="connsiteY9" fmla="*/ 486490 h 781178"/>
                      <a:gd name="connsiteX10" fmla="*/ 781 w 1277451"/>
                      <a:gd name="connsiteY10" fmla="*/ 268363 h 781178"/>
                      <a:gd name="connsiteX11" fmla="*/ 80231 w 1277451"/>
                      <a:gd name="connsiteY11" fmla="*/ 66126 h 781178"/>
                      <a:gd name="connsiteX12" fmla="*/ 301247 w 1277451"/>
                      <a:gd name="connsiteY12" fmla="*/ 1121 h 781178"/>
                      <a:gd name="connsiteX13" fmla="*/ 480372 w 1277451"/>
                      <a:gd name="connsiteY13" fmla="*/ 66126 h 781178"/>
                      <a:gd name="connsiteX14" fmla="*/ 694165 w 1277451"/>
                      <a:gd name="connsiteY14" fmla="*/ 112351 h 781178"/>
                      <a:gd name="connsiteX15" fmla="*/ 867511 w 1277451"/>
                      <a:gd name="connsiteY15" fmla="*/ 105129 h 781178"/>
                      <a:gd name="connsiteX16" fmla="*/ 1146309 w 1277451"/>
                      <a:gd name="connsiteY16" fmla="*/ 73349 h 781178"/>
                      <a:gd name="connsiteX17" fmla="*/ 1254650 w 1277451"/>
                      <a:gd name="connsiteY17" fmla="*/ 35790 h 781178"/>
                      <a:gd name="connsiteX18" fmla="*/ 1264762 w 1277451"/>
                      <a:gd name="connsiteY18" fmla="*/ 70459 h 781178"/>
                      <a:gd name="connsiteX19" fmla="*/ 1206980 w 1277451"/>
                      <a:gd name="connsiteY19" fmla="*/ 89239 h 781178"/>
                      <a:gd name="connsiteX20" fmla="*/ 1264762 w 1277451"/>
                      <a:gd name="connsiteY20" fmla="*/ 93572 h 781178"/>
                      <a:gd name="connsiteX21" fmla="*/ 1271985 w 1277451"/>
                      <a:gd name="connsiteY21" fmla="*/ 128241 h 781178"/>
                      <a:gd name="connsiteX22" fmla="*/ 1198313 w 1277451"/>
                      <a:gd name="connsiteY22" fmla="*/ 106573 h 781178"/>
                      <a:gd name="connsiteX23" fmla="*/ 1071192 w 1277451"/>
                      <a:gd name="connsiteY23" fmla="*/ 131131 h 781178"/>
                      <a:gd name="connsiteX24" fmla="*/ 1160755 w 1277451"/>
                      <a:gd name="connsiteY24" fmla="*/ 191802 h 781178"/>
                      <a:gd name="connsiteX25" fmla="*/ 1157865 w 1277451"/>
                      <a:gd name="connsiteY25" fmla="*/ 238027 h 781178"/>
                      <a:gd name="connsiteX26" fmla="*/ 1052413 w 1277451"/>
                      <a:gd name="connsiteY26" fmla="*/ 160021 h 781178"/>
                      <a:gd name="connsiteX27" fmla="*/ 868955 w 1277451"/>
                      <a:gd name="connsiteY27" fmla="*/ 136909 h 781178"/>
                      <a:gd name="connsiteX28" fmla="*/ 773615 w 1277451"/>
                      <a:gd name="connsiteY28" fmla="*/ 131131 h 781178"/>
                      <a:gd name="connsiteX29" fmla="*/ 884846 w 1277451"/>
                      <a:gd name="connsiteY29" fmla="*/ 194691 h 781178"/>
                      <a:gd name="connsiteX30" fmla="*/ 902180 w 1277451"/>
                      <a:gd name="connsiteY30" fmla="*/ 272696 h 781178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3615 w 1277451"/>
                      <a:gd name="connsiteY28" fmla="*/ 132129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32129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23795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23795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451"/>
                      <a:gd name="connsiteY0" fmla="*/ 273694 h 782176"/>
                      <a:gd name="connsiteX1" fmla="*/ 722119 w 1277451"/>
                      <a:gd name="connsiteY1" fmla="*/ 152781 h 782176"/>
                      <a:gd name="connsiteX2" fmla="*/ 378684 w 1277451"/>
                      <a:gd name="connsiteY2" fmla="*/ 78601 h 782176"/>
                      <a:gd name="connsiteX3" fmla="*/ 87454 w 1277451"/>
                      <a:gd name="connsiteY3" fmla="*/ 129239 h 782176"/>
                      <a:gd name="connsiteX4" fmla="*/ 48119 w 1277451"/>
                      <a:gd name="connsiteY4" fmla="*/ 412704 h 782176"/>
                      <a:gd name="connsiteX5" fmla="*/ 87454 w 1277451"/>
                      <a:gd name="connsiteY5" fmla="*/ 617497 h 782176"/>
                      <a:gd name="connsiteX6" fmla="*/ 65786 w 1277451"/>
                      <a:gd name="connsiteY6" fmla="*/ 779287 h 782176"/>
                      <a:gd name="connsiteX7" fmla="*/ 19560 w 1277451"/>
                      <a:gd name="connsiteY7" fmla="*/ 782176 h 782176"/>
                      <a:gd name="connsiteX8" fmla="*/ 48451 w 1277451"/>
                      <a:gd name="connsiteY8" fmla="*/ 631943 h 782176"/>
                      <a:gd name="connsiteX9" fmla="*/ 22704 w 1277451"/>
                      <a:gd name="connsiteY9" fmla="*/ 487488 h 782176"/>
                      <a:gd name="connsiteX10" fmla="*/ 781 w 1277451"/>
                      <a:gd name="connsiteY10" fmla="*/ 269361 h 782176"/>
                      <a:gd name="connsiteX11" fmla="*/ 80231 w 1277451"/>
                      <a:gd name="connsiteY11" fmla="*/ 67124 h 782176"/>
                      <a:gd name="connsiteX12" fmla="*/ 301247 w 1277451"/>
                      <a:gd name="connsiteY12" fmla="*/ 2119 h 782176"/>
                      <a:gd name="connsiteX13" fmla="*/ 480372 w 1277451"/>
                      <a:gd name="connsiteY13" fmla="*/ 67124 h 782176"/>
                      <a:gd name="connsiteX14" fmla="*/ 694165 w 1277451"/>
                      <a:gd name="connsiteY14" fmla="*/ 113349 h 782176"/>
                      <a:gd name="connsiteX15" fmla="*/ 867511 w 1277451"/>
                      <a:gd name="connsiteY15" fmla="*/ 106127 h 782176"/>
                      <a:gd name="connsiteX16" fmla="*/ 1146309 w 1277451"/>
                      <a:gd name="connsiteY16" fmla="*/ 74347 h 782176"/>
                      <a:gd name="connsiteX17" fmla="*/ 1254650 w 1277451"/>
                      <a:gd name="connsiteY17" fmla="*/ 36788 h 782176"/>
                      <a:gd name="connsiteX18" fmla="*/ 1264762 w 1277451"/>
                      <a:gd name="connsiteY18" fmla="*/ 71457 h 782176"/>
                      <a:gd name="connsiteX19" fmla="*/ 1206980 w 1277451"/>
                      <a:gd name="connsiteY19" fmla="*/ 90237 h 782176"/>
                      <a:gd name="connsiteX20" fmla="*/ 1264762 w 1277451"/>
                      <a:gd name="connsiteY20" fmla="*/ 94570 h 782176"/>
                      <a:gd name="connsiteX21" fmla="*/ 1271985 w 1277451"/>
                      <a:gd name="connsiteY21" fmla="*/ 129239 h 782176"/>
                      <a:gd name="connsiteX22" fmla="*/ 1198313 w 1277451"/>
                      <a:gd name="connsiteY22" fmla="*/ 107571 h 782176"/>
                      <a:gd name="connsiteX23" fmla="*/ 1071192 w 1277451"/>
                      <a:gd name="connsiteY23" fmla="*/ 123795 h 782176"/>
                      <a:gd name="connsiteX24" fmla="*/ 1160755 w 1277451"/>
                      <a:gd name="connsiteY24" fmla="*/ 192800 h 782176"/>
                      <a:gd name="connsiteX25" fmla="*/ 1157865 w 1277451"/>
                      <a:gd name="connsiteY25" fmla="*/ 239025 h 782176"/>
                      <a:gd name="connsiteX26" fmla="*/ 1052413 w 1277451"/>
                      <a:gd name="connsiteY26" fmla="*/ 161019 h 782176"/>
                      <a:gd name="connsiteX27" fmla="*/ 868955 w 1277451"/>
                      <a:gd name="connsiteY27" fmla="*/ 137907 h 782176"/>
                      <a:gd name="connsiteX28" fmla="*/ 775996 w 1277451"/>
                      <a:gd name="connsiteY28" fmla="*/ 136892 h 782176"/>
                      <a:gd name="connsiteX29" fmla="*/ 884846 w 1277451"/>
                      <a:gd name="connsiteY29" fmla="*/ 195689 h 782176"/>
                      <a:gd name="connsiteX30" fmla="*/ 902180 w 1277451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4650 w 1277539"/>
                      <a:gd name="connsiteY17" fmla="*/ 36788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4650 w 1277539"/>
                      <a:gd name="connsiteY17" fmla="*/ 36788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7539"/>
                      <a:gd name="connsiteY0" fmla="*/ 273694 h 782176"/>
                      <a:gd name="connsiteX1" fmla="*/ 722119 w 1277539"/>
                      <a:gd name="connsiteY1" fmla="*/ 152781 h 782176"/>
                      <a:gd name="connsiteX2" fmla="*/ 378684 w 1277539"/>
                      <a:gd name="connsiteY2" fmla="*/ 78601 h 782176"/>
                      <a:gd name="connsiteX3" fmla="*/ 87454 w 1277539"/>
                      <a:gd name="connsiteY3" fmla="*/ 129239 h 782176"/>
                      <a:gd name="connsiteX4" fmla="*/ 48119 w 1277539"/>
                      <a:gd name="connsiteY4" fmla="*/ 412704 h 782176"/>
                      <a:gd name="connsiteX5" fmla="*/ 87454 w 1277539"/>
                      <a:gd name="connsiteY5" fmla="*/ 617497 h 782176"/>
                      <a:gd name="connsiteX6" fmla="*/ 65786 w 1277539"/>
                      <a:gd name="connsiteY6" fmla="*/ 779287 h 782176"/>
                      <a:gd name="connsiteX7" fmla="*/ 19560 w 1277539"/>
                      <a:gd name="connsiteY7" fmla="*/ 782176 h 782176"/>
                      <a:gd name="connsiteX8" fmla="*/ 48451 w 1277539"/>
                      <a:gd name="connsiteY8" fmla="*/ 631943 h 782176"/>
                      <a:gd name="connsiteX9" fmla="*/ 22704 w 1277539"/>
                      <a:gd name="connsiteY9" fmla="*/ 487488 h 782176"/>
                      <a:gd name="connsiteX10" fmla="*/ 781 w 1277539"/>
                      <a:gd name="connsiteY10" fmla="*/ 269361 h 782176"/>
                      <a:gd name="connsiteX11" fmla="*/ 80231 w 1277539"/>
                      <a:gd name="connsiteY11" fmla="*/ 67124 h 782176"/>
                      <a:gd name="connsiteX12" fmla="*/ 301247 w 1277539"/>
                      <a:gd name="connsiteY12" fmla="*/ 2119 h 782176"/>
                      <a:gd name="connsiteX13" fmla="*/ 480372 w 1277539"/>
                      <a:gd name="connsiteY13" fmla="*/ 67124 h 782176"/>
                      <a:gd name="connsiteX14" fmla="*/ 694165 w 1277539"/>
                      <a:gd name="connsiteY14" fmla="*/ 113349 h 782176"/>
                      <a:gd name="connsiteX15" fmla="*/ 867511 w 1277539"/>
                      <a:gd name="connsiteY15" fmla="*/ 106127 h 782176"/>
                      <a:gd name="connsiteX16" fmla="*/ 1146309 w 1277539"/>
                      <a:gd name="connsiteY16" fmla="*/ 74347 h 782176"/>
                      <a:gd name="connsiteX17" fmla="*/ 1259412 w 1277539"/>
                      <a:gd name="connsiteY17" fmla="*/ 33216 h 782176"/>
                      <a:gd name="connsiteX18" fmla="*/ 1264762 w 1277539"/>
                      <a:gd name="connsiteY18" fmla="*/ 71457 h 782176"/>
                      <a:gd name="connsiteX19" fmla="*/ 1206980 w 1277539"/>
                      <a:gd name="connsiteY19" fmla="*/ 90237 h 782176"/>
                      <a:gd name="connsiteX20" fmla="*/ 1264762 w 1277539"/>
                      <a:gd name="connsiteY20" fmla="*/ 94570 h 782176"/>
                      <a:gd name="connsiteX21" fmla="*/ 1271985 w 1277539"/>
                      <a:gd name="connsiteY21" fmla="*/ 129239 h 782176"/>
                      <a:gd name="connsiteX22" fmla="*/ 1197123 w 1277539"/>
                      <a:gd name="connsiteY22" fmla="*/ 115905 h 782176"/>
                      <a:gd name="connsiteX23" fmla="*/ 1071192 w 1277539"/>
                      <a:gd name="connsiteY23" fmla="*/ 123795 h 782176"/>
                      <a:gd name="connsiteX24" fmla="*/ 1160755 w 1277539"/>
                      <a:gd name="connsiteY24" fmla="*/ 192800 h 782176"/>
                      <a:gd name="connsiteX25" fmla="*/ 1157865 w 1277539"/>
                      <a:gd name="connsiteY25" fmla="*/ 239025 h 782176"/>
                      <a:gd name="connsiteX26" fmla="*/ 1052413 w 1277539"/>
                      <a:gd name="connsiteY26" fmla="*/ 161019 h 782176"/>
                      <a:gd name="connsiteX27" fmla="*/ 868955 w 1277539"/>
                      <a:gd name="connsiteY27" fmla="*/ 137907 h 782176"/>
                      <a:gd name="connsiteX28" fmla="*/ 775996 w 1277539"/>
                      <a:gd name="connsiteY28" fmla="*/ 136892 h 782176"/>
                      <a:gd name="connsiteX29" fmla="*/ 884846 w 1277539"/>
                      <a:gd name="connsiteY29" fmla="*/ 195689 h 782176"/>
                      <a:gd name="connsiteX30" fmla="*/ 902180 w 1277539"/>
                      <a:gd name="connsiteY30" fmla="*/ 273694 h 782176"/>
                      <a:gd name="connsiteX0" fmla="*/ 902180 w 1275026"/>
                      <a:gd name="connsiteY0" fmla="*/ 273694 h 782176"/>
                      <a:gd name="connsiteX1" fmla="*/ 722119 w 1275026"/>
                      <a:gd name="connsiteY1" fmla="*/ 152781 h 782176"/>
                      <a:gd name="connsiteX2" fmla="*/ 378684 w 1275026"/>
                      <a:gd name="connsiteY2" fmla="*/ 78601 h 782176"/>
                      <a:gd name="connsiteX3" fmla="*/ 87454 w 1275026"/>
                      <a:gd name="connsiteY3" fmla="*/ 129239 h 782176"/>
                      <a:gd name="connsiteX4" fmla="*/ 48119 w 1275026"/>
                      <a:gd name="connsiteY4" fmla="*/ 412704 h 782176"/>
                      <a:gd name="connsiteX5" fmla="*/ 87454 w 1275026"/>
                      <a:gd name="connsiteY5" fmla="*/ 617497 h 782176"/>
                      <a:gd name="connsiteX6" fmla="*/ 65786 w 1275026"/>
                      <a:gd name="connsiteY6" fmla="*/ 779287 h 782176"/>
                      <a:gd name="connsiteX7" fmla="*/ 19560 w 1275026"/>
                      <a:gd name="connsiteY7" fmla="*/ 782176 h 782176"/>
                      <a:gd name="connsiteX8" fmla="*/ 48451 w 1275026"/>
                      <a:gd name="connsiteY8" fmla="*/ 631943 h 782176"/>
                      <a:gd name="connsiteX9" fmla="*/ 22704 w 1275026"/>
                      <a:gd name="connsiteY9" fmla="*/ 487488 h 782176"/>
                      <a:gd name="connsiteX10" fmla="*/ 781 w 1275026"/>
                      <a:gd name="connsiteY10" fmla="*/ 269361 h 782176"/>
                      <a:gd name="connsiteX11" fmla="*/ 80231 w 1275026"/>
                      <a:gd name="connsiteY11" fmla="*/ 67124 h 782176"/>
                      <a:gd name="connsiteX12" fmla="*/ 301247 w 1275026"/>
                      <a:gd name="connsiteY12" fmla="*/ 2119 h 782176"/>
                      <a:gd name="connsiteX13" fmla="*/ 480372 w 1275026"/>
                      <a:gd name="connsiteY13" fmla="*/ 67124 h 782176"/>
                      <a:gd name="connsiteX14" fmla="*/ 694165 w 1275026"/>
                      <a:gd name="connsiteY14" fmla="*/ 113349 h 782176"/>
                      <a:gd name="connsiteX15" fmla="*/ 867511 w 1275026"/>
                      <a:gd name="connsiteY15" fmla="*/ 106127 h 782176"/>
                      <a:gd name="connsiteX16" fmla="*/ 1146309 w 1275026"/>
                      <a:gd name="connsiteY16" fmla="*/ 74347 h 782176"/>
                      <a:gd name="connsiteX17" fmla="*/ 1259412 w 1275026"/>
                      <a:gd name="connsiteY17" fmla="*/ 33216 h 782176"/>
                      <a:gd name="connsiteX18" fmla="*/ 1264762 w 1275026"/>
                      <a:gd name="connsiteY18" fmla="*/ 71457 h 782176"/>
                      <a:gd name="connsiteX19" fmla="*/ 1206980 w 1275026"/>
                      <a:gd name="connsiteY19" fmla="*/ 90237 h 782176"/>
                      <a:gd name="connsiteX20" fmla="*/ 1255237 w 1275026"/>
                      <a:gd name="connsiteY20" fmla="*/ 93380 h 782176"/>
                      <a:gd name="connsiteX21" fmla="*/ 1271985 w 1275026"/>
                      <a:gd name="connsiteY21" fmla="*/ 129239 h 782176"/>
                      <a:gd name="connsiteX22" fmla="*/ 1197123 w 1275026"/>
                      <a:gd name="connsiteY22" fmla="*/ 115905 h 782176"/>
                      <a:gd name="connsiteX23" fmla="*/ 1071192 w 1275026"/>
                      <a:gd name="connsiteY23" fmla="*/ 123795 h 782176"/>
                      <a:gd name="connsiteX24" fmla="*/ 1160755 w 1275026"/>
                      <a:gd name="connsiteY24" fmla="*/ 192800 h 782176"/>
                      <a:gd name="connsiteX25" fmla="*/ 1157865 w 1275026"/>
                      <a:gd name="connsiteY25" fmla="*/ 239025 h 782176"/>
                      <a:gd name="connsiteX26" fmla="*/ 1052413 w 1275026"/>
                      <a:gd name="connsiteY26" fmla="*/ 161019 h 782176"/>
                      <a:gd name="connsiteX27" fmla="*/ 868955 w 1275026"/>
                      <a:gd name="connsiteY27" fmla="*/ 137907 h 782176"/>
                      <a:gd name="connsiteX28" fmla="*/ 775996 w 1275026"/>
                      <a:gd name="connsiteY28" fmla="*/ 136892 h 782176"/>
                      <a:gd name="connsiteX29" fmla="*/ 884846 w 1275026"/>
                      <a:gd name="connsiteY29" fmla="*/ 195689 h 782176"/>
                      <a:gd name="connsiteX30" fmla="*/ 902180 w 1275026"/>
                      <a:gd name="connsiteY30" fmla="*/ 273694 h 782176"/>
                      <a:gd name="connsiteX0" fmla="*/ 902180 w 1275026"/>
                      <a:gd name="connsiteY0" fmla="*/ 273694 h 782176"/>
                      <a:gd name="connsiteX1" fmla="*/ 722119 w 1275026"/>
                      <a:gd name="connsiteY1" fmla="*/ 152781 h 782176"/>
                      <a:gd name="connsiteX2" fmla="*/ 378684 w 1275026"/>
                      <a:gd name="connsiteY2" fmla="*/ 78601 h 782176"/>
                      <a:gd name="connsiteX3" fmla="*/ 87454 w 1275026"/>
                      <a:gd name="connsiteY3" fmla="*/ 129239 h 782176"/>
                      <a:gd name="connsiteX4" fmla="*/ 48119 w 1275026"/>
                      <a:gd name="connsiteY4" fmla="*/ 412704 h 782176"/>
                      <a:gd name="connsiteX5" fmla="*/ 87454 w 1275026"/>
                      <a:gd name="connsiteY5" fmla="*/ 617497 h 782176"/>
                      <a:gd name="connsiteX6" fmla="*/ 65786 w 1275026"/>
                      <a:gd name="connsiteY6" fmla="*/ 779287 h 782176"/>
                      <a:gd name="connsiteX7" fmla="*/ 19560 w 1275026"/>
                      <a:gd name="connsiteY7" fmla="*/ 782176 h 782176"/>
                      <a:gd name="connsiteX8" fmla="*/ 48451 w 1275026"/>
                      <a:gd name="connsiteY8" fmla="*/ 631943 h 782176"/>
                      <a:gd name="connsiteX9" fmla="*/ 22704 w 1275026"/>
                      <a:gd name="connsiteY9" fmla="*/ 487488 h 782176"/>
                      <a:gd name="connsiteX10" fmla="*/ 781 w 1275026"/>
                      <a:gd name="connsiteY10" fmla="*/ 269361 h 782176"/>
                      <a:gd name="connsiteX11" fmla="*/ 80231 w 1275026"/>
                      <a:gd name="connsiteY11" fmla="*/ 67124 h 782176"/>
                      <a:gd name="connsiteX12" fmla="*/ 301247 w 1275026"/>
                      <a:gd name="connsiteY12" fmla="*/ 2119 h 782176"/>
                      <a:gd name="connsiteX13" fmla="*/ 480372 w 1275026"/>
                      <a:gd name="connsiteY13" fmla="*/ 67124 h 782176"/>
                      <a:gd name="connsiteX14" fmla="*/ 694165 w 1275026"/>
                      <a:gd name="connsiteY14" fmla="*/ 113349 h 782176"/>
                      <a:gd name="connsiteX15" fmla="*/ 867511 w 1275026"/>
                      <a:gd name="connsiteY15" fmla="*/ 106127 h 782176"/>
                      <a:gd name="connsiteX16" fmla="*/ 1146309 w 1275026"/>
                      <a:gd name="connsiteY16" fmla="*/ 74347 h 782176"/>
                      <a:gd name="connsiteX17" fmla="*/ 1259412 w 1275026"/>
                      <a:gd name="connsiteY17" fmla="*/ 33216 h 782176"/>
                      <a:gd name="connsiteX18" fmla="*/ 1264762 w 1275026"/>
                      <a:gd name="connsiteY18" fmla="*/ 71457 h 782176"/>
                      <a:gd name="connsiteX19" fmla="*/ 1206980 w 1275026"/>
                      <a:gd name="connsiteY19" fmla="*/ 90237 h 782176"/>
                      <a:gd name="connsiteX20" fmla="*/ 1255237 w 1275026"/>
                      <a:gd name="connsiteY20" fmla="*/ 93380 h 782176"/>
                      <a:gd name="connsiteX21" fmla="*/ 1271985 w 1275026"/>
                      <a:gd name="connsiteY21" fmla="*/ 129239 h 782176"/>
                      <a:gd name="connsiteX22" fmla="*/ 1197123 w 1275026"/>
                      <a:gd name="connsiteY22" fmla="*/ 115905 h 782176"/>
                      <a:gd name="connsiteX23" fmla="*/ 1071192 w 1275026"/>
                      <a:gd name="connsiteY23" fmla="*/ 123795 h 782176"/>
                      <a:gd name="connsiteX24" fmla="*/ 1160755 w 1275026"/>
                      <a:gd name="connsiteY24" fmla="*/ 192800 h 782176"/>
                      <a:gd name="connsiteX25" fmla="*/ 1157865 w 1275026"/>
                      <a:gd name="connsiteY25" fmla="*/ 239025 h 782176"/>
                      <a:gd name="connsiteX26" fmla="*/ 1052413 w 1275026"/>
                      <a:gd name="connsiteY26" fmla="*/ 161019 h 782176"/>
                      <a:gd name="connsiteX27" fmla="*/ 868955 w 1275026"/>
                      <a:gd name="connsiteY27" fmla="*/ 137907 h 782176"/>
                      <a:gd name="connsiteX28" fmla="*/ 785521 w 1275026"/>
                      <a:gd name="connsiteY28" fmla="*/ 144035 h 782176"/>
                      <a:gd name="connsiteX29" fmla="*/ 884846 w 1275026"/>
                      <a:gd name="connsiteY29" fmla="*/ 195689 h 782176"/>
                      <a:gd name="connsiteX30" fmla="*/ 902180 w 1275026"/>
                      <a:gd name="connsiteY30" fmla="*/ 273694 h 782176"/>
                      <a:gd name="connsiteX0" fmla="*/ 902180 w 1275026"/>
                      <a:gd name="connsiteY0" fmla="*/ 273694 h 782176"/>
                      <a:gd name="connsiteX1" fmla="*/ 722119 w 1275026"/>
                      <a:gd name="connsiteY1" fmla="*/ 152781 h 782176"/>
                      <a:gd name="connsiteX2" fmla="*/ 378684 w 1275026"/>
                      <a:gd name="connsiteY2" fmla="*/ 78601 h 782176"/>
                      <a:gd name="connsiteX3" fmla="*/ 87454 w 1275026"/>
                      <a:gd name="connsiteY3" fmla="*/ 129239 h 782176"/>
                      <a:gd name="connsiteX4" fmla="*/ 48119 w 1275026"/>
                      <a:gd name="connsiteY4" fmla="*/ 412704 h 782176"/>
                      <a:gd name="connsiteX5" fmla="*/ 87454 w 1275026"/>
                      <a:gd name="connsiteY5" fmla="*/ 617497 h 782176"/>
                      <a:gd name="connsiteX6" fmla="*/ 65786 w 1275026"/>
                      <a:gd name="connsiteY6" fmla="*/ 779287 h 782176"/>
                      <a:gd name="connsiteX7" fmla="*/ 19560 w 1275026"/>
                      <a:gd name="connsiteY7" fmla="*/ 782176 h 782176"/>
                      <a:gd name="connsiteX8" fmla="*/ 48451 w 1275026"/>
                      <a:gd name="connsiteY8" fmla="*/ 631943 h 782176"/>
                      <a:gd name="connsiteX9" fmla="*/ 22704 w 1275026"/>
                      <a:gd name="connsiteY9" fmla="*/ 487488 h 782176"/>
                      <a:gd name="connsiteX10" fmla="*/ 781 w 1275026"/>
                      <a:gd name="connsiteY10" fmla="*/ 269361 h 782176"/>
                      <a:gd name="connsiteX11" fmla="*/ 80231 w 1275026"/>
                      <a:gd name="connsiteY11" fmla="*/ 67124 h 782176"/>
                      <a:gd name="connsiteX12" fmla="*/ 301247 w 1275026"/>
                      <a:gd name="connsiteY12" fmla="*/ 2119 h 782176"/>
                      <a:gd name="connsiteX13" fmla="*/ 480372 w 1275026"/>
                      <a:gd name="connsiteY13" fmla="*/ 67124 h 782176"/>
                      <a:gd name="connsiteX14" fmla="*/ 694165 w 1275026"/>
                      <a:gd name="connsiteY14" fmla="*/ 113349 h 782176"/>
                      <a:gd name="connsiteX15" fmla="*/ 867511 w 1275026"/>
                      <a:gd name="connsiteY15" fmla="*/ 106127 h 782176"/>
                      <a:gd name="connsiteX16" fmla="*/ 1146309 w 1275026"/>
                      <a:gd name="connsiteY16" fmla="*/ 74347 h 782176"/>
                      <a:gd name="connsiteX17" fmla="*/ 1259412 w 1275026"/>
                      <a:gd name="connsiteY17" fmla="*/ 33216 h 782176"/>
                      <a:gd name="connsiteX18" fmla="*/ 1264762 w 1275026"/>
                      <a:gd name="connsiteY18" fmla="*/ 71457 h 782176"/>
                      <a:gd name="connsiteX19" fmla="*/ 1206980 w 1275026"/>
                      <a:gd name="connsiteY19" fmla="*/ 90237 h 782176"/>
                      <a:gd name="connsiteX20" fmla="*/ 1255237 w 1275026"/>
                      <a:gd name="connsiteY20" fmla="*/ 93380 h 782176"/>
                      <a:gd name="connsiteX21" fmla="*/ 1271985 w 1275026"/>
                      <a:gd name="connsiteY21" fmla="*/ 129239 h 782176"/>
                      <a:gd name="connsiteX22" fmla="*/ 1197123 w 1275026"/>
                      <a:gd name="connsiteY22" fmla="*/ 115905 h 782176"/>
                      <a:gd name="connsiteX23" fmla="*/ 1071192 w 1275026"/>
                      <a:gd name="connsiteY23" fmla="*/ 123795 h 782176"/>
                      <a:gd name="connsiteX24" fmla="*/ 1160755 w 1275026"/>
                      <a:gd name="connsiteY24" fmla="*/ 192800 h 782176"/>
                      <a:gd name="connsiteX25" fmla="*/ 1157865 w 1275026"/>
                      <a:gd name="connsiteY25" fmla="*/ 239025 h 782176"/>
                      <a:gd name="connsiteX26" fmla="*/ 1051222 w 1275026"/>
                      <a:gd name="connsiteY26" fmla="*/ 156256 h 782176"/>
                      <a:gd name="connsiteX27" fmla="*/ 868955 w 1275026"/>
                      <a:gd name="connsiteY27" fmla="*/ 137907 h 782176"/>
                      <a:gd name="connsiteX28" fmla="*/ 785521 w 1275026"/>
                      <a:gd name="connsiteY28" fmla="*/ 144035 h 782176"/>
                      <a:gd name="connsiteX29" fmla="*/ 884846 w 1275026"/>
                      <a:gd name="connsiteY29" fmla="*/ 195689 h 782176"/>
                      <a:gd name="connsiteX30" fmla="*/ 902180 w 1275026"/>
                      <a:gd name="connsiteY30" fmla="*/ 273694 h 782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275026" h="782176">
                        <a:moveTo>
                          <a:pt x="902180" y="273694"/>
                        </a:moveTo>
                        <a:cubicBezTo>
                          <a:pt x="866027" y="231080"/>
                          <a:pt x="804605" y="160293"/>
                          <a:pt x="722119" y="152781"/>
                        </a:cubicBezTo>
                        <a:cubicBezTo>
                          <a:pt x="639633" y="145269"/>
                          <a:pt x="499938" y="136102"/>
                          <a:pt x="378684" y="78601"/>
                        </a:cubicBezTo>
                        <a:cubicBezTo>
                          <a:pt x="257430" y="21100"/>
                          <a:pt x="142548" y="73555"/>
                          <a:pt x="87454" y="129239"/>
                        </a:cubicBezTo>
                        <a:cubicBezTo>
                          <a:pt x="32360" y="184923"/>
                          <a:pt x="35022" y="336090"/>
                          <a:pt x="48119" y="412704"/>
                        </a:cubicBezTo>
                        <a:cubicBezTo>
                          <a:pt x="61216" y="489318"/>
                          <a:pt x="84510" y="556400"/>
                          <a:pt x="87454" y="617497"/>
                        </a:cubicBezTo>
                        <a:cubicBezTo>
                          <a:pt x="90398" y="678594"/>
                          <a:pt x="81865" y="732791"/>
                          <a:pt x="65786" y="779287"/>
                        </a:cubicBezTo>
                        <a:cubicBezTo>
                          <a:pt x="54470" y="781730"/>
                          <a:pt x="41499" y="781729"/>
                          <a:pt x="19560" y="782176"/>
                        </a:cubicBezTo>
                        <a:cubicBezTo>
                          <a:pt x="36912" y="725473"/>
                          <a:pt x="47927" y="681058"/>
                          <a:pt x="48451" y="631943"/>
                        </a:cubicBezTo>
                        <a:cubicBezTo>
                          <a:pt x="48975" y="582828"/>
                          <a:pt x="30649" y="547918"/>
                          <a:pt x="22704" y="487488"/>
                        </a:cubicBezTo>
                        <a:cubicBezTo>
                          <a:pt x="14759" y="427058"/>
                          <a:pt x="-4044" y="339422"/>
                          <a:pt x="781" y="269361"/>
                        </a:cubicBezTo>
                        <a:cubicBezTo>
                          <a:pt x="5606" y="199300"/>
                          <a:pt x="30153" y="111664"/>
                          <a:pt x="80231" y="67124"/>
                        </a:cubicBezTo>
                        <a:cubicBezTo>
                          <a:pt x="130309" y="22584"/>
                          <a:pt x="222651" y="-8597"/>
                          <a:pt x="301247" y="2119"/>
                        </a:cubicBezTo>
                        <a:cubicBezTo>
                          <a:pt x="379843" y="12835"/>
                          <a:pt x="414886" y="48586"/>
                          <a:pt x="480372" y="67124"/>
                        </a:cubicBezTo>
                        <a:cubicBezTo>
                          <a:pt x="545858" y="85662"/>
                          <a:pt x="629642" y="106848"/>
                          <a:pt x="694165" y="113349"/>
                        </a:cubicBezTo>
                        <a:cubicBezTo>
                          <a:pt x="758688" y="119850"/>
                          <a:pt x="792154" y="112627"/>
                          <a:pt x="867511" y="106127"/>
                        </a:cubicBezTo>
                        <a:cubicBezTo>
                          <a:pt x="942868" y="99627"/>
                          <a:pt x="1080992" y="86499"/>
                          <a:pt x="1146309" y="74347"/>
                        </a:cubicBezTo>
                        <a:cubicBezTo>
                          <a:pt x="1211626" y="62195"/>
                          <a:pt x="1225383" y="43223"/>
                          <a:pt x="1259412" y="33216"/>
                        </a:cubicBezTo>
                        <a:cubicBezTo>
                          <a:pt x="1267248" y="47021"/>
                          <a:pt x="1263976" y="59573"/>
                          <a:pt x="1264762" y="71457"/>
                        </a:cubicBezTo>
                        <a:cubicBezTo>
                          <a:pt x="1256023" y="80960"/>
                          <a:pt x="1208567" y="86583"/>
                          <a:pt x="1206980" y="90237"/>
                        </a:cubicBezTo>
                        <a:cubicBezTo>
                          <a:pt x="1205393" y="93891"/>
                          <a:pt x="1244403" y="86880"/>
                          <a:pt x="1255237" y="93380"/>
                        </a:cubicBezTo>
                        <a:cubicBezTo>
                          <a:pt x="1266071" y="99880"/>
                          <a:pt x="1281671" y="125485"/>
                          <a:pt x="1271985" y="129239"/>
                        </a:cubicBezTo>
                        <a:cubicBezTo>
                          <a:pt x="1262299" y="132993"/>
                          <a:pt x="1230589" y="116812"/>
                          <a:pt x="1197123" y="115905"/>
                        </a:cubicBezTo>
                        <a:cubicBezTo>
                          <a:pt x="1163657" y="114998"/>
                          <a:pt x="1090549" y="109590"/>
                          <a:pt x="1071192" y="123795"/>
                        </a:cubicBezTo>
                        <a:cubicBezTo>
                          <a:pt x="1086363" y="149907"/>
                          <a:pt x="1146310" y="173595"/>
                          <a:pt x="1160755" y="192800"/>
                        </a:cubicBezTo>
                        <a:cubicBezTo>
                          <a:pt x="1175201" y="212005"/>
                          <a:pt x="1176121" y="245116"/>
                          <a:pt x="1157865" y="239025"/>
                        </a:cubicBezTo>
                        <a:cubicBezTo>
                          <a:pt x="1139610" y="232934"/>
                          <a:pt x="1099374" y="196922"/>
                          <a:pt x="1051222" y="156256"/>
                        </a:cubicBezTo>
                        <a:cubicBezTo>
                          <a:pt x="1003070" y="115590"/>
                          <a:pt x="913238" y="139944"/>
                          <a:pt x="868955" y="137907"/>
                        </a:cubicBezTo>
                        <a:cubicBezTo>
                          <a:pt x="824672" y="135870"/>
                          <a:pt x="812638" y="146311"/>
                          <a:pt x="785521" y="144035"/>
                        </a:cubicBezTo>
                        <a:cubicBezTo>
                          <a:pt x="804838" y="154856"/>
                          <a:pt x="865403" y="174079"/>
                          <a:pt x="884846" y="195689"/>
                        </a:cubicBezTo>
                        <a:cubicBezTo>
                          <a:pt x="904289" y="217299"/>
                          <a:pt x="897203" y="238984"/>
                          <a:pt x="902180" y="273694"/>
                        </a:cubicBezTo>
                        <a:close/>
                      </a:path>
                    </a:pathLst>
                  </a:custGeom>
                  <a:solidFill>
                    <a:srgbClr val="5B9BD5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NZ" sz="1920"/>
                  </a:p>
                </p:txBody>
              </p:sp>
              <p:grpSp>
                <p:nvGrpSpPr>
                  <p:cNvPr id="2773" name="Group 2772"/>
                  <p:cNvGrpSpPr/>
                  <p:nvPr/>
                </p:nvGrpSpPr>
                <p:grpSpPr>
                  <a:xfrm rot="15172456">
                    <a:off x="4716549" y="4083795"/>
                    <a:ext cx="57844" cy="68010"/>
                    <a:chOff x="3380600" y="3390259"/>
                    <a:chExt cx="57844" cy="68010"/>
                  </a:xfrm>
                </p:grpSpPr>
                <p:cxnSp>
                  <p:nvCxnSpPr>
                    <p:cNvPr id="2777" name="Straight Connector 2776"/>
                    <p:cNvCxnSpPr/>
                    <p:nvPr/>
                  </p:nvCxnSpPr>
                  <p:spPr>
                    <a:xfrm rot="300000" flipV="1">
                      <a:off x="3419624" y="3390259"/>
                      <a:ext cx="18820" cy="28986"/>
                    </a:xfrm>
                    <a:prstGeom prst="line">
                      <a:avLst/>
                    </a:prstGeom>
                    <a:ln w="12700">
                      <a:solidFill>
                        <a:schemeClr val="accent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778" name="Oval 2777"/>
                    <p:cNvSpPr>
                      <a:spLocks noChangeAspect="1"/>
                    </p:cNvSpPr>
                    <p:nvPr/>
                  </p:nvSpPr>
                  <p:spPr>
                    <a:xfrm>
                      <a:off x="3380600" y="3412550"/>
                      <a:ext cx="45719" cy="45719"/>
                    </a:xfrm>
                    <a:prstGeom prst="ellipse">
                      <a:avLst/>
                    </a:prstGeom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grpSp>
                <p:nvGrpSpPr>
                  <p:cNvPr id="2774" name="Group 2773"/>
                  <p:cNvGrpSpPr/>
                  <p:nvPr/>
                </p:nvGrpSpPr>
                <p:grpSpPr>
                  <a:xfrm rot="3931675">
                    <a:off x="4634862" y="4387097"/>
                    <a:ext cx="57844" cy="68010"/>
                    <a:chOff x="3380600" y="3390259"/>
                    <a:chExt cx="57844" cy="68010"/>
                  </a:xfrm>
                </p:grpSpPr>
                <p:cxnSp>
                  <p:nvCxnSpPr>
                    <p:cNvPr id="2775" name="Straight Connector 2774"/>
                    <p:cNvCxnSpPr/>
                    <p:nvPr/>
                  </p:nvCxnSpPr>
                  <p:spPr>
                    <a:xfrm rot="300000" flipV="1">
                      <a:off x="3419624" y="3390259"/>
                      <a:ext cx="18820" cy="28986"/>
                    </a:xfrm>
                    <a:prstGeom prst="line">
                      <a:avLst/>
                    </a:prstGeom>
                    <a:ln w="12700">
                      <a:solidFill>
                        <a:schemeClr val="accent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776" name="Oval 2775"/>
                    <p:cNvSpPr>
                      <a:spLocks noChangeAspect="1"/>
                    </p:cNvSpPr>
                    <p:nvPr/>
                  </p:nvSpPr>
                  <p:spPr>
                    <a:xfrm>
                      <a:off x="3380600" y="3412550"/>
                      <a:ext cx="45719" cy="45719"/>
                    </a:xfrm>
                    <a:prstGeom prst="ellipse">
                      <a:avLst/>
                    </a:prstGeom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</p:grpSp>
            <p:grpSp>
              <p:nvGrpSpPr>
                <p:cNvPr id="2761" name="Group 2760"/>
                <p:cNvGrpSpPr/>
                <p:nvPr/>
              </p:nvGrpSpPr>
              <p:grpSpPr>
                <a:xfrm>
                  <a:off x="4347944" y="3607366"/>
                  <a:ext cx="1463496" cy="643678"/>
                  <a:chOff x="4347944" y="3607366"/>
                  <a:chExt cx="1463496" cy="643678"/>
                </a:xfrm>
              </p:grpSpPr>
              <p:sp>
                <p:nvSpPr>
                  <p:cNvPr id="2765" name="Freeform 2764"/>
                  <p:cNvSpPr/>
                  <p:nvPr/>
                </p:nvSpPr>
                <p:spPr>
                  <a:xfrm>
                    <a:off x="4369593" y="3607366"/>
                    <a:ext cx="1441847" cy="643678"/>
                  </a:xfrm>
                  <a:custGeom>
                    <a:avLst/>
                    <a:gdLst>
                      <a:gd name="connsiteX0" fmla="*/ 1147847 w 1467352"/>
                      <a:gd name="connsiteY0" fmla="*/ 205015 h 648891"/>
                      <a:gd name="connsiteX1" fmla="*/ 1019260 w 1467352"/>
                      <a:gd name="connsiteY1" fmla="*/ 128815 h 648891"/>
                      <a:gd name="connsiteX2" fmla="*/ 613257 w 1467352"/>
                      <a:gd name="connsiteY2" fmla="*/ 105003 h 648891"/>
                      <a:gd name="connsiteX3" fmla="*/ 248925 w 1467352"/>
                      <a:gd name="connsiteY3" fmla="*/ 51425 h 648891"/>
                      <a:gd name="connsiteX4" fmla="*/ 84619 w 1467352"/>
                      <a:gd name="connsiteY4" fmla="*/ 213350 h 648891"/>
                      <a:gd name="connsiteX5" fmla="*/ 89382 w 1467352"/>
                      <a:gd name="connsiteY5" fmla="*/ 405040 h 648891"/>
                      <a:gd name="connsiteX6" fmla="*/ 91763 w 1467352"/>
                      <a:gd name="connsiteY6" fmla="*/ 532437 h 648891"/>
                      <a:gd name="connsiteX7" fmla="*/ 29850 w 1467352"/>
                      <a:gd name="connsiteY7" fmla="*/ 631259 h 648891"/>
                      <a:gd name="connsiteX8" fmla="*/ 85 w 1467352"/>
                      <a:gd name="connsiteY8" fmla="*/ 641975 h 648891"/>
                      <a:gd name="connsiteX9" fmla="*/ 38185 w 1467352"/>
                      <a:gd name="connsiteY9" fmla="*/ 556250 h 648891"/>
                      <a:gd name="connsiteX10" fmla="*/ 48900 w 1467352"/>
                      <a:gd name="connsiteY10" fmla="*/ 388372 h 648891"/>
                      <a:gd name="connsiteX11" fmla="*/ 51282 w 1467352"/>
                      <a:gd name="connsiteY11" fmla="*/ 171678 h 648891"/>
                      <a:gd name="connsiteX12" fmla="*/ 234638 w 1467352"/>
                      <a:gd name="connsiteY12" fmla="*/ 3800 h 648891"/>
                      <a:gd name="connsiteX13" fmla="*/ 595397 w 1467352"/>
                      <a:gd name="connsiteY13" fmla="*/ 56187 h 648891"/>
                      <a:gd name="connsiteX14" fmla="*/ 876385 w 1467352"/>
                      <a:gd name="connsiteY14" fmla="*/ 76428 h 648891"/>
                      <a:gd name="connsiteX15" fmla="*/ 1144275 w 1467352"/>
                      <a:gd name="connsiteY15" fmla="*/ 71665 h 648891"/>
                      <a:gd name="connsiteX16" fmla="*/ 1271672 w 1467352"/>
                      <a:gd name="connsiteY16" fmla="*/ 85953 h 648891"/>
                      <a:gd name="connsiteX17" fmla="*/ 1439550 w 1467352"/>
                      <a:gd name="connsiteY17" fmla="*/ 131197 h 648891"/>
                      <a:gd name="connsiteX18" fmla="*/ 1441932 w 1467352"/>
                      <a:gd name="connsiteY18" fmla="*/ 183584 h 648891"/>
                      <a:gd name="connsiteX19" fmla="*/ 1190710 w 1467352"/>
                      <a:gd name="connsiteY19" fmla="*/ 114528 h 648891"/>
                      <a:gd name="connsiteX20" fmla="*/ 1052597 w 1467352"/>
                      <a:gd name="connsiteY20" fmla="*/ 116909 h 648891"/>
                      <a:gd name="connsiteX21" fmla="*/ 1147847 w 1467352"/>
                      <a:gd name="connsiteY21" fmla="*/ 205015 h 648891"/>
                      <a:gd name="connsiteX0" fmla="*/ 1147847 w 1467352"/>
                      <a:gd name="connsiteY0" fmla="*/ 205015 h 648891"/>
                      <a:gd name="connsiteX1" fmla="*/ 1019260 w 1467352"/>
                      <a:gd name="connsiteY1" fmla="*/ 128815 h 648891"/>
                      <a:gd name="connsiteX2" fmla="*/ 613257 w 1467352"/>
                      <a:gd name="connsiteY2" fmla="*/ 105003 h 648891"/>
                      <a:gd name="connsiteX3" fmla="*/ 248925 w 1467352"/>
                      <a:gd name="connsiteY3" fmla="*/ 51425 h 648891"/>
                      <a:gd name="connsiteX4" fmla="*/ 84619 w 1467352"/>
                      <a:gd name="connsiteY4" fmla="*/ 213350 h 648891"/>
                      <a:gd name="connsiteX5" fmla="*/ 89382 w 1467352"/>
                      <a:gd name="connsiteY5" fmla="*/ 405040 h 648891"/>
                      <a:gd name="connsiteX6" fmla="*/ 91763 w 1467352"/>
                      <a:gd name="connsiteY6" fmla="*/ 532437 h 648891"/>
                      <a:gd name="connsiteX7" fmla="*/ 29850 w 1467352"/>
                      <a:gd name="connsiteY7" fmla="*/ 631259 h 648891"/>
                      <a:gd name="connsiteX8" fmla="*/ 85 w 1467352"/>
                      <a:gd name="connsiteY8" fmla="*/ 641975 h 648891"/>
                      <a:gd name="connsiteX9" fmla="*/ 38185 w 1467352"/>
                      <a:gd name="connsiteY9" fmla="*/ 556250 h 648891"/>
                      <a:gd name="connsiteX10" fmla="*/ 48900 w 1467352"/>
                      <a:gd name="connsiteY10" fmla="*/ 388372 h 648891"/>
                      <a:gd name="connsiteX11" fmla="*/ 51282 w 1467352"/>
                      <a:gd name="connsiteY11" fmla="*/ 171678 h 648891"/>
                      <a:gd name="connsiteX12" fmla="*/ 234638 w 1467352"/>
                      <a:gd name="connsiteY12" fmla="*/ 3800 h 648891"/>
                      <a:gd name="connsiteX13" fmla="*/ 595397 w 1467352"/>
                      <a:gd name="connsiteY13" fmla="*/ 56187 h 648891"/>
                      <a:gd name="connsiteX14" fmla="*/ 876385 w 1467352"/>
                      <a:gd name="connsiteY14" fmla="*/ 76428 h 648891"/>
                      <a:gd name="connsiteX15" fmla="*/ 1144275 w 1467352"/>
                      <a:gd name="connsiteY15" fmla="*/ 71665 h 648891"/>
                      <a:gd name="connsiteX16" fmla="*/ 1271672 w 1467352"/>
                      <a:gd name="connsiteY16" fmla="*/ 85953 h 648891"/>
                      <a:gd name="connsiteX17" fmla="*/ 1439550 w 1467352"/>
                      <a:gd name="connsiteY17" fmla="*/ 131197 h 648891"/>
                      <a:gd name="connsiteX18" fmla="*/ 1441932 w 1467352"/>
                      <a:gd name="connsiteY18" fmla="*/ 183584 h 648891"/>
                      <a:gd name="connsiteX19" fmla="*/ 1190710 w 1467352"/>
                      <a:gd name="connsiteY19" fmla="*/ 114528 h 648891"/>
                      <a:gd name="connsiteX20" fmla="*/ 1052597 w 1467352"/>
                      <a:gd name="connsiteY20" fmla="*/ 116909 h 648891"/>
                      <a:gd name="connsiteX21" fmla="*/ 1147847 w 1467352"/>
                      <a:gd name="connsiteY21" fmla="*/ 205015 h 648891"/>
                      <a:gd name="connsiteX0" fmla="*/ 1147847 w 1459725"/>
                      <a:gd name="connsiteY0" fmla="*/ 205015 h 648891"/>
                      <a:gd name="connsiteX1" fmla="*/ 1019260 w 1459725"/>
                      <a:gd name="connsiteY1" fmla="*/ 128815 h 648891"/>
                      <a:gd name="connsiteX2" fmla="*/ 613257 w 1459725"/>
                      <a:gd name="connsiteY2" fmla="*/ 105003 h 648891"/>
                      <a:gd name="connsiteX3" fmla="*/ 248925 w 1459725"/>
                      <a:gd name="connsiteY3" fmla="*/ 51425 h 648891"/>
                      <a:gd name="connsiteX4" fmla="*/ 84619 w 1459725"/>
                      <a:gd name="connsiteY4" fmla="*/ 213350 h 648891"/>
                      <a:gd name="connsiteX5" fmla="*/ 89382 w 1459725"/>
                      <a:gd name="connsiteY5" fmla="*/ 405040 h 648891"/>
                      <a:gd name="connsiteX6" fmla="*/ 91763 w 1459725"/>
                      <a:gd name="connsiteY6" fmla="*/ 532437 h 648891"/>
                      <a:gd name="connsiteX7" fmla="*/ 29850 w 1459725"/>
                      <a:gd name="connsiteY7" fmla="*/ 631259 h 648891"/>
                      <a:gd name="connsiteX8" fmla="*/ 85 w 1459725"/>
                      <a:gd name="connsiteY8" fmla="*/ 641975 h 648891"/>
                      <a:gd name="connsiteX9" fmla="*/ 38185 w 1459725"/>
                      <a:gd name="connsiteY9" fmla="*/ 556250 h 648891"/>
                      <a:gd name="connsiteX10" fmla="*/ 48900 w 1459725"/>
                      <a:gd name="connsiteY10" fmla="*/ 388372 h 648891"/>
                      <a:gd name="connsiteX11" fmla="*/ 51282 w 1459725"/>
                      <a:gd name="connsiteY11" fmla="*/ 171678 h 648891"/>
                      <a:gd name="connsiteX12" fmla="*/ 234638 w 1459725"/>
                      <a:gd name="connsiteY12" fmla="*/ 3800 h 648891"/>
                      <a:gd name="connsiteX13" fmla="*/ 595397 w 1459725"/>
                      <a:gd name="connsiteY13" fmla="*/ 56187 h 648891"/>
                      <a:gd name="connsiteX14" fmla="*/ 876385 w 1459725"/>
                      <a:gd name="connsiteY14" fmla="*/ 76428 h 648891"/>
                      <a:gd name="connsiteX15" fmla="*/ 1144275 w 1459725"/>
                      <a:gd name="connsiteY15" fmla="*/ 71665 h 648891"/>
                      <a:gd name="connsiteX16" fmla="*/ 1271672 w 1459725"/>
                      <a:gd name="connsiteY16" fmla="*/ 85953 h 648891"/>
                      <a:gd name="connsiteX17" fmla="*/ 1439550 w 1459725"/>
                      <a:gd name="connsiteY17" fmla="*/ 131197 h 648891"/>
                      <a:gd name="connsiteX18" fmla="*/ 1441932 w 1459725"/>
                      <a:gd name="connsiteY18" fmla="*/ 183584 h 648891"/>
                      <a:gd name="connsiteX19" fmla="*/ 1190710 w 1459725"/>
                      <a:gd name="connsiteY19" fmla="*/ 114528 h 648891"/>
                      <a:gd name="connsiteX20" fmla="*/ 1052597 w 1459725"/>
                      <a:gd name="connsiteY20" fmla="*/ 116909 h 648891"/>
                      <a:gd name="connsiteX21" fmla="*/ 1147847 w 1459725"/>
                      <a:gd name="connsiteY21" fmla="*/ 205015 h 648891"/>
                      <a:gd name="connsiteX0" fmla="*/ 1147847 w 1459725"/>
                      <a:gd name="connsiteY0" fmla="*/ 205015 h 648891"/>
                      <a:gd name="connsiteX1" fmla="*/ 1019260 w 1459725"/>
                      <a:gd name="connsiteY1" fmla="*/ 128815 h 648891"/>
                      <a:gd name="connsiteX2" fmla="*/ 613257 w 1459725"/>
                      <a:gd name="connsiteY2" fmla="*/ 105003 h 648891"/>
                      <a:gd name="connsiteX3" fmla="*/ 248925 w 1459725"/>
                      <a:gd name="connsiteY3" fmla="*/ 51425 h 648891"/>
                      <a:gd name="connsiteX4" fmla="*/ 84619 w 1459725"/>
                      <a:gd name="connsiteY4" fmla="*/ 213350 h 648891"/>
                      <a:gd name="connsiteX5" fmla="*/ 89382 w 1459725"/>
                      <a:gd name="connsiteY5" fmla="*/ 405040 h 648891"/>
                      <a:gd name="connsiteX6" fmla="*/ 91763 w 1459725"/>
                      <a:gd name="connsiteY6" fmla="*/ 532437 h 648891"/>
                      <a:gd name="connsiteX7" fmla="*/ 29850 w 1459725"/>
                      <a:gd name="connsiteY7" fmla="*/ 631259 h 648891"/>
                      <a:gd name="connsiteX8" fmla="*/ 85 w 1459725"/>
                      <a:gd name="connsiteY8" fmla="*/ 641975 h 648891"/>
                      <a:gd name="connsiteX9" fmla="*/ 38185 w 1459725"/>
                      <a:gd name="connsiteY9" fmla="*/ 556250 h 648891"/>
                      <a:gd name="connsiteX10" fmla="*/ 48900 w 1459725"/>
                      <a:gd name="connsiteY10" fmla="*/ 388372 h 648891"/>
                      <a:gd name="connsiteX11" fmla="*/ 51282 w 1459725"/>
                      <a:gd name="connsiteY11" fmla="*/ 171678 h 648891"/>
                      <a:gd name="connsiteX12" fmla="*/ 234638 w 1459725"/>
                      <a:gd name="connsiteY12" fmla="*/ 3800 h 648891"/>
                      <a:gd name="connsiteX13" fmla="*/ 595397 w 1459725"/>
                      <a:gd name="connsiteY13" fmla="*/ 56187 h 648891"/>
                      <a:gd name="connsiteX14" fmla="*/ 876385 w 1459725"/>
                      <a:gd name="connsiteY14" fmla="*/ 76428 h 648891"/>
                      <a:gd name="connsiteX15" fmla="*/ 1144275 w 1459725"/>
                      <a:gd name="connsiteY15" fmla="*/ 71665 h 648891"/>
                      <a:gd name="connsiteX16" fmla="*/ 1271672 w 1459725"/>
                      <a:gd name="connsiteY16" fmla="*/ 85953 h 648891"/>
                      <a:gd name="connsiteX17" fmla="*/ 1439550 w 1459725"/>
                      <a:gd name="connsiteY17" fmla="*/ 131197 h 648891"/>
                      <a:gd name="connsiteX18" fmla="*/ 1441932 w 1459725"/>
                      <a:gd name="connsiteY18" fmla="*/ 183584 h 648891"/>
                      <a:gd name="connsiteX19" fmla="*/ 1190710 w 1459725"/>
                      <a:gd name="connsiteY19" fmla="*/ 114528 h 648891"/>
                      <a:gd name="connsiteX20" fmla="*/ 1052597 w 1459725"/>
                      <a:gd name="connsiteY20" fmla="*/ 116909 h 648891"/>
                      <a:gd name="connsiteX21" fmla="*/ 1147847 w 1459725"/>
                      <a:gd name="connsiteY21" fmla="*/ 205015 h 648891"/>
                      <a:gd name="connsiteX0" fmla="*/ 1147847 w 1459725"/>
                      <a:gd name="connsiteY0" fmla="*/ 205015 h 648891"/>
                      <a:gd name="connsiteX1" fmla="*/ 1019260 w 1459725"/>
                      <a:gd name="connsiteY1" fmla="*/ 128815 h 648891"/>
                      <a:gd name="connsiteX2" fmla="*/ 613257 w 1459725"/>
                      <a:gd name="connsiteY2" fmla="*/ 105003 h 648891"/>
                      <a:gd name="connsiteX3" fmla="*/ 248925 w 1459725"/>
                      <a:gd name="connsiteY3" fmla="*/ 51425 h 648891"/>
                      <a:gd name="connsiteX4" fmla="*/ 84619 w 1459725"/>
                      <a:gd name="connsiteY4" fmla="*/ 213350 h 648891"/>
                      <a:gd name="connsiteX5" fmla="*/ 89382 w 1459725"/>
                      <a:gd name="connsiteY5" fmla="*/ 405040 h 648891"/>
                      <a:gd name="connsiteX6" fmla="*/ 91763 w 1459725"/>
                      <a:gd name="connsiteY6" fmla="*/ 532437 h 648891"/>
                      <a:gd name="connsiteX7" fmla="*/ 29850 w 1459725"/>
                      <a:gd name="connsiteY7" fmla="*/ 631259 h 648891"/>
                      <a:gd name="connsiteX8" fmla="*/ 85 w 1459725"/>
                      <a:gd name="connsiteY8" fmla="*/ 641975 h 648891"/>
                      <a:gd name="connsiteX9" fmla="*/ 38185 w 1459725"/>
                      <a:gd name="connsiteY9" fmla="*/ 556250 h 648891"/>
                      <a:gd name="connsiteX10" fmla="*/ 48900 w 1459725"/>
                      <a:gd name="connsiteY10" fmla="*/ 388372 h 648891"/>
                      <a:gd name="connsiteX11" fmla="*/ 51282 w 1459725"/>
                      <a:gd name="connsiteY11" fmla="*/ 171678 h 648891"/>
                      <a:gd name="connsiteX12" fmla="*/ 234638 w 1459725"/>
                      <a:gd name="connsiteY12" fmla="*/ 3800 h 648891"/>
                      <a:gd name="connsiteX13" fmla="*/ 595397 w 1459725"/>
                      <a:gd name="connsiteY13" fmla="*/ 56187 h 648891"/>
                      <a:gd name="connsiteX14" fmla="*/ 876385 w 1459725"/>
                      <a:gd name="connsiteY14" fmla="*/ 76428 h 648891"/>
                      <a:gd name="connsiteX15" fmla="*/ 1144275 w 1459725"/>
                      <a:gd name="connsiteY15" fmla="*/ 71665 h 648891"/>
                      <a:gd name="connsiteX16" fmla="*/ 1271672 w 1459725"/>
                      <a:gd name="connsiteY16" fmla="*/ 85953 h 648891"/>
                      <a:gd name="connsiteX17" fmla="*/ 1439550 w 1459725"/>
                      <a:gd name="connsiteY17" fmla="*/ 131197 h 648891"/>
                      <a:gd name="connsiteX18" fmla="*/ 1441932 w 1459725"/>
                      <a:gd name="connsiteY18" fmla="*/ 183584 h 648891"/>
                      <a:gd name="connsiteX19" fmla="*/ 1190710 w 1459725"/>
                      <a:gd name="connsiteY19" fmla="*/ 114528 h 648891"/>
                      <a:gd name="connsiteX20" fmla="*/ 1052597 w 1459725"/>
                      <a:gd name="connsiteY20" fmla="*/ 116909 h 648891"/>
                      <a:gd name="connsiteX21" fmla="*/ 1147847 w 1459725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52597 w 1441932"/>
                      <a:gd name="connsiteY20" fmla="*/ 116909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52597 w 1441932"/>
                      <a:gd name="connsiteY20" fmla="*/ 116909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52597 w 1441932"/>
                      <a:gd name="connsiteY20" fmla="*/ 116909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52597 w 1441932"/>
                      <a:gd name="connsiteY20" fmla="*/ 116909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52597 w 1441932"/>
                      <a:gd name="connsiteY20" fmla="*/ 116909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1431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1431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1431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7847 w 1441932"/>
                      <a:gd name="connsiteY21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28798 w 1441932"/>
                      <a:gd name="connsiteY21" fmla="*/ 160962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28798 w 1441932"/>
                      <a:gd name="connsiteY21" fmla="*/ 160962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847 w 1441932"/>
                      <a:gd name="connsiteY0" fmla="*/ 205015 h 648891"/>
                      <a:gd name="connsiteX1" fmla="*/ 1019260 w 1441932"/>
                      <a:gd name="connsiteY1" fmla="*/ 128815 h 648891"/>
                      <a:gd name="connsiteX2" fmla="*/ 613257 w 1441932"/>
                      <a:gd name="connsiteY2" fmla="*/ 105003 h 648891"/>
                      <a:gd name="connsiteX3" fmla="*/ 248925 w 1441932"/>
                      <a:gd name="connsiteY3" fmla="*/ 51425 h 648891"/>
                      <a:gd name="connsiteX4" fmla="*/ 84619 w 1441932"/>
                      <a:gd name="connsiteY4" fmla="*/ 213350 h 648891"/>
                      <a:gd name="connsiteX5" fmla="*/ 89382 w 1441932"/>
                      <a:gd name="connsiteY5" fmla="*/ 405040 h 648891"/>
                      <a:gd name="connsiteX6" fmla="*/ 91763 w 1441932"/>
                      <a:gd name="connsiteY6" fmla="*/ 532437 h 648891"/>
                      <a:gd name="connsiteX7" fmla="*/ 29850 w 1441932"/>
                      <a:gd name="connsiteY7" fmla="*/ 631259 h 648891"/>
                      <a:gd name="connsiteX8" fmla="*/ 85 w 1441932"/>
                      <a:gd name="connsiteY8" fmla="*/ 641975 h 648891"/>
                      <a:gd name="connsiteX9" fmla="*/ 38185 w 1441932"/>
                      <a:gd name="connsiteY9" fmla="*/ 556250 h 648891"/>
                      <a:gd name="connsiteX10" fmla="*/ 48900 w 1441932"/>
                      <a:gd name="connsiteY10" fmla="*/ 388372 h 648891"/>
                      <a:gd name="connsiteX11" fmla="*/ 51282 w 1441932"/>
                      <a:gd name="connsiteY11" fmla="*/ 171678 h 648891"/>
                      <a:gd name="connsiteX12" fmla="*/ 234638 w 1441932"/>
                      <a:gd name="connsiteY12" fmla="*/ 3800 h 648891"/>
                      <a:gd name="connsiteX13" fmla="*/ 595397 w 1441932"/>
                      <a:gd name="connsiteY13" fmla="*/ 56187 h 648891"/>
                      <a:gd name="connsiteX14" fmla="*/ 876385 w 1441932"/>
                      <a:gd name="connsiteY14" fmla="*/ 76428 h 648891"/>
                      <a:gd name="connsiteX15" fmla="*/ 1144275 w 1441932"/>
                      <a:gd name="connsiteY15" fmla="*/ 71665 h 648891"/>
                      <a:gd name="connsiteX16" fmla="*/ 1271672 w 1441932"/>
                      <a:gd name="connsiteY16" fmla="*/ 85953 h 648891"/>
                      <a:gd name="connsiteX17" fmla="*/ 1439550 w 1441932"/>
                      <a:gd name="connsiteY17" fmla="*/ 131197 h 648891"/>
                      <a:gd name="connsiteX18" fmla="*/ 1441932 w 1441932"/>
                      <a:gd name="connsiteY18" fmla="*/ 183584 h 648891"/>
                      <a:gd name="connsiteX19" fmla="*/ 1190710 w 1441932"/>
                      <a:gd name="connsiteY19" fmla="*/ 114528 h 648891"/>
                      <a:gd name="connsiteX20" fmla="*/ 1066885 w 1441932"/>
                      <a:gd name="connsiteY20" fmla="*/ 107384 h 648891"/>
                      <a:gd name="connsiteX21" fmla="*/ 1140704 w 1441932"/>
                      <a:gd name="connsiteY21" fmla="*/ 153818 h 648891"/>
                      <a:gd name="connsiteX22" fmla="*/ 1147847 w 1441932"/>
                      <a:gd name="connsiteY22" fmla="*/ 205015 h 648891"/>
                      <a:gd name="connsiteX0" fmla="*/ 1147778 w 1441863"/>
                      <a:gd name="connsiteY0" fmla="*/ 205015 h 654955"/>
                      <a:gd name="connsiteX1" fmla="*/ 1019191 w 1441863"/>
                      <a:gd name="connsiteY1" fmla="*/ 128815 h 654955"/>
                      <a:gd name="connsiteX2" fmla="*/ 613188 w 1441863"/>
                      <a:gd name="connsiteY2" fmla="*/ 105003 h 654955"/>
                      <a:gd name="connsiteX3" fmla="*/ 248856 w 1441863"/>
                      <a:gd name="connsiteY3" fmla="*/ 51425 h 654955"/>
                      <a:gd name="connsiteX4" fmla="*/ 84550 w 1441863"/>
                      <a:gd name="connsiteY4" fmla="*/ 213350 h 654955"/>
                      <a:gd name="connsiteX5" fmla="*/ 89313 w 1441863"/>
                      <a:gd name="connsiteY5" fmla="*/ 405040 h 654955"/>
                      <a:gd name="connsiteX6" fmla="*/ 91694 w 1441863"/>
                      <a:gd name="connsiteY6" fmla="*/ 532437 h 654955"/>
                      <a:gd name="connsiteX7" fmla="*/ 42878 w 1441863"/>
                      <a:gd name="connsiteY7" fmla="*/ 643165 h 654955"/>
                      <a:gd name="connsiteX8" fmla="*/ 16 w 1441863"/>
                      <a:gd name="connsiteY8" fmla="*/ 641975 h 654955"/>
                      <a:gd name="connsiteX9" fmla="*/ 38116 w 1441863"/>
                      <a:gd name="connsiteY9" fmla="*/ 556250 h 654955"/>
                      <a:gd name="connsiteX10" fmla="*/ 48831 w 1441863"/>
                      <a:gd name="connsiteY10" fmla="*/ 388372 h 654955"/>
                      <a:gd name="connsiteX11" fmla="*/ 51213 w 1441863"/>
                      <a:gd name="connsiteY11" fmla="*/ 171678 h 654955"/>
                      <a:gd name="connsiteX12" fmla="*/ 234569 w 1441863"/>
                      <a:gd name="connsiteY12" fmla="*/ 3800 h 654955"/>
                      <a:gd name="connsiteX13" fmla="*/ 595328 w 1441863"/>
                      <a:gd name="connsiteY13" fmla="*/ 56187 h 654955"/>
                      <a:gd name="connsiteX14" fmla="*/ 876316 w 1441863"/>
                      <a:gd name="connsiteY14" fmla="*/ 76428 h 654955"/>
                      <a:gd name="connsiteX15" fmla="*/ 1144206 w 1441863"/>
                      <a:gd name="connsiteY15" fmla="*/ 71665 h 654955"/>
                      <a:gd name="connsiteX16" fmla="*/ 1271603 w 1441863"/>
                      <a:gd name="connsiteY16" fmla="*/ 85953 h 654955"/>
                      <a:gd name="connsiteX17" fmla="*/ 1439481 w 1441863"/>
                      <a:gd name="connsiteY17" fmla="*/ 131197 h 654955"/>
                      <a:gd name="connsiteX18" fmla="*/ 1441863 w 1441863"/>
                      <a:gd name="connsiteY18" fmla="*/ 183584 h 654955"/>
                      <a:gd name="connsiteX19" fmla="*/ 1190641 w 1441863"/>
                      <a:gd name="connsiteY19" fmla="*/ 114528 h 654955"/>
                      <a:gd name="connsiteX20" fmla="*/ 1066816 w 1441863"/>
                      <a:gd name="connsiteY20" fmla="*/ 107384 h 654955"/>
                      <a:gd name="connsiteX21" fmla="*/ 1140635 w 1441863"/>
                      <a:gd name="connsiteY21" fmla="*/ 153818 h 654955"/>
                      <a:gd name="connsiteX22" fmla="*/ 1147778 w 1441863"/>
                      <a:gd name="connsiteY22" fmla="*/ 205015 h 654955"/>
                      <a:gd name="connsiteX0" fmla="*/ 1147778 w 1441863"/>
                      <a:gd name="connsiteY0" fmla="*/ 205015 h 654955"/>
                      <a:gd name="connsiteX1" fmla="*/ 1019191 w 1441863"/>
                      <a:gd name="connsiteY1" fmla="*/ 128815 h 654955"/>
                      <a:gd name="connsiteX2" fmla="*/ 613188 w 1441863"/>
                      <a:gd name="connsiteY2" fmla="*/ 105003 h 654955"/>
                      <a:gd name="connsiteX3" fmla="*/ 248856 w 1441863"/>
                      <a:gd name="connsiteY3" fmla="*/ 51425 h 654955"/>
                      <a:gd name="connsiteX4" fmla="*/ 84550 w 1441863"/>
                      <a:gd name="connsiteY4" fmla="*/ 213350 h 654955"/>
                      <a:gd name="connsiteX5" fmla="*/ 89313 w 1441863"/>
                      <a:gd name="connsiteY5" fmla="*/ 405040 h 654955"/>
                      <a:gd name="connsiteX6" fmla="*/ 91694 w 1441863"/>
                      <a:gd name="connsiteY6" fmla="*/ 532437 h 654955"/>
                      <a:gd name="connsiteX7" fmla="*/ 42878 w 1441863"/>
                      <a:gd name="connsiteY7" fmla="*/ 643165 h 654955"/>
                      <a:gd name="connsiteX8" fmla="*/ 16 w 1441863"/>
                      <a:gd name="connsiteY8" fmla="*/ 641975 h 654955"/>
                      <a:gd name="connsiteX9" fmla="*/ 38116 w 1441863"/>
                      <a:gd name="connsiteY9" fmla="*/ 556250 h 654955"/>
                      <a:gd name="connsiteX10" fmla="*/ 48831 w 1441863"/>
                      <a:gd name="connsiteY10" fmla="*/ 388372 h 654955"/>
                      <a:gd name="connsiteX11" fmla="*/ 51213 w 1441863"/>
                      <a:gd name="connsiteY11" fmla="*/ 171678 h 654955"/>
                      <a:gd name="connsiteX12" fmla="*/ 234569 w 1441863"/>
                      <a:gd name="connsiteY12" fmla="*/ 3800 h 654955"/>
                      <a:gd name="connsiteX13" fmla="*/ 595328 w 1441863"/>
                      <a:gd name="connsiteY13" fmla="*/ 56187 h 654955"/>
                      <a:gd name="connsiteX14" fmla="*/ 876316 w 1441863"/>
                      <a:gd name="connsiteY14" fmla="*/ 76428 h 654955"/>
                      <a:gd name="connsiteX15" fmla="*/ 1144206 w 1441863"/>
                      <a:gd name="connsiteY15" fmla="*/ 71665 h 654955"/>
                      <a:gd name="connsiteX16" fmla="*/ 1271603 w 1441863"/>
                      <a:gd name="connsiteY16" fmla="*/ 85953 h 654955"/>
                      <a:gd name="connsiteX17" fmla="*/ 1439481 w 1441863"/>
                      <a:gd name="connsiteY17" fmla="*/ 131197 h 654955"/>
                      <a:gd name="connsiteX18" fmla="*/ 1441863 w 1441863"/>
                      <a:gd name="connsiteY18" fmla="*/ 183584 h 654955"/>
                      <a:gd name="connsiteX19" fmla="*/ 1190641 w 1441863"/>
                      <a:gd name="connsiteY19" fmla="*/ 114528 h 654955"/>
                      <a:gd name="connsiteX20" fmla="*/ 1066816 w 1441863"/>
                      <a:gd name="connsiteY20" fmla="*/ 107384 h 654955"/>
                      <a:gd name="connsiteX21" fmla="*/ 1140635 w 1441863"/>
                      <a:gd name="connsiteY21" fmla="*/ 153818 h 654955"/>
                      <a:gd name="connsiteX22" fmla="*/ 1147778 w 1441863"/>
                      <a:gd name="connsiteY22" fmla="*/ 205015 h 654955"/>
                      <a:gd name="connsiteX0" fmla="*/ 1147778 w 1441863"/>
                      <a:gd name="connsiteY0" fmla="*/ 205015 h 654955"/>
                      <a:gd name="connsiteX1" fmla="*/ 1019191 w 1441863"/>
                      <a:gd name="connsiteY1" fmla="*/ 128815 h 654955"/>
                      <a:gd name="connsiteX2" fmla="*/ 613188 w 1441863"/>
                      <a:gd name="connsiteY2" fmla="*/ 105003 h 654955"/>
                      <a:gd name="connsiteX3" fmla="*/ 248856 w 1441863"/>
                      <a:gd name="connsiteY3" fmla="*/ 51425 h 654955"/>
                      <a:gd name="connsiteX4" fmla="*/ 84550 w 1441863"/>
                      <a:gd name="connsiteY4" fmla="*/ 213350 h 654955"/>
                      <a:gd name="connsiteX5" fmla="*/ 89313 w 1441863"/>
                      <a:gd name="connsiteY5" fmla="*/ 405040 h 654955"/>
                      <a:gd name="connsiteX6" fmla="*/ 91694 w 1441863"/>
                      <a:gd name="connsiteY6" fmla="*/ 532437 h 654955"/>
                      <a:gd name="connsiteX7" fmla="*/ 42878 w 1441863"/>
                      <a:gd name="connsiteY7" fmla="*/ 643165 h 654955"/>
                      <a:gd name="connsiteX8" fmla="*/ 16 w 1441863"/>
                      <a:gd name="connsiteY8" fmla="*/ 641975 h 654955"/>
                      <a:gd name="connsiteX9" fmla="*/ 38116 w 1441863"/>
                      <a:gd name="connsiteY9" fmla="*/ 556250 h 654955"/>
                      <a:gd name="connsiteX10" fmla="*/ 48831 w 1441863"/>
                      <a:gd name="connsiteY10" fmla="*/ 388372 h 654955"/>
                      <a:gd name="connsiteX11" fmla="*/ 51213 w 1441863"/>
                      <a:gd name="connsiteY11" fmla="*/ 171678 h 654955"/>
                      <a:gd name="connsiteX12" fmla="*/ 234569 w 1441863"/>
                      <a:gd name="connsiteY12" fmla="*/ 3800 h 654955"/>
                      <a:gd name="connsiteX13" fmla="*/ 595328 w 1441863"/>
                      <a:gd name="connsiteY13" fmla="*/ 56187 h 654955"/>
                      <a:gd name="connsiteX14" fmla="*/ 876316 w 1441863"/>
                      <a:gd name="connsiteY14" fmla="*/ 76428 h 654955"/>
                      <a:gd name="connsiteX15" fmla="*/ 1144206 w 1441863"/>
                      <a:gd name="connsiteY15" fmla="*/ 71665 h 654955"/>
                      <a:gd name="connsiteX16" fmla="*/ 1271603 w 1441863"/>
                      <a:gd name="connsiteY16" fmla="*/ 85953 h 654955"/>
                      <a:gd name="connsiteX17" fmla="*/ 1439481 w 1441863"/>
                      <a:gd name="connsiteY17" fmla="*/ 131197 h 654955"/>
                      <a:gd name="connsiteX18" fmla="*/ 1441863 w 1441863"/>
                      <a:gd name="connsiteY18" fmla="*/ 183584 h 654955"/>
                      <a:gd name="connsiteX19" fmla="*/ 1190641 w 1441863"/>
                      <a:gd name="connsiteY19" fmla="*/ 114528 h 654955"/>
                      <a:gd name="connsiteX20" fmla="*/ 1066816 w 1441863"/>
                      <a:gd name="connsiteY20" fmla="*/ 107384 h 654955"/>
                      <a:gd name="connsiteX21" fmla="*/ 1140635 w 1441863"/>
                      <a:gd name="connsiteY21" fmla="*/ 153818 h 654955"/>
                      <a:gd name="connsiteX22" fmla="*/ 1147778 w 1441863"/>
                      <a:gd name="connsiteY22" fmla="*/ 205015 h 654955"/>
                      <a:gd name="connsiteX0" fmla="*/ 1147778 w 1441863"/>
                      <a:gd name="connsiteY0" fmla="*/ 205015 h 649136"/>
                      <a:gd name="connsiteX1" fmla="*/ 1019191 w 1441863"/>
                      <a:gd name="connsiteY1" fmla="*/ 128815 h 649136"/>
                      <a:gd name="connsiteX2" fmla="*/ 613188 w 1441863"/>
                      <a:gd name="connsiteY2" fmla="*/ 105003 h 649136"/>
                      <a:gd name="connsiteX3" fmla="*/ 248856 w 1441863"/>
                      <a:gd name="connsiteY3" fmla="*/ 51425 h 649136"/>
                      <a:gd name="connsiteX4" fmla="*/ 84550 w 1441863"/>
                      <a:gd name="connsiteY4" fmla="*/ 213350 h 649136"/>
                      <a:gd name="connsiteX5" fmla="*/ 89313 w 1441863"/>
                      <a:gd name="connsiteY5" fmla="*/ 405040 h 649136"/>
                      <a:gd name="connsiteX6" fmla="*/ 91694 w 1441863"/>
                      <a:gd name="connsiteY6" fmla="*/ 532437 h 649136"/>
                      <a:gd name="connsiteX7" fmla="*/ 42878 w 1441863"/>
                      <a:gd name="connsiteY7" fmla="*/ 643165 h 649136"/>
                      <a:gd name="connsiteX8" fmla="*/ 16 w 1441863"/>
                      <a:gd name="connsiteY8" fmla="*/ 641975 h 649136"/>
                      <a:gd name="connsiteX9" fmla="*/ 38116 w 1441863"/>
                      <a:gd name="connsiteY9" fmla="*/ 556250 h 649136"/>
                      <a:gd name="connsiteX10" fmla="*/ 48831 w 1441863"/>
                      <a:gd name="connsiteY10" fmla="*/ 388372 h 649136"/>
                      <a:gd name="connsiteX11" fmla="*/ 51213 w 1441863"/>
                      <a:gd name="connsiteY11" fmla="*/ 171678 h 649136"/>
                      <a:gd name="connsiteX12" fmla="*/ 234569 w 1441863"/>
                      <a:gd name="connsiteY12" fmla="*/ 3800 h 649136"/>
                      <a:gd name="connsiteX13" fmla="*/ 595328 w 1441863"/>
                      <a:gd name="connsiteY13" fmla="*/ 56187 h 649136"/>
                      <a:gd name="connsiteX14" fmla="*/ 876316 w 1441863"/>
                      <a:gd name="connsiteY14" fmla="*/ 76428 h 649136"/>
                      <a:gd name="connsiteX15" fmla="*/ 1144206 w 1441863"/>
                      <a:gd name="connsiteY15" fmla="*/ 71665 h 649136"/>
                      <a:gd name="connsiteX16" fmla="*/ 1271603 w 1441863"/>
                      <a:gd name="connsiteY16" fmla="*/ 85953 h 649136"/>
                      <a:gd name="connsiteX17" fmla="*/ 1439481 w 1441863"/>
                      <a:gd name="connsiteY17" fmla="*/ 131197 h 649136"/>
                      <a:gd name="connsiteX18" fmla="*/ 1441863 w 1441863"/>
                      <a:gd name="connsiteY18" fmla="*/ 183584 h 649136"/>
                      <a:gd name="connsiteX19" fmla="*/ 1190641 w 1441863"/>
                      <a:gd name="connsiteY19" fmla="*/ 114528 h 649136"/>
                      <a:gd name="connsiteX20" fmla="*/ 1066816 w 1441863"/>
                      <a:gd name="connsiteY20" fmla="*/ 107384 h 649136"/>
                      <a:gd name="connsiteX21" fmla="*/ 1140635 w 1441863"/>
                      <a:gd name="connsiteY21" fmla="*/ 153818 h 649136"/>
                      <a:gd name="connsiteX22" fmla="*/ 1147778 w 1441863"/>
                      <a:gd name="connsiteY22" fmla="*/ 205015 h 649136"/>
                      <a:gd name="connsiteX0" fmla="*/ 1147778 w 1441863"/>
                      <a:gd name="connsiteY0" fmla="*/ 205015 h 649136"/>
                      <a:gd name="connsiteX1" fmla="*/ 1019191 w 1441863"/>
                      <a:gd name="connsiteY1" fmla="*/ 128815 h 649136"/>
                      <a:gd name="connsiteX2" fmla="*/ 613188 w 1441863"/>
                      <a:gd name="connsiteY2" fmla="*/ 105003 h 649136"/>
                      <a:gd name="connsiteX3" fmla="*/ 248856 w 1441863"/>
                      <a:gd name="connsiteY3" fmla="*/ 51425 h 649136"/>
                      <a:gd name="connsiteX4" fmla="*/ 84550 w 1441863"/>
                      <a:gd name="connsiteY4" fmla="*/ 213350 h 649136"/>
                      <a:gd name="connsiteX5" fmla="*/ 89313 w 1441863"/>
                      <a:gd name="connsiteY5" fmla="*/ 405040 h 649136"/>
                      <a:gd name="connsiteX6" fmla="*/ 91694 w 1441863"/>
                      <a:gd name="connsiteY6" fmla="*/ 532437 h 649136"/>
                      <a:gd name="connsiteX7" fmla="*/ 42878 w 1441863"/>
                      <a:gd name="connsiteY7" fmla="*/ 643165 h 649136"/>
                      <a:gd name="connsiteX8" fmla="*/ 16 w 1441863"/>
                      <a:gd name="connsiteY8" fmla="*/ 641975 h 649136"/>
                      <a:gd name="connsiteX9" fmla="*/ 38116 w 1441863"/>
                      <a:gd name="connsiteY9" fmla="*/ 556250 h 649136"/>
                      <a:gd name="connsiteX10" fmla="*/ 48831 w 1441863"/>
                      <a:gd name="connsiteY10" fmla="*/ 388372 h 649136"/>
                      <a:gd name="connsiteX11" fmla="*/ 51213 w 1441863"/>
                      <a:gd name="connsiteY11" fmla="*/ 171678 h 649136"/>
                      <a:gd name="connsiteX12" fmla="*/ 234569 w 1441863"/>
                      <a:gd name="connsiteY12" fmla="*/ 3800 h 649136"/>
                      <a:gd name="connsiteX13" fmla="*/ 595328 w 1441863"/>
                      <a:gd name="connsiteY13" fmla="*/ 56187 h 649136"/>
                      <a:gd name="connsiteX14" fmla="*/ 876316 w 1441863"/>
                      <a:gd name="connsiteY14" fmla="*/ 76428 h 649136"/>
                      <a:gd name="connsiteX15" fmla="*/ 1144206 w 1441863"/>
                      <a:gd name="connsiteY15" fmla="*/ 71665 h 649136"/>
                      <a:gd name="connsiteX16" fmla="*/ 1271603 w 1441863"/>
                      <a:gd name="connsiteY16" fmla="*/ 85953 h 649136"/>
                      <a:gd name="connsiteX17" fmla="*/ 1439481 w 1441863"/>
                      <a:gd name="connsiteY17" fmla="*/ 131197 h 649136"/>
                      <a:gd name="connsiteX18" fmla="*/ 1441863 w 1441863"/>
                      <a:gd name="connsiteY18" fmla="*/ 183584 h 649136"/>
                      <a:gd name="connsiteX19" fmla="*/ 1190641 w 1441863"/>
                      <a:gd name="connsiteY19" fmla="*/ 114528 h 649136"/>
                      <a:gd name="connsiteX20" fmla="*/ 1066816 w 1441863"/>
                      <a:gd name="connsiteY20" fmla="*/ 107384 h 649136"/>
                      <a:gd name="connsiteX21" fmla="*/ 1140635 w 1441863"/>
                      <a:gd name="connsiteY21" fmla="*/ 153818 h 649136"/>
                      <a:gd name="connsiteX22" fmla="*/ 1147778 w 1441863"/>
                      <a:gd name="connsiteY22" fmla="*/ 205015 h 649136"/>
                      <a:gd name="connsiteX0" fmla="*/ 1147778 w 1441863"/>
                      <a:gd name="connsiteY0" fmla="*/ 205015 h 643678"/>
                      <a:gd name="connsiteX1" fmla="*/ 1019191 w 1441863"/>
                      <a:gd name="connsiteY1" fmla="*/ 128815 h 643678"/>
                      <a:gd name="connsiteX2" fmla="*/ 613188 w 1441863"/>
                      <a:gd name="connsiteY2" fmla="*/ 105003 h 643678"/>
                      <a:gd name="connsiteX3" fmla="*/ 248856 w 1441863"/>
                      <a:gd name="connsiteY3" fmla="*/ 51425 h 643678"/>
                      <a:gd name="connsiteX4" fmla="*/ 84550 w 1441863"/>
                      <a:gd name="connsiteY4" fmla="*/ 213350 h 643678"/>
                      <a:gd name="connsiteX5" fmla="*/ 89313 w 1441863"/>
                      <a:gd name="connsiteY5" fmla="*/ 405040 h 643678"/>
                      <a:gd name="connsiteX6" fmla="*/ 91694 w 1441863"/>
                      <a:gd name="connsiteY6" fmla="*/ 532437 h 643678"/>
                      <a:gd name="connsiteX7" fmla="*/ 42878 w 1441863"/>
                      <a:gd name="connsiteY7" fmla="*/ 643165 h 643678"/>
                      <a:gd name="connsiteX8" fmla="*/ 16 w 1441863"/>
                      <a:gd name="connsiteY8" fmla="*/ 641975 h 643678"/>
                      <a:gd name="connsiteX9" fmla="*/ 38116 w 1441863"/>
                      <a:gd name="connsiteY9" fmla="*/ 556250 h 643678"/>
                      <a:gd name="connsiteX10" fmla="*/ 48831 w 1441863"/>
                      <a:gd name="connsiteY10" fmla="*/ 388372 h 643678"/>
                      <a:gd name="connsiteX11" fmla="*/ 51213 w 1441863"/>
                      <a:gd name="connsiteY11" fmla="*/ 171678 h 643678"/>
                      <a:gd name="connsiteX12" fmla="*/ 234569 w 1441863"/>
                      <a:gd name="connsiteY12" fmla="*/ 3800 h 643678"/>
                      <a:gd name="connsiteX13" fmla="*/ 595328 w 1441863"/>
                      <a:gd name="connsiteY13" fmla="*/ 56187 h 643678"/>
                      <a:gd name="connsiteX14" fmla="*/ 876316 w 1441863"/>
                      <a:gd name="connsiteY14" fmla="*/ 76428 h 643678"/>
                      <a:gd name="connsiteX15" fmla="*/ 1144206 w 1441863"/>
                      <a:gd name="connsiteY15" fmla="*/ 71665 h 643678"/>
                      <a:gd name="connsiteX16" fmla="*/ 1271603 w 1441863"/>
                      <a:gd name="connsiteY16" fmla="*/ 85953 h 643678"/>
                      <a:gd name="connsiteX17" fmla="*/ 1439481 w 1441863"/>
                      <a:gd name="connsiteY17" fmla="*/ 131197 h 643678"/>
                      <a:gd name="connsiteX18" fmla="*/ 1441863 w 1441863"/>
                      <a:gd name="connsiteY18" fmla="*/ 183584 h 643678"/>
                      <a:gd name="connsiteX19" fmla="*/ 1190641 w 1441863"/>
                      <a:gd name="connsiteY19" fmla="*/ 114528 h 643678"/>
                      <a:gd name="connsiteX20" fmla="*/ 1066816 w 1441863"/>
                      <a:gd name="connsiteY20" fmla="*/ 107384 h 643678"/>
                      <a:gd name="connsiteX21" fmla="*/ 1140635 w 1441863"/>
                      <a:gd name="connsiteY21" fmla="*/ 153818 h 643678"/>
                      <a:gd name="connsiteX22" fmla="*/ 1147778 w 1441863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38100 w 1441847"/>
                      <a:gd name="connsiteY9" fmla="*/ 556250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38100 w 1441847"/>
                      <a:gd name="connsiteY9" fmla="*/ 556250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41672 w 1441847"/>
                      <a:gd name="connsiteY9" fmla="*/ 547915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41672 w 1441847"/>
                      <a:gd name="connsiteY9" fmla="*/ 547915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41672 w 1441847"/>
                      <a:gd name="connsiteY9" fmla="*/ 547915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41672 w 1441847"/>
                      <a:gd name="connsiteY9" fmla="*/ 547915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91678 w 1441847"/>
                      <a:gd name="connsiteY6" fmla="*/ 532437 h 643678"/>
                      <a:gd name="connsiteX7" fmla="*/ 42862 w 1441847"/>
                      <a:gd name="connsiteY7" fmla="*/ 643165 h 643678"/>
                      <a:gd name="connsiteX8" fmla="*/ 0 w 1441847"/>
                      <a:gd name="connsiteY8" fmla="*/ 641975 h 643678"/>
                      <a:gd name="connsiteX9" fmla="*/ 41672 w 1441847"/>
                      <a:gd name="connsiteY9" fmla="*/ 547915 h 643678"/>
                      <a:gd name="connsiteX10" fmla="*/ 48815 w 1441847"/>
                      <a:gd name="connsiteY10" fmla="*/ 388372 h 643678"/>
                      <a:gd name="connsiteX11" fmla="*/ 51197 w 1441847"/>
                      <a:gd name="connsiteY11" fmla="*/ 171678 h 643678"/>
                      <a:gd name="connsiteX12" fmla="*/ 234553 w 1441847"/>
                      <a:gd name="connsiteY12" fmla="*/ 3800 h 643678"/>
                      <a:gd name="connsiteX13" fmla="*/ 595312 w 1441847"/>
                      <a:gd name="connsiteY13" fmla="*/ 56187 h 643678"/>
                      <a:gd name="connsiteX14" fmla="*/ 876300 w 1441847"/>
                      <a:gd name="connsiteY14" fmla="*/ 76428 h 643678"/>
                      <a:gd name="connsiteX15" fmla="*/ 1144190 w 1441847"/>
                      <a:gd name="connsiteY15" fmla="*/ 71665 h 643678"/>
                      <a:gd name="connsiteX16" fmla="*/ 1271587 w 1441847"/>
                      <a:gd name="connsiteY16" fmla="*/ 85953 h 643678"/>
                      <a:gd name="connsiteX17" fmla="*/ 1439465 w 1441847"/>
                      <a:gd name="connsiteY17" fmla="*/ 131197 h 643678"/>
                      <a:gd name="connsiteX18" fmla="*/ 1441847 w 1441847"/>
                      <a:gd name="connsiteY18" fmla="*/ 183584 h 643678"/>
                      <a:gd name="connsiteX19" fmla="*/ 1190625 w 1441847"/>
                      <a:gd name="connsiteY19" fmla="*/ 114528 h 643678"/>
                      <a:gd name="connsiteX20" fmla="*/ 1066800 w 1441847"/>
                      <a:gd name="connsiteY20" fmla="*/ 107384 h 643678"/>
                      <a:gd name="connsiteX21" fmla="*/ 1140619 w 1441847"/>
                      <a:gd name="connsiteY21" fmla="*/ 153818 h 643678"/>
                      <a:gd name="connsiteX22" fmla="*/ 1147762 w 1441847"/>
                      <a:gd name="connsiteY22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1672 w 1441847"/>
                      <a:gd name="connsiteY8" fmla="*/ 547915 h 643678"/>
                      <a:gd name="connsiteX9" fmla="*/ 48815 w 1441847"/>
                      <a:gd name="connsiteY9" fmla="*/ 388372 h 643678"/>
                      <a:gd name="connsiteX10" fmla="*/ 51197 w 1441847"/>
                      <a:gd name="connsiteY10" fmla="*/ 171678 h 643678"/>
                      <a:gd name="connsiteX11" fmla="*/ 234553 w 1441847"/>
                      <a:gd name="connsiteY11" fmla="*/ 3800 h 643678"/>
                      <a:gd name="connsiteX12" fmla="*/ 595312 w 1441847"/>
                      <a:gd name="connsiteY12" fmla="*/ 56187 h 643678"/>
                      <a:gd name="connsiteX13" fmla="*/ 876300 w 1441847"/>
                      <a:gd name="connsiteY13" fmla="*/ 76428 h 643678"/>
                      <a:gd name="connsiteX14" fmla="*/ 1144190 w 1441847"/>
                      <a:gd name="connsiteY14" fmla="*/ 71665 h 643678"/>
                      <a:gd name="connsiteX15" fmla="*/ 1271587 w 1441847"/>
                      <a:gd name="connsiteY15" fmla="*/ 85953 h 643678"/>
                      <a:gd name="connsiteX16" fmla="*/ 1439465 w 1441847"/>
                      <a:gd name="connsiteY16" fmla="*/ 131197 h 643678"/>
                      <a:gd name="connsiteX17" fmla="*/ 1441847 w 1441847"/>
                      <a:gd name="connsiteY17" fmla="*/ 183584 h 643678"/>
                      <a:gd name="connsiteX18" fmla="*/ 1190625 w 1441847"/>
                      <a:gd name="connsiteY18" fmla="*/ 114528 h 643678"/>
                      <a:gd name="connsiteX19" fmla="*/ 1066800 w 1441847"/>
                      <a:gd name="connsiteY19" fmla="*/ 107384 h 643678"/>
                      <a:gd name="connsiteX20" fmla="*/ 1140619 w 1441847"/>
                      <a:gd name="connsiteY20" fmla="*/ 153818 h 643678"/>
                      <a:gd name="connsiteX21" fmla="*/ 1147762 w 1441847"/>
                      <a:gd name="connsiteY21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1672 w 1441847"/>
                      <a:gd name="connsiteY8" fmla="*/ 547915 h 643678"/>
                      <a:gd name="connsiteX9" fmla="*/ 48815 w 1441847"/>
                      <a:gd name="connsiteY9" fmla="*/ 388372 h 643678"/>
                      <a:gd name="connsiteX10" fmla="*/ 51197 w 1441847"/>
                      <a:gd name="connsiteY10" fmla="*/ 171678 h 643678"/>
                      <a:gd name="connsiteX11" fmla="*/ 234553 w 1441847"/>
                      <a:gd name="connsiteY11" fmla="*/ 3800 h 643678"/>
                      <a:gd name="connsiteX12" fmla="*/ 595312 w 1441847"/>
                      <a:gd name="connsiteY12" fmla="*/ 56187 h 643678"/>
                      <a:gd name="connsiteX13" fmla="*/ 876300 w 1441847"/>
                      <a:gd name="connsiteY13" fmla="*/ 76428 h 643678"/>
                      <a:gd name="connsiteX14" fmla="*/ 1144190 w 1441847"/>
                      <a:gd name="connsiteY14" fmla="*/ 71665 h 643678"/>
                      <a:gd name="connsiteX15" fmla="*/ 1271587 w 1441847"/>
                      <a:gd name="connsiteY15" fmla="*/ 85953 h 643678"/>
                      <a:gd name="connsiteX16" fmla="*/ 1439465 w 1441847"/>
                      <a:gd name="connsiteY16" fmla="*/ 131197 h 643678"/>
                      <a:gd name="connsiteX17" fmla="*/ 1441847 w 1441847"/>
                      <a:gd name="connsiteY17" fmla="*/ 183584 h 643678"/>
                      <a:gd name="connsiteX18" fmla="*/ 1190625 w 1441847"/>
                      <a:gd name="connsiteY18" fmla="*/ 114528 h 643678"/>
                      <a:gd name="connsiteX19" fmla="*/ 1066800 w 1441847"/>
                      <a:gd name="connsiteY19" fmla="*/ 107384 h 643678"/>
                      <a:gd name="connsiteX20" fmla="*/ 1140619 w 1441847"/>
                      <a:gd name="connsiteY20" fmla="*/ 153818 h 643678"/>
                      <a:gd name="connsiteX21" fmla="*/ 1147762 w 1441847"/>
                      <a:gd name="connsiteY21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1672 w 1441847"/>
                      <a:gd name="connsiteY8" fmla="*/ 547915 h 643678"/>
                      <a:gd name="connsiteX9" fmla="*/ 48815 w 1441847"/>
                      <a:gd name="connsiteY9" fmla="*/ 388372 h 643678"/>
                      <a:gd name="connsiteX10" fmla="*/ 51197 w 1441847"/>
                      <a:gd name="connsiteY10" fmla="*/ 171678 h 643678"/>
                      <a:gd name="connsiteX11" fmla="*/ 234553 w 1441847"/>
                      <a:gd name="connsiteY11" fmla="*/ 3800 h 643678"/>
                      <a:gd name="connsiteX12" fmla="*/ 595312 w 1441847"/>
                      <a:gd name="connsiteY12" fmla="*/ 56187 h 643678"/>
                      <a:gd name="connsiteX13" fmla="*/ 876300 w 1441847"/>
                      <a:gd name="connsiteY13" fmla="*/ 76428 h 643678"/>
                      <a:gd name="connsiteX14" fmla="*/ 1144190 w 1441847"/>
                      <a:gd name="connsiteY14" fmla="*/ 71665 h 643678"/>
                      <a:gd name="connsiteX15" fmla="*/ 1271587 w 1441847"/>
                      <a:gd name="connsiteY15" fmla="*/ 85953 h 643678"/>
                      <a:gd name="connsiteX16" fmla="*/ 1439465 w 1441847"/>
                      <a:gd name="connsiteY16" fmla="*/ 131197 h 643678"/>
                      <a:gd name="connsiteX17" fmla="*/ 1441847 w 1441847"/>
                      <a:gd name="connsiteY17" fmla="*/ 183584 h 643678"/>
                      <a:gd name="connsiteX18" fmla="*/ 1190625 w 1441847"/>
                      <a:gd name="connsiteY18" fmla="*/ 114528 h 643678"/>
                      <a:gd name="connsiteX19" fmla="*/ 1066800 w 1441847"/>
                      <a:gd name="connsiteY19" fmla="*/ 107384 h 643678"/>
                      <a:gd name="connsiteX20" fmla="*/ 1140619 w 1441847"/>
                      <a:gd name="connsiteY20" fmla="*/ 153818 h 643678"/>
                      <a:gd name="connsiteX21" fmla="*/ 1147762 w 1441847"/>
                      <a:gd name="connsiteY21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8815 w 1441847"/>
                      <a:gd name="connsiteY8" fmla="*/ 388372 h 643678"/>
                      <a:gd name="connsiteX9" fmla="*/ 51197 w 1441847"/>
                      <a:gd name="connsiteY9" fmla="*/ 171678 h 643678"/>
                      <a:gd name="connsiteX10" fmla="*/ 234553 w 1441847"/>
                      <a:gd name="connsiteY10" fmla="*/ 3800 h 643678"/>
                      <a:gd name="connsiteX11" fmla="*/ 595312 w 1441847"/>
                      <a:gd name="connsiteY11" fmla="*/ 56187 h 643678"/>
                      <a:gd name="connsiteX12" fmla="*/ 876300 w 1441847"/>
                      <a:gd name="connsiteY12" fmla="*/ 76428 h 643678"/>
                      <a:gd name="connsiteX13" fmla="*/ 1144190 w 1441847"/>
                      <a:gd name="connsiteY13" fmla="*/ 71665 h 643678"/>
                      <a:gd name="connsiteX14" fmla="*/ 1271587 w 1441847"/>
                      <a:gd name="connsiteY14" fmla="*/ 85953 h 643678"/>
                      <a:gd name="connsiteX15" fmla="*/ 1439465 w 1441847"/>
                      <a:gd name="connsiteY15" fmla="*/ 131197 h 643678"/>
                      <a:gd name="connsiteX16" fmla="*/ 1441847 w 1441847"/>
                      <a:gd name="connsiteY16" fmla="*/ 183584 h 643678"/>
                      <a:gd name="connsiteX17" fmla="*/ 1190625 w 1441847"/>
                      <a:gd name="connsiteY17" fmla="*/ 114528 h 643678"/>
                      <a:gd name="connsiteX18" fmla="*/ 1066800 w 1441847"/>
                      <a:gd name="connsiteY18" fmla="*/ 107384 h 643678"/>
                      <a:gd name="connsiteX19" fmla="*/ 1140619 w 1441847"/>
                      <a:gd name="connsiteY19" fmla="*/ 153818 h 643678"/>
                      <a:gd name="connsiteX20" fmla="*/ 1147762 w 1441847"/>
                      <a:gd name="connsiteY20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8815 w 1441847"/>
                      <a:gd name="connsiteY8" fmla="*/ 388372 h 643678"/>
                      <a:gd name="connsiteX9" fmla="*/ 51197 w 1441847"/>
                      <a:gd name="connsiteY9" fmla="*/ 171678 h 643678"/>
                      <a:gd name="connsiteX10" fmla="*/ 234553 w 1441847"/>
                      <a:gd name="connsiteY10" fmla="*/ 3800 h 643678"/>
                      <a:gd name="connsiteX11" fmla="*/ 595312 w 1441847"/>
                      <a:gd name="connsiteY11" fmla="*/ 56187 h 643678"/>
                      <a:gd name="connsiteX12" fmla="*/ 876300 w 1441847"/>
                      <a:gd name="connsiteY12" fmla="*/ 76428 h 643678"/>
                      <a:gd name="connsiteX13" fmla="*/ 1144190 w 1441847"/>
                      <a:gd name="connsiteY13" fmla="*/ 71665 h 643678"/>
                      <a:gd name="connsiteX14" fmla="*/ 1271587 w 1441847"/>
                      <a:gd name="connsiteY14" fmla="*/ 85953 h 643678"/>
                      <a:gd name="connsiteX15" fmla="*/ 1439465 w 1441847"/>
                      <a:gd name="connsiteY15" fmla="*/ 131197 h 643678"/>
                      <a:gd name="connsiteX16" fmla="*/ 1441847 w 1441847"/>
                      <a:gd name="connsiteY16" fmla="*/ 183584 h 643678"/>
                      <a:gd name="connsiteX17" fmla="*/ 1190625 w 1441847"/>
                      <a:gd name="connsiteY17" fmla="*/ 114528 h 643678"/>
                      <a:gd name="connsiteX18" fmla="*/ 1066800 w 1441847"/>
                      <a:gd name="connsiteY18" fmla="*/ 107384 h 643678"/>
                      <a:gd name="connsiteX19" fmla="*/ 1140619 w 1441847"/>
                      <a:gd name="connsiteY19" fmla="*/ 153818 h 643678"/>
                      <a:gd name="connsiteX20" fmla="*/ 1147762 w 1441847"/>
                      <a:gd name="connsiteY20" fmla="*/ 205015 h 643678"/>
                      <a:gd name="connsiteX0" fmla="*/ 1147762 w 1441847"/>
                      <a:gd name="connsiteY0" fmla="*/ 205015 h 643678"/>
                      <a:gd name="connsiteX1" fmla="*/ 1019175 w 1441847"/>
                      <a:gd name="connsiteY1" fmla="*/ 128815 h 643678"/>
                      <a:gd name="connsiteX2" fmla="*/ 613172 w 1441847"/>
                      <a:gd name="connsiteY2" fmla="*/ 105003 h 643678"/>
                      <a:gd name="connsiteX3" fmla="*/ 248840 w 1441847"/>
                      <a:gd name="connsiteY3" fmla="*/ 51425 h 643678"/>
                      <a:gd name="connsiteX4" fmla="*/ 84534 w 1441847"/>
                      <a:gd name="connsiteY4" fmla="*/ 213350 h 643678"/>
                      <a:gd name="connsiteX5" fmla="*/ 89297 w 1441847"/>
                      <a:gd name="connsiteY5" fmla="*/ 405040 h 643678"/>
                      <a:gd name="connsiteX6" fmla="*/ 42862 w 1441847"/>
                      <a:gd name="connsiteY6" fmla="*/ 643165 h 643678"/>
                      <a:gd name="connsiteX7" fmla="*/ 0 w 1441847"/>
                      <a:gd name="connsiteY7" fmla="*/ 641975 h 643678"/>
                      <a:gd name="connsiteX8" fmla="*/ 48815 w 1441847"/>
                      <a:gd name="connsiteY8" fmla="*/ 388372 h 643678"/>
                      <a:gd name="connsiteX9" fmla="*/ 51197 w 1441847"/>
                      <a:gd name="connsiteY9" fmla="*/ 171678 h 643678"/>
                      <a:gd name="connsiteX10" fmla="*/ 234553 w 1441847"/>
                      <a:gd name="connsiteY10" fmla="*/ 3800 h 643678"/>
                      <a:gd name="connsiteX11" fmla="*/ 595312 w 1441847"/>
                      <a:gd name="connsiteY11" fmla="*/ 56187 h 643678"/>
                      <a:gd name="connsiteX12" fmla="*/ 876300 w 1441847"/>
                      <a:gd name="connsiteY12" fmla="*/ 76428 h 643678"/>
                      <a:gd name="connsiteX13" fmla="*/ 1144190 w 1441847"/>
                      <a:gd name="connsiteY13" fmla="*/ 71665 h 643678"/>
                      <a:gd name="connsiteX14" fmla="*/ 1271587 w 1441847"/>
                      <a:gd name="connsiteY14" fmla="*/ 85953 h 643678"/>
                      <a:gd name="connsiteX15" fmla="*/ 1439465 w 1441847"/>
                      <a:gd name="connsiteY15" fmla="*/ 131197 h 643678"/>
                      <a:gd name="connsiteX16" fmla="*/ 1441847 w 1441847"/>
                      <a:gd name="connsiteY16" fmla="*/ 183584 h 643678"/>
                      <a:gd name="connsiteX17" fmla="*/ 1190625 w 1441847"/>
                      <a:gd name="connsiteY17" fmla="*/ 114528 h 643678"/>
                      <a:gd name="connsiteX18" fmla="*/ 1066800 w 1441847"/>
                      <a:gd name="connsiteY18" fmla="*/ 107384 h 643678"/>
                      <a:gd name="connsiteX19" fmla="*/ 1140619 w 1441847"/>
                      <a:gd name="connsiteY19" fmla="*/ 153818 h 643678"/>
                      <a:gd name="connsiteX20" fmla="*/ 1147762 w 1441847"/>
                      <a:gd name="connsiteY20" fmla="*/ 205015 h 643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1847" h="643678">
                        <a:moveTo>
                          <a:pt x="1147762" y="205015"/>
                        </a:moveTo>
                        <a:cubicBezTo>
                          <a:pt x="1110853" y="186560"/>
                          <a:pt x="1108273" y="145484"/>
                          <a:pt x="1019175" y="128815"/>
                        </a:cubicBezTo>
                        <a:cubicBezTo>
                          <a:pt x="930077" y="112146"/>
                          <a:pt x="741561" y="117901"/>
                          <a:pt x="613172" y="105003"/>
                        </a:cubicBezTo>
                        <a:cubicBezTo>
                          <a:pt x="484783" y="92105"/>
                          <a:pt x="336946" y="33367"/>
                          <a:pt x="248840" y="51425"/>
                        </a:cubicBezTo>
                        <a:cubicBezTo>
                          <a:pt x="160734" y="69483"/>
                          <a:pt x="103980" y="138936"/>
                          <a:pt x="84534" y="213350"/>
                        </a:cubicBezTo>
                        <a:cubicBezTo>
                          <a:pt x="65088" y="287764"/>
                          <a:pt x="67667" y="322689"/>
                          <a:pt x="89297" y="405040"/>
                        </a:cubicBezTo>
                        <a:cubicBezTo>
                          <a:pt x="110927" y="487391"/>
                          <a:pt x="57745" y="603676"/>
                          <a:pt x="42862" y="643165"/>
                        </a:cubicBezTo>
                        <a:cubicBezTo>
                          <a:pt x="33535" y="644752"/>
                          <a:pt x="15081" y="642173"/>
                          <a:pt x="0" y="641975"/>
                        </a:cubicBezTo>
                        <a:cubicBezTo>
                          <a:pt x="29567" y="576888"/>
                          <a:pt x="70048" y="464374"/>
                          <a:pt x="48815" y="388372"/>
                        </a:cubicBezTo>
                        <a:cubicBezTo>
                          <a:pt x="27582" y="312370"/>
                          <a:pt x="23813" y="245298"/>
                          <a:pt x="51197" y="171678"/>
                        </a:cubicBezTo>
                        <a:cubicBezTo>
                          <a:pt x="78581" y="98058"/>
                          <a:pt x="118864" y="23048"/>
                          <a:pt x="234553" y="3800"/>
                        </a:cubicBezTo>
                        <a:cubicBezTo>
                          <a:pt x="350242" y="-15448"/>
                          <a:pt x="488354" y="44082"/>
                          <a:pt x="595312" y="56187"/>
                        </a:cubicBezTo>
                        <a:cubicBezTo>
                          <a:pt x="702270" y="68292"/>
                          <a:pt x="784820" y="73848"/>
                          <a:pt x="876300" y="76428"/>
                        </a:cubicBezTo>
                        <a:cubicBezTo>
                          <a:pt x="967780" y="79008"/>
                          <a:pt x="1078309" y="70078"/>
                          <a:pt x="1144190" y="71665"/>
                        </a:cubicBezTo>
                        <a:cubicBezTo>
                          <a:pt x="1210071" y="73252"/>
                          <a:pt x="1222375" y="76031"/>
                          <a:pt x="1271587" y="85953"/>
                        </a:cubicBezTo>
                        <a:cubicBezTo>
                          <a:pt x="1320800" y="95875"/>
                          <a:pt x="1396801" y="111353"/>
                          <a:pt x="1439465" y="131197"/>
                        </a:cubicBezTo>
                        <a:cubicBezTo>
                          <a:pt x="1439267" y="148659"/>
                          <a:pt x="1440458" y="162549"/>
                          <a:pt x="1441847" y="183584"/>
                        </a:cubicBezTo>
                        <a:cubicBezTo>
                          <a:pt x="1399184" y="139133"/>
                          <a:pt x="1255514" y="125640"/>
                          <a:pt x="1190625" y="114528"/>
                        </a:cubicBezTo>
                        <a:cubicBezTo>
                          <a:pt x="1125736" y="103416"/>
                          <a:pt x="1077119" y="99645"/>
                          <a:pt x="1066800" y="107384"/>
                        </a:cubicBezTo>
                        <a:cubicBezTo>
                          <a:pt x="1056481" y="115123"/>
                          <a:pt x="1127125" y="137546"/>
                          <a:pt x="1140619" y="153818"/>
                        </a:cubicBezTo>
                        <a:cubicBezTo>
                          <a:pt x="1144588" y="168899"/>
                          <a:pt x="1144191" y="186560"/>
                          <a:pt x="1147762" y="205015"/>
                        </a:cubicBezTo>
                        <a:close/>
                      </a:path>
                    </a:pathLst>
                  </a:custGeom>
                  <a:solidFill>
                    <a:srgbClr val="5B9BD5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NZ" sz="1920"/>
                  </a:p>
                </p:txBody>
              </p:sp>
              <p:grpSp>
                <p:nvGrpSpPr>
                  <p:cNvPr id="2766" name="Group 2765"/>
                  <p:cNvGrpSpPr/>
                  <p:nvPr/>
                </p:nvGrpSpPr>
                <p:grpSpPr>
                  <a:xfrm rot="4356529">
                    <a:off x="4353027" y="4059370"/>
                    <a:ext cx="57844" cy="68010"/>
                    <a:chOff x="3380600" y="3390259"/>
                    <a:chExt cx="57844" cy="68010"/>
                  </a:xfrm>
                </p:grpSpPr>
                <p:cxnSp>
                  <p:nvCxnSpPr>
                    <p:cNvPr id="2770" name="Straight Connector 2769"/>
                    <p:cNvCxnSpPr/>
                    <p:nvPr/>
                  </p:nvCxnSpPr>
                  <p:spPr>
                    <a:xfrm rot="300000" flipV="1">
                      <a:off x="3419624" y="3390259"/>
                      <a:ext cx="18820" cy="28986"/>
                    </a:xfrm>
                    <a:prstGeom prst="line">
                      <a:avLst/>
                    </a:prstGeom>
                    <a:ln w="12700">
                      <a:solidFill>
                        <a:schemeClr val="accent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771" name="Oval 2770"/>
                    <p:cNvSpPr>
                      <a:spLocks noChangeAspect="1"/>
                    </p:cNvSpPr>
                    <p:nvPr/>
                  </p:nvSpPr>
                  <p:spPr>
                    <a:xfrm>
                      <a:off x="3380600" y="3412550"/>
                      <a:ext cx="45719" cy="45719"/>
                    </a:xfrm>
                    <a:prstGeom prst="ellipse">
                      <a:avLst/>
                    </a:prstGeom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grpSp>
                <p:nvGrpSpPr>
                  <p:cNvPr id="2767" name="Group 2766"/>
                  <p:cNvGrpSpPr/>
                  <p:nvPr/>
                </p:nvGrpSpPr>
                <p:grpSpPr>
                  <a:xfrm rot="13603758">
                    <a:off x="4460809" y="3826188"/>
                    <a:ext cx="57844" cy="68010"/>
                    <a:chOff x="3380600" y="3390259"/>
                    <a:chExt cx="57844" cy="68010"/>
                  </a:xfrm>
                </p:grpSpPr>
                <p:cxnSp>
                  <p:nvCxnSpPr>
                    <p:cNvPr id="2768" name="Straight Connector 2767"/>
                    <p:cNvCxnSpPr/>
                    <p:nvPr/>
                  </p:nvCxnSpPr>
                  <p:spPr>
                    <a:xfrm rot="300000" flipV="1">
                      <a:off x="3419624" y="3390259"/>
                      <a:ext cx="18820" cy="28986"/>
                    </a:xfrm>
                    <a:prstGeom prst="line">
                      <a:avLst/>
                    </a:prstGeom>
                    <a:ln w="12700">
                      <a:solidFill>
                        <a:schemeClr val="accent1">
                          <a:lumMod val="5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769" name="Oval 2768"/>
                    <p:cNvSpPr>
                      <a:spLocks noChangeAspect="1"/>
                    </p:cNvSpPr>
                    <p:nvPr/>
                  </p:nvSpPr>
                  <p:spPr>
                    <a:xfrm>
                      <a:off x="3380600" y="3412550"/>
                      <a:ext cx="45719" cy="45719"/>
                    </a:xfrm>
                    <a:prstGeom prst="ellipse">
                      <a:avLst/>
                    </a:prstGeom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</p:grpSp>
            <p:grpSp>
              <p:nvGrpSpPr>
                <p:cNvPr id="2762" name="Group 2761"/>
                <p:cNvGrpSpPr/>
                <p:nvPr/>
              </p:nvGrpSpPr>
              <p:grpSpPr>
                <a:xfrm>
                  <a:off x="4400963" y="2918430"/>
                  <a:ext cx="1341353" cy="869094"/>
                  <a:chOff x="4400963" y="2918430"/>
                  <a:chExt cx="1341353" cy="869094"/>
                </a:xfrm>
              </p:grpSpPr>
              <p:sp>
                <p:nvSpPr>
                  <p:cNvPr id="2763" name="Freeform 2762"/>
                  <p:cNvSpPr/>
                  <p:nvPr/>
                </p:nvSpPr>
                <p:spPr>
                  <a:xfrm>
                    <a:off x="4401685" y="2918430"/>
                    <a:ext cx="1340631" cy="869094"/>
                  </a:xfrm>
                  <a:custGeom>
                    <a:avLst/>
                    <a:gdLst>
                      <a:gd name="connsiteX0" fmla="*/ 1315637 w 1349858"/>
                      <a:gd name="connsiteY0" fmla="*/ 869094 h 869246"/>
                      <a:gd name="connsiteX1" fmla="*/ 1333727 w 1349858"/>
                      <a:gd name="connsiteY1" fmla="*/ 571420 h 869246"/>
                      <a:gd name="connsiteX2" fmla="*/ 1165978 w 1349858"/>
                      <a:gd name="connsiteY2" fmla="*/ 290193 h 869246"/>
                      <a:gd name="connsiteX3" fmla="*/ 1131441 w 1349858"/>
                      <a:gd name="connsiteY3" fmla="*/ 110931 h 869246"/>
                      <a:gd name="connsiteX4" fmla="*/ 1098549 w 1349858"/>
                      <a:gd name="connsiteY4" fmla="*/ 743 h 869246"/>
                      <a:gd name="connsiteX5" fmla="*/ 1026186 w 1349858"/>
                      <a:gd name="connsiteY5" fmla="*/ 163558 h 869246"/>
                      <a:gd name="connsiteX6" fmla="*/ 888040 w 1349858"/>
                      <a:gd name="connsiteY6" fmla="*/ 370779 h 869246"/>
                      <a:gd name="connsiteX7" fmla="*/ 736736 w 1349858"/>
                      <a:gd name="connsiteY7" fmla="*/ 324730 h 869246"/>
                      <a:gd name="connsiteX8" fmla="*/ 669307 w 1349858"/>
                      <a:gd name="connsiteY8" fmla="*/ 403671 h 869246"/>
                      <a:gd name="connsiteX9" fmla="*/ 333808 w 1349858"/>
                      <a:gd name="connsiteY9" fmla="*/ 449720 h 869246"/>
                      <a:gd name="connsiteX10" fmla="*/ 111786 w 1349858"/>
                      <a:gd name="connsiteY10" fmla="*/ 406960 h 869246"/>
                      <a:gd name="connsiteX11" fmla="*/ 19689 w 1349858"/>
                      <a:gd name="connsiteY11" fmla="*/ 382291 h 869246"/>
                      <a:gd name="connsiteX12" fmla="*/ 8176 w 1349858"/>
                      <a:gd name="connsiteY12" fmla="*/ 423406 h 869246"/>
                      <a:gd name="connsiteX13" fmla="*/ 118365 w 1349858"/>
                      <a:gd name="connsiteY13" fmla="*/ 439852 h 869246"/>
                      <a:gd name="connsiteX14" fmla="*/ 407815 w 1349858"/>
                      <a:gd name="connsiteY14" fmla="*/ 492479 h 869246"/>
                      <a:gd name="connsiteX15" fmla="*/ 682464 w 1349858"/>
                      <a:gd name="connsiteY15" fmla="*/ 448075 h 869246"/>
                      <a:gd name="connsiteX16" fmla="*/ 874883 w 1349858"/>
                      <a:gd name="connsiteY16" fmla="*/ 410249 h 869246"/>
                      <a:gd name="connsiteX17" fmla="*/ 1090326 w 1349858"/>
                      <a:gd name="connsiteY17" fmla="*/ 531950 h 869246"/>
                      <a:gd name="connsiteX18" fmla="*/ 1315637 w 1349858"/>
                      <a:gd name="connsiteY18" fmla="*/ 869094 h 869246"/>
                      <a:gd name="connsiteX0" fmla="*/ 1315637 w 1346243"/>
                      <a:gd name="connsiteY0" fmla="*/ 869094 h 871401"/>
                      <a:gd name="connsiteX1" fmla="*/ 1333727 w 1346243"/>
                      <a:gd name="connsiteY1" fmla="*/ 571420 h 871401"/>
                      <a:gd name="connsiteX2" fmla="*/ 1165978 w 1346243"/>
                      <a:gd name="connsiteY2" fmla="*/ 290193 h 871401"/>
                      <a:gd name="connsiteX3" fmla="*/ 1131441 w 1346243"/>
                      <a:gd name="connsiteY3" fmla="*/ 110931 h 871401"/>
                      <a:gd name="connsiteX4" fmla="*/ 1098549 w 1346243"/>
                      <a:gd name="connsiteY4" fmla="*/ 743 h 871401"/>
                      <a:gd name="connsiteX5" fmla="*/ 1026186 w 1346243"/>
                      <a:gd name="connsiteY5" fmla="*/ 163558 h 871401"/>
                      <a:gd name="connsiteX6" fmla="*/ 888040 w 1346243"/>
                      <a:gd name="connsiteY6" fmla="*/ 370779 h 871401"/>
                      <a:gd name="connsiteX7" fmla="*/ 736736 w 1346243"/>
                      <a:gd name="connsiteY7" fmla="*/ 324730 h 871401"/>
                      <a:gd name="connsiteX8" fmla="*/ 669307 w 1346243"/>
                      <a:gd name="connsiteY8" fmla="*/ 403671 h 871401"/>
                      <a:gd name="connsiteX9" fmla="*/ 333808 w 1346243"/>
                      <a:gd name="connsiteY9" fmla="*/ 449720 h 871401"/>
                      <a:gd name="connsiteX10" fmla="*/ 111786 w 1346243"/>
                      <a:gd name="connsiteY10" fmla="*/ 406960 h 871401"/>
                      <a:gd name="connsiteX11" fmla="*/ 19689 w 1346243"/>
                      <a:gd name="connsiteY11" fmla="*/ 382291 h 871401"/>
                      <a:gd name="connsiteX12" fmla="*/ 8176 w 1346243"/>
                      <a:gd name="connsiteY12" fmla="*/ 423406 h 871401"/>
                      <a:gd name="connsiteX13" fmla="*/ 118365 w 1346243"/>
                      <a:gd name="connsiteY13" fmla="*/ 439852 h 871401"/>
                      <a:gd name="connsiteX14" fmla="*/ 407815 w 1346243"/>
                      <a:gd name="connsiteY14" fmla="*/ 492479 h 871401"/>
                      <a:gd name="connsiteX15" fmla="*/ 682464 w 1346243"/>
                      <a:gd name="connsiteY15" fmla="*/ 448075 h 871401"/>
                      <a:gd name="connsiteX16" fmla="*/ 874883 w 1346243"/>
                      <a:gd name="connsiteY16" fmla="*/ 410249 h 871401"/>
                      <a:gd name="connsiteX17" fmla="*/ 1090326 w 1346243"/>
                      <a:gd name="connsiteY17" fmla="*/ 531950 h 871401"/>
                      <a:gd name="connsiteX18" fmla="*/ 1315637 w 1346243"/>
                      <a:gd name="connsiteY18" fmla="*/ 869094 h 871401"/>
                      <a:gd name="connsiteX0" fmla="*/ 1315637 w 1346243"/>
                      <a:gd name="connsiteY0" fmla="*/ 869094 h 871401"/>
                      <a:gd name="connsiteX1" fmla="*/ 1333727 w 1346243"/>
                      <a:gd name="connsiteY1" fmla="*/ 571420 h 871401"/>
                      <a:gd name="connsiteX2" fmla="*/ 1165978 w 1346243"/>
                      <a:gd name="connsiteY2" fmla="*/ 290193 h 871401"/>
                      <a:gd name="connsiteX3" fmla="*/ 1131441 w 1346243"/>
                      <a:gd name="connsiteY3" fmla="*/ 110931 h 871401"/>
                      <a:gd name="connsiteX4" fmla="*/ 1098549 w 1346243"/>
                      <a:gd name="connsiteY4" fmla="*/ 743 h 871401"/>
                      <a:gd name="connsiteX5" fmla="*/ 1026186 w 1346243"/>
                      <a:gd name="connsiteY5" fmla="*/ 163558 h 871401"/>
                      <a:gd name="connsiteX6" fmla="*/ 888040 w 1346243"/>
                      <a:gd name="connsiteY6" fmla="*/ 370779 h 871401"/>
                      <a:gd name="connsiteX7" fmla="*/ 736736 w 1346243"/>
                      <a:gd name="connsiteY7" fmla="*/ 324730 h 871401"/>
                      <a:gd name="connsiteX8" fmla="*/ 669307 w 1346243"/>
                      <a:gd name="connsiteY8" fmla="*/ 403671 h 871401"/>
                      <a:gd name="connsiteX9" fmla="*/ 333808 w 1346243"/>
                      <a:gd name="connsiteY9" fmla="*/ 449720 h 871401"/>
                      <a:gd name="connsiteX10" fmla="*/ 111786 w 1346243"/>
                      <a:gd name="connsiteY10" fmla="*/ 406960 h 871401"/>
                      <a:gd name="connsiteX11" fmla="*/ 19689 w 1346243"/>
                      <a:gd name="connsiteY11" fmla="*/ 382291 h 871401"/>
                      <a:gd name="connsiteX12" fmla="*/ 8176 w 1346243"/>
                      <a:gd name="connsiteY12" fmla="*/ 423406 h 871401"/>
                      <a:gd name="connsiteX13" fmla="*/ 118365 w 1346243"/>
                      <a:gd name="connsiteY13" fmla="*/ 439852 h 871401"/>
                      <a:gd name="connsiteX14" fmla="*/ 407815 w 1346243"/>
                      <a:gd name="connsiteY14" fmla="*/ 492479 h 871401"/>
                      <a:gd name="connsiteX15" fmla="*/ 682464 w 1346243"/>
                      <a:gd name="connsiteY15" fmla="*/ 448075 h 871401"/>
                      <a:gd name="connsiteX16" fmla="*/ 874883 w 1346243"/>
                      <a:gd name="connsiteY16" fmla="*/ 410249 h 871401"/>
                      <a:gd name="connsiteX17" fmla="*/ 1090326 w 1346243"/>
                      <a:gd name="connsiteY17" fmla="*/ 531950 h 871401"/>
                      <a:gd name="connsiteX18" fmla="*/ 1315637 w 1346243"/>
                      <a:gd name="connsiteY18" fmla="*/ 869094 h 871401"/>
                      <a:gd name="connsiteX0" fmla="*/ 1315637 w 1346243"/>
                      <a:gd name="connsiteY0" fmla="*/ 869094 h 869094"/>
                      <a:gd name="connsiteX1" fmla="*/ 1333727 w 1346243"/>
                      <a:gd name="connsiteY1" fmla="*/ 571420 h 869094"/>
                      <a:gd name="connsiteX2" fmla="*/ 1165978 w 1346243"/>
                      <a:gd name="connsiteY2" fmla="*/ 290193 h 869094"/>
                      <a:gd name="connsiteX3" fmla="*/ 1131441 w 1346243"/>
                      <a:gd name="connsiteY3" fmla="*/ 110931 h 869094"/>
                      <a:gd name="connsiteX4" fmla="*/ 1098549 w 1346243"/>
                      <a:gd name="connsiteY4" fmla="*/ 743 h 869094"/>
                      <a:gd name="connsiteX5" fmla="*/ 1026186 w 1346243"/>
                      <a:gd name="connsiteY5" fmla="*/ 163558 h 869094"/>
                      <a:gd name="connsiteX6" fmla="*/ 888040 w 1346243"/>
                      <a:gd name="connsiteY6" fmla="*/ 370779 h 869094"/>
                      <a:gd name="connsiteX7" fmla="*/ 736736 w 1346243"/>
                      <a:gd name="connsiteY7" fmla="*/ 324730 h 869094"/>
                      <a:gd name="connsiteX8" fmla="*/ 669307 w 1346243"/>
                      <a:gd name="connsiteY8" fmla="*/ 403671 h 869094"/>
                      <a:gd name="connsiteX9" fmla="*/ 333808 w 1346243"/>
                      <a:gd name="connsiteY9" fmla="*/ 449720 h 869094"/>
                      <a:gd name="connsiteX10" fmla="*/ 111786 w 1346243"/>
                      <a:gd name="connsiteY10" fmla="*/ 406960 h 869094"/>
                      <a:gd name="connsiteX11" fmla="*/ 19689 w 1346243"/>
                      <a:gd name="connsiteY11" fmla="*/ 382291 h 869094"/>
                      <a:gd name="connsiteX12" fmla="*/ 8176 w 1346243"/>
                      <a:gd name="connsiteY12" fmla="*/ 423406 h 869094"/>
                      <a:gd name="connsiteX13" fmla="*/ 118365 w 1346243"/>
                      <a:gd name="connsiteY13" fmla="*/ 439852 h 869094"/>
                      <a:gd name="connsiteX14" fmla="*/ 407815 w 1346243"/>
                      <a:gd name="connsiteY14" fmla="*/ 492479 h 869094"/>
                      <a:gd name="connsiteX15" fmla="*/ 682464 w 1346243"/>
                      <a:gd name="connsiteY15" fmla="*/ 448075 h 869094"/>
                      <a:gd name="connsiteX16" fmla="*/ 874883 w 1346243"/>
                      <a:gd name="connsiteY16" fmla="*/ 410249 h 869094"/>
                      <a:gd name="connsiteX17" fmla="*/ 1090326 w 1346243"/>
                      <a:gd name="connsiteY17" fmla="*/ 531950 h 869094"/>
                      <a:gd name="connsiteX18" fmla="*/ 1315637 w 1346243"/>
                      <a:gd name="connsiteY18" fmla="*/ 869094 h 869094"/>
                      <a:gd name="connsiteX0" fmla="*/ 1315637 w 1346243"/>
                      <a:gd name="connsiteY0" fmla="*/ 869094 h 869094"/>
                      <a:gd name="connsiteX1" fmla="*/ 1333727 w 1346243"/>
                      <a:gd name="connsiteY1" fmla="*/ 571420 h 869094"/>
                      <a:gd name="connsiteX2" fmla="*/ 1165978 w 1346243"/>
                      <a:gd name="connsiteY2" fmla="*/ 290193 h 869094"/>
                      <a:gd name="connsiteX3" fmla="*/ 1131441 w 1346243"/>
                      <a:gd name="connsiteY3" fmla="*/ 110931 h 869094"/>
                      <a:gd name="connsiteX4" fmla="*/ 1098549 w 1346243"/>
                      <a:gd name="connsiteY4" fmla="*/ 743 h 869094"/>
                      <a:gd name="connsiteX5" fmla="*/ 1026186 w 1346243"/>
                      <a:gd name="connsiteY5" fmla="*/ 163558 h 869094"/>
                      <a:gd name="connsiteX6" fmla="*/ 888040 w 1346243"/>
                      <a:gd name="connsiteY6" fmla="*/ 370779 h 869094"/>
                      <a:gd name="connsiteX7" fmla="*/ 736736 w 1346243"/>
                      <a:gd name="connsiteY7" fmla="*/ 324730 h 869094"/>
                      <a:gd name="connsiteX8" fmla="*/ 669307 w 1346243"/>
                      <a:gd name="connsiteY8" fmla="*/ 403671 h 869094"/>
                      <a:gd name="connsiteX9" fmla="*/ 333808 w 1346243"/>
                      <a:gd name="connsiteY9" fmla="*/ 449720 h 869094"/>
                      <a:gd name="connsiteX10" fmla="*/ 111786 w 1346243"/>
                      <a:gd name="connsiteY10" fmla="*/ 406960 h 869094"/>
                      <a:gd name="connsiteX11" fmla="*/ 19689 w 1346243"/>
                      <a:gd name="connsiteY11" fmla="*/ 382291 h 869094"/>
                      <a:gd name="connsiteX12" fmla="*/ 8176 w 1346243"/>
                      <a:gd name="connsiteY12" fmla="*/ 423406 h 869094"/>
                      <a:gd name="connsiteX13" fmla="*/ 118365 w 1346243"/>
                      <a:gd name="connsiteY13" fmla="*/ 439852 h 869094"/>
                      <a:gd name="connsiteX14" fmla="*/ 407815 w 1346243"/>
                      <a:gd name="connsiteY14" fmla="*/ 492479 h 869094"/>
                      <a:gd name="connsiteX15" fmla="*/ 682464 w 1346243"/>
                      <a:gd name="connsiteY15" fmla="*/ 448075 h 869094"/>
                      <a:gd name="connsiteX16" fmla="*/ 874883 w 1346243"/>
                      <a:gd name="connsiteY16" fmla="*/ 410249 h 869094"/>
                      <a:gd name="connsiteX17" fmla="*/ 1090326 w 1346243"/>
                      <a:gd name="connsiteY17" fmla="*/ 531950 h 869094"/>
                      <a:gd name="connsiteX18" fmla="*/ 1315637 w 1346243"/>
                      <a:gd name="connsiteY18" fmla="*/ 869094 h 869094"/>
                      <a:gd name="connsiteX0" fmla="*/ 1315881 w 1346487"/>
                      <a:gd name="connsiteY0" fmla="*/ 869094 h 869094"/>
                      <a:gd name="connsiteX1" fmla="*/ 1333971 w 1346487"/>
                      <a:gd name="connsiteY1" fmla="*/ 571420 h 869094"/>
                      <a:gd name="connsiteX2" fmla="*/ 1166222 w 1346487"/>
                      <a:gd name="connsiteY2" fmla="*/ 290193 h 869094"/>
                      <a:gd name="connsiteX3" fmla="*/ 1131685 w 1346487"/>
                      <a:gd name="connsiteY3" fmla="*/ 110931 h 869094"/>
                      <a:gd name="connsiteX4" fmla="*/ 1098793 w 1346487"/>
                      <a:gd name="connsiteY4" fmla="*/ 743 h 869094"/>
                      <a:gd name="connsiteX5" fmla="*/ 1026430 w 1346487"/>
                      <a:gd name="connsiteY5" fmla="*/ 163558 h 869094"/>
                      <a:gd name="connsiteX6" fmla="*/ 888284 w 1346487"/>
                      <a:gd name="connsiteY6" fmla="*/ 370779 h 869094"/>
                      <a:gd name="connsiteX7" fmla="*/ 736980 w 1346487"/>
                      <a:gd name="connsiteY7" fmla="*/ 324730 h 869094"/>
                      <a:gd name="connsiteX8" fmla="*/ 669551 w 1346487"/>
                      <a:gd name="connsiteY8" fmla="*/ 403671 h 869094"/>
                      <a:gd name="connsiteX9" fmla="*/ 334052 w 1346487"/>
                      <a:gd name="connsiteY9" fmla="*/ 449720 h 869094"/>
                      <a:gd name="connsiteX10" fmla="*/ 112030 w 1346487"/>
                      <a:gd name="connsiteY10" fmla="*/ 406960 h 869094"/>
                      <a:gd name="connsiteX11" fmla="*/ 19933 w 1346487"/>
                      <a:gd name="connsiteY11" fmla="*/ 382291 h 869094"/>
                      <a:gd name="connsiteX12" fmla="*/ 8420 w 1346487"/>
                      <a:gd name="connsiteY12" fmla="*/ 423406 h 869094"/>
                      <a:gd name="connsiteX13" fmla="*/ 121898 w 1346487"/>
                      <a:gd name="connsiteY13" fmla="*/ 448075 h 869094"/>
                      <a:gd name="connsiteX14" fmla="*/ 408059 w 1346487"/>
                      <a:gd name="connsiteY14" fmla="*/ 492479 h 869094"/>
                      <a:gd name="connsiteX15" fmla="*/ 682708 w 1346487"/>
                      <a:gd name="connsiteY15" fmla="*/ 448075 h 869094"/>
                      <a:gd name="connsiteX16" fmla="*/ 875127 w 1346487"/>
                      <a:gd name="connsiteY16" fmla="*/ 410249 h 869094"/>
                      <a:gd name="connsiteX17" fmla="*/ 1090570 w 1346487"/>
                      <a:gd name="connsiteY17" fmla="*/ 531950 h 869094"/>
                      <a:gd name="connsiteX18" fmla="*/ 1315881 w 1346487"/>
                      <a:gd name="connsiteY18" fmla="*/ 869094 h 869094"/>
                      <a:gd name="connsiteX0" fmla="*/ 1315881 w 1346487"/>
                      <a:gd name="connsiteY0" fmla="*/ 869094 h 869094"/>
                      <a:gd name="connsiteX1" fmla="*/ 1333971 w 1346487"/>
                      <a:gd name="connsiteY1" fmla="*/ 571420 h 869094"/>
                      <a:gd name="connsiteX2" fmla="*/ 1166222 w 1346487"/>
                      <a:gd name="connsiteY2" fmla="*/ 290193 h 869094"/>
                      <a:gd name="connsiteX3" fmla="*/ 1131685 w 1346487"/>
                      <a:gd name="connsiteY3" fmla="*/ 110931 h 869094"/>
                      <a:gd name="connsiteX4" fmla="*/ 1098793 w 1346487"/>
                      <a:gd name="connsiteY4" fmla="*/ 743 h 869094"/>
                      <a:gd name="connsiteX5" fmla="*/ 1026430 w 1346487"/>
                      <a:gd name="connsiteY5" fmla="*/ 163558 h 869094"/>
                      <a:gd name="connsiteX6" fmla="*/ 888284 w 1346487"/>
                      <a:gd name="connsiteY6" fmla="*/ 370779 h 869094"/>
                      <a:gd name="connsiteX7" fmla="*/ 736980 w 1346487"/>
                      <a:gd name="connsiteY7" fmla="*/ 324730 h 869094"/>
                      <a:gd name="connsiteX8" fmla="*/ 669551 w 1346487"/>
                      <a:gd name="connsiteY8" fmla="*/ 403671 h 869094"/>
                      <a:gd name="connsiteX9" fmla="*/ 334052 w 1346487"/>
                      <a:gd name="connsiteY9" fmla="*/ 449720 h 869094"/>
                      <a:gd name="connsiteX10" fmla="*/ 112030 w 1346487"/>
                      <a:gd name="connsiteY10" fmla="*/ 406960 h 869094"/>
                      <a:gd name="connsiteX11" fmla="*/ 19933 w 1346487"/>
                      <a:gd name="connsiteY11" fmla="*/ 382291 h 869094"/>
                      <a:gd name="connsiteX12" fmla="*/ 8420 w 1346487"/>
                      <a:gd name="connsiteY12" fmla="*/ 423406 h 869094"/>
                      <a:gd name="connsiteX13" fmla="*/ 121898 w 1346487"/>
                      <a:gd name="connsiteY13" fmla="*/ 448075 h 869094"/>
                      <a:gd name="connsiteX14" fmla="*/ 408059 w 1346487"/>
                      <a:gd name="connsiteY14" fmla="*/ 492479 h 869094"/>
                      <a:gd name="connsiteX15" fmla="*/ 682708 w 1346487"/>
                      <a:gd name="connsiteY15" fmla="*/ 448075 h 869094"/>
                      <a:gd name="connsiteX16" fmla="*/ 875127 w 1346487"/>
                      <a:gd name="connsiteY16" fmla="*/ 410249 h 869094"/>
                      <a:gd name="connsiteX17" fmla="*/ 1090570 w 1346487"/>
                      <a:gd name="connsiteY17" fmla="*/ 531950 h 869094"/>
                      <a:gd name="connsiteX18" fmla="*/ 1315881 w 1346487"/>
                      <a:gd name="connsiteY18" fmla="*/ 869094 h 869094"/>
                      <a:gd name="connsiteX0" fmla="*/ 1307461 w 1338067"/>
                      <a:gd name="connsiteY0" fmla="*/ 869094 h 869094"/>
                      <a:gd name="connsiteX1" fmla="*/ 1325551 w 1338067"/>
                      <a:gd name="connsiteY1" fmla="*/ 571420 h 869094"/>
                      <a:gd name="connsiteX2" fmla="*/ 1157802 w 1338067"/>
                      <a:gd name="connsiteY2" fmla="*/ 290193 h 869094"/>
                      <a:gd name="connsiteX3" fmla="*/ 1123265 w 1338067"/>
                      <a:gd name="connsiteY3" fmla="*/ 110931 h 869094"/>
                      <a:gd name="connsiteX4" fmla="*/ 1090373 w 1338067"/>
                      <a:gd name="connsiteY4" fmla="*/ 743 h 869094"/>
                      <a:gd name="connsiteX5" fmla="*/ 1018010 w 1338067"/>
                      <a:gd name="connsiteY5" fmla="*/ 163558 h 869094"/>
                      <a:gd name="connsiteX6" fmla="*/ 879864 w 1338067"/>
                      <a:gd name="connsiteY6" fmla="*/ 370779 h 869094"/>
                      <a:gd name="connsiteX7" fmla="*/ 728560 w 1338067"/>
                      <a:gd name="connsiteY7" fmla="*/ 324730 h 869094"/>
                      <a:gd name="connsiteX8" fmla="*/ 661131 w 1338067"/>
                      <a:gd name="connsiteY8" fmla="*/ 403671 h 869094"/>
                      <a:gd name="connsiteX9" fmla="*/ 325632 w 1338067"/>
                      <a:gd name="connsiteY9" fmla="*/ 449720 h 869094"/>
                      <a:gd name="connsiteX10" fmla="*/ 103610 w 1338067"/>
                      <a:gd name="connsiteY10" fmla="*/ 406960 h 869094"/>
                      <a:gd name="connsiteX11" fmla="*/ 11513 w 1338067"/>
                      <a:gd name="connsiteY11" fmla="*/ 382291 h 869094"/>
                      <a:gd name="connsiteX12" fmla="*/ 0 w 1338067"/>
                      <a:gd name="connsiteY12" fmla="*/ 423406 h 869094"/>
                      <a:gd name="connsiteX13" fmla="*/ 113478 w 1338067"/>
                      <a:gd name="connsiteY13" fmla="*/ 448075 h 869094"/>
                      <a:gd name="connsiteX14" fmla="*/ 399639 w 1338067"/>
                      <a:gd name="connsiteY14" fmla="*/ 492479 h 869094"/>
                      <a:gd name="connsiteX15" fmla="*/ 674288 w 1338067"/>
                      <a:gd name="connsiteY15" fmla="*/ 448075 h 869094"/>
                      <a:gd name="connsiteX16" fmla="*/ 866707 w 1338067"/>
                      <a:gd name="connsiteY16" fmla="*/ 410249 h 869094"/>
                      <a:gd name="connsiteX17" fmla="*/ 1082150 w 1338067"/>
                      <a:gd name="connsiteY17" fmla="*/ 531950 h 869094"/>
                      <a:gd name="connsiteX18" fmla="*/ 1307461 w 1338067"/>
                      <a:gd name="connsiteY18" fmla="*/ 869094 h 869094"/>
                      <a:gd name="connsiteX0" fmla="*/ 1307461 w 1338067"/>
                      <a:gd name="connsiteY0" fmla="*/ 869094 h 869094"/>
                      <a:gd name="connsiteX1" fmla="*/ 1325551 w 1338067"/>
                      <a:gd name="connsiteY1" fmla="*/ 571420 h 869094"/>
                      <a:gd name="connsiteX2" fmla="*/ 1157802 w 1338067"/>
                      <a:gd name="connsiteY2" fmla="*/ 290193 h 869094"/>
                      <a:gd name="connsiteX3" fmla="*/ 1123265 w 1338067"/>
                      <a:gd name="connsiteY3" fmla="*/ 110931 h 869094"/>
                      <a:gd name="connsiteX4" fmla="*/ 1090373 w 1338067"/>
                      <a:gd name="connsiteY4" fmla="*/ 743 h 869094"/>
                      <a:gd name="connsiteX5" fmla="*/ 1018010 w 1338067"/>
                      <a:gd name="connsiteY5" fmla="*/ 163558 h 869094"/>
                      <a:gd name="connsiteX6" fmla="*/ 879864 w 1338067"/>
                      <a:gd name="connsiteY6" fmla="*/ 370779 h 869094"/>
                      <a:gd name="connsiteX7" fmla="*/ 728560 w 1338067"/>
                      <a:gd name="connsiteY7" fmla="*/ 324730 h 869094"/>
                      <a:gd name="connsiteX8" fmla="*/ 661131 w 1338067"/>
                      <a:gd name="connsiteY8" fmla="*/ 403671 h 869094"/>
                      <a:gd name="connsiteX9" fmla="*/ 325632 w 1338067"/>
                      <a:gd name="connsiteY9" fmla="*/ 449720 h 869094"/>
                      <a:gd name="connsiteX10" fmla="*/ 103610 w 1338067"/>
                      <a:gd name="connsiteY10" fmla="*/ 406960 h 869094"/>
                      <a:gd name="connsiteX11" fmla="*/ 11513 w 1338067"/>
                      <a:gd name="connsiteY11" fmla="*/ 382291 h 869094"/>
                      <a:gd name="connsiteX12" fmla="*/ 0 w 1338067"/>
                      <a:gd name="connsiteY12" fmla="*/ 423406 h 869094"/>
                      <a:gd name="connsiteX13" fmla="*/ 113478 w 1338067"/>
                      <a:gd name="connsiteY13" fmla="*/ 448075 h 869094"/>
                      <a:gd name="connsiteX14" fmla="*/ 399639 w 1338067"/>
                      <a:gd name="connsiteY14" fmla="*/ 492479 h 869094"/>
                      <a:gd name="connsiteX15" fmla="*/ 674288 w 1338067"/>
                      <a:gd name="connsiteY15" fmla="*/ 448075 h 869094"/>
                      <a:gd name="connsiteX16" fmla="*/ 866707 w 1338067"/>
                      <a:gd name="connsiteY16" fmla="*/ 410249 h 869094"/>
                      <a:gd name="connsiteX17" fmla="*/ 1082150 w 1338067"/>
                      <a:gd name="connsiteY17" fmla="*/ 531950 h 869094"/>
                      <a:gd name="connsiteX18" fmla="*/ 1307461 w 1338067"/>
                      <a:gd name="connsiteY18" fmla="*/ 869094 h 869094"/>
                      <a:gd name="connsiteX0" fmla="*/ 1307461 w 1338067"/>
                      <a:gd name="connsiteY0" fmla="*/ 869094 h 869094"/>
                      <a:gd name="connsiteX1" fmla="*/ 1325551 w 1338067"/>
                      <a:gd name="connsiteY1" fmla="*/ 571420 h 869094"/>
                      <a:gd name="connsiteX2" fmla="*/ 1157802 w 1338067"/>
                      <a:gd name="connsiteY2" fmla="*/ 290193 h 869094"/>
                      <a:gd name="connsiteX3" fmla="*/ 1123265 w 1338067"/>
                      <a:gd name="connsiteY3" fmla="*/ 110931 h 869094"/>
                      <a:gd name="connsiteX4" fmla="*/ 1090373 w 1338067"/>
                      <a:gd name="connsiteY4" fmla="*/ 743 h 869094"/>
                      <a:gd name="connsiteX5" fmla="*/ 1018010 w 1338067"/>
                      <a:gd name="connsiteY5" fmla="*/ 163558 h 869094"/>
                      <a:gd name="connsiteX6" fmla="*/ 879864 w 1338067"/>
                      <a:gd name="connsiteY6" fmla="*/ 370779 h 869094"/>
                      <a:gd name="connsiteX7" fmla="*/ 728560 w 1338067"/>
                      <a:gd name="connsiteY7" fmla="*/ 324730 h 869094"/>
                      <a:gd name="connsiteX8" fmla="*/ 661131 w 1338067"/>
                      <a:gd name="connsiteY8" fmla="*/ 403671 h 869094"/>
                      <a:gd name="connsiteX9" fmla="*/ 325632 w 1338067"/>
                      <a:gd name="connsiteY9" fmla="*/ 449720 h 869094"/>
                      <a:gd name="connsiteX10" fmla="*/ 103610 w 1338067"/>
                      <a:gd name="connsiteY10" fmla="*/ 406960 h 869094"/>
                      <a:gd name="connsiteX11" fmla="*/ 11513 w 1338067"/>
                      <a:gd name="connsiteY11" fmla="*/ 382291 h 869094"/>
                      <a:gd name="connsiteX12" fmla="*/ 0 w 1338067"/>
                      <a:gd name="connsiteY12" fmla="*/ 423406 h 869094"/>
                      <a:gd name="connsiteX13" fmla="*/ 113478 w 1338067"/>
                      <a:gd name="connsiteY13" fmla="*/ 448075 h 869094"/>
                      <a:gd name="connsiteX14" fmla="*/ 399639 w 1338067"/>
                      <a:gd name="connsiteY14" fmla="*/ 492479 h 869094"/>
                      <a:gd name="connsiteX15" fmla="*/ 674288 w 1338067"/>
                      <a:gd name="connsiteY15" fmla="*/ 448075 h 869094"/>
                      <a:gd name="connsiteX16" fmla="*/ 866707 w 1338067"/>
                      <a:gd name="connsiteY16" fmla="*/ 410249 h 869094"/>
                      <a:gd name="connsiteX17" fmla="*/ 1082150 w 1338067"/>
                      <a:gd name="connsiteY17" fmla="*/ 531950 h 869094"/>
                      <a:gd name="connsiteX18" fmla="*/ 1307461 w 1338067"/>
                      <a:gd name="connsiteY18" fmla="*/ 869094 h 869094"/>
                      <a:gd name="connsiteX0" fmla="*/ 1310025 w 1340631"/>
                      <a:gd name="connsiteY0" fmla="*/ 869094 h 869094"/>
                      <a:gd name="connsiteX1" fmla="*/ 1328115 w 1340631"/>
                      <a:gd name="connsiteY1" fmla="*/ 571420 h 869094"/>
                      <a:gd name="connsiteX2" fmla="*/ 1160366 w 1340631"/>
                      <a:gd name="connsiteY2" fmla="*/ 290193 h 869094"/>
                      <a:gd name="connsiteX3" fmla="*/ 1125829 w 1340631"/>
                      <a:gd name="connsiteY3" fmla="*/ 110931 h 869094"/>
                      <a:gd name="connsiteX4" fmla="*/ 1092937 w 1340631"/>
                      <a:gd name="connsiteY4" fmla="*/ 743 h 869094"/>
                      <a:gd name="connsiteX5" fmla="*/ 1020574 w 1340631"/>
                      <a:gd name="connsiteY5" fmla="*/ 163558 h 869094"/>
                      <a:gd name="connsiteX6" fmla="*/ 882428 w 1340631"/>
                      <a:gd name="connsiteY6" fmla="*/ 370779 h 869094"/>
                      <a:gd name="connsiteX7" fmla="*/ 731124 w 1340631"/>
                      <a:gd name="connsiteY7" fmla="*/ 324730 h 869094"/>
                      <a:gd name="connsiteX8" fmla="*/ 663695 w 1340631"/>
                      <a:gd name="connsiteY8" fmla="*/ 403671 h 869094"/>
                      <a:gd name="connsiteX9" fmla="*/ 328196 w 1340631"/>
                      <a:gd name="connsiteY9" fmla="*/ 449720 h 869094"/>
                      <a:gd name="connsiteX10" fmla="*/ 106174 w 1340631"/>
                      <a:gd name="connsiteY10" fmla="*/ 406960 h 869094"/>
                      <a:gd name="connsiteX11" fmla="*/ 5854 w 1340631"/>
                      <a:gd name="connsiteY11" fmla="*/ 382291 h 869094"/>
                      <a:gd name="connsiteX12" fmla="*/ 2564 w 1340631"/>
                      <a:gd name="connsiteY12" fmla="*/ 423406 h 869094"/>
                      <a:gd name="connsiteX13" fmla="*/ 116042 w 1340631"/>
                      <a:gd name="connsiteY13" fmla="*/ 448075 h 869094"/>
                      <a:gd name="connsiteX14" fmla="*/ 402203 w 1340631"/>
                      <a:gd name="connsiteY14" fmla="*/ 492479 h 869094"/>
                      <a:gd name="connsiteX15" fmla="*/ 676852 w 1340631"/>
                      <a:gd name="connsiteY15" fmla="*/ 448075 h 869094"/>
                      <a:gd name="connsiteX16" fmla="*/ 869271 w 1340631"/>
                      <a:gd name="connsiteY16" fmla="*/ 410249 h 869094"/>
                      <a:gd name="connsiteX17" fmla="*/ 1084714 w 1340631"/>
                      <a:gd name="connsiteY17" fmla="*/ 531950 h 869094"/>
                      <a:gd name="connsiteX18" fmla="*/ 1310025 w 1340631"/>
                      <a:gd name="connsiteY18" fmla="*/ 869094 h 869094"/>
                      <a:gd name="connsiteX0" fmla="*/ 1310025 w 1340631"/>
                      <a:gd name="connsiteY0" fmla="*/ 869094 h 869094"/>
                      <a:gd name="connsiteX1" fmla="*/ 1328115 w 1340631"/>
                      <a:gd name="connsiteY1" fmla="*/ 571420 h 869094"/>
                      <a:gd name="connsiteX2" fmla="*/ 1160366 w 1340631"/>
                      <a:gd name="connsiteY2" fmla="*/ 290193 h 869094"/>
                      <a:gd name="connsiteX3" fmla="*/ 1125829 w 1340631"/>
                      <a:gd name="connsiteY3" fmla="*/ 110931 h 869094"/>
                      <a:gd name="connsiteX4" fmla="*/ 1092937 w 1340631"/>
                      <a:gd name="connsiteY4" fmla="*/ 743 h 869094"/>
                      <a:gd name="connsiteX5" fmla="*/ 1020574 w 1340631"/>
                      <a:gd name="connsiteY5" fmla="*/ 163558 h 869094"/>
                      <a:gd name="connsiteX6" fmla="*/ 882428 w 1340631"/>
                      <a:gd name="connsiteY6" fmla="*/ 370779 h 869094"/>
                      <a:gd name="connsiteX7" fmla="*/ 731124 w 1340631"/>
                      <a:gd name="connsiteY7" fmla="*/ 324730 h 869094"/>
                      <a:gd name="connsiteX8" fmla="*/ 663695 w 1340631"/>
                      <a:gd name="connsiteY8" fmla="*/ 403671 h 869094"/>
                      <a:gd name="connsiteX9" fmla="*/ 328196 w 1340631"/>
                      <a:gd name="connsiteY9" fmla="*/ 449720 h 869094"/>
                      <a:gd name="connsiteX10" fmla="*/ 106174 w 1340631"/>
                      <a:gd name="connsiteY10" fmla="*/ 406960 h 869094"/>
                      <a:gd name="connsiteX11" fmla="*/ 5854 w 1340631"/>
                      <a:gd name="connsiteY11" fmla="*/ 382291 h 869094"/>
                      <a:gd name="connsiteX12" fmla="*/ 2564 w 1340631"/>
                      <a:gd name="connsiteY12" fmla="*/ 423406 h 869094"/>
                      <a:gd name="connsiteX13" fmla="*/ 116042 w 1340631"/>
                      <a:gd name="connsiteY13" fmla="*/ 448075 h 869094"/>
                      <a:gd name="connsiteX14" fmla="*/ 402203 w 1340631"/>
                      <a:gd name="connsiteY14" fmla="*/ 492479 h 869094"/>
                      <a:gd name="connsiteX15" fmla="*/ 676852 w 1340631"/>
                      <a:gd name="connsiteY15" fmla="*/ 448075 h 869094"/>
                      <a:gd name="connsiteX16" fmla="*/ 869271 w 1340631"/>
                      <a:gd name="connsiteY16" fmla="*/ 410249 h 869094"/>
                      <a:gd name="connsiteX17" fmla="*/ 1084714 w 1340631"/>
                      <a:gd name="connsiteY17" fmla="*/ 531950 h 869094"/>
                      <a:gd name="connsiteX18" fmla="*/ 1310025 w 1340631"/>
                      <a:gd name="connsiteY18" fmla="*/ 869094 h 869094"/>
                      <a:gd name="connsiteX0" fmla="*/ 1310025 w 1340631"/>
                      <a:gd name="connsiteY0" fmla="*/ 869094 h 869094"/>
                      <a:gd name="connsiteX1" fmla="*/ 1328115 w 1340631"/>
                      <a:gd name="connsiteY1" fmla="*/ 571420 h 869094"/>
                      <a:gd name="connsiteX2" fmla="*/ 1160366 w 1340631"/>
                      <a:gd name="connsiteY2" fmla="*/ 290193 h 869094"/>
                      <a:gd name="connsiteX3" fmla="*/ 1125829 w 1340631"/>
                      <a:gd name="connsiteY3" fmla="*/ 110931 h 869094"/>
                      <a:gd name="connsiteX4" fmla="*/ 1092937 w 1340631"/>
                      <a:gd name="connsiteY4" fmla="*/ 743 h 869094"/>
                      <a:gd name="connsiteX5" fmla="*/ 1020574 w 1340631"/>
                      <a:gd name="connsiteY5" fmla="*/ 163558 h 869094"/>
                      <a:gd name="connsiteX6" fmla="*/ 882428 w 1340631"/>
                      <a:gd name="connsiteY6" fmla="*/ 370779 h 869094"/>
                      <a:gd name="connsiteX7" fmla="*/ 731124 w 1340631"/>
                      <a:gd name="connsiteY7" fmla="*/ 324730 h 869094"/>
                      <a:gd name="connsiteX8" fmla="*/ 663695 w 1340631"/>
                      <a:gd name="connsiteY8" fmla="*/ 403671 h 869094"/>
                      <a:gd name="connsiteX9" fmla="*/ 328196 w 1340631"/>
                      <a:gd name="connsiteY9" fmla="*/ 449720 h 869094"/>
                      <a:gd name="connsiteX10" fmla="*/ 106174 w 1340631"/>
                      <a:gd name="connsiteY10" fmla="*/ 406960 h 869094"/>
                      <a:gd name="connsiteX11" fmla="*/ 5854 w 1340631"/>
                      <a:gd name="connsiteY11" fmla="*/ 382291 h 869094"/>
                      <a:gd name="connsiteX12" fmla="*/ 2564 w 1340631"/>
                      <a:gd name="connsiteY12" fmla="*/ 423406 h 869094"/>
                      <a:gd name="connsiteX13" fmla="*/ 116042 w 1340631"/>
                      <a:gd name="connsiteY13" fmla="*/ 448075 h 869094"/>
                      <a:gd name="connsiteX14" fmla="*/ 402203 w 1340631"/>
                      <a:gd name="connsiteY14" fmla="*/ 492479 h 869094"/>
                      <a:gd name="connsiteX15" fmla="*/ 676852 w 1340631"/>
                      <a:gd name="connsiteY15" fmla="*/ 448075 h 869094"/>
                      <a:gd name="connsiteX16" fmla="*/ 869271 w 1340631"/>
                      <a:gd name="connsiteY16" fmla="*/ 410249 h 869094"/>
                      <a:gd name="connsiteX17" fmla="*/ 1084714 w 1340631"/>
                      <a:gd name="connsiteY17" fmla="*/ 531950 h 869094"/>
                      <a:gd name="connsiteX18" fmla="*/ 1310025 w 1340631"/>
                      <a:gd name="connsiteY18" fmla="*/ 869094 h 869094"/>
                      <a:gd name="connsiteX0" fmla="*/ 1310025 w 1340631"/>
                      <a:gd name="connsiteY0" fmla="*/ 869094 h 869094"/>
                      <a:gd name="connsiteX1" fmla="*/ 1328115 w 1340631"/>
                      <a:gd name="connsiteY1" fmla="*/ 571420 h 869094"/>
                      <a:gd name="connsiteX2" fmla="*/ 1160366 w 1340631"/>
                      <a:gd name="connsiteY2" fmla="*/ 290193 h 869094"/>
                      <a:gd name="connsiteX3" fmla="*/ 1125829 w 1340631"/>
                      <a:gd name="connsiteY3" fmla="*/ 110931 h 869094"/>
                      <a:gd name="connsiteX4" fmla="*/ 1092937 w 1340631"/>
                      <a:gd name="connsiteY4" fmla="*/ 743 h 869094"/>
                      <a:gd name="connsiteX5" fmla="*/ 1020574 w 1340631"/>
                      <a:gd name="connsiteY5" fmla="*/ 163558 h 869094"/>
                      <a:gd name="connsiteX6" fmla="*/ 882428 w 1340631"/>
                      <a:gd name="connsiteY6" fmla="*/ 370779 h 869094"/>
                      <a:gd name="connsiteX7" fmla="*/ 731124 w 1340631"/>
                      <a:gd name="connsiteY7" fmla="*/ 324730 h 869094"/>
                      <a:gd name="connsiteX8" fmla="*/ 663695 w 1340631"/>
                      <a:gd name="connsiteY8" fmla="*/ 403671 h 869094"/>
                      <a:gd name="connsiteX9" fmla="*/ 328196 w 1340631"/>
                      <a:gd name="connsiteY9" fmla="*/ 449720 h 869094"/>
                      <a:gd name="connsiteX10" fmla="*/ 106174 w 1340631"/>
                      <a:gd name="connsiteY10" fmla="*/ 406960 h 869094"/>
                      <a:gd name="connsiteX11" fmla="*/ 5854 w 1340631"/>
                      <a:gd name="connsiteY11" fmla="*/ 382291 h 869094"/>
                      <a:gd name="connsiteX12" fmla="*/ 2564 w 1340631"/>
                      <a:gd name="connsiteY12" fmla="*/ 423406 h 869094"/>
                      <a:gd name="connsiteX13" fmla="*/ 116042 w 1340631"/>
                      <a:gd name="connsiteY13" fmla="*/ 448075 h 869094"/>
                      <a:gd name="connsiteX14" fmla="*/ 402203 w 1340631"/>
                      <a:gd name="connsiteY14" fmla="*/ 492479 h 869094"/>
                      <a:gd name="connsiteX15" fmla="*/ 676852 w 1340631"/>
                      <a:gd name="connsiteY15" fmla="*/ 448075 h 869094"/>
                      <a:gd name="connsiteX16" fmla="*/ 869271 w 1340631"/>
                      <a:gd name="connsiteY16" fmla="*/ 410249 h 869094"/>
                      <a:gd name="connsiteX17" fmla="*/ 1084714 w 1340631"/>
                      <a:gd name="connsiteY17" fmla="*/ 531950 h 869094"/>
                      <a:gd name="connsiteX18" fmla="*/ 1310025 w 1340631"/>
                      <a:gd name="connsiteY18" fmla="*/ 869094 h 869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40631" h="869094">
                        <a:moveTo>
                          <a:pt x="1310025" y="869094"/>
                        </a:moveTo>
                        <a:cubicBezTo>
                          <a:pt x="1337435" y="837846"/>
                          <a:pt x="1353058" y="667903"/>
                          <a:pt x="1328115" y="571420"/>
                        </a:cubicBezTo>
                        <a:cubicBezTo>
                          <a:pt x="1303172" y="474937"/>
                          <a:pt x="1194080" y="366941"/>
                          <a:pt x="1160366" y="290193"/>
                        </a:cubicBezTo>
                        <a:cubicBezTo>
                          <a:pt x="1126652" y="213445"/>
                          <a:pt x="1137067" y="159173"/>
                          <a:pt x="1125829" y="110931"/>
                        </a:cubicBezTo>
                        <a:cubicBezTo>
                          <a:pt x="1114591" y="62689"/>
                          <a:pt x="1110479" y="-8028"/>
                          <a:pt x="1092937" y="743"/>
                        </a:cubicBezTo>
                        <a:cubicBezTo>
                          <a:pt x="1075394" y="9514"/>
                          <a:pt x="1055659" y="101885"/>
                          <a:pt x="1020574" y="163558"/>
                        </a:cubicBezTo>
                        <a:cubicBezTo>
                          <a:pt x="985489" y="225231"/>
                          <a:pt x="930670" y="343917"/>
                          <a:pt x="882428" y="370779"/>
                        </a:cubicBezTo>
                        <a:cubicBezTo>
                          <a:pt x="834186" y="397641"/>
                          <a:pt x="800471" y="306091"/>
                          <a:pt x="731124" y="324730"/>
                        </a:cubicBezTo>
                        <a:cubicBezTo>
                          <a:pt x="661777" y="343369"/>
                          <a:pt x="730850" y="382839"/>
                          <a:pt x="663695" y="403671"/>
                        </a:cubicBezTo>
                        <a:cubicBezTo>
                          <a:pt x="596540" y="424503"/>
                          <a:pt x="417826" y="455751"/>
                          <a:pt x="328196" y="449720"/>
                        </a:cubicBezTo>
                        <a:cubicBezTo>
                          <a:pt x="238566" y="443689"/>
                          <a:pt x="159898" y="418198"/>
                          <a:pt x="106174" y="406960"/>
                        </a:cubicBezTo>
                        <a:cubicBezTo>
                          <a:pt x="52450" y="395722"/>
                          <a:pt x="19832" y="392707"/>
                          <a:pt x="5854" y="382291"/>
                        </a:cubicBezTo>
                        <a:cubicBezTo>
                          <a:pt x="-9769" y="396544"/>
                          <a:pt x="11883" y="412442"/>
                          <a:pt x="2564" y="423406"/>
                        </a:cubicBezTo>
                        <a:cubicBezTo>
                          <a:pt x="19558" y="434370"/>
                          <a:pt x="116042" y="448075"/>
                          <a:pt x="116042" y="448075"/>
                        </a:cubicBezTo>
                        <a:cubicBezTo>
                          <a:pt x="182648" y="459587"/>
                          <a:pt x="315314" y="499057"/>
                          <a:pt x="402203" y="492479"/>
                        </a:cubicBezTo>
                        <a:cubicBezTo>
                          <a:pt x="489092" y="485901"/>
                          <a:pt x="599007" y="461780"/>
                          <a:pt x="676852" y="448075"/>
                        </a:cubicBezTo>
                        <a:cubicBezTo>
                          <a:pt x="754697" y="434370"/>
                          <a:pt x="801294" y="396270"/>
                          <a:pt x="869271" y="410249"/>
                        </a:cubicBezTo>
                        <a:cubicBezTo>
                          <a:pt x="937248" y="424228"/>
                          <a:pt x="1009884" y="458765"/>
                          <a:pt x="1084714" y="531950"/>
                        </a:cubicBezTo>
                        <a:cubicBezTo>
                          <a:pt x="1159543" y="605135"/>
                          <a:pt x="1307284" y="832913"/>
                          <a:pt x="1310025" y="869094"/>
                        </a:cubicBezTo>
                        <a:close/>
                      </a:path>
                    </a:pathLst>
                  </a:custGeom>
                  <a:solidFill>
                    <a:srgbClr val="5B9BD5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64" name="Freeform 2763"/>
                  <p:cNvSpPr/>
                  <p:nvPr/>
                </p:nvSpPr>
                <p:spPr>
                  <a:xfrm>
                    <a:off x="4400963" y="3330072"/>
                    <a:ext cx="914532" cy="266434"/>
                  </a:xfrm>
                  <a:custGeom>
                    <a:avLst/>
                    <a:gdLst>
                      <a:gd name="connsiteX0" fmla="*/ 875934 w 929789"/>
                      <a:gd name="connsiteY0" fmla="*/ 589 h 247585"/>
                      <a:gd name="connsiteX1" fmla="*/ 851265 w 929789"/>
                      <a:gd name="connsiteY1" fmla="*/ 92687 h 247585"/>
                      <a:gd name="connsiteX2" fmla="*/ 928562 w 929789"/>
                      <a:gd name="connsiteY2" fmla="*/ 237412 h 247585"/>
                      <a:gd name="connsiteX3" fmla="*/ 778903 w 929789"/>
                      <a:gd name="connsiteY3" fmla="*/ 225900 h 247585"/>
                      <a:gd name="connsiteX4" fmla="*/ 718052 w 929789"/>
                      <a:gd name="connsiteY4" fmla="*/ 148604 h 247585"/>
                      <a:gd name="connsiteX5" fmla="*/ 783837 w 929789"/>
                      <a:gd name="connsiteY5" fmla="*/ 112422 h 247585"/>
                      <a:gd name="connsiteX6" fmla="*/ 773969 w 929789"/>
                      <a:gd name="connsiteY6" fmla="*/ 74597 h 247585"/>
                      <a:gd name="connsiteX7" fmla="*/ 504254 w 929789"/>
                      <a:gd name="connsiteY7" fmla="*/ 132158 h 247585"/>
                      <a:gd name="connsiteX8" fmla="*/ 247696 w 929789"/>
                      <a:gd name="connsiteY8" fmla="*/ 115712 h 247585"/>
                      <a:gd name="connsiteX9" fmla="*/ 20740 w 929789"/>
                      <a:gd name="connsiteY9" fmla="*/ 30192 h 247585"/>
                      <a:gd name="connsiteX10" fmla="*/ 37186 w 929789"/>
                      <a:gd name="connsiteY10" fmla="*/ 15391 h 247585"/>
                      <a:gd name="connsiteX11" fmla="*/ 257563 w 929789"/>
                      <a:gd name="connsiteY11" fmla="*/ 81175 h 247585"/>
                      <a:gd name="connsiteX12" fmla="*/ 561815 w 929789"/>
                      <a:gd name="connsiteY12" fmla="*/ 87753 h 247585"/>
                      <a:gd name="connsiteX13" fmla="*/ 726275 w 929789"/>
                      <a:gd name="connsiteY13" fmla="*/ 54861 h 247585"/>
                      <a:gd name="connsiteX14" fmla="*/ 875934 w 929789"/>
                      <a:gd name="connsiteY14" fmla="*/ 589 h 247585"/>
                      <a:gd name="connsiteX0" fmla="*/ 875934 w 935272"/>
                      <a:gd name="connsiteY0" fmla="*/ 589 h 265127"/>
                      <a:gd name="connsiteX1" fmla="*/ 851265 w 935272"/>
                      <a:gd name="connsiteY1" fmla="*/ 92687 h 265127"/>
                      <a:gd name="connsiteX2" fmla="*/ 928562 w 935272"/>
                      <a:gd name="connsiteY2" fmla="*/ 237412 h 265127"/>
                      <a:gd name="connsiteX3" fmla="*/ 778903 w 935272"/>
                      <a:gd name="connsiteY3" fmla="*/ 225900 h 265127"/>
                      <a:gd name="connsiteX4" fmla="*/ 718052 w 935272"/>
                      <a:gd name="connsiteY4" fmla="*/ 148604 h 265127"/>
                      <a:gd name="connsiteX5" fmla="*/ 783837 w 935272"/>
                      <a:gd name="connsiteY5" fmla="*/ 112422 h 265127"/>
                      <a:gd name="connsiteX6" fmla="*/ 773969 w 935272"/>
                      <a:gd name="connsiteY6" fmla="*/ 74597 h 265127"/>
                      <a:gd name="connsiteX7" fmla="*/ 504254 w 935272"/>
                      <a:gd name="connsiteY7" fmla="*/ 132158 h 265127"/>
                      <a:gd name="connsiteX8" fmla="*/ 247696 w 935272"/>
                      <a:gd name="connsiteY8" fmla="*/ 115712 h 265127"/>
                      <a:gd name="connsiteX9" fmla="*/ 20740 w 935272"/>
                      <a:gd name="connsiteY9" fmla="*/ 30192 h 265127"/>
                      <a:gd name="connsiteX10" fmla="*/ 37186 w 935272"/>
                      <a:gd name="connsiteY10" fmla="*/ 15391 h 265127"/>
                      <a:gd name="connsiteX11" fmla="*/ 257563 w 935272"/>
                      <a:gd name="connsiteY11" fmla="*/ 81175 h 265127"/>
                      <a:gd name="connsiteX12" fmla="*/ 561815 w 935272"/>
                      <a:gd name="connsiteY12" fmla="*/ 87753 h 265127"/>
                      <a:gd name="connsiteX13" fmla="*/ 726275 w 935272"/>
                      <a:gd name="connsiteY13" fmla="*/ 54861 h 265127"/>
                      <a:gd name="connsiteX14" fmla="*/ 875934 w 935272"/>
                      <a:gd name="connsiteY14" fmla="*/ 589 h 265127"/>
                      <a:gd name="connsiteX0" fmla="*/ 875934 w 935272"/>
                      <a:gd name="connsiteY0" fmla="*/ 589 h 265127"/>
                      <a:gd name="connsiteX1" fmla="*/ 851265 w 935272"/>
                      <a:gd name="connsiteY1" fmla="*/ 92687 h 265127"/>
                      <a:gd name="connsiteX2" fmla="*/ 928562 w 935272"/>
                      <a:gd name="connsiteY2" fmla="*/ 237412 h 265127"/>
                      <a:gd name="connsiteX3" fmla="*/ 778903 w 935272"/>
                      <a:gd name="connsiteY3" fmla="*/ 225900 h 265127"/>
                      <a:gd name="connsiteX4" fmla="*/ 718052 w 935272"/>
                      <a:gd name="connsiteY4" fmla="*/ 148604 h 265127"/>
                      <a:gd name="connsiteX5" fmla="*/ 783837 w 935272"/>
                      <a:gd name="connsiteY5" fmla="*/ 112422 h 265127"/>
                      <a:gd name="connsiteX6" fmla="*/ 773969 w 935272"/>
                      <a:gd name="connsiteY6" fmla="*/ 74597 h 265127"/>
                      <a:gd name="connsiteX7" fmla="*/ 504254 w 935272"/>
                      <a:gd name="connsiteY7" fmla="*/ 132158 h 265127"/>
                      <a:gd name="connsiteX8" fmla="*/ 247696 w 935272"/>
                      <a:gd name="connsiteY8" fmla="*/ 115712 h 265127"/>
                      <a:gd name="connsiteX9" fmla="*/ 20740 w 935272"/>
                      <a:gd name="connsiteY9" fmla="*/ 30192 h 265127"/>
                      <a:gd name="connsiteX10" fmla="*/ 37186 w 935272"/>
                      <a:gd name="connsiteY10" fmla="*/ 15391 h 265127"/>
                      <a:gd name="connsiteX11" fmla="*/ 257563 w 935272"/>
                      <a:gd name="connsiteY11" fmla="*/ 81175 h 265127"/>
                      <a:gd name="connsiteX12" fmla="*/ 561815 w 935272"/>
                      <a:gd name="connsiteY12" fmla="*/ 87753 h 265127"/>
                      <a:gd name="connsiteX13" fmla="*/ 726275 w 935272"/>
                      <a:gd name="connsiteY13" fmla="*/ 54861 h 265127"/>
                      <a:gd name="connsiteX14" fmla="*/ 875934 w 935272"/>
                      <a:gd name="connsiteY14" fmla="*/ 589 h 265127"/>
                      <a:gd name="connsiteX0" fmla="*/ 875934 w 935272"/>
                      <a:gd name="connsiteY0" fmla="*/ 589 h 265127"/>
                      <a:gd name="connsiteX1" fmla="*/ 851265 w 935272"/>
                      <a:gd name="connsiteY1" fmla="*/ 92687 h 265127"/>
                      <a:gd name="connsiteX2" fmla="*/ 928562 w 935272"/>
                      <a:gd name="connsiteY2" fmla="*/ 237412 h 265127"/>
                      <a:gd name="connsiteX3" fmla="*/ 778903 w 935272"/>
                      <a:gd name="connsiteY3" fmla="*/ 225900 h 265127"/>
                      <a:gd name="connsiteX4" fmla="*/ 718052 w 935272"/>
                      <a:gd name="connsiteY4" fmla="*/ 148604 h 265127"/>
                      <a:gd name="connsiteX5" fmla="*/ 783837 w 935272"/>
                      <a:gd name="connsiteY5" fmla="*/ 112422 h 265127"/>
                      <a:gd name="connsiteX6" fmla="*/ 773969 w 935272"/>
                      <a:gd name="connsiteY6" fmla="*/ 74597 h 265127"/>
                      <a:gd name="connsiteX7" fmla="*/ 504254 w 935272"/>
                      <a:gd name="connsiteY7" fmla="*/ 132158 h 265127"/>
                      <a:gd name="connsiteX8" fmla="*/ 247696 w 935272"/>
                      <a:gd name="connsiteY8" fmla="*/ 115712 h 265127"/>
                      <a:gd name="connsiteX9" fmla="*/ 20740 w 935272"/>
                      <a:gd name="connsiteY9" fmla="*/ 30192 h 265127"/>
                      <a:gd name="connsiteX10" fmla="*/ 37186 w 935272"/>
                      <a:gd name="connsiteY10" fmla="*/ 15391 h 265127"/>
                      <a:gd name="connsiteX11" fmla="*/ 257563 w 935272"/>
                      <a:gd name="connsiteY11" fmla="*/ 81175 h 265127"/>
                      <a:gd name="connsiteX12" fmla="*/ 561815 w 935272"/>
                      <a:gd name="connsiteY12" fmla="*/ 87753 h 265127"/>
                      <a:gd name="connsiteX13" fmla="*/ 726275 w 935272"/>
                      <a:gd name="connsiteY13" fmla="*/ 54861 h 265127"/>
                      <a:gd name="connsiteX14" fmla="*/ 875934 w 935272"/>
                      <a:gd name="connsiteY14" fmla="*/ 589 h 265127"/>
                      <a:gd name="connsiteX0" fmla="*/ 875934 w 935272"/>
                      <a:gd name="connsiteY0" fmla="*/ 589 h 265127"/>
                      <a:gd name="connsiteX1" fmla="*/ 851265 w 935272"/>
                      <a:gd name="connsiteY1" fmla="*/ 92687 h 265127"/>
                      <a:gd name="connsiteX2" fmla="*/ 928562 w 935272"/>
                      <a:gd name="connsiteY2" fmla="*/ 237412 h 265127"/>
                      <a:gd name="connsiteX3" fmla="*/ 778903 w 935272"/>
                      <a:gd name="connsiteY3" fmla="*/ 225900 h 265127"/>
                      <a:gd name="connsiteX4" fmla="*/ 718052 w 935272"/>
                      <a:gd name="connsiteY4" fmla="*/ 148604 h 265127"/>
                      <a:gd name="connsiteX5" fmla="*/ 783837 w 935272"/>
                      <a:gd name="connsiteY5" fmla="*/ 112422 h 265127"/>
                      <a:gd name="connsiteX6" fmla="*/ 773969 w 935272"/>
                      <a:gd name="connsiteY6" fmla="*/ 74597 h 265127"/>
                      <a:gd name="connsiteX7" fmla="*/ 504254 w 935272"/>
                      <a:gd name="connsiteY7" fmla="*/ 132158 h 265127"/>
                      <a:gd name="connsiteX8" fmla="*/ 247696 w 935272"/>
                      <a:gd name="connsiteY8" fmla="*/ 115712 h 265127"/>
                      <a:gd name="connsiteX9" fmla="*/ 20740 w 935272"/>
                      <a:gd name="connsiteY9" fmla="*/ 30192 h 265127"/>
                      <a:gd name="connsiteX10" fmla="*/ 37186 w 935272"/>
                      <a:gd name="connsiteY10" fmla="*/ 15391 h 265127"/>
                      <a:gd name="connsiteX11" fmla="*/ 257563 w 935272"/>
                      <a:gd name="connsiteY11" fmla="*/ 81175 h 265127"/>
                      <a:gd name="connsiteX12" fmla="*/ 561815 w 935272"/>
                      <a:gd name="connsiteY12" fmla="*/ 87753 h 265127"/>
                      <a:gd name="connsiteX13" fmla="*/ 726275 w 935272"/>
                      <a:gd name="connsiteY13" fmla="*/ 54861 h 265127"/>
                      <a:gd name="connsiteX14" fmla="*/ 875934 w 935272"/>
                      <a:gd name="connsiteY14" fmla="*/ 589 h 265127"/>
                      <a:gd name="connsiteX0" fmla="*/ 870239 w 929577"/>
                      <a:gd name="connsiteY0" fmla="*/ 589 h 265127"/>
                      <a:gd name="connsiteX1" fmla="*/ 845570 w 929577"/>
                      <a:gd name="connsiteY1" fmla="*/ 92687 h 265127"/>
                      <a:gd name="connsiteX2" fmla="*/ 922867 w 929577"/>
                      <a:gd name="connsiteY2" fmla="*/ 237412 h 265127"/>
                      <a:gd name="connsiteX3" fmla="*/ 773208 w 929577"/>
                      <a:gd name="connsiteY3" fmla="*/ 225900 h 265127"/>
                      <a:gd name="connsiteX4" fmla="*/ 712357 w 929577"/>
                      <a:gd name="connsiteY4" fmla="*/ 148604 h 265127"/>
                      <a:gd name="connsiteX5" fmla="*/ 778142 w 929577"/>
                      <a:gd name="connsiteY5" fmla="*/ 112422 h 265127"/>
                      <a:gd name="connsiteX6" fmla="*/ 768274 w 929577"/>
                      <a:gd name="connsiteY6" fmla="*/ 74597 h 265127"/>
                      <a:gd name="connsiteX7" fmla="*/ 498559 w 929577"/>
                      <a:gd name="connsiteY7" fmla="*/ 132158 h 265127"/>
                      <a:gd name="connsiteX8" fmla="*/ 242001 w 929577"/>
                      <a:gd name="connsiteY8" fmla="*/ 115712 h 265127"/>
                      <a:gd name="connsiteX9" fmla="*/ 15045 w 929577"/>
                      <a:gd name="connsiteY9" fmla="*/ 30192 h 265127"/>
                      <a:gd name="connsiteX10" fmla="*/ 31491 w 929577"/>
                      <a:gd name="connsiteY10" fmla="*/ 15391 h 265127"/>
                      <a:gd name="connsiteX11" fmla="*/ 251868 w 929577"/>
                      <a:gd name="connsiteY11" fmla="*/ 81175 h 265127"/>
                      <a:gd name="connsiteX12" fmla="*/ 556120 w 929577"/>
                      <a:gd name="connsiteY12" fmla="*/ 87753 h 265127"/>
                      <a:gd name="connsiteX13" fmla="*/ 720580 w 929577"/>
                      <a:gd name="connsiteY13" fmla="*/ 54861 h 265127"/>
                      <a:gd name="connsiteX14" fmla="*/ 870239 w 929577"/>
                      <a:gd name="connsiteY14" fmla="*/ 589 h 265127"/>
                      <a:gd name="connsiteX0" fmla="*/ 870239 w 929577"/>
                      <a:gd name="connsiteY0" fmla="*/ 589 h 265127"/>
                      <a:gd name="connsiteX1" fmla="*/ 845570 w 929577"/>
                      <a:gd name="connsiteY1" fmla="*/ 92687 h 265127"/>
                      <a:gd name="connsiteX2" fmla="*/ 922867 w 929577"/>
                      <a:gd name="connsiteY2" fmla="*/ 237412 h 265127"/>
                      <a:gd name="connsiteX3" fmla="*/ 773208 w 929577"/>
                      <a:gd name="connsiteY3" fmla="*/ 225900 h 265127"/>
                      <a:gd name="connsiteX4" fmla="*/ 712357 w 929577"/>
                      <a:gd name="connsiteY4" fmla="*/ 148604 h 265127"/>
                      <a:gd name="connsiteX5" fmla="*/ 778142 w 929577"/>
                      <a:gd name="connsiteY5" fmla="*/ 112422 h 265127"/>
                      <a:gd name="connsiteX6" fmla="*/ 768274 w 929577"/>
                      <a:gd name="connsiteY6" fmla="*/ 74597 h 265127"/>
                      <a:gd name="connsiteX7" fmla="*/ 498559 w 929577"/>
                      <a:gd name="connsiteY7" fmla="*/ 132158 h 265127"/>
                      <a:gd name="connsiteX8" fmla="*/ 242001 w 929577"/>
                      <a:gd name="connsiteY8" fmla="*/ 115712 h 265127"/>
                      <a:gd name="connsiteX9" fmla="*/ 15045 w 929577"/>
                      <a:gd name="connsiteY9" fmla="*/ 30192 h 265127"/>
                      <a:gd name="connsiteX10" fmla="*/ 31491 w 929577"/>
                      <a:gd name="connsiteY10" fmla="*/ 15391 h 265127"/>
                      <a:gd name="connsiteX11" fmla="*/ 251868 w 929577"/>
                      <a:gd name="connsiteY11" fmla="*/ 81175 h 265127"/>
                      <a:gd name="connsiteX12" fmla="*/ 556120 w 929577"/>
                      <a:gd name="connsiteY12" fmla="*/ 87753 h 265127"/>
                      <a:gd name="connsiteX13" fmla="*/ 720580 w 929577"/>
                      <a:gd name="connsiteY13" fmla="*/ 54861 h 265127"/>
                      <a:gd name="connsiteX14" fmla="*/ 870239 w 929577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589 h 265127"/>
                      <a:gd name="connsiteX1" fmla="*/ 830525 w 914532"/>
                      <a:gd name="connsiteY1" fmla="*/ 92687 h 265127"/>
                      <a:gd name="connsiteX2" fmla="*/ 907822 w 914532"/>
                      <a:gd name="connsiteY2" fmla="*/ 237412 h 265127"/>
                      <a:gd name="connsiteX3" fmla="*/ 758163 w 914532"/>
                      <a:gd name="connsiteY3" fmla="*/ 225900 h 265127"/>
                      <a:gd name="connsiteX4" fmla="*/ 697312 w 914532"/>
                      <a:gd name="connsiteY4" fmla="*/ 148604 h 265127"/>
                      <a:gd name="connsiteX5" fmla="*/ 763097 w 914532"/>
                      <a:gd name="connsiteY5" fmla="*/ 112422 h 265127"/>
                      <a:gd name="connsiteX6" fmla="*/ 753229 w 914532"/>
                      <a:gd name="connsiteY6" fmla="*/ 74597 h 265127"/>
                      <a:gd name="connsiteX7" fmla="*/ 483514 w 914532"/>
                      <a:gd name="connsiteY7" fmla="*/ 132158 h 265127"/>
                      <a:gd name="connsiteX8" fmla="*/ 226956 w 914532"/>
                      <a:gd name="connsiteY8" fmla="*/ 115712 h 265127"/>
                      <a:gd name="connsiteX9" fmla="*/ 0 w 914532"/>
                      <a:gd name="connsiteY9" fmla="*/ 30192 h 265127"/>
                      <a:gd name="connsiteX10" fmla="*/ 16446 w 914532"/>
                      <a:gd name="connsiteY10" fmla="*/ 15391 h 265127"/>
                      <a:gd name="connsiteX11" fmla="*/ 236823 w 914532"/>
                      <a:gd name="connsiteY11" fmla="*/ 81175 h 265127"/>
                      <a:gd name="connsiteX12" fmla="*/ 541075 w 914532"/>
                      <a:gd name="connsiteY12" fmla="*/ 87753 h 265127"/>
                      <a:gd name="connsiteX13" fmla="*/ 705535 w 914532"/>
                      <a:gd name="connsiteY13" fmla="*/ 54861 h 265127"/>
                      <a:gd name="connsiteX14" fmla="*/ 855194 w 914532"/>
                      <a:gd name="connsiteY14" fmla="*/ 589 h 265127"/>
                      <a:gd name="connsiteX0" fmla="*/ 855194 w 914532"/>
                      <a:gd name="connsiteY0" fmla="*/ 893 h 265431"/>
                      <a:gd name="connsiteX1" fmla="*/ 830525 w 914532"/>
                      <a:gd name="connsiteY1" fmla="*/ 92991 h 265431"/>
                      <a:gd name="connsiteX2" fmla="*/ 907822 w 914532"/>
                      <a:gd name="connsiteY2" fmla="*/ 237716 h 265431"/>
                      <a:gd name="connsiteX3" fmla="*/ 758163 w 914532"/>
                      <a:gd name="connsiteY3" fmla="*/ 226204 h 265431"/>
                      <a:gd name="connsiteX4" fmla="*/ 697312 w 914532"/>
                      <a:gd name="connsiteY4" fmla="*/ 148908 h 265431"/>
                      <a:gd name="connsiteX5" fmla="*/ 763097 w 914532"/>
                      <a:gd name="connsiteY5" fmla="*/ 112726 h 265431"/>
                      <a:gd name="connsiteX6" fmla="*/ 753229 w 914532"/>
                      <a:gd name="connsiteY6" fmla="*/ 74901 h 265431"/>
                      <a:gd name="connsiteX7" fmla="*/ 483514 w 914532"/>
                      <a:gd name="connsiteY7" fmla="*/ 132462 h 265431"/>
                      <a:gd name="connsiteX8" fmla="*/ 226956 w 914532"/>
                      <a:gd name="connsiteY8" fmla="*/ 116016 h 265431"/>
                      <a:gd name="connsiteX9" fmla="*/ 0 w 914532"/>
                      <a:gd name="connsiteY9" fmla="*/ 30496 h 265431"/>
                      <a:gd name="connsiteX10" fmla="*/ 16446 w 914532"/>
                      <a:gd name="connsiteY10" fmla="*/ 15695 h 265431"/>
                      <a:gd name="connsiteX11" fmla="*/ 236823 w 914532"/>
                      <a:gd name="connsiteY11" fmla="*/ 81479 h 265431"/>
                      <a:gd name="connsiteX12" fmla="*/ 541075 w 914532"/>
                      <a:gd name="connsiteY12" fmla="*/ 88057 h 265431"/>
                      <a:gd name="connsiteX13" fmla="*/ 694023 w 914532"/>
                      <a:gd name="connsiteY13" fmla="*/ 48586 h 265431"/>
                      <a:gd name="connsiteX14" fmla="*/ 855194 w 914532"/>
                      <a:gd name="connsiteY14" fmla="*/ 893 h 265431"/>
                      <a:gd name="connsiteX0" fmla="*/ 855194 w 914532"/>
                      <a:gd name="connsiteY0" fmla="*/ 527 h 265065"/>
                      <a:gd name="connsiteX1" fmla="*/ 830525 w 914532"/>
                      <a:gd name="connsiteY1" fmla="*/ 92625 h 265065"/>
                      <a:gd name="connsiteX2" fmla="*/ 907822 w 914532"/>
                      <a:gd name="connsiteY2" fmla="*/ 237350 h 265065"/>
                      <a:gd name="connsiteX3" fmla="*/ 758163 w 914532"/>
                      <a:gd name="connsiteY3" fmla="*/ 225838 h 265065"/>
                      <a:gd name="connsiteX4" fmla="*/ 697312 w 914532"/>
                      <a:gd name="connsiteY4" fmla="*/ 148542 h 265065"/>
                      <a:gd name="connsiteX5" fmla="*/ 763097 w 914532"/>
                      <a:gd name="connsiteY5" fmla="*/ 112360 h 265065"/>
                      <a:gd name="connsiteX6" fmla="*/ 753229 w 914532"/>
                      <a:gd name="connsiteY6" fmla="*/ 74535 h 265065"/>
                      <a:gd name="connsiteX7" fmla="*/ 483514 w 914532"/>
                      <a:gd name="connsiteY7" fmla="*/ 132096 h 265065"/>
                      <a:gd name="connsiteX8" fmla="*/ 226956 w 914532"/>
                      <a:gd name="connsiteY8" fmla="*/ 115650 h 265065"/>
                      <a:gd name="connsiteX9" fmla="*/ 0 w 914532"/>
                      <a:gd name="connsiteY9" fmla="*/ 30130 h 265065"/>
                      <a:gd name="connsiteX10" fmla="*/ 16446 w 914532"/>
                      <a:gd name="connsiteY10" fmla="*/ 15329 h 265065"/>
                      <a:gd name="connsiteX11" fmla="*/ 236823 w 914532"/>
                      <a:gd name="connsiteY11" fmla="*/ 81113 h 265065"/>
                      <a:gd name="connsiteX12" fmla="*/ 541075 w 914532"/>
                      <a:gd name="connsiteY12" fmla="*/ 87691 h 265065"/>
                      <a:gd name="connsiteX13" fmla="*/ 697312 w 914532"/>
                      <a:gd name="connsiteY13" fmla="*/ 56443 h 265065"/>
                      <a:gd name="connsiteX14" fmla="*/ 855194 w 914532"/>
                      <a:gd name="connsiteY14" fmla="*/ 527 h 265065"/>
                      <a:gd name="connsiteX0" fmla="*/ 855194 w 914532"/>
                      <a:gd name="connsiteY0" fmla="*/ 527 h 265065"/>
                      <a:gd name="connsiteX1" fmla="*/ 830525 w 914532"/>
                      <a:gd name="connsiteY1" fmla="*/ 92625 h 265065"/>
                      <a:gd name="connsiteX2" fmla="*/ 907822 w 914532"/>
                      <a:gd name="connsiteY2" fmla="*/ 237350 h 265065"/>
                      <a:gd name="connsiteX3" fmla="*/ 758163 w 914532"/>
                      <a:gd name="connsiteY3" fmla="*/ 225838 h 265065"/>
                      <a:gd name="connsiteX4" fmla="*/ 697312 w 914532"/>
                      <a:gd name="connsiteY4" fmla="*/ 148542 h 265065"/>
                      <a:gd name="connsiteX5" fmla="*/ 763097 w 914532"/>
                      <a:gd name="connsiteY5" fmla="*/ 112360 h 265065"/>
                      <a:gd name="connsiteX6" fmla="*/ 753229 w 914532"/>
                      <a:gd name="connsiteY6" fmla="*/ 74535 h 265065"/>
                      <a:gd name="connsiteX7" fmla="*/ 483514 w 914532"/>
                      <a:gd name="connsiteY7" fmla="*/ 132096 h 265065"/>
                      <a:gd name="connsiteX8" fmla="*/ 226956 w 914532"/>
                      <a:gd name="connsiteY8" fmla="*/ 115650 h 265065"/>
                      <a:gd name="connsiteX9" fmla="*/ 0 w 914532"/>
                      <a:gd name="connsiteY9" fmla="*/ 30130 h 265065"/>
                      <a:gd name="connsiteX10" fmla="*/ 16446 w 914532"/>
                      <a:gd name="connsiteY10" fmla="*/ 15329 h 265065"/>
                      <a:gd name="connsiteX11" fmla="*/ 236823 w 914532"/>
                      <a:gd name="connsiteY11" fmla="*/ 81113 h 265065"/>
                      <a:gd name="connsiteX12" fmla="*/ 541075 w 914532"/>
                      <a:gd name="connsiteY12" fmla="*/ 87691 h 265065"/>
                      <a:gd name="connsiteX13" fmla="*/ 697312 w 914532"/>
                      <a:gd name="connsiteY13" fmla="*/ 56443 h 265065"/>
                      <a:gd name="connsiteX14" fmla="*/ 855194 w 914532"/>
                      <a:gd name="connsiteY14" fmla="*/ 527 h 265065"/>
                      <a:gd name="connsiteX0" fmla="*/ 855194 w 914532"/>
                      <a:gd name="connsiteY0" fmla="*/ 517 h 265055"/>
                      <a:gd name="connsiteX1" fmla="*/ 830525 w 914532"/>
                      <a:gd name="connsiteY1" fmla="*/ 92615 h 265055"/>
                      <a:gd name="connsiteX2" fmla="*/ 907822 w 914532"/>
                      <a:gd name="connsiteY2" fmla="*/ 237340 h 265055"/>
                      <a:gd name="connsiteX3" fmla="*/ 758163 w 914532"/>
                      <a:gd name="connsiteY3" fmla="*/ 225828 h 265055"/>
                      <a:gd name="connsiteX4" fmla="*/ 697312 w 914532"/>
                      <a:gd name="connsiteY4" fmla="*/ 148532 h 265055"/>
                      <a:gd name="connsiteX5" fmla="*/ 763097 w 914532"/>
                      <a:gd name="connsiteY5" fmla="*/ 112350 h 265055"/>
                      <a:gd name="connsiteX6" fmla="*/ 753229 w 914532"/>
                      <a:gd name="connsiteY6" fmla="*/ 74525 h 265055"/>
                      <a:gd name="connsiteX7" fmla="*/ 483514 w 914532"/>
                      <a:gd name="connsiteY7" fmla="*/ 132086 h 265055"/>
                      <a:gd name="connsiteX8" fmla="*/ 226956 w 914532"/>
                      <a:gd name="connsiteY8" fmla="*/ 115640 h 265055"/>
                      <a:gd name="connsiteX9" fmla="*/ 0 w 914532"/>
                      <a:gd name="connsiteY9" fmla="*/ 30120 h 265055"/>
                      <a:gd name="connsiteX10" fmla="*/ 16446 w 914532"/>
                      <a:gd name="connsiteY10" fmla="*/ 15319 h 265055"/>
                      <a:gd name="connsiteX11" fmla="*/ 236823 w 914532"/>
                      <a:gd name="connsiteY11" fmla="*/ 81103 h 265055"/>
                      <a:gd name="connsiteX12" fmla="*/ 697312 w 914532"/>
                      <a:gd name="connsiteY12" fmla="*/ 56433 h 265055"/>
                      <a:gd name="connsiteX13" fmla="*/ 855194 w 914532"/>
                      <a:gd name="connsiteY13" fmla="*/ 517 h 265055"/>
                      <a:gd name="connsiteX0" fmla="*/ 855194 w 914532"/>
                      <a:gd name="connsiteY0" fmla="*/ 1896 h 266434"/>
                      <a:gd name="connsiteX1" fmla="*/ 830525 w 914532"/>
                      <a:gd name="connsiteY1" fmla="*/ 93994 h 266434"/>
                      <a:gd name="connsiteX2" fmla="*/ 907822 w 914532"/>
                      <a:gd name="connsiteY2" fmla="*/ 238719 h 266434"/>
                      <a:gd name="connsiteX3" fmla="*/ 758163 w 914532"/>
                      <a:gd name="connsiteY3" fmla="*/ 227207 h 266434"/>
                      <a:gd name="connsiteX4" fmla="*/ 697312 w 914532"/>
                      <a:gd name="connsiteY4" fmla="*/ 149911 h 266434"/>
                      <a:gd name="connsiteX5" fmla="*/ 763097 w 914532"/>
                      <a:gd name="connsiteY5" fmla="*/ 113729 h 266434"/>
                      <a:gd name="connsiteX6" fmla="*/ 753229 w 914532"/>
                      <a:gd name="connsiteY6" fmla="*/ 75904 h 266434"/>
                      <a:gd name="connsiteX7" fmla="*/ 483514 w 914532"/>
                      <a:gd name="connsiteY7" fmla="*/ 133465 h 266434"/>
                      <a:gd name="connsiteX8" fmla="*/ 226956 w 914532"/>
                      <a:gd name="connsiteY8" fmla="*/ 117019 h 266434"/>
                      <a:gd name="connsiteX9" fmla="*/ 0 w 914532"/>
                      <a:gd name="connsiteY9" fmla="*/ 31499 h 266434"/>
                      <a:gd name="connsiteX10" fmla="*/ 16446 w 914532"/>
                      <a:gd name="connsiteY10" fmla="*/ 16698 h 266434"/>
                      <a:gd name="connsiteX11" fmla="*/ 236823 w 914532"/>
                      <a:gd name="connsiteY11" fmla="*/ 82482 h 266434"/>
                      <a:gd name="connsiteX12" fmla="*/ 697312 w 914532"/>
                      <a:gd name="connsiteY12" fmla="*/ 57812 h 266434"/>
                      <a:gd name="connsiteX13" fmla="*/ 855194 w 914532"/>
                      <a:gd name="connsiteY13" fmla="*/ 1896 h 266434"/>
                      <a:gd name="connsiteX0" fmla="*/ 855194 w 914532"/>
                      <a:gd name="connsiteY0" fmla="*/ 1896 h 266434"/>
                      <a:gd name="connsiteX1" fmla="*/ 830525 w 914532"/>
                      <a:gd name="connsiteY1" fmla="*/ 93994 h 266434"/>
                      <a:gd name="connsiteX2" fmla="*/ 907822 w 914532"/>
                      <a:gd name="connsiteY2" fmla="*/ 238719 h 266434"/>
                      <a:gd name="connsiteX3" fmla="*/ 758163 w 914532"/>
                      <a:gd name="connsiteY3" fmla="*/ 227207 h 266434"/>
                      <a:gd name="connsiteX4" fmla="*/ 697312 w 914532"/>
                      <a:gd name="connsiteY4" fmla="*/ 149911 h 266434"/>
                      <a:gd name="connsiteX5" fmla="*/ 763097 w 914532"/>
                      <a:gd name="connsiteY5" fmla="*/ 113729 h 266434"/>
                      <a:gd name="connsiteX6" fmla="*/ 753229 w 914532"/>
                      <a:gd name="connsiteY6" fmla="*/ 75904 h 266434"/>
                      <a:gd name="connsiteX7" fmla="*/ 483514 w 914532"/>
                      <a:gd name="connsiteY7" fmla="*/ 133465 h 266434"/>
                      <a:gd name="connsiteX8" fmla="*/ 226956 w 914532"/>
                      <a:gd name="connsiteY8" fmla="*/ 117019 h 266434"/>
                      <a:gd name="connsiteX9" fmla="*/ 0 w 914532"/>
                      <a:gd name="connsiteY9" fmla="*/ 31499 h 266434"/>
                      <a:gd name="connsiteX10" fmla="*/ 16446 w 914532"/>
                      <a:gd name="connsiteY10" fmla="*/ 16698 h 266434"/>
                      <a:gd name="connsiteX11" fmla="*/ 236823 w 914532"/>
                      <a:gd name="connsiteY11" fmla="*/ 82482 h 266434"/>
                      <a:gd name="connsiteX12" fmla="*/ 697312 w 914532"/>
                      <a:gd name="connsiteY12" fmla="*/ 57812 h 266434"/>
                      <a:gd name="connsiteX13" fmla="*/ 855194 w 914532"/>
                      <a:gd name="connsiteY13" fmla="*/ 1896 h 26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14532" h="266434">
                        <a:moveTo>
                          <a:pt x="855194" y="1896"/>
                        </a:moveTo>
                        <a:cubicBezTo>
                          <a:pt x="877396" y="7926"/>
                          <a:pt x="821754" y="54523"/>
                          <a:pt x="830525" y="93994"/>
                        </a:cubicBezTo>
                        <a:cubicBezTo>
                          <a:pt x="839296" y="133465"/>
                          <a:pt x="941262" y="177046"/>
                          <a:pt x="907822" y="238719"/>
                        </a:cubicBezTo>
                        <a:cubicBezTo>
                          <a:pt x="874382" y="300392"/>
                          <a:pt x="793248" y="242008"/>
                          <a:pt x="758163" y="227207"/>
                        </a:cubicBezTo>
                        <a:cubicBezTo>
                          <a:pt x="723078" y="212406"/>
                          <a:pt x="696490" y="168824"/>
                          <a:pt x="697312" y="149911"/>
                        </a:cubicBezTo>
                        <a:cubicBezTo>
                          <a:pt x="698134" y="130998"/>
                          <a:pt x="753777" y="126064"/>
                          <a:pt x="763097" y="113729"/>
                        </a:cubicBezTo>
                        <a:cubicBezTo>
                          <a:pt x="772417" y="101394"/>
                          <a:pt x="799826" y="57814"/>
                          <a:pt x="753229" y="75904"/>
                        </a:cubicBezTo>
                        <a:cubicBezTo>
                          <a:pt x="706632" y="93994"/>
                          <a:pt x="589316" y="136480"/>
                          <a:pt x="483514" y="133465"/>
                        </a:cubicBezTo>
                        <a:cubicBezTo>
                          <a:pt x="377712" y="130450"/>
                          <a:pt x="307542" y="134013"/>
                          <a:pt x="226956" y="117019"/>
                        </a:cubicBezTo>
                        <a:cubicBezTo>
                          <a:pt x="146370" y="100025"/>
                          <a:pt x="54821" y="66310"/>
                          <a:pt x="0" y="31499"/>
                        </a:cubicBezTo>
                        <a:cubicBezTo>
                          <a:pt x="4385" y="24646"/>
                          <a:pt x="1" y="21358"/>
                          <a:pt x="16446" y="16698"/>
                        </a:cubicBezTo>
                        <a:cubicBezTo>
                          <a:pt x="55916" y="25195"/>
                          <a:pt x="124990" y="57540"/>
                          <a:pt x="236823" y="82482"/>
                        </a:cubicBezTo>
                        <a:cubicBezTo>
                          <a:pt x="348656" y="107424"/>
                          <a:pt x="590961" y="114003"/>
                          <a:pt x="697312" y="57812"/>
                        </a:cubicBezTo>
                        <a:cubicBezTo>
                          <a:pt x="803663" y="1621"/>
                          <a:pt x="832992" y="-4134"/>
                          <a:pt x="855194" y="1896"/>
                        </a:cubicBezTo>
                        <a:close/>
                      </a:path>
                    </a:pathLst>
                  </a:custGeom>
                  <a:solidFill>
                    <a:srgbClr val="5B9BD5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NZ" sz="1920"/>
                  </a:p>
                </p:txBody>
              </p:sp>
            </p:grpSp>
          </p:grpSp>
          <p:grpSp>
            <p:nvGrpSpPr>
              <p:cNvPr id="2717" name="Group 2716"/>
              <p:cNvGrpSpPr/>
              <p:nvPr/>
            </p:nvGrpSpPr>
            <p:grpSpPr>
              <a:xfrm>
                <a:off x="3230903" y="749329"/>
                <a:ext cx="4905940" cy="4384123"/>
                <a:chOff x="3230903" y="749329"/>
                <a:chExt cx="4905940" cy="4384123"/>
              </a:xfrm>
            </p:grpSpPr>
            <p:grpSp>
              <p:nvGrpSpPr>
                <p:cNvPr id="2718" name="Group 2717"/>
                <p:cNvGrpSpPr/>
                <p:nvPr/>
              </p:nvGrpSpPr>
              <p:grpSpPr>
                <a:xfrm>
                  <a:off x="4439902" y="2286769"/>
                  <a:ext cx="1648021" cy="2805740"/>
                  <a:chOff x="4439902" y="2286769"/>
                  <a:chExt cx="1648021" cy="2805740"/>
                </a:xfrm>
              </p:grpSpPr>
              <p:grpSp>
                <p:nvGrpSpPr>
                  <p:cNvPr id="2744" name="Group 2743"/>
                  <p:cNvGrpSpPr/>
                  <p:nvPr/>
                </p:nvGrpSpPr>
                <p:grpSpPr>
                  <a:xfrm>
                    <a:off x="4439902" y="3084230"/>
                    <a:ext cx="1648021" cy="1464060"/>
                    <a:chOff x="4439902" y="3084230"/>
                    <a:chExt cx="1648021" cy="1464060"/>
                  </a:xfrm>
                </p:grpSpPr>
                <p:grpSp>
                  <p:nvGrpSpPr>
                    <p:cNvPr id="2756" name="Group 2755"/>
                    <p:cNvGrpSpPr/>
                    <p:nvPr/>
                  </p:nvGrpSpPr>
                  <p:grpSpPr>
                    <a:xfrm rot="4595772">
                      <a:off x="4444985" y="3117976"/>
                      <a:ext cx="57844" cy="68010"/>
                      <a:chOff x="3030637" y="2122884"/>
                      <a:chExt cx="57844" cy="68010"/>
                    </a:xfrm>
                  </p:grpSpPr>
                  <p:cxnSp>
                    <p:nvCxnSpPr>
                      <p:cNvPr id="2758" name="Straight Connector 2757"/>
                      <p:cNvCxnSpPr/>
                      <p:nvPr/>
                    </p:nvCxnSpPr>
                    <p:spPr>
                      <a:xfrm rot="300000" flipV="1">
                        <a:off x="3069661" y="2122884"/>
                        <a:ext cx="18820" cy="28986"/>
                      </a:xfrm>
                      <a:prstGeom prst="line">
                        <a:avLst/>
                      </a:prstGeom>
                      <a:ln w="9525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59" name="Oval 2758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030637" y="2145175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sp>
                  <p:nvSpPr>
                    <p:cNvPr id="2757" name="Freeform 2756"/>
                    <p:cNvSpPr/>
                    <p:nvPr/>
                  </p:nvSpPr>
                  <p:spPr>
                    <a:xfrm>
                      <a:off x="4486277" y="3084230"/>
                      <a:ext cx="1601646" cy="1464060"/>
                    </a:xfrm>
                    <a:custGeom>
                      <a:avLst/>
                      <a:gdLst>
                        <a:gd name="connsiteX0" fmla="*/ 1980 w 1612311"/>
                        <a:gd name="connsiteY0" fmla="*/ 137407 h 1455036"/>
                        <a:gd name="connsiteX1" fmla="*/ 40080 w 1612311"/>
                        <a:gd name="connsiteY1" fmla="*/ 67557 h 1455036"/>
                        <a:gd name="connsiteX2" fmla="*/ 281380 w 1612311"/>
                        <a:gd name="connsiteY2" fmla="*/ 159632 h 1455036"/>
                        <a:gd name="connsiteX3" fmla="*/ 795730 w 1612311"/>
                        <a:gd name="connsiteY3" fmla="*/ 42157 h 1455036"/>
                        <a:gd name="connsiteX4" fmla="*/ 1249755 w 1612311"/>
                        <a:gd name="connsiteY4" fmla="*/ 45332 h 1455036"/>
                        <a:gd name="connsiteX5" fmla="*/ 1364055 w 1612311"/>
                        <a:gd name="connsiteY5" fmla="*/ 578732 h 1455036"/>
                        <a:gd name="connsiteX6" fmla="*/ 1398980 w 1612311"/>
                        <a:gd name="connsiteY6" fmla="*/ 1077207 h 1455036"/>
                        <a:gd name="connsiteX7" fmla="*/ 1589480 w 1612311"/>
                        <a:gd name="connsiteY7" fmla="*/ 1343907 h 1455036"/>
                        <a:gd name="connsiteX8" fmla="*/ 1589480 w 1612311"/>
                        <a:gd name="connsiteY8" fmla="*/ 1455032 h 1455036"/>
                        <a:gd name="connsiteX9" fmla="*/ 1414855 w 1612311"/>
                        <a:gd name="connsiteY9" fmla="*/ 1340732 h 1455036"/>
                        <a:gd name="connsiteX10" fmla="*/ 1351355 w 1612311"/>
                        <a:gd name="connsiteY10" fmla="*/ 972432 h 1455036"/>
                        <a:gd name="connsiteX11" fmla="*/ 1313255 w 1612311"/>
                        <a:gd name="connsiteY11" fmla="*/ 512057 h 1455036"/>
                        <a:gd name="connsiteX12" fmla="*/ 1233880 w 1612311"/>
                        <a:gd name="connsiteY12" fmla="*/ 73907 h 1455036"/>
                        <a:gd name="connsiteX13" fmla="*/ 884630 w 1612311"/>
                        <a:gd name="connsiteY13" fmla="*/ 70732 h 1455036"/>
                        <a:gd name="connsiteX14" fmla="*/ 389330 w 1612311"/>
                        <a:gd name="connsiteY14" fmla="*/ 197732 h 1455036"/>
                        <a:gd name="connsiteX15" fmla="*/ 148030 w 1612311"/>
                        <a:gd name="connsiteY15" fmla="*/ 162807 h 1455036"/>
                        <a:gd name="connsiteX16" fmla="*/ 59130 w 1612311"/>
                        <a:gd name="connsiteY16" fmla="*/ 112007 h 1455036"/>
                        <a:gd name="connsiteX17" fmla="*/ 1980 w 1612311"/>
                        <a:gd name="connsiteY17" fmla="*/ 137407 h 1455036"/>
                        <a:gd name="connsiteX0" fmla="*/ 1980 w 1612311"/>
                        <a:gd name="connsiteY0" fmla="*/ 137407 h 1455036"/>
                        <a:gd name="connsiteX1" fmla="*/ 40080 w 1612311"/>
                        <a:gd name="connsiteY1" fmla="*/ 67557 h 1455036"/>
                        <a:gd name="connsiteX2" fmla="*/ 281380 w 1612311"/>
                        <a:gd name="connsiteY2" fmla="*/ 159632 h 1455036"/>
                        <a:gd name="connsiteX3" fmla="*/ 795730 w 1612311"/>
                        <a:gd name="connsiteY3" fmla="*/ 42157 h 1455036"/>
                        <a:gd name="connsiteX4" fmla="*/ 1249755 w 1612311"/>
                        <a:gd name="connsiteY4" fmla="*/ 45332 h 1455036"/>
                        <a:gd name="connsiteX5" fmla="*/ 1364055 w 1612311"/>
                        <a:gd name="connsiteY5" fmla="*/ 578732 h 1455036"/>
                        <a:gd name="connsiteX6" fmla="*/ 1398980 w 1612311"/>
                        <a:gd name="connsiteY6" fmla="*/ 1077207 h 1455036"/>
                        <a:gd name="connsiteX7" fmla="*/ 1589480 w 1612311"/>
                        <a:gd name="connsiteY7" fmla="*/ 1343907 h 1455036"/>
                        <a:gd name="connsiteX8" fmla="*/ 1589480 w 1612311"/>
                        <a:gd name="connsiteY8" fmla="*/ 1455032 h 1455036"/>
                        <a:gd name="connsiteX9" fmla="*/ 1414855 w 1612311"/>
                        <a:gd name="connsiteY9" fmla="*/ 1340732 h 1455036"/>
                        <a:gd name="connsiteX10" fmla="*/ 1351355 w 1612311"/>
                        <a:gd name="connsiteY10" fmla="*/ 972432 h 1455036"/>
                        <a:gd name="connsiteX11" fmla="*/ 1313255 w 1612311"/>
                        <a:gd name="connsiteY11" fmla="*/ 512057 h 1455036"/>
                        <a:gd name="connsiteX12" fmla="*/ 1233880 w 1612311"/>
                        <a:gd name="connsiteY12" fmla="*/ 73907 h 1455036"/>
                        <a:gd name="connsiteX13" fmla="*/ 884630 w 1612311"/>
                        <a:gd name="connsiteY13" fmla="*/ 70732 h 1455036"/>
                        <a:gd name="connsiteX14" fmla="*/ 389330 w 1612311"/>
                        <a:gd name="connsiteY14" fmla="*/ 197732 h 1455036"/>
                        <a:gd name="connsiteX15" fmla="*/ 148030 w 1612311"/>
                        <a:gd name="connsiteY15" fmla="*/ 162807 h 1455036"/>
                        <a:gd name="connsiteX16" fmla="*/ 59130 w 1612311"/>
                        <a:gd name="connsiteY16" fmla="*/ 112007 h 1455036"/>
                        <a:gd name="connsiteX17" fmla="*/ 23159 w 1612311"/>
                        <a:gd name="connsiteY17" fmla="*/ 129680 h 1455036"/>
                        <a:gd name="connsiteX18" fmla="*/ 1980 w 1612311"/>
                        <a:gd name="connsiteY18" fmla="*/ 137407 h 1455036"/>
                        <a:gd name="connsiteX0" fmla="*/ 55 w 1610386"/>
                        <a:gd name="connsiteY0" fmla="*/ 137407 h 1455036"/>
                        <a:gd name="connsiteX1" fmla="*/ 38155 w 1610386"/>
                        <a:gd name="connsiteY1" fmla="*/ 67557 h 1455036"/>
                        <a:gd name="connsiteX2" fmla="*/ 279455 w 1610386"/>
                        <a:gd name="connsiteY2" fmla="*/ 159632 h 1455036"/>
                        <a:gd name="connsiteX3" fmla="*/ 793805 w 1610386"/>
                        <a:gd name="connsiteY3" fmla="*/ 42157 h 1455036"/>
                        <a:gd name="connsiteX4" fmla="*/ 1247830 w 1610386"/>
                        <a:gd name="connsiteY4" fmla="*/ 45332 h 1455036"/>
                        <a:gd name="connsiteX5" fmla="*/ 1362130 w 1610386"/>
                        <a:gd name="connsiteY5" fmla="*/ 578732 h 1455036"/>
                        <a:gd name="connsiteX6" fmla="*/ 1397055 w 1610386"/>
                        <a:gd name="connsiteY6" fmla="*/ 1077207 h 1455036"/>
                        <a:gd name="connsiteX7" fmla="*/ 1587555 w 1610386"/>
                        <a:gd name="connsiteY7" fmla="*/ 1343907 h 1455036"/>
                        <a:gd name="connsiteX8" fmla="*/ 1587555 w 1610386"/>
                        <a:gd name="connsiteY8" fmla="*/ 1455032 h 1455036"/>
                        <a:gd name="connsiteX9" fmla="*/ 1412930 w 1610386"/>
                        <a:gd name="connsiteY9" fmla="*/ 1340732 h 1455036"/>
                        <a:gd name="connsiteX10" fmla="*/ 1349430 w 1610386"/>
                        <a:gd name="connsiteY10" fmla="*/ 972432 h 1455036"/>
                        <a:gd name="connsiteX11" fmla="*/ 1311330 w 1610386"/>
                        <a:gd name="connsiteY11" fmla="*/ 512057 h 1455036"/>
                        <a:gd name="connsiteX12" fmla="*/ 1231955 w 1610386"/>
                        <a:gd name="connsiteY12" fmla="*/ 73907 h 1455036"/>
                        <a:gd name="connsiteX13" fmla="*/ 882705 w 1610386"/>
                        <a:gd name="connsiteY13" fmla="*/ 70732 h 1455036"/>
                        <a:gd name="connsiteX14" fmla="*/ 387405 w 1610386"/>
                        <a:gd name="connsiteY14" fmla="*/ 197732 h 1455036"/>
                        <a:gd name="connsiteX15" fmla="*/ 146105 w 1610386"/>
                        <a:gd name="connsiteY15" fmla="*/ 162807 h 1455036"/>
                        <a:gd name="connsiteX16" fmla="*/ 57205 w 1610386"/>
                        <a:gd name="connsiteY16" fmla="*/ 112007 h 1455036"/>
                        <a:gd name="connsiteX17" fmla="*/ 30455 w 1610386"/>
                        <a:gd name="connsiteY17" fmla="*/ 149659 h 1455036"/>
                        <a:gd name="connsiteX18" fmla="*/ 55 w 1610386"/>
                        <a:gd name="connsiteY18" fmla="*/ 137407 h 1455036"/>
                        <a:gd name="connsiteX0" fmla="*/ 55 w 1610386"/>
                        <a:gd name="connsiteY0" fmla="*/ 137407 h 1455036"/>
                        <a:gd name="connsiteX1" fmla="*/ 38155 w 1610386"/>
                        <a:gd name="connsiteY1" fmla="*/ 67557 h 1455036"/>
                        <a:gd name="connsiteX2" fmla="*/ 279455 w 1610386"/>
                        <a:gd name="connsiteY2" fmla="*/ 159632 h 1455036"/>
                        <a:gd name="connsiteX3" fmla="*/ 793805 w 1610386"/>
                        <a:gd name="connsiteY3" fmla="*/ 42157 h 1455036"/>
                        <a:gd name="connsiteX4" fmla="*/ 1247830 w 1610386"/>
                        <a:gd name="connsiteY4" fmla="*/ 45332 h 1455036"/>
                        <a:gd name="connsiteX5" fmla="*/ 1362130 w 1610386"/>
                        <a:gd name="connsiteY5" fmla="*/ 578732 h 1455036"/>
                        <a:gd name="connsiteX6" fmla="*/ 1397055 w 1610386"/>
                        <a:gd name="connsiteY6" fmla="*/ 1077207 h 1455036"/>
                        <a:gd name="connsiteX7" fmla="*/ 1587555 w 1610386"/>
                        <a:gd name="connsiteY7" fmla="*/ 1343907 h 1455036"/>
                        <a:gd name="connsiteX8" fmla="*/ 1587555 w 1610386"/>
                        <a:gd name="connsiteY8" fmla="*/ 1455032 h 1455036"/>
                        <a:gd name="connsiteX9" fmla="*/ 1412930 w 1610386"/>
                        <a:gd name="connsiteY9" fmla="*/ 1340732 h 1455036"/>
                        <a:gd name="connsiteX10" fmla="*/ 1349430 w 1610386"/>
                        <a:gd name="connsiteY10" fmla="*/ 972432 h 1455036"/>
                        <a:gd name="connsiteX11" fmla="*/ 1311330 w 1610386"/>
                        <a:gd name="connsiteY11" fmla="*/ 512057 h 1455036"/>
                        <a:gd name="connsiteX12" fmla="*/ 1231955 w 1610386"/>
                        <a:gd name="connsiteY12" fmla="*/ 73907 h 1455036"/>
                        <a:gd name="connsiteX13" fmla="*/ 882705 w 1610386"/>
                        <a:gd name="connsiteY13" fmla="*/ 70732 h 1455036"/>
                        <a:gd name="connsiteX14" fmla="*/ 387405 w 1610386"/>
                        <a:gd name="connsiteY14" fmla="*/ 197732 h 1455036"/>
                        <a:gd name="connsiteX15" fmla="*/ 146105 w 1610386"/>
                        <a:gd name="connsiteY15" fmla="*/ 162807 h 1455036"/>
                        <a:gd name="connsiteX16" fmla="*/ 57205 w 1610386"/>
                        <a:gd name="connsiteY16" fmla="*/ 112007 h 1455036"/>
                        <a:gd name="connsiteX17" fmla="*/ 30455 w 1610386"/>
                        <a:gd name="connsiteY17" fmla="*/ 149659 h 1455036"/>
                        <a:gd name="connsiteX18" fmla="*/ 55 w 1610386"/>
                        <a:gd name="connsiteY18" fmla="*/ 137407 h 1455036"/>
                        <a:gd name="connsiteX0" fmla="*/ 55 w 1610386"/>
                        <a:gd name="connsiteY0" fmla="*/ 137407 h 1455036"/>
                        <a:gd name="connsiteX1" fmla="*/ 38155 w 1610386"/>
                        <a:gd name="connsiteY1" fmla="*/ 67557 h 1455036"/>
                        <a:gd name="connsiteX2" fmla="*/ 279455 w 1610386"/>
                        <a:gd name="connsiteY2" fmla="*/ 159632 h 1455036"/>
                        <a:gd name="connsiteX3" fmla="*/ 793805 w 1610386"/>
                        <a:gd name="connsiteY3" fmla="*/ 42157 h 1455036"/>
                        <a:gd name="connsiteX4" fmla="*/ 1247830 w 1610386"/>
                        <a:gd name="connsiteY4" fmla="*/ 45332 h 1455036"/>
                        <a:gd name="connsiteX5" fmla="*/ 1362130 w 1610386"/>
                        <a:gd name="connsiteY5" fmla="*/ 578732 h 1455036"/>
                        <a:gd name="connsiteX6" fmla="*/ 1397055 w 1610386"/>
                        <a:gd name="connsiteY6" fmla="*/ 1077207 h 1455036"/>
                        <a:gd name="connsiteX7" fmla="*/ 1587555 w 1610386"/>
                        <a:gd name="connsiteY7" fmla="*/ 1343907 h 1455036"/>
                        <a:gd name="connsiteX8" fmla="*/ 1587555 w 1610386"/>
                        <a:gd name="connsiteY8" fmla="*/ 1455032 h 1455036"/>
                        <a:gd name="connsiteX9" fmla="*/ 1412930 w 1610386"/>
                        <a:gd name="connsiteY9" fmla="*/ 1340732 h 1455036"/>
                        <a:gd name="connsiteX10" fmla="*/ 1349430 w 1610386"/>
                        <a:gd name="connsiteY10" fmla="*/ 972432 h 1455036"/>
                        <a:gd name="connsiteX11" fmla="*/ 1311330 w 1610386"/>
                        <a:gd name="connsiteY11" fmla="*/ 512057 h 1455036"/>
                        <a:gd name="connsiteX12" fmla="*/ 1231955 w 1610386"/>
                        <a:gd name="connsiteY12" fmla="*/ 73907 h 1455036"/>
                        <a:gd name="connsiteX13" fmla="*/ 882705 w 1610386"/>
                        <a:gd name="connsiteY13" fmla="*/ 70732 h 1455036"/>
                        <a:gd name="connsiteX14" fmla="*/ 387405 w 1610386"/>
                        <a:gd name="connsiteY14" fmla="*/ 197732 h 1455036"/>
                        <a:gd name="connsiteX15" fmla="*/ 146105 w 1610386"/>
                        <a:gd name="connsiteY15" fmla="*/ 162807 h 1455036"/>
                        <a:gd name="connsiteX16" fmla="*/ 57205 w 1610386"/>
                        <a:gd name="connsiteY16" fmla="*/ 112007 h 1455036"/>
                        <a:gd name="connsiteX17" fmla="*/ 30455 w 1610386"/>
                        <a:gd name="connsiteY17" fmla="*/ 149659 h 1455036"/>
                        <a:gd name="connsiteX18" fmla="*/ 55 w 1610386"/>
                        <a:gd name="connsiteY18" fmla="*/ 137407 h 1455036"/>
                        <a:gd name="connsiteX0" fmla="*/ 55 w 1610386"/>
                        <a:gd name="connsiteY0" fmla="*/ 137407 h 1455036"/>
                        <a:gd name="connsiteX1" fmla="*/ 38155 w 1610386"/>
                        <a:gd name="connsiteY1" fmla="*/ 67557 h 1455036"/>
                        <a:gd name="connsiteX2" fmla="*/ 279455 w 1610386"/>
                        <a:gd name="connsiteY2" fmla="*/ 159632 h 1455036"/>
                        <a:gd name="connsiteX3" fmla="*/ 793805 w 1610386"/>
                        <a:gd name="connsiteY3" fmla="*/ 42157 h 1455036"/>
                        <a:gd name="connsiteX4" fmla="*/ 1247830 w 1610386"/>
                        <a:gd name="connsiteY4" fmla="*/ 45332 h 1455036"/>
                        <a:gd name="connsiteX5" fmla="*/ 1362130 w 1610386"/>
                        <a:gd name="connsiteY5" fmla="*/ 578732 h 1455036"/>
                        <a:gd name="connsiteX6" fmla="*/ 1397055 w 1610386"/>
                        <a:gd name="connsiteY6" fmla="*/ 1077207 h 1455036"/>
                        <a:gd name="connsiteX7" fmla="*/ 1587555 w 1610386"/>
                        <a:gd name="connsiteY7" fmla="*/ 1343907 h 1455036"/>
                        <a:gd name="connsiteX8" fmla="*/ 1587555 w 1610386"/>
                        <a:gd name="connsiteY8" fmla="*/ 1455032 h 1455036"/>
                        <a:gd name="connsiteX9" fmla="*/ 1412930 w 1610386"/>
                        <a:gd name="connsiteY9" fmla="*/ 1340732 h 1455036"/>
                        <a:gd name="connsiteX10" fmla="*/ 1349430 w 1610386"/>
                        <a:gd name="connsiteY10" fmla="*/ 972432 h 1455036"/>
                        <a:gd name="connsiteX11" fmla="*/ 1311330 w 1610386"/>
                        <a:gd name="connsiteY11" fmla="*/ 512057 h 1455036"/>
                        <a:gd name="connsiteX12" fmla="*/ 1231955 w 1610386"/>
                        <a:gd name="connsiteY12" fmla="*/ 73907 h 1455036"/>
                        <a:gd name="connsiteX13" fmla="*/ 882705 w 1610386"/>
                        <a:gd name="connsiteY13" fmla="*/ 70732 h 1455036"/>
                        <a:gd name="connsiteX14" fmla="*/ 387405 w 1610386"/>
                        <a:gd name="connsiteY14" fmla="*/ 197732 h 1455036"/>
                        <a:gd name="connsiteX15" fmla="*/ 146105 w 1610386"/>
                        <a:gd name="connsiteY15" fmla="*/ 162807 h 1455036"/>
                        <a:gd name="connsiteX16" fmla="*/ 57205 w 1610386"/>
                        <a:gd name="connsiteY16" fmla="*/ 112007 h 1455036"/>
                        <a:gd name="connsiteX17" fmla="*/ 30455 w 1610386"/>
                        <a:gd name="connsiteY17" fmla="*/ 149659 h 1455036"/>
                        <a:gd name="connsiteX18" fmla="*/ 55 w 1610386"/>
                        <a:gd name="connsiteY18" fmla="*/ 137407 h 1455036"/>
                        <a:gd name="connsiteX0" fmla="*/ 0 w 1610331"/>
                        <a:gd name="connsiteY0" fmla="*/ 137407 h 1455036"/>
                        <a:gd name="connsiteX1" fmla="*/ 38100 w 1610331"/>
                        <a:gd name="connsiteY1" fmla="*/ 67557 h 1455036"/>
                        <a:gd name="connsiteX2" fmla="*/ 279400 w 1610331"/>
                        <a:gd name="connsiteY2" fmla="*/ 159632 h 1455036"/>
                        <a:gd name="connsiteX3" fmla="*/ 793750 w 1610331"/>
                        <a:gd name="connsiteY3" fmla="*/ 42157 h 1455036"/>
                        <a:gd name="connsiteX4" fmla="*/ 1247775 w 1610331"/>
                        <a:gd name="connsiteY4" fmla="*/ 45332 h 1455036"/>
                        <a:gd name="connsiteX5" fmla="*/ 1362075 w 1610331"/>
                        <a:gd name="connsiteY5" fmla="*/ 578732 h 1455036"/>
                        <a:gd name="connsiteX6" fmla="*/ 1397000 w 1610331"/>
                        <a:gd name="connsiteY6" fmla="*/ 1077207 h 1455036"/>
                        <a:gd name="connsiteX7" fmla="*/ 1587500 w 1610331"/>
                        <a:gd name="connsiteY7" fmla="*/ 1343907 h 1455036"/>
                        <a:gd name="connsiteX8" fmla="*/ 1587500 w 1610331"/>
                        <a:gd name="connsiteY8" fmla="*/ 1455032 h 1455036"/>
                        <a:gd name="connsiteX9" fmla="*/ 1412875 w 1610331"/>
                        <a:gd name="connsiteY9" fmla="*/ 1340732 h 1455036"/>
                        <a:gd name="connsiteX10" fmla="*/ 1349375 w 1610331"/>
                        <a:gd name="connsiteY10" fmla="*/ 972432 h 1455036"/>
                        <a:gd name="connsiteX11" fmla="*/ 1311275 w 1610331"/>
                        <a:gd name="connsiteY11" fmla="*/ 512057 h 1455036"/>
                        <a:gd name="connsiteX12" fmla="*/ 1231900 w 1610331"/>
                        <a:gd name="connsiteY12" fmla="*/ 73907 h 1455036"/>
                        <a:gd name="connsiteX13" fmla="*/ 882650 w 1610331"/>
                        <a:gd name="connsiteY13" fmla="*/ 70732 h 1455036"/>
                        <a:gd name="connsiteX14" fmla="*/ 387350 w 1610331"/>
                        <a:gd name="connsiteY14" fmla="*/ 197732 h 1455036"/>
                        <a:gd name="connsiteX15" fmla="*/ 146050 w 1610331"/>
                        <a:gd name="connsiteY15" fmla="*/ 162807 h 1455036"/>
                        <a:gd name="connsiteX16" fmla="*/ 57150 w 1610331"/>
                        <a:gd name="connsiteY16" fmla="*/ 112007 h 1455036"/>
                        <a:gd name="connsiteX17" fmla="*/ 30400 w 1610331"/>
                        <a:gd name="connsiteY17" fmla="*/ 149659 h 1455036"/>
                        <a:gd name="connsiteX18" fmla="*/ 0 w 1610331"/>
                        <a:gd name="connsiteY18" fmla="*/ 137407 h 1455036"/>
                        <a:gd name="connsiteX0" fmla="*/ 0 w 1610331"/>
                        <a:gd name="connsiteY0" fmla="*/ 137407 h 1455036"/>
                        <a:gd name="connsiteX1" fmla="*/ 38100 w 1610331"/>
                        <a:gd name="connsiteY1" fmla="*/ 67557 h 1455036"/>
                        <a:gd name="connsiteX2" fmla="*/ 279400 w 1610331"/>
                        <a:gd name="connsiteY2" fmla="*/ 159632 h 1455036"/>
                        <a:gd name="connsiteX3" fmla="*/ 793750 w 1610331"/>
                        <a:gd name="connsiteY3" fmla="*/ 42157 h 1455036"/>
                        <a:gd name="connsiteX4" fmla="*/ 1247775 w 1610331"/>
                        <a:gd name="connsiteY4" fmla="*/ 45332 h 1455036"/>
                        <a:gd name="connsiteX5" fmla="*/ 1362075 w 1610331"/>
                        <a:gd name="connsiteY5" fmla="*/ 578732 h 1455036"/>
                        <a:gd name="connsiteX6" fmla="*/ 1397000 w 1610331"/>
                        <a:gd name="connsiteY6" fmla="*/ 1077207 h 1455036"/>
                        <a:gd name="connsiteX7" fmla="*/ 1587500 w 1610331"/>
                        <a:gd name="connsiteY7" fmla="*/ 1343907 h 1455036"/>
                        <a:gd name="connsiteX8" fmla="*/ 1587500 w 1610331"/>
                        <a:gd name="connsiteY8" fmla="*/ 1455032 h 1455036"/>
                        <a:gd name="connsiteX9" fmla="*/ 1412875 w 1610331"/>
                        <a:gd name="connsiteY9" fmla="*/ 1340732 h 1455036"/>
                        <a:gd name="connsiteX10" fmla="*/ 1349375 w 1610331"/>
                        <a:gd name="connsiteY10" fmla="*/ 972432 h 1455036"/>
                        <a:gd name="connsiteX11" fmla="*/ 1311275 w 1610331"/>
                        <a:gd name="connsiteY11" fmla="*/ 512057 h 1455036"/>
                        <a:gd name="connsiteX12" fmla="*/ 1231900 w 1610331"/>
                        <a:gd name="connsiteY12" fmla="*/ 73907 h 1455036"/>
                        <a:gd name="connsiteX13" fmla="*/ 882650 w 1610331"/>
                        <a:gd name="connsiteY13" fmla="*/ 70732 h 1455036"/>
                        <a:gd name="connsiteX14" fmla="*/ 387350 w 1610331"/>
                        <a:gd name="connsiteY14" fmla="*/ 197732 h 1455036"/>
                        <a:gd name="connsiteX15" fmla="*/ 146050 w 1610331"/>
                        <a:gd name="connsiteY15" fmla="*/ 162807 h 1455036"/>
                        <a:gd name="connsiteX16" fmla="*/ 57150 w 1610331"/>
                        <a:gd name="connsiteY16" fmla="*/ 112007 h 1455036"/>
                        <a:gd name="connsiteX17" fmla="*/ 30400 w 1610331"/>
                        <a:gd name="connsiteY17" fmla="*/ 149659 h 1455036"/>
                        <a:gd name="connsiteX18" fmla="*/ 0 w 1610331"/>
                        <a:gd name="connsiteY18" fmla="*/ 137407 h 1455036"/>
                        <a:gd name="connsiteX0" fmla="*/ 0 w 1610331"/>
                        <a:gd name="connsiteY0" fmla="*/ 137143 h 1454772"/>
                        <a:gd name="connsiteX1" fmla="*/ 38100 w 1610331"/>
                        <a:gd name="connsiteY1" fmla="*/ 67293 h 1454772"/>
                        <a:gd name="connsiteX2" fmla="*/ 340122 w 1610331"/>
                        <a:gd name="connsiteY2" fmla="*/ 153414 h 1454772"/>
                        <a:gd name="connsiteX3" fmla="*/ 793750 w 1610331"/>
                        <a:gd name="connsiteY3" fmla="*/ 41893 h 1454772"/>
                        <a:gd name="connsiteX4" fmla="*/ 1247775 w 1610331"/>
                        <a:gd name="connsiteY4" fmla="*/ 45068 h 1454772"/>
                        <a:gd name="connsiteX5" fmla="*/ 1362075 w 1610331"/>
                        <a:gd name="connsiteY5" fmla="*/ 578468 h 1454772"/>
                        <a:gd name="connsiteX6" fmla="*/ 1397000 w 1610331"/>
                        <a:gd name="connsiteY6" fmla="*/ 1076943 h 1454772"/>
                        <a:gd name="connsiteX7" fmla="*/ 1587500 w 1610331"/>
                        <a:gd name="connsiteY7" fmla="*/ 1343643 h 1454772"/>
                        <a:gd name="connsiteX8" fmla="*/ 1587500 w 1610331"/>
                        <a:gd name="connsiteY8" fmla="*/ 1454768 h 1454772"/>
                        <a:gd name="connsiteX9" fmla="*/ 1412875 w 1610331"/>
                        <a:gd name="connsiteY9" fmla="*/ 1340468 h 1454772"/>
                        <a:gd name="connsiteX10" fmla="*/ 1349375 w 1610331"/>
                        <a:gd name="connsiteY10" fmla="*/ 972168 h 1454772"/>
                        <a:gd name="connsiteX11" fmla="*/ 1311275 w 1610331"/>
                        <a:gd name="connsiteY11" fmla="*/ 511793 h 1454772"/>
                        <a:gd name="connsiteX12" fmla="*/ 1231900 w 1610331"/>
                        <a:gd name="connsiteY12" fmla="*/ 73643 h 1454772"/>
                        <a:gd name="connsiteX13" fmla="*/ 882650 w 1610331"/>
                        <a:gd name="connsiteY13" fmla="*/ 70468 h 1454772"/>
                        <a:gd name="connsiteX14" fmla="*/ 387350 w 1610331"/>
                        <a:gd name="connsiteY14" fmla="*/ 197468 h 1454772"/>
                        <a:gd name="connsiteX15" fmla="*/ 146050 w 1610331"/>
                        <a:gd name="connsiteY15" fmla="*/ 162543 h 1454772"/>
                        <a:gd name="connsiteX16" fmla="*/ 57150 w 1610331"/>
                        <a:gd name="connsiteY16" fmla="*/ 111743 h 1454772"/>
                        <a:gd name="connsiteX17" fmla="*/ 30400 w 1610331"/>
                        <a:gd name="connsiteY17" fmla="*/ 149395 h 1454772"/>
                        <a:gd name="connsiteX18" fmla="*/ 0 w 1610331"/>
                        <a:gd name="connsiteY18" fmla="*/ 137143 h 1454772"/>
                        <a:gd name="connsiteX0" fmla="*/ 0 w 1610331"/>
                        <a:gd name="connsiteY0" fmla="*/ 137143 h 1454772"/>
                        <a:gd name="connsiteX1" fmla="*/ 38100 w 1610331"/>
                        <a:gd name="connsiteY1" fmla="*/ 67293 h 1454772"/>
                        <a:gd name="connsiteX2" fmla="*/ 340122 w 1610331"/>
                        <a:gd name="connsiteY2" fmla="*/ 153414 h 1454772"/>
                        <a:gd name="connsiteX3" fmla="*/ 793750 w 1610331"/>
                        <a:gd name="connsiteY3" fmla="*/ 41893 h 1454772"/>
                        <a:gd name="connsiteX4" fmla="*/ 1247775 w 1610331"/>
                        <a:gd name="connsiteY4" fmla="*/ 45068 h 1454772"/>
                        <a:gd name="connsiteX5" fmla="*/ 1362075 w 1610331"/>
                        <a:gd name="connsiteY5" fmla="*/ 578468 h 1454772"/>
                        <a:gd name="connsiteX6" fmla="*/ 1397000 w 1610331"/>
                        <a:gd name="connsiteY6" fmla="*/ 1076943 h 1454772"/>
                        <a:gd name="connsiteX7" fmla="*/ 1587500 w 1610331"/>
                        <a:gd name="connsiteY7" fmla="*/ 1343643 h 1454772"/>
                        <a:gd name="connsiteX8" fmla="*/ 1587500 w 1610331"/>
                        <a:gd name="connsiteY8" fmla="*/ 1454768 h 1454772"/>
                        <a:gd name="connsiteX9" fmla="*/ 1412875 w 1610331"/>
                        <a:gd name="connsiteY9" fmla="*/ 1340468 h 1454772"/>
                        <a:gd name="connsiteX10" fmla="*/ 1349375 w 1610331"/>
                        <a:gd name="connsiteY10" fmla="*/ 972168 h 1454772"/>
                        <a:gd name="connsiteX11" fmla="*/ 1311275 w 1610331"/>
                        <a:gd name="connsiteY11" fmla="*/ 511793 h 1454772"/>
                        <a:gd name="connsiteX12" fmla="*/ 1231900 w 1610331"/>
                        <a:gd name="connsiteY12" fmla="*/ 73643 h 1454772"/>
                        <a:gd name="connsiteX13" fmla="*/ 882650 w 1610331"/>
                        <a:gd name="connsiteY13" fmla="*/ 70468 h 1454772"/>
                        <a:gd name="connsiteX14" fmla="*/ 387350 w 1610331"/>
                        <a:gd name="connsiteY14" fmla="*/ 197468 h 1454772"/>
                        <a:gd name="connsiteX15" fmla="*/ 146050 w 1610331"/>
                        <a:gd name="connsiteY15" fmla="*/ 162543 h 1454772"/>
                        <a:gd name="connsiteX16" fmla="*/ 57150 w 1610331"/>
                        <a:gd name="connsiteY16" fmla="*/ 111743 h 1454772"/>
                        <a:gd name="connsiteX17" fmla="*/ 30400 w 1610331"/>
                        <a:gd name="connsiteY17" fmla="*/ 149395 h 1454772"/>
                        <a:gd name="connsiteX18" fmla="*/ 0 w 1610331"/>
                        <a:gd name="connsiteY18" fmla="*/ 137143 h 1454772"/>
                        <a:gd name="connsiteX0" fmla="*/ 0 w 1610331"/>
                        <a:gd name="connsiteY0" fmla="*/ 140456 h 1458085"/>
                        <a:gd name="connsiteX1" fmla="*/ 38100 w 1610331"/>
                        <a:gd name="connsiteY1" fmla="*/ 70606 h 1458085"/>
                        <a:gd name="connsiteX2" fmla="*/ 340122 w 1610331"/>
                        <a:gd name="connsiteY2" fmla="*/ 156727 h 1458085"/>
                        <a:gd name="connsiteX3" fmla="*/ 793750 w 1610331"/>
                        <a:gd name="connsiteY3" fmla="*/ 45206 h 1458085"/>
                        <a:gd name="connsiteX4" fmla="*/ 1247775 w 1610331"/>
                        <a:gd name="connsiteY4" fmla="*/ 48381 h 1458085"/>
                        <a:gd name="connsiteX5" fmla="*/ 1362075 w 1610331"/>
                        <a:gd name="connsiteY5" fmla="*/ 581781 h 1458085"/>
                        <a:gd name="connsiteX6" fmla="*/ 1397000 w 1610331"/>
                        <a:gd name="connsiteY6" fmla="*/ 1080256 h 1458085"/>
                        <a:gd name="connsiteX7" fmla="*/ 1587500 w 1610331"/>
                        <a:gd name="connsiteY7" fmla="*/ 1346956 h 1458085"/>
                        <a:gd name="connsiteX8" fmla="*/ 1587500 w 1610331"/>
                        <a:gd name="connsiteY8" fmla="*/ 1458081 h 1458085"/>
                        <a:gd name="connsiteX9" fmla="*/ 1412875 w 1610331"/>
                        <a:gd name="connsiteY9" fmla="*/ 1343781 h 1458085"/>
                        <a:gd name="connsiteX10" fmla="*/ 1349375 w 1610331"/>
                        <a:gd name="connsiteY10" fmla="*/ 975481 h 1458085"/>
                        <a:gd name="connsiteX11" fmla="*/ 1311275 w 1610331"/>
                        <a:gd name="connsiteY11" fmla="*/ 515106 h 1458085"/>
                        <a:gd name="connsiteX12" fmla="*/ 1231900 w 1610331"/>
                        <a:gd name="connsiteY12" fmla="*/ 76956 h 1458085"/>
                        <a:gd name="connsiteX13" fmla="*/ 882650 w 1610331"/>
                        <a:gd name="connsiteY13" fmla="*/ 73781 h 1458085"/>
                        <a:gd name="connsiteX14" fmla="*/ 387350 w 1610331"/>
                        <a:gd name="connsiteY14" fmla="*/ 200781 h 1458085"/>
                        <a:gd name="connsiteX15" fmla="*/ 146050 w 1610331"/>
                        <a:gd name="connsiteY15" fmla="*/ 165856 h 1458085"/>
                        <a:gd name="connsiteX16" fmla="*/ 57150 w 1610331"/>
                        <a:gd name="connsiteY16" fmla="*/ 115056 h 1458085"/>
                        <a:gd name="connsiteX17" fmla="*/ 30400 w 1610331"/>
                        <a:gd name="connsiteY17" fmla="*/ 152708 h 1458085"/>
                        <a:gd name="connsiteX18" fmla="*/ 0 w 1610331"/>
                        <a:gd name="connsiteY18" fmla="*/ 140456 h 1458085"/>
                        <a:gd name="connsiteX0" fmla="*/ 0 w 1610331"/>
                        <a:gd name="connsiteY0" fmla="*/ 140456 h 1458085"/>
                        <a:gd name="connsiteX1" fmla="*/ 38100 w 1610331"/>
                        <a:gd name="connsiteY1" fmla="*/ 70606 h 1458085"/>
                        <a:gd name="connsiteX2" fmla="*/ 340122 w 1610331"/>
                        <a:gd name="connsiteY2" fmla="*/ 156727 h 1458085"/>
                        <a:gd name="connsiteX3" fmla="*/ 793750 w 1610331"/>
                        <a:gd name="connsiteY3" fmla="*/ 45206 h 1458085"/>
                        <a:gd name="connsiteX4" fmla="*/ 1247775 w 1610331"/>
                        <a:gd name="connsiteY4" fmla="*/ 48381 h 1458085"/>
                        <a:gd name="connsiteX5" fmla="*/ 1362075 w 1610331"/>
                        <a:gd name="connsiteY5" fmla="*/ 581781 h 1458085"/>
                        <a:gd name="connsiteX6" fmla="*/ 1397000 w 1610331"/>
                        <a:gd name="connsiteY6" fmla="*/ 1080256 h 1458085"/>
                        <a:gd name="connsiteX7" fmla="*/ 1587500 w 1610331"/>
                        <a:gd name="connsiteY7" fmla="*/ 1346956 h 1458085"/>
                        <a:gd name="connsiteX8" fmla="*/ 1587500 w 1610331"/>
                        <a:gd name="connsiteY8" fmla="*/ 1458081 h 1458085"/>
                        <a:gd name="connsiteX9" fmla="*/ 1412875 w 1610331"/>
                        <a:gd name="connsiteY9" fmla="*/ 1343781 h 1458085"/>
                        <a:gd name="connsiteX10" fmla="*/ 1349375 w 1610331"/>
                        <a:gd name="connsiteY10" fmla="*/ 975481 h 1458085"/>
                        <a:gd name="connsiteX11" fmla="*/ 1311275 w 1610331"/>
                        <a:gd name="connsiteY11" fmla="*/ 515106 h 1458085"/>
                        <a:gd name="connsiteX12" fmla="*/ 1231900 w 1610331"/>
                        <a:gd name="connsiteY12" fmla="*/ 76956 h 1458085"/>
                        <a:gd name="connsiteX13" fmla="*/ 882650 w 1610331"/>
                        <a:gd name="connsiteY13" fmla="*/ 73781 h 1458085"/>
                        <a:gd name="connsiteX14" fmla="*/ 387350 w 1610331"/>
                        <a:gd name="connsiteY14" fmla="*/ 200781 h 1458085"/>
                        <a:gd name="connsiteX15" fmla="*/ 146050 w 1610331"/>
                        <a:gd name="connsiteY15" fmla="*/ 165856 h 1458085"/>
                        <a:gd name="connsiteX16" fmla="*/ 57150 w 1610331"/>
                        <a:gd name="connsiteY16" fmla="*/ 115056 h 1458085"/>
                        <a:gd name="connsiteX17" fmla="*/ 30400 w 1610331"/>
                        <a:gd name="connsiteY17" fmla="*/ 152708 h 1458085"/>
                        <a:gd name="connsiteX18" fmla="*/ 0 w 1610331"/>
                        <a:gd name="connsiteY18" fmla="*/ 140456 h 1458085"/>
                        <a:gd name="connsiteX0" fmla="*/ 0 w 1610331"/>
                        <a:gd name="connsiteY0" fmla="*/ 140456 h 1458085"/>
                        <a:gd name="connsiteX1" fmla="*/ 38100 w 1610331"/>
                        <a:gd name="connsiteY1" fmla="*/ 70606 h 1458085"/>
                        <a:gd name="connsiteX2" fmla="*/ 340122 w 1610331"/>
                        <a:gd name="connsiteY2" fmla="*/ 156727 h 1458085"/>
                        <a:gd name="connsiteX3" fmla="*/ 793750 w 1610331"/>
                        <a:gd name="connsiteY3" fmla="*/ 45206 h 1458085"/>
                        <a:gd name="connsiteX4" fmla="*/ 1247775 w 1610331"/>
                        <a:gd name="connsiteY4" fmla="*/ 48381 h 1458085"/>
                        <a:gd name="connsiteX5" fmla="*/ 1362075 w 1610331"/>
                        <a:gd name="connsiteY5" fmla="*/ 581781 h 1458085"/>
                        <a:gd name="connsiteX6" fmla="*/ 1397000 w 1610331"/>
                        <a:gd name="connsiteY6" fmla="*/ 1080256 h 1458085"/>
                        <a:gd name="connsiteX7" fmla="*/ 1587500 w 1610331"/>
                        <a:gd name="connsiteY7" fmla="*/ 1346956 h 1458085"/>
                        <a:gd name="connsiteX8" fmla="*/ 1587500 w 1610331"/>
                        <a:gd name="connsiteY8" fmla="*/ 1458081 h 1458085"/>
                        <a:gd name="connsiteX9" fmla="*/ 1412875 w 1610331"/>
                        <a:gd name="connsiteY9" fmla="*/ 1343781 h 1458085"/>
                        <a:gd name="connsiteX10" fmla="*/ 1349375 w 1610331"/>
                        <a:gd name="connsiteY10" fmla="*/ 975481 h 1458085"/>
                        <a:gd name="connsiteX11" fmla="*/ 1311275 w 1610331"/>
                        <a:gd name="connsiteY11" fmla="*/ 515106 h 1458085"/>
                        <a:gd name="connsiteX12" fmla="*/ 1227137 w 1610331"/>
                        <a:gd name="connsiteY12" fmla="*/ 84100 h 1458085"/>
                        <a:gd name="connsiteX13" fmla="*/ 882650 w 1610331"/>
                        <a:gd name="connsiteY13" fmla="*/ 73781 h 1458085"/>
                        <a:gd name="connsiteX14" fmla="*/ 387350 w 1610331"/>
                        <a:gd name="connsiteY14" fmla="*/ 200781 h 1458085"/>
                        <a:gd name="connsiteX15" fmla="*/ 146050 w 1610331"/>
                        <a:gd name="connsiteY15" fmla="*/ 165856 h 1458085"/>
                        <a:gd name="connsiteX16" fmla="*/ 57150 w 1610331"/>
                        <a:gd name="connsiteY16" fmla="*/ 115056 h 1458085"/>
                        <a:gd name="connsiteX17" fmla="*/ 30400 w 1610331"/>
                        <a:gd name="connsiteY17" fmla="*/ 152708 h 1458085"/>
                        <a:gd name="connsiteX18" fmla="*/ 0 w 1610331"/>
                        <a:gd name="connsiteY18" fmla="*/ 140456 h 1458085"/>
                        <a:gd name="connsiteX0" fmla="*/ 0 w 1610331"/>
                        <a:gd name="connsiteY0" fmla="*/ 140456 h 1458085"/>
                        <a:gd name="connsiteX1" fmla="*/ 38100 w 1610331"/>
                        <a:gd name="connsiteY1" fmla="*/ 70606 h 1458085"/>
                        <a:gd name="connsiteX2" fmla="*/ 340122 w 1610331"/>
                        <a:gd name="connsiteY2" fmla="*/ 156727 h 1458085"/>
                        <a:gd name="connsiteX3" fmla="*/ 793750 w 1610331"/>
                        <a:gd name="connsiteY3" fmla="*/ 45206 h 1458085"/>
                        <a:gd name="connsiteX4" fmla="*/ 1247775 w 1610331"/>
                        <a:gd name="connsiteY4" fmla="*/ 48381 h 1458085"/>
                        <a:gd name="connsiteX5" fmla="*/ 1362075 w 1610331"/>
                        <a:gd name="connsiteY5" fmla="*/ 581781 h 1458085"/>
                        <a:gd name="connsiteX6" fmla="*/ 1397000 w 1610331"/>
                        <a:gd name="connsiteY6" fmla="*/ 1080256 h 1458085"/>
                        <a:gd name="connsiteX7" fmla="*/ 1587500 w 1610331"/>
                        <a:gd name="connsiteY7" fmla="*/ 1346956 h 1458085"/>
                        <a:gd name="connsiteX8" fmla="*/ 1587500 w 1610331"/>
                        <a:gd name="connsiteY8" fmla="*/ 1458081 h 1458085"/>
                        <a:gd name="connsiteX9" fmla="*/ 1412875 w 1610331"/>
                        <a:gd name="connsiteY9" fmla="*/ 1343781 h 1458085"/>
                        <a:gd name="connsiteX10" fmla="*/ 1349375 w 1610331"/>
                        <a:gd name="connsiteY10" fmla="*/ 975481 h 1458085"/>
                        <a:gd name="connsiteX11" fmla="*/ 1311275 w 1610331"/>
                        <a:gd name="connsiteY11" fmla="*/ 515106 h 1458085"/>
                        <a:gd name="connsiteX12" fmla="*/ 1227137 w 1610331"/>
                        <a:gd name="connsiteY12" fmla="*/ 84100 h 1458085"/>
                        <a:gd name="connsiteX13" fmla="*/ 882650 w 1610331"/>
                        <a:gd name="connsiteY13" fmla="*/ 73781 h 1458085"/>
                        <a:gd name="connsiteX14" fmla="*/ 387350 w 1610331"/>
                        <a:gd name="connsiteY14" fmla="*/ 200781 h 1458085"/>
                        <a:gd name="connsiteX15" fmla="*/ 146050 w 1610331"/>
                        <a:gd name="connsiteY15" fmla="*/ 165856 h 1458085"/>
                        <a:gd name="connsiteX16" fmla="*/ 57150 w 1610331"/>
                        <a:gd name="connsiteY16" fmla="*/ 115056 h 1458085"/>
                        <a:gd name="connsiteX17" fmla="*/ 30400 w 1610331"/>
                        <a:gd name="connsiteY17" fmla="*/ 152708 h 1458085"/>
                        <a:gd name="connsiteX18" fmla="*/ 0 w 1610331"/>
                        <a:gd name="connsiteY18" fmla="*/ 140456 h 1458085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9375 w 1610331"/>
                        <a:gd name="connsiteY10" fmla="*/ 976595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9375 w 1610331"/>
                        <a:gd name="connsiteY10" fmla="*/ 976595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9375 w 1610331"/>
                        <a:gd name="connsiteY10" fmla="*/ 970642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9375 w 1610331"/>
                        <a:gd name="connsiteY10" fmla="*/ 970642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58900 w 1610331"/>
                        <a:gd name="connsiteY10" fmla="*/ 969451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4613 w 1610331"/>
                        <a:gd name="connsiteY10" fmla="*/ 975404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610331"/>
                        <a:gd name="connsiteY0" fmla="*/ 141570 h 1459199"/>
                        <a:gd name="connsiteX1" fmla="*/ 38100 w 1610331"/>
                        <a:gd name="connsiteY1" fmla="*/ 71720 h 1459199"/>
                        <a:gd name="connsiteX2" fmla="*/ 340122 w 1610331"/>
                        <a:gd name="connsiteY2" fmla="*/ 157841 h 1459199"/>
                        <a:gd name="connsiteX3" fmla="*/ 793750 w 1610331"/>
                        <a:gd name="connsiteY3" fmla="*/ 46320 h 1459199"/>
                        <a:gd name="connsiteX4" fmla="*/ 1247775 w 1610331"/>
                        <a:gd name="connsiteY4" fmla="*/ 49495 h 1459199"/>
                        <a:gd name="connsiteX5" fmla="*/ 1352550 w 1610331"/>
                        <a:gd name="connsiteY5" fmla="*/ 598373 h 1459199"/>
                        <a:gd name="connsiteX6" fmla="*/ 1397000 w 1610331"/>
                        <a:gd name="connsiteY6" fmla="*/ 1081370 h 1459199"/>
                        <a:gd name="connsiteX7" fmla="*/ 1587500 w 1610331"/>
                        <a:gd name="connsiteY7" fmla="*/ 1348070 h 1459199"/>
                        <a:gd name="connsiteX8" fmla="*/ 1587500 w 1610331"/>
                        <a:gd name="connsiteY8" fmla="*/ 1459195 h 1459199"/>
                        <a:gd name="connsiteX9" fmla="*/ 1412875 w 1610331"/>
                        <a:gd name="connsiteY9" fmla="*/ 1344895 h 1459199"/>
                        <a:gd name="connsiteX10" fmla="*/ 1344613 w 1610331"/>
                        <a:gd name="connsiteY10" fmla="*/ 975404 h 1459199"/>
                        <a:gd name="connsiteX11" fmla="*/ 1311275 w 1610331"/>
                        <a:gd name="connsiteY11" fmla="*/ 516220 h 1459199"/>
                        <a:gd name="connsiteX12" fmla="*/ 1227137 w 1610331"/>
                        <a:gd name="connsiteY12" fmla="*/ 85214 h 1459199"/>
                        <a:gd name="connsiteX13" fmla="*/ 882650 w 1610331"/>
                        <a:gd name="connsiteY13" fmla="*/ 74895 h 1459199"/>
                        <a:gd name="connsiteX14" fmla="*/ 387350 w 1610331"/>
                        <a:gd name="connsiteY14" fmla="*/ 201895 h 1459199"/>
                        <a:gd name="connsiteX15" fmla="*/ 146050 w 1610331"/>
                        <a:gd name="connsiteY15" fmla="*/ 166970 h 1459199"/>
                        <a:gd name="connsiteX16" fmla="*/ 57150 w 1610331"/>
                        <a:gd name="connsiteY16" fmla="*/ 116170 h 1459199"/>
                        <a:gd name="connsiteX17" fmla="*/ 30400 w 1610331"/>
                        <a:gd name="connsiteY17" fmla="*/ 153822 h 1459199"/>
                        <a:gd name="connsiteX18" fmla="*/ 0 w 1610331"/>
                        <a:gd name="connsiteY18" fmla="*/ 141570 h 1459199"/>
                        <a:gd name="connsiteX0" fmla="*/ 0 w 1592113"/>
                        <a:gd name="connsiteY0" fmla="*/ 141570 h 1459513"/>
                        <a:gd name="connsiteX1" fmla="*/ 38100 w 1592113"/>
                        <a:gd name="connsiteY1" fmla="*/ 71720 h 1459513"/>
                        <a:gd name="connsiteX2" fmla="*/ 340122 w 1592113"/>
                        <a:gd name="connsiteY2" fmla="*/ 157841 h 1459513"/>
                        <a:gd name="connsiteX3" fmla="*/ 793750 w 1592113"/>
                        <a:gd name="connsiteY3" fmla="*/ 46320 h 1459513"/>
                        <a:gd name="connsiteX4" fmla="*/ 1247775 w 1592113"/>
                        <a:gd name="connsiteY4" fmla="*/ 49495 h 1459513"/>
                        <a:gd name="connsiteX5" fmla="*/ 1352550 w 1592113"/>
                        <a:gd name="connsiteY5" fmla="*/ 598373 h 1459513"/>
                        <a:gd name="connsiteX6" fmla="*/ 1397000 w 1592113"/>
                        <a:gd name="connsiteY6" fmla="*/ 1081370 h 1459513"/>
                        <a:gd name="connsiteX7" fmla="*/ 1529159 w 1592113"/>
                        <a:gd name="connsiteY7" fmla="*/ 1319495 h 1459513"/>
                        <a:gd name="connsiteX8" fmla="*/ 1587500 w 1592113"/>
                        <a:gd name="connsiteY8" fmla="*/ 1459195 h 1459513"/>
                        <a:gd name="connsiteX9" fmla="*/ 1412875 w 1592113"/>
                        <a:gd name="connsiteY9" fmla="*/ 1344895 h 1459513"/>
                        <a:gd name="connsiteX10" fmla="*/ 1344613 w 1592113"/>
                        <a:gd name="connsiteY10" fmla="*/ 975404 h 1459513"/>
                        <a:gd name="connsiteX11" fmla="*/ 1311275 w 1592113"/>
                        <a:gd name="connsiteY11" fmla="*/ 516220 h 1459513"/>
                        <a:gd name="connsiteX12" fmla="*/ 1227137 w 1592113"/>
                        <a:gd name="connsiteY12" fmla="*/ 85214 h 1459513"/>
                        <a:gd name="connsiteX13" fmla="*/ 882650 w 1592113"/>
                        <a:gd name="connsiteY13" fmla="*/ 74895 h 1459513"/>
                        <a:gd name="connsiteX14" fmla="*/ 387350 w 1592113"/>
                        <a:gd name="connsiteY14" fmla="*/ 201895 h 1459513"/>
                        <a:gd name="connsiteX15" fmla="*/ 146050 w 1592113"/>
                        <a:gd name="connsiteY15" fmla="*/ 166970 h 1459513"/>
                        <a:gd name="connsiteX16" fmla="*/ 57150 w 1592113"/>
                        <a:gd name="connsiteY16" fmla="*/ 116170 h 1459513"/>
                        <a:gd name="connsiteX17" fmla="*/ 30400 w 1592113"/>
                        <a:gd name="connsiteY17" fmla="*/ 153822 h 1459513"/>
                        <a:gd name="connsiteX18" fmla="*/ 0 w 1592113"/>
                        <a:gd name="connsiteY18" fmla="*/ 141570 h 1459513"/>
                        <a:gd name="connsiteX0" fmla="*/ 0 w 1601646"/>
                        <a:gd name="connsiteY0" fmla="*/ 141570 h 1459513"/>
                        <a:gd name="connsiteX1" fmla="*/ 38100 w 1601646"/>
                        <a:gd name="connsiteY1" fmla="*/ 71720 h 1459513"/>
                        <a:gd name="connsiteX2" fmla="*/ 340122 w 1601646"/>
                        <a:gd name="connsiteY2" fmla="*/ 157841 h 1459513"/>
                        <a:gd name="connsiteX3" fmla="*/ 793750 w 1601646"/>
                        <a:gd name="connsiteY3" fmla="*/ 46320 h 1459513"/>
                        <a:gd name="connsiteX4" fmla="*/ 1247775 w 1601646"/>
                        <a:gd name="connsiteY4" fmla="*/ 49495 h 1459513"/>
                        <a:gd name="connsiteX5" fmla="*/ 1352550 w 1601646"/>
                        <a:gd name="connsiteY5" fmla="*/ 598373 h 1459513"/>
                        <a:gd name="connsiteX6" fmla="*/ 1397000 w 1601646"/>
                        <a:gd name="connsiteY6" fmla="*/ 1081370 h 1459513"/>
                        <a:gd name="connsiteX7" fmla="*/ 1529159 w 1601646"/>
                        <a:gd name="connsiteY7" fmla="*/ 1319495 h 1459513"/>
                        <a:gd name="connsiteX8" fmla="*/ 1587500 w 1601646"/>
                        <a:gd name="connsiteY8" fmla="*/ 1459195 h 1459513"/>
                        <a:gd name="connsiteX9" fmla="*/ 1412875 w 1601646"/>
                        <a:gd name="connsiteY9" fmla="*/ 1344895 h 1459513"/>
                        <a:gd name="connsiteX10" fmla="*/ 1344613 w 1601646"/>
                        <a:gd name="connsiteY10" fmla="*/ 975404 h 1459513"/>
                        <a:gd name="connsiteX11" fmla="*/ 1311275 w 1601646"/>
                        <a:gd name="connsiteY11" fmla="*/ 516220 h 1459513"/>
                        <a:gd name="connsiteX12" fmla="*/ 1227137 w 1601646"/>
                        <a:gd name="connsiteY12" fmla="*/ 85214 h 1459513"/>
                        <a:gd name="connsiteX13" fmla="*/ 882650 w 1601646"/>
                        <a:gd name="connsiteY13" fmla="*/ 74895 h 1459513"/>
                        <a:gd name="connsiteX14" fmla="*/ 387350 w 1601646"/>
                        <a:gd name="connsiteY14" fmla="*/ 201895 h 1459513"/>
                        <a:gd name="connsiteX15" fmla="*/ 146050 w 1601646"/>
                        <a:gd name="connsiteY15" fmla="*/ 166970 h 1459513"/>
                        <a:gd name="connsiteX16" fmla="*/ 57150 w 1601646"/>
                        <a:gd name="connsiteY16" fmla="*/ 116170 h 1459513"/>
                        <a:gd name="connsiteX17" fmla="*/ 30400 w 1601646"/>
                        <a:gd name="connsiteY17" fmla="*/ 153822 h 1459513"/>
                        <a:gd name="connsiteX18" fmla="*/ 0 w 1601646"/>
                        <a:gd name="connsiteY18" fmla="*/ 141570 h 1459513"/>
                        <a:gd name="connsiteX0" fmla="*/ 0 w 1601646"/>
                        <a:gd name="connsiteY0" fmla="*/ 141570 h 1464060"/>
                        <a:gd name="connsiteX1" fmla="*/ 38100 w 1601646"/>
                        <a:gd name="connsiteY1" fmla="*/ 71720 h 1464060"/>
                        <a:gd name="connsiteX2" fmla="*/ 340122 w 1601646"/>
                        <a:gd name="connsiteY2" fmla="*/ 157841 h 1464060"/>
                        <a:gd name="connsiteX3" fmla="*/ 793750 w 1601646"/>
                        <a:gd name="connsiteY3" fmla="*/ 46320 h 1464060"/>
                        <a:gd name="connsiteX4" fmla="*/ 1247775 w 1601646"/>
                        <a:gd name="connsiteY4" fmla="*/ 49495 h 1464060"/>
                        <a:gd name="connsiteX5" fmla="*/ 1352550 w 1601646"/>
                        <a:gd name="connsiteY5" fmla="*/ 598373 h 1464060"/>
                        <a:gd name="connsiteX6" fmla="*/ 1397000 w 1601646"/>
                        <a:gd name="connsiteY6" fmla="*/ 1081370 h 1464060"/>
                        <a:gd name="connsiteX7" fmla="*/ 1529159 w 1601646"/>
                        <a:gd name="connsiteY7" fmla="*/ 1319495 h 1464060"/>
                        <a:gd name="connsiteX8" fmla="*/ 1587500 w 1601646"/>
                        <a:gd name="connsiteY8" fmla="*/ 1459195 h 1464060"/>
                        <a:gd name="connsiteX9" fmla="*/ 1412875 w 1601646"/>
                        <a:gd name="connsiteY9" fmla="*/ 1344895 h 1464060"/>
                        <a:gd name="connsiteX10" fmla="*/ 1344613 w 1601646"/>
                        <a:gd name="connsiteY10" fmla="*/ 975404 h 1464060"/>
                        <a:gd name="connsiteX11" fmla="*/ 1311275 w 1601646"/>
                        <a:gd name="connsiteY11" fmla="*/ 516220 h 1464060"/>
                        <a:gd name="connsiteX12" fmla="*/ 1227137 w 1601646"/>
                        <a:gd name="connsiteY12" fmla="*/ 85214 h 1464060"/>
                        <a:gd name="connsiteX13" fmla="*/ 882650 w 1601646"/>
                        <a:gd name="connsiteY13" fmla="*/ 74895 h 1464060"/>
                        <a:gd name="connsiteX14" fmla="*/ 387350 w 1601646"/>
                        <a:gd name="connsiteY14" fmla="*/ 201895 h 1464060"/>
                        <a:gd name="connsiteX15" fmla="*/ 146050 w 1601646"/>
                        <a:gd name="connsiteY15" fmla="*/ 166970 h 1464060"/>
                        <a:gd name="connsiteX16" fmla="*/ 57150 w 1601646"/>
                        <a:gd name="connsiteY16" fmla="*/ 116170 h 1464060"/>
                        <a:gd name="connsiteX17" fmla="*/ 30400 w 1601646"/>
                        <a:gd name="connsiteY17" fmla="*/ 153822 h 1464060"/>
                        <a:gd name="connsiteX18" fmla="*/ 0 w 1601646"/>
                        <a:gd name="connsiteY18" fmla="*/ 141570 h 1464060"/>
                        <a:gd name="connsiteX0" fmla="*/ 0 w 1601646"/>
                        <a:gd name="connsiteY0" fmla="*/ 141570 h 1464060"/>
                        <a:gd name="connsiteX1" fmla="*/ 38100 w 1601646"/>
                        <a:gd name="connsiteY1" fmla="*/ 71720 h 1464060"/>
                        <a:gd name="connsiteX2" fmla="*/ 340122 w 1601646"/>
                        <a:gd name="connsiteY2" fmla="*/ 157841 h 1464060"/>
                        <a:gd name="connsiteX3" fmla="*/ 793750 w 1601646"/>
                        <a:gd name="connsiteY3" fmla="*/ 46320 h 1464060"/>
                        <a:gd name="connsiteX4" fmla="*/ 1247775 w 1601646"/>
                        <a:gd name="connsiteY4" fmla="*/ 49495 h 1464060"/>
                        <a:gd name="connsiteX5" fmla="*/ 1352550 w 1601646"/>
                        <a:gd name="connsiteY5" fmla="*/ 598373 h 1464060"/>
                        <a:gd name="connsiteX6" fmla="*/ 1397000 w 1601646"/>
                        <a:gd name="connsiteY6" fmla="*/ 1081370 h 1464060"/>
                        <a:gd name="connsiteX7" fmla="*/ 1529159 w 1601646"/>
                        <a:gd name="connsiteY7" fmla="*/ 1319495 h 1464060"/>
                        <a:gd name="connsiteX8" fmla="*/ 1587500 w 1601646"/>
                        <a:gd name="connsiteY8" fmla="*/ 1459195 h 1464060"/>
                        <a:gd name="connsiteX9" fmla="*/ 1412875 w 1601646"/>
                        <a:gd name="connsiteY9" fmla="*/ 1344895 h 1464060"/>
                        <a:gd name="connsiteX10" fmla="*/ 1344613 w 1601646"/>
                        <a:gd name="connsiteY10" fmla="*/ 975404 h 1464060"/>
                        <a:gd name="connsiteX11" fmla="*/ 1311275 w 1601646"/>
                        <a:gd name="connsiteY11" fmla="*/ 516220 h 1464060"/>
                        <a:gd name="connsiteX12" fmla="*/ 1227137 w 1601646"/>
                        <a:gd name="connsiteY12" fmla="*/ 85214 h 1464060"/>
                        <a:gd name="connsiteX13" fmla="*/ 882650 w 1601646"/>
                        <a:gd name="connsiteY13" fmla="*/ 74895 h 1464060"/>
                        <a:gd name="connsiteX14" fmla="*/ 387350 w 1601646"/>
                        <a:gd name="connsiteY14" fmla="*/ 201895 h 1464060"/>
                        <a:gd name="connsiteX15" fmla="*/ 184150 w 1601646"/>
                        <a:gd name="connsiteY15" fmla="*/ 175304 h 1464060"/>
                        <a:gd name="connsiteX16" fmla="*/ 57150 w 1601646"/>
                        <a:gd name="connsiteY16" fmla="*/ 116170 h 1464060"/>
                        <a:gd name="connsiteX17" fmla="*/ 30400 w 1601646"/>
                        <a:gd name="connsiteY17" fmla="*/ 153822 h 1464060"/>
                        <a:gd name="connsiteX18" fmla="*/ 0 w 1601646"/>
                        <a:gd name="connsiteY18" fmla="*/ 141570 h 14640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601646" h="1464060">
                          <a:moveTo>
                            <a:pt x="0" y="141570"/>
                          </a:moveTo>
                          <a:cubicBezTo>
                            <a:pt x="8426" y="121933"/>
                            <a:pt x="2844" y="78533"/>
                            <a:pt x="38100" y="71720"/>
                          </a:cubicBezTo>
                          <a:cubicBezTo>
                            <a:pt x="73356" y="64907"/>
                            <a:pt x="211799" y="169217"/>
                            <a:pt x="340122" y="157841"/>
                          </a:cubicBezTo>
                          <a:cubicBezTo>
                            <a:pt x="468445" y="146465"/>
                            <a:pt x="646046" y="76284"/>
                            <a:pt x="793750" y="46320"/>
                          </a:cubicBezTo>
                          <a:cubicBezTo>
                            <a:pt x="941454" y="16356"/>
                            <a:pt x="1154642" y="-42514"/>
                            <a:pt x="1247775" y="49495"/>
                          </a:cubicBezTo>
                          <a:cubicBezTo>
                            <a:pt x="1340908" y="141504"/>
                            <a:pt x="1339585" y="426394"/>
                            <a:pt x="1352550" y="598373"/>
                          </a:cubicBezTo>
                          <a:cubicBezTo>
                            <a:pt x="1365515" y="770352"/>
                            <a:pt x="1367565" y="961183"/>
                            <a:pt x="1397000" y="1081370"/>
                          </a:cubicBezTo>
                          <a:cubicBezTo>
                            <a:pt x="1426435" y="1201557"/>
                            <a:pt x="1437878" y="1320817"/>
                            <a:pt x="1529159" y="1319495"/>
                          </a:cubicBezTo>
                          <a:cubicBezTo>
                            <a:pt x="1620440" y="1318173"/>
                            <a:pt x="1606881" y="1437103"/>
                            <a:pt x="1587500" y="1459195"/>
                          </a:cubicBezTo>
                          <a:cubicBezTo>
                            <a:pt x="1568119" y="1481287"/>
                            <a:pt x="1453356" y="1425527"/>
                            <a:pt x="1412875" y="1344895"/>
                          </a:cubicBezTo>
                          <a:cubicBezTo>
                            <a:pt x="1372394" y="1264263"/>
                            <a:pt x="1361546" y="1118278"/>
                            <a:pt x="1344613" y="975404"/>
                          </a:cubicBezTo>
                          <a:cubicBezTo>
                            <a:pt x="1327680" y="832530"/>
                            <a:pt x="1330854" y="664585"/>
                            <a:pt x="1311275" y="516220"/>
                          </a:cubicBezTo>
                          <a:cubicBezTo>
                            <a:pt x="1291696" y="367855"/>
                            <a:pt x="1298574" y="158768"/>
                            <a:pt x="1227137" y="85214"/>
                          </a:cubicBezTo>
                          <a:cubicBezTo>
                            <a:pt x="1155700" y="11660"/>
                            <a:pt x="1022614" y="55448"/>
                            <a:pt x="882650" y="74895"/>
                          </a:cubicBezTo>
                          <a:cubicBezTo>
                            <a:pt x="742686" y="94342"/>
                            <a:pt x="503767" y="185160"/>
                            <a:pt x="387350" y="201895"/>
                          </a:cubicBezTo>
                          <a:cubicBezTo>
                            <a:pt x="270933" y="218630"/>
                            <a:pt x="239183" y="189592"/>
                            <a:pt x="184150" y="175304"/>
                          </a:cubicBezTo>
                          <a:cubicBezTo>
                            <a:pt x="129117" y="161017"/>
                            <a:pt x="82775" y="119750"/>
                            <a:pt x="57150" y="116170"/>
                          </a:cubicBezTo>
                          <a:cubicBezTo>
                            <a:pt x="31525" y="112590"/>
                            <a:pt x="39925" y="149589"/>
                            <a:pt x="30400" y="153822"/>
                          </a:cubicBezTo>
                          <a:cubicBezTo>
                            <a:pt x="20875" y="158055"/>
                            <a:pt x="10623" y="151682"/>
                            <a:pt x="0" y="14157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grpSp>
                <p:nvGrpSpPr>
                  <p:cNvPr id="2745" name="Group 2744"/>
                  <p:cNvGrpSpPr/>
                  <p:nvPr/>
                </p:nvGrpSpPr>
                <p:grpSpPr>
                  <a:xfrm>
                    <a:off x="4493186" y="2286769"/>
                    <a:ext cx="1338388" cy="2805740"/>
                    <a:chOff x="4493186" y="2286769"/>
                    <a:chExt cx="1338388" cy="2805740"/>
                  </a:xfrm>
                </p:grpSpPr>
                <p:grpSp>
                  <p:nvGrpSpPr>
                    <p:cNvPr id="2746" name="Group 2745"/>
                    <p:cNvGrpSpPr/>
                    <p:nvPr/>
                  </p:nvGrpSpPr>
                  <p:grpSpPr>
                    <a:xfrm>
                      <a:off x="4645385" y="2373783"/>
                      <a:ext cx="57844" cy="68010"/>
                      <a:chOff x="3030637" y="2122884"/>
                      <a:chExt cx="57844" cy="68010"/>
                    </a:xfrm>
                  </p:grpSpPr>
                  <p:cxnSp>
                    <p:nvCxnSpPr>
                      <p:cNvPr id="2754" name="Straight Connector 2753"/>
                      <p:cNvCxnSpPr/>
                      <p:nvPr/>
                    </p:nvCxnSpPr>
                    <p:spPr>
                      <a:xfrm rot="300000" flipV="1">
                        <a:off x="3069661" y="2122884"/>
                        <a:ext cx="18820" cy="28986"/>
                      </a:xfrm>
                      <a:prstGeom prst="line">
                        <a:avLst/>
                      </a:prstGeom>
                      <a:ln w="9525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55" name="Oval 2754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030637" y="2145175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47" name="Group 2746"/>
                    <p:cNvGrpSpPr/>
                    <p:nvPr/>
                  </p:nvGrpSpPr>
                  <p:grpSpPr>
                    <a:xfrm rot="17661781">
                      <a:off x="4644434" y="2650956"/>
                      <a:ext cx="57844" cy="68010"/>
                      <a:chOff x="3030637" y="2122884"/>
                      <a:chExt cx="57844" cy="68010"/>
                    </a:xfrm>
                  </p:grpSpPr>
                  <p:cxnSp>
                    <p:nvCxnSpPr>
                      <p:cNvPr id="2752" name="Straight Connector 2751"/>
                      <p:cNvCxnSpPr/>
                      <p:nvPr/>
                    </p:nvCxnSpPr>
                    <p:spPr>
                      <a:xfrm rot="300000" flipV="1">
                        <a:off x="3069661" y="2122884"/>
                        <a:ext cx="18820" cy="28986"/>
                      </a:xfrm>
                      <a:prstGeom prst="line">
                        <a:avLst/>
                      </a:prstGeom>
                      <a:ln w="9525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53" name="Oval 2752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030637" y="2145175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48" name="Group 2747"/>
                    <p:cNvGrpSpPr/>
                    <p:nvPr/>
                  </p:nvGrpSpPr>
                  <p:grpSpPr>
                    <a:xfrm>
                      <a:off x="4607589" y="2503244"/>
                      <a:ext cx="57844" cy="68010"/>
                      <a:chOff x="3030637" y="2122884"/>
                      <a:chExt cx="57844" cy="68010"/>
                    </a:xfrm>
                  </p:grpSpPr>
                  <p:cxnSp>
                    <p:nvCxnSpPr>
                      <p:cNvPr id="2750" name="Straight Connector 2749"/>
                      <p:cNvCxnSpPr/>
                      <p:nvPr/>
                    </p:nvCxnSpPr>
                    <p:spPr>
                      <a:xfrm rot="300000" flipV="1">
                        <a:off x="3069661" y="2122884"/>
                        <a:ext cx="18820" cy="28986"/>
                      </a:xfrm>
                      <a:prstGeom prst="line">
                        <a:avLst/>
                      </a:prstGeom>
                      <a:ln w="9525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51" name="Oval 2750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030637" y="2145175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sp>
                  <p:nvSpPr>
                    <p:cNvPr id="2749" name="Freeform 2748"/>
                    <p:cNvSpPr/>
                    <p:nvPr/>
                  </p:nvSpPr>
                  <p:spPr>
                    <a:xfrm>
                      <a:off x="4493186" y="2286769"/>
                      <a:ext cx="1338388" cy="2805740"/>
                    </a:xfrm>
                    <a:custGeom>
                      <a:avLst/>
                      <a:gdLst>
                        <a:gd name="connsiteX0" fmla="*/ 169767 w 1318134"/>
                        <a:gd name="connsiteY0" fmla="*/ 2142 h 2862002"/>
                        <a:gd name="connsiteX1" fmla="*/ 261000 w 1318134"/>
                        <a:gd name="connsiteY1" fmla="*/ 83008 h 2862002"/>
                        <a:gd name="connsiteX2" fmla="*/ 401996 w 1318134"/>
                        <a:gd name="connsiteY2" fmla="*/ 250959 h 2862002"/>
                        <a:gd name="connsiteX3" fmla="*/ 580314 w 1318134"/>
                        <a:gd name="connsiteY3" fmla="*/ 367073 h 2862002"/>
                        <a:gd name="connsiteX4" fmla="*/ 905849 w 1318134"/>
                        <a:gd name="connsiteY4" fmla="*/ 429277 h 2862002"/>
                        <a:gd name="connsiteX5" fmla="*/ 1123563 w 1318134"/>
                        <a:gd name="connsiteY5" fmla="*/ 412689 h 2862002"/>
                        <a:gd name="connsiteX6" fmla="*/ 1165033 w 1318134"/>
                        <a:gd name="connsiteY6" fmla="*/ 197048 h 2862002"/>
                        <a:gd name="connsiteX7" fmla="*/ 1231384 w 1318134"/>
                        <a:gd name="connsiteY7" fmla="*/ 157653 h 2862002"/>
                        <a:gd name="connsiteX8" fmla="*/ 1293588 w 1318134"/>
                        <a:gd name="connsiteY8" fmla="*/ 389881 h 2862002"/>
                        <a:gd name="connsiteX9" fmla="*/ 1287367 w 1318134"/>
                        <a:gd name="connsiteY9" fmla="*/ 690534 h 2862002"/>
                        <a:gd name="connsiteX10" fmla="*/ 1152592 w 1318134"/>
                        <a:gd name="connsiteY10" fmla="*/ 980820 h 2862002"/>
                        <a:gd name="connsiteX11" fmla="*/ 1090388 w 1318134"/>
                        <a:gd name="connsiteY11" fmla="*/ 1441130 h 2862002"/>
                        <a:gd name="connsiteX12" fmla="*/ 1171253 w 1318134"/>
                        <a:gd name="connsiteY12" fmla="*/ 1959497 h 2862002"/>
                        <a:gd name="connsiteX13" fmla="*/ 1301882 w 1318134"/>
                        <a:gd name="connsiteY13" fmla="*/ 2388706 h 2862002"/>
                        <a:gd name="connsiteX14" fmla="*/ 1314323 w 1318134"/>
                        <a:gd name="connsiteY14" fmla="*/ 2811693 h 2862002"/>
                        <a:gd name="connsiteX15" fmla="*/ 1285294 w 1318134"/>
                        <a:gd name="connsiteY15" fmla="*/ 2813767 h 2862002"/>
                        <a:gd name="connsiteX16" fmla="*/ 1281147 w 1318134"/>
                        <a:gd name="connsiteY16" fmla="*/ 2448836 h 2862002"/>
                        <a:gd name="connsiteX17" fmla="*/ 1136004 w 1318134"/>
                        <a:gd name="connsiteY17" fmla="*/ 1965718 h 2862002"/>
                        <a:gd name="connsiteX18" fmla="*/ 1055139 w 1318134"/>
                        <a:gd name="connsiteY18" fmla="*/ 1577979 h 2862002"/>
                        <a:gd name="connsiteX19" fmla="*/ 1046845 w 1318134"/>
                        <a:gd name="connsiteY19" fmla="*/ 1252444 h 2862002"/>
                        <a:gd name="connsiteX20" fmla="*/ 1115270 w 1318134"/>
                        <a:gd name="connsiteY20" fmla="*/ 887514 h 2862002"/>
                        <a:gd name="connsiteX21" fmla="*/ 1187841 w 1318134"/>
                        <a:gd name="connsiteY21" fmla="*/ 715416 h 2862002"/>
                        <a:gd name="connsiteX22" fmla="*/ 1123563 w 1318134"/>
                        <a:gd name="connsiteY22" fmla="*/ 489408 h 2862002"/>
                        <a:gd name="connsiteX23" fmla="*/ 856086 w 1318134"/>
                        <a:gd name="connsiteY23" fmla="*/ 512216 h 2862002"/>
                        <a:gd name="connsiteX24" fmla="*/ 399923 w 1318134"/>
                        <a:gd name="connsiteY24" fmla="*/ 387808 h 2862002"/>
                        <a:gd name="connsiteX25" fmla="*/ 211237 w 1318134"/>
                        <a:gd name="connsiteY25" fmla="*/ 373293 h 2862002"/>
                        <a:gd name="connsiteX26" fmla="*/ 28772 w 1318134"/>
                        <a:gd name="connsiteY26" fmla="*/ 375367 h 2862002"/>
                        <a:gd name="connsiteX27" fmla="*/ 26698 w 1318134"/>
                        <a:gd name="connsiteY27" fmla="*/ 323530 h 2862002"/>
                        <a:gd name="connsiteX28" fmla="*/ 161474 w 1318134"/>
                        <a:gd name="connsiteY28" fmla="*/ 306942 h 2862002"/>
                        <a:gd name="connsiteX29" fmla="*/ 325278 w 1318134"/>
                        <a:gd name="connsiteY29" fmla="*/ 329750 h 2862002"/>
                        <a:gd name="connsiteX30" fmla="*/ 225751 w 1318134"/>
                        <a:gd name="connsiteY30" fmla="*/ 250959 h 2862002"/>
                        <a:gd name="connsiteX31" fmla="*/ 24625 w 1318134"/>
                        <a:gd name="connsiteY31" fmla="*/ 176314 h 2862002"/>
                        <a:gd name="connsiteX32" fmla="*/ 24625 w 1318134"/>
                        <a:gd name="connsiteY32" fmla="*/ 122404 h 2862002"/>
                        <a:gd name="connsiteX33" fmla="*/ 217457 w 1318134"/>
                        <a:gd name="connsiteY33" fmla="*/ 190828 h 2862002"/>
                        <a:gd name="connsiteX34" fmla="*/ 356380 w 1318134"/>
                        <a:gd name="connsiteY34" fmla="*/ 263399 h 2862002"/>
                        <a:gd name="connsiteX35" fmla="*/ 290029 w 1318134"/>
                        <a:gd name="connsiteY35" fmla="*/ 163873 h 2862002"/>
                        <a:gd name="connsiteX36" fmla="*/ 169767 w 1318134"/>
                        <a:gd name="connsiteY36" fmla="*/ 2142 h 2862002"/>
                        <a:gd name="connsiteX0" fmla="*/ 169767 w 1320545"/>
                        <a:gd name="connsiteY0" fmla="*/ 2142 h 2862002"/>
                        <a:gd name="connsiteX1" fmla="*/ 261000 w 1320545"/>
                        <a:gd name="connsiteY1" fmla="*/ 83008 h 2862002"/>
                        <a:gd name="connsiteX2" fmla="*/ 401996 w 1320545"/>
                        <a:gd name="connsiteY2" fmla="*/ 250959 h 2862002"/>
                        <a:gd name="connsiteX3" fmla="*/ 580314 w 1320545"/>
                        <a:gd name="connsiteY3" fmla="*/ 367073 h 2862002"/>
                        <a:gd name="connsiteX4" fmla="*/ 905849 w 1320545"/>
                        <a:gd name="connsiteY4" fmla="*/ 429277 h 2862002"/>
                        <a:gd name="connsiteX5" fmla="*/ 1123563 w 1320545"/>
                        <a:gd name="connsiteY5" fmla="*/ 412689 h 2862002"/>
                        <a:gd name="connsiteX6" fmla="*/ 1165033 w 1320545"/>
                        <a:gd name="connsiteY6" fmla="*/ 197048 h 2862002"/>
                        <a:gd name="connsiteX7" fmla="*/ 1231384 w 1320545"/>
                        <a:gd name="connsiteY7" fmla="*/ 157653 h 2862002"/>
                        <a:gd name="connsiteX8" fmla="*/ 1317407 w 1320545"/>
                        <a:gd name="connsiteY8" fmla="*/ 375325 h 2862002"/>
                        <a:gd name="connsiteX9" fmla="*/ 1287367 w 1320545"/>
                        <a:gd name="connsiteY9" fmla="*/ 690534 h 2862002"/>
                        <a:gd name="connsiteX10" fmla="*/ 1152592 w 1320545"/>
                        <a:gd name="connsiteY10" fmla="*/ 980820 h 2862002"/>
                        <a:gd name="connsiteX11" fmla="*/ 1090388 w 1320545"/>
                        <a:gd name="connsiteY11" fmla="*/ 1441130 h 2862002"/>
                        <a:gd name="connsiteX12" fmla="*/ 1171253 w 1320545"/>
                        <a:gd name="connsiteY12" fmla="*/ 1959497 h 2862002"/>
                        <a:gd name="connsiteX13" fmla="*/ 1301882 w 1320545"/>
                        <a:gd name="connsiteY13" fmla="*/ 2388706 h 2862002"/>
                        <a:gd name="connsiteX14" fmla="*/ 1314323 w 1320545"/>
                        <a:gd name="connsiteY14" fmla="*/ 2811693 h 2862002"/>
                        <a:gd name="connsiteX15" fmla="*/ 1285294 w 1320545"/>
                        <a:gd name="connsiteY15" fmla="*/ 2813767 h 2862002"/>
                        <a:gd name="connsiteX16" fmla="*/ 1281147 w 1320545"/>
                        <a:gd name="connsiteY16" fmla="*/ 2448836 h 2862002"/>
                        <a:gd name="connsiteX17" fmla="*/ 1136004 w 1320545"/>
                        <a:gd name="connsiteY17" fmla="*/ 1965718 h 2862002"/>
                        <a:gd name="connsiteX18" fmla="*/ 1055139 w 1320545"/>
                        <a:gd name="connsiteY18" fmla="*/ 1577979 h 2862002"/>
                        <a:gd name="connsiteX19" fmla="*/ 1046845 w 1320545"/>
                        <a:gd name="connsiteY19" fmla="*/ 1252444 h 2862002"/>
                        <a:gd name="connsiteX20" fmla="*/ 1115270 w 1320545"/>
                        <a:gd name="connsiteY20" fmla="*/ 887514 h 2862002"/>
                        <a:gd name="connsiteX21" fmla="*/ 1187841 w 1320545"/>
                        <a:gd name="connsiteY21" fmla="*/ 715416 h 2862002"/>
                        <a:gd name="connsiteX22" fmla="*/ 1123563 w 1320545"/>
                        <a:gd name="connsiteY22" fmla="*/ 489408 h 2862002"/>
                        <a:gd name="connsiteX23" fmla="*/ 856086 w 1320545"/>
                        <a:gd name="connsiteY23" fmla="*/ 512216 h 2862002"/>
                        <a:gd name="connsiteX24" fmla="*/ 399923 w 1320545"/>
                        <a:gd name="connsiteY24" fmla="*/ 387808 h 2862002"/>
                        <a:gd name="connsiteX25" fmla="*/ 211237 w 1320545"/>
                        <a:gd name="connsiteY25" fmla="*/ 373293 h 2862002"/>
                        <a:gd name="connsiteX26" fmla="*/ 28772 w 1320545"/>
                        <a:gd name="connsiteY26" fmla="*/ 375367 h 2862002"/>
                        <a:gd name="connsiteX27" fmla="*/ 26698 w 1320545"/>
                        <a:gd name="connsiteY27" fmla="*/ 323530 h 2862002"/>
                        <a:gd name="connsiteX28" fmla="*/ 161474 w 1320545"/>
                        <a:gd name="connsiteY28" fmla="*/ 306942 h 2862002"/>
                        <a:gd name="connsiteX29" fmla="*/ 325278 w 1320545"/>
                        <a:gd name="connsiteY29" fmla="*/ 329750 h 2862002"/>
                        <a:gd name="connsiteX30" fmla="*/ 225751 w 1320545"/>
                        <a:gd name="connsiteY30" fmla="*/ 250959 h 2862002"/>
                        <a:gd name="connsiteX31" fmla="*/ 24625 w 1320545"/>
                        <a:gd name="connsiteY31" fmla="*/ 176314 h 2862002"/>
                        <a:gd name="connsiteX32" fmla="*/ 24625 w 1320545"/>
                        <a:gd name="connsiteY32" fmla="*/ 122404 h 2862002"/>
                        <a:gd name="connsiteX33" fmla="*/ 217457 w 1320545"/>
                        <a:gd name="connsiteY33" fmla="*/ 190828 h 2862002"/>
                        <a:gd name="connsiteX34" fmla="*/ 356380 w 1320545"/>
                        <a:gd name="connsiteY34" fmla="*/ 263399 h 2862002"/>
                        <a:gd name="connsiteX35" fmla="*/ 290029 w 1320545"/>
                        <a:gd name="connsiteY35" fmla="*/ 163873 h 2862002"/>
                        <a:gd name="connsiteX36" fmla="*/ 169767 w 1320545"/>
                        <a:gd name="connsiteY36" fmla="*/ 2142 h 2862002"/>
                        <a:gd name="connsiteX0" fmla="*/ 169767 w 1331912"/>
                        <a:gd name="connsiteY0" fmla="*/ 2142 h 2862002"/>
                        <a:gd name="connsiteX1" fmla="*/ 261000 w 1331912"/>
                        <a:gd name="connsiteY1" fmla="*/ 83008 h 2862002"/>
                        <a:gd name="connsiteX2" fmla="*/ 401996 w 1331912"/>
                        <a:gd name="connsiteY2" fmla="*/ 250959 h 2862002"/>
                        <a:gd name="connsiteX3" fmla="*/ 580314 w 1331912"/>
                        <a:gd name="connsiteY3" fmla="*/ 367073 h 2862002"/>
                        <a:gd name="connsiteX4" fmla="*/ 905849 w 1331912"/>
                        <a:gd name="connsiteY4" fmla="*/ 429277 h 2862002"/>
                        <a:gd name="connsiteX5" fmla="*/ 1123563 w 1331912"/>
                        <a:gd name="connsiteY5" fmla="*/ 412689 h 2862002"/>
                        <a:gd name="connsiteX6" fmla="*/ 1165033 w 1331912"/>
                        <a:gd name="connsiteY6" fmla="*/ 197048 h 2862002"/>
                        <a:gd name="connsiteX7" fmla="*/ 1231384 w 1331912"/>
                        <a:gd name="connsiteY7" fmla="*/ 157653 h 2862002"/>
                        <a:gd name="connsiteX8" fmla="*/ 1317407 w 1331912"/>
                        <a:gd name="connsiteY8" fmla="*/ 375325 h 2862002"/>
                        <a:gd name="connsiteX9" fmla="*/ 1287367 w 1331912"/>
                        <a:gd name="connsiteY9" fmla="*/ 690534 h 2862002"/>
                        <a:gd name="connsiteX10" fmla="*/ 1152592 w 1331912"/>
                        <a:gd name="connsiteY10" fmla="*/ 980820 h 2862002"/>
                        <a:gd name="connsiteX11" fmla="*/ 1090388 w 1331912"/>
                        <a:gd name="connsiteY11" fmla="*/ 1441130 h 2862002"/>
                        <a:gd name="connsiteX12" fmla="*/ 1171253 w 1331912"/>
                        <a:gd name="connsiteY12" fmla="*/ 1959497 h 2862002"/>
                        <a:gd name="connsiteX13" fmla="*/ 1301882 w 1331912"/>
                        <a:gd name="connsiteY13" fmla="*/ 2388706 h 2862002"/>
                        <a:gd name="connsiteX14" fmla="*/ 1314323 w 1331912"/>
                        <a:gd name="connsiteY14" fmla="*/ 2811693 h 2862002"/>
                        <a:gd name="connsiteX15" fmla="*/ 1285294 w 1331912"/>
                        <a:gd name="connsiteY15" fmla="*/ 2813767 h 2862002"/>
                        <a:gd name="connsiteX16" fmla="*/ 1281147 w 1331912"/>
                        <a:gd name="connsiteY16" fmla="*/ 2448836 h 2862002"/>
                        <a:gd name="connsiteX17" fmla="*/ 1136004 w 1331912"/>
                        <a:gd name="connsiteY17" fmla="*/ 1965718 h 2862002"/>
                        <a:gd name="connsiteX18" fmla="*/ 1055139 w 1331912"/>
                        <a:gd name="connsiteY18" fmla="*/ 1577979 h 2862002"/>
                        <a:gd name="connsiteX19" fmla="*/ 1046845 w 1331912"/>
                        <a:gd name="connsiteY19" fmla="*/ 1252444 h 2862002"/>
                        <a:gd name="connsiteX20" fmla="*/ 1115270 w 1331912"/>
                        <a:gd name="connsiteY20" fmla="*/ 887514 h 2862002"/>
                        <a:gd name="connsiteX21" fmla="*/ 1187841 w 1331912"/>
                        <a:gd name="connsiteY21" fmla="*/ 715416 h 2862002"/>
                        <a:gd name="connsiteX22" fmla="*/ 1123563 w 1331912"/>
                        <a:gd name="connsiteY22" fmla="*/ 489408 h 2862002"/>
                        <a:gd name="connsiteX23" fmla="*/ 856086 w 1331912"/>
                        <a:gd name="connsiteY23" fmla="*/ 512216 h 2862002"/>
                        <a:gd name="connsiteX24" fmla="*/ 399923 w 1331912"/>
                        <a:gd name="connsiteY24" fmla="*/ 387808 h 2862002"/>
                        <a:gd name="connsiteX25" fmla="*/ 211237 w 1331912"/>
                        <a:gd name="connsiteY25" fmla="*/ 373293 h 2862002"/>
                        <a:gd name="connsiteX26" fmla="*/ 28772 w 1331912"/>
                        <a:gd name="connsiteY26" fmla="*/ 375367 h 2862002"/>
                        <a:gd name="connsiteX27" fmla="*/ 26698 w 1331912"/>
                        <a:gd name="connsiteY27" fmla="*/ 323530 h 2862002"/>
                        <a:gd name="connsiteX28" fmla="*/ 161474 w 1331912"/>
                        <a:gd name="connsiteY28" fmla="*/ 306942 h 2862002"/>
                        <a:gd name="connsiteX29" fmla="*/ 325278 w 1331912"/>
                        <a:gd name="connsiteY29" fmla="*/ 329750 h 2862002"/>
                        <a:gd name="connsiteX30" fmla="*/ 225751 w 1331912"/>
                        <a:gd name="connsiteY30" fmla="*/ 250959 h 2862002"/>
                        <a:gd name="connsiteX31" fmla="*/ 24625 w 1331912"/>
                        <a:gd name="connsiteY31" fmla="*/ 176314 h 2862002"/>
                        <a:gd name="connsiteX32" fmla="*/ 24625 w 1331912"/>
                        <a:gd name="connsiteY32" fmla="*/ 122404 h 2862002"/>
                        <a:gd name="connsiteX33" fmla="*/ 217457 w 1331912"/>
                        <a:gd name="connsiteY33" fmla="*/ 190828 h 2862002"/>
                        <a:gd name="connsiteX34" fmla="*/ 356380 w 1331912"/>
                        <a:gd name="connsiteY34" fmla="*/ 263399 h 2862002"/>
                        <a:gd name="connsiteX35" fmla="*/ 290029 w 1331912"/>
                        <a:gd name="connsiteY35" fmla="*/ 163873 h 2862002"/>
                        <a:gd name="connsiteX36" fmla="*/ 169767 w 1331912"/>
                        <a:gd name="connsiteY36" fmla="*/ 2142 h 2862002"/>
                        <a:gd name="connsiteX0" fmla="*/ 169767 w 1336565"/>
                        <a:gd name="connsiteY0" fmla="*/ 2142 h 2862002"/>
                        <a:gd name="connsiteX1" fmla="*/ 261000 w 1336565"/>
                        <a:gd name="connsiteY1" fmla="*/ 83008 h 2862002"/>
                        <a:gd name="connsiteX2" fmla="*/ 401996 w 1336565"/>
                        <a:gd name="connsiteY2" fmla="*/ 250959 h 2862002"/>
                        <a:gd name="connsiteX3" fmla="*/ 580314 w 1336565"/>
                        <a:gd name="connsiteY3" fmla="*/ 367073 h 2862002"/>
                        <a:gd name="connsiteX4" fmla="*/ 905849 w 1336565"/>
                        <a:gd name="connsiteY4" fmla="*/ 429277 h 2862002"/>
                        <a:gd name="connsiteX5" fmla="*/ 1123563 w 1336565"/>
                        <a:gd name="connsiteY5" fmla="*/ 412689 h 2862002"/>
                        <a:gd name="connsiteX6" fmla="*/ 1165033 w 1336565"/>
                        <a:gd name="connsiteY6" fmla="*/ 197048 h 2862002"/>
                        <a:gd name="connsiteX7" fmla="*/ 1231384 w 1336565"/>
                        <a:gd name="connsiteY7" fmla="*/ 157653 h 2862002"/>
                        <a:gd name="connsiteX8" fmla="*/ 1317407 w 1336565"/>
                        <a:gd name="connsiteY8" fmla="*/ 375325 h 2862002"/>
                        <a:gd name="connsiteX9" fmla="*/ 1287367 w 1336565"/>
                        <a:gd name="connsiteY9" fmla="*/ 690534 h 2862002"/>
                        <a:gd name="connsiteX10" fmla="*/ 1152592 w 1336565"/>
                        <a:gd name="connsiteY10" fmla="*/ 980820 h 2862002"/>
                        <a:gd name="connsiteX11" fmla="*/ 1090388 w 1336565"/>
                        <a:gd name="connsiteY11" fmla="*/ 1441130 h 2862002"/>
                        <a:gd name="connsiteX12" fmla="*/ 1171253 w 1336565"/>
                        <a:gd name="connsiteY12" fmla="*/ 1959497 h 2862002"/>
                        <a:gd name="connsiteX13" fmla="*/ 1301882 w 1336565"/>
                        <a:gd name="connsiteY13" fmla="*/ 2388706 h 2862002"/>
                        <a:gd name="connsiteX14" fmla="*/ 1314323 w 1336565"/>
                        <a:gd name="connsiteY14" fmla="*/ 2811693 h 2862002"/>
                        <a:gd name="connsiteX15" fmla="*/ 1285294 w 1336565"/>
                        <a:gd name="connsiteY15" fmla="*/ 2813767 h 2862002"/>
                        <a:gd name="connsiteX16" fmla="*/ 1281147 w 1336565"/>
                        <a:gd name="connsiteY16" fmla="*/ 2448836 h 2862002"/>
                        <a:gd name="connsiteX17" fmla="*/ 1136004 w 1336565"/>
                        <a:gd name="connsiteY17" fmla="*/ 1965718 h 2862002"/>
                        <a:gd name="connsiteX18" fmla="*/ 1055139 w 1336565"/>
                        <a:gd name="connsiteY18" fmla="*/ 1577979 h 2862002"/>
                        <a:gd name="connsiteX19" fmla="*/ 1046845 w 1336565"/>
                        <a:gd name="connsiteY19" fmla="*/ 1252444 h 2862002"/>
                        <a:gd name="connsiteX20" fmla="*/ 1115270 w 1336565"/>
                        <a:gd name="connsiteY20" fmla="*/ 887514 h 2862002"/>
                        <a:gd name="connsiteX21" fmla="*/ 1187841 w 1336565"/>
                        <a:gd name="connsiteY21" fmla="*/ 715416 h 2862002"/>
                        <a:gd name="connsiteX22" fmla="*/ 1123563 w 1336565"/>
                        <a:gd name="connsiteY22" fmla="*/ 489408 h 2862002"/>
                        <a:gd name="connsiteX23" fmla="*/ 856086 w 1336565"/>
                        <a:gd name="connsiteY23" fmla="*/ 512216 h 2862002"/>
                        <a:gd name="connsiteX24" fmla="*/ 399923 w 1336565"/>
                        <a:gd name="connsiteY24" fmla="*/ 387808 h 2862002"/>
                        <a:gd name="connsiteX25" fmla="*/ 211237 w 1336565"/>
                        <a:gd name="connsiteY25" fmla="*/ 373293 h 2862002"/>
                        <a:gd name="connsiteX26" fmla="*/ 28772 w 1336565"/>
                        <a:gd name="connsiteY26" fmla="*/ 375367 h 2862002"/>
                        <a:gd name="connsiteX27" fmla="*/ 26698 w 1336565"/>
                        <a:gd name="connsiteY27" fmla="*/ 323530 h 2862002"/>
                        <a:gd name="connsiteX28" fmla="*/ 161474 w 1336565"/>
                        <a:gd name="connsiteY28" fmla="*/ 306942 h 2862002"/>
                        <a:gd name="connsiteX29" fmla="*/ 325278 w 1336565"/>
                        <a:gd name="connsiteY29" fmla="*/ 329750 h 2862002"/>
                        <a:gd name="connsiteX30" fmla="*/ 225751 w 1336565"/>
                        <a:gd name="connsiteY30" fmla="*/ 250959 h 2862002"/>
                        <a:gd name="connsiteX31" fmla="*/ 24625 w 1336565"/>
                        <a:gd name="connsiteY31" fmla="*/ 176314 h 2862002"/>
                        <a:gd name="connsiteX32" fmla="*/ 24625 w 1336565"/>
                        <a:gd name="connsiteY32" fmla="*/ 122404 h 2862002"/>
                        <a:gd name="connsiteX33" fmla="*/ 217457 w 1336565"/>
                        <a:gd name="connsiteY33" fmla="*/ 190828 h 2862002"/>
                        <a:gd name="connsiteX34" fmla="*/ 356380 w 1336565"/>
                        <a:gd name="connsiteY34" fmla="*/ 263399 h 2862002"/>
                        <a:gd name="connsiteX35" fmla="*/ 290029 w 1336565"/>
                        <a:gd name="connsiteY35" fmla="*/ 163873 h 2862002"/>
                        <a:gd name="connsiteX36" fmla="*/ 169767 w 1336565"/>
                        <a:gd name="connsiteY36" fmla="*/ 2142 h 2862002"/>
                        <a:gd name="connsiteX0" fmla="*/ 169767 w 1347458"/>
                        <a:gd name="connsiteY0" fmla="*/ 2142 h 2862002"/>
                        <a:gd name="connsiteX1" fmla="*/ 261000 w 1347458"/>
                        <a:gd name="connsiteY1" fmla="*/ 83008 h 2862002"/>
                        <a:gd name="connsiteX2" fmla="*/ 401996 w 1347458"/>
                        <a:gd name="connsiteY2" fmla="*/ 250959 h 2862002"/>
                        <a:gd name="connsiteX3" fmla="*/ 580314 w 1347458"/>
                        <a:gd name="connsiteY3" fmla="*/ 367073 h 2862002"/>
                        <a:gd name="connsiteX4" fmla="*/ 905849 w 1347458"/>
                        <a:gd name="connsiteY4" fmla="*/ 429277 h 2862002"/>
                        <a:gd name="connsiteX5" fmla="*/ 1123563 w 1347458"/>
                        <a:gd name="connsiteY5" fmla="*/ 412689 h 2862002"/>
                        <a:gd name="connsiteX6" fmla="*/ 1165033 w 1347458"/>
                        <a:gd name="connsiteY6" fmla="*/ 197048 h 2862002"/>
                        <a:gd name="connsiteX7" fmla="*/ 1231384 w 1347458"/>
                        <a:gd name="connsiteY7" fmla="*/ 157653 h 2862002"/>
                        <a:gd name="connsiteX8" fmla="*/ 1317407 w 1347458"/>
                        <a:gd name="connsiteY8" fmla="*/ 375325 h 2862002"/>
                        <a:gd name="connsiteX9" fmla="*/ 1287367 w 1347458"/>
                        <a:gd name="connsiteY9" fmla="*/ 690534 h 2862002"/>
                        <a:gd name="connsiteX10" fmla="*/ 1152592 w 1347458"/>
                        <a:gd name="connsiteY10" fmla="*/ 980820 h 2862002"/>
                        <a:gd name="connsiteX11" fmla="*/ 1090388 w 1347458"/>
                        <a:gd name="connsiteY11" fmla="*/ 1441130 h 2862002"/>
                        <a:gd name="connsiteX12" fmla="*/ 1171253 w 1347458"/>
                        <a:gd name="connsiteY12" fmla="*/ 1959497 h 2862002"/>
                        <a:gd name="connsiteX13" fmla="*/ 1301882 w 1347458"/>
                        <a:gd name="connsiteY13" fmla="*/ 2388706 h 2862002"/>
                        <a:gd name="connsiteX14" fmla="*/ 1314323 w 1347458"/>
                        <a:gd name="connsiteY14" fmla="*/ 2811693 h 2862002"/>
                        <a:gd name="connsiteX15" fmla="*/ 1285294 w 1347458"/>
                        <a:gd name="connsiteY15" fmla="*/ 2813767 h 2862002"/>
                        <a:gd name="connsiteX16" fmla="*/ 1281147 w 1347458"/>
                        <a:gd name="connsiteY16" fmla="*/ 2448836 h 2862002"/>
                        <a:gd name="connsiteX17" fmla="*/ 1136004 w 1347458"/>
                        <a:gd name="connsiteY17" fmla="*/ 1965718 h 2862002"/>
                        <a:gd name="connsiteX18" fmla="*/ 1055139 w 1347458"/>
                        <a:gd name="connsiteY18" fmla="*/ 1577979 h 2862002"/>
                        <a:gd name="connsiteX19" fmla="*/ 1046845 w 1347458"/>
                        <a:gd name="connsiteY19" fmla="*/ 1252444 h 2862002"/>
                        <a:gd name="connsiteX20" fmla="*/ 1115270 w 1347458"/>
                        <a:gd name="connsiteY20" fmla="*/ 887514 h 2862002"/>
                        <a:gd name="connsiteX21" fmla="*/ 1187841 w 1347458"/>
                        <a:gd name="connsiteY21" fmla="*/ 715416 h 2862002"/>
                        <a:gd name="connsiteX22" fmla="*/ 1123563 w 1347458"/>
                        <a:gd name="connsiteY22" fmla="*/ 489408 h 2862002"/>
                        <a:gd name="connsiteX23" fmla="*/ 856086 w 1347458"/>
                        <a:gd name="connsiteY23" fmla="*/ 512216 h 2862002"/>
                        <a:gd name="connsiteX24" fmla="*/ 399923 w 1347458"/>
                        <a:gd name="connsiteY24" fmla="*/ 387808 h 2862002"/>
                        <a:gd name="connsiteX25" fmla="*/ 211237 w 1347458"/>
                        <a:gd name="connsiteY25" fmla="*/ 373293 h 2862002"/>
                        <a:gd name="connsiteX26" fmla="*/ 28772 w 1347458"/>
                        <a:gd name="connsiteY26" fmla="*/ 375367 h 2862002"/>
                        <a:gd name="connsiteX27" fmla="*/ 26698 w 1347458"/>
                        <a:gd name="connsiteY27" fmla="*/ 323530 h 2862002"/>
                        <a:gd name="connsiteX28" fmla="*/ 161474 w 1347458"/>
                        <a:gd name="connsiteY28" fmla="*/ 306942 h 2862002"/>
                        <a:gd name="connsiteX29" fmla="*/ 325278 w 1347458"/>
                        <a:gd name="connsiteY29" fmla="*/ 329750 h 2862002"/>
                        <a:gd name="connsiteX30" fmla="*/ 225751 w 1347458"/>
                        <a:gd name="connsiteY30" fmla="*/ 250959 h 2862002"/>
                        <a:gd name="connsiteX31" fmla="*/ 24625 w 1347458"/>
                        <a:gd name="connsiteY31" fmla="*/ 176314 h 2862002"/>
                        <a:gd name="connsiteX32" fmla="*/ 24625 w 1347458"/>
                        <a:gd name="connsiteY32" fmla="*/ 122404 h 2862002"/>
                        <a:gd name="connsiteX33" fmla="*/ 217457 w 1347458"/>
                        <a:gd name="connsiteY33" fmla="*/ 190828 h 2862002"/>
                        <a:gd name="connsiteX34" fmla="*/ 356380 w 1347458"/>
                        <a:gd name="connsiteY34" fmla="*/ 263399 h 2862002"/>
                        <a:gd name="connsiteX35" fmla="*/ 290029 w 1347458"/>
                        <a:gd name="connsiteY35" fmla="*/ 163873 h 2862002"/>
                        <a:gd name="connsiteX36" fmla="*/ 169767 w 1347458"/>
                        <a:gd name="connsiteY36" fmla="*/ 2142 h 2862002"/>
                        <a:gd name="connsiteX0" fmla="*/ 169767 w 1347458"/>
                        <a:gd name="connsiteY0" fmla="*/ 2142 h 2862002"/>
                        <a:gd name="connsiteX1" fmla="*/ 261000 w 1347458"/>
                        <a:gd name="connsiteY1" fmla="*/ 83008 h 2862002"/>
                        <a:gd name="connsiteX2" fmla="*/ 401996 w 1347458"/>
                        <a:gd name="connsiteY2" fmla="*/ 250959 h 2862002"/>
                        <a:gd name="connsiteX3" fmla="*/ 580314 w 1347458"/>
                        <a:gd name="connsiteY3" fmla="*/ 367073 h 2862002"/>
                        <a:gd name="connsiteX4" fmla="*/ 905849 w 1347458"/>
                        <a:gd name="connsiteY4" fmla="*/ 429277 h 2862002"/>
                        <a:gd name="connsiteX5" fmla="*/ 1123563 w 1347458"/>
                        <a:gd name="connsiteY5" fmla="*/ 412689 h 2862002"/>
                        <a:gd name="connsiteX6" fmla="*/ 1165033 w 1347458"/>
                        <a:gd name="connsiteY6" fmla="*/ 197048 h 2862002"/>
                        <a:gd name="connsiteX7" fmla="*/ 1231384 w 1347458"/>
                        <a:gd name="connsiteY7" fmla="*/ 157653 h 2862002"/>
                        <a:gd name="connsiteX8" fmla="*/ 1317407 w 1347458"/>
                        <a:gd name="connsiteY8" fmla="*/ 375325 h 2862002"/>
                        <a:gd name="connsiteX9" fmla="*/ 1287367 w 1347458"/>
                        <a:gd name="connsiteY9" fmla="*/ 690534 h 2862002"/>
                        <a:gd name="connsiteX10" fmla="*/ 1152592 w 1347458"/>
                        <a:gd name="connsiteY10" fmla="*/ 980820 h 2862002"/>
                        <a:gd name="connsiteX11" fmla="*/ 1090388 w 1347458"/>
                        <a:gd name="connsiteY11" fmla="*/ 1441130 h 2862002"/>
                        <a:gd name="connsiteX12" fmla="*/ 1171253 w 1347458"/>
                        <a:gd name="connsiteY12" fmla="*/ 1959497 h 2862002"/>
                        <a:gd name="connsiteX13" fmla="*/ 1301882 w 1347458"/>
                        <a:gd name="connsiteY13" fmla="*/ 2388706 h 2862002"/>
                        <a:gd name="connsiteX14" fmla="*/ 1314323 w 1347458"/>
                        <a:gd name="connsiteY14" fmla="*/ 2811693 h 2862002"/>
                        <a:gd name="connsiteX15" fmla="*/ 1285294 w 1347458"/>
                        <a:gd name="connsiteY15" fmla="*/ 2813767 h 2862002"/>
                        <a:gd name="connsiteX16" fmla="*/ 1281147 w 1347458"/>
                        <a:gd name="connsiteY16" fmla="*/ 2448836 h 2862002"/>
                        <a:gd name="connsiteX17" fmla="*/ 1136004 w 1347458"/>
                        <a:gd name="connsiteY17" fmla="*/ 1965718 h 2862002"/>
                        <a:gd name="connsiteX18" fmla="*/ 1055139 w 1347458"/>
                        <a:gd name="connsiteY18" fmla="*/ 1577979 h 2862002"/>
                        <a:gd name="connsiteX19" fmla="*/ 1046845 w 1347458"/>
                        <a:gd name="connsiteY19" fmla="*/ 1252444 h 2862002"/>
                        <a:gd name="connsiteX20" fmla="*/ 1115270 w 1347458"/>
                        <a:gd name="connsiteY20" fmla="*/ 887514 h 2862002"/>
                        <a:gd name="connsiteX21" fmla="*/ 1187841 w 1347458"/>
                        <a:gd name="connsiteY21" fmla="*/ 715416 h 2862002"/>
                        <a:gd name="connsiteX22" fmla="*/ 1123563 w 1347458"/>
                        <a:gd name="connsiteY22" fmla="*/ 489408 h 2862002"/>
                        <a:gd name="connsiteX23" fmla="*/ 856086 w 1347458"/>
                        <a:gd name="connsiteY23" fmla="*/ 512216 h 2862002"/>
                        <a:gd name="connsiteX24" fmla="*/ 399923 w 1347458"/>
                        <a:gd name="connsiteY24" fmla="*/ 387808 h 2862002"/>
                        <a:gd name="connsiteX25" fmla="*/ 211237 w 1347458"/>
                        <a:gd name="connsiteY25" fmla="*/ 373293 h 2862002"/>
                        <a:gd name="connsiteX26" fmla="*/ 28772 w 1347458"/>
                        <a:gd name="connsiteY26" fmla="*/ 375367 h 2862002"/>
                        <a:gd name="connsiteX27" fmla="*/ 26698 w 1347458"/>
                        <a:gd name="connsiteY27" fmla="*/ 323530 h 2862002"/>
                        <a:gd name="connsiteX28" fmla="*/ 161474 w 1347458"/>
                        <a:gd name="connsiteY28" fmla="*/ 306942 h 2862002"/>
                        <a:gd name="connsiteX29" fmla="*/ 325278 w 1347458"/>
                        <a:gd name="connsiteY29" fmla="*/ 329750 h 2862002"/>
                        <a:gd name="connsiteX30" fmla="*/ 225751 w 1347458"/>
                        <a:gd name="connsiteY30" fmla="*/ 250959 h 2862002"/>
                        <a:gd name="connsiteX31" fmla="*/ 24625 w 1347458"/>
                        <a:gd name="connsiteY31" fmla="*/ 176314 h 2862002"/>
                        <a:gd name="connsiteX32" fmla="*/ 24625 w 1347458"/>
                        <a:gd name="connsiteY32" fmla="*/ 122404 h 2862002"/>
                        <a:gd name="connsiteX33" fmla="*/ 217457 w 1347458"/>
                        <a:gd name="connsiteY33" fmla="*/ 190828 h 2862002"/>
                        <a:gd name="connsiteX34" fmla="*/ 356380 w 1347458"/>
                        <a:gd name="connsiteY34" fmla="*/ 263399 h 2862002"/>
                        <a:gd name="connsiteX35" fmla="*/ 290029 w 1347458"/>
                        <a:gd name="connsiteY35" fmla="*/ 163873 h 2862002"/>
                        <a:gd name="connsiteX36" fmla="*/ 169767 w 1347458"/>
                        <a:gd name="connsiteY36" fmla="*/ 2142 h 2862002"/>
                        <a:gd name="connsiteX0" fmla="*/ 169767 w 1347458"/>
                        <a:gd name="connsiteY0" fmla="*/ 2142 h 2838894"/>
                        <a:gd name="connsiteX1" fmla="*/ 261000 w 1347458"/>
                        <a:gd name="connsiteY1" fmla="*/ 83008 h 2838894"/>
                        <a:gd name="connsiteX2" fmla="*/ 401996 w 1347458"/>
                        <a:gd name="connsiteY2" fmla="*/ 250959 h 2838894"/>
                        <a:gd name="connsiteX3" fmla="*/ 580314 w 1347458"/>
                        <a:gd name="connsiteY3" fmla="*/ 367073 h 2838894"/>
                        <a:gd name="connsiteX4" fmla="*/ 905849 w 1347458"/>
                        <a:gd name="connsiteY4" fmla="*/ 429277 h 2838894"/>
                        <a:gd name="connsiteX5" fmla="*/ 1123563 w 1347458"/>
                        <a:gd name="connsiteY5" fmla="*/ 412689 h 2838894"/>
                        <a:gd name="connsiteX6" fmla="*/ 1165033 w 1347458"/>
                        <a:gd name="connsiteY6" fmla="*/ 197048 h 2838894"/>
                        <a:gd name="connsiteX7" fmla="*/ 1231384 w 1347458"/>
                        <a:gd name="connsiteY7" fmla="*/ 157653 h 2838894"/>
                        <a:gd name="connsiteX8" fmla="*/ 1317407 w 1347458"/>
                        <a:gd name="connsiteY8" fmla="*/ 375325 h 2838894"/>
                        <a:gd name="connsiteX9" fmla="*/ 1287367 w 1347458"/>
                        <a:gd name="connsiteY9" fmla="*/ 690534 h 2838894"/>
                        <a:gd name="connsiteX10" fmla="*/ 1152592 w 1347458"/>
                        <a:gd name="connsiteY10" fmla="*/ 980820 h 2838894"/>
                        <a:gd name="connsiteX11" fmla="*/ 1090388 w 1347458"/>
                        <a:gd name="connsiteY11" fmla="*/ 1441130 h 2838894"/>
                        <a:gd name="connsiteX12" fmla="*/ 1171253 w 1347458"/>
                        <a:gd name="connsiteY12" fmla="*/ 1959497 h 2838894"/>
                        <a:gd name="connsiteX13" fmla="*/ 1301882 w 1347458"/>
                        <a:gd name="connsiteY13" fmla="*/ 2388706 h 2838894"/>
                        <a:gd name="connsiteX14" fmla="*/ 1314323 w 1347458"/>
                        <a:gd name="connsiteY14" fmla="*/ 2811693 h 2838894"/>
                        <a:gd name="connsiteX15" fmla="*/ 1285294 w 1347458"/>
                        <a:gd name="connsiteY15" fmla="*/ 2813767 h 2838894"/>
                        <a:gd name="connsiteX16" fmla="*/ 1281147 w 1347458"/>
                        <a:gd name="connsiteY16" fmla="*/ 2448836 h 2838894"/>
                        <a:gd name="connsiteX17" fmla="*/ 1136004 w 1347458"/>
                        <a:gd name="connsiteY17" fmla="*/ 1965718 h 2838894"/>
                        <a:gd name="connsiteX18" fmla="*/ 1055139 w 1347458"/>
                        <a:gd name="connsiteY18" fmla="*/ 1577979 h 2838894"/>
                        <a:gd name="connsiteX19" fmla="*/ 1046845 w 1347458"/>
                        <a:gd name="connsiteY19" fmla="*/ 1252444 h 2838894"/>
                        <a:gd name="connsiteX20" fmla="*/ 1115270 w 1347458"/>
                        <a:gd name="connsiteY20" fmla="*/ 887514 h 2838894"/>
                        <a:gd name="connsiteX21" fmla="*/ 1187841 w 1347458"/>
                        <a:gd name="connsiteY21" fmla="*/ 715416 h 2838894"/>
                        <a:gd name="connsiteX22" fmla="*/ 1123563 w 1347458"/>
                        <a:gd name="connsiteY22" fmla="*/ 489408 h 2838894"/>
                        <a:gd name="connsiteX23" fmla="*/ 856086 w 1347458"/>
                        <a:gd name="connsiteY23" fmla="*/ 512216 h 2838894"/>
                        <a:gd name="connsiteX24" fmla="*/ 399923 w 1347458"/>
                        <a:gd name="connsiteY24" fmla="*/ 387808 h 2838894"/>
                        <a:gd name="connsiteX25" fmla="*/ 211237 w 1347458"/>
                        <a:gd name="connsiteY25" fmla="*/ 373293 h 2838894"/>
                        <a:gd name="connsiteX26" fmla="*/ 28772 w 1347458"/>
                        <a:gd name="connsiteY26" fmla="*/ 375367 h 2838894"/>
                        <a:gd name="connsiteX27" fmla="*/ 26698 w 1347458"/>
                        <a:gd name="connsiteY27" fmla="*/ 323530 h 2838894"/>
                        <a:gd name="connsiteX28" fmla="*/ 161474 w 1347458"/>
                        <a:gd name="connsiteY28" fmla="*/ 306942 h 2838894"/>
                        <a:gd name="connsiteX29" fmla="*/ 325278 w 1347458"/>
                        <a:gd name="connsiteY29" fmla="*/ 329750 h 2838894"/>
                        <a:gd name="connsiteX30" fmla="*/ 225751 w 1347458"/>
                        <a:gd name="connsiteY30" fmla="*/ 250959 h 2838894"/>
                        <a:gd name="connsiteX31" fmla="*/ 24625 w 1347458"/>
                        <a:gd name="connsiteY31" fmla="*/ 176314 h 2838894"/>
                        <a:gd name="connsiteX32" fmla="*/ 24625 w 1347458"/>
                        <a:gd name="connsiteY32" fmla="*/ 122404 h 2838894"/>
                        <a:gd name="connsiteX33" fmla="*/ 217457 w 1347458"/>
                        <a:gd name="connsiteY33" fmla="*/ 190828 h 2838894"/>
                        <a:gd name="connsiteX34" fmla="*/ 356380 w 1347458"/>
                        <a:gd name="connsiteY34" fmla="*/ 263399 h 2838894"/>
                        <a:gd name="connsiteX35" fmla="*/ 290029 w 1347458"/>
                        <a:gd name="connsiteY35" fmla="*/ 163873 h 2838894"/>
                        <a:gd name="connsiteX36" fmla="*/ 169767 w 1347458"/>
                        <a:gd name="connsiteY36" fmla="*/ 2142 h 2838894"/>
                        <a:gd name="connsiteX0" fmla="*/ 169767 w 1347458"/>
                        <a:gd name="connsiteY0" fmla="*/ 2142 h 2838894"/>
                        <a:gd name="connsiteX1" fmla="*/ 261000 w 1347458"/>
                        <a:gd name="connsiteY1" fmla="*/ 83008 h 2838894"/>
                        <a:gd name="connsiteX2" fmla="*/ 401996 w 1347458"/>
                        <a:gd name="connsiteY2" fmla="*/ 250959 h 2838894"/>
                        <a:gd name="connsiteX3" fmla="*/ 580314 w 1347458"/>
                        <a:gd name="connsiteY3" fmla="*/ 367073 h 2838894"/>
                        <a:gd name="connsiteX4" fmla="*/ 905849 w 1347458"/>
                        <a:gd name="connsiteY4" fmla="*/ 429277 h 2838894"/>
                        <a:gd name="connsiteX5" fmla="*/ 1123563 w 1347458"/>
                        <a:gd name="connsiteY5" fmla="*/ 412689 h 2838894"/>
                        <a:gd name="connsiteX6" fmla="*/ 1165033 w 1347458"/>
                        <a:gd name="connsiteY6" fmla="*/ 197048 h 2838894"/>
                        <a:gd name="connsiteX7" fmla="*/ 1231384 w 1347458"/>
                        <a:gd name="connsiteY7" fmla="*/ 157653 h 2838894"/>
                        <a:gd name="connsiteX8" fmla="*/ 1317407 w 1347458"/>
                        <a:gd name="connsiteY8" fmla="*/ 375325 h 2838894"/>
                        <a:gd name="connsiteX9" fmla="*/ 1287367 w 1347458"/>
                        <a:gd name="connsiteY9" fmla="*/ 690534 h 2838894"/>
                        <a:gd name="connsiteX10" fmla="*/ 1152592 w 1347458"/>
                        <a:gd name="connsiteY10" fmla="*/ 980820 h 2838894"/>
                        <a:gd name="connsiteX11" fmla="*/ 1090388 w 1347458"/>
                        <a:gd name="connsiteY11" fmla="*/ 1441130 h 2838894"/>
                        <a:gd name="connsiteX12" fmla="*/ 1171253 w 1347458"/>
                        <a:gd name="connsiteY12" fmla="*/ 1959497 h 2838894"/>
                        <a:gd name="connsiteX13" fmla="*/ 1301882 w 1347458"/>
                        <a:gd name="connsiteY13" fmla="*/ 2388706 h 2838894"/>
                        <a:gd name="connsiteX14" fmla="*/ 1314323 w 1347458"/>
                        <a:gd name="connsiteY14" fmla="*/ 2811693 h 2838894"/>
                        <a:gd name="connsiteX15" fmla="*/ 1285294 w 1347458"/>
                        <a:gd name="connsiteY15" fmla="*/ 2813767 h 2838894"/>
                        <a:gd name="connsiteX16" fmla="*/ 1281147 w 1347458"/>
                        <a:gd name="connsiteY16" fmla="*/ 2448836 h 2838894"/>
                        <a:gd name="connsiteX17" fmla="*/ 1136004 w 1347458"/>
                        <a:gd name="connsiteY17" fmla="*/ 1965718 h 2838894"/>
                        <a:gd name="connsiteX18" fmla="*/ 1055139 w 1347458"/>
                        <a:gd name="connsiteY18" fmla="*/ 1577979 h 2838894"/>
                        <a:gd name="connsiteX19" fmla="*/ 1046845 w 1347458"/>
                        <a:gd name="connsiteY19" fmla="*/ 1252444 h 2838894"/>
                        <a:gd name="connsiteX20" fmla="*/ 1115270 w 1347458"/>
                        <a:gd name="connsiteY20" fmla="*/ 887514 h 2838894"/>
                        <a:gd name="connsiteX21" fmla="*/ 1187841 w 1347458"/>
                        <a:gd name="connsiteY21" fmla="*/ 715416 h 2838894"/>
                        <a:gd name="connsiteX22" fmla="*/ 1123563 w 1347458"/>
                        <a:gd name="connsiteY22" fmla="*/ 489408 h 2838894"/>
                        <a:gd name="connsiteX23" fmla="*/ 856086 w 1347458"/>
                        <a:gd name="connsiteY23" fmla="*/ 512216 h 2838894"/>
                        <a:gd name="connsiteX24" fmla="*/ 399923 w 1347458"/>
                        <a:gd name="connsiteY24" fmla="*/ 387808 h 2838894"/>
                        <a:gd name="connsiteX25" fmla="*/ 211237 w 1347458"/>
                        <a:gd name="connsiteY25" fmla="*/ 373293 h 2838894"/>
                        <a:gd name="connsiteX26" fmla="*/ 28772 w 1347458"/>
                        <a:gd name="connsiteY26" fmla="*/ 375367 h 2838894"/>
                        <a:gd name="connsiteX27" fmla="*/ 26698 w 1347458"/>
                        <a:gd name="connsiteY27" fmla="*/ 323530 h 2838894"/>
                        <a:gd name="connsiteX28" fmla="*/ 161474 w 1347458"/>
                        <a:gd name="connsiteY28" fmla="*/ 306942 h 2838894"/>
                        <a:gd name="connsiteX29" fmla="*/ 325278 w 1347458"/>
                        <a:gd name="connsiteY29" fmla="*/ 329750 h 2838894"/>
                        <a:gd name="connsiteX30" fmla="*/ 225751 w 1347458"/>
                        <a:gd name="connsiteY30" fmla="*/ 250959 h 2838894"/>
                        <a:gd name="connsiteX31" fmla="*/ 24625 w 1347458"/>
                        <a:gd name="connsiteY31" fmla="*/ 176314 h 2838894"/>
                        <a:gd name="connsiteX32" fmla="*/ 24625 w 1347458"/>
                        <a:gd name="connsiteY32" fmla="*/ 122404 h 2838894"/>
                        <a:gd name="connsiteX33" fmla="*/ 217457 w 1347458"/>
                        <a:gd name="connsiteY33" fmla="*/ 190828 h 2838894"/>
                        <a:gd name="connsiteX34" fmla="*/ 356380 w 1347458"/>
                        <a:gd name="connsiteY34" fmla="*/ 263399 h 2838894"/>
                        <a:gd name="connsiteX35" fmla="*/ 290029 w 1347458"/>
                        <a:gd name="connsiteY35" fmla="*/ 163873 h 2838894"/>
                        <a:gd name="connsiteX36" fmla="*/ 169767 w 1347458"/>
                        <a:gd name="connsiteY36" fmla="*/ 2142 h 2838894"/>
                        <a:gd name="connsiteX0" fmla="*/ 169767 w 1347458"/>
                        <a:gd name="connsiteY0" fmla="*/ 2142 h 2813835"/>
                        <a:gd name="connsiteX1" fmla="*/ 261000 w 1347458"/>
                        <a:gd name="connsiteY1" fmla="*/ 83008 h 2813835"/>
                        <a:gd name="connsiteX2" fmla="*/ 401996 w 1347458"/>
                        <a:gd name="connsiteY2" fmla="*/ 250959 h 2813835"/>
                        <a:gd name="connsiteX3" fmla="*/ 580314 w 1347458"/>
                        <a:gd name="connsiteY3" fmla="*/ 367073 h 2813835"/>
                        <a:gd name="connsiteX4" fmla="*/ 905849 w 1347458"/>
                        <a:gd name="connsiteY4" fmla="*/ 429277 h 2813835"/>
                        <a:gd name="connsiteX5" fmla="*/ 1123563 w 1347458"/>
                        <a:gd name="connsiteY5" fmla="*/ 412689 h 2813835"/>
                        <a:gd name="connsiteX6" fmla="*/ 1165033 w 1347458"/>
                        <a:gd name="connsiteY6" fmla="*/ 197048 h 2813835"/>
                        <a:gd name="connsiteX7" fmla="*/ 1231384 w 1347458"/>
                        <a:gd name="connsiteY7" fmla="*/ 157653 h 2813835"/>
                        <a:gd name="connsiteX8" fmla="*/ 1317407 w 1347458"/>
                        <a:gd name="connsiteY8" fmla="*/ 375325 h 2813835"/>
                        <a:gd name="connsiteX9" fmla="*/ 1287367 w 1347458"/>
                        <a:gd name="connsiteY9" fmla="*/ 690534 h 2813835"/>
                        <a:gd name="connsiteX10" fmla="*/ 1152592 w 1347458"/>
                        <a:gd name="connsiteY10" fmla="*/ 980820 h 2813835"/>
                        <a:gd name="connsiteX11" fmla="*/ 1090388 w 1347458"/>
                        <a:gd name="connsiteY11" fmla="*/ 1441130 h 2813835"/>
                        <a:gd name="connsiteX12" fmla="*/ 1171253 w 1347458"/>
                        <a:gd name="connsiteY12" fmla="*/ 1959497 h 2813835"/>
                        <a:gd name="connsiteX13" fmla="*/ 1301882 w 1347458"/>
                        <a:gd name="connsiteY13" fmla="*/ 2388706 h 2813835"/>
                        <a:gd name="connsiteX14" fmla="*/ 1314323 w 1347458"/>
                        <a:gd name="connsiteY14" fmla="*/ 2811693 h 2813835"/>
                        <a:gd name="connsiteX15" fmla="*/ 1285294 w 1347458"/>
                        <a:gd name="connsiteY15" fmla="*/ 2813767 h 2813835"/>
                        <a:gd name="connsiteX16" fmla="*/ 1281147 w 1347458"/>
                        <a:gd name="connsiteY16" fmla="*/ 2448836 h 2813835"/>
                        <a:gd name="connsiteX17" fmla="*/ 1136004 w 1347458"/>
                        <a:gd name="connsiteY17" fmla="*/ 1965718 h 2813835"/>
                        <a:gd name="connsiteX18" fmla="*/ 1055139 w 1347458"/>
                        <a:gd name="connsiteY18" fmla="*/ 1577979 h 2813835"/>
                        <a:gd name="connsiteX19" fmla="*/ 1046845 w 1347458"/>
                        <a:gd name="connsiteY19" fmla="*/ 1252444 h 2813835"/>
                        <a:gd name="connsiteX20" fmla="*/ 1115270 w 1347458"/>
                        <a:gd name="connsiteY20" fmla="*/ 887514 h 2813835"/>
                        <a:gd name="connsiteX21" fmla="*/ 1187841 w 1347458"/>
                        <a:gd name="connsiteY21" fmla="*/ 715416 h 2813835"/>
                        <a:gd name="connsiteX22" fmla="*/ 1123563 w 1347458"/>
                        <a:gd name="connsiteY22" fmla="*/ 489408 h 2813835"/>
                        <a:gd name="connsiteX23" fmla="*/ 856086 w 1347458"/>
                        <a:gd name="connsiteY23" fmla="*/ 512216 h 2813835"/>
                        <a:gd name="connsiteX24" fmla="*/ 399923 w 1347458"/>
                        <a:gd name="connsiteY24" fmla="*/ 387808 h 2813835"/>
                        <a:gd name="connsiteX25" fmla="*/ 211237 w 1347458"/>
                        <a:gd name="connsiteY25" fmla="*/ 373293 h 2813835"/>
                        <a:gd name="connsiteX26" fmla="*/ 28772 w 1347458"/>
                        <a:gd name="connsiteY26" fmla="*/ 375367 h 2813835"/>
                        <a:gd name="connsiteX27" fmla="*/ 26698 w 1347458"/>
                        <a:gd name="connsiteY27" fmla="*/ 323530 h 2813835"/>
                        <a:gd name="connsiteX28" fmla="*/ 161474 w 1347458"/>
                        <a:gd name="connsiteY28" fmla="*/ 306942 h 2813835"/>
                        <a:gd name="connsiteX29" fmla="*/ 325278 w 1347458"/>
                        <a:gd name="connsiteY29" fmla="*/ 329750 h 2813835"/>
                        <a:gd name="connsiteX30" fmla="*/ 225751 w 1347458"/>
                        <a:gd name="connsiteY30" fmla="*/ 250959 h 2813835"/>
                        <a:gd name="connsiteX31" fmla="*/ 24625 w 1347458"/>
                        <a:gd name="connsiteY31" fmla="*/ 176314 h 2813835"/>
                        <a:gd name="connsiteX32" fmla="*/ 24625 w 1347458"/>
                        <a:gd name="connsiteY32" fmla="*/ 122404 h 2813835"/>
                        <a:gd name="connsiteX33" fmla="*/ 217457 w 1347458"/>
                        <a:gd name="connsiteY33" fmla="*/ 190828 h 2813835"/>
                        <a:gd name="connsiteX34" fmla="*/ 356380 w 1347458"/>
                        <a:gd name="connsiteY34" fmla="*/ 263399 h 2813835"/>
                        <a:gd name="connsiteX35" fmla="*/ 290029 w 1347458"/>
                        <a:gd name="connsiteY35" fmla="*/ 163873 h 2813835"/>
                        <a:gd name="connsiteX36" fmla="*/ 169767 w 1347458"/>
                        <a:gd name="connsiteY36" fmla="*/ 2142 h 2813835"/>
                        <a:gd name="connsiteX0" fmla="*/ 169767 w 1347458"/>
                        <a:gd name="connsiteY0" fmla="*/ 2142 h 2813835"/>
                        <a:gd name="connsiteX1" fmla="*/ 261000 w 1347458"/>
                        <a:gd name="connsiteY1" fmla="*/ 83008 h 2813835"/>
                        <a:gd name="connsiteX2" fmla="*/ 401996 w 1347458"/>
                        <a:gd name="connsiteY2" fmla="*/ 250959 h 2813835"/>
                        <a:gd name="connsiteX3" fmla="*/ 580314 w 1347458"/>
                        <a:gd name="connsiteY3" fmla="*/ 367073 h 2813835"/>
                        <a:gd name="connsiteX4" fmla="*/ 905849 w 1347458"/>
                        <a:gd name="connsiteY4" fmla="*/ 429277 h 2813835"/>
                        <a:gd name="connsiteX5" fmla="*/ 1123563 w 1347458"/>
                        <a:gd name="connsiteY5" fmla="*/ 412689 h 2813835"/>
                        <a:gd name="connsiteX6" fmla="*/ 1165033 w 1347458"/>
                        <a:gd name="connsiteY6" fmla="*/ 197048 h 2813835"/>
                        <a:gd name="connsiteX7" fmla="*/ 1231384 w 1347458"/>
                        <a:gd name="connsiteY7" fmla="*/ 157653 h 2813835"/>
                        <a:gd name="connsiteX8" fmla="*/ 1317407 w 1347458"/>
                        <a:gd name="connsiteY8" fmla="*/ 375325 h 2813835"/>
                        <a:gd name="connsiteX9" fmla="*/ 1287367 w 1347458"/>
                        <a:gd name="connsiteY9" fmla="*/ 690534 h 2813835"/>
                        <a:gd name="connsiteX10" fmla="*/ 1152592 w 1347458"/>
                        <a:gd name="connsiteY10" fmla="*/ 980820 h 2813835"/>
                        <a:gd name="connsiteX11" fmla="*/ 1090388 w 1347458"/>
                        <a:gd name="connsiteY11" fmla="*/ 1441130 h 2813835"/>
                        <a:gd name="connsiteX12" fmla="*/ 1171253 w 1347458"/>
                        <a:gd name="connsiteY12" fmla="*/ 1959497 h 2813835"/>
                        <a:gd name="connsiteX13" fmla="*/ 1301882 w 1347458"/>
                        <a:gd name="connsiteY13" fmla="*/ 2388706 h 2813835"/>
                        <a:gd name="connsiteX14" fmla="*/ 1314323 w 1347458"/>
                        <a:gd name="connsiteY14" fmla="*/ 2811693 h 2813835"/>
                        <a:gd name="connsiteX15" fmla="*/ 1285294 w 1347458"/>
                        <a:gd name="connsiteY15" fmla="*/ 2813767 h 2813835"/>
                        <a:gd name="connsiteX16" fmla="*/ 1281147 w 1347458"/>
                        <a:gd name="connsiteY16" fmla="*/ 2448836 h 2813835"/>
                        <a:gd name="connsiteX17" fmla="*/ 1136004 w 1347458"/>
                        <a:gd name="connsiteY17" fmla="*/ 1965718 h 2813835"/>
                        <a:gd name="connsiteX18" fmla="*/ 1055139 w 1347458"/>
                        <a:gd name="connsiteY18" fmla="*/ 1577979 h 2813835"/>
                        <a:gd name="connsiteX19" fmla="*/ 1046845 w 1347458"/>
                        <a:gd name="connsiteY19" fmla="*/ 1252444 h 2813835"/>
                        <a:gd name="connsiteX20" fmla="*/ 1115270 w 1347458"/>
                        <a:gd name="connsiteY20" fmla="*/ 887514 h 2813835"/>
                        <a:gd name="connsiteX21" fmla="*/ 1181225 w 1347458"/>
                        <a:gd name="connsiteY21" fmla="*/ 715416 h 2813835"/>
                        <a:gd name="connsiteX22" fmla="*/ 1123563 w 1347458"/>
                        <a:gd name="connsiteY22" fmla="*/ 489408 h 2813835"/>
                        <a:gd name="connsiteX23" fmla="*/ 856086 w 1347458"/>
                        <a:gd name="connsiteY23" fmla="*/ 512216 h 2813835"/>
                        <a:gd name="connsiteX24" fmla="*/ 399923 w 1347458"/>
                        <a:gd name="connsiteY24" fmla="*/ 387808 h 2813835"/>
                        <a:gd name="connsiteX25" fmla="*/ 211237 w 1347458"/>
                        <a:gd name="connsiteY25" fmla="*/ 373293 h 2813835"/>
                        <a:gd name="connsiteX26" fmla="*/ 28772 w 1347458"/>
                        <a:gd name="connsiteY26" fmla="*/ 375367 h 2813835"/>
                        <a:gd name="connsiteX27" fmla="*/ 26698 w 1347458"/>
                        <a:gd name="connsiteY27" fmla="*/ 323530 h 2813835"/>
                        <a:gd name="connsiteX28" fmla="*/ 161474 w 1347458"/>
                        <a:gd name="connsiteY28" fmla="*/ 306942 h 2813835"/>
                        <a:gd name="connsiteX29" fmla="*/ 325278 w 1347458"/>
                        <a:gd name="connsiteY29" fmla="*/ 329750 h 2813835"/>
                        <a:gd name="connsiteX30" fmla="*/ 225751 w 1347458"/>
                        <a:gd name="connsiteY30" fmla="*/ 250959 h 2813835"/>
                        <a:gd name="connsiteX31" fmla="*/ 24625 w 1347458"/>
                        <a:gd name="connsiteY31" fmla="*/ 176314 h 2813835"/>
                        <a:gd name="connsiteX32" fmla="*/ 24625 w 1347458"/>
                        <a:gd name="connsiteY32" fmla="*/ 122404 h 2813835"/>
                        <a:gd name="connsiteX33" fmla="*/ 217457 w 1347458"/>
                        <a:gd name="connsiteY33" fmla="*/ 190828 h 2813835"/>
                        <a:gd name="connsiteX34" fmla="*/ 356380 w 1347458"/>
                        <a:gd name="connsiteY34" fmla="*/ 263399 h 2813835"/>
                        <a:gd name="connsiteX35" fmla="*/ 290029 w 1347458"/>
                        <a:gd name="connsiteY35" fmla="*/ 163873 h 2813835"/>
                        <a:gd name="connsiteX36" fmla="*/ 169767 w 1347458"/>
                        <a:gd name="connsiteY36" fmla="*/ 2142 h 2813835"/>
                        <a:gd name="connsiteX0" fmla="*/ 169767 w 1347458"/>
                        <a:gd name="connsiteY0" fmla="*/ 2142 h 2813835"/>
                        <a:gd name="connsiteX1" fmla="*/ 261000 w 1347458"/>
                        <a:gd name="connsiteY1" fmla="*/ 83008 h 2813835"/>
                        <a:gd name="connsiteX2" fmla="*/ 401996 w 1347458"/>
                        <a:gd name="connsiteY2" fmla="*/ 250959 h 2813835"/>
                        <a:gd name="connsiteX3" fmla="*/ 580314 w 1347458"/>
                        <a:gd name="connsiteY3" fmla="*/ 367073 h 2813835"/>
                        <a:gd name="connsiteX4" fmla="*/ 905849 w 1347458"/>
                        <a:gd name="connsiteY4" fmla="*/ 429277 h 2813835"/>
                        <a:gd name="connsiteX5" fmla="*/ 1123563 w 1347458"/>
                        <a:gd name="connsiteY5" fmla="*/ 412689 h 2813835"/>
                        <a:gd name="connsiteX6" fmla="*/ 1165033 w 1347458"/>
                        <a:gd name="connsiteY6" fmla="*/ 197048 h 2813835"/>
                        <a:gd name="connsiteX7" fmla="*/ 1231384 w 1347458"/>
                        <a:gd name="connsiteY7" fmla="*/ 157653 h 2813835"/>
                        <a:gd name="connsiteX8" fmla="*/ 1317407 w 1347458"/>
                        <a:gd name="connsiteY8" fmla="*/ 375325 h 2813835"/>
                        <a:gd name="connsiteX9" fmla="*/ 1287367 w 1347458"/>
                        <a:gd name="connsiteY9" fmla="*/ 690534 h 2813835"/>
                        <a:gd name="connsiteX10" fmla="*/ 1152592 w 1347458"/>
                        <a:gd name="connsiteY10" fmla="*/ 980820 h 2813835"/>
                        <a:gd name="connsiteX11" fmla="*/ 1090388 w 1347458"/>
                        <a:gd name="connsiteY11" fmla="*/ 1441130 h 2813835"/>
                        <a:gd name="connsiteX12" fmla="*/ 1171253 w 1347458"/>
                        <a:gd name="connsiteY12" fmla="*/ 1959497 h 2813835"/>
                        <a:gd name="connsiteX13" fmla="*/ 1301882 w 1347458"/>
                        <a:gd name="connsiteY13" fmla="*/ 2388706 h 2813835"/>
                        <a:gd name="connsiteX14" fmla="*/ 1314323 w 1347458"/>
                        <a:gd name="connsiteY14" fmla="*/ 2811693 h 2813835"/>
                        <a:gd name="connsiteX15" fmla="*/ 1285294 w 1347458"/>
                        <a:gd name="connsiteY15" fmla="*/ 2813767 h 2813835"/>
                        <a:gd name="connsiteX16" fmla="*/ 1281147 w 1347458"/>
                        <a:gd name="connsiteY16" fmla="*/ 2448836 h 2813835"/>
                        <a:gd name="connsiteX17" fmla="*/ 1136004 w 1347458"/>
                        <a:gd name="connsiteY17" fmla="*/ 1965718 h 2813835"/>
                        <a:gd name="connsiteX18" fmla="*/ 1055139 w 1347458"/>
                        <a:gd name="connsiteY18" fmla="*/ 1577979 h 2813835"/>
                        <a:gd name="connsiteX19" fmla="*/ 1046845 w 1347458"/>
                        <a:gd name="connsiteY19" fmla="*/ 1252444 h 2813835"/>
                        <a:gd name="connsiteX20" fmla="*/ 1129826 w 1347458"/>
                        <a:gd name="connsiteY20" fmla="*/ 891484 h 2813835"/>
                        <a:gd name="connsiteX21" fmla="*/ 1181225 w 1347458"/>
                        <a:gd name="connsiteY21" fmla="*/ 715416 h 2813835"/>
                        <a:gd name="connsiteX22" fmla="*/ 1123563 w 1347458"/>
                        <a:gd name="connsiteY22" fmla="*/ 489408 h 2813835"/>
                        <a:gd name="connsiteX23" fmla="*/ 856086 w 1347458"/>
                        <a:gd name="connsiteY23" fmla="*/ 512216 h 2813835"/>
                        <a:gd name="connsiteX24" fmla="*/ 399923 w 1347458"/>
                        <a:gd name="connsiteY24" fmla="*/ 387808 h 2813835"/>
                        <a:gd name="connsiteX25" fmla="*/ 211237 w 1347458"/>
                        <a:gd name="connsiteY25" fmla="*/ 373293 h 2813835"/>
                        <a:gd name="connsiteX26" fmla="*/ 28772 w 1347458"/>
                        <a:gd name="connsiteY26" fmla="*/ 375367 h 2813835"/>
                        <a:gd name="connsiteX27" fmla="*/ 26698 w 1347458"/>
                        <a:gd name="connsiteY27" fmla="*/ 323530 h 2813835"/>
                        <a:gd name="connsiteX28" fmla="*/ 161474 w 1347458"/>
                        <a:gd name="connsiteY28" fmla="*/ 306942 h 2813835"/>
                        <a:gd name="connsiteX29" fmla="*/ 325278 w 1347458"/>
                        <a:gd name="connsiteY29" fmla="*/ 329750 h 2813835"/>
                        <a:gd name="connsiteX30" fmla="*/ 225751 w 1347458"/>
                        <a:gd name="connsiteY30" fmla="*/ 250959 h 2813835"/>
                        <a:gd name="connsiteX31" fmla="*/ 24625 w 1347458"/>
                        <a:gd name="connsiteY31" fmla="*/ 176314 h 2813835"/>
                        <a:gd name="connsiteX32" fmla="*/ 24625 w 1347458"/>
                        <a:gd name="connsiteY32" fmla="*/ 122404 h 2813835"/>
                        <a:gd name="connsiteX33" fmla="*/ 217457 w 1347458"/>
                        <a:gd name="connsiteY33" fmla="*/ 190828 h 2813835"/>
                        <a:gd name="connsiteX34" fmla="*/ 356380 w 1347458"/>
                        <a:gd name="connsiteY34" fmla="*/ 263399 h 2813835"/>
                        <a:gd name="connsiteX35" fmla="*/ 290029 w 1347458"/>
                        <a:gd name="connsiteY35" fmla="*/ 163873 h 2813835"/>
                        <a:gd name="connsiteX36" fmla="*/ 169767 w 1347458"/>
                        <a:gd name="connsiteY36" fmla="*/ 2142 h 2813835"/>
                        <a:gd name="connsiteX0" fmla="*/ 169767 w 1347458"/>
                        <a:gd name="connsiteY0" fmla="*/ 2142 h 2813835"/>
                        <a:gd name="connsiteX1" fmla="*/ 261000 w 1347458"/>
                        <a:gd name="connsiteY1" fmla="*/ 83008 h 2813835"/>
                        <a:gd name="connsiteX2" fmla="*/ 401996 w 1347458"/>
                        <a:gd name="connsiteY2" fmla="*/ 250959 h 2813835"/>
                        <a:gd name="connsiteX3" fmla="*/ 580314 w 1347458"/>
                        <a:gd name="connsiteY3" fmla="*/ 367073 h 2813835"/>
                        <a:gd name="connsiteX4" fmla="*/ 905849 w 1347458"/>
                        <a:gd name="connsiteY4" fmla="*/ 429277 h 2813835"/>
                        <a:gd name="connsiteX5" fmla="*/ 1123563 w 1347458"/>
                        <a:gd name="connsiteY5" fmla="*/ 412689 h 2813835"/>
                        <a:gd name="connsiteX6" fmla="*/ 1165033 w 1347458"/>
                        <a:gd name="connsiteY6" fmla="*/ 197048 h 2813835"/>
                        <a:gd name="connsiteX7" fmla="*/ 1231384 w 1347458"/>
                        <a:gd name="connsiteY7" fmla="*/ 157653 h 2813835"/>
                        <a:gd name="connsiteX8" fmla="*/ 1317407 w 1347458"/>
                        <a:gd name="connsiteY8" fmla="*/ 375325 h 2813835"/>
                        <a:gd name="connsiteX9" fmla="*/ 1287367 w 1347458"/>
                        <a:gd name="connsiteY9" fmla="*/ 690534 h 2813835"/>
                        <a:gd name="connsiteX10" fmla="*/ 1152592 w 1347458"/>
                        <a:gd name="connsiteY10" fmla="*/ 980820 h 2813835"/>
                        <a:gd name="connsiteX11" fmla="*/ 1090388 w 1347458"/>
                        <a:gd name="connsiteY11" fmla="*/ 1441130 h 2813835"/>
                        <a:gd name="connsiteX12" fmla="*/ 1171253 w 1347458"/>
                        <a:gd name="connsiteY12" fmla="*/ 1959497 h 2813835"/>
                        <a:gd name="connsiteX13" fmla="*/ 1301882 w 1347458"/>
                        <a:gd name="connsiteY13" fmla="*/ 2388706 h 2813835"/>
                        <a:gd name="connsiteX14" fmla="*/ 1314323 w 1347458"/>
                        <a:gd name="connsiteY14" fmla="*/ 2811693 h 2813835"/>
                        <a:gd name="connsiteX15" fmla="*/ 1285294 w 1347458"/>
                        <a:gd name="connsiteY15" fmla="*/ 2813767 h 2813835"/>
                        <a:gd name="connsiteX16" fmla="*/ 1281147 w 1347458"/>
                        <a:gd name="connsiteY16" fmla="*/ 2448836 h 2813835"/>
                        <a:gd name="connsiteX17" fmla="*/ 1136004 w 1347458"/>
                        <a:gd name="connsiteY17" fmla="*/ 1965718 h 2813835"/>
                        <a:gd name="connsiteX18" fmla="*/ 1055139 w 1347458"/>
                        <a:gd name="connsiteY18" fmla="*/ 1577979 h 2813835"/>
                        <a:gd name="connsiteX19" fmla="*/ 1046845 w 1347458"/>
                        <a:gd name="connsiteY19" fmla="*/ 1252444 h 2813835"/>
                        <a:gd name="connsiteX20" fmla="*/ 1121886 w 1347458"/>
                        <a:gd name="connsiteY20" fmla="*/ 892807 h 2813835"/>
                        <a:gd name="connsiteX21" fmla="*/ 1181225 w 1347458"/>
                        <a:gd name="connsiteY21" fmla="*/ 715416 h 2813835"/>
                        <a:gd name="connsiteX22" fmla="*/ 1123563 w 1347458"/>
                        <a:gd name="connsiteY22" fmla="*/ 489408 h 2813835"/>
                        <a:gd name="connsiteX23" fmla="*/ 856086 w 1347458"/>
                        <a:gd name="connsiteY23" fmla="*/ 512216 h 2813835"/>
                        <a:gd name="connsiteX24" fmla="*/ 399923 w 1347458"/>
                        <a:gd name="connsiteY24" fmla="*/ 387808 h 2813835"/>
                        <a:gd name="connsiteX25" fmla="*/ 211237 w 1347458"/>
                        <a:gd name="connsiteY25" fmla="*/ 373293 h 2813835"/>
                        <a:gd name="connsiteX26" fmla="*/ 28772 w 1347458"/>
                        <a:gd name="connsiteY26" fmla="*/ 375367 h 2813835"/>
                        <a:gd name="connsiteX27" fmla="*/ 26698 w 1347458"/>
                        <a:gd name="connsiteY27" fmla="*/ 323530 h 2813835"/>
                        <a:gd name="connsiteX28" fmla="*/ 161474 w 1347458"/>
                        <a:gd name="connsiteY28" fmla="*/ 306942 h 2813835"/>
                        <a:gd name="connsiteX29" fmla="*/ 325278 w 1347458"/>
                        <a:gd name="connsiteY29" fmla="*/ 329750 h 2813835"/>
                        <a:gd name="connsiteX30" fmla="*/ 225751 w 1347458"/>
                        <a:gd name="connsiteY30" fmla="*/ 250959 h 2813835"/>
                        <a:gd name="connsiteX31" fmla="*/ 24625 w 1347458"/>
                        <a:gd name="connsiteY31" fmla="*/ 176314 h 2813835"/>
                        <a:gd name="connsiteX32" fmla="*/ 24625 w 1347458"/>
                        <a:gd name="connsiteY32" fmla="*/ 122404 h 2813835"/>
                        <a:gd name="connsiteX33" fmla="*/ 217457 w 1347458"/>
                        <a:gd name="connsiteY33" fmla="*/ 190828 h 2813835"/>
                        <a:gd name="connsiteX34" fmla="*/ 356380 w 1347458"/>
                        <a:gd name="connsiteY34" fmla="*/ 263399 h 2813835"/>
                        <a:gd name="connsiteX35" fmla="*/ 290029 w 1347458"/>
                        <a:gd name="connsiteY35" fmla="*/ 163873 h 2813835"/>
                        <a:gd name="connsiteX36" fmla="*/ 169767 w 1347458"/>
                        <a:gd name="connsiteY36" fmla="*/ 2142 h 2813835"/>
                        <a:gd name="connsiteX0" fmla="*/ 169767 w 1347458"/>
                        <a:gd name="connsiteY0" fmla="*/ 2142 h 2813835"/>
                        <a:gd name="connsiteX1" fmla="*/ 261000 w 1347458"/>
                        <a:gd name="connsiteY1" fmla="*/ 83008 h 2813835"/>
                        <a:gd name="connsiteX2" fmla="*/ 401996 w 1347458"/>
                        <a:gd name="connsiteY2" fmla="*/ 250959 h 2813835"/>
                        <a:gd name="connsiteX3" fmla="*/ 580314 w 1347458"/>
                        <a:gd name="connsiteY3" fmla="*/ 367073 h 2813835"/>
                        <a:gd name="connsiteX4" fmla="*/ 905849 w 1347458"/>
                        <a:gd name="connsiteY4" fmla="*/ 429277 h 2813835"/>
                        <a:gd name="connsiteX5" fmla="*/ 1123563 w 1347458"/>
                        <a:gd name="connsiteY5" fmla="*/ 412689 h 2813835"/>
                        <a:gd name="connsiteX6" fmla="*/ 1165033 w 1347458"/>
                        <a:gd name="connsiteY6" fmla="*/ 197048 h 2813835"/>
                        <a:gd name="connsiteX7" fmla="*/ 1231384 w 1347458"/>
                        <a:gd name="connsiteY7" fmla="*/ 157653 h 2813835"/>
                        <a:gd name="connsiteX8" fmla="*/ 1317407 w 1347458"/>
                        <a:gd name="connsiteY8" fmla="*/ 375325 h 2813835"/>
                        <a:gd name="connsiteX9" fmla="*/ 1287367 w 1347458"/>
                        <a:gd name="connsiteY9" fmla="*/ 690534 h 2813835"/>
                        <a:gd name="connsiteX10" fmla="*/ 1152592 w 1347458"/>
                        <a:gd name="connsiteY10" fmla="*/ 980820 h 2813835"/>
                        <a:gd name="connsiteX11" fmla="*/ 1090388 w 1347458"/>
                        <a:gd name="connsiteY11" fmla="*/ 1441130 h 2813835"/>
                        <a:gd name="connsiteX12" fmla="*/ 1171253 w 1347458"/>
                        <a:gd name="connsiteY12" fmla="*/ 1959497 h 2813835"/>
                        <a:gd name="connsiteX13" fmla="*/ 1301882 w 1347458"/>
                        <a:gd name="connsiteY13" fmla="*/ 2388706 h 2813835"/>
                        <a:gd name="connsiteX14" fmla="*/ 1314323 w 1347458"/>
                        <a:gd name="connsiteY14" fmla="*/ 2811693 h 2813835"/>
                        <a:gd name="connsiteX15" fmla="*/ 1285294 w 1347458"/>
                        <a:gd name="connsiteY15" fmla="*/ 2813767 h 2813835"/>
                        <a:gd name="connsiteX16" fmla="*/ 1281147 w 1347458"/>
                        <a:gd name="connsiteY16" fmla="*/ 2448836 h 2813835"/>
                        <a:gd name="connsiteX17" fmla="*/ 1136004 w 1347458"/>
                        <a:gd name="connsiteY17" fmla="*/ 1965718 h 2813835"/>
                        <a:gd name="connsiteX18" fmla="*/ 1055139 w 1347458"/>
                        <a:gd name="connsiteY18" fmla="*/ 1577979 h 2813835"/>
                        <a:gd name="connsiteX19" fmla="*/ 1046845 w 1347458"/>
                        <a:gd name="connsiteY19" fmla="*/ 1252444 h 2813835"/>
                        <a:gd name="connsiteX20" fmla="*/ 1121886 w 1347458"/>
                        <a:gd name="connsiteY20" fmla="*/ 892807 h 2813835"/>
                        <a:gd name="connsiteX21" fmla="*/ 1181225 w 1347458"/>
                        <a:gd name="connsiteY21" fmla="*/ 715416 h 2813835"/>
                        <a:gd name="connsiteX22" fmla="*/ 1123563 w 1347458"/>
                        <a:gd name="connsiteY22" fmla="*/ 489408 h 2813835"/>
                        <a:gd name="connsiteX23" fmla="*/ 856086 w 1347458"/>
                        <a:gd name="connsiteY23" fmla="*/ 512216 h 2813835"/>
                        <a:gd name="connsiteX24" fmla="*/ 399923 w 1347458"/>
                        <a:gd name="connsiteY24" fmla="*/ 387808 h 2813835"/>
                        <a:gd name="connsiteX25" fmla="*/ 211237 w 1347458"/>
                        <a:gd name="connsiteY25" fmla="*/ 373293 h 2813835"/>
                        <a:gd name="connsiteX26" fmla="*/ 28772 w 1347458"/>
                        <a:gd name="connsiteY26" fmla="*/ 375367 h 2813835"/>
                        <a:gd name="connsiteX27" fmla="*/ 26698 w 1347458"/>
                        <a:gd name="connsiteY27" fmla="*/ 323530 h 2813835"/>
                        <a:gd name="connsiteX28" fmla="*/ 161474 w 1347458"/>
                        <a:gd name="connsiteY28" fmla="*/ 306942 h 2813835"/>
                        <a:gd name="connsiteX29" fmla="*/ 325278 w 1347458"/>
                        <a:gd name="connsiteY29" fmla="*/ 329750 h 2813835"/>
                        <a:gd name="connsiteX30" fmla="*/ 225751 w 1347458"/>
                        <a:gd name="connsiteY30" fmla="*/ 250959 h 2813835"/>
                        <a:gd name="connsiteX31" fmla="*/ 24625 w 1347458"/>
                        <a:gd name="connsiteY31" fmla="*/ 176314 h 2813835"/>
                        <a:gd name="connsiteX32" fmla="*/ 24625 w 1347458"/>
                        <a:gd name="connsiteY32" fmla="*/ 122404 h 2813835"/>
                        <a:gd name="connsiteX33" fmla="*/ 217457 w 1347458"/>
                        <a:gd name="connsiteY33" fmla="*/ 190828 h 2813835"/>
                        <a:gd name="connsiteX34" fmla="*/ 356380 w 1347458"/>
                        <a:gd name="connsiteY34" fmla="*/ 263399 h 2813835"/>
                        <a:gd name="connsiteX35" fmla="*/ 290029 w 1347458"/>
                        <a:gd name="connsiteY35" fmla="*/ 163873 h 2813835"/>
                        <a:gd name="connsiteX36" fmla="*/ 169767 w 1347458"/>
                        <a:gd name="connsiteY36" fmla="*/ 2142 h 2813835"/>
                        <a:gd name="connsiteX0" fmla="*/ 169767 w 1343213"/>
                        <a:gd name="connsiteY0" fmla="*/ 2142 h 2813835"/>
                        <a:gd name="connsiteX1" fmla="*/ 261000 w 1343213"/>
                        <a:gd name="connsiteY1" fmla="*/ 83008 h 2813835"/>
                        <a:gd name="connsiteX2" fmla="*/ 401996 w 1343213"/>
                        <a:gd name="connsiteY2" fmla="*/ 250959 h 2813835"/>
                        <a:gd name="connsiteX3" fmla="*/ 580314 w 1343213"/>
                        <a:gd name="connsiteY3" fmla="*/ 367073 h 2813835"/>
                        <a:gd name="connsiteX4" fmla="*/ 905849 w 1343213"/>
                        <a:gd name="connsiteY4" fmla="*/ 429277 h 2813835"/>
                        <a:gd name="connsiteX5" fmla="*/ 1123563 w 1343213"/>
                        <a:gd name="connsiteY5" fmla="*/ 412689 h 2813835"/>
                        <a:gd name="connsiteX6" fmla="*/ 1165033 w 1343213"/>
                        <a:gd name="connsiteY6" fmla="*/ 197048 h 2813835"/>
                        <a:gd name="connsiteX7" fmla="*/ 1231384 w 1343213"/>
                        <a:gd name="connsiteY7" fmla="*/ 157653 h 2813835"/>
                        <a:gd name="connsiteX8" fmla="*/ 1317407 w 1343213"/>
                        <a:gd name="connsiteY8" fmla="*/ 375325 h 2813835"/>
                        <a:gd name="connsiteX9" fmla="*/ 1287367 w 1343213"/>
                        <a:gd name="connsiteY9" fmla="*/ 690534 h 2813835"/>
                        <a:gd name="connsiteX10" fmla="*/ 1152592 w 1343213"/>
                        <a:gd name="connsiteY10" fmla="*/ 980820 h 2813835"/>
                        <a:gd name="connsiteX11" fmla="*/ 1090388 w 1343213"/>
                        <a:gd name="connsiteY11" fmla="*/ 1441130 h 2813835"/>
                        <a:gd name="connsiteX12" fmla="*/ 1171253 w 1343213"/>
                        <a:gd name="connsiteY12" fmla="*/ 1959497 h 2813835"/>
                        <a:gd name="connsiteX13" fmla="*/ 1301882 w 1343213"/>
                        <a:gd name="connsiteY13" fmla="*/ 2388706 h 2813835"/>
                        <a:gd name="connsiteX14" fmla="*/ 1314323 w 1343213"/>
                        <a:gd name="connsiteY14" fmla="*/ 2811693 h 2813835"/>
                        <a:gd name="connsiteX15" fmla="*/ 1285294 w 1343213"/>
                        <a:gd name="connsiteY15" fmla="*/ 2813767 h 2813835"/>
                        <a:gd name="connsiteX16" fmla="*/ 1281147 w 1343213"/>
                        <a:gd name="connsiteY16" fmla="*/ 2448836 h 2813835"/>
                        <a:gd name="connsiteX17" fmla="*/ 1136004 w 1343213"/>
                        <a:gd name="connsiteY17" fmla="*/ 1965718 h 2813835"/>
                        <a:gd name="connsiteX18" fmla="*/ 1055139 w 1343213"/>
                        <a:gd name="connsiteY18" fmla="*/ 1577979 h 2813835"/>
                        <a:gd name="connsiteX19" fmla="*/ 1046845 w 1343213"/>
                        <a:gd name="connsiteY19" fmla="*/ 1252444 h 2813835"/>
                        <a:gd name="connsiteX20" fmla="*/ 1121886 w 1343213"/>
                        <a:gd name="connsiteY20" fmla="*/ 892807 h 2813835"/>
                        <a:gd name="connsiteX21" fmla="*/ 1181225 w 1343213"/>
                        <a:gd name="connsiteY21" fmla="*/ 715416 h 2813835"/>
                        <a:gd name="connsiteX22" fmla="*/ 1123563 w 1343213"/>
                        <a:gd name="connsiteY22" fmla="*/ 489408 h 2813835"/>
                        <a:gd name="connsiteX23" fmla="*/ 856086 w 1343213"/>
                        <a:gd name="connsiteY23" fmla="*/ 512216 h 2813835"/>
                        <a:gd name="connsiteX24" fmla="*/ 399923 w 1343213"/>
                        <a:gd name="connsiteY24" fmla="*/ 387808 h 2813835"/>
                        <a:gd name="connsiteX25" fmla="*/ 211237 w 1343213"/>
                        <a:gd name="connsiteY25" fmla="*/ 373293 h 2813835"/>
                        <a:gd name="connsiteX26" fmla="*/ 28772 w 1343213"/>
                        <a:gd name="connsiteY26" fmla="*/ 375367 h 2813835"/>
                        <a:gd name="connsiteX27" fmla="*/ 26698 w 1343213"/>
                        <a:gd name="connsiteY27" fmla="*/ 323530 h 2813835"/>
                        <a:gd name="connsiteX28" fmla="*/ 161474 w 1343213"/>
                        <a:gd name="connsiteY28" fmla="*/ 306942 h 2813835"/>
                        <a:gd name="connsiteX29" fmla="*/ 325278 w 1343213"/>
                        <a:gd name="connsiteY29" fmla="*/ 329750 h 2813835"/>
                        <a:gd name="connsiteX30" fmla="*/ 225751 w 1343213"/>
                        <a:gd name="connsiteY30" fmla="*/ 250959 h 2813835"/>
                        <a:gd name="connsiteX31" fmla="*/ 24625 w 1343213"/>
                        <a:gd name="connsiteY31" fmla="*/ 176314 h 2813835"/>
                        <a:gd name="connsiteX32" fmla="*/ 24625 w 1343213"/>
                        <a:gd name="connsiteY32" fmla="*/ 122404 h 2813835"/>
                        <a:gd name="connsiteX33" fmla="*/ 217457 w 1343213"/>
                        <a:gd name="connsiteY33" fmla="*/ 190828 h 2813835"/>
                        <a:gd name="connsiteX34" fmla="*/ 356380 w 1343213"/>
                        <a:gd name="connsiteY34" fmla="*/ 263399 h 2813835"/>
                        <a:gd name="connsiteX35" fmla="*/ 290029 w 1343213"/>
                        <a:gd name="connsiteY35" fmla="*/ 163873 h 2813835"/>
                        <a:gd name="connsiteX36" fmla="*/ 169767 w 1343213"/>
                        <a:gd name="connsiteY36" fmla="*/ 2142 h 2813835"/>
                        <a:gd name="connsiteX0" fmla="*/ 169767 w 1357989"/>
                        <a:gd name="connsiteY0" fmla="*/ 2142 h 2813835"/>
                        <a:gd name="connsiteX1" fmla="*/ 261000 w 1357989"/>
                        <a:gd name="connsiteY1" fmla="*/ 83008 h 2813835"/>
                        <a:gd name="connsiteX2" fmla="*/ 401996 w 1357989"/>
                        <a:gd name="connsiteY2" fmla="*/ 250959 h 2813835"/>
                        <a:gd name="connsiteX3" fmla="*/ 580314 w 1357989"/>
                        <a:gd name="connsiteY3" fmla="*/ 367073 h 2813835"/>
                        <a:gd name="connsiteX4" fmla="*/ 905849 w 1357989"/>
                        <a:gd name="connsiteY4" fmla="*/ 429277 h 2813835"/>
                        <a:gd name="connsiteX5" fmla="*/ 1123563 w 1357989"/>
                        <a:gd name="connsiteY5" fmla="*/ 412689 h 2813835"/>
                        <a:gd name="connsiteX6" fmla="*/ 1165033 w 1357989"/>
                        <a:gd name="connsiteY6" fmla="*/ 197048 h 2813835"/>
                        <a:gd name="connsiteX7" fmla="*/ 1231384 w 1357989"/>
                        <a:gd name="connsiteY7" fmla="*/ 157653 h 2813835"/>
                        <a:gd name="connsiteX8" fmla="*/ 1342550 w 1357989"/>
                        <a:gd name="connsiteY8" fmla="*/ 430904 h 2813835"/>
                        <a:gd name="connsiteX9" fmla="*/ 1287367 w 1357989"/>
                        <a:gd name="connsiteY9" fmla="*/ 690534 h 2813835"/>
                        <a:gd name="connsiteX10" fmla="*/ 1152592 w 1357989"/>
                        <a:gd name="connsiteY10" fmla="*/ 980820 h 2813835"/>
                        <a:gd name="connsiteX11" fmla="*/ 1090388 w 1357989"/>
                        <a:gd name="connsiteY11" fmla="*/ 1441130 h 2813835"/>
                        <a:gd name="connsiteX12" fmla="*/ 1171253 w 1357989"/>
                        <a:gd name="connsiteY12" fmla="*/ 1959497 h 2813835"/>
                        <a:gd name="connsiteX13" fmla="*/ 1301882 w 1357989"/>
                        <a:gd name="connsiteY13" fmla="*/ 2388706 h 2813835"/>
                        <a:gd name="connsiteX14" fmla="*/ 1314323 w 1357989"/>
                        <a:gd name="connsiteY14" fmla="*/ 2811693 h 2813835"/>
                        <a:gd name="connsiteX15" fmla="*/ 1285294 w 1357989"/>
                        <a:gd name="connsiteY15" fmla="*/ 2813767 h 2813835"/>
                        <a:gd name="connsiteX16" fmla="*/ 1281147 w 1357989"/>
                        <a:gd name="connsiteY16" fmla="*/ 2448836 h 2813835"/>
                        <a:gd name="connsiteX17" fmla="*/ 1136004 w 1357989"/>
                        <a:gd name="connsiteY17" fmla="*/ 1965718 h 2813835"/>
                        <a:gd name="connsiteX18" fmla="*/ 1055139 w 1357989"/>
                        <a:gd name="connsiteY18" fmla="*/ 1577979 h 2813835"/>
                        <a:gd name="connsiteX19" fmla="*/ 1046845 w 1357989"/>
                        <a:gd name="connsiteY19" fmla="*/ 1252444 h 2813835"/>
                        <a:gd name="connsiteX20" fmla="*/ 1121886 w 1357989"/>
                        <a:gd name="connsiteY20" fmla="*/ 892807 h 2813835"/>
                        <a:gd name="connsiteX21" fmla="*/ 1181225 w 1357989"/>
                        <a:gd name="connsiteY21" fmla="*/ 715416 h 2813835"/>
                        <a:gd name="connsiteX22" fmla="*/ 1123563 w 1357989"/>
                        <a:gd name="connsiteY22" fmla="*/ 489408 h 2813835"/>
                        <a:gd name="connsiteX23" fmla="*/ 856086 w 1357989"/>
                        <a:gd name="connsiteY23" fmla="*/ 512216 h 2813835"/>
                        <a:gd name="connsiteX24" fmla="*/ 399923 w 1357989"/>
                        <a:gd name="connsiteY24" fmla="*/ 387808 h 2813835"/>
                        <a:gd name="connsiteX25" fmla="*/ 211237 w 1357989"/>
                        <a:gd name="connsiteY25" fmla="*/ 373293 h 2813835"/>
                        <a:gd name="connsiteX26" fmla="*/ 28772 w 1357989"/>
                        <a:gd name="connsiteY26" fmla="*/ 375367 h 2813835"/>
                        <a:gd name="connsiteX27" fmla="*/ 26698 w 1357989"/>
                        <a:gd name="connsiteY27" fmla="*/ 323530 h 2813835"/>
                        <a:gd name="connsiteX28" fmla="*/ 161474 w 1357989"/>
                        <a:gd name="connsiteY28" fmla="*/ 306942 h 2813835"/>
                        <a:gd name="connsiteX29" fmla="*/ 325278 w 1357989"/>
                        <a:gd name="connsiteY29" fmla="*/ 329750 h 2813835"/>
                        <a:gd name="connsiteX30" fmla="*/ 225751 w 1357989"/>
                        <a:gd name="connsiteY30" fmla="*/ 250959 h 2813835"/>
                        <a:gd name="connsiteX31" fmla="*/ 24625 w 1357989"/>
                        <a:gd name="connsiteY31" fmla="*/ 176314 h 2813835"/>
                        <a:gd name="connsiteX32" fmla="*/ 24625 w 1357989"/>
                        <a:gd name="connsiteY32" fmla="*/ 122404 h 2813835"/>
                        <a:gd name="connsiteX33" fmla="*/ 217457 w 1357989"/>
                        <a:gd name="connsiteY33" fmla="*/ 190828 h 2813835"/>
                        <a:gd name="connsiteX34" fmla="*/ 356380 w 1357989"/>
                        <a:gd name="connsiteY34" fmla="*/ 263399 h 2813835"/>
                        <a:gd name="connsiteX35" fmla="*/ 290029 w 1357989"/>
                        <a:gd name="connsiteY35" fmla="*/ 163873 h 2813835"/>
                        <a:gd name="connsiteX36" fmla="*/ 169767 w 1357989"/>
                        <a:gd name="connsiteY36" fmla="*/ 2142 h 2813835"/>
                        <a:gd name="connsiteX0" fmla="*/ 169767 w 1357989"/>
                        <a:gd name="connsiteY0" fmla="*/ 2142 h 2813835"/>
                        <a:gd name="connsiteX1" fmla="*/ 261000 w 1357989"/>
                        <a:gd name="connsiteY1" fmla="*/ 83008 h 2813835"/>
                        <a:gd name="connsiteX2" fmla="*/ 401996 w 1357989"/>
                        <a:gd name="connsiteY2" fmla="*/ 250959 h 2813835"/>
                        <a:gd name="connsiteX3" fmla="*/ 580314 w 1357989"/>
                        <a:gd name="connsiteY3" fmla="*/ 367073 h 2813835"/>
                        <a:gd name="connsiteX4" fmla="*/ 905849 w 1357989"/>
                        <a:gd name="connsiteY4" fmla="*/ 429277 h 2813835"/>
                        <a:gd name="connsiteX5" fmla="*/ 1123563 w 1357989"/>
                        <a:gd name="connsiteY5" fmla="*/ 412689 h 2813835"/>
                        <a:gd name="connsiteX6" fmla="*/ 1165033 w 1357989"/>
                        <a:gd name="connsiteY6" fmla="*/ 197048 h 2813835"/>
                        <a:gd name="connsiteX7" fmla="*/ 1231384 w 1357989"/>
                        <a:gd name="connsiteY7" fmla="*/ 157653 h 2813835"/>
                        <a:gd name="connsiteX8" fmla="*/ 1342550 w 1357989"/>
                        <a:gd name="connsiteY8" fmla="*/ 430904 h 2813835"/>
                        <a:gd name="connsiteX9" fmla="*/ 1287367 w 1357989"/>
                        <a:gd name="connsiteY9" fmla="*/ 690534 h 2813835"/>
                        <a:gd name="connsiteX10" fmla="*/ 1152592 w 1357989"/>
                        <a:gd name="connsiteY10" fmla="*/ 980820 h 2813835"/>
                        <a:gd name="connsiteX11" fmla="*/ 1090388 w 1357989"/>
                        <a:gd name="connsiteY11" fmla="*/ 1441130 h 2813835"/>
                        <a:gd name="connsiteX12" fmla="*/ 1171253 w 1357989"/>
                        <a:gd name="connsiteY12" fmla="*/ 1959497 h 2813835"/>
                        <a:gd name="connsiteX13" fmla="*/ 1301882 w 1357989"/>
                        <a:gd name="connsiteY13" fmla="*/ 2388706 h 2813835"/>
                        <a:gd name="connsiteX14" fmla="*/ 1314323 w 1357989"/>
                        <a:gd name="connsiteY14" fmla="*/ 2811693 h 2813835"/>
                        <a:gd name="connsiteX15" fmla="*/ 1285294 w 1357989"/>
                        <a:gd name="connsiteY15" fmla="*/ 2813767 h 2813835"/>
                        <a:gd name="connsiteX16" fmla="*/ 1281147 w 1357989"/>
                        <a:gd name="connsiteY16" fmla="*/ 2448836 h 2813835"/>
                        <a:gd name="connsiteX17" fmla="*/ 1136004 w 1357989"/>
                        <a:gd name="connsiteY17" fmla="*/ 1965718 h 2813835"/>
                        <a:gd name="connsiteX18" fmla="*/ 1055139 w 1357989"/>
                        <a:gd name="connsiteY18" fmla="*/ 1577979 h 2813835"/>
                        <a:gd name="connsiteX19" fmla="*/ 1046845 w 1357989"/>
                        <a:gd name="connsiteY19" fmla="*/ 1252444 h 2813835"/>
                        <a:gd name="connsiteX20" fmla="*/ 1121886 w 1357989"/>
                        <a:gd name="connsiteY20" fmla="*/ 892807 h 2813835"/>
                        <a:gd name="connsiteX21" fmla="*/ 1181225 w 1357989"/>
                        <a:gd name="connsiteY21" fmla="*/ 715416 h 2813835"/>
                        <a:gd name="connsiteX22" fmla="*/ 1123563 w 1357989"/>
                        <a:gd name="connsiteY22" fmla="*/ 489408 h 2813835"/>
                        <a:gd name="connsiteX23" fmla="*/ 856086 w 1357989"/>
                        <a:gd name="connsiteY23" fmla="*/ 512216 h 2813835"/>
                        <a:gd name="connsiteX24" fmla="*/ 399923 w 1357989"/>
                        <a:gd name="connsiteY24" fmla="*/ 387808 h 2813835"/>
                        <a:gd name="connsiteX25" fmla="*/ 211237 w 1357989"/>
                        <a:gd name="connsiteY25" fmla="*/ 373293 h 2813835"/>
                        <a:gd name="connsiteX26" fmla="*/ 28772 w 1357989"/>
                        <a:gd name="connsiteY26" fmla="*/ 375367 h 2813835"/>
                        <a:gd name="connsiteX27" fmla="*/ 26698 w 1357989"/>
                        <a:gd name="connsiteY27" fmla="*/ 323530 h 2813835"/>
                        <a:gd name="connsiteX28" fmla="*/ 161474 w 1357989"/>
                        <a:gd name="connsiteY28" fmla="*/ 306942 h 2813835"/>
                        <a:gd name="connsiteX29" fmla="*/ 325278 w 1357989"/>
                        <a:gd name="connsiteY29" fmla="*/ 329750 h 2813835"/>
                        <a:gd name="connsiteX30" fmla="*/ 225751 w 1357989"/>
                        <a:gd name="connsiteY30" fmla="*/ 250959 h 2813835"/>
                        <a:gd name="connsiteX31" fmla="*/ 24625 w 1357989"/>
                        <a:gd name="connsiteY31" fmla="*/ 176314 h 2813835"/>
                        <a:gd name="connsiteX32" fmla="*/ 24625 w 1357989"/>
                        <a:gd name="connsiteY32" fmla="*/ 122404 h 2813835"/>
                        <a:gd name="connsiteX33" fmla="*/ 217457 w 1357989"/>
                        <a:gd name="connsiteY33" fmla="*/ 190828 h 2813835"/>
                        <a:gd name="connsiteX34" fmla="*/ 356380 w 1357989"/>
                        <a:gd name="connsiteY34" fmla="*/ 263399 h 2813835"/>
                        <a:gd name="connsiteX35" fmla="*/ 290029 w 1357989"/>
                        <a:gd name="connsiteY35" fmla="*/ 163873 h 2813835"/>
                        <a:gd name="connsiteX36" fmla="*/ 169767 w 1357989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489408 h 2813835"/>
                        <a:gd name="connsiteX23" fmla="*/ 856086 w 1360914"/>
                        <a:gd name="connsiteY23" fmla="*/ 512216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6086 w 1360914"/>
                        <a:gd name="connsiteY23" fmla="*/ 512216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2116 w 1360914"/>
                        <a:gd name="connsiteY23" fmla="*/ 49765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2116 w 1360914"/>
                        <a:gd name="connsiteY23" fmla="*/ 49765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2116 w 1360914"/>
                        <a:gd name="connsiteY23" fmla="*/ 49765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23563 w 1360914"/>
                        <a:gd name="connsiteY22" fmla="*/ 501318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9923 w 1360914"/>
                        <a:gd name="connsiteY24" fmla="*/ 387808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57409 w 1360914"/>
                        <a:gd name="connsiteY23" fmla="*/ 493689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2702 w 1360914"/>
                        <a:gd name="connsiteY23" fmla="*/ 506922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1474 w 1360914"/>
                        <a:gd name="connsiteY28" fmla="*/ 306942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5444 w 1360914"/>
                        <a:gd name="connsiteY28" fmla="*/ 313559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9767 w 1360914"/>
                        <a:gd name="connsiteY0" fmla="*/ 2142 h 2813835"/>
                        <a:gd name="connsiteX1" fmla="*/ 261000 w 1360914"/>
                        <a:gd name="connsiteY1" fmla="*/ 83008 h 2813835"/>
                        <a:gd name="connsiteX2" fmla="*/ 401996 w 1360914"/>
                        <a:gd name="connsiteY2" fmla="*/ 250959 h 2813835"/>
                        <a:gd name="connsiteX3" fmla="*/ 580314 w 1360914"/>
                        <a:gd name="connsiteY3" fmla="*/ 367073 h 2813835"/>
                        <a:gd name="connsiteX4" fmla="*/ 905849 w 1360914"/>
                        <a:gd name="connsiteY4" fmla="*/ 429277 h 2813835"/>
                        <a:gd name="connsiteX5" fmla="*/ 1123563 w 1360914"/>
                        <a:gd name="connsiteY5" fmla="*/ 412689 h 2813835"/>
                        <a:gd name="connsiteX6" fmla="*/ 1165033 w 1360914"/>
                        <a:gd name="connsiteY6" fmla="*/ 197048 h 2813835"/>
                        <a:gd name="connsiteX7" fmla="*/ 1231384 w 1360914"/>
                        <a:gd name="connsiteY7" fmla="*/ 157653 h 2813835"/>
                        <a:gd name="connsiteX8" fmla="*/ 1342550 w 1360914"/>
                        <a:gd name="connsiteY8" fmla="*/ 430904 h 2813835"/>
                        <a:gd name="connsiteX9" fmla="*/ 1287367 w 1360914"/>
                        <a:gd name="connsiteY9" fmla="*/ 690534 h 2813835"/>
                        <a:gd name="connsiteX10" fmla="*/ 1152592 w 1360914"/>
                        <a:gd name="connsiteY10" fmla="*/ 980820 h 2813835"/>
                        <a:gd name="connsiteX11" fmla="*/ 1090388 w 1360914"/>
                        <a:gd name="connsiteY11" fmla="*/ 1441130 h 2813835"/>
                        <a:gd name="connsiteX12" fmla="*/ 1171253 w 1360914"/>
                        <a:gd name="connsiteY12" fmla="*/ 1959497 h 2813835"/>
                        <a:gd name="connsiteX13" fmla="*/ 1301882 w 1360914"/>
                        <a:gd name="connsiteY13" fmla="*/ 2388706 h 2813835"/>
                        <a:gd name="connsiteX14" fmla="*/ 1314323 w 1360914"/>
                        <a:gd name="connsiteY14" fmla="*/ 2811693 h 2813835"/>
                        <a:gd name="connsiteX15" fmla="*/ 1285294 w 1360914"/>
                        <a:gd name="connsiteY15" fmla="*/ 2813767 h 2813835"/>
                        <a:gd name="connsiteX16" fmla="*/ 1281147 w 1360914"/>
                        <a:gd name="connsiteY16" fmla="*/ 2448836 h 2813835"/>
                        <a:gd name="connsiteX17" fmla="*/ 1136004 w 1360914"/>
                        <a:gd name="connsiteY17" fmla="*/ 1965718 h 2813835"/>
                        <a:gd name="connsiteX18" fmla="*/ 1055139 w 1360914"/>
                        <a:gd name="connsiteY18" fmla="*/ 1577979 h 2813835"/>
                        <a:gd name="connsiteX19" fmla="*/ 1046845 w 1360914"/>
                        <a:gd name="connsiteY19" fmla="*/ 1252444 h 2813835"/>
                        <a:gd name="connsiteX20" fmla="*/ 1121886 w 1360914"/>
                        <a:gd name="connsiteY20" fmla="*/ 892807 h 2813835"/>
                        <a:gd name="connsiteX21" fmla="*/ 1181225 w 1360914"/>
                        <a:gd name="connsiteY21" fmla="*/ 715416 h 2813835"/>
                        <a:gd name="connsiteX22" fmla="*/ 1144736 w 1360914"/>
                        <a:gd name="connsiteY22" fmla="*/ 534401 h 2813835"/>
                        <a:gd name="connsiteX23" fmla="*/ 869318 w 1360914"/>
                        <a:gd name="connsiteY23" fmla="*/ 500305 h 2813835"/>
                        <a:gd name="connsiteX24" fmla="*/ 393306 w 1360914"/>
                        <a:gd name="connsiteY24" fmla="*/ 406334 h 2813835"/>
                        <a:gd name="connsiteX25" fmla="*/ 211237 w 1360914"/>
                        <a:gd name="connsiteY25" fmla="*/ 373293 h 2813835"/>
                        <a:gd name="connsiteX26" fmla="*/ 28772 w 1360914"/>
                        <a:gd name="connsiteY26" fmla="*/ 375367 h 2813835"/>
                        <a:gd name="connsiteX27" fmla="*/ 26698 w 1360914"/>
                        <a:gd name="connsiteY27" fmla="*/ 323530 h 2813835"/>
                        <a:gd name="connsiteX28" fmla="*/ 165444 w 1360914"/>
                        <a:gd name="connsiteY28" fmla="*/ 313559 h 2813835"/>
                        <a:gd name="connsiteX29" fmla="*/ 325278 w 1360914"/>
                        <a:gd name="connsiteY29" fmla="*/ 329750 h 2813835"/>
                        <a:gd name="connsiteX30" fmla="*/ 225751 w 1360914"/>
                        <a:gd name="connsiteY30" fmla="*/ 250959 h 2813835"/>
                        <a:gd name="connsiteX31" fmla="*/ 24625 w 1360914"/>
                        <a:gd name="connsiteY31" fmla="*/ 176314 h 2813835"/>
                        <a:gd name="connsiteX32" fmla="*/ 24625 w 1360914"/>
                        <a:gd name="connsiteY32" fmla="*/ 122404 h 2813835"/>
                        <a:gd name="connsiteX33" fmla="*/ 217457 w 1360914"/>
                        <a:gd name="connsiteY33" fmla="*/ 190828 h 2813835"/>
                        <a:gd name="connsiteX34" fmla="*/ 356380 w 1360914"/>
                        <a:gd name="connsiteY34" fmla="*/ 263399 h 2813835"/>
                        <a:gd name="connsiteX35" fmla="*/ 290029 w 1360914"/>
                        <a:gd name="connsiteY35" fmla="*/ 163873 h 2813835"/>
                        <a:gd name="connsiteX36" fmla="*/ 169767 w 1360914"/>
                        <a:gd name="connsiteY36" fmla="*/ 2142 h 2813835"/>
                        <a:gd name="connsiteX0" fmla="*/ 161836 w 1352983"/>
                        <a:gd name="connsiteY0" fmla="*/ 2142 h 2813835"/>
                        <a:gd name="connsiteX1" fmla="*/ 253069 w 1352983"/>
                        <a:gd name="connsiteY1" fmla="*/ 83008 h 2813835"/>
                        <a:gd name="connsiteX2" fmla="*/ 394065 w 1352983"/>
                        <a:gd name="connsiteY2" fmla="*/ 250959 h 2813835"/>
                        <a:gd name="connsiteX3" fmla="*/ 572383 w 1352983"/>
                        <a:gd name="connsiteY3" fmla="*/ 367073 h 2813835"/>
                        <a:gd name="connsiteX4" fmla="*/ 897918 w 1352983"/>
                        <a:gd name="connsiteY4" fmla="*/ 429277 h 2813835"/>
                        <a:gd name="connsiteX5" fmla="*/ 1115632 w 1352983"/>
                        <a:gd name="connsiteY5" fmla="*/ 412689 h 2813835"/>
                        <a:gd name="connsiteX6" fmla="*/ 1157102 w 1352983"/>
                        <a:gd name="connsiteY6" fmla="*/ 197048 h 2813835"/>
                        <a:gd name="connsiteX7" fmla="*/ 1223453 w 1352983"/>
                        <a:gd name="connsiteY7" fmla="*/ 157653 h 2813835"/>
                        <a:gd name="connsiteX8" fmla="*/ 1334619 w 1352983"/>
                        <a:gd name="connsiteY8" fmla="*/ 430904 h 2813835"/>
                        <a:gd name="connsiteX9" fmla="*/ 1279436 w 1352983"/>
                        <a:gd name="connsiteY9" fmla="*/ 690534 h 2813835"/>
                        <a:gd name="connsiteX10" fmla="*/ 1144661 w 1352983"/>
                        <a:gd name="connsiteY10" fmla="*/ 980820 h 2813835"/>
                        <a:gd name="connsiteX11" fmla="*/ 1082457 w 1352983"/>
                        <a:gd name="connsiteY11" fmla="*/ 1441130 h 2813835"/>
                        <a:gd name="connsiteX12" fmla="*/ 1163322 w 1352983"/>
                        <a:gd name="connsiteY12" fmla="*/ 1959497 h 2813835"/>
                        <a:gd name="connsiteX13" fmla="*/ 1293951 w 1352983"/>
                        <a:gd name="connsiteY13" fmla="*/ 2388706 h 2813835"/>
                        <a:gd name="connsiteX14" fmla="*/ 1306392 w 1352983"/>
                        <a:gd name="connsiteY14" fmla="*/ 2811693 h 2813835"/>
                        <a:gd name="connsiteX15" fmla="*/ 1277363 w 1352983"/>
                        <a:gd name="connsiteY15" fmla="*/ 2813767 h 2813835"/>
                        <a:gd name="connsiteX16" fmla="*/ 1273216 w 1352983"/>
                        <a:gd name="connsiteY16" fmla="*/ 2448836 h 2813835"/>
                        <a:gd name="connsiteX17" fmla="*/ 1128073 w 1352983"/>
                        <a:gd name="connsiteY17" fmla="*/ 1965718 h 2813835"/>
                        <a:gd name="connsiteX18" fmla="*/ 1047208 w 1352983"/>
                        <a:gd name="connsiteY18" fmla="*/ 1577979 h 2813835"/>
                        <a:gd name="connsiteX19" fmla="*/ 1038914 w 1352983"/>
                        <a:gd name="connsiteY19" fmla="*/ 1252444 h 2813835"/>
                        <a:gd name="connsiteX20" fmla="*/ 1113955 w 1352983"/>
                        <a:gd name="connsiteY20" fmla="*/ 892807 h 2813835"/>
                        <a:gd name="connsiteX21" fmla="*/ 1173294 w 1352983"/>
                        <a:gd name="connsiteY21" fmla="*/ 715416 h 2813835"/>
                        <a:gd name="connsiteX22" fmla="*/ 1136805 w 1352983"/>
                        <a:gd name="connsiteY22" fmla="*/ 534401 h 2813835"/>
                        <a:gd name="connsiteX23" fmla="*/ 861387 w 1352983"/>
                        <a:gd name="connsiteY23" fmla="*/ 500305 h 2813835"/>
                        <a:gd name="connsiteX24" fmla="*/ 385375 w 1352983"/>
                        <a:gd name="connsiteY24" fmla="*/ 406334 h 2813835"/>
                        <a:gd name="connsiteX25" fmla="*/ 203306 w 1352983"/>
                        <a:gd name="connsiteY25" fmla="*/ 373293 h 2813835"/>
                        <a:gd name="connsiteX26" fmla="*/ 20841 w 1352983"/>
                        <a:gd name="connsiteY26" fmla="*/ 375367 h 2813835"/>
                        <a:gd name="connsiteX27" fmla="*/ 18767 w 1352983"/>
                        <a:gd name="connsiteY27" fmla="*/ 323530 h 2813835"/>
                        <a:gd name="connsiteX28" fmla="*/ 157513 w 1352983"/>
                        <a:gd name="connsiteY28" fmla="*/ 313559 h 2813835"/>
                        <a:gd name="connsiteX29" fmla="*/ 317347 w 1352983"/>
                        <a:gd name="connsiteY29" fmla="*/ 329750 h 2813835"/>
                        <a:gd name="connsiteX30" fmla="*/ 217820 w 1352983"/>
                        <a:gd name="connsiteY30" fmla="*/ 250959 h 2813835"/>
                        <a:gd name="connsiteX31" fmla="*/ 16694 w 1352983"/>
                        <a:gd name="connsiteY31" fmla="*/ 176314 h 2813835"/>
                        <a:gd name="connsiteX32" fmla="*/ 16694 w 1352983"/>
                        <a:gd name="connsiteY32" fmla="*/ 122404 h 2813835"/>
                        <a:gd name="connsiteX33" fmla="*/ 209526 w 1352983"/>
                        <a:gd name="connsiteY33" fmla="*/ 190828 h 2813835"/>
                        <a:gd name="connsiteX34" fmla="*/ 348449 w 1352983"/>
                        <a:gd name="connsiteY34" fmla="*/ 263399 h 2813835"/>
                        <a:gd name="connsiteX35" fmla="*/ 282098 w 1352983"/>
                        <a:gd name="connsiteY35" fmla="*/ 163873 h 2813835"/>
                        <a:gd name="connsiteX36" fmla="*/ 161836 w 1352983"/>
                        <a:gd name="connsiteY36" fmla="*/ 2142 h 2813835"/>
                        <a:gd name="connsiteX0" fmla="*/ 161836 w 1352983"/>
                        <a:gd name="connsiteY0" fmla="*/ 2142 h 2813835"/>
                        <a:gd name="connsiteX1" fmla="*/ 253069 w 1352983"/>
                        <a:gd name="connsiteY1" fmla="*/ 83008 h 2813835"/>
                        <a:gd name="connsiteX2" fmla="*/ 394065 w 1352983"/>
                        <a:gd name="connsiteY2" fmla="*/ 250959 h 2813835"/>
                        <a:gd name="connsiteX3" fmla="*/ 572383 w 1352983"/>
                        <a:gd name="connsiteY3" fmla="*/ 367073 h 2813835"/>
                        <a:gd name="connsiteX4" fmla="*/ 897918 w 1352983"/>
                        <a:gd name="connsiteY4" fmla="*/ 429277 h 2813835"/>
                        <a:gd name="connsiteX5" fmla="*/ 1115632 w 1352983"/>
                        <a:gd name="connsiteY5" fmla="*/ 412689 h 2813835"/>
                        <a:gd name="connsiteX6" fmla="*/ 1157102 w 1352983"/>
                        <a:gd name="connsiteY6" fmla="*/ 197048 h 2813835"/>
                        <a:gd name="connsiteX7" fmla="*/ 1223453 w 1352983"/>
                        <a:gd name="connsiteY7" fmla="*/ 157653 h 2813835"/>
                        <a:gd name="connsiteX8" fmla="*/ 1334619 w 1352983"/>
                        <a:gd name="connsiteY8" fmla="*/ 430904 h 2813835"/>
                        <a:gd name="connsiteX9" fmla="*/ 1279436 w 1352983"/>
                        <a:gd name="connsiteY9" fmla="*/ 690534 h 2813835"/>
                        <a:gd name="connsiteX10" fmla="*/ 1144661 w 1352983"/>
                        <a:gd name="connsiteY10" fmla="*/ 980820 h 2813835"/>
                        <a:gd name="connsiteX11" fmla="*/ 1082457 w 1352983"/>
                        <a:gd name="connsiteY11" fmla="*/ 1441130 h 2813835"/>
                        <a:gd name="connsiteX12" fmla="*/ 1163322 w 1352983"/>
                        <a:gd name="connsiteY12" fmla="*/ 1959497 h 2813835"/>
                        <a:gd name="connsiteX13" fmla="*/ 1293951 w 1352983"/>
                        <a:gd name="connsiteY13" fmla="*/ 2388706 h 2813835"/>
                        <a:gd name="connsiteX14" fmla="*/ 1306392 w 1352983"/>
                        <a:gd name="connsiteY14" fmla="*/ 2811693 h 2813835"/>
                        <a:gd name="connsiteX15" fmla="*/ 1277363 w 1352983"/>
                        <a:gd name="connsiteY15" fmla="*/ 2813767 h 2813835"/>
                        <a:gd name="connsiteX16" fmla="*/ 1273216 w 1352983"/>
                        <a:gd name="connsiteY16" fmla="*/ 2448836 h 2813835"/>
                        <a:gd name="connsiteX17" fmla="*/ 1128073 w 1352983"/>
                        <a:gd name="connsiteY17" fmla="*/ 1965718 h 2813835"/>
                        <a:gd name="connsiteX18" fmla="*/ 1047208 w 1352983"/>
                        <a:gd name="connsiteY18" fmla="*/ 1577979 h 2813835"/>
                        <a:gd name="connsiteX19" fmla="*/ 1038914 w 1352983"/>
                        <a:gd name="connsiteY19" fmla="*/ 1252444 h 2813835"/>
                        <a:gd name="connsiteX20" fmla="*/ 1113955 w 1352983"/>
                        <a:gd name="connsiteY20" fmla="*/ 892807 h 2813835"/>
                        <a:gd name="connsiteX21" fmla="*/ 1173294 w 1352983"/>
                        <a:gd name="connsiteY21" fmla="*/ 715416 h 2813835"/>
                        <a:gd name="connsiteX22" fmla="*/ 1136805 w 1352983"/>
                        <a:gd name="connsiteY22" fmla="*/ 534401 h 2813835"/>
                        <a:gd name="connsiteX23" fmla="*/ 861387 w 1352983"/>
                        <a:gd name="connsiteY23" fmla="*/ 500305 h 2813835"/>
                        <a:gd name="connsiteX24" fmla="*/ 385375 w 1352983"/>
                        <a:gd name="connsiteY24" fmla="*/ 406334 h 2813835"/>
                        <a:gd name="connsiteX25" fmla="*/ 203306 w 1352983"/>
                        <a:gd name="connsiteY25" fmla="*/ 373293 h 2813835"/>
                        <a:gd name="connsiteX26" fmla="*/ 20841 w 1352983"/>
                        <a:gd name="connsiteY26" fmla="*/ 375367 h 2813835"/>
                        <a:gd name="connsiteX27" fmla="*/ 18767 w 1352983"/>
                        <a:gd name="connsiteY27" fmla="*/ 323530 h 2813835"/>
                        <a:gd name="connsiteX28" fmla="*/ 157513 w 1352983"/>
                        <a:gd name="connsiteY28" fmla="*/ 313559 h 2813835"/>
                        <a:gd name="connsiteX29" fmla="*/ 317347 w 1352983"/>
                        <a:gd name="connsiteY29" fmla="*/ 329750 h 2813835"/>
                        <a:gd name="connsiteX30" fmla="*/ 217820 w 1352983"/>
                        <a:gd name="connsiteY30" fmla="*/ 250959 h 2813835"/>
                        <a:gd name="connsiteX31" fmla="*/ 16694 w 1352983"/>
                        <a:gd name="connsiteY31" fmla="*/ 176314 h 2813835"/>
                        <a:gd name="connsiteX32" fmla="*/ 16694 w 1352983"/>
                        <a:gd name="connsiteY32" fmla="*/ 122404 h 2813835"/>
                        <a:gd name="connsiteX33" fmla="*/ 209526 w 1352983"/>
                        <a:gd name="connsiteY33" fmla="*/ 190828 h 2813835"/>
                        <a:gd name="connsiteX34" fmla="*/ 348449 w 1352983"/>
                        <a:gd name="connsiteY34" fmla="*/ 263399 h 2813835"/>
                        <a:gd name="connsiteX35" fmla="*/ 282098 w 1352983"/>
                        <a:gd name="connsiteY35" fmla="*/ 163873 h 2813835"/>
                        <a:gd name="connsiteX36" fmla="*/ 161836 w 1352983"/>
                        <a:gd name="connsiteY36" fmla="*/ 2142 h 2813835"/>
                        <a:gd name="connsiteX0" fmla="*/ 150209 w 1341356"/>
                        <a:gd name="connsiteY0" fmla="*/ 2142 h 2813835"/>
                        <a:gd name="connsiteX1" fmla="*/ 241442 w 1341356"/>
                        <a:gd name="connsiteY1" fmla="*/ 83008 h 2813835"/>
                        <a:gd name="connsiteX2" fmla="*/ 382438 w 1341356"/>
                        <a:gd name="connsiteY2" fmla="*/ 250959 h 2813835"/>
                        <a:gd name="connsiteX3" fmla="*/ 560756 w 1341356"/>
                        <a:gd name="connsiteY3" fmla="*/ 367073 h 2813835"/>
                        <a:gd name="connsiteX4" fmla="*/ 886291 w 1341356"/>
                        <a:gd name="connsiteY4" fmla="*/ 429277 h 2813835"/>
                        <a:gd name="connsiteX5" fmla="*/ 1104005 w 1341356"/>
                        <a:gd name="connsiteY5" fmla="*/ 412689 h 2813835"/>
                        <a:gd name="connsiteX6" fmla="*/ 1145475 w 1341356"/>
                        <a:gd name="connsiteY6" fmla="*/ 197048 h 2813835"/>
                        <a:gd name="connsiteX7" fmla="*/ 1211826 w 1341356"/>
                        <a:gd name="connsiteY7" fmla="*/ 157653 h 2813835"/>
                        <a:gd name="connsiteX8" fmla="*/ 1322992 w 1341356"/>
                        <a:gd name="connsiteY8" fmla="*/ 430904 h 2813835"/>
                        <a:gd name="connsiteX9" fmla="*/ 1267809 w 1341356"/>
                        <a:gd name="connsiteY9" fmla="*/ 690534 h 2813835"/>
                        <a:gd name="connsiteX10" fmla="*/ 1133034 w 1341356"/>
                        <a:gd name="connsiteY10" fmla="*/ 980820 h 2813835"/>
                        <a:gd name="connsiteX11" fmla="*/ 1070830 w 1341356"/>
                        <a:gd name="connsiteY11" fmla="*/ 1441130 h 2813835"/>
                        <a:gd name="connsiteX12" fmla="*/ 1151695 w 1341356"/>
                        <a:gd name="connsiteY12" fmla="*/ 1959497 h 2813835"/>
                        <a:gd name="connsiteX13" fmla="*/ 1282324 w 1341356"/>
                        <a:gd name="connsiteY13" fmla="*/ 2388706 h 2813835"/>
                        <a:gd name="connsiteX14" fmla="*/ 1294765 w 1341356"/>
                        <a:gd name="connsiteY14" fmla="*/ 2811693 h 2813835"/>
                        <a:gd name="connsiteX15" fmla="*/ 1265736 w 1341356"/>
                        <a:gd name="connsiteY15" fmla="*/ 2813767 h 2813835"/>
                        <a:gd name="connsiteX16" fmla="*/ 1261589 w 1341356"/>
                        <a:gd name="connsiteY16" fmla="*/ 2448836 h 2813835"/>
                        <a:gd name="connsiteX17" fmla="*/ 1116446 w 1341356"/>
                        <a:gd name="connsiteY17" fmla="*/ 1965718 h 2813835"/>
                        <a:gd name="connsiteX18" fmla="*/ 1035581 w 1341356"/>
                        <a:gd name="connsiteY18" fmla="*/ 1577979 h 2813835"/>
                        <a:gd name="connsiteX19" fmla="*/ 1027287 w 1341356"/>
                        <a:gd name="connsiteY19" fmla="*/ 1252444 h 2813835"/>
                        <a:gd name="connsiteX20" fmla="*/ 1102328 w 1341356"/>
                        <a:gd name="connsiteY20" fmla="*/ 892807 h 2813835"/>
                        <a:gd name="connsiteX21" fmla="*/ 1161667 w 1341356"/>
                        <a:gd name="connsiteY21" fmla="*/ 715416 h 2813835"/>
                        <a:gd name="connsiteX22" fmla="*/ 1125178 w 1341356"/>
                        <a:gd name="connsiteY22" fmla="*/ 534401 h 2813835"/>
                        <a:gd name="connsiteX23" fmla="*/ 849760 w 1341356"/>
                        <a:gd name="connsiteY23" fmla="*/ 500305 h 2813835"/>
                        <a:gd name="connsiteX24" fmla="*/ 373748 w 1341356"/>
                        <a:gd name="connsiteY24" fmla="*/ 406334 h 2813835"/>
                        <a:gd name="connsiteX25" fmla="*/ 191679 w 1341356"/>
                        <a:gd name="connsiteY25" fmla="*/ 373293 h 2813835"/>
                        <a:gd name="connsiteX26" fmla="*/ 9214 w 1341356"/>
                        <a:gd name="connsiteY26" fmla="*/ 375367 h 2813835"/>
                        <a:gd name="connsiteX27" fmla="*/ 7140 w 1341356"/>
                        <a:gd name="connsiteY27" fmla="*/ 323530 h 2813835"/>
                        <a:gd name="connsiteX28" fmla="*/ 145886 w 1341356"/>
                        <a:gd name="connsiteY28" fmla="*/ 313559 h 2813835"/>
                        <a:gd name="connsiteX29" fmla="*/ 305720 w 1341356"/>
                        <a:gd name="connsiteY29" fmla="*/ 329750 h 2813835"/>
                        <a:gd name="connsiteX30" fmla="*/ 206193 w 1341356"/>
                        <a:gd name="connsiteY30" fmla="*/ 250959 h 2813835"/>
                        <a:gd name="connsiteX31" fmla="*/ 5067 w 1341356"/>
                        <a:gd name="connsiteY31" fmla="*/ 176314 h 2813835"/>
                        <a:gd name="connsiteX32" fmla="*/ 5067 w 1341356"/>
                        <a:gd name="connsiteY32" fmla="*/ 122404 h 2813835"/>
                        <a:gd name="connsiteX33" fmla="*/ 197899 w 1341356"/>
                        <a:gd name="connsiteY33" fmla="*/ 190828 h 2813835"/>
                        <a:gd name="connsiteX34" fmla="*/ 336822 w 1341356"/>
                        <a:gd name="connsiteY34" fmla="*/ 263399 h 2813835"/>
                        <a:gd name="connsiteX35" fmla="*/ 270471 w 1341356"/>
                        <a:gd name="connsiteY35" fmla="*/ 163873 h 2813835"/>
                        <a:gd name="connsiteX36" fmla="*/ 150209 w 1341356"/>
                        <a:gd name="connsiteY36" fmla="*/ 2142 h 2813835"/>
                        <a:gd name="connsiteX0" fmla="*/ 150209 w 1341356"/>
                        <a:gd name="connsiteY0" fmla="*/ 2142 h 2813835"/>
                        <a:gd name="connsiteX1" fmla="*/ 241442 w 1341356"/>
                        <a:gd name="connsiteY1" fmla="*/ 83008 h 2813835"/>
                        <a:gd name="connsiteX2" fmla="*/ 382438 w 1341356"/>
                        <a:gd name="connsiteY2" fmla="*/ 250959 h 2813835"/>
                        <a:gd name="connsiteX3" fmla="*/ 560756 w 1341356"/>
                        <a:gd name="connsiteY3" fmla="*/ 367073 h 2813835"/>
                        <a:gd name="connsiteX4" fmla="*/ 886291 w 1341356"/>
                        <a:gd name="connsiteY4" fmla="*/ 429277 h 2813835"/>
                        <a:gd name="connsiteX5" fmla="*/ 1104005 w 1341356"/>
                        <a:gd name="connsiteY5" fmla="*/ 412689 h 2813835"/>
                        <a:gd name="connsiteX6" fmla="*/ 1145475 w 1341356"/>
                        <a:gd name="connsiteY6" fmla="*/ 197048 h 2813835"/>
                        <a:gd name="connsiteX7" fmla="*/ 1211826 w 1341356"/>
                        <a:gd name="connsiteY7" fmla="*/ 157653 h 2813835"/>
                        <a:gd name="connsiteX8" fmla="*/ 1322992 w 1341356"/>
                        <a:gd name="connsiteY8" fmla="*/ 430904 h 2813835"/>
                        <a:gd name="connsiteX9" fmla="*/ 1267809 w 1341356"/>
                        <a:gd name="connsiteY9" fmla="*/ 690534 h 2813835"/>
                        <a:gd name="connsiteX10" fmla="*/ 1133034 w 1341356"/>
                        <a:gd name="connsiteY10" fmla="*/ 980820 h 2813835"/>
                        <a:gd name="connsiteX11" fmla="*/ 1070830 w 1341356"/>
                        <a:gd name="connsiteY11" fmla="*/ 1441130 h 2813835"/>
                        <a:gd name="connsiteX12" fmla="*/ 1151695 w 1341356"/>
                        <a:gd name="connsiteY12" fmla="*/ 1959497 h 2813835"/>
                        <a:gd name="connsiteX13" fmla="*/ 1282324 w 1341356"/>
                        <a:gd name="connsiteY13" fmla="*/ 2388706 h 2813835"/>
                        <a:gd name="connsiteX14" fmla="*/ 1294765 w 1341356"/>
                        <a:gd name="connsiteY14" fmla="*/ 2811693 h 2813835"/>
                        <a:gd name="connsiteX15" fmla="*/ 1265736 w 1341356"/>
                        <a:gd name="connsiteY15" fmla="*/ 2813767 h 2813835"/>
                        <a:gd name="connsiteX16" fmla="*/ 1261589 w 1341356"/>
                        <a:gd name="connsiteY16" fmla="*/ 2448836 h 2813835"/>
                        <a:gd name="connsiteX17" fmla="*/ 1116446 w 1341356"/>
                        <a:gd name="connsiteY17" fmla="*/ 1965718 h 2813835"/>
                        <a:gd name="connsiteX18" fmla="*/ 1035581 w 1341356"/>
                        <a:gd name="connsiteY18" fmla="*/ 1577979 h 2813835"/>
                        <a:gd name="connsiteX19" fmla="*/ 1027287 w 1341356"/>
                        <a:gd name="connsiteY19" fmla="*/ 1252444 h 2813835"/>
                        <a:gd name="connsiteX20" fmla="*/ 1102328 w 1341356"/>
                        <a:gd name="connsiteY20" fmla="*/ 892807 h 2813835"/>
                        <a:gd name="connsiteX21" fmla="*/ 1161667 w 1341356"/>
                        <a:gd name="connsiteY21" fmla="*/ 715416 h 2813835"/>
                        <a:gd name="connsiteX22" fmla="*/ 1125178 w 1341356"/>
                        <a:gd name="connsiteY22" fmla="*/ 534401 h 2813835"/>
                        <a:gd name="connsiteX23" fmla="*/ 849760 w 1341356"/>
                        <a:gd name="connsiteY23" fmla="*/ 500305 h 2813835"/>
                        <a:gd name="connsiteX24" fmla="*/ 373748 w 1341356"/>
                        <a:gd name="connsiteY24" fmla="*/ 406334 h 2813835"/>
                        <a:gd name="connsiteX25" fmla="*/ 191679 w 1341356"/>
                        <a:gd name="connsiteY25" fmla="*/ 373293 h 2813835"/>
                        <a:gd name="connsiteX26" fmla="*/ 9214 w 1341356"/>
                        <a:gd name="connsiteY26" fmla="*/ 375367 h 2813835"/>
                        <a:gd name="connsiteX27" fmla="*/ 7140 w 1341356"/>
                        <a:gd name="connsiteY27" fmla="*/ 323530 h 2813835"/>
                        <a:gd name="connsiteX28" fmla="*/ 145886 w 1341356"/>
                        <a:gd name="connsiteY28" fmla="*/ 313559 h 2813835"/>
                        <a:gd name="connsiteX29" fmla="*/ 305720 w 1341356"/>
                        <a:gd name="connsiteY29" fmla="*/ 329750 h 2813835"/>
                        <a:gd name="connsiteX30" fmla="*/ 206193 w 1341356"/>
                        <a:gd name="connsiteY30" fmla="*/ 250959 h 2813835"/>
                        <a:gd name="connsiteX31" fmla="*/ 5067 w 1341356"/>
                        <a:gd name="connsiteY31" fmla="*/ 176314 h 2813835"/>
                        <a:gd name="connsiteX32" fmla="*/ 5067 w 1341356"/>
                        <a:gd name="connsiteY32" fmla="*/ 122404 h 2813835"/>
                        <a:gd name="connsiteX33" fmla="*/ 197899 w 1341356"/>
                        <a:gd name="connsiteY33" fmla="*/ 190828 h 2813835"/>
                        <a:gd name="connsiteX34" fmla="*/ 336822 w 1341356"/>
                        <a:gd name="connsiteY34" fmla="*/ 263399 h 2813835"/>
                        <a:gd name="connsiteX35" fmla="*/ 270471 w 1341356"/>
                        <a:gd name="connsiteY35" fmla="*/ 163873 h 2813835"/>
                        <a:gd name="connsiteX36" fmla="*/ 196082 w 1341356"/>
                        <a:gd name="connsiteY36" fmla="*/ 69240 h 2813835"/>
                        <a:gd name="connsiteX37" fmla="*/ 150209 w 1341356"/>
                        <a:gd name="connsiteY37" fmla="*/ 2142 h 2813835"/>
                        <a:gd name="connsiteX0" fmla="*/ 150209 w 1341356"/>
                        <a:gd name="connsiteY0" fmla="*/ 875 h 2812568"/>
                        <a:gd name="connsiteX1" fmla="*/ 241442 w 1341356"/>
                        <a:gd name="connsiteY1" fmla="*/ 81741 h 2812568"/>
                        <a:gd name="connsiteX2" fmla="*/ 382438 w 1341356"/>
                        <a:gd name="connsiteY2" fmla="*/ 249692 h 2812568"/>
                        <a:gd name="connsiteX3" fmla="*/ 560756 w 1341356"/>
                        <a:gd name="connsiteY3" fmla="*/ 365806 h 2812568"/>
                        <a:gd name="connsiteX4" fmla="*/ 886291 w 1341356"/>
                        <a:gd name="connsiteY4" fmla="*/ 428010 h 2812568"/>
                        <a:gd name="connsiteX5" fmla="*/ 1104005 w 1341356"/>
                        <a:gd name="connsiteY5" fmla="*/ 411422 h 2812568"/>
                        <a:gd name="connsiteX6" fmla="*/ 1145475 w 1341356"/>
                        <a:gd name="connsiteY6" fmla="*/ 195781 h 2812568"/>
                        <a:gd name="connsiteX7" fmla="*/ 1211826 w 1341356"/>
                        <a:gd name="connsiteY7" fmla="*/ 156386 h 2812568"/>
                        <a:gd name="connsiteX8" fmla="*/ 1322992 w 1341356"/>
                        <a:gd name="connsiteY8" fmla="*/ 429637 h 2812568"/>
                        <a:gd name="connsiteX9" fmla="*/ 1267809 w 1341356"/>
                        <a:gd name="connsiteY9" fmla="*/ 689267 h 2812568"/>
                        <a:gd name="connsiteX10" fmla="*/ 1133034 w 1341356"/>
                        <a:gd name="connsiteY10" fmla="*/ 979553 h 2812568"/>
                        <a:gd name="connsiteX11" fmla="*/ 1070830 w 1341356"/>
                        <a:gd name="connsiteY11" fmla="*/ 1439863 h 2812568"/>
                        <a:gd name="connsiteX12" fmla="*/ 1151695 w 1341356"/>
                        <a:gd name="connsiteY12" fmla="*/ 1958230 h 2812568"/>
                        <a:gd name="connsiteX13" fmla="*/ 1282324 w 1341356"/>
                        <a:gd name="connsiteY13" fmla="*/ 2387439 h 2812568"/>
                        <a:gd name="connsiteX14" fmla="*/ 1294765 w 1341356"/>
                        <a:gd name="connsiteY14" fmla="*/ 2810426 h 2812568"/>
                        <a:gd name="connsiteX15" fmla="*/ 1265736 w 1341356"/>
                        <a:gd name="connsiteY15" fmla="*/ 2812500 h 2812568"/>
                        <a:gd name="connsiteX16" fmla="*/ 1261589 w 1341356"/>
                        <a:gd name="connsiteY16" fmla="*/ 2447569 h 2812568"/>
                        <a:gd name="connsiteX17" fmla="*/ 1116446 w 1341356"/>
                        <a:gd name="connsiteY17" fmla="*/ 1964451 h 2812568"/>
                        <a:gd name="connsiteX18" fmla="*/ 1035581 w 1341356"/>
                        <a:gd name="connsiteY18" fmla="*/ 1576712 h 2812568"/>
                        <a:gd name="connsiteX19" fmla="*/ 1027287 w 1341356"/>
                        <a:gd name="connsiteY19" fmla="*/ 1251177 h 2812568"/>
                        <a:gd name="connsiteX20" fmla="*/ 1102328 w 1341356"/>
                        <a:gd name="connsiteY20" fmla="*/ 891540 h 2812568"/>
                        <a:gd name="connsiteX21" fmla="*/ 1161667 w 1341356"/>
                        <a:gd name="connsiteY21" fmla="*/ 714149 h 2812568"/>
                        <a:gd name="connsiteX22" fmla="*/ 1125178 w 1341356"/>
                        <a:gd name="connsiteY22" fmla="*/ 533134 h 2812568"/>
                        <a:gd name="connsiteX23" fmla="*/ 849760 w 1341356"/>
                        <a:gd name="connsiteY23" fmla="*/ 499038 h 2812568"/>
                        <a:gd name="connsiteX24" fmla="*/ 373748 w 1341356"/>
                        <a:gd name="connsiteY24" fmla="*/ 405067 h 2812568"/>
                        <a:gd name="connsiteX25" fmla="*/ 191679 w 1341356"/>
                        <a:gd name="connsiteY25" fmla="*/ 372026 h 2812568"/>
                        <a:gd name="connsiteX26" fmla="*/ 9214 w 1341356"/>
                        <a:gd name="connsiteY26" fmla="*/ 374100 h 2812568"/>
                        <a:gd name="connsiteX27" fmla="*/ 7140 w 1341356"/>
                        <a:gd name="connsiteY27" fmla="*/ 322263 h 2812568"/>
                        <a:gd name="connsiteX28" fmla="*/ 145886 w 1341356"/>
                        <a:gd name="connsiteY28" fmla="*/ 312292 h 2812568"/>
                        <a:gd name="connsiteX29" fmla="*/ 305720 w 1341356"/>
                        <a:gd name="connsiteY29" fmla="*/ 328483 h 2812568"/>
                        <a:gd name="connsiteX30" fmla="*/ 206193 w 1341356"/>
                        <a:gd name="connsiteY30" fmla="*/ 249692 h 2812568"/>
                        <a:gd name="connsiteX31" fmla="*/ 5067 w 1341356"/>
                        <a:gd name="connsiteY31" fmla="*/ 175047 h 2812568"/>
                        <a:gd name="connsiteX32" fmla="*/ 5067 w 1341356"/>
                        <a:gd name="connsiteY32" fmla="*/ 121137 h 2812568"/>
                        <a:gd name="connsiteX33" fmla="*/ 197899 w 1341356"/>
                        <a:gd name="connsiteY33" fmla="*/ 189561 h 2812568"/>
                        <a:gd name="connsiteX34" fmla="*/ 336822 w 1341356"/>
                        <a:gd name="connsiteY34" fmla="*/ 262132 h 2812568"/>
                        <a:gd name="connsiteX35" fmla="*/ 270471 w 1341356"/>
                        <a:gd name="connsiteY35" fmla="*/ 162606 h 2812568"/>
                        <a:gd name="connsiteX36" fmla="*/ 138932 w 1341356"/>
                        <a:gd name="connsiteY36" fmla="*/ 46542 h 2812568"/>
                        <a:gd name="connsiteX37" fmla="*/ 150209 w 1341356"/>
                        <a:gd name="connsiteY37" fmla="*/ 875 h 2812568"/>
                        <a:gd name="connsiteX0" fmla="*/ 150209 w 1341356"/>
                        <a:gd name="connsiteY0" fmla="*/ 1377 h 2813070"/>
                        <a:gd name="connsiteX1" fmla="*/ 241442 w 1341356"/>
                        <a:gd name="connsiteY1" fmla="*/ 82243 h 2813070"/>
                        <a:gd name="connsiteX2" fmla="*/ 382438 w 1341356"/>
                        <a:gd name="connsiteY2" fmla="*/ 250194 h 2813070"/>
                        <a:gd name="connsiteX3" fmla="*/ 560756 w 1341356"/>
                        <a:gd name="connsiteY3" fmla="*/ 366308 h 2813070"/>
                        <a:gd name="connsiteX4" fmla="*/ 886291 w 1341356"/>
                        <a:gd name="connsiteY4" fmla="*/ 428512 h 2813070"/>
                        <a:gd name="connsiteX5" fmla="*/ 1104005 w 1341356"/>
                        <a:gd name="connsiteY5" fmla="*/ 411924 h 2813070"/>
                        <a:gd name="connsiteX6" fmla="*/ 1145475 w 1341356"/>
                        <a:gd name="connsiteY6" fmla="*/ 196283 h 2813070"/>
                        <a:gd name="connsiteX7" fmla="*/ 1211826 w 1341356"/>
                        <a:gd name="connsiteY7" fmla="*/ 156888 h 2813070"/>
                        <a:gd name="connsiteX8" fmla="*/ 1322992 w 1341356"/>
                        <a:gd name="connsiteY8" fmla="*/ 430139 h 2813070"/>
                        <a:gd name="connsiteX9" fmla="*/ 1267809 w 1341356"/>
                        <a:gd name="connsiteY9" fmla="*/ 689769 h 2813070"/>
                        <a:gd name="connsiteX10" fmla="*/ 1133034 w 1341356"/>
                        <a:gd name="connsiteY10" fmla="*/ 980055 h 2813070"/>
                        <a:gd name="connsiteX11" fmla="*/ 1070830 w 1341356"/>
                        <a:gd name="connsiteY11" fmla="*/ 1440365 h 2813070"/>
                        <a:gd name="connsiteX12" fmla="*/ 1151695 w 1341356"/>
                        <a:gd name="connsiteY12" fmla="*/ 1958732 h 2813070"/>
                        <a:gd name="connsiteX13" fmla="*/ 1282324 w 1341356"/>
                        <a:gd name="connsiteY13" fmla="*/ 2387941 h 2813070"/>
                        <a:gd name="connsiteX14" fmla="*/ 1294765 w 1341356"/>
                        <a:gd name="connsiteY14" fmla="*/ 2810928 h 2813070"/>
                        <a:gd name="connsiteX15" fmla="*/ 1265736 w 1341356"/>
                        <a:gd name="connsiteY15" fmla="*/ 2813002 h 2813070"/>
                        <a:gd name="connsiteX16" fmla="*/ 1261589 w 1341356"/>
                        <a:gd name="connsiteY16" fmla="*/ 2448071 h 2813070"/>
                        <a:gd name="connsiteX17" fmla="*/ 1116446 w 1341356"/>
                        <a:gd name="connsiteY17" fmla="*/ 1964953 h 2813070"/>
                        <a:gd name="connsiteX18" fmla="*/ 1035581 w 1341356"/>
                        <a:gd name="connsiteY18" fmla="*/ 1577214 h 2813070"/>
                        <a:gd name="connsiteX19" fmla="*/ 1027287 w 1341356"/>
                        <a:gd name="connsiteY19" fmla="*/ 1251679 h 2813070"/>
                        <a:gd name="connsiteX20" fmla="*/ 1102328 w 1341356"/>
                        <a:gd name="connsiteY20" fmla="*/ 892042 h 2813070"/>
                        <a:gd name="connsiteX21" fmla="*/ 1161667 w 1341356"/>
                        <a:gd name="connsiteY21" fmla="*/ 714651 h 2813070"/>
                        <a:gd name="connsiteX22" fmla="*/ 1125178 w 1341356"/>
                        <a:gd name="connsiteY22" fmla="*/ 533636 h 2813070"/>
                        <a:gd name="connsiteX23" fmla="*/ 849760 w 1341356"/>
                        <a:gd name="connsiteY23" fmla="*/ 499540 h 2813070"/>
                        <a:gd name="connsiteX24" fmla="*/ 373748 w 1341356"/>
                        <a:gd name="connsiteY24" fmla="*/ 405569 h 2813070"/>
                        <a:gd name="connsiteX25" fmla="*/ 191679 w 1341356"/>
                        <a:gd name="connsiteY25" fmla="*/ 372528 h 2813070"/>
                        <a:gd name="connsiteX26" fmla="*/ 9214 w 1341356"/>
                        <a:gd name="connsiteY26" fmla="*/ 374602 h 2813070"/>
                        <a:gd name="connsiteX27" fmla="*/ 7140 w 1341356"/>
                        <a:gd name="connsiteY27" fmla="*/ 322765 h 2813070"/>
                        <a:gd name="connsiteX28" fmla="*/ 145886 w 1341356"/>
                        <a:gd name="connsiteY28" fmla="*/ 312794 h 2813070"/>
                        <a:gd name="connsiteX29" fmla="*/ 305720 w 1341356"/>
                        <a:gd name="connsiteY29" fmla="*/ 328985 h 2813070"/>
                        <a:gd name="connsiteX30" fmla="*/ 206193 w 1341356"/>
                        <a:gd name="connsiteY30" fmla="*/ 250194 h 2813070"/>
                        <a:gd name="connsiteX31" fmla="*/ 5067 w 1341356"/>
                        <a:gd name="connsiteY31" fmla="*/ 175549 h 2813070"/>
                        <a:gd name="connsiteX32" fmla="*/ 5067 w 1341356"/>
                        <a:gd name="connsiteY32" fmla="*/ 121639 h 2813070"/>
                        <a:gd name="connsiteX33" fmla="*/ 197899 w 1341356"/>
                        <a:gd name="connsiteY33" fmla="*/ 190063 h 2813070"/>
                        <a:gd name="connsiteX34" fmla="*/ 336822 w 1341356"/>
                        <a:gd name="connsiteY34" fmla="*/ 262634 h 2813070"/>
                        <a:gd name="connsiteX35" fmla="*/ 270471 w 1341356"/>
                        <a:gd name="connsiteY35" fmla="*/ 163108 h 2813070"/>
                        <a:gd name="connsiteX36" fmla="*/ 127025 w 1341356"/>
                        <a:gd name="connsiteY36" fmla="*/ 41091 h 2813070"/>
                        <a:gd name="connsiteX37" fmla="*/ 150209 w 1341356"/>
                        <a:gd name="connsiteY37" fmla="*/ 1377 h 2813070"/>
                        <a:gd name="connsiteX0" fmla="*/ 150209 w 1341356"/>
                        <a:gd name="connsiteY0" fmla="*/ 1179 h 2812872"/>
                        <a:gd name="connsiteX1" fmla="*/ 241442 w 1341356"/>
                        <a:gd name="connsiteY1" fmla="*/ 82045 h 2812872"/>
                        <a:gd name="connsiteX2" fmla="*/ 382438 w 1341356"/>
                        <a:gd name="connsiteY2" fmla="*/ 249996 h 2812872"/>
                        <a:gd name="connsiteX3" fmla="*/ 560756 w 1341356"/>
                        <a:gd name="connsiteY3" fmla="*/ 366110 h 2812872"/>
                        <a:gd name="connsiteX4" fmla="*/ 886291 w 1341356"/>
                        <a:gd name="connsiteY4" fmla="*/ 428314 h 2812872"/>
                        <a:gd name="connsiteX5" fmla="*/ 1104005 w 1341356"/>
                        <a:gd name="connsiteY5" fmla="*/ 411726 h 2812872"/>
                        <a:gd name="connsiteX6" fmla="*/ 1145475 w 1341356"/>
                        <a:gd name="connsiteY6" fmla="*/ 196085 h 2812872"/>
                        <a:gd name="connsiteX7" fmla="*/ 1211826 w 1341356"/>
                        <a:gd name="connsiteY7" fmla="*/ 156690 h 2812872"/>
                        <a:gd name="connsiteX8" fmla="*/ 1322992 w 1341356"/>
                        <a:gd name="connsiteY8" fmla="*/ 429941 h 2812872"/>
                        <a:gd name="connsiteX9" fmla="*/ 1267809 w 1341356"/>
                        <a:gd name="connsiteY9" fmla="*/ 689571 h 2812872"/>
                        <a:gd name="connsiteX10" fmla="*/ 1133034 w 1341356"/>
                        <a:gd name="connsiteY10" fmla="*/ 979857 h 2812872"/>
                        <a:gd name="connsiteX11" fmla="*/ 1070830 w 1341356"/>
                        <a:gd name="connsiteY11" fmla="*/ 1440167 h 2812872"/>
                        <a:gd name="connsiteX12" fmla="*/ 1151695 w 1341356"/>
                        <a:gd name="connsiteY12" fmla="*/ 1958534 h 2812872"/>
                        <a:gd name="connsiteX13" fmla="*/ 1282324 w 1341356"/>
                        <a:gd name="connsiteY13" fmla="*/ 2387743 h 2812872"/>
                        <a:gd name="connsiteX14" fmla="*/ 1294765 w 1341356"/>
                        <a:gd name="connsiteY14" fmla="*/ 2810730 h 2812872"/>
                        <a:gd name="connsiteX15" fmla="*/ 1265736 w 1341356"/>
                        <a:gd name="connsiteY15" fmla="*/ 2812804 h 2812872"/>
                        <a:gd name="connsiteX16" fmla="*/ 1261589 w 1341356"/>
                        <a:gd name="connsiteY16" fmla="*/ 2447873 h 2812872"/>
                        <a:gd name="connsiteX17" fmla="*/ 1116446 w 1341356"/>
                        <a:gd name="connsiteY17" fmla="*/ 1964755 h 2812872"/>
                        <a:gd name="connsiteX18" fmla="*/ 1035581 w 1341356"/>
                        <a:gd name="connsiteY18" fmla="*/ 1577016 h 2812872"/>
                        <a:gd name="connsiteX19" fmla="*/ 1027287 w 1341356"/>
                        <a:gd name="connsiteY19" fmla="*/ 1251481 h 2812872"/>
                        <a:gd name="connsiteX20" fmla="*/ 1102328 w 1341356"/>
                        <a:gd name="connsiteY20" fmla="*/ 891844 h 2812872"/>
                        <a:gd name="connsiteX21" fmla="*/ 1161667 w 1341356"/>
                        <a:gd name="connsiteY21" fmla="*/ 714453 h 2812872"/>
                        <a:gd name="connsiteX22" fmla="*/ 1125178 w 1341356"/>
                        <a:gd name="connsiteY22" fmla="*/ 533438 h 2812872"/>
                        <a:gd name="connsiteX23" fmla="*/ 849760 w 1341356"/>
                        <a:gd name="connsiteY23" fmla="*/ 499342 h 2812872"/>
                        <a:gd name="connsiteX24" fmla="*/ 373748 w 1341356"/>
                        <a:gd name="connsiteY24" fmla="*/ 405371 h 2812872"/>
                        <a:gd name="connsiteX25" fmla="*/ 191679 w 1341356"/>
                        <a:gd name="connsiteY25" fmla="*/ 372330 h 2812872"/>
                        <a:gd name="connsiteX26" fmla="*/ 9214 w 1341356"/>
                        <a:gd name="connsiteY26" fmla="*/ 374404 h 2812872"/>
                        <a:gd name="connsiteX27" fmla="*/ 7140 w 1341356"/>
                        <a:gd name="connsiteY27" fmla="*/ 322567 h 2812872"/>
                        <a:gd name="connsiteX28" fmla="*/ 145886 w 1341356"/>
                        <a:gd name="connsiteY28" fmla="*/ 312596 h 2812872"/>
                        <a:gd name="connsiteX29" fmla="*/ 305720 w 1341356"/>
                        <a:gd name="connsiteY29" fmla="*/ 328787 h 2812872"/>
                        <a:gd name="connsiteX30" fmla="*/ 206193 w 1341356"/>
                        <a:gd name="connsiteY30" fmla="*/ 249996 h 2812872"/>
                        <a:gd name="connsiteX31" fmla="*/ 5067 w 1341356"/>
                        <a:gd name="connsiteY31" fmla="*/ 175351 h 2812872"/>
                        <a:gd name="connsiteX32" fmla="*/ 5067 w 1341356"/>
                        <a:gd name="connsiteY32" fmla="*/ 121441 h 2812872"/>
                        <a:gd name="connsiteX33" fmla="*/ 197899 w 1341356"/>
                        <a:gd name="connsiteY33" fmla="*/ 189865 h 2812872"/>
                        <a:gd name="connsiteX34" fmla="*/ 336822 w 1341356"/>
                        <a:gd name="connsiteY34" fmla="*/ 262436 h 2812872"/>
                        <a:gd name="connsiteX35" fmla="*/ 270471 w 1341356"/>
                        <a:gd name="connsiteY35" fmla="*/ 162910 h 2812872"/>
                        <a:gd name="connsiteX36" fmla="*/ 127025 w 1341356"/>
                        <a:gd name="connsiteY36" fmla="*/ 40893 h 2812872"/>
                        <a:gd name="connsiteX37" fmla="*/ 150209 w 1341356"/>
                        <a:gd name="connsiteY37" fmla="*/ 1179 h 2812872"/>
                        <a:gd name="connsiteX0" fmla="*/ 150209 w 1341356"/>
                        <a:gd name="connsiteY0" fmla="*/ 1179 h 2812872"/>
                        <a:gd name="connsiteX1" fmla="*/ 241442 w 1341356"/>
                        <a:gd name="connsiteY1" fmla="*/ 82045 h 2812872"/>
                        <a:gd name="connsiteX2" fmla="*/ 382438 w 1341356"/>
                        <a:gd name="connsiteY2" fmla="*/ 249996 h 2812872"/>
                        <a:gd name="connsiteX3" fmla="*/ 560756 w 1341356"/>
                        <a:gd name="connsiteY3" fmla="*/ 366110 h 2812872"/>
                        <a:gd name="connsiteX4" fmla="*/ 886291 w 1341356"/>
                        <a:gd name="connsiteY4" fmla="*/ 428314 h 2812872"/>
                        <a:gd name="connsiteX5" fmla="*/ 1104005 w 1341356"/>
                        <a:gd name="connsiteY5" fmla="*/ 411726 h 2812872"/>
                        <a:gd name="connsiteX6" fmla="*/ 1145475 w 1341356"/>
                        <a:gd name="connsiteY6" fmla="*/ 196085 h 2812872"/>
                        <a:gd name="connsiteX7" fmla="*/ 1211826 w 1341356"/>
                        <a:gd name="connsiteY7" fmla="*/ 156690 h 2812872"/>
                        <a:gd name="connsiteX8" fmla="*/ 1322992 w 1341356"/>
                        <a:gd name="connsiteY8" fmla="*/ 429941 h 2812872"/>
                        <a:gd name="connsiteX9" fmla="*/ 1267809 w 1341356"/>
                        <a:gd name="connsiteY9" fmla="*/ 689571 h 2812872"/>
                        <a:gd name="connsiteX10" fmla="*/ 1133034 w 1341356"/>
                        <a:gd name="connsiteY10" fmla="*/ 979857 h 2812872"/>
                        <a:gd name="connsiteX11" fmla="*/ 1070830 w 1341356"/>
                        <a:gd name="connsiteY11" fmla="*/ 1440167 h 2812872"/>
                        <a:gd name="connsiteX12" fmla="*/ 1151695 w 1341356"/>
                        <a:gd name="connsiteY12" fmla="*/ 1958534 h 2812872"/>
                        <a:gd name="connsiteX13" fmla="*/ 1282324 w 1341356"/>
                        <a:gd name="connsiteY13" fmla="*/ 2387743 h 2812872"/>
                        <a:gd name="connsiteX14" fmla="*/ 1294765 w 1341356"/>
                        <a:gd name="connsiteY14" fmla="*/ 2810730 h 2812872"/>
                        <a:gd name="connsiteX15" fmla="*/ 1265736 w 1341356"/>
                        <a:gd name="connsiteY15" fmla="*/ 2812804 h 2812872"/>
                        <a:gd name="connsiteX16" fmla="*/ 1261589 w 1341356"/>
                        <a:gd name="connsiteY16" fmla="*/ 2447873 h 2812872"/>
                        <a:gd name="connsiteX17" fmla="*/ 1116446 w 1341356"/>
                        <a:gd name="connsiteY17" fmla="*/ 1964755 h 2812872"/>
                        <a:gd name="connsiteX18" fmla="*/ 1035581 w 1341356"/>
                        <a:gd name="connsiteY18" fmla="*/ 1577016 h 2812872"/>
                        <a:gd name="connsiteX19" fmla="*/ 1027287 w 1341356"/>
                        <a:gd name="connsiteY19" fmla="*/ 1251481 h 2812872"/>
                        <a:gd name="connsiteX20" fmla="*/ 1102328 w 1341356"/>
                        <a:gd name="connsiteY20" fmla="*/ 891844 h 2812872"/>
                        <a:gd name="connsiteX21" fmla="*/ 1161667 w 1341356"/>
                        <a:gd name="connsiteY21" fmla="*/ 714453 h 2812872"/>
                        <a:gd name="connsiteX22" fmla="*/ 1125178 w 1341356"/>
                        <a:gd name="connsiteY22" fmla="*/ 533438 h 2812872"/>
                        <a:gd name="connsiteX23" fmla="*/ 849760 w 1341356"/>
                        <a:gd name="connsiteY23" fmla="*/ 499342 h 2812872"/>
                        <a:gd name="connsiteX24" fmla="*/ 373748 w 1341356"/>
                        <a:gd name="connsiteY24" fmla="*/ 405371 h 2812872"/>
                        <a:gd name="connsiteX25" fmla="*/ 191679 w 1341356"/>
                        <a:gd name="connsiteY25" fmla="*/ 372330 h 2812872"/>
                        <a:gd name="connsiteX26" fmla="*/ 9214 w 1341356"/>
                        <a:gd name="connsiteY26" fmla="*/ 374404 h 2812872"/>
                        <a:gd name="connsiteX27" fmla="*/ 7140 w 1341356"/>
                        <a:gd name="connsiteY27" fmla="*/ 322567 h 2812872"/>
                        <a:gd name="connsiteX28" fmla="*/ 145886 w 1341356"/>
                        <a:gd name="connsiteY28" fmla="*/ 312596 h 2812872"/>
                        <a:gd name="connsiteX29" fmla="*/ 305720 w 1341356"/>
                        <a:gd name="connsiteY29" fmla="*/ 328787 h 2812872"/>
                        <a:gd name="connsiteX30" fmla="*/ 206193 w 1341356"/>
                        <a:gd name="connsiteY30" fmla="*/ 249996 h 2812872"/>
                        <a:gd name="connsiteX31" fmla="*/ 5067 w 1341356"/>
                        <a:gd name="connsiteY31" fmla="*/ 175351 h 2812872"/>
                        <a:gd name="connsiteX32" fmla="*/ 5067 w 1341356"/>
                        <a:gd name="connsiteY32" fmla="*/ 121441 h 2812872"/>
                        <a:gd name="connsiteX33" fmla="*/ 197899 w 1341356"/>
                        <a:gd name="connsiteY33" fmla="*/ 189865 h 2812872"/>
                        <a:gd name="connsiteX34" fmla="*/ 336822 w 1341356"/>
                        <a:gd name="connsiteY34" fmla="*/ 262436 h 2812872"/>
                        <a:gd name="connsiteX35" fmla="*/ 270471 w 1341356"/>
                        <a:gd name="connsiteY35" fmla="*/ 162910 h 2812872"/>
                        <a:gd name="connsiteX36" fmla="*/ 127025 w 1341356"/>
                        <a:gd name="connsiteY36" fmla="*/ 40893 h 2812872"/>
                        <a:gd name="connsiteX37" fmla="*/ 150209 w 1341356"/>
                        <a:gd name="connsiteY37" fmla="*/ 1179 h 2812872"/>
                        <a:gd name="connsiteX0" fmla="*/ 150209 w 1341356"/>
                        <a:gd name="connsiteY0" fmla="*/ 1179 h 2812872"/>
                        <a:gd name="connsiteX1" fmla="*/ 241442 w 1341356"/>
                        <a:gd name="connsiteY1" fmla="*/ 82045 h 2812872"/>
                        <a:gd name="connsiteX2" fmla="*/ 383629 w 1341356"/>
                        <a:gd name="connsiteY2" fmla="*/ 247615 h 2812872"/>
                        <a:gd name="connsiteX3" fmla="*/ 560756 w 1341356"/>
                        <a:gd name="connsiteY3" fmla="*/ 366110 h 2812872"/>
                        <a:gd name="connsiteX4" fmla="*/ 886291 w 1341356"/>
                        <a:gd name="connsiteY4" fmla="*/ 428314 h 2812872"/>
                        <a:gd name="connsiteX5" fmla="*/ 1104005 w 1341356"/>
                        <a:gd name="connsiteY5" fmla="*/ 411726 h 2812872"/>
                        <a:gd name="connsiteX6" fmla="*/ 1145475 w 1341356"/>
                        <a:gd name="connsiteY6" fmla="*/ 196085 h 2812872"/>
                        <a:gd name="connsiteX7" fmla="*/ 1211826 w 1341356"/>
                        <a:gd name="connsiteY7" fmla="*/ 156690 h 2812872"/>
                        <a:gd name="connsiteX8" fmla="*/ 1322992 w 1341356"/>
                        <a:gd name="connsiteY8" fmla="*/ 429941 h 2812872"/>
                        <a:gd name="connsiteX9" fmla="*/ 1267809 w 1341356"/>
                        <a:gd name="connsiteY9" fmla="*/ 689571 h 2812872"/>
                        <a:gd name="connsiteX10" fmla="*/ 1133034 w 1341356"/>
                        <a:gd name="connsiteY10" fmla="*/ 979857 h 2812872"/>
                        <a:gd name="connsiteX11" fmla="*/ 1070830 w 1341356"/>
                        <a:gd name="connsiteY11" fmla="*/ 1440167 h 2812872"/>
                        <a:gd name="connsiteX12" fmla="*/ 1151695 w 1341356"/>
                        <a:gd name="connsiteY12" fmla="*/ 1958534 h 2812872"/>
                        <a:gd name="connsiteX13" fmla="*/ 1282324 w 1341356"/>
                        <a:gd name="connsiteY13" fmla="*/ 2387743 h 2812872"/>
                        <a:gd name="connsiteX14" fmla="*/ 1294765 w 1341356"/>
                        <a:gd name="connsiteY14" fmla="*/ 2810730 h 2812872"/>
                        <a:gd name="connsiteX15" fmla="*/ 1265736 w 1341356"/>
                        <a:gd name="connsiteY15" fmla="*/ 2812804 h 2812872"/>
                        <a:gd name="connsiteX16" fmla="*/ 1261589 w 1341356"/>
                        <a:gd name="connsiteY16" fmla="*/ 2447873 h 2812872"/>
                        <a:gd name="connsiteX17" fmla="*/ 1116446 w 1341356"/>
                        <a:gd name="connsiteY17" fmla="*/ 1964755 h 2812872"/>
                        <a:gd name="connsiteX18" fmla="*/ 1035581 w 1341356"/>
                        <a:gd name="connsiteY18" fmla="*/ 1577016 h 2812872"/>
                        <a:gd name="connsiteX19" fmla="*/ 1027287 w 1341356"/>
                        <a:gd name="connsiteY19" fmla="*/ 1251481 h 2812872"/>
                        <a:gd name="connsiteX20" fmla="*/ 1102328 w 1341356"/>
                        <a:gd name="connsiteY20" fmla="*/ 891844 h 2812872"/>
                        <a:gd name="connsiteX21" fmla="*/ 1161667 w 1341356"/>
                        <a:gd name="connsiteY21" fmla="*/ 714453 h 2812872"/>
                        <a:gd name="connsiteX22" fmla="*/ 1125178 w 1341356"/>
                        <a:gd name="connsiteY22" fmla="*/ 533438 h 2812872"/>
                        <a:gd name="connsiteX23" fmla="*/ 849760 w 1341356"/>
                        <a:gd name="connsiteY23" fmla="*/ 499342 h 2812872"/>
                        <a:gd name="connsiteX24" fmla="*/ 373748 w 1341356"/>
                        <a:gd name="connsiteY24" fmla="*/ 405371 h 2812872"/>
                        <a:gd name="connsiteX25" fmla="*/ 191679 w 1341356"/>
                        <a:gd name="connsiteY25" fmla="*/ 372330 h 2812872"/>
                        <a:gd name="connsiteX26" fmla="*/ 9214 w 1341356"/>
                        <a:gd name="connsiteY26" fmla="*/ 374404 h 2812872"/>
                        <a:gd name="connsiteX27" fmla="*/ 7140 w 1341356"/>
                        <a:gd name="connsiteY27" fmla="*/ 322567 h 2812872"/>
                        <a:gd name="connsiteX28" fmla="*/ 145886 w 1341356"/>
                        <a:gd name="connsiteY28" fmla="*/ 312596 h 2812872"/>
                        <a:gd name="connsiteX29" fmla="*/ 305720 w 1341356"/>
                        <a:gd name="connsiteY29" fmla="*/ 328787 h 2812872"/>
                        <a:gd name="connsiteX30" fmla="*/ 206193 w 1341356"/>
                        <a:gd name="connsiteY30" fmla="*/ 249996 h 2812872"/>
                        <a:gd name="connsiteX31" fmla="*/ 5067 w 1341356"/>
                        <a:gd name="connsiteY31" fmla="*/ 175351 h 2812872"/>
                        <a:gd name="connsiteX32" fmla="*/ 5067 w 1341356"/>
                        <a:gd name="connsiteY32" fmla="*/ 121441 h 2812872"/>
                        <a:gd name="connsiteX33" fmla="*/ 197899 w 1341356"/>
                        <a:gd name="connsiteY33" fmla="*/ 189865 h 2812872"/>
                        <a:gd name="connsiteX34" fmla="*/ 336822 w 1341356"/>
                        <a:gd name="connsiteY34" fmla="*/ 262436 h 2812872"/>
                        <a:gd name="connsiteX35" fmla="*/ 270471 w 1341356"/>
                        <a:gd name="connsiteY35" fmla="*/ 162910 h 2812872"/>
                        <a:gd name="connsiteX36" fmla="*/ 127025 w 1341356"/>
                        <a:gd name="connsiteY36" fmla="*/ 40893 h 2812872"/>
                        <a:gd name="connsiteX37" fmla="*/ 150209 w 1341356"/>
                        <a:gd name="connsiteY37" fmla="*/ 1179 h 2812872"/>
                        <a:gd name="connsiteX0" fmla="*/ 150209 w 1341356"/>
                        <a:gd name="connsiteY0" fmla="*/ 1179 h 2812872"/>
                        <a:gd name="connsiteX1" fmla="*/ 241442 w 1341356"/>
                        <a:gd name="connsiteY1" fmla="*/ 82045 h 2812872"/>
                        <a:gd name="connsiteX2" fmla="*/ 383629 w 1341356"/>
                        <a:gd name="connsiteY2" fmla="*/ 247615 h 2812872"/>
                        <a:gd name="connsiteX3" fmla="*/ 560756 w 1341356"/>
                        <a:gd name="connsiteY3" fmla="*/ 366110 h 2812872"/>
                        <a:gd name="connsiteX4" fmla="*/ 886291 w 1341356"/>
                        <a:gd name="connsiteY4" fmla="*/ 428314 h 2812872"/>
                        <a:gd name="connsiteX5" fmla="*/ 1104005 w 1341356"/>
                        <a:gd name="connsiteY5" fmla="*/ 411726 h 2812872"/>
                        <a:gd name="connsiteX6" fmla="*/ 1145475 w 1341356"/>
                        <a:gd name="connsiteY6" fmla="*/ 196085 h 2812872"/>
                        <a:gd name="connsiteX7" fmla="*/ 1211826 w 1341356"/>
                        <a:gd name="connsiteY7" fmla="*/ 156690 h 2812872"/>
                        <a:gd name="connsiteX8" fmla="*/ 1322992 w 1341356"/>
                        <a:gd name="connsiteY8" fmla="*/ 429941 h 2812872"/>
                        <a:gd name="connsiteX9" fmla="*/ 1267809 w 1341356"/>
                        <a:gd name="connsiteY9" fmla="*/ 689571 h 2812872"/>
                        <a:gd name="connsiteX10" fmla="*/ 1133034 w 1341356"/>
                        <a:gd name="connsiteY10" fmla="*/ 979857 h 2812872"/>
                        <a:gd name="connsiteX11" fmla="*/ 1070830 w 1341356"/>
                        <a:gd name="connsiteY11" fmla="*/ 1440167 h 2812872"/>
                        <a:gd name="connsiteX12" fmla="*/ 1151695 w 1341356"/>
                        <a:gd name="connsiteY12" fmla="*/ 1958534 h 2812872"/>
                        <a:gd name="connsiteX13" fmla="*/ 1282324 w 1341356"/>
                        <a:gd name="connsiteY13" fmla="*/ 2387743 h 2812872"/>
                        <a:gd name="connsiteX14" fmla="*/ 1294765 w 1341356"/>
                        <a:gd name="connsiteY14" fmla="*/ 2810730 h 2812872"/>
                        <a:gd name="connsiteX15" fmla="*/ 1265736 w 1341356"/>
                        <a:gd name="connsiteY15" fmla="*/ 2812804 h 2812872"/>
                        <a:gd name="connsiteX16" fmla="*/ 1261589 w 1341356"/>
                        <a:gd name="connsiteY16" fmla="*/ 2447873 h 2812872"/>
                        <a:gd name="connsiteX17" fmla="*/ 1116446 w 1341356"/>
                        <a:gd name="connsiteY17" fmla="*/ 1964755 h 2812872"/>
                        <a:gd name="connsiteX18" fmla="*/ 1035581 w 1341356"/>
                        <a:gd name="connsiteY18" fmla="*/ 1577016 h 2812872"/>
                        <a:gd name="connsiteX19" fmla="*/ 1027287 w 1341356"/>
                        <a:gd name="connsiteY19" fmla="*/ 1251481 h 2812872"/>
                        <a:gd name="connsiteX20" fmla="*/ 1102328 w 1341356"/>
                        <a:gd name="connsiteY20" fmla="*/ 891844 h 2812872"/>
                        <a:gd name="connsiteX21" fmla="*/ 1161667 w 1341356"/>
                        <a:gd name="connsiteY21" fmla="*/ 714453 h 2812872"/>
                        <a:gd name="connsiteX22" fmla="*/ 1125178 w 1341356"/>
                        <a:gd name="connsiteY22" fmla="*/ 533438 h 2812872"/>
                        <a:gd name="connsiteX23" fmla="*/ 849760 w 1341356"/>
                        <a:gd name="connsiteY23" fmla="*/ 499342 h 2812872"/>
                        <a:gd name="connsiteX24" fmla="*/ 373748 w 1341356"/>
                        <a:gd name="connsiteY24" fmla="*/ 405371 h 2812872"/>
                        <a:gd name="connsiteX25" fmla="*/ 191679 w 1341356"/>
                        <a:gd name="connsiteY25" fmla="*/ 372330 h 2812872"/>
                        <a:gd name="connsiteX26" fmla="*/ 9214 w 1341356"/>
                        <a:gd name="connsiteY26" fmla="*/ 374404 h 2812872"/>
                        <a:gd name="connsiteX27" fmla="*/ 7140 w 1341356"/>
                        <a:gd name="connsiteY27" fmla="*/ 322567 h 2812872"/>
                        <a:gd name="connsiteX28" fmla="*/ 145886 w 1341356"/>
                        <a:gd name="connsiteY28" fmla="*/ 312596 h 2812872"/>
                        <a:gd name="connsiteX29" fmla="*/ 305720 w 1341356"/>
                        <a:gd name="connsiteY29" fmla="*/ 328787 h 2812872"/>
                        <a:gd name="connsiteX30" fmla="*/ 206193 w 1341356"/>
                        <a:gd name="connsiteY30" fmla="*/ 249996 h 2812872"/>
                        <a:gd name="connsiteX31" fmla="*/ 5067 w 1341356"/>
                        <a:gd name="connsiteY31" fmla="*/ 175351 h 2812872"/>
                        <a:gd name="connsiteX32" fmla="*/ 5067 w 1341356"/>
                        <a:gd name="connsiteY32" fmla="*/ 121441 h 2812872"/>
                        <a:gd name="connsiteX33" fmla="*/ 197899 w 1341356"/>
                        <a:gd name="connsiteY33" fmla="*/ 189865 h 2812872"/>
                        <a:gd name="connsiteX34" fmla="*/ 336822 w 1341356"/>
                        <a:gd name="connsiteY34" fmla="*/ 262436 h 2812872"/>
                        <a:gd name="connsiteX35" fmla="*/ 270471 w 1341356"/>
                        <a:gd name="connsiteY35" fmla="*/ 162910 h 2812872"/>
                        <a:gd name="connsiteX36" fmla="*/ 127025 w 1341356"/>
                        <a:gd name="connsiteY36" fmla="*/ 40893 h 2812872"/>
                        <a:gd name="connsiteX37" fmla="*/ 150209 w 1341356"/>
                        <a:gd name="connsiteY37" fmla="*/ 1179 h 2812872"/>
                        <a:gd name="connsiteX0" fmla="*/ 150209 w 1341356"/>
                        <a:gd name="connsiteY0" fmla="*/ 1019 h 2812712"/>
                        <a:gd name="connsiteX1" fmla="*/ 241442 w 1341356"/>
                        <a:gd name="connsiteY1" fmla="*/ 78313 h 2812712"/>
                        <a:gd name="connsiteX2" fmla="*/ 383629 w 1341356"/>
                        <a:gd name="connsiteY2" fmla="*/ 247455 h 2812712"/>
                        <a:gd name="connsiteX3" fmla="*/ 560756 w 1341356"/>
                        <a:gd name="connsiteY3" fmla="*/ 365950 h 2812712"/>
                        <a:gd name="connsiteX4" fmla="*/ 886291 w 1341356"/>
                        <a:gd name="connsiteY4" fmla="*/ 428154 h 2812712"/>
                        <a:gd name="connsiteX5" fmla="*/ 1104005 w 1341356"/>
                        <a:gd name="connsiteY5" fmla="*/ 411566 h 2812712"/>
                        <a:gd name="connsiteX6" fmla="*/ 1145475 w 1341356"/>
                        <a:gd name="connsiteY6" fmla="*/ 195925 h 2812712"/>
                        <a:gd name="connsiteX7" fmla="*/ 1211826 w 1341356"/>
                        <a:gd name="connsiteY7" fmla="*/ 156530 h 2812712"/>
                        <a:gd name="connsiteX8" fmla="*/ 1322992 w 1341356"/>
                        <a:gd name="connsiteY8" fmla="*/ 429781 h 2812712"/>
                        <a:gd name="connsiteX9" fmla="*/ 1267809 w 1341356"/>
                        <a:gd name="connsiteY9" fmla="*/ 689411 h 2812712"/>
                        <a:gd name="connsiteX10" fmla="*/ 1133034 w 1341356"/>
                        <a:gd name="connsiteY10" fmla="*/ 979697 h 2812712"/>
                        <a:gd name="connsiteX11" fmla="*/ 1070830 w 1341356"/>
                        <a:gd name="connsiteY11" fmla="*/ 1440007 h 2812712"/>
                        <a:gd name="connsiteX12" fmla="*/ 1151695 w 1341356"/>
                        <a:gd name="connsiteY12" fmla="*/ 1958374 h 2812712"/>
                        <a:gd name="connsiteX13" fmla="*/ 1282324 w 1341356"/>
                        <a:gd name="connsiteY13" fmla="*/ 2387583 h 2812712"/>
                        <a:gd name="connsiteX14" fmla="*/ 1294765 w 1341356"/>
                        <a:gd name="connsiteY14" fmla="*/ 2810570 h 2812712"/>
                        <a:gd name="connsiteX15" fmla="*/ 1265736 w 1341356"/>
                        <a:gd name="connsiteY15" fmla="*/ 2812644 h 2812712"/>
                        <a:gd name="connsiteX16" fmla="*/ 1261589 w 1341356"/>
                        <a:gd name="connsiteY16" fmla="*/ 2447713 h 2812712"/>
                        <a:gd name="connsiteX17" fmla="*/ 1116446 w 1341356"/>
                        <a:gd name="connsiteY17" fmla="*/ 1964595 h 2812712"/>
                        <a:gd name="connsiteX18" fmla="*/ 1035581 w 1341356"/>
                        <a:gd name="connsiteY18" fmla="*/ 1576856 h 2812712"/>
                        <a:gd name="connsiteX19" fmla="*/ 1027287 w 1341356"/>
                        <a:gd name="connsiteY19" fmla="*/ 1251321 h 2812712"/>
                        <a:gd name="connsiteX20" fmla="*/ 1102328 w 1341356"/>
                        <a:gd name="connsiteY20" fmla="*/ 891684 h 2812712"/>
                        <a:gd name="connsiteX21" fmla="*/ 1161667 w 1341356"/>
                        <a:gd name="connsiteY21" fmla="*/ 714293 h 2812712"/>
                        <a:gd name="connsiteX22" fmla="*/ 1125178 w 1341356"/>
                        <a:gd name="connsiteY22" fmla="*/ 533278 h 2812712"/>
                        <a:gd name="connsiteX23" fmla="*/ 849760 w 1341356"/>
                        <a:gd name="connsiteY23" fmla="*/ 499182 h 2812712"/>
                        <a:gd name="connsiteX24" fmla="*/ 373748 w 1341356"/>
                        <a:gd name="connsiteY24" fmla="*/ 405211 h 2812712"/>
                        <a:gd name="connsiteX25" fmla="*/ 191679 w 1341356"/>
                        <a:gd name="connsiteY25" fmla="*/ 372170 h 2812712"/>
                        <a:gd name="connsiteX26" fmla="*/ 9214 w 1341356"/>
                        <a:gd name="connsiteY26" fmla="*/ 374244 h 2812712"/>
                        <a:gd name="connsiteX27" fmla="*/ 7140 w 1341356"/>
                        <a:gd name="connsiteY27" fmla="*/ 322407 h 2812712"/>
                        <a:gd name="connsiteX28" fmla="*/ 145886 w 1341356"/>
                        <a:gd name="connsiteY28" fmla="*/ 312436 h 2812712"/>
                        <a:gd name="connsiteX29" fmla="*/ 305720 w 1341356"/>
                        <a:gd name="connsiteY29" fmla="*/ 328627 h 2812712"/>
                        <a:gd name="connsiteX30" fmla="*/ 206193 w 1341356"/>
                        <a:gd name="connsiteY30" fmla="*/ 249836 h 2812712"/>
                        <a:gd name="connsiteX31" fmla="*/ 5067 w 1341356"/>
                        <a:gd name="connsiteY31" fmla="*/ 175191 h 2812712"/>
                        <a:gd name="connsiteX32" fmla="*/ 5067 w 1341356"/>
                        <a:gd name="connsiteY32" fmla="*/ 121281 h 2812712"/>
                        <a:gd name="connsiteX33" fmla="*/ 197899 w 1341356"/>
                        <a:gd name="connsiteY33" fmla="*/ 189705 h 2812712"/>
                        <a:gd name="connsiteX34" fmla="*/ 336822 w 1341356"/>
                        <a:gd name="connsiteY34" fmla="*/ 262276 h 2812712"/>
                        <a:gd name="connsiteX35" fmla="*/ 270471 w 1341356"/>
                        <a:gd name="connsiteY35" fmla="*/ 162750 h 2812712"/>
                        <a:gd name="connsiteX36" fmla="*/ 127025 w 1341356"/>
                        <a:gd name="connsiteY36" fmla="*/ 40733 h 2812712"/>
                        <a:gd name="connsiteX37" fmla="*/ 150209 w 1341356"/>
                        <a:gd name="connsiteY37" fmla="*/ 1019 h 2812712"/>
                        <a:gd name="connsiteX0" fmla="*/ 150209 w 1341356"/>
                        <a:gd name="connsiteY0" fmla="*/ 1019 h 2812712"/>
                        <a:gd name="connsiteX1" fmla="*/ 241442 w 1341356"/>
                        <a:gd name="connsiteY1" fmla="*/ 78313 h 2812712"/>
                        <a:gd name="connsiteX2" fmla="*/ 383629 w 1341356"/>
                        <a:gd name="connsiteY2" fmla="*/ 247455 h 2812712"/>
                        <a:gd name="connsiteX3" fmla="*/ 560756 w 1341356"/>
                        <a:gd name="connsiteY3" fmla="*/ 365950 h 2812712"/>
                        <a:gd name="connsiteX4" fmla="*/ 886291 w 1341356"/>
                        <a:gd name="connsiteY4" fmla="*/ 428154 h 2812712"/>
                        <a:gd name="connsiteX5" fmla="*/ 1104005 w 1341356"/>
                        <a:gd name="connsiteY5" fmla="*/ 411566 h 2812712"/>
                        <a:gd name="connsiteX6" fmla="*/ 1145475 w 1341356"/>
                        <a:gd name="connsiteY6" fmla="*/ 195925 h 2812712"/>
                        <a:gd name="connsiteX7" fmla="*/ 1211826 w 1341356"/>
                        <a:gd name="connsiteY7" fmla="*/ 156530 h 2812712"/>
                        <a:gd name="connsiteX8" fmla="*/ 1322992 w 1341356"/>
                        <a:gd name="connsiteY8" fmla="*/ 429781 h 2812712"/>
                        <a:gd name="connsiteX9" fmla="*/ 1267809 w 1341356"/>
                        <a:gd name="connsiteY9" fmla="*/ 689411 h 2812712"/>
                        <a:gd name="connsiteX10" fmla="*/ 1133034 w 1341356"/>
                        <a:gd name="connsiteY10" fmla="*/ 979697 h 2812712"/>
                        <a:gd name="connsiteX11" fmla="*/ 1070830 w 1341356"/>
                        <a:gd name="connsiteY11" fmla="*/ 1440007 h 2812712"/>
                        <a:gd name="connsiteX12" fmla="*/ 1151695 w 1341356"/>
                        <a:gd name="connsiteY12" fmla="*/ 1958374 h 2812712"/>
                        <a:gd name="connsiteX13" fmla="*/ 1282324 w 1341356"/>
                        <a:gd name="connsiteY13" fmla="*/ 2387583 h 2812712"/>
                        <a:gd name="connsiteX14" fmla="*/ 1294765 w 1341356"/>
                        <a:gd name="connsiteY14" fmla="*/ 2810570 h 2812712"/>
                        <a:gd name="connsiteX15" fmla="*/ 1265736 w 1341356"/>
                        <a:gd name="connsiteY15" fmla="*/ 2812644 h 2812712"/>
                        <a:gd name="connsiteX16" fmla="*/ 1261589 w 1341356"/>
                        <a:gd name="connsiteY16" fmla="*/ 2447713 h 2812712"/>
                        <a:gd name="connsiteX17" fmla="*/ 1116446 w 1341356"/>
                        <a:gd name="connsiteY17" fmla="*/ 1964595 h 2812712"/>
                        <a:gd name="connsiteX18" fmla="*/ 1035581 w 1341356"/>
                        <a:gd name="connsiteY18" fmla="*/ 1576856 h 2812712"/>
                        <a:gd name="connsiteX19" fmla="*/ 1027287 w 1341356"/>
                        <a:gd name="connsiteY19" fmla="*/ 1251321 h 2812712"/>
                        <a:gd name="connsiteX20" fmla="*/ 1102328 w 1341356"/>
                        <a:gd name="connsiteY20" fmla="*/ 891684 h 2812712"/>
                        <a:gd name="connsiteX21" fmla="*/ 1161667 w 1341356"/>
                        <a:gd name="connsiteY21" fmla="*/ 714293 h 2812712"/>
                        <a:gd name="connsiteX22" fmla="*/ 1125178 w 1341356"/>
                        <a:gd name="connsiteY22" fmla="*/ 533278 h 2812712"/>
                        <a:gd name="connsiteX23" fmla="*/ 849760 w 1341356"/>
                        <a:gd name="connsiteY23" fmla="*/ 499182 h 2812712"/>
                        <a:gd name="connsiteX24" fmla="*/ 373748 w 1341356"/>
                        <a:gd name="connsiteY24" fmla="*/ 405211 h 2812712"/>
                        <a:gd name="connsiteX25" fmla="*/ 191679 w 1341356"/>
                        <a:gd name="connsiteY25" fmla="*/ 372170 h 2812712"/>
                        <a:gd name="connsiteX26" fmla="*/ 9214 w 1341356"/>
                        <a:gd name="connsiteY26" fmla="*/ 374244 h 2812712"/>
                        <a:gd name="connsiteX27" fmla="*/ 7140 w 1341356"/>
                        <a:gd name="connsiteY27" fmla="*/ 322407 h 2812712"/>
                        <a:gd name="connsiteX28" fmla="*/ 145886 w 1341356"/>
                        <a:gd name="connsiteY28" fmla="*/ 312436 h 2812712"/>
                        <a:gd name="connsiteX29" fmla="*/ 305720 w 1341356"/>
                        <a:gd name="connsiteY29" fmla="*/ 328627 h 2812712"/>
                        <a:gd name="connsiteX30" fmla="*/ 206193 w 1341356"/>
                        <a:gd name="connsiteY30" fmla="*/ 249836 h 2812712"/>
                        <a:gd name="connsiteX31" fmla="*/ 5067 w 1341356"/>
                        <a:gd name="connsiteY31" fmla="*/ 175191 h 2812712"/>
                        <a:gd name="connsiteX32" fmla="*/ 5067 w 1341356"/>
                        <a:gd name="connsiteY32" fmla="*/ 121281 h 2812712"/>
                        <a:gd name="connsiteX33" fmla="*/ 197899 w 1341356"/>
                        <a:gd name="connsiteY33" fmla="*/ 189705 h 2812712"/>
                        <a:gd name="connsiteX34" fmla="*/ 336822 w 1341356"/>
                        <a:gd name="connsiteY34" fmla="*/ 262276 h 2812712"/>
                        <a:gd name="connsiteX35" fmla="*/ 270471 w 1341356"/>
                        <a:gd name="connsiteY35" fmla="*/ 162750 h 2812712"/>
                        <a:gd name="connsiteX36" fmla="*/ 127025 w 1341356"/>
                        <a:gd name="connsiteY36" fmla="*/ 40733 h 2812712"/>
                        <a:gd name="connsiteX37" fmla="*/ 150209 w 1341356"/>
                        <a:gd name="connsiteY37" fmla="*/ 1019 h 2812712"/>
                        <a:gd name="connsiteX0" fmla="*/ 150209 w 1341356"/>
                        <a:gd name="connsiteY0" fmla="*/ 1019 h 2812712"/>
                        <a:gd name="connsiteX1" fmla="*/ 241442 w 1341356"/>
                        <a:gd name="connsiteY1" fmla="*/ 78313 h 2812712"/>
                        <a:gd name="connsiteX2" fmla="*/ 383629 w 1341356"/>
                        <a:gd name="connsiteY2" fmla="*/ 247455 h 2812712"/>
                        <a:gd name="connsiteX3" fmla="*/ 560756 w 1341356"/>
                        <a:gd name="connsiteY3" fmla="*/ 365950 h 2812712"/>
                        <a:gd name="connsiteX4" fmla="*/ 886291 w 1341356"/>
                        <a:gd name="connsiteY4" fmla="*/ 428154 h 2812712"/>
                        <a:gd name="connsiteX5" fmla="*/ 1104005 w 1341356"/>
                        <a:gd name="connsiteY5" fmla="*/ 411566 h 2812712"/>
                        <a:gd name="connsiteX6" fmla="*/ 1145475 w 1341356"/>
                        <a:gd name="connsiteY6" fmla="*/ 195925 h 2812712"/>
                        <a:gd name="connsiteX7" fmla="*/ 1211826 w 1341356"/>
                        <a:gd name="connsiteY7" fmla="*/ 156530 h 2812712"/>
                        <a:gd name="connsiteX8" fmla="*/ 1322992 w 1341356"/>
                        <a:gd name="connsiteY8" fmla="*/ 429781 h 2812712"/>
                        <a:gd name="connsiteX9" fmla="*/ 1267809 w 1341356"/>
                        <a:gd name="connsiteY9" fmla="*/ 689411 h 2812712"/>
                        <a:gd name="connsiteX10" fmla="*/ 1133034 w 1341356"/>
                        <a:gd name="connsiteY10" fmla="*/ 979697 h 2812712"/>
                        <a:gd name="connsiteX11" fmla="*/ 1070830 w 1341356"/>
                        <a:gd name="connsiteY11" fmla="*/ 1440007 h 2812712"/>
                        <a:gd name="connsiteX12" fmla="*/ 1151695 w 1341356"/>
                        <a:gd name="connsiteY12" fmla="*/ 1958374 h 2812712"/>
                        <a:gd name="connsiteX13" fmla="*/ 1282324 w 1341356"/>
                        <a:gd name="connsiteY13" fmla="*/ 2387583 h 2812712"/>
                        <a:gd name="connsiteX14" fmla="*/ 1294765 w 1341356"/>
                        <a:gd name="connsiteY14" fmla="*/ 2810570 h 2812712"/>
                        <a:gd name="connsiteX15" fmla="*/ 1265736 w 1341356"/>
                        <a:gd name="connsiteY15" fmla="*/ 2812644 h 2812712"/>
                        <a:gd name="connsiteX16" fmla="*/ 1261589 w 1341356"/>
                        <a:gd name="connsiteY16" fmla="*/ 2447713 h 2812712"/>
                        <a:gd name="connsiteX17" fmla="*/ 1116446 w 1341356"/>
                        <a:gd name="connsiteY17" fmla="*/ 1964595 h 2812712"/>
                        <a:gd name="connsiteX18" fmla="*/ 1035581 w 1341356"/>
                        <a:gd name="connsiteY18" fmla="*/ 1576856 h 2812712"/>
                        <a:gd name="connsiteX19" fmla="*/ 1027287 w 1341356"/>
                        <a:gd name="connsiteY19" fmla="*/ 1251321 h 2812712"/>
                        <a:gd name="connsiteX20" fmla="*/ 1102328 w 1341356"/>
                        <a:gd name="connsiteY20" fmla="*/ 891684 h 2812712"/>
                        <a:gd name="connsiteX21" fmla="*/ 1161667 w 1341356"/>
                        <a:gd name="connsiteY21" fmla="*/ 714293 h 2812712"/>
                        <a:gd name="connsiteX22" fmla="*/ 1125178 w 1341356"/>
                        <a:gd name="connsiteY22" fmla="*/ 533278 h 2812712"/>
                        <a:gd name="connsiteX23" fmla="*/ 849760 w 1341356"/>
                        <a:gd name="connsiteY23" fmla="*/ 499182 h 2812712"/>
                        <a:gd name="connsiteX24" fmla="*/ 373748 w 1341356"/>
                        <a:gd name="connsiteY24" fmla="*/ 405211 h 2812712"/>
                        <a:gd name="connsiteX25" fmla="*/ 191679 w 1341356"/>
                        <a:gd name="connsiteY25" fmla="*/ 372170 h 2812712"/>
                        <a:gd name="connsiteX26" fmla="*/ 9214 w 1341356"/>
                        <a:gd name="connsiteY26" fmla="*/ 374244 h 2812712"/>
                        <a:gd name="connsiteX27" fmla="*/ 7140 w 1341356"/>
                        <a:gd name="connsiteY27" fmla="*/ 322407 h 2812712"/>
                        <a:gd name="connsiteX28" fmla="*/ 145886 w 1341356"/>
                        <a:gd name="connsiteY28" fmla="*/ 312436 h 2812712"/>
                        <a:gd name="connsiteX29" fmla="*/ 305720 w 1341356"/>
                        <a:gd name="connsiteY29" fmla="*/ 328627 h 2812712"/>
                        <a:gd name="connsiteX30" fmla="*/ 206193 w 1341356"/>
                        <a:gd name="connsiteY30" fmla="*/ 249836 h 2812712"/>
                        <a:gd name="connsiteX31" fmla="*/ 5067 w 1341356"/>
                        <a:gd name="connsiteY31" fmla="*/ 175191 h 2812712"/>
                        <a:gd name="connsiteX32" fmla="*/ 5067 w 1341356"/>
                        <a:gd name="connsiteY32" fmla="*/ 121281 h 2812712"/>
                        <a:gd name="connsiteX33" fmla="*/ 197899 w 1341356"/>
                        <a:gd name="connsiteY33" fmla="*/ 189705 h 2812712"/>
                        <a:gd name="connsiteX34" fmla="*/ 336822 w 1341356"/>
                        <a:gd name="connsiteY34" fmla="*/ 262276 h 2812712"/>
                        <a:gd name="connsiteX35" fmla="*/ 263327 w 1341356"/>
                        <a:gd name="connsiteY35" fmla="*/ 160369 h 2812712"/>
                        <a:gd name="connsiteX36" fmla="*/ 127025 w 1341356"/>
                        <a:gd name="connsiteY36" fmla="*/ 40733 h 2812712"/>
                        <a:gd name="connsiteX37" fmla="*/ 150209 w 1341356"/>
                        <a:gd name="connsiteY37" fmla="*/ 1019 h 2812712"/>
                        <a:gd name="connsiteX0" fmla="*/ 150209 w 1341356"/>
                        <a:gd name="connsiteY0" fmla="*/ 1764 h 2813457"/>
                        <a:gd name="connsiteX1" fmla="*/ 241442 w 1341356"/>
                        <a:gd name="connsiteY1" fmla="*/ 79058 h 2813457"/>
                        <a:gd name="connsiteX2" fmla="*/ 383629 w 1341356"/>
                        <a:gd name="connsiteY2" fmla="*/ 248200 h 2813457"/>
                        <a:gd name="connsiteX3" fmla="*/ 560756 w 1341356"/>
                        <a:gd name="connsiteY3" fmla="*/ 366695 h 2813457"/>
                        <a:gd name="connsiteX4" fmla="*/ 886291 w 1341356"/>
                        <a:gd name="connsiteY4" fmla="*/ 428899 h 2813457"/>
                        <a:gd name="connsiteX5" fmla="*/ 1104005 w 1341356"/>
                        <a:gd name="connsiteY5" fmla="*/ 412311 h 2813457"/>
                        <a:gd name="connsiteX6" fmla="*/ 1145475 w 1341356"/>
                        <a:gd name="connsiteY6" fmla="*/ 196670 h 2813457"/>
                        <a:gd name="connsiteX7" fmla="*/ 1211826 w 1341356"/>
                        <a:gd name="connsiteY7" fmla="*/ 157275 h 2813457"/>
                        <a:gd name="connsiteX8" fmla="*/ 1322992 w 1341356"/>
                        <a:gd name="connsiteY8" fmla="*/ 430526 h 2813457"/>
                        <a:gd name="connsiteX9" fmla="*/ 1267809 w 1341356"/>
                        <a:gd name="connsiteY9" fmla="*/ 690156 h 2813457"/>
                        <a:gd name="connsiteX10" fmla="*/ 1133034 w 1341356"/>
                        <a:gd name="connsiteY10" fmla="*/ 980442 h 2813457"/>
                        <a:gd name="connsiteX11" fmla="*/ 1070830 w 1341356"/>
                        <a:gd name="connsiteY11" fmla="*/ 1440752 h 2813457"/>
                        <a:gd name="connsiteX12" fmla="*/ 1151695 w 1341356"/>
                        <a:gd name="connsiteY12" fmla="*/ 1959119 h 2813457"/>
                        <a:gd name="connsiteX13" fmla="*/ 1282324 w 1341356"/>
                        <a:gd name="connsiteY13" fmla="*/ 2388328 h 2813457"/>
                        <a:gd name="connsiteX14" fmla="*/ 1294765 w 1341356"/>
                        <a:gd name="connsiteY14" fmla="*/ 2811315 h 2813457"/>
                        <a:gd name="connsiteX15" fmla="*/ 1265736 w 1341356"/>
                        <a:gd name="connsiteY15" fmla="*/ 2813389 h 2813457"/>
                        <a:gd name="connsiteX16" fmla="*/ 1261589 w 1341356"/>
                        <a:gd name="connsiteY16" fmla="*/ 2448458 h 2813457"/>
                        <a:gd name="connsiteX17" fmla="*/ 1116446 w 1341356"/>
                        <a:gd name="connsiteY17" fmla="*/ 1965340 h 2813457"/>
                        <a:gd name="connsiteX18" fmla="*/ 1035581 w 1341356"/>
                        <a:gd name="connsiteY18" fmla="*/ 1577601 h 2813457"/>
                        <a:gd name="connsiteX19" fmla="*/ 1027287 w 1341356"/>
                        <a:gd name="connsiteY19" fmla="*/ 1252066 h 2813457"/>
                        <a:gd name="connsiteX20" fmla="*/ 1102328 w 1341356"/>
                        <a:gd name="connsiteY20" fmla="*/ 892429 h 2813457"/>
                        <a:gd name="connsiteX21" fmla="*/ 1161667 w 1341356"/>
                        <a:gd name="connsiteY21" fmla="*/ 715038 h 2813457"/>
                        <a:gd name="connsiteX22" fmla="*/ 1125178 w 1341356"/>
                        <a:gd name="connsiteY22" fmla="*/ 534023 h 2813457"/>
                        <a:gd name="connsiteX23" fmla="*/ 849760 w 1341356"/>
                        <a:gd name="connsiteY23" fmla="*/ 499927 h 2813457"/>
                        <a:gd name="connsiteX24" fmla="*/ 373748 w 1341356"/>
                        <a:gd name="connsiteY24" fmla="*/ 405956 h 2813457"/>
                        <a:gd name="connsiteX25" fmla="*/ 191679 w 1341356"/>
                        <a:gd name="connsiteY25" fmla="*/ 372915 h 2813457"/>
                        <a:gd name="connsiteX26" fmla="*/ 9214 w 1341356"/>
                        <a:gd name="connsiteY26" fmla="*/ 374989 h 2813457"/>
                        <a:gd name="connsiteX27" fmla="*/ 7140 w 1341356"/>
                        <a:gd name="connsiteY27" fmla="*/ 323152 h 2813457"/>
                        <a:gd name="connsiteX28" fmla="*/ 145886 w 1341356"/>
                        <a:gd name="connsiteY28" fmla="*/ 313181 h 2813457"/>
                        <a:gd name="connsiteX29" fmla="*/ 305720 w 1341356"/>
                        <a:gd name="connsiteY29" fmla="*/ 329372 h 2813457"/>
                        <a:gd name="connsiteX30" fmla="*/ 206193 w 1341356"/>
                        <a:gd name="connsiteY30" fmla="*/ 250581 h 2813457"/>
                        <a:gd name="connsiteX31" fmla="*/ 5067 w 1341356"/>
                        <a:gd name="connsiteY31" fmla="*/ 175936 h 2813457"/>
                        <a:gd name="connsiteX32" fmla="*/ 5067 w 1341356"/>
                        <a:gd name="connsiteY32" fmla="*/ 122026 h 2813457"/>
                        <a:gd name="connsiteX33" fmla="*/ 197899 w 1341356"/>
                        <a:gd name="connsiteY33" fmla="*/ 190450 h 2813457"/>
                        <a:gd name="connsiteX34" fmla="*/ 336822 w 1341356"/>
                        <a:gd name="connsiteY34" fmla="*/ 263021 h 2813457"/>
                        <a:gd name="connsiteX35" fmla="*/ 263327 w 1341356"/>
                        <a:gd name="connsiteY35" fmla="*/ 161114 h 2813457"/>
                        <a:gd name="connsiteX36" fmla="*/ 127025 w 1341356"/>
                        <a:gd name="connsiteY36" fmla="*/ 41478 h 2813457"/>
                        <a:gd name="connsiteX37" fmla="*/ 150209 w 1341356"/>
                        <a:gd name="connsiteY37" fmla="*/ 1764 h 2813457"/>
                        <a:gd name="connsiteX0" fmla="*/ 150209 w 1341356"/>
                        <a:gd name="connsiteY0" fmla="*/ 84 h 2811777"/>
                        <a:gd name="connsiteX1" fmla="*/ 241442 w 1341356"/>
                        <a:gd name="connsiteY1" fmla="*/ 77378 h 2811777"/>
                        <a:gd name="connsiteX2" fmla="*/ 383629 w 1341356"/>
                        <a:gd name="connsiteY2" fmla="*/ 246520 h 2811777"/>
                        <a:gd name="connsiteX3" fmla="*/ 560756 w 1341356"/>
                        <a:gd name="connsiteY3" fmla="*/ 365015 h 2811777"/>
                        <a:gd name="connsiteX4" fmla="*/ 886291 w 1341356"/>
                        <a:gd name="connsiteY4" fmla="*/ 427219 h 2811777"/>
                        <a:gd name="connsiteX5" fmla="*/ 1104005 w 1341356"/>
                        <a:gd name="connsiteY5" fmla="*/ 410631 h 2811777"/>
                        <a:gd name="connsiteX6" fmla="*/ 1145475 w 1341356"/>
                        <a:gd name="connsiteY6" fmla="*/ 194990 h 2811777"/>
                        <a:gd name="connsiteX7" fmla="*/ 1211826 w 1341356"/>
                        <a:gd name="connsiteY7" fmla="*/ 155595 h 2811777"/>
                        <a:gd name="connsiteX8" fmla="*/ 1322992 w 1341356"/>
                        <a:gd name="connsiteY8" fmla="*/ 428846 h 2811777"/>
                        <a:gd name="connsiteX9" fmla="*/ 1267809 w 1341356"/>
                        <a:gd name="connsiteY9" fmla="*/ 688476 h 2811777"/>
                        <a:gd name="connsiteX10" fmla="*/ 1133034 w 1341356"/>
                        <a:gd name="connsiteY10" fmla="*/ 978762 h 2811777"/>
                        <a:gd name="connsiteX11" fmla="*/ 1070830 w 1341356"/>
                        <a:gd name="connsiteY11" fmla="*/ 1439072 h 2811777"/>
                        <a:gd name="connsiteX12" fmla="*/ 1151695 w 1341356"/>
                        <a:gd name="connsiteY12" fmla="*/ 1957439 h 2811777"/>
                        <a:gd name="connsiteX13" fmla="*/ 1282324 w 1341356"/>
                        <a:gd name="connsiteY13" fmla="*/ 2386648 h 2811777"/>
                        <a:gd name="connsiteX14" fmla="*/ 1294765 w 1341356"/>
                        <a:gd name="connsiteY14" fmla="*/ 2809635 h 2811777"/>
                        <a:gd name="connsiteX15" fmla="*/ 1265736 w 1341356"/>
                        <a:gd name="connsiteY15" fmla="*/ 2811709 h 2811777"/>
                        <a:gd name="connsiteX16" fmla="*/ 1261589 w 1341356"/>
                        <a:gd name="connsiteY16" fmla="*/ 2446778 h 2811777"/>
                        <a:gd name="connsiteX17" fmla="*/ 1116446 w 1341356"/>
                        <a:gd name="connsiteY17" fmla="*/ 1963660 h 2811777"/>
                        <a:gd name="connsiteX18" fmla="*/ 1035581 w 1341356"/>
                        <a:gd name="connsiteY18" fmla="*/ 1575921 h 2811777"/>
                        <a:gd name="connsiteX19" fmla="*/ 1027287 w 1341356"/>
                        <a:gd name="connsiteY19" fmla="*/ 1250386 h 2811777"/>
                        <a:gd name="connsiteX20" fmla="*/ 1102328 w 1341356"/>
                        <a:gd name="connsiteY20" fmla="*/ 890749 h 2811777"/>
                        <a:gd name="connsiteX21" fmla="*/ 1161667 w 1341356"/>
                        <a:gd name="connsiteY21" fmla="*/ 713358 h 2811777"/>
                        <a:gd name="connsiteX22" fmla="*/ 1125178 w 1341356"/>
                        <a:gd name="connsiteY22" fmla="*/ 532343 h 2811777"/>
                        <a:gd name="connsiteX23" fmla="*/ 849760 w 1341356"/>
                        <a:gd name="connsiteY23" fmla="*/ 498247 h 2811777"/>
                        <a:gd name="connsiteX24" fmla="*/ 373748 w 1341356"/>
                        <a:gd name="connsiteY24" fmla="*/ 404276 h 2811777"/>
                        <a:gd name="connsiteX25" fmla="*/ 191679 w 1341356"/>
                        <a:gd name="connsiteY25" fmla="*/ 371235 h 2811777"/>
                        <a:gd name="connsiteX26" fmla="*/ 9214 w 1341356"/>
                        <a:gd name="connsiteY26" fmla="*/ 373309 h 2811777"/>
                        <a:gd name="connsiteX27" fmla="*/ 7140 w 1341356"/>
                        <a:gd name="connsiteY27" fmla="*/ 321472 h 2811777"/>
                        <a:gd name="connsiteX28" fmla="*/ 145886 w 1341356"/>
                        <a:gd name="connsiteY28" fmla="*/ 311501 h 2811777"/>
                        <a:gd name="connsiteX29" fmla="*/ 305720 w 1341356"/>
                        <a:gd name="connsiteY29" fmla="*/ 327692 h 2811777"/>
                        <a:gd name="connsiteX30" fmla="*/ 206193 w 1341356"/>
                        <a:gd name="connsiteY30" fmla="*/ 248901 h 2811777"/>
                        <a:gd name="connsiteX31" fmla="*/ 5067 w 1341356"/>
                        <a:gd name="connsiteY31" fmla="*/ 174256 h 2811777"/>
                        <a:gd name="connsiteX32" fmla="*/ 5067 w 1341356"/>
                        <a:gd name="connsiteY32" fmla="*/ 120346 h 2811777"/>
                        <a:gd name="connsiteX33" fmla="*/ 197899 w 1341356"/>
                        <a:gd name="connsiteY33" fmla="*/ 188770 h 2811777"/>
                        <a:gd name="connsiteX34" fmla="*/ 336822 w 1341356"/>
                        <a:gd name="connsiteY34" fmla="*/ 261341 h 2811777"/>
                        <a:gd name="connsiteX35" fmla="*/ 263327 w 1341356"/>
                        <a:gd name="connsiteY35" fmla="*/ 159434 h 2811777"/>
                        <a:gd name="connsiteX36" fmla="*/ 127025 w 1341356"/>
                        <a:gd name="connsiteY36" fmla="*/ 39798 h 2811777"/>
                        <a:gd name="connsiteX37" fmla="*/ 150209 w 1341356"/>
                        <a:gd name="connsiteY37" fmla="*/ 84 h 2811777"/>
                        <a:gd name="connsiteX0" fmla="*/ 169259 w 1341356"/>
                        <a:gd name="connsiteY0" fmla="*/ 101 h 2808222"/>
                        <a:gd name="connsiteX1" fmla="*/ 241442 w 1341356"/>
                        <a:gd name="connsiteY1" fmla="*/ 73823 h 2808222"/>
                        <a:gd name="connsiteX2" fmla="*/ 383629 w 1341356"/>
                        <a:gd name="connsiteY2" fmla="*/ 242965 h 2808222"/>
                        <a:gd name="connsiteX3" fmla="*/ 560756 w 1341356"/>
                        <a:gd name="connsiteY3" fmla="*/ 361460 h 2808222"/>
                        <a:gd name="connsiteX4" fmla="*/ 886291 w 1341356"/>
                        <a:gd name="connsiteY4" fmla="*/ 423664 h 2808222"/>
                        <a:gd name="connsiteX5" fmla="*/ 1104005 w 1341356"/>
                        <a:gd name="connsiteY5" fmla="*/ 407076 h 2808222"/>
                        <a:gd name="connsiteX6" fmla="*/ 1145475 w 1341356"/>
                        <a:gd name="connsiteY6" fmla="*/ 191435 h 2808222"/>
                        <a:gd name="connsiteX7" fmla="*/ 1211826 w 1341356"/>
                        <a:gd name="connsiteY7" fmla="*/ 152040 h 2808222"/>
                        <a:gd name="connsiteX8" fmla="*/ 1322992 w 1341356"/>
                        <a:gd name="connsiteY8" fmla="*/ 425291 h 2808222"/>
                        <a:gd name="connsiteX9" fmla="*/ 1267809 w 1341356"/>
                        <a:gd name="connsiteY9" fmla="*/ 684921 h 2808222"/>
                        <a:gd name="connsiteX10" fmla="*/ 1133034 w 1341356"/>
                        <a:gd name="connsiteY10" fmla="*/ 975207 h 2808222"/>
                        <a:gd name="connsiteX11" fmla="*/ 1070830 w 1341356"/>
                        <a:gd name="connsiteY11" fmla="*/ 1435517 h 2808222"/>
                        <a:gd name="connsiteX12" fmla="*/ 1151695 w 1341356"/>
                        <a:gd name="connsiteY12" fmla="*/ 1953884 h 2808222"/>
                        <a:gd name="connsiteX13" fmla="*/ 1282324 w 1341356"/>
                        <a:gd name="connsiteY13" fmla="*/ 2383093 h 2808222"/>
                        <a:gd name="connsiteX14" fmla="*/ 1294765 w 1341356"/>
                        <a:gd name="connsiteY14" fmla="*/ 2806080 h 2808222"/>
                        <a:gd name="connsiteX15" fmla="*/ 1265736 w 1341356"/>
                        <a:gd name="connsiteY15" fmla="*/ 2808154 h 2808222"/>
                        <a:gd name="connsiteX16" fmla="*/ 1261589 w 1341356"/>
                        <a:gd name="connsiteY16" fmla="*/ 2443223 h 2808222"/>
                        <a:gd name="connsiteX17" fmla="*/ 1116446 w 1341356"/>
                        <a:gd name="connsiteY17" fmla="*/ 1960105 h 2808222"/>
                        <a:gd name="connsiteX18" fmla="*/ 1035581 w 1341356"/>
                        <a:gd name="connsiteY18" fmla="*/ 1572366 h 2808222"/>
                        <a:gd name="connsiteX19" fmla="*/ 1027287 w 1341356"/>
                        <a:gd name="connsiteY19" fmla="*/ 1246831 h 2808222"/>
                        <a:gd name="connsiteX20" fmla="*/ 1102328 w 1341356"/>
                        <a:gd name="connsiteY20" fmla="*/ 887194 h 2808222"/>
                        <a:gd name="connsiteX21" fmla="*/ 1161667 w 1341356"/>
                        <a:gd name="connsiteY21" fmla="*/ 709803 h 2808222"/>
                        <a:gd name="connsiteX22" fmla="*/ 1125178 w 1341356"/>
                        <a:gd name="connsiteY22" fmla="*/ 528788 h 2808222"/>
                        <a:gd name="connsiteX23" fmla="*/ 849760 w 1341356"/>
                        <a:gd name="connsiteY23" fmla="*/ 494692 h 2808222"/>
                        <a:gd name="connsiteX24" fmla="*/ 373748 w 1341356"/>
                        <a:gd name="connsiteY24" fmla="*/ 400721 h 2808222"/>
                        <a:gd name="connsiteX25" fmla="*/ 191679 w 1341356"/>
                        <a:gd name="connsiteY25" fmla="*/ 367680 h 2808222"/>
                        <a:gd name="connsiteX26" fmla="*/ 9214 w 1341356"/>
                        <a:gd name="connsiteY26" fmla="*/ 369754 h 2808222"/>
                        <a:gd name="connsiteX27" fmla="*/ 7140 w 1341356"/>
                        <a:gd name="connsiteY27" fmla="*/ 317917 h 2808222"/>
                        <a:gd name="connsiteX28" fmla="*/ 145886 w 1341356"/>
                        <a:gd name="connsiteY28" fmla="*/ 307946 h 2808222"/>
                        <a:gd name="connsiteX29" fmla="*/ 305720 w 1341356"/>
                        <a:gd name="connsiteY29" fmla="*/ 324137 h 2808222"/>
                        <a:gd name="connsiteX30" fmla="*/ 206193 w 1341356"/>
                        <a:gd name="connsiteY30" fmla="*/ 245346 h 2808222"/>
                        <a:gd name="connsiteX31" fmla="*/ 5067 w 1341356"/>
                        <a:gd name="connsiteY31" fmla="*/ 170701 h 2808222"/>
                        <a:gd name="connsiteX32" fmla="*/ 5067 w 1341356"/>
                        <a:gd name="connsiteY32" fmla="*/ 116791 h 2808222"/>
                        <a:gd name="connsiteX33" fmla="*/ 197899 w 1341356"/>
                        <a:gd name="connsiteY33" fmla="*/ 185215 h 2808222"/>
                        <a:gd name="connsiteX34" fmla="*/ 336822 w 1341356"/>
                        <a:gd name="connsiteY34" fmla="*/ 257786 h 2808222"/>
                        <a:gd name="connsiteX35" fmla="*/ 263327 w 1341356"/>
                        <a:gd name="connsiteY35" fmla="*/ 155879 h 2808222"/>
                        <a:gd name="connsiteX36" fmla="*/ 127025 w 1341356"/>
                        <a:gd name="connsiteY36" fmla="*/ 36243 h 2808222"/>
                        <a:gd name="connsiteX37" fmla="*/ 169259 w 1341356"/>
                        <a:gd name="connsiteY37" fmla="*/ 101 h 2808222"/>
                        <a:gd name="connsiteX0" fmla="*/ 158543 w 1341356"/>
                        <a:gd name="connsiteY0" fmla="*/ 70 h 2815335"/>
                        <a:gd name="connsiteX1" fmla="*/ 241442 w 1341356"/>
                        <a:gd name="connsiteY1" fmla="*/ 80936 h 2815335"/>
                        <a:gd name="connsiteX2" fmla="*/ 383629 w 1341356"/>
                        <a:gd name="connsiteY2" fmla="*/ 250078 h 2815335"/>
                        <a:gd name="connsiteX3" fmla="*/ 560756 w 1341356"/>
                        <a:gd name="connsiteY3" fmla="*/ 368573 h 2815335"/>
                        <a:gd name="connsiteX4" fmla="*/ 886291 w 1341356"/>
                        <a:gd name="connsiteY4" fmla="*/ 430777 h 2815335"/>
                        <a:gd name="connsiteX5" fmla="*/ 1104005 w 1341356"/>
                        <a:gd name="connsiteY5" fmla="*/ 414189 h 2815335"/>
                        <a:gd name="connsiteX6" fmla="*/ 1145475 w 1341356"/>
                        <a:gd name="connsiteY6" fmla="*/ 198548 h 2815335"/>
                        <a:gd name="connsiteX7" fmla="*/ 1211826 w 1341356"/>
                        <a:gd name="connsiteY7" fmla="*/ 159153 h 2815335"/>
                        <a:gd name="connsiteX8" fmla="*/ 1322992 w 1341356"/>
                        <a:gd name="connsiteY8" fmla="*/ 432404 h 2815335"/>
                        <a:gd name="connsiteX9" fmla="*/ 1267809 w 1341356"/>
                        <a:gd name="connsiteY9" fmla="*/ 692034 h 2815335"/>
                        <a:gd name="connsiteX10" fmla="*/ 1133034 w 1341356"/>
                        <a:gd name="connsiteY10" fmla="*/ 982320 h 2815335"/>
                        <a:gd name="connsiteX11" fmla="*/ 1070830 w 1341356"/>
                        <a:gd name="connsiteY11" fmla="*/ 1442630 h 2815335"/>
                        <a:gd name="connsiteX12" fmla="*/ 1151695 w 1341356"/>
                        <a:gd name="connsiteY12" fmla="*/ 1960997 h 2815335"/>
                        <a:gd name="connsiteX13" fmla="*/ 1282324 w 1341356"/>
                        <a:gd name="connsiteY13" fmla="*/ 2390206 h 2815335"/>
                        <a:gd name="connsiteX14" fmla="*/ 1294765 w 1341356"/>
                        <a:gd name="connsiteY14" fmla="*/ 2813193 h 2815335"/>
                        <a:gd name="connsiteX15" fmla="*/ 1265736 w 1341356"/>
                        <a:gd name="connsiteY15" fmla="*/ 2815267 h 2815335"/>
                        <a:gd name="connsiteX16" fmla="*/ 1261589 w 1341356"/>
                        <a:gd name="connsiteY16" fmla="*/ 2450336 h 2815335"/>
                        <a:gd name="connsiteX17" fmla="*/ 1116446 w 1341356"/>
                        <a:gd name="connsiteY17" fmla="*/ 1967218 h 2815335"/>
                        <a:gd name="connsiteX18" fmla="*/ 1035581 w 1341356"/>
                        <a:gd name="connsiteY18" fmla="*/ 1579479 h 2815335"/>
                        <a:gd name="connsiteX19" fmla="*/ 1027287 w 1341356"/>
                        <a:gd name="connsiteY19" fmla="*/ 1253944 h 2815335"/>
                        <a:gd name="connsiteX20" fmla="*/ 1102328 w 1341356"/>
                        <a:gd name="connsiteY20" fmla="*/ 894307 h 2815335"/>
                        <a:gd name="connsiteX21" fmla="*/ 1161667 w 1341356"/>
                        <a:gd name="connsiteY21" fmla="*/ 716916 h 2815335"/>
                        <a:gd name="connsiteX22" fmla="*/ 1125178 w 1341356"/>
                        <a:gd name="connsiteY22" fmla="*/ 535901 h 2815335"/>
                        <a:gd name="connsiteX23" fmla="*/ 849760 w 1341356"/>
                        <a:gd name="connsiteY23" fmla="*/ 501805 h 2815335"/>
                        <a:gd name="connsiteX24" fmla="*/ 373748 w 1341356"/>
                        <a:gd name="connsiteY24" fmla="*/ 407834 h 2815335"/>
                        <a:gd name="connsiteX25" fmla="*/ 191679 w 1341356"/>
                        <a:gd name="connsiteY25" fmla="*/ 374793 h 2815335"/>
                        <a:gd name="connsiteX26" fmla="*/ 9214 w 1341356"/>
                        <a:gd name="connsiteY26" fmla="*/ 376867 h 2815335"/>
                        <a:gd name="connsiteX27" fmla="*/ 7140 w 1341356"/>
                        <a:gd name="connsiteY27" fmla="*/ 325030 h 2815335"/>
                        <a:gd name="connsiteX28" fmla="*/ 145886 w 1341356"/>
                        <a:gd name="connsiteY28" fmla="*/ 315059 h 2815335"/>
                        <a:gd name="connsiteX29" fmla="*/ 305720 w 1341356"/>
                        <a:gd name="connsiteY29" fmla="*/ 331250 h 2815335"/>
                        <a:gd name="connsiteX30" fmla="*/ 206193 w 1341356"/>
                        <a:gd name="connsiteY30" fmla="*/ 252459 h 2815335"/>
                        <a:gd name="connsiteX31" fmla="*/ 5067 w 1341356"/>
                        <a:gd name="connsiteY31" fmla="*/ 177814 h 2815335"/>
                        <a:gd name="connsiteX32" fmla="*/ 5067 w 1341356"/>
                        <a:gd name="connsiteY32" fmla="*/ 123904 h 2815335"/>
                        <a:gd name="connsiteX33" fmla="*/ 197899 w 1341356"/>
                        <a:gd name="connsiteY33" fmla="*/ 192328 h 2815335"/>
                        <a:gd name="connsiteX34" fmla="*/ 336822 w 1341356"/>
                        <a:gd name="connsiteY34" fmla="*/ 264899 h 2815335"/>
                        <a:gd name="connsiteX35" fmla="*/ 263327 w 1341356"/>
                        <a:gd name="connsiteY35" fmla="*/ 162992 h 2815335"/>
                        <a:gd name="connsiteX36" fmla="*/ 127025 w 1341356"/>
                        <a:gd name="connsiteY36" fmla="*/ 43356 h 2815335"/>
                        <a:gd name="connsiteX37" fmla="*/ 158543 w 1341356"/>
                        <a:gd name="connsiteY37" fmla="*/ 70 h 2815335"/>
                        <a:gd name="connsiteX0" fmla="*/ 158543 w 1341356"/>
                        <a:gd name="connsiteY0" fmla="*/ 2280 h 2817545"/>
                        <a:gd name="connsiteX1" fmla="*/ 241442 w 1341356"/>
                        <a:gd name="connsiteY1" fmla="*/ 83146 h 2817545"/>
                        <a:gd name="connsiteX2" fmla="*/ 383629 w 1341356"/>
                        <a:gd name="connsiteY2" fmla="*/ 252288 h 2817545"/>
                        <a:gd name="connsiteX3" fmla="*/ 560756 w 1341356"/>
                        <a:gd name="connsiteY3" fmla="*/ 370783 h 2817545"/>
                        <a:gd name="connsiteX4" fmla="*/ 886291 w 1341356"/>
                        <a:gd name="connsiteY4" fmla="*/ 432987 h 2817545"/>
                        <a:gd name="connsiteX5" fmla="*/ 1104005 w 1341356"/>
                        <a:gd name="connsiteY5" fmla="*/ 416399 h 2817545"/>
                        <a:gd name="connsiteX6" fmla="*/ 1145475 w 1341356"/>
                        <a:gd name="connsiteY6" fmla="*/ 200758 h 2817545"/>
                        <a:gd name="connsiteX7" fmla="*/ 1211826 w 1341356"/>
                        <a:gd name="connsiteY7" fmla="*/ 161363 h 2817545"/>
                        <a:gd name="connsiteX8" fmla="*/ 1322992 w 1341356"/>
                        <a:gd name="connsiteY8" fmla="*/ 434614 h 2817545"/>
                        <a:gd name="connsiteX9" fmla="*/ 1267809 w 1341356"/>
                        <a:gd name="connsiteY9" fmla="*/ 694244 h 2817545"/>
                        <a:gd name="connsiteX10" fmla="*/ 1133034 w 1341356"/>
                        <a:gd name="connsiteY10" fmla="*/ 984530 h 2817545"/>
                        <a:gd name="connsiteX11" fmla="*/ 1070830 w 1341356"/>
                        <a:gd name="connsiteY11" fmla="*/ 1444840 h 2817545"/>
                        <a:gd name="connsiteX12" fmla="*/ 1151695 w 1341356"/>
                        <a:gd name="connsiteY12" fmla="*/ 1963207 h 2817545"/>
                        <a:gd name="connsiteX13" fmla="*/ 1282324 w 1341356"/>
                        <a:gd name="connsiteY13" fmla="*/ 2392416 h 2817545"/>
                        <a:gd name="connsiteX14" fmla="*/ 1294765 w 1341356"/>
                        <a:gd name="connsiteY14" fmla="*/ 2815403 h 2817545"/>
                        <a:gd name="connsiteX15" fmla="*/ 1265736 w 1341356"/>
                        <a:gd name="connsiteY15" fmla="*/ 2817477 h 2817545"/>
                        <a:gd name="connsiteX16" fmla="*/ 1261589 w 1341356"/>
                        <a:gd name="connsiteY16" fmla="*/ 2452546 h 2817545"/>
                        <a:gd name="connsiteX17" fmla="*/ 1116446 w 1341356"/>
                        <a:gd name="connsiteY17" fmla="*/ 1969428 h 2817545"/>
                        <a:gd name="connsiteX18" fmla="*/ 1035581 w 1341356"/>
                        <a:gd name="connsiteY18" fmla="*/ 1581689 h 2817545"/>
                        <a:gd name="connsiteX19" fmla="*/ 1027287 w 1341356"/>
                        <a:gd name="connsiteY19" fmla="*/ 1256154 h 2817545"/>
                        <a:gd name="connsiteX20" fmla="*/ 1102328 w 1341356"/>
                        <a:gd name="connsiteY20" fmla="*/ 896517 h 2817545"/>
                        <a:gd name="connsiteX21" fmla="*/ 1161667 w 1341356"/>
                        <a:gd name="connsiteY21" fmla="*/ 719126 h 2817545"/>
                        <a:gd name="connsiteX22" fmla="*/ 1125178 w 1341356"/>
                        <a:gd name="connsiteY22" fmla="*/ 538111 h 2817545"/>
                        <a:gd name="connsiteX23" fmla="*/ 849760 w 1341356"/>
                        <a:gd name="connsiteY23" fmla="*/ 504015 h 2817545"/>
                        <a:gd name="connsiteX24" fmla="*/ 373748 w 1341356"/>
                        <a:gd name="connsiteY24" fmla="*/ 410044 h 2817545"/>
                        <a:gd name="connsiteX25" fmla="*/ 191679 w 1341356"/>
                        <a:gd name="connsiteY25" fmla="*/ 377003 h 2817545"/>
                        <a:gd name="connsiteX26" fmla="*/ 9214 w 1341356"/>
                        <a:gd name="connsiteY26" fmla="*/ 379077 h 2817545"/>
                        <a:gd name="connsiteX27" fmla="*/ 7140 w 1341356"/>
                        <a:gd name="connsiteY27" fmla="*/ 327240 h 2817545"/>
                        <a:gd name="connsiteX28" fmla="*/ 145886 w 1341356"/>
                        <a:gd name="connsiteY28" fmla="*/ 317269 h 2817545"/>
                        <a:gd name="connsiteX29" fmla="*/ 305720 w 1341356"/>
                        <a:gd name="connsiteY29" fmla="*/ 333460 h 2817545"/>
                        <a:gd name="connsiteX30" fmla="*/ 206193 w 1341356"/>
                        <a:gd name="connsiteY30" fmla="*/ 254669 h 2817545"/>
                        <a:gd name="connsiteX31" fmla="*/ 5067 w 1341356"/>
                        <a:gd name="connsiteY31" fmla="*/ 180024 h 2817545"/>
                        <a:gd name="connsiteX32" fmla="*/ 5067 w 1341356"/>
                        <a:gd name="connsiteY32" fmla="*/ 126114 h 2817545"/>
                        <a:gd name="connsiteX33" fmla="*/ 197899 w 1341356"/>
                        <a:gd name="connsiteY33" fmla="*/ 194538 h 2817545"/>
                        <a:gd name="connsiteX34" fmla="*/ 336822 w 1341356"/>
                        <a:gd name="connsiteY34" fmla="*/ 267109 h 2817545"/>
                        <a:gd name="connsiteX35" fmla="*/ 263327 w 1341356"/>
                        <a:gd name="connsiteY35" fmla="*/ 165202 h 2817545"/>
                        <a:gd name="connsiteX36" fmla="*/ 127025 w 1341356"/>
                        <a:gd name="connsiteY36" fmla="*/ 45566 h 2817545"/>
                        <a:gd name="connsiteX37" fmla="*/ 158543 w 1341356"/>
                        <a:gd name="connsiteY37" fmla="*/ 2280 h 2817545"/>
                        <a:gd name="connsiteX0" fmla="*/ 158543 w 1341356"/>
                        <a:gd name="connsiteY0" fmla="*/ 2280 h 2817545"/>
                        <a:gd name="connsiteX1" fmla="*/ 241442 w 1341356"/>
                        <a:gd name="connsiteY1" fmla="*/ 83146 h 2817545"/>
                        <a:gd name="connsiteX2" fmla="*/ 383629 w 1341356"/>
                        <a:gd name="connsiteY2" fmla="*/ 252288 h 2817545"/>
                        <a:gd name="connsiteX3" fmla="*/ 560756 w 1341356"/>
                        <a:gd name="connsiteY3" fmla="*/ 370783 h 2817545"/>
                        <a:gd name="connsiteX4" fmla="*/ 886291 w 1341356"/>
                        <a:gd name="connsiteY4" fmla="*/ 432987 h 2817545"/>
                        <a:gd name="connsiteX5" fmla="*/ 1104005 w 1341356"/>
                        <a:gd name="connsiteY5" fmla="*/ 416399 h 2817545"/>
                        <a:gd name="connsiteX6" fmla="*/ 1145475 w 1341356"/>
                        <a:gd name="connsiteY6" fmla="*/ 200758 h 2817545"/>
                        <a:gd name="connsiteX7" fmla="*/ 1211826 w 1341356"/>
                        <a:gd name="connsiteY7" fmla="*/ 161363 h 2817545"/>
                        <a:gd name="connsiteX8" fmla="*/ 1322992 w 1341356"/>
                        <a:gd name="connsiteY8" fmla="*/ 434614 h 2817545"/>
                        <a:gd name="connsiteX9" fmla="*/ 1267809 w 1341356"/>
                        <a:gd name="connsiteY9" fmla="*/ 694244 h 2817545"/>
                        <a:gd name="connsiteX10" fmla="*/ 1133034 w 1341356"/>
                        <a:gd name="connsiteY10" fmla="*/ 984530 h 2817545"/>
                        <a:gd name="connsiteX11" fmla="*/ 1070830 w 1341356"/>
                        <a:gd name="connsiteY11" fmla="*/ 1444840 h 2817545"/>
                        <a:gd name="connsiteX12" fmla="*/ 1151695 w 1341356"/>
                        <a:gd name="connsiteY12" fmla="*/ 1963207 h 2817545"/>
                        <a:gd name="connsiteX13" fmla="*/ 1282324 w 1341356"/>
                        <a:gd name="connsiteY13" fmla="*/ 2392416 h 2817545"/>
                        <a:gd name="connsiteX14" fmla="*/ 1294765 w 1341356"/>
                        <a:gd name="connsiteY14" fmla="*/ 2815403 h 2817545"/>
                        <a:gd name="connsiteX15" fmla="*/ 1265736 w 1341356"/>
                        <a:gd name="connsiteY15" fmla="*/ 2817477 h 2817545"/>
                        <a:gd name="connsiteX16" fmla="*/ 1261589 w 1341356"/>
                        <a:gd name="connsiteY16" fmla="*/ 2452546 h 2817545"/>
                        <a:gd name="connsiteX17" fmla="*/ 1116446 w 1341356"/>
                        <a:gd name="connsiteY17" fmla="*/ 1969428 h 2817545"/>
                        <a:gd name="connsiteX18" fmla="*/ 1035581 w 1341356"/>
                        <a:gd name="connsiteY18" fmla="*/ 1581689 h 2817545"/>
                        <a:gd name="connsiteX19" fmla="*/ 1027287 w 1341356"/>
                        <a:gd name="connsiteY19" fmla="*/ 1256154 h 2817545"/>
                        <a:gd name="connsiteX20" fmla="*/ 1102328 w 1341356"/>
                        <a:gd name="connsiteY20" fmla="*/ 896517 h 2817545"/>
                        <a:gd name="connsiteX21" fmla="*/ 1161667 w 1341356"/>
                        <a:gd name="connsiteY21" fmla="*/ 719126 h 2817545"/>
                        <a:gd name="connsiteX22" fmla="*/ 1125178 w 1341356"/>
                        <a:gd name="connsiteY22" fmla="*/ 538111 h 2817545"/>
                        <a:gd name="connsiteX23" fmla="*/ 849760 w 1341356"/>
                        <a:gd name="connsiteY23" fmla="*/ 504015 h 2817545"/>
                        <a:gd name="connsiteX24" fmla="*/ 373748 w 1341356"/>
                        <a:gd name="connsiteY24" fmla="*/ 410044 h 2817545"/>
                        <a:gd name="connsiteX25" fmla="*/ 191679 w 1341356"/>
                        <a:gd name="connsiteY25" fmla="*/ 377003 h 2817545"/>
                        <a:gd name="connsiteX26" fmla="*/ 9214 w 1341356"/>
                        <a:gd name="connsiteY26" fmla="*/ 379077 h 2817545"/>
                        <a:gd name="connsiteX27" fmla="*/ 7140 w 1341356"/>
                        <a:gd name="connsiteY27" fmla="*/ 327240 h 2817545"/>
                        <a:gd name="connsiteX28" fmla="*/ 145886 w 1341356"/>
                        <a:gd name="connsiteY28" fmla="*/ 317269 h 2817545"/>
                        <a:gd name="connsiteX29" fmla="*/ 305720 w 1341356"/>
                        <a:gd name="connsiteY29" fmla="*/ 333460 h 2817545"/>
                        <a:gd name="connsiteX30" fmla="*/ 206193 w 1341356"/>
                        <a:gd name="connsiteY30" fmla="*/ 254669 h 2817545"/>
                        <a:gd name="connsiteX31" fmla="*/ 5067 w 1341356"/>
                        <a:gd name="connsiteY31" fmla="*/ 180024 h 2817545"/>
                        <a:gd name="connsiteX32" fmla="*/ 5067 w 1341356"/>
                        <a:gd name="connsiteY32" fmla="*/ 126114 h 2817545"/>
                        <a:gd name="connsiteX33" fmla="*/ 197899 w 1341356"/>
                        <a:gd name="connsiteY33" fmla="*/ 194538 h 2817545"/>
                        <a:gd name="connsiteX34" fmla="*/ 336822 w 1341356"/>
                        <a:gd name="connsiteY34" fmla="*/ 267109 h 2817545"/>
                        <a:gd name="connsiteX35" fmla="*/ 263327 w 1341356"/>
                        <a:gd name="connsiteY35" fmla="*/ 165202 h 2817545"/>
                        <a:gd name="connsiteX36" fmla="*/ 127025 w 1341356"/>
                        <a:gd name="connsiteY36" fmla="*/ 45566 h 2817545"/>
                        <a:gd name="connsiteX37" fmla="*/ 158543 w 1341356"/>
                        <a:gd name="connsiteY37" fmla="*/ 2280 h 2817545"/>
                        <a:gd name="connsiteX0" fmla="*/ 158543 w 1341356"/>
                        <a:gd name="connsiteY0" fmla="*/ 0 h 2815265"/>
                        <a:gd name="connsiteX1" fmla="*/ 241442 w 1341356"/>
                        <a:gd name="connsiteY1" fmla="*/ 80866 h 2815265"/>
                        <a:gd name="connsiteX2" fmla="*/ 383629 w 1341356"/>
                        <a:gd name="connsiteY2" fmla="*/ 250008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36822 w 1341356"/>
                        <a:gd name="connsiteY34" fmla="*/ 264829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1442 w 1341356"/>
                        <a:gd name="connsiteY1" fmla="*/ 80866 h 2815265"/>
                        <a:gd name="connsiteX2" fmla="*/ 383629 w 1341356"/>
                        <a:gd name="connsiteY2" fmla="*/ 250008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36822 w 1341356"/>
                        <a:gd name="connsiteY34" fmla="*/ 264829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1442 w 1341356"/>
                        <a:gd name="connsiteY1" fmla="*/ 80866 h 2815265"/>
                        <a:gd name="connsiteX2" fmla="*/ 383629 w 1341356"/>
                        <a:gd name="connsiteY2" fmla="*/ 250008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36822 w 1341356"/>
                        <a:gd name="connsiteY34" fmla="*/ 264829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9776 w 1341356"/>
                        <a:gd name="connsiteY1" fmla="*/ 78485 h 2815265"/>
                        <a:gd name="connsiteX2" fmla="*/ 383629 w 1341356"/>
                        <a:gd name="connsiteY2" fmla="*/ 250008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36822 w 1341356"/>
                        <a:gd name="connsiteY34" fmla="*/ 264829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9776 w 1341356"/>
                        <a:gd name="connsiteY1" fmla="*/ 78485 h 2815265"/>
                        <a:gd name="connsiteX2" fmla="*/ 383629 w 1341356"/>
                        <a:gd name="connsiteY2" fmla="*/ 250008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9776 w 1341356"/>
                        <a:gd name="connsiteY1" fmla="*/ 78485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9776 w 1341356"/>
                        <a:gd name="connsiteY1" fmla="*/ 78485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9776 w 1341356"/>
                        <a:gd name="connsiteY1" fmla="*/ 78485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3823 w 1341356"/>
                        <a:gd name="connsiteY1" fmla="*/ 8205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3823 w 1341356"/>
                        <a:gd name="connsiteY1" fmla="*/ 8205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3823 w 1341356"/>
                        <a:gd name="connsiteY1" fmla="*/ 8205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43823 w 1341356"/>
                        <a:gd name="connsiteY1" fmla="*/ 8205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60492 w 1341356"/>
                        <a:gd name="connsiteY1" fmla="*/ 9991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8543 w 1341356"/>
                        <a:gd name="connsiteY0" fmla="*/ 0 h 2815265"/>
                        <a:gd name="connsiteX1" fmla="*/ 260492 w 1341356"/>
                        <a:gd name="connsiteY1" fmla="*/ 99917 h 2815265"/>
                        <a:gd name="connsiteX2" fmla="*/ 387201 w 1341356"/>
                        <a:gd name="connsiteY2" fmla="*/ 245245 h 2815265"/>
                        <a:gd name="connsiteX3" fmla="*/ 560756 w 1341356"/>
                        <a:gd name="connsiteY3" fmla="*/ 368503 h 2815265"/>
                        <a:gd name="connsiteX4" fmla="*/ 886291 w 1341356"/>
                        <a:gd name="connsiteY4" fmla="*/ 430707 h 2815265"/>
                        <a:gd name="connsiteX5" fmla="*/ 1104005 w 1341356"/>
                        <a:gd name="connsiteY5" fmla="*/ 414119 h 2815265"/>
                        <a:gd name="connsiteX6" fmla="*/ 1145475 w 1341356"/>
                        <a:gd name="connsiteY6" fmla="*/ 198478 h 2815265"/>
                        <a:gd name="connsiteX7" fmla="*/ 1211826 w 1341356"/>
                        <a:gd name="connsiteY7" fmla="*/ 159083 h 2815265"/>
                        <a:gd name="connsiteX8" fmla="*/ 1322992 w 1341356"/>
                        <a:gd name="connsiteY8" fmla="*/ 432334 h 2815265"/>
                        <a:gd name="connsiteX9" fmla="*/ 1267809 w 1341356"/>
                        <a:gd name="connsiteY9" fmla="*/ 691964 h 2815265"/>
                        <a:gd name="connsiteX10" fmla="*/ 1133034 w 1341356"/>
                        <a:gd name="connsiteY10" fmla="*/ 982250 h 2815265"/>
                        <a:gd name="connsiteX11" fmla="*/ 1070830 w 1341356"/>
                        <a:gd name="connsiteY11" fmla="*/ 1442560 h 2815265"/>
                        <a:gd name="connsiteX12" fmla="*/ 1151695 w 1341356"/>
                        <a:gd name="connsiteY12" fmla="*/ 1960927 h 2815265"/>
                        <a:gd name="connsiteX13" fmla="*/ 1282324 w 1341356"/>
                        <a:gd name="connsiteY13" fmla="*/ 2390136 h 2815265"/>
                        <a:gd name="connsiteX14" fmla="*/ 1294765 w 1341356"/>
                        <a:gd name="connsiteY14" fmla="*/ 2813123 h 2815265"/>
                        <a:gd name="connsiteX15" fmla="*/ 1265736 w 1341356"/>
                        <a:gd name="connsiteY15" fmla="*/ 2815197 h 2815265"/>
                        <a:gd name="connsiteX16" fmla="*/ 1261589 w 1341356"/>
                        <a:gd name="connsiteY16" fmla="*/ 2450266 h 2815265"/>
                        <a:gd name="connsiteX17" fmla="*/ 1116446 w 1341356"/>
                        <a:gd name="connsiteY17" fmla="*/ 1967148 h 2815265"/>
                        <a:gd name="connsiteX18" fmla="*/ 1035581 w 1341356"/>
                        <a:gd name="connsiteY18" fmla="*/ 1579409 h 2815265"/>
                        <a:gd name="connsiteX19" fmla="*/ 1027287 w 1341356"/>
                        <a:gd name="connsiteY19" fmla="*/ 1253874 h 2815265"/>
                        <a:gd name="connsiteX20" fmla="*/ 1102328 w 1341356"/>
                        <a:gd name="connsiteY20" fmla="*/ 894237 h 2815265"/>
                        <a:gd name="connsiteX21" fmla="*/ 1161667 w 1341356"/>
                        <a:gd name="connsiteY21" fmla="*/ 716846 h 2815265"/>
                        <a:gd name="connsiteX22" fmla="*/ 1125178 w 1341356"/>
                        <a:gd name="connsiteY22" fmla="*/ 535831 h 2815265"/>
                        <a:gd name="connsiteX23" fmla="*/ 849760 w 1341356"/>
                        <a:gd name="connsiteY23" fmla="*/ 501735 h 2815265"/>
                        <a:gd name="connsiteX24" fmla="*/ 373748 w 1341356"/>
                        <a:gd name="connsiteY24" fmla="*/ 407764 h 2815265"/>
                        <a:gd name="connsiteX25" fmla="*/ 191679 w 1341356"/>
                        <a:gd name="connsiteY25" fmla="*/ 374723 h 2815265"/>
                        <a:gd name="connsiteX26" fmla="*/ 9214 w 1341356"/>
                        <a:gd name="connsiteY26" fmla="*/ 376797 h 2815265"/>
                        <a:gd name="connsiteX27" fmla="*/ 7140 w 1341356"/>
                        <a:gd name="connsiteY27" fmla="*/ 324960 h 2815265"/>
                        <a:gd name="connsiteX28" fmla="*/ 145886 w 1341356"/>
                        <a:gd name="connsiteY28" fmla="*/ 314989 h 2815265"/>
                        <a:gd name="connsiteX29" fmla="*/ 305720 w 1341356"/>
                        <a:gd name="connsiteY29" fmla="*/ 331180 h 2815265"/>
                        <a:gd name="connsiteX30" fmla="*/ 206193 w 1341356"/>
                        <a:gd name="connsiteY30" fmla="*/ 252389 h 2815265"/>
                        <a:gd name="connsiteX31" fmla="*/ 5067 w 1341356"/>
                        <a:gd name="connsiteY31" fmla="*/ 177744 h 2815265"/>
                        <a:gd name="connsiteX32" fmla="*/ 5067 w 1341356"/>
                        <a:gd name="connsiteY32" fmla="*/ 123834 h 2815265"/>
                        <a:gd name="connsiteX33" fmla="*/ 197899 w 1341356"/>
                        <a:gd name="connsiteY33" fmla="*/ 192258 h 2815265"/>
                        <a:gd name="connsiteX34" fmla="*/ 321344 w 1341356"/>
                        <a:gd name="connsiteY34" fmla="*/ 249351 h 2815265"/>
                        <a:gd name="connsiteX35" fmla="*/ 263327 w 1341356"/>
                        <a:gd name="connsiteY35" fmla="*/ 162922 h 2815265"/>
                        <a:gd name="connsiteX36" fmla="*/ 127025 w 1341356"/>
                        <a:gd name="connsiteY36" fmla="*/ 43286 h 2815265"/>
                        <a:gd name="connsiteX37" fmla="*/ 158543 w 1341356"/>
                        <a:gd name="connsiteY37" fmla="*/ 0 h 2815265"/>
                        <a:gd name="connsiteX0" fmla="*/ 153780 w 1341356"/>
                        <a:gd name="connsiteY0" fmla="*/ 0 h 2805740"/>
                        <a:gd name="connsiteX1" fmla="*/ 260492 w 1341356"/>
                        <a:gd name="connsiteY1" fmla="*/ 90392 h 2805740"/>
                        <a:gd name="connsiteX2" fmla="*/ 387201 w 1341356"/>
                        <a:gd name="connsiteY2" fmla="*/ 235720 h 2805740"/>
                        <a:gd name="connsiteX3" fmla="*/ 560756 w 1341356"/>
                        <a:gd name="connsiteY3" fmla="*/ 358978 h 2805740"/>
                        <a:gd name="connsiteX4" fmla="*/ 886291 w 1341356"/>
                        <a:gd name="connsiteY4" fmla="*/ 421182 h 2805740"/>
                        <a:gd name="connsiteX5" fmla="*/ 1104005 w 1341356"/>
                        <a:gd name="connsiteY5" fmla="*/ 404594 h 2805740"/>
                        <a:gd name="connsiteX6" fmla="*/ 1145475 w 1341356"/>
                        <a:gd name="connsiteY6" fmla="*/ 188953 h 2805740"/>
                        <a:gd name="connsiteX7" fmla="*/ 1211826 w 1341356"/>
                        <a:gd name="connsiteY7" fmla="*/ 149558 h 2805740"/>
                        <a:gd name="connsiteX8" fmla="*/ 1322992 w 1341356"/>
                        <a:gd name="connsiteY8" fmla="*/ 422809 h 2805740"/>
                        <a:gd name="connsiteX9" fmla="*/ 1267809 w 1341356"/>
                        <a:gd name="connsiteY9" fmla="*/ 682439 h 2805740"/>
                        <a:gd name="connsiteX10" fmla="*/ 1133034 w 1341356"/>
                        <a:gd name="connsiteY10" fmla="*/ 972725 h 2805740"/>
                        <a:gd name="connsiteX11" fmla="*/ 1070830 w 1341356"/>
                        <a:gd name="connsiteY11" fmla="*/ 1433035 h 2805740"/>
                        <a:gd name="connsiteX12" fmla="*/ 1151695 w 1341356"/>
                        <a:gd name="connsiteY12" fmla="*/ 1951402 h 2805740"/>
                        <a:gd name="connsiteX13" fmla="*/ 1282324 w 1341356"/>
                        <a:gd name="connsiteY13" fmla="*/ 2380611 h 2805740"/>
                        <a:gd name="connsiteX14" fmla="*/ 1294765 w 1341356"/>
                        <a:gd name="connsiteY14" fmla="*/ 2803598 h 2805740"/>
                        <a:gd name="connsiteX15" fmla="*/ 1265736 w 1341356"/>
                        <a:gd name="connsiteY15" fmla="*/ 2805672 h 2805740"/>
                        <a:gd name="connsiteX16" fmla="*/ 1261589 w 1341356"/>
                        <a:gd name="connsiteY16" fmla="*/ 2440741 h 2805740"/>
                        <a:gd name="connsiteX17" fmla="*/ 1116446 w 1341356"/>
                        <a:gd name="connsiteY17" fmla="*/ 1957623 h 2805740"/>
                        <a:gd name="connsiteX18" fmla="*/ 1035581 w 1341356"/>
                        <a:gd name="connsiteY18" fmla="*/ 1569884 h 2805740"/>
                        <a:gd name="connsiteX19" fmla="*/ 1027287 w 1341356"/>
                        <a:gd name="connsiteY19" fmla="*/ 1244349 h 2805740"/>
                        <a:gd name="connsiteX20" fmla="*/ 1102328 w 1341356"/>
                        <a:gd name="connsiteY20" fmla="*/ 884712 h 2805740"/>
                        <a:gd name="connsiteX21" fmla="*/ 1161667 w 1341356"/>
                        <a:gd name="connsiteY21" fmla="*/ 707321 h 2805740"/>
                        <a:gd name="connsiteX22" fmla="*/ 1125178 w 1341356"/>
                        <a:gd name="connsiteY22" fmla="*/ 526306 h 2805740"/>
                        <a:gd name="connsiteX23" fmla="*/ 849760 w 1341356"/>
                        <a:gd name="connsiteY23" fmla="*/ 492210 h 2805740"/>
                        <a:gd name="connsiteX24" fmla="*/ 373748 w 1341356"/>
                        <a:gd name="connsiteY24" fmla="*/ 398239 h 2805740"/>
                        <a:gd name="connsiteX25" fmla="*/ 191679 w 1341356"/>
                        <a:gd name="connsiteY25" fmla="*/ 365198 h 2805740"/>
                        <a:gd name="connsiteX26" fmla="*/ 9214 w 1341356"/>
                        <a:gd name="connsiteY26" fmla="*/ 367272 h 2805740"/>
                        <a:gd name="connsiteX27" fmla="*/ 7140 w 1341356"/>
                        <a:gd name="connsiteY27" fmla="*/ 315435 h 2805740"/>
                        <a:gd name="connsiteX28" fmla="*/ 145886 w 1341356"/>
                        <a:gd name="connsiteY28" fmla="*/ 305464 h 2805740"/>
                        <a:gd name="connsiteX29" fmla="*/ 305720 w 1341356"/>
                        <a:gd name="connsiteY29" fmla="*/ 321655 h 2805740"/>
                        <a:gd name="connsiteX30" fmla="*/ 206193 w 1341356"/>
                        <a:gd name="connsiteY30" fmla="*/ 242864 h 2805740"/>
                        <a:gd name="connsiteX31" fmla="*/ 5067 w 1341356"/>
                        <a:gd name="connsiteY31" fmla="*/ 168219 h 2805740"/>
                        <a:gd name="connsiteX32" fmla="*/ 5067 w 1341356"/>
                        <a:gd name="connsiteY32" fmla="*/ 114309 h 2805740"/>
                        <a:gd name="connsiteX33" fmla="*/ 197899 w 1341356"/>
                        <a:gd name="connsiteY33" fmla="*/ 182733 h 2805740"/>
                        <a:gd name="connsiteX34" fmla="*/ 321344 w 1341356"/>
                        <a:gd name="connsiteY34" fmla="*/ 239826 h 2805740"/>
                        <a:gd name="connsiteX35" fmla="*/ 263327 w 1341356"/>
                        <a:gd name="connsiteY35" fmla="*/ 153397 h 2805740"/>
                        <a:gd name="connsiteX36" fmla="*/ 127025 w 1341356"/>
                        <a:gd name="connsiteY36" fmla="*/ 33761 h 2805740"/>
                        <a:gd name="connsiteX37" fmla="*/ 153780 w 1341356"/>
                        <a:gd name="connsiteY37" fmla="*/ 0 h 2805740"/>
                        <a:gd name="connsiteX0" fmla="*/ 153780 w 1341356"/>
                        <a:gd name="connsiteY0" fmla="*/ 0 h 2805740"/>
                        <a:gd name="connsiteX1" fmla="*/ 260492 w 1341356"/>
                        <a:gd name="connsiteY1" fmla="*/ 90392 h 2805740"/>
                        <a:gd name="connsiteX2" fmla="*/ 387201 w 1341356"/>
                        <a:gd name="connsiteY2" fmla="*/ 235720 h 2805740"/>
                        <a:gd name="connsiteX3" fmla="*/ 560756 w 1341356"/>
                        <a:gd name="connsiteY3" fmla="*/ 358978 h 2805740"/>
                        <a:gd name="connsiteX4" fmla="*/ 886291 w 1341356"/>
                        <a:gd name="connsiteY4" fmla="*/ 421182 h 2805740"/>
                        <a:gd name="connsiteX5" fmla="*/ 1104005 w 1341356"/>
                        <a:gd name="connsiteY5" fmla="*/ 404594 h 2805740"/>
                        <a:gd name="connsiteX6" fmla="*/ 1145475 w 1341356"/>
                        <a:gd name="connsiteY6" fmla="*/ 188953 h 2805740"/>
                        <a:gd name="connsiteX7" fmla="*/ 1211826 w 1341356"/>
                        <a:gd name="connsiteY7" fmla="*/ 149558 h 2805740"/>
                        <a:gd name="connsiteX8" fmla="*/ 1322992 w 1341356"/>
                        <a:gd name="connsiteY8" fmla="*/ 422809 h 2805740"/>
                        <a:gd name="connsiteX9" fmla="*/ 1267809 w 1341356"/>
                        <a:gd name="connsiteY9" fmla="*/ 682439 h 2805740"/>
                        <a:gd name="connsiteX10" fmla="*/ 1133034 w 1341356"/>
                        <a:gd name="connsiteY10" fmla="*/ 972725 h 2805740"/>
                        <a:gd name="connsiteX11" fmla="*/ 1070830 w 1341356"/>
                        <a:gd name="connsiteY11" fmla="*/ 1433035 h 2805740"/>
                        <a:gd name="connsiteX12" fmla="*/ 1151695 w 1341356"/>
                        <a:gd name="connsiteY12" fmla="*/ 1951402 h 2805740"/>
                        <a:gd name="connsiteX13" fmla="*/ 1282324 w 1341356"/>
                        <a:gd name="connsiteY13" fmla="*/ 2380611 h 2805740"/>
                        <a:gd name="connsiteX14" fmla="*/ 1294765 w 1341356"/>
                        <a:gd name="connsiteY14" fmla="*/ 2803598 h 2805740"/>
                        <a:gd name="connsiteX15" fmla="*/ 1265736 w 1341356"/>
                        <a:gd name="connsiteY15" fmla="*/ 2805672 h 2805740"/>
                        <a:gd name="connsiteX16" fmla="*/ 1261589 w 1341356"/>
                        <a:gd name="connsiteY16" fmla="*/ 2440741 h 2805740"/>
                        <a:gd name="connsiteX17" fmla="*/ 1116446 w 1341356"/>
                        <a:gd name="connsiteY17" fmla="*/ 1957623 h 2805740"/>
                        <a:gd name="connsiteX18" fmla="*/ 1035581 w 1341356"/>
                        <a:gd name="connsiteY18" fmla="*/ 1569884 h 2805740"/>
                        <a:gd name="connsiteX19" fmla="*/ 1027287 w 1341356"/>
                        <a:gd name="connsiteY19" fmla="*/ 1244349 h 2805740"/>
                        <a:gd name="connsiteX20" fmla="*/ 1102328 w 1341356"/>
                        <a:gd name="connsiteY20" fmla="*/ 884712 h 2805740"/>
                        <a:gd name="connsiteX21" fmla="*/ 1161667 w 1341356"/>
                        <a:gd name="connsiteY21" fmla="*/ 707321 h 2805740"/>
                        <a:gd name="connsiteX22" fmla="*/ 1125178 w 1341356"/>
                        <a:gd name="connsiteY22" fmla="*/ 526306 h 2805740"/>
                        <a:gd name="connsiteX23" fmla="*/ 849760 w 1341356"/>
                        <a:gd name="connsiteY23" fmla="*/ 492210 h 2805740"/>
                        <a:gd name="connsiteX24" fmla="*/ 373748 w 1341356"/>
                        <a:gd name="connsiteY24" fmla="*/ 398239 h 2805740"/>
                        <a:gd name="connsiteX25" fmla="*/ 191679 w 1341356"/>
                        <a:gd name="connsiteY25" fmla="*/ 365198 h 2805740"/>
                        <a:gd name="connsiteX26" fmla="*/ 9214 w 1341356"/>
                        <a:gd name="connsiteY26" fmla="*/ 367272 h 2805740"/>
                        <a:gd name="connsiteX27" fmla="*/ 7140 w 1341356"/>
                        <a:gd name="connsiteY27" fmla="*/ 315435 h 2805740"/>
                        <a:gd name="connsiteX28" fmla="*/ 145886 w 1341356"/>
                        <a:gd name="connsiteY28" fmla="*/ 305464 h 2805740"/>
                        <a:gd name="connsiteX29" fmla="*/ 305720 w 1341356"/>
                        <a:gd name="connsiteY29" fmla="*/ 321655 h 2805740"/>
                        <a:gd name="connsiteX30" fmla="*/ 206193 w 1341356"/>
                        <a:gd name="connsiteY30" fmla="*/ 242864 h 2805740"/>
                        <a:gd name="connsiteX31" fmla="*/ 5067 w 1341356"/>
                        <a:gd name="connsiteY31" fmla="*/ 168219 h 2805740"/>
                        <a:gd name="connsiteX32" fmla="*/ 5067 w 1341356"/>
                        <a:gd name="connsiteY32" fmla="*/ 114309 h 2805740"/>
                        <a:gd name="connsiteX33" fmla="*/ 197899 w 1341356"/>
                        <a:gd name="connsiteY33" fmla="*/ 182733 h 2805740"/>
                        <a:gd name="connsiteX34" fmla="*/ 321344 w 1341356"/>
                        <a:gd name="connsiteY34" fmla="*/ 239826 h 2805740"/>
                        <a:gd name="connsiteX35" fmla="*/ 263327 w 1341356"/>
                        <a:gd name="connsiteY35" fmla="*/ 153397 h 2805740"/>
                        <a:gd name="connsiteX36" fmla="*/ 127025 w 1341356"/>
                        <a:gd name="connsiteY36" fmla="*/ 33761 h 2805740"/>
                        <a:gd name="connsiteX37" fmla="*/ 153780 w 1341356"/>
                        <a:gd name="connsiteY37" fmla="*/ 0 h 2805740"/>
                        <a:gd name="connsiteX0" fmla="*/ 150812 w 1338388"/>
                        <a:gd name="connsiteY0" fmla="*/ 0 h 2805740"/>
                        <a:gd name="connsiteX1" fmla="*/ 257524 w 1338388"/>
                        <a:gd name="connsiteY1" fmla="*/ 90392 h 2805740"/>
                        <a:gd name="connsiteX2" fmla="*/ 384233 w 1338388"/>
                        <a:gd name="connsiteY2" fmla="*/ 235720 h 2805740"/>
                        <a:gd name="connsiteX3" fmla="*/ 557788 w 1338388"/>
                        <a:gd name="connsiteY3" fmla="*/ 358978 h 2805740"/>
                        <a:gd name="connsiteX4" fmla="*/ 883323 w 1338388"/>
                        <a:gd name="connsiteY4" fmla="*/ 421182 h 2805740"/>
                        <a:gd name="connsiteX5" fmla="*/ 1101037 w 1338388"/>
                        <a:gd name="connsiteY5" fmla="*/ 404594 h 2805740"/>
                        <a:gd name="connsiteX6" fmla="*/ 1142507 w 1338388"/>
                        <a:gd name="connsiteY6" fmla="*/ 188953 h 2805740"/>
                        <a:gd name="connsiteX7" fmla="*/ 1208858 w 1338388"/>
                        <a:gd name="connsiteY7" fmla="*/ 149558 h 2805740"/>
                        <a:gd name="connsiteX8" fmla="*/ 1320024 w 1338388"/>
                        <a:gd name="connsiteY8" fmla="*/ 422809 h 2805740"/>
                        <a:gd name="connsiteX9" fmla="*/ 1264841 w 1338388"/>
                        <a:gd name="connsiteY9" fmla="*/ 682439 h 2805740"/>
                        <a:gd name="connsiteX10" fmla="*/ 1130066 w 1338388"/>
                        <a:gd name="connsiteY10" fmla="*/ 972725 h 2805740"/>
                        <a:gd name="connsiteX11" fmla="*/ 1067862 w 1338388"/>
                        <a:gd name="connsiteY11" fmla="*/ 1433035 h 2805740"/>
                        <a:gd name="connsiteX12" fmla="*/ 1148727 w 1338388"/>
                        <a:gd name="connsiteY12" fmla="*/ 1951402 h 2805740"/>
                        <a:gd name="connsiteX13" fmla="*/ 1279356 w 1338388"/>
                        <a:gd name="connsiteY13" fmla="*/ 2380611 h 2805740"/>
                        <a:gd name="connsiteX14" fmla="*/ 1291797 w 1338388"/>
                        <a:gd name="connsiteY14" fmla="*/ 2803598 h 2805740"/>
                        <a:gd name="connsiteX15" fmla="*/ 1262768 w 1338388"/>
                        <a:gd name="connsiteY15" fmla="*/ 2805672 h 2805740"/>
                        <a:gd name="connsiteX16" fmla="*/ 1258621 w 1338388"/>
                        <a:gd name="connsiteY16" fmla="*/ 2440741 h 2805740"/>
                        <a:gd name="connsiteX17" fmla="*/ 1113478 w 1338388"/>
                        <a:gd name="connsiteY17" fmla="*/ 1957623 h 2805740"/>
                        <a:gd name="connsiteX18" fmla="*/ 1032613 w 1338388"/>
                        <a:gd name="connsiteY18" fmla="*/ 1569884 h 2805740"/>
                        <a:gd name="connsiteX19" fmla="*/ 1024319 w 1338388"/>
                        <a:gd name="connsiteY19" fmla="*/ 1244349 h 2805740"/>
                        <a:gd name="connsiteX20" fmla="*/ 1099360 w 1338388"/>
                        <a:gd name="connsiteY20" fmla="*/ 884712 h 2805740"/>
                        <a:gd name="connsiteX21" fmla="*/ 1158699 w 1338388"/>
                        <a:gd name="connsiteY21" fmla="*/ 707321 h 2805740"/>
                        <a:gd name="connsiteX22" fmla="*/ 1122210 w 1338388"/>
                        <a:gd name="connsiteY22" fmla="*/ 526306 h 2805740"/>
                        <a:gd name="connsiteX23" fmla="*/ 846792 w 1338388"/>
                        <a:gd name="connsiteY23" fmla="*/ 492210 h 2805740"/>
                        <a:gd name="connsiteX24" fmla="*/ 370780 w 1338388"/>
                        <a:gd name="connsiteY24" fmla="*/ 398239 h 2805740"/>
                        <a:gd name="connsiteX25" fmla="*/ 188711 w 1338388"/>
                        <a:gd name="connsiteY25" fmla="*/ 365198 h 2805740"/>
                        <a:gd name="connsiteX26" fmla="*/ 6246 w 1338388"/>
                        <a:gd name="connsiteY26" fmla="*/ 367272 h 2805740"/>
                        <a:gd name="connsiteX27" fmla="*/ 4172 w 1338388"/>
                        <a:gd name="connsiteY27" fmla="*/ 315435 h 2805740"/>
                        <a:gd name="connsiteX28" fmla="*/ 142918 w 1338388"/>
                        <a:gd name="connsiteY28" fmla="*/ 305464 h 2805740"/>
                        <a:gd name="connsiteX29" fmla="*/ 302752 w 1338388"/>
                        <a:gd name="connsiteY29" fmla="*/ 321655 h 2805740"/>
                        <a:gd name="connsiteX30" fmla="*/ 203225 w 1338388"/>
                        <a:gd name="connsiteY30" fmla="*/ 242864 h 2805740"/>
                        <a:gd name="connsiteX31" fmla="*/ 2099 w 1338388"/>
                        <a:gd name="connsiteY31" fmla="*/ 168219 h 2805740"/>
                        <a:gd name="connsiteX32" fmla="*/ 2099 w 1338388"/>
                        <a:gd name="connsiteY32" fmla="*/ 114309 h 2805740"/>
                        <a:gd name="connsiteX33" fmla="*/ 194931 w 1338388"/>
                        <a:gd name="connsiteY33" fmla="*/ 182733 h 2805740"/>
                        <a:gd name="connsiteX34" fmla="*/ 318376 w 1338388"/>
                        <a:gd name="connsiteY34" fmla="*/ 239826 h 2805740"/>
                        <a:gd name="connsiteX35" fmla="*/ 260359 w 1338388"/>
                        <a:gd name="connsiteY35" fmla="*/ 153397 h 2805740"/>
                        <a:gd name="connsiteX36" fmla="*/ 124057 w 1338388"/>
                        <a:gd name="connsiteY36" fmla="*/ 33761 h 2805740"/>
                        <a:gd name="connsiteX37" fmla="*/ 150812 w 1338388"/>
                        <a:gd name="connsiteY37" fmla="*/ 0 h 2805740"/>
                        <a:gd name="connsiteX0" fmla="*/ 150812 w 1338388"/>
                        <a:gd name="connsiteY0" fmla="*/ 0 h 2805740"/>
                        <a:gd name="connsiteX1" fmla="*/ 257524 w 1338388"/>
                        <a:gd name="connsiteY1" fmla="*/ 90392 h 2805740"/>
                        <a:gd name="connsiteX2" fmla="*/ 384233 w 1338388"/>
                        <a:gd name="connsiteY2" fmla="*/ 235720 h 2805740"/>
                        <a:gd name="connsiteX3" fmla="*/ 557788 w 1338388"/>
                        <a:gd name="connsiteY3" fmla="*/ 358978 h 2805740"/>
                        <a:gd name="connsiteX4" fmla="*/ 883323 w 1338388"/>
                        <a:gd name="connsiteY4" fmla="*/ 421182 h 2805740"/>
                        <a:gd name="connsiteX5" fmla="*/ 1101037 w 1338388"/>
                        <a:gd name="connsiteY5" fmla="*/ 404594 h 2805740"/>
                        <a:gd name="connsiteX6" fmla="*/ 1142507 w 1338388"/>
                        <a:gd name="connsiteY6" fmla="*/ 188953 h 2805740"/>
                        <a:gd name="connsiteX7" fmla="*/ 1208858 w 1338388"/>
                        <a:gd name="connsiteY7" fmla="*/ 149558 h 2805740"/>
                        <a:gd name="connsiteX8" fmla="*/ 1320024 w 1338388"/>
                        <a:gd name="connsiteY8" fmla="*/ 422809 h 2805740"/>
                        <a:gd name="connsiteX9" fmla="*/ 1264841 w 1338388"/>
                        <a:gd name="connsiteY9" fmla="*/ 682439 h 2805740"/>
                        <a:gd name="connsiteX10" fmla="*/ 1130066 w 1338388"/>
                        <a:gd name="connsiteY10" fmla="*/ 972725 h 2805740"/>
                        <a:gd name="connsiteX11" fmla="*/ 1067862 w 1338388"/>
                        <a:gd name="connsiteY11" fmla="*/ 1433035 h 2805740"/>
                        <a:gd name="connsiteX12" fmla="*/ 1148727 w 1338388"/>
                        <a:gd name="connsiteY12" fmla="*/ 1951402 h 2805740"/>
                        <a:gd name="connsiteX13" fmla="*/ 1279356 w 1338388"/>
                        <a:gd name="connsiteY13" fmla="*/ 2380611 h 2805740"/>
                        <a:gd name="connsiteX14" fmla="*/ 1291797 w 1338388"/>
                        <a:gd name="connsiteY14" fmla="*/ 2803598 h 2805740"/>
                        <a:gd name="connsiteX15" fmla="*/ 1262768 w 1338388"/>
                        <a:gd name="connsiteY15" fmla="*/ 2805672 h 2805740"/>
                        <a:gd name="connsiteX16" fmla="*/ 1258621 w 1338388"/>
                        <a:gd name="connsiteY16" fmla="*/ 2440741 h 2805740"/>
                        <a:gd name="connsiteX17" fmla="*/ 1113478 w 1338388"/>
                        <a:gd name="connsiteY17" fmla="*/ 1957623 h 2805740"/>
                        <a:gd name="connsiteX18" fmla="*/ 1032613 w 1338388"/>
                        <a:gd name="connsiteY18" fmla="*/ 1569884 h 2805740"/>
                        <a:gd name="connsiteX19" fmla="*/ 1024319 w 1338388"/>
                        <a:gd name="connsiteY19" fmla="*/ 1244349 h 2805740"/>
                        <a:gd name="connsiteX20" fmla="*/ 1099360 w 1338388"/>
                        <a:gd name="connsiteY20" fmla="*/ 884712 h 2805740"/>
                        <a:gd name="connsiteX21" fmla="*/ 1158699 w 1338388"/>
                        <a:gd name="connsiteY21" fmla="*/ 707321 h 2805740"/>
                        <a:gd name="connsiteX22" fmla="*/ 1122210 w 1338388"/>
                        <a:gd name="connsiteY22" fmla="*/ 526306 h 2805740"/>
                        <a:gd name="connsiteX23" fmla="*/ 846792 w 1338388"/>
                        <a:gd name="connsiteY23" fmla="*/ 492210 h 2805740"/>
                        <a:gd name="connsiteX24" fmla="*/ 370780 w 1338388"/>
                        <a:gd name="connsiteY24" fmla="*/ 398239 h 2805740"/>
                        <a:gd name="connsiteX25" fmla="*/ 188711 w 1338388"/>
                        <a:gd name="connsiteY25" fmla="*/ 365198 h 2805740"/>
                        <a:gd name="connsiteX26" fmla="*/ 6246 w 1338388"/>
                        <a:gd name="connsiteY26" fmla="*/ 367272 h 2805740"/>
                        <a:gd name="connsiteX27" fmla="*/ 4172 w 1338388"/>
                        <a:gd name="connsiteY27" fmla="*/ 315435 h 2805740"/>
                        <a:gd name="connsiteX28" fmla="*/ 142918 w 1338388"/>
                        <a:gd name="connsiteY28" fmla="*/ 305464 h 2805740"/>
                        <a:gd name="connsiteX29" fmla="*/ 302752 w 1338388"/>
                        <a:gd name="connsiteY29" fmla="*/ 321655 h 2805740"/>
                        <a:gd name="connsiteX30" fmla="*/ 203225 w 1338388"/>
                        <a:gd name="connsiteY30" fmla="*/ 242864 h 2805740"/>
                        <a:gd name="connsiteX31" fmla="*/ 2099 w 1338388"/>
                        <a:gd name="connsiteY31" fmla="*/ 168219 h 2805740"/>
                        <a:gd name="connsiteX32" fmla="*/ 2099 w 1338388"/>
                        <a:gd name="connsiteY32" fmla="*/ 114309 h 2805740"/>
                        <a:gd name="connsiteX33" fmla="*/ 194931 w 1338388"/>
                        <a:gd name="connsiteY33" fmla="*/ 182733 h 2805740"/>
                        <a:gd name="connsiteX34" fmla="*/ 318376 w 1338388"/>
                        <a:gd name="connsiteY34" fmla="*/ 239826 h 2805740"/>
                        <a:gd name="connsiteX35" fmla="*/ 260359 w 1338388"/>
                        <a:gd name="connsiteY35" fmla="*/ 153397 h 2805740"/>
                        <a:gd name="connsiteX36" fmla="*/ 124057 w 1338388"/>
                        <a:gd name="connsiteY36" fmla="*/ 33761 h 2805740"/>
                        <a:gd name="connsiteX37" fmla="*/ 150812 w 1338388"/>
                        <a:gd name="connsiteY37" fmla="*/ 0 h 28057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</a:cxnLst>
                      <a:rect l="l" t="t" r="r" b="b"/>
                      <a:pathLst>
                        <a:path w="1338388" h="2805740">
                          <a:moveTo>
                            <a:pt x="150812" y="0"/>
                          </a:moveTo>
                          <a:cubicBezTo>
                            <a:pt x="185359" y="30075"/>
                            <a:pt x="218621" y="51105"/>
                            <a:pt x="257524" y="90392"/>
                          </a:cubicBezTo>
                          <a:cubicBezTo>
                            <a:pt x="296428" y="129679"/>
                            <a:pt x="347285" y="186193"/>
                            <a:pt x="384233" y="235720"/>
                          </a:cubicBezTo>
                          <a:cubicBezTo>
                            <a:pt x="421181" y="285247"/>
                            <a:pt x="474606" y="328068"/>
                            <a:pt x="557788" y="358978"/>
                          </a:cubicBezTo>
                          <a:cubicBezTo>
                            <a:pt x="640970" y="389888"/>
                            <a:pt x="792782" y="413579"/>
                            <a:pt x="883323" y="421182"/>
                          </a:cubicBezTo>
                          <a:cubicBezTo>
                            <a:pt x="973864" y="428785"/>
                            <a:pt x="1057840" y="443299"/>
                            <a:pt x="1101037" y="404594"/>
                          </a:cubicBezTo>
                          <a:cubicBezTo>
                            <a:pt x="1144234" y="365889"/>
                            <a:pt x="1124537" y="231459"/>
                            <a:pt x="1142507" y="188953"/>
                          </a:cubicBezTo>
                          <a:cubicBezTo>
                            <a:pt x="1160477" y="146447"/>
                            <a:pt x="1179272" y="110582"/>
                            <a:pt x="1208858" y="149558"/>
                          </a:cubicBezTo>
                          <a:cubicBezTo>
                            <a:pt x="1238444" y="188534"/>
                            <a:pt x="1273642" y="302237"/>
                            <a:pt x="1320024" y="422809"/>
                          </a:cubicBezTo>
                          <a:cubicBezTo>
                            <a:pt x="1366406" y="543381"/>
                            <a:pt x="1316351" y="580200"/>
                            <a:pt x="1264841" y="682439"/>
                          </a:cubicBezTo>
                          <a:cubicBezTo>
                            <a:pt x="1213331" y="784678"/>
                            <a:pt x="1162896" y="847626"/>
                            <a:pt x="1130066" y="972725"/>
                          </a:cubicBezTo>
                          <a:cubicBezTo>
                            <a:pt x="1097236" y="1097824"/>
                            <a:pt x="1064752" y="1269922"/>
                            <a:pt x="1067862" y="1433035"/>
                          </a:cubicBezTo>
                          <a:cubicBezTo>
                            <a:pt x="1070972" y="1596148"/>
                            <a:pt x="1113478" y="1793473"/>
                            <a:pt x="1148727" y="1951402"/>
                          </a:cubicBezTo>
                          <a:cubicBezTo>
                            <a:pt x="1183976" y="2109331"/>
                            <a:pt x="1255511" y="2238578"/>
                            <a:pt x="1279356" y="2380611"/>
                          </a:cubicBezTo>
                          <a:cubicBezTo>
                            <a:pt x="1303201" y="2522644"/>
                            <a:pt x="1294562" y="2732755"/>
                            <a:pt x="1291797" y="2803598"/>
                          </a:cubicBezTo>
                          <a:cubicBezTo>
                            <a:pt x="1283738" y="2797689"/>
                            <a:pt x="1269620" y="2806600"/>
                            <a:pt x="1262768" y="2805672"/>
                          </a:cubicBezTo>
                          <a:cubicBezTo>
                            <a:pt x="1257239" y="2745196"/>
                            <a:pt x="1283503" y="2582083"/>
                            <a:pt x="1258621" y="2440741"/>
                          </a:cubicBezTo>
                          <a:cubicBezTo>
                            <a:pt x="1233739" y="2299400"/>
                            <a:pt x="1151146" y="2102766"/>
                            <a:pt x="1113478" y="1957623"/>
                          </a:cubicBezTo>
                          <a:cubicBezTo>
                            <a:pt x="1075810" y="1812480"/>
                            <a:pt x="1047473" y="1688763"/>
                            <a:pt x="1032613" y="1569884"/>
                          </a:cubicBezTo>
                          <a:cubicBezTo>
                            <a:pt x="1017753" y="1451005"/>
                            <a:pt x="1013195" y="1358544"/>
                            <a:pt x="1024319" y="1244349"/>
                          </a:cubicBezTo>
                          <a:cubicBezTo>
                            <a:pt x="1035444" y="1130154"/>
                            <a:pt x="1075640" y="971570"/>
                            <a:pt x="1099360" y="884712"/>
                          </a:cubicBezTo>
                          <a:cubicBezTo>
                            <a:pt x="1123080" y="797854"/>
                            <a:pt x="1154891" y="767055"/>
                            <a:pt x="1158699" y="707321"/>
                          </a:cubicBezTo>
                          <a:cubicBezTo>
                            <a:pt x="1162507" y="647587"/>
                            <a:pt x="1174195" y="562158"/>
                            <a:pt x="1122210" y="526306"/>
                          </a:cubicBezTo>
                          <a:cubicBezTo>
                            <a:pt x="1070226" y="490454"/>
                            <a:pt x="982616" y="509585"/>
                            <a:pt x="846792" y="492210"/>
                          </a:cubicBezTo>
                          <a:cubicBezTo>
                            <a:pt x="710968" y="474835"/>
                            <a:pt x="480460" y="419408"/>
                            <a:pt x="370780" y="398239"/>
                          </a:cubicBezTo>
                          <a:cubicBezTo>
                            <a:pt x="261100" y="377070"/>
                            <a:pt x="249467" y="370359"/>
                            <a:pt x="188711" y="365198"/>
                          </a:cubicBezTo>
                          <a:cubicBezTo>
                            <a:pt x="127955" y="360037"/>
                            <a:pt x="37002" y="375566"/>
                            <a:pt x="6246" y="367272"/>
                          </a:cubicBezTo>
                          <a:cubicBezTo>
                            <a:pt x="7249" y="351038"/>
                            <a:pt x="4551" y="326839"/>
                            <a:pt x="4172" y="315435"/>
                          </a:cubicBezTo>
                          <a:cubicBezTo>
                            <a:pt x="51431" y="305355"/>
                            <a:pt x="93155" y="304427"/>
                            <a:pt x="142918" y="305464"/>
                          </a:cubicBezTo>
                          <a:cubicBezTo>
                            <a:pt x="192681" y="306501"/>
                            <a:pt x="292701" y="332088"/>
                            <a:pt x="302752" y="321655"/>
                          </a:cubicBezTo>
                          <a:cubicBezTo>
                            <a:pt x="312803" y="311222"/>
                            <a:pt x="253334" y="268437"/>
                            <a:pt x="203225" y="242864"/>
                          </a:cubicBezTo>
                          <a:cubicBezTo>
                            <a:pt x="153116" y="217291"/>
                            <a:pt x="40383" y="186073"/>
                            <a:pt x="2099" y="168219"/>
                          </a:cubicBezTo>
                          <a:cubicBezTo>
                            <a:pt x="-459" y="137928"/>
                            <a:pt x="-928" y="130416"/>
                            <a:pt x="2099" y="114309"/>
                          </a:cubicBezTo>
                          <a:cubicBezTo>
                            <a:pt x="34238" y="116728"/>
                            <a:pt x="142218" y="161814"/>
                            <a:pt x="194931" y="182733"/>
                          </a:cubicBezTo>
                          <a:cubicBezTo>
                            <a:pt x="247644" y="203653"/>
                            <a:pt x="306281" y="244319"/>
                            <a:pt x="318376" y="239826"/>
                          </a:cubicBezTo>
                          <a:cubicBezTo>
                            <a:pt x="330471" y="235334"/>
                            <a:pt x="292745" y="187741"/>
                            <a:pt x="260359" y="153397"/>
                          </a:cubicBezTo>
                          <a:cubicBezTo>
                            <a:pt x="227973" y="119053"/>
                            <a:pt x="158389" y="59526"/>
                            <a:pt x="124057" y="33761"/>
                          </a:cubicBezTo>
                          <a:cubicBezTo>
                            <a:pt x="142114" y="15141"/>
                            <a:pt x="135315" y="13978"/>
                            <a:pt x="15081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</p:grpSp>
            <p:sp>
              <p:nvSpPr>
                <p:cNvPr id="2719" name="Freeform 2718"/>
                <p:cNvSpPr/>
                <p:nvPr/>
              </p:nvSpPr>
              <p:spPr>
                <a:xfrm>
                  <a:off x="4713168" y="1548293"/>
                  <a:ext cx="1242416" cy="406376"/>
                </a:xfrm>
                <a:custGeom>
                  <a:avLst/>
                  <a:gdLst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834534 w 1231631"/>
                    <a:gd name="connsiteY9" fmla="*/ 94051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2411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57673 w 1231631"/>
                    <a:gd name="connsiteY16" fmla="*/ 247303 h 406376"/>
                    <a:gd name="connsiteX17" fmla="*/ 106589 w 1231631"/>
                    <a:gd name="connsiteY17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834534 w 1231631"/>
                    <a:gd name="connsiteY9" fmla="*/ 94051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2411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834534 w 1231631"/>
                    <a:gd name="connsiteY9" fmla="*/ 94051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2411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834534 w 1231631"/>
                    <a:gd name="connsiteY9" fmla="*/ 94051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834534 w 1231631"/>
                    <a:gd name="connsiteY9" fmla="*/ 94051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80896 w 1231631"/>
                    <a:gd name="connsiteY9" fmla="*/ 137473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80896 w 1231631"/>
                    <a:gd name="connsiteY9" fmla="*/ 137473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70679 w 1231631"/>
                    <a:gd name="connsiteY9" fmla="*/ 127257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70679 w 1231631"/>
                    <a:gd name="connsiteY9" fmla="*/ 127257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70679 w 1231631"/>
                    <a:gd name="connsiteY9" fmla="*/ 127257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31631"/>
                    <a:gd name="connsiteY0" fmla="*/ 243471 h 406376"/>
                    <a:gd name="connsiteX1" fmla="*/ 293045 w 1231631"/>
                    <a:gd name="connsiteY1" fmla="*/ 221761 h 406376"/>
                    <a:gd name="connsiteX2" fmla="*/ 516537 w 1231631"/>
                    <a:gd name="connsiteY2" fmla="*/ 201327 h 406376"/>
                    <a:gd name="connsiteX3" fmla="*/ 717041 w 1231631"/>
                    <a:gd name="connsiteY3" fmla="*/ 101714 h 406376"/>
                    <a:gd name="connsiteX4" fmla="*/ 858798 w 1231631"/>
                    <a:gd name="connsiteY4" fmla="*/ 3377 h 406376"/>
                    <a:gd name="connsiteX5" fmla="*/ 1047808 w 1231631"/>
                    <a:gd name="connsiteY5" fmla="*/ 25088 h 406376"/>
                    <a:gd name="connsiteX6" fmla="*/ 1209999 w 1231631"/>
                    <a:gd name="connsiteY6" fmla="*/ 48076 h 406376"/>
                    <a:gd name="connsiteX7" fmla="*/ 1202337 w 1231631"/>
                    <a:gd name="connsiteY7" fmla="*/ 212821 h 406376"/>
                    <a:gd name="connsiteX8" fmla="*/ 957135 w 1231631"/>
                    <a:gd name="connsiteY8" fmla="*/ 187279 h 406376"/>
                    <a:gd name="connsiteX9" fmla="*/ 770679 w 1231631"/>
                    <a:gd name="connsiteY9" fmla="*/ 127257 h 406376"/>
                    <a:gd name="connsiteX10" fmla="*/ 496103 w 1231631"/>
                    <a:gd name="connsiteY10" fmla="*/ 244748 h 406376"/>
                    <a:gd name="connsiteX11" fmla="*/ 280274 w 1231631"/>
                    <a:gd name="connsiteY11" fmla="*/ 256243 h 406376"/>
                    <a:gd name="connsiteX12" fmla="*/ 250901 w 1231631"/>
                    <a:gd name="connsiteY12" fmla="*/ 304772 h 406376"/>
                    <a:gd name="connsiteX13" fmla="*/ 180661 w 1231631"/>
                    <a:gd name="connsiteY13" fmla="*/ 400554 h 406376"/>
                    <a:gd name="connsiteX14" fmla="*/ 29964 w 1231631"/>
                    <a:gd name="connsiteY14" fmla="*/ 385229 h 406376"/>
                    <a:gd name="connsiteX15" fmla="*/ 10807 w 1231631"/>
                    <a:gd name="connsiteY15" fmla="*/ 298386 h 406376"/>
                    <a:gd name="connsiteX16" fmla="*/ 106589 w 1231631"/>
                    <a:gd name="connsiteY16" fmla="*/ 243471 h 406376"/>
                    <a:gd name="connsiteX0" fmla="*/ 106589 w 1242416"/>
                    <a:gd name="connsiteY0" fmla="*/ 243471 h 406376"/>
                    <a:gd name="connsiteX1" fmla="*/ 293045 w 1242416"/>
                    <a:gd name="connsiteY1" fmla="*/ 221761 h 406376"/>
                    <a:gd name="connsiteX2" fmla="*/ 516537 w 1242416"/>
                    <a:gd name="connsiteY2" fmla="*/ 201327 h 406376"/>
                    <a:gd name="connsiteX3" fmla="*/ 717041 w 1242416"/>
                    <a:gd name="connsiteY3" fmla="*/ 101714 h 406376"/>
                    <a:gd name="connsiteX4" fmla="*/ 858798 w 1242416"/>
                    <a:gd name="connsiteY4" fmla="*/ 3377 h 406376"/>
                    <a:gd name="connsiteX5" fmla="*/ 1047808 w 1242416"/>
                    <a:gd name="connsiteY5" fmla="*/ 25088 h 406376"/>
                    <a:gd name="connsiteX6" fmla="*/ 1209999 w 1242416"/>
                    <a:gd name="connsiteY6" fmla="*/ 48076 h 406376"/>
                    <a:gd name="connsiteX7" fmla="*/ 1202337 w 1242416"/>
                    <a:gd name="connsiteY7" fmla="*/ 212821 h 406376"/>
                    <a:gd name="connsiteX8" fmla="*/ 957135 w 1242416"/>
                    <a:gd name="connsiteY8" fmla="*/ 187279 h 406376"/>
                    <a:gd name="connsiteX9" fmla="*/ 770679 w 1242416"/>
                    <a:gd name="connsiteY9" fmla="*/ 127257 h 406376"/>
                    <a:gd name="connsiteX10" fmla="*/ 496103 w 1242416"/>
                    <a:gd name="connsiteY10" fmla="*/ 244748 h 406376"/>
                    <a:gd name="connsiteX11" fmla="*/ 280274 w 1242416"/>
                    <a:gd name="connsiteY11" fmla="*/ 256243 h 406376"/>
                    <a:gd name="connsiteX12" fmla="*/ 250901 w 1242416"/>
                    <a:gd name="connsiteY12" fmla="*/ 304772 h 406376"/>
                    <a:gd name="connsiteX13" fmla="*/ 180661 w 1242416"/>
                    <a:gd name="connsiteY13" fmla="*/ 400554 h 406376"/>
                    <a:gd name="connsiteX14" fmla="*/ 29964 w 1242416"/>
                    <a:gd name="connsiteY14" fmla="*/ 385229 h 406376"/>
                    <a:gd name="connsiteX15" fmla="*/ 10807 w 1242416"/>
                    <a:gd name="connsiteY15" fmla="*/ 298386 h 406376"/>
                    <a:gd name="connsiteX16" fmla="*/ 106589 w 1242416"/>
                    <a:gd name="connsiteY16" fmla="*/ 243471 h 406376"/>
                    <a:gd name="connsiteX0" fmla="*/ 106589 w 1242416"/>
                    <a:gd name="connsiteY0" fmla="*/ 243471 h 406376"/>
                    <a:gd name="connsiteX1" fmla="*/ 293045 w 1242416"/>
                    <a:gd name="connsiteY1" fmla="*/ 221761 h 406376"/>
                    <a:gd name="connsiteX2" fmla="*/ 516537 w 1242416"/>
                    <a:gd name="connsiteY2" fmla="*/ 201327 h 406376"/>
                    <a:gd name="connsiteX3" fmla="*/ 717041 w 1242416"/>
                    <a:gd name="connsiteY3" fmla="*/ 101714 h 406376"/>
                    <a:gd name="connsiteX4" fmla="*/ 858798 w 1242416"/>
                    <a:gd name="connsiteY4" fmla="*/ 3377 h 406376"/>
                    <a:gd name="connsiteX5" fmla="*/ 1047808 w 1242416"/>
                    <a:gd name="connsiteY5" fmla="*/ 25088 h 406376"/>
                    <a:gd name="connsiteX6" fmla="*/ 1209999 w 1242416"/>
                    <a:gd name="connsiteY6" fmla="*/ 48076 h 406376"/>
                    <a:gd name="connsiteX7" fmla="*/ 1202337 w 1242416"/>
                    <a:gd name="connsiteY7" fmla="*/ 212821 h 406376"/>
                    <a:gd name="connsiteX8" fmla="*/ 957135 w 1242416"/>
                    <a:gd name="connsiteY8" fmla="*/ 187279 h 406376"/>
                    <a:gd name="connsiteX9" fmla="*/ 770679 w 1242416"/>
                    <a:gd name="connsiteY9" fmla="*/ 127257 h 406376"/>
                    <a:gd name="connsiteX10" fmla="*/ 496103 w 1242416"/>
                    <a:gd name="connsiteY10" fmla="*/ 244748 h 406376"/>
                    <a:gd name="connsiteX11" fmla="*/ 280274 w 1242416"/>
                    <a:gd name="connsiteY11" fmla="*/ 256243 h 406376"/>
                    <a:gd name="connsiteX12" fmla="*/ 250901 w 1242416"/>
                    <a:gd name="connsiteY12" fmla="*/ 304772 h 406376"/>
                    <a:gd name="connsiteX13" fmla="*/ 180661 w 1242416"/>
                    <a:gd name="connsiteY13" fmla="*/ 400554 h 406376"/>
                    <a:gd name="connsiteX14" fmla="*/ 29964 w 1242416"/>
                    <a:gd name="connsiteY14" fmla="*/ 385229 h 406376"/>
                    <a:gd name="connsiteX15" fmla="*/ 10807 w 1242416"/>
                    <a:gd name="connsiteY15" fmla="*/ 298386 h 406376"/>
                    <a:gd name="connsiteX16" fmla="*/ 106589 w 1242416"/>
                    <a:gd name="connsiteY16" fmla="*/ 243471 h 406376"/>
                    <a:gd name="connsiteX0" fmla="*/ 106589 w 1242416"/>
                    <a:gd name="connsiteY0" fmla="*/ 243471 h 406376"/>
                    <a:gd name="connsiteX1" fmla="*/ 293045 w 1242416"/>
                    <a:gd name="connsiteY1" fmla="*/ 221761 h 406376"/>
                    <a:gd name="connsiteX2" fmla="*/ 516537 w 1242416"/>
                    <a:gd name="connsiteY2" fmla="*/ 201327 h 406376"/>
                    <a:gd name="connsiteX3" fmla="*/ 717041 w 1242416"/>
                    <a:gd name="connsiteY3" fmla="*/ 101714 h 406376"/>
                    <a:gd name="connsiteX4" fmla="*/ 858798 w 1242416"/>
                    <a:gd name="connsiteY4" fmla="*/ 3377 h 406376"/>
                    <a:gd name="connsiteX5" fmla="*/ 1047808 w 1242416"/>
                    <a:gd name="connsiteY5" fmla="*/ 25088 h 406376"/>
                    <a:gd name="connsiteX6" fmla="*/ 1209999 w 1242416"/>
                    <a:gd name="connsiteY6" fmla="*/ 48076 h 406376"/>
                    <a:gd name="connsiteX7" fmla="*/ 1202337 w 1242416"/>
                    <a:gd name="connsiteY7" fmla="*/ 212821 h 406376"/>
                    <a:gd name="connsiteX8" fmla="*/ 957135 w 1242416"/>
                    <a:gd name="connsiteY8" fmla="*/ 187279 h 406376"/>
                    <a:gd name="connsiteX9" fmla="*/ 770679 w 1242416"/>
                    <a:gd name="connsiteY9" fmla="*/ 127257 h 406376"/>
                    <a:gd name="connsiteX10" fmla="*/ 496103 w 1242416"/>
                    <a:gd name="connsiteY10" fmla="*/ 244748 h 406376"/>
                    <a:gd name="connsiteX11" fmla="*/ 280274 w 1242416"/>
                    <a:gd name="connsiteY11" fmla="*/ 256243 h 406376"/>
                    <a:gd name="connsiteX12" fmla="*/ 250901 w 1242416"/>
                    <a:gd name="connsiteY12" fmla="*/ 304772 h 406376"/>
                    <a:gd name="connsiteX13" fmla="*/ 180661 w 1242416"/>
                    <a:gd name="connsiteY13" fmla="*/ 400554 h 406376"/>
                    <a:gd name="connsiteX14" fmla="*/ 29964 w 1242416"/>
                    <a:gd name="connsiteY14" fmla="*/ 385229 h 406376"/>
                    <a:gd name="connsiteX15" fmla="*/ 10807 w 1242416"/>
                    <a:gd name="connsiteY15" fmla="*/ 298386 h 406376"/>
                    <a:gd name="connsiteX16" fmla="*/ 106589 w 1242416"/>
                    <a:gd name="connsiteY16" fmla="*/ 243471 h 406376"/>
                    <a:gd name="connsiteX0" fmla="*/ 106589 w 1242416"/>
                    <a:gd name="connsiteY0" fmla="*/ 243471 h 406376"/>
                    <a:gd name="connsiteX1" fmla="*/ 293045 w 1242416"/>
                    <a:gd name="connsiteY1" fmla="*/ 221761 h 406376"/>
                    <a:gd name="connsiteX2" fmla="*/ 516537 w 1242416"/>
                    <a:gd name="connsiteY2" fmla="*/ 201327 h 406376"/>
                    <a:gd name="connsiteX3" fmla="*/ 717041 w 1242416"/>
                    <a:gd name="connsiteY3" fmla="*/ 101714 h 406376"/>
                    <a:gd name="connsiteX4" fmla="*/ 858798 w 1242416"/>
                    <a:gd name="connsiteY4" fmla="*/ 3377 h 406376"/>
                    <a:gd name="connsiteX5" fmla="*/ 1047808 w 1242416"/>
                    <a:gd name="connsiteY5" fmla="*/ 25088 h 406376"/>
                    <a:gd name="connsiteX6" fmla="*/ 1209999 w 1242416"/>
                    <a:gd name="connsiteY6" fmla="*/ 48076 h 406376"/>
                    <a:gd name="connsiteX7" fmla="*/ 1202337 w 1242416"/>
                    <a:gd name="connsiteY7" fmla="*/ 212821 h 406376"/>
                    <a:gd name="connsiteX8" fmla="*/ 957135 w 1242416"/>
                    <a:gd name="connsiteY8" fmla="*/ 187279 h 406376"/>
                    <a:gd name="connsiteX9" fmla="*/ 770679 w 1242416"/>
                    <a:gd name="connsiteY9" fmla="*/ 127257 h 406376"/>
                    <a:gd name="connsiteX10" fmla="*/ 496103 w 1242416"/>
                    <a:gd name="connsiteY10" fmla="*/ 244748 h 406376"/>
                    <a:gd name="connsiteX11" fmla="*/ 284105 w 1242416"/>
                    <a:gd name="connsiteY11" fmla="*/ 261352 h 406376"/>
                    <a:gd name="connsiteX12" fmla="*/ 250901 w 1242416"/>
                    <a:gd name="connsiteY12" fmla="*/ 304772 h 406376"/>
                    <a:gd name="connsiteX13" fmla="*/ 180661 w 1242416"/>
                    <a:gd name="connsiteY13" fmla="*/ 400554 h 406376"/>
                    <a:gd name="connsiteX14" fmla="*/ 29964 w 1242416"/>
                    <a:gd name="connsiteY14" fmla="*/ 385229 h 406376"/>
                    <a:gd name="connsiteX15" fmla="*/ 10807 w 1242416"/>
                    <a:gd name="connsiteY15" fmla="*/ 298386 h 406376"/>
                    <a:gd name="connsiteX16" fmla="*/ 106589 w 1242416"/>
                    <a:gd name="connsiteY16" fmla="*/ 243471 h 406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42416" h="406376">
                      <a:moveTo>
                        <a:pt x="106589" y="243471"/>
                      </a:moveTo>
                      <a:cubicBezTo>
                        <a:pt x="153629" y="230700"/>
                        <a:pt x="224720" y="228785"/>
                        <a:pt x="293045" y="221761"/>
                      </a:cubicBezTo>
                      <a:cubicBezTo>
                        <a:pt x="361370" y="214737"/>
                        <a:pt x="445871" y="221335"/>
                        <a:pt x="516537" y="201327"/>
                      </a:cubicBezTo>
                      <a:cubicBezTo>
                        <a:pt x="587203" y="181319"/>
                        <a:pt x="663830" y="138537"/>
                        <a:pt x="717041" y="101714"/>
                      </a:cubicBezTo>
                      <a:cubicBezTo>
                        <a:pt x="770252" y="64891"/>
                        <a:pt x="803670" y="16148"/>
                        <a:pt x="858798" y="3377"/>
                      </a:cubicBezTo>
                      <a:cubicBezTo>
                        <a:pt x="913926" y="-9394"/>
                        <a:pt x="989275" y="17638"/>
                        <a:pt x="1047808" y="25088"/>
                      </a:cubicBezTo>
                      <a:cubicBezTo>
                        <a:pt x="1106341" y="32538"/>
                        <a:pt x="1184244" y="16787"/>
                        <a:pt x="1209999" y="48076"/>
                      </a:cubicBezTo>
                      <a:cubicBezTo>
                        <a:pt x="1235754" y="79365"/>
                        <a:pt x="1271300" y="164079"/>
                        <a:pt x="1202337" y="212821"/>
                      </a:cubicBezTo>
                      <a:cubicBezTo>
                        <a:pt x="1133374" y="261563"/>
                        <a:pt x="1009920" y="238576"/>
                        <a:pt x="957135" y="187279"/>
                      </a:cubicBezTo>
                      <a:cubicBezTo>
                        <a:pt x="904350" y="135982"/>
                        <a:pt x="839855" y="64040"/>
                        <a:pt x="770679" y="127257"/>
                      </a:cubicBezTo>
                      <a:cubicBezTo>
                        <a:pt x="701503" y="190474"/>
                        <a:pt x="577199" y="222399"/>
                        <a:pt x="496103" y="244748"/>
                      </a:cubicBezTo>
                      <a:cubicBezTo>
                        <a:pt x="415007" y="267097"/>
                        <a:pt x="324972" y="251348"/>
                        <a:pt x="284105" y="261352"/>
                      </a:cubicBezTo>
                      <a:cubicBezTo>
                        <a:pt x="243238" y="271356"/>
                        <a:pt x="268142" y="281572"/>
                        <a:pt x="250901" y="304772"/>
                      </a:cubicBezTo>
                      <a:cubicBezTo>
                        <a:pt x="233660" y="327972"/>
                        <a:pt x="217484" y="387144"/>
                        <a:pt x="180661" y="400554"/>
                      </a:cubicBezTo>
                      <a:cubicBezTo>
                        <a:pt x="143838" y="413964"/>
                        <a:pt x="58273" y="402257"/>
                        <a:pt x="29964" y="385229"/>
                      </a:cubicBezTo>
                      <a:cubicBezTo>
                        <a:pt x="1655" y="368201"/>
                        <a:pt x="-10478" y="321374"/>
                        <a:pt x="10807" y="298386"/>
                      </a:cubicBezTo>
                      <a:cubicBezTo>
                        <a:pt x="23578" y="274760"/>
                        <a:pt x="59549" y="256242"/>
                        <a:pt x="106589" y="24347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920"/>
                </a:p>
              </p:txBody>
            </p:sp>
            <p:sp>
              <p:nvSpPr>
                <p:cNvPr id="2720" name="Freeform 2719"/>
                <p:cNvSpPr/>
                <p:nvPr/>
              </p:nvSpPr>
              <p:spPr>
                <a:xfrm>
                  <a:off x="5640864" y="1766222"/>
                  <a:ext cx="105976" cy="668420"/>
                </a:xfrm>
                <a:custGeom>
                  <a:avLst/>
                  <a:gdLst>
                    <a:gd name="connsiteX0" fmla="*/ 55934 w 106035"/>
                    <a:gd name="connsiteY0" fmla="*/ 26658 h 701492"/>
                    <a:gd name="connsiteX1" fmla="*/ 4850 w 106035"/>
                    <a:gd name="connsiteY1" fmla="*/ 359980 h 701492"/>
                    <a:gd name="connsiteX2" fmla="*/ 4850 w 106035"/>
                    <a:gd name="connsiteY2" fmla="*/ 684362 h 701492"/>
                    <a:gd name="connsiteX3" fmla="*/ 29115 w 106035"/>
                    <a:gd name="connsiteY3" fmla="*/ 660097 h 701492"/>
                    <a:gd name="connsiteX4" fmla="*/ 64873 w 106035"/>
                    <a:gd name="connsiteY4" fmla="*/ 692025 h 701492"/>
                    <a:gd name="connsiteX5" fmla="*/ 71259 w 106035"/>
                    <a:gd name="connsiteY5" fmla="*/ 474919 h 701492"/>
                    <a:gd name="connsiteX6" fmla="*/ 76367 w 106035"/>
                    <a:gd name="connsiteY6" fmla="*/ 219500 h 701492"/>
                    <a:gd name="connsiteX7" fmla="*/ 105740 w 106035"/>
                    <a:gd name="connsiteY7" fmla="*/ 43261 h 701492"/>
                    <a:gd name="connsiteX8" fmla="*/ 55934 w 106035"/>
                    <a:gd name="connsiteY8" fmla="*/ 26658 h 701492"/>
                    <a:gd name="connsiteX0" fmla="*/ 55934 w 106035"/>
                    <a:gd name="connsiteY0" fmla="*/ 26658 h 701492"/>
                    <a:gd name="connsiteX1" fmla="*/ 4850 w 106035"/>
                    <a:gd name="connsiteY1" fmla="*/ 359980 h 701492"/>
                    <a:gd name="connsiteX2" fmla="*/ 4850 w 106035"/>
                    <a:gd name="connsiteY2" fmla="*/ 684362 h 701492"/>
                    <a:gd name="connsiteX3" fmla="*/ 29115 w 106035"/>
                    <a:gd name="connsiteY3" fmla="*/ 660097 h 701492"/>
                    <a:gd name="connsiteX4" fmla="*/ 64873 w 106035"/>
                    <a:gd name="connsiteY4" fmla="*/ 692025 h 701492"/>
                    <a:gd name="connsiteX5" fmla="*/ 71259 w 106035"/>
                    <a:gd name="connsiteY5" fmla="*/ 474919 h 701492"/>
                    <a:gd name="connsiteX6" fmla="*/ 76367 w 106035"/>
                    <a:gd name="connsiteY6" fmla="*/ 219500 h 701492"/>
                    <a:gd name="connsiteX7" fmla="*/ 105740 w 106035"/>
                    <a:gd name="connsiteY7" fmla="*/ 43261 h 701492"/>
                    <a:gd name="connsiteX8" fmla="*/ 55934 w 106035"/>
                    <a:gd name="connsiteY8" fmla="*/ 26658 h 701492"/>
                    <a:gd name="connsiteX0" fmla="*/ 55934 w 106035"/>
                    <a:gd name="connsiteY0" fmla="*/ 1288 h 676122"/>
                    <a:gd name="connsiteX1" fmla="*/ 4850 w 106035"/>
                    <a:gd name="connsiteY1" fmla="*/ 334610 h 676122"/>
                    <a:gd name="connsiteX2" fmla="*/ 4850 w 106035"/>
                    <a:gd name="connsiteY2" fmla="*/ 658992 h 676122"/>
                    <a:gd name="connsiteX3" fmla="*/ 29115 w 106035"/>
                    <a:gd name="connsiteY3" fmla="*/ 634727 h 676122"/>
                    <a:gd name="connsiteX4" fmla="*/ 64873 w 106035"/>
                    <a:gd name="connsiteY4" fmla="*/ 666655 h 676122"/>
                    <a:gd name="connsiteX5" fmla="*/ 71259 w 106035"/>
                    <a:gd name="connsiteY5" fmla="*/ 449549 h 676122"/>
                    <a:gd name="connsiteX6" fmla="*/ 76367 w 106035"/>
                    <a:gd name="connsiteY6" fmla="*/ 194130 h 676122"/>
                    <a:gd name="connsiteX7" fmla="*/ 105740 w 106035"/>
                    <a:gd name="connsiteY7" fmla="*/ 17891 h 676122"/>
                    <a:gd name="connsiteX8" fmla="*/ 55934 w 106035"/>
                    <a:gd name="connsiteY8" fmla="*/ 1288 h 676122"/>
                    <a:gd name="connsiteX0" fmla="*/ 55934 w 103680"/>
                    <a:gd name="connsiteY0" fmla="*/ 1288 h 676122"/>
                    <a:gd name="connsiteX1" fmla="*/ 4850 w 103680"/>
                    <a:gd name="connsiteY1" fmla="*/ 334610 h 676122"/>
                    <a:gd name="connsiteX2" fmla="*/ 4850 w 103680"/>
                    <a:gd name="connsiteY2" fmla="*/ 658992 h 676122"/>
                    <a:gd name="connsiteX3" fmla="*/ 29115 w 103680"/>
                    <a:gd name="connsiteY3" fmla="*/ 634727 h 676122"/>
                    <a:gd name="connsiteX4" fmla="*/ 64873 w 103680"/>
                    <a:gd name="connsiteY4" fmla="*/ 666655 h 676122"/>
                    <a:gd name="connsiteX5" fmla="*/ 71259 w 103680"/>
                    <a:gd name="connsiteY5" fmla="*/ 449549 h 676122"/>
                    <a:gd name="connsiteX6" fmla="*/ 76367 w 103680"/>
                    <a:gd name="connsiteY6" fmla="*/ 194130 h 676122"/>
                    <a:gd name="connsiteX7" fmla="*/ 103359 w 103680"/>
                    <a:gd name="connsiteY7" fmla="*/ 17891 h 676122"/>
                    <a:gd name="connsiteX8" fmla="*/ 55934 w 103680"/>
                    <a:gd name="connsiteY8" fmla="*/ 1288 h 676122"/>
                    <a:gd name="connsiteX0" fmla="*/ 55934 w 100157"/>
                    <a:gd name="connsiteY0" fmla="*/ 1288 h 676122"/>
                    <a:gd name="connsiteX1" fmla="*/ 4850 w 100157"/>
                    <a:gd name="connsiteY1" fmla="*/ 334610 h 676122"/>
                    <a:gd name="connsiteX2" fmla="*/ 4850 w 100157"/>
                    <a:gd name="connsiteY2" fmla="*/ 658992 h 676122"/>
                    <a:gd name="connsiteX3" fmla="*/ 29115 w 100157"/>
                    <a:gd name="connsiteY3" fmla="*/ 634727 h 676122"/>
                    <a:gd name="connsiteX4" fmla="*/ 64873 w 100157"/>
                    <a:gd name="connsiteY4" fmla="*/ 666655 h 676122"/>
                    <a:gd name="connsiteX5" fmla="*/ 71259 w 100157"/>
                    <a:gd name="connsiteY5" fmla="*/ 449549 h 676122"/>
                    <a:gd name="connsiteX6" fmla="*/ 76367 w 100157"/>
                    <a:gd name="connsiteY6" fmla="*/ 194130 h 676122"/>
                    <a:gd name="connsiteX7" fmla="*/ 99787 w 100157"/>
                    <a:gd name="connsiteY7" fmla="*/ 17891 h 676122"/>
                    <a:gd name="connsiteX8" fmla="*/ 55934 w 100157"/>
                    <a:gd name="connsiteY8" fmla="*/ 1288 h 676122"/>
                    <a:gd name="connsiteX0" fmla="*/ 55934 w 100157"/>
                    <a:gd name="connsiteY0" fmla="*/ 1288 h 676122"/>
                    <a:gd name="connsiteX1" fmla="*/ 4850 w 100157"/>
                    <a:gd name="connsiteY1" fmla="*/ 334610 h 676122"/>
                    <a:gd name="connsiteX2" fmla="*/ 4850 w 100157"/>
                    <a:gd name="connsiteY2" fmla="*/ 658992 h 676122"/>
                    <a:gd name="connsiteX3" fmla="*/ 29115 w 100157"/>
                    <a:gd name="connsiteY3" fmla="*/ 634727 h 676122"/>
                    <a:gd name="connsiteX4" fmla="*/ 64873 w 100157"/>
                    <a:gd name="connsiteY4" fmla="*/ 666655 h 676122"/>
                    <a:gd name="connsiteX5" fmla="*/ 71259 w 100157"/>
                    <a:gd name="connsiteY5" fmla="*/ 449549 h 676122"/>
                    <a:gd name="connsiteX6" fmla="*/ 76367 w 100157"/>
                    <a:gd name="connsiteY6" fmla="*/ 194130 h 676122"/>
                    <a:gd name="connsiteX7" fmla="*/ 99787 w 100157"/>
                    <a:gd name="connsiteY7" fmla="*/ 17891 h 676122"/>
                    <a:gd name="connsiteX8" fmla="*/ 55934 w 100157"/>
                    <a:gd name="connsiteY8" fmla="*/ 1288 h 676122"/>
                    <a:gd name="connsiteX0" fmla="*/ 55934 w 100157"/>
                    <a:gd name="connsiteY0" fmla="*/ 0 h 674834"/>
                    <a:gd name="connsiteX1" fmla="*/ 4850 w 100157"/>
                    <a:gd name="connsiteY1" fmla="*/ 333322 h 674834"/>
                    <a:gd name="connsiteX2" fmla="*/ 4850 w 100157"/>
                    <a:gd name="connsiteY2" fmla="*/ 657704 h 674834"/>
                    <a:gd name="connsiteX3" fmla="*/ 29115 w 100157"/>
                    <a:gd name="connsiteY3" fmla="*/ 633439 h 674834"/>
                    <a:gd name="connsiteX4" fmla="*/ 64873 w 100157"/>
                    <a:gd name="connsiteY4" fmla="*/ 665367 h 674834"/>
                    <a:gd name="connsiteX5" fmla="*/ 71259 w 100157"/>
                    <a:gd name="connsiteY5" fmla="*/ 448261 h 674834"/>
                    <a:gd name="connsiteX6" fmla="*/ 76367 w 100157"/>
                    <a:gd name="connsiteY6" fmla="*/ 192842 h 674834"/>
                    <a:gd name="connsiteX7" fmla="*/ 99787 w 100157"/>
                    <a:gd name="connsiteY7" fmla="*/ 16603 h 674834"/>
                    <a:gd name="connsiteX8" fmla="*/ 55934 w 100157"/>
                    <a:gd name="connsiteY8" fmla="*/ 0 h 674834"/>
                    <a:gd name="connsiteX0" fmla="*/ 55934 w 107214"/>
                    <a:gd name="connsiteY0" fmla="*/ 0 h 674834"/>
                    <a:gd name="connsiteX1" fmla="*/ 4850 w 107214"/>
                    <a:gd name="connsiteY1" fmla="*/ 333322 h 674834"/>
                    <a:gd name="connsiteX2" fmla="*/ 4850 w 107214"/>
                    <a:gd name="connsiteY2" fmla="*/ 657704 h 674834"/>
                    <a:gd name="connsiteX3" fmla="*/ 29115 w 107214"/>
                    <a:gd name="connsiteY3" fmla="*/ 633439 h 674834"/>
                    <a:gd name="connsiteX4" fmla="*/ 64873 w 107214"/>
                    <a:gd name="connsiteY4" fmla="*/ 665367 h 674834"/>
                    <a:gd name="connsiteX5" fmla="*/ 71259 w 107214"/>
                    <a:gd name="connsiteY5" fmla="*/ 448261 h 674834"/>
                    <a:gd name="connsiteX6" fmla="*/ 76367 w 107214"/>
                    <a:gd name="connsiteY6" fmla="*/ 192842 h 674834"/>
                    <a:gd name="connsiteX7" fmla="*/ 106930 w 107214"/>
                    <a:gd name="connsiteY7" fmla="*/ 20175 h 674834"/>
                    <a:gd name="connsiteX8" fmla="*/ 55934 w 107214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71259 w 106930"/>
                    <a:gd name="connsiteY5" fmla="*/ 448261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66497 w 106930"/>
                    <a:gd name="connsiteY5" fmla="*/ 449452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66497 w 106930"/>
                    <a:gd name="connsiteY5" fmla="*/ 449452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66497 w 106930"/>
                    <a:gd name="connsiteY5" fmla="*/ 449452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66497 w 106930"/>
                    <a:gd name="connsiteY5" fmla="*/ 449452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74834"/>
                    <a:gd name="connsiteX1" fmla="*/ 4850 w 106930"/>
                    <a:gd name="connsiteY1" fmla="*/ 333322 h 674834"/>
                    <a:gd name="connsiteX2" fmla="*/ 4850 w 106930"/>
                    <a:gd name="connsiteY2" fmla="*/ 657704 h 674834"/>
                    <a:gd name="connsiteX3" fmla="*/ 29115 w 106930"/>
                    <a:gd name="connsiteY3" fmla="*/ 633439 h 674834"/>
                    <a:gd name="connsiteX4" fmla="*/ 64873 w 106930"/>
                    <a:gd name="connsiteY4" fmla="*/ 665367 h 674834"/>
                    <a:gd name="connsiteX5" fmla="*/ 66497 w 106930"/>
                    <a:gd name="connsiteY5" fmla="*/ 449452 h 674834"/>
                    <a:gd name="connsiteX6" fmla="*/ 76367 w 106930"/>
                    <a:gd name="connsiteY6" fmla="*/ 192842 h 674834"/>
                    <a:gd name="connsiteX7" fmla="*/ 106930 w 106930"/>
                    <a:gd name="connsiteY7" fmla="*/ 20175 h 674834"/>
                    <a:gd name="connsiteX8" fmla="*/ 55934 w 106930"/>
                    <a:gd name="connsiteY8" fmla="*/ 0 h 674834"/>
                    <a:gd name="connsiteX0" fmla="*/ 55934 w 106930"/>
                    <a:gd name="connsiteY0" fmla="*/ 0 h 665367"/>
                    <a:gd name="connsiteX1" fmla="*/ 4850 w 106930"/>
                    <a:gd name="connsiteY1" fmla="*/ 333322 h 665367"/>
                    <a:gd name="connsiteX2" fmla="*/ 4850 w 106930"/>
                    <a:gd name="connsiteY2" fmla="*/ 657704 h 665367"/>
                    <a:gd name="connsiteX3" fmla="*/ 29115 w 106930"/>
                    <a:gd name="connsiteY3" fmla="*/ 633439 h 665367"/>
                    <a:gd name="connsiteX4" fmla="*/ 64873 w 106930"/>
                    <a:gd name="connsiteY4" fmla="*/ 665367 h 665367"/>
                    <a:gd name="connsiteX5" fmla="*/ 66497 w 106930"/>
                    <a:gd name="connsiteY5" fmla="*/ 449452 h 665367"/>
                    <a:gd name="connsiteX6" fmla="*/ 76367 w 106930"/>
                    <a:gd name="connsiteY6" fmla="*/ 192842 h 665367"/>
                    <a:gd name="connsiteX7" fmla="*/ 106930 w 106930"/>
                    <a:gd name="connsiteY7" fmla="*/ 20175 h 665367"/>
                    <a:gd name="connsiteX8" fmla="*/ 55934 w 106930"/>
                    <a:gd name="connsiteY8" fmla="*/ 0 h 665367"/>
                    <a:gd name="connsiteX0" fmla="*/ 54980 w 105976"/>
                    <a:gd name="connsiteY0" fmla="*/ 0 h 668420"/>
                    <a:gd name="connsiteX1" fmla="*/ 3896 w 105976"/>
                    <a:gd name="connsiteY1" fmla="*/ 333322 h 668420"/>
                    <a:gd name="connsiteX2" fmla="*/ 6278 w 105976"/>
                    <a:gd name="connsiteY2" fmla="*/ 668420 h 668420"/>
                    <a:gd name="connsiteX3" fmla="*/ 28161 w 105976"/>
                    <a:gd name="connsiteY3" fmla="*/ 633439 h 668420"/>
                    <a:gd name="connsiteX4" fmla="*/ 63919 w 105976"/>
                    <a:gd name="connsiteY4" fmla="*/ 665367 h 668420"/>
                    <a:gd name="connsiteX5" fmla="*/ 65543 w 105976"/>
                    <a:gd name="connsiteY5" fmla="*/ 449452 h 668420"/>
                    <a:gd name="connsiteX6" fmla="*/ 75413 w 105976"/>
                    <a:gd name="connsiteY6" fmla="*/ 192842 h 668420"/>
                    <a:gd name="connsiteX7" fmla="*/ 105976 w 105976"/>
                    <a:gd name="connsiteY7" fmla="*/ 20175 h 668420"/>
                    <a:gd name="connsiteX8" fmla="*/ 54980 w 105976"/>
                    <a:gd name="connsiteY8" fmla="*/ 0 h 668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76" h="668420">
                      <a:moveTo>
                        <a:pt x="54980" y="0"/>
                      </a:moveTo>
                      <a:cubicBezTo>
                        <a:pt x="38165" y="52786"/>
                        <a:pt x="12013" y="221919"/>
                        <a:pt x="3896" y="333322"/>
                      </a:cubicBezTo>
                      <a:cubicBezTo>
                        <a:pt x="-4221" y="444725"/>
                        <a:pt x="2234" y="618401"/>
                        <a:pt x="6278" y="668420"/>
                      </a:cubicBezTo>
                      <a:cubicBezTo>
                        <a:pt x="23419" y="661289"/>
                        <a:pt x="18554" y="633948"/>
                        <a:pt x="28161" y="633439"/>
                      </a:cubicBezTo>
                      <a:cubicBezTo>
                        <a:pt x="37768" y="632930"/>
                        <a:pt x="56499" y="660313"/>
                        <a:pt x="63919" y="665367"/>
                      </a:cubicBezTo>
                      <a:cubicBezTo>
                        <a:pt x="70149" y="634702"/>
                        <a:pt x="68389" y="528206"/>
                        <a:pt x="65543" y="449452"/>
                      </a:cubicBezTo>
                      <a:cubicBezTo>
                        <a:pt x="62697" y="370698"/>
                        <a:pt x="69666" y="264785"/>
                        <a:pt x="75413" y="192842"/>
                      </a:cubicBezTo>
                      <a:cubicBezTo>
                        <a:pt x="81160" y="120899"/>
                        <a:pt x="97476" y="60311"/>
                        <a:pt x="105976" y="20175"/>
                      </a:cubicBezTo>
                      <a:cubicBezTo>
                        <a:pt x="89473" y="10996"/>
                        <a:pt x="72986" y="7936"/>
                        <a:pt x="549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920"/>
                </a:p>
              </p:txBody>
            </p:sp>
            <p:sp>
              <p:nvSpPr>
                <p:cNvPr id="2721" name="TextBox 2720"/>
                <p:cNvSpPr txBox="1"/>
                <p:nvPr/>
              </p:nvSpPr>
              <p:spPr>
                <a:xfrm>
                  <a:off x="7213437" y="2614286"/>
                  <a:ext cx="923406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Trigeminal nerve (V)</a:t>
                  </a:r>
                </a:p>
              </p:txBody>
            </p:sp>
            <p:sp>
              <p:nvSpPr>
                <p:cNvPr id="2722" name="TextBox 2721"/>
                <p:cNvSpPr txBox="1"/>
                <p:nvPr/>
              </p:nvSpPr>
              <p:spPr>
                <a:xfrm>
                  <a:off x="3823468" y="2939626"/>
                  <a:ext cx="781660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Facial nerve (VII)</a:t>
                  </a:r>
                </a:p>
              </p:txBody>
            </p:sp>
            <p:sp>
              <p:nvSpPr>
                <p:cNvPr id="2723" name="TextBox 2722"/>
                <p:cNvSpPr txBox="1"/>
                <p:nvPr/>
              </p:nvSpPr>
              <p:spPr>
                <a:xfrm>
                  <a:off x="3230903" y="4203846"/>
                  <a:ext cx="1222647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Glossopharyngeal nerve (IX)</a:t>
                  </a:r>
                </a:p>
              </p:txBody>
            </p:sp>
            <p:sp>
              <p:nvSpPr>
                <p:cNvPr id="2724" name="TextBox 2723"/>
                <p:cNvSpPr txBox="1"/>
                <p:nvPr/>
              </p:nvSpPr>
              <p:spPr>
                <a:xfrm>
                  <a:off x="4230820" y="4564255"/>
                  <a:ext cx="741681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 err="1"/>
                    <a:t>Vagus</a:t>
                  </a:r>
                  <a:r>
                    <a:rPr lang="en-NZ" sz="960" b="1" dirty="0"/>
                    <a:t> nerve (X)</a:t>
                  </a:r>
                </a:p>
              </p:txBody>
            </p:sp>
            <p:sp>
              <p:nvSpPr>
                <p:cNvPr id="2725" name="TextBox 2724"/>
                <p:cNvSpPr txBox="1"/>
                <p:nvPr/>
              </p:nvSpPr>
              <p:spPr>
                <a:xfrm>
                  <a:off x="6752729" y="4584145"/>
                  <a:ext cx="917348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Accessory nerve (XI)</a:t>
                  </a:r>
                </a:p>
              </p:txBody>
            </p:sp>
            <p:sp>
              <p:nvSpPr>
                <p:cNvPr id="2726" name="TextBox 2725"/>
                <p:cNvSpPr txBox="1"/>
                <p:nvPr/>
              </p:nvSpPr>
              <p:spPr>
                <a:xfrm>
                  <a:off x="5763390" y="749329"/>
                  <a:ext cx="996096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Oculomotor nerve (III)</a:t>
                  </a:r>
                </a:p>
              </p:txBody>
            </p:sp>
            <p:sp>
              <p:nvSpPr>
                <p:cNvPr id="2727" name="TextBox 2726"/>
                <p:cNvSpPr txBox="1"/>
                <p:nvPr/>
              </p:nvSpPr>
              <p:spPr>
                <a:xfrm>
                  <a:off x="6289320" y="3477616"/>
                  <a:ext cx="258292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>
                      <a:solidFill>
                        <a:srgbClr val="7030A0"/>
                      </a:solidFill>
                    </a:rPr>
                    <a:t>NA</a:t>
                  </a:r>
                </a:p>
              </p:txBody>
            </p:sp>
            <p:sp>
              <p:nvSpPr>
                <p:cNvPr id="2728" name="TextBox 2727"/>
                <p:cNvSpPr txBox="1"/>
                <p:nvPr/>
              </p:nvSpPr>
              <p:spPr>
                <a:xfrm>
                  <a:off x="3237464" y="3392481"/>
                  <a:ext cx="1279587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Vestibulocochlear nerve (VIII)</a:t>
                  </a:r>
                </a:p>
              </p:txBody>
            </p:sp>
            <p:sp>
              <p:nvSpPr>
                <p:cNvPr id="2729" name="TextBox 2728"/>
                <p:cNvSpPr txBox="1"/>
                <p:nvPr/>
              </p:nvSpPr>
              <p:spPr>
                <a:xfrm>
                  <a:off x="5847746" y="4477236"/>
                  <a:ext cx="291003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>
                      <a:solidFill>
                        <a:schemeClr val="accent1">
                          <a:lumMod val="75000"/>
                        </a:schemeClr>
                      </a:solidFill>
                    </a:rPr>
                    <a:t>NTS</a:t>
                  </a:r>
                </a:p>
              </p:txBody>
            </p:sp>
            <p:sp>
              <p:nvSpPr>
                <p:cNvPr id="2730" name="TextBox 2729"/>
                <p:cNvSpPr txBox="1"/>
                <p:nvPr/>
              </p:nvSpPr>
              <p:spPr>
                <a:xfrm>
                  <a:off x="3936777" y="2098433"/>
                  <a:ext cx="923406" cy="1814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960" b="1" dirty="0"/>
                    <a:t>Trigeminal nerve (V)</a:t>
                  </a:r>
                </a:p>
              </p:txBody>
            </p:sp>
            <p:grpSp>
              <p:nvGrpSpPr>
                <p:cNvPr id="2731" name="Group 2730"/>
                <p:cNvGrpSpPr/>
                <p:nvPr/>
              </p:nvGrpSpPr>
              <p:grpSpPr>
                <a:xfrm>
                  <a:off x="5919693" y="3649412"/>
                  <a:ext cx="426959" cy="1484040"/>
                  <a:chOff x="5919693" y="3649412"/>
                  <a:chExt cx="426959" cy="1484040"/>
                </a:xfrm>
              </p:grpSpPr>
              <p:sp>
                <p:nvSpPr>
                  <p:cNvPr id="2740" name="Freeform 2739"/>
                  <p:cNvSpPr/>
                  <p:nvPr/>
                </p:nvSpPr>
                <p:spPr>
                  <a:xfrm>
                    <a:off x="6214389" y="3649412"/>
                    <a:ext cx="72402" cy="621102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1007 w 135291"/>
                      <a:gd name="connsiteY0" fmla="*/ 15977 h 637027"/>
                      <a:gd name="connsiteX1" fmla="*/ 134358 w 135291"/>
                      <a:gd name="connsiteY1" fmla="*/ 28384 h 637027"/>
                      <a:gd name="connsiteX2" fmla="*/ 114506 w 135291"/>
                      <a:gd name="connsiteY2" fmla="*/ 271563 h 637027"/>
                      <a:gd name="connsiteX3" fmla="*/ 108303 w 135291"/>
                      <a:gd name="connsiteY3" fmla="*/ 492408 h 637027"/>
                      <a:gd name="connsiteX4" fmla="*/ 35101 w 135291"/>
                      <a:gd name="connsiteY4" fmla="*/ 630126 h 637027"/>
                      <a:gd name="connsiteX5" fmla="*/ 361 w 135291"/>
                      <a:gd name="connsiteY5" fmla="*/ 604072 h 637027"/>
                      <a:gd name="connsiteX6" fmla="*/ 54953 w 135291"/>
                      <a:gd name="connsiteY6" fmla="*/ 497370 h 637027"/>
                      <a:gd name="connsiteX7" fmla="*/ 49990 w 135291"/>
                      <a:gd name="connsiteY7" fmla="*/ 305062 h 637027"/>
                      <a:gd name="connsiteX8" fmla="*/ 64878 w 135291"/>
                      <a:gd name="connsiteY8" fmla="*/ 127641 h 637027"/>
                      <a:gd name="connsiteX9" fmla="*/ 81007 w 135291"/>
                      <a:gd name="connsiteY9" fmla="*/ 15977 h 637027"/>
                      <a:gd name="connsiteX0" fmla="*/ 81351 w 135635"/>
                      <a:gd name="connsiteY0" fmla="*/ 15977 h 618441"/>
                      <a:gd name="connsiteX1" fmla="*/ 134702 w 135635"/>
                      <a:gd name="connsiteY1" fmla="*/ 28384 h 618441"/>
                      <a:gd name="connsiteX2" fmla="*/ 114850 w 135635"/>
                      <a:gd name="connsiteY2" fmla="*/ 271563 h 618441"/>
                      <a:gd name="connsiteX3" fmla="*/ 108647 w 135635"/>
                      <a:gd name="connsiteY3" fmla="*/ 492408 h 618441"/>
                      <a:gd name="connsiteX4" fmla="*/ 99962 w 135635"/>
                      <a:gd name="connsiteY4" fmla="*/ 605312 h 618441"/>
                      <a:gd name="connsiteX5" fmla="*/ 705 w 135635"/>
                      <a:gd name="connsiteY5" fmla="*/ 604072 h 618441"/>
                      <a:gd name="connsiteX6" fmla="*/ 55297 w 135635"/>
                      <a:gd name="connsiteY6" fmla="*/ 497370 h 618441"/>
                      <a:gd name="connsiteX7" fmla="*/ 50334 w 135635"/>
                      <a:gd name="connsiteY7" fmla="*/ 305062 h 618441"/>
                      <a:gd name="connsiteX8" fmla="*/ 65222 w 135635"/>
                      <a:gd name="connsiteY8" fmla="*/ 127641 h 618441"/>
                      <a:gd name="connsiteX9" fmla="*/ 81351 w 135635"/>
                      <a:gd name="connsiteY9" fmla="*/ 15977 h 618441"/>
                      <a:gd name="connsiteX0" fmla="*/ 33159 w 87443"/>
                      <a:gd name="connsiteY0" fmla="*/ 15977 h 611012"/>
                      <a:gd name="connsiteX1" fmla="*/ 86510 w 87443"/>
                      <a:gd name="connsiteY1" fmla="*/ 28384 h 611012"/>
                      <a:gd name="connsiteX2" fmla="*/ 66658 w 87443"/>
                      <a:gd name="connsiteY2" fmla="*/ 271563 h 611012"/>
                      <a:gd name="connsiteX3" fmla="*/ 60455 w 87443"/>
                      <a:gd name="connsiteY3" fmla="*/ 492408 h 611012"/>
                      <a:gd name="connsiteX4" fmla="*/ 51770 w 87443"/>
                      <a:gd name="connsiteY4" fmla="*/ 605312 h 611012"/>
                      <a:gd name="connsiteX5" fmla="*/ 7104 w 87443"/>
                      <a:gd name="connsiteY5" fmla="*/ 584221 h 611012"/>
                      <a:gd name="connsiteX6" fmla="*/ 7105 w 87443"/>
                      <a:gd name="connsiteY6" fmla="*/ 497370 h 611012"/>
                      <a:gd name="connsiteX7" fmla="*/ 2142 w 87443"/>
                      <a:gd name="connsiteY7" fmla="*/ 305062 h 611012"/>
                      <a:gd name="connsiteX8" fmla="*/ 17030 w 87443"/>
                      <a:gd name="connsiteY8" fmla="*/ 127641 h 611012"/>
                      <a:gd name="connsiteX9" fmla="*/ 33159 w 87443"/>
                      <a:gd name="connsiteY9" fmla="*/ 15977 h 611012"/>
                      <a:gd name="connsiteX0" fmla="*/ 29506 w 83790"/>
                      <a:gd name="connsiteY0" fmla="*/ 15977 h 611012"/>
                      <a:gd name="connsiteX1" fmla="*/ 82857 w 83790"/>
                      <a:gd name="connsiteY1" fmla="*/ 28384 h 611012"/>
                      <a:gd name="connsiteX2" fmla="*/ 63005 w 83790"/>
                      <a:gd name="connsiteY2" fmla="*/ 271563 h 611012"/>
                      <a:gd name="connsiteX3" fmla="*/ 56802 w 83790"/>
                      <a:gd name="connsiteY3" fmla="*/ 492408 h 611012"/>
                      <a:gd name="connsiteX4" fmla="*/ 48117 w 83790"/>
                      <a:gd name="connsiteY4" fmla="*/ 605312 h 611012"/>
                      <a:gd name="connsiteX5" fmla="*/ 3451 w 83790"/>
                      <a:gd name="connsiteY5" fmla="*/ 584221 h 611012"/>
                      <a:gd name="connsiteX6" fmla="*/ 3452 w 83790"/>
                      <a:gd name="connsiteY6" fmla="*/ 497370 h 611012"/>
                      <a:gd name="connsiteX7" fmla="*/ 7174 w 83790"/>
                      <a:gd name="connsiteY7" fmla="*/ 305062 h 611012"/>
                      <a:gd name="connsiteX8" fmla="*/ 13377 w 83790"/>
                      <a:gd name="connsiteY8" fmla="*/ 127641 h 611012"/>
                      <a:gd name="connsiteX9" fmla="*/ 29506 w 83790"/>
                      <a:gd name="connsiteY9" fmla="*/ 15977 h 611012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27894 h 623761"/>
                      <a:gd name="connsiteX1" fmla="*/ 82306 w 83239"/>
                      <a:gd name="connsiteY1" fmla="*/ 40301 h 623761"/>
                      <a:gd name="connsiteX2" fmla="*/ 62454 w 83239"/>
                      <a:gd name="connsiteY2" fmla="*/ 283480 h 623761"/>
                      <a:gd name="connsiteX3" fmla="*/ 56251 w 83239"/>
                      <a:gd name="connsiteY3" fmla="*/ 504325 h 623761"/>
                      <a:gd name="connsiteX4" fmla="*/ 47566 w 83239"/>
                      <a:gd name="connsiteY4" fmla="*/ 617229 h 623761"/>
                      <a:gd name="connsiteX5" fmla="*/ 2900 w 83239"/>
                      <a:gd name="connsiteY5" fmla="*/ 596138 h 623761"/>
                      <a:gd name="connsiteX6" fmla="*/ 2901 w 83239"/>
                      <a:gd name="connsiteY6" fmla="*/ 509287 h 623761"/>
                      <a:gd name="connsiteX7" fmla="*/ 6623 w 83239"/>
                      <a:gd name="connsiteY7" fmla="*/ 316979 h 623761"/>
                      <a:gd name="connsiteX8" fmla="*/ 28955 w 83239"/>
                      <a:gd name="connsiteY8" fmla="*/ 27894 h 623761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8449 w 82733"/>
                      <a:gd name="connsiteY0" fmla="*/ 24343 h 611207"/>
                      <a:gd name="connsiteX1" fmla="*/ 81800 w 82733"/>
                      <a:gd name="connsiteY1" fmla="*/ 36750 h 611207"/>
                      <a:gd name="connsiteX2" fmla="*/ 61948 w 82733"/>
                      <a:gd name="connsiteY2" fmla="*/ 279929 h 611207"/>
                      <a:gd name="connsiteX3" fmla="*/ 55745 w 82733"/>
                      <a:gd name="connsiteY3" fmla="*/ 500774 h 611207"/>
                      <a:gd name="connsiteX4" fmla="*/ 38375 w 82733"/>
                      <a:gd name="connsiteY4" fmla="*/ 611197 h 611207"/>
                      <a:gd name="connsiteX5" fmla="*/ 2395 w 82733"/>
                      <a:gd name="connsiteY5" fmla="*/ 505736 h 611207"/>
                      <a:gd name="connsiteX6" fmla="*/ 6117 w 82733"/>
                      <a:gd name="connsiteY6" fmla="*/ 262559 h 611207"/>
                      <a:gd name="connsiteX7" fmla="*/ 28449 w 82733"/>
                      <a:gd name="connsiteY7" fmla="*/ 24343 h 611207"/>
                      <a:gd name="connsiteX0" fmla="*/ 28449 w 82733"/>
                      <a:gd name="connsiteY0" fmla="*/ 24343 h 611895"/>
                      <a:gd name="connsiteX1" fmla="*/ 81800 w 82733"/>
                      <a:gd name="connsiteY1" fmla="*/ 36750 h 611895"/>
                      <a:gd name="connsiteX2" fmla="*/ 61948 w 82733"/>
                      <a:gd name="connsiteY2" fmla="*/ 279929 h 611895"/>
                      <a:gd name="connsiteX3" fmla="*/ 55745 w 82733"/>
                      <a:gd name="connsiteY3" fmla="*/ 500774 h 611895"/>
                      <a:gd name="connsiteX4" fmla="*/ 38375 w 82733"/>
                      <a:gd name="connsiteY4" fmla="*/ 611197 h 611895"/>
                      <a:gd name="connsiteX5" fmla="*/ 2395 w 82733"/>
                      <a:gd name="connsiteY5" fmla="*/ 452386 h 611895"/>
                      <a:gd name="connsiteX6" fmla="*/ 6117 w 82733"/>
                      <a:gd name="connsiteY6" fmla="*/ 262559 h 611895"/>
                      <a:gd name="connsiteX7" fmla="*/ 28449 w 82733"/>
                      <a:gd name="connsiteY7" fmla="*/ 24343 h 611895"/>
                      <a:gd name="connsiteX0" fmla="*/ 28449 w 82733"/>
                      <a:gd name="connsiteY0" fmla="*/ 24343 h 611197"/>
                      <a:gd name="connsiteX1" fmla="*/ 81800 w 82733"/>
                      <a:gd name="connsiteY1" fmla="*/ 36750 h 611197"/>
                      <a:gd name="connsiteX2" fmla="*/ 61948 w 82733"/>
                      <a:gd name="connsiteY2" fmla="*/ 279929 h 611197"/>
                      <a:gd name="connsiteX3" fmla="*/ 55745 w 82733"/>
                      <a:gd name="connsiteY3" fmla="*/ 453627 h 611197"/>
                      <a:gd name="connsiteX4" fmla="*/ 38375 w 82733"/>
                      <a:gd name="connsiteY4" fmla="*/ 611197 h 611197"/>
                      <a:gd name="connsiteX5" fmla="*/ 2395 w 82733"/>
                      <a:gd name="connsiteY5" fmla="*/ 452386 h 611197"/>
                      <a:gd name="connsiteX6" fmla="*/ 6117 w 82733"/>
                      <a:gd name="connsiteY6" fmla="*/ 262559 h 611197"/>
                      <a:gd name="connsiteX7" fmla="*/ 28449 w 82733"/>
                      <a:gd name="connsiteY7" fmla="*/ 24343 h 61119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848"/>
                      <a:gd name="connsiteY0" fmla="*/ 24343 h 611197"/>
                      <a:gd name="connsiteX1" fmla="*/ 81800 w 82848"/>
                      <a:gd name="connsiteY1" fmla="*/ 36750 h 611197"/>
                      <a:gd name="connsiteX2" fmla="*/ 61948 w 82848"/>
                      <a:gd name="connsiteY2" fmla="*/ 279929 h 611197"/>
                      <a:gd name="connsiteX3" fmla="*/ 38375 w 82848"/>
                      <a:gd name="connsiteY3" fmla="*/ 611197 h 611197"/>
                      <a:gd name="connsiteX4" fmla="*/ 2395 w 82848"/>
                      <a:gd name="connsiteY4" fmla="*/ 452386 h 611197"/>
                      <a:gd name="connsiteX5" fmla="*/ 6117 w 82848"/>
                      <a:gd name="connsiteY5" fmla="*/ 262559 h 611197"/>
                      <a:gd name="connsiteX6" fmla="*/ 28449 w 82848"/>
                      <a:gd name="connsiteY6" fmla="*/ 24343 h 611197"/>
                      <a:gd name="connsiteX0" fmla="*/ 22493 w 76892"/>
                      <a:gd name="connsiteY0" fmla="*/ 24343 h 611197"/>
                      <a:gd name="connsiteX1" fmla="*/ 75844 w 76892"/>
                      <a:gd name="connsiteY1" fmla="*/ 36750 h 611197"/>
                      <a:gd name="connsiteX2" fmla="*/ 55992 w 76892"/>
                      <a:gd name="connsiteY2" fmla="*/ 279929 h 611197"/>
                      <a:gd name="connsiteX3" fmla="*/ 32419 w 76892"/>
                      <a:gd name="connsiteY3" fmla="*/ 611197 h 611197"/>
                      <a:gd name="connsiteX4" fmla="*/ 161 w 76892"/>
                      <a:gd name="connsiteY4" fmla="*/ 262559 h 611197"/>
                      <a:gd name="connsiteX5" fmla="*/ 22493 w 76892"/>
                      <a:gd name="connsiteY5" fmla="*/ 24343 h 611197"/>
                      <a:gd name="connsiteX0" fmla="*/ 22655 w 77018"/>
                      <a:gd name="connsiteY0" fmla="*/ 24343 h 612438"/>
                      <a:gd name="connsiteX1" fmla="*/ 76006 w 77018"/>
                      <a:gd name="connsiteY1" fmla="*/ 36750 h 612438"/>
                      <a:gd name="connsiteX2" fmla="*/ 56154 w 77018"/>
                      <a:gd name="connsiteY2" fmla="*/ 279929 h 612438"/>
                      <a:gd name="connsiteX3" fmla="*/ 37543 w 77018"/>
                      <a:gd name="connsiteY3" fmla="*/ 612438 h 612438"/>
                      <a:gd name="connsiteX4" fmla="*/ 323 w 77018"/>
                      <a:gd name="connsiteY4" fmla="*/ 262559 h 612438"/>
                      <a:gd name="connsiteX5" fmla="*/ 22655 w 77018"/>
                      <a:gd name="connsiteY5" fmla="*/ 24343 h 612438"/>
                      <a:gd name="connsiteX0" fmla="*/ 22655 w 77018"/>
                      <a:gd name="connsiteY0" fmla="*/ 24343 h 612623"/>
                      <a:gd name="connsiteX1" fmla="*/ 76006 w 77018"/>
                      <a:gd name="connsiteY1" fmla="*/ 36750 h 612623"/>
                      <a:gd name="connsiteX2" fmla="*/ 56154 w 77018"/>
                      <a:gd name="connsiteY2" fmla="*/ 279929 h 612623"/>
                      <a:gd name="connsiteX3" fmla="*/ 37543 w 77018"/>
                      <a:gd name="connsiteY3" fmla="*/ 612438 h 612623"/>
                      <a:gd name="connsiteX4" fmla="*/ 323 w 77018"/>
                      <a:gd name="connsiteY4" fmla="*/ 262559 h 612623"/>
                      <a:gd name="connsiteX5" fmla="*/ 22655 w 77018"/>
                      <a:gd name="connsiteY5" fmla="*/ 24343 h 612623"/>
                      <a:gd name="connsiteX0" fmla="*/ 17819 w 72182"/>
                      <a:gd name="connsiteY0" fmla="*/ 29208 h 617589"/>
                      <a:gd name="connsiteX1" fmla="*/ 71170 w 72182"/>
                      <a:gd name="connsiteY1" fmla="*/ 41615 h 617589"/>
                      <a:gd name="connsiteX2" fmla="*/ 51318 w 72182"/>
                      <a:gd name="connsiteY2" fmla="*/ 284794 h 617589"/>
                      <a:gd name="connsiteX3" fmla="*/ 32707 w 72182"/>
                      <a:gd name="connsiteY3" fmla="*/ 617303 h 617589"/>
                      <a:gd name="connsiteX4" fmla="*/ 450 w 72182"/>
                      <a:gd name="connsiteY4" fmla="*/ 336903 h 617589"/>
                      <a:gd name="connsiteX5" fmla="*/ 17819 w 72182"/>
                      <a:gd name="connsiteY5" fmla="*/ 29208 h 617589"/>
                      <a:gd name="connsiteX0" fmla="*/ 17819 w 72182"/>
                      <a:gd name="connsiteY0" fmla="*/ 31758 h 619854"/>
                      <a:gd name="connsiteX1" fmla="*/ 71170 w 72182"/>
                      <a:gd name="connsiteY1" fmla="*/ 44165 h 619854"/>
                      <a:gd name="connsiteX2" fmla="*/ 51318 w 72182"/>
                      <a:gd name="connsiteY2" fmla="*/ 335732 h 619854"/>
                      <a:gd name="connsiteX3" fmla="*/ 32707 w 72182"/>
                      <a:gd name="connsiteY3" fmla="*/ 619853 h 619854"/>
                      <a:gd name="connsiteX4" fmla="*/ 450 w 72182"/>
                      <a:gd name="connsiteY4" fmla="*/ 339453 h 619854"/>
                      <a:gd name="connsiteX5" fmla="*/ 17819 w 72182"/>
                      <a:gd name="connsiteY5" fmla="*/ 31758 h 619854"/>
                      <a:gd name="connsiteX0" fmla="*/ 17819 w 72182"/>
                      <a:gd name="connsiteY0" fmla="*/ 31758 h 619866"/>
                      <a:gd name="connsiteX1" fmla="*/ 71170 w 72182"/>
                      <a:gd name="connsiteY1" fmla="*/ 44165 h 619866"/>
                      <a:gd name="connsiteX2" fmla="*/ 51318 w 72182"/>
                      <a:gd name="connsiteY2" fmla="*/ 335732 h 619866"/>
                      <a:gd name="connsiteX3" fmla="*/ 32707 w 72182"/>
                      <a:gd name="connsiteY3" fmla="*/ 619853 h 619866"/>
                      <a:gd name="connsiteX4" fmla="*/ 450 w 72182"/>
                      <a:gd name="connsiteY4" fmla="*/ 339453 h 619866"/>
                      <a:gd name="connsiteX5" fmla="*/ 17819 w 72182"/>
                      <a:gd name="connsiteY5" fmla="*/ 31758 h 619866"/>
                      <a:gd name="connsiteX0" fmla="*/ 18763 w 73126"/>
                      <a:gd name="connsiteY0" fmla="*/ 31758 h 619866"/>
                      <a:gd name="connsiteX1" fmla="*/ 72114 w 73126"/>
                      <a:gd name="connsiteY1" fmla="*/ 44165 h 619866"/>
                      <a:gd name="connsiteX2" fmla="*/ 52262 w 73126"/>
                      <a:gd name="connsiteY2" fmla="*/ 335732 h 619866"/>
                      <a:gd name="connsiteX3" fmla="*/ 33651 w 73126"/>
                      <a:gd name="connsiteY3" fmla="*/ 619853 h 619866"/>
                      <a:gd name="connsiteX4" fmla="*/ 1394 w 73126"/>
                      <a:gd name="connsiteY4" fmla="*/ 339453 h 619866"/>
                      <a:gd name="connsiteX5" fmla="*/ 18763 w 73126"/>
                      <a:gd name="connsiteY5" fmla="*/ 31758 h 619866"/>
                      <a:gd name="connsiteX0" fmla="*/ 18763 w 72402"/>
                      <a:gd name="connsiteY0" fmla="*/ 32994 h 621102"/>
                      <a:gd name="connsiteX1" fmla="*/ 72114 w 72402"/>
                      <a:gd name="connsiteY1" fmla="*/ 45401 h 621102"/>
                      <a:gd name="connsiteX2" fmla="*/ 52262 w 72402"/>
                      <a:gd name="connsiteY2" fmla="*/ 336968 h 621102"/>
                      <a:gd name="connsiteX3" fmla="*/ 33651 w 72402"/>
                      <a:gd name="connsiteY3" fmla="*/ 621089 h 621102"/>
                      <a:gd name="connsiteX4" fmla="*/ 1394 w 72402"/>
                      <a:gd name="connsiteY4" fmla="*/ 340689 h 621102"/>
                      <a:gd name="connsiteX5" fmla="*/ 18763 w 72402"/>
                      <a:gd name="connsiteY5" fmla="*/ 32994 h 621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402" h="621102">
                        <a:moveTo>
                          <a:pt x="18763" y="32994"/>
                        </a:moveTo>
                        <a:cubicBezTo>
                          <a:pt x="30550" y="-16221"/>
                          <a:pt x="76456" y="-8983"/>
                          <a:pt x="72114" y="45401"/>
                        </a:cubicBezTo>
                        <a:cubicBezTo>
                          <a:pt x="67772" y="99785"/>
                          <a:pt x="58672" y="241020"/>
                          <a:pt x="52262" y="336968"/>
                        </a:cubicBezTo>
                        <a:cubicBezTo>
                          <a:pt x="45852" y="432916"/>
                          <a:pt x="71906" y="622950"/>
                          <a:pt x="33651" y="621089"/>
                        </a:cubicBezTo>
                        <a:cubicBezTo>
                          <a:pt x="-4604" y="619228"/>
                          <a:pt x="-1088" y="448630"/>
                          <a:pt x="1394" y="340689"/>
                        </a:cubicBezTo>
                        <a:cubicBezTo>
                          <a:pt x="3876" y="232748"/>
                          <a:pt x="6976" y="82209"/>
                          <a:pt x="18763" y="32994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41" name="Freeform 2740"/>
                  <p:cNvSpPr/>
                  <p:nvPr/>
                </p:nvSpPr>
                <p:spPr>
                  <a:xfrm>
                    <a:off x="6114501" y="3690728"/>
                    <a:ext cx="67874" cy="680266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1007 w 135291"/>
                      <a:gd name="connsiteY0" fmla="*/ 15977 h 637027"/>
                      <a:gd name="connsiteX1" fmla="*/ 134358 w 135291"/>
                      <a:gd name="connsiteY1" fmla="*/ 28384 h 637027"/>
                      <a:gd name="connsiteX2" fmla="*/ 114506 w 135291"/>
                      <a:gd name="connsiteY2" fmla="*/ 271563 h 637027"/>
                      <a:gd name="connsiteX3" fmla="*/ 108303 w 135291"/>
                      <a:gd name="connsiteY3" fmla="*/ 492408 h 637027"/>
                      <a:gd name="connsiteX4" fmla="*/ 35101 w 135291"/>
                      <a:gd name="connsiteY4" fmla="*/ 630126 h 637027"/>
                      <a:gd name="connsiteX5" fmla="*/ 361 w 135291"/>
                      <a:gd name="connsiteY5" fmla="*/ 604072 h 637027"/>
                      <a:gd name="connsiteX6" fmla="*/ 54953 w 135291"/>
                      <a:gd name="connsiteY6" fmla="*/ 497370 h 637027"/>
                      <a:gd name="connsiteX7" fmla="*/ 49990 w 135291"/>
                      <a:gd name="connsiteY7" fmla="*/ 305062 h 637027"/>
                      <a:gd name="connsiteX8" fmla="*/ 64878 w 135291"/>
                      <a:gd name="connsiteY8" fmla="*/ 127641 h 637027"/>
                      <a:gd name="connsiteX9" fmla="*/ 81007 w 135291"/>
                      <a:gd name="connsiteY9" fmla="*/ 15977 h 637027"/>
                      <a:gd name="connsiteX0" fmla="*/ 81351 w 135635"/>
                      <a:gd name="connsiteY0" fmla="*/ 15977 h 618441"/>
                      <a:gd name="connsiteX1" fmla="*/ 134702 w 135635"/>
                      <a:gd name="connsiteY1" fmla="*/ 28384 h 618441"/>
                      <a:gd name="connsiteX2" fmla="*/ 114850 w 135635"/>
                      <a:gd name="connsiteY2" fmla="*/ 271563 h 618441"/>
                      <a:gd name="connsiteX3" fmla="*/ 108647 w 135635"/>
                      <a:gd name="connsiteY3" fmla="*/ 492408 h 618441"/>
                      <a:gd name="connsiteX4" fmla="*/ 99962 w 135635"/>
                      <a:gd name="connsiteY4" fmla="*/ 605312 h 618441"/>
                      <a:gd name="connsiteX5" fmla="*/ 705 w 135635"/>
                      <a:gd name="connsiteY5" fmla="*/ 604072 h 618441"/>
                      <a:gd name="connsiteX6" fmla="*/ 55297 w 135635"/>
                      <a:gd name="connsiteY6" fmla="*/ 497370 h 618441"/>
                      <a:gd name="connsiteX7" fmla="*/ 50334 w 135635"/>
                      <a:gd name="connsiteY7" fmla="*/ 305062 h 618441"/>
                      <a:gd name="connsiteX8" fmla="*/ 65222 w 135635"/>
                      <a:gd name="connsiteY8" fmla="*/ 127641 h 618441"/>
                      <a:gd name="connsiteX9" fmla="*/ 81351 w 135635"/>
                      <a:gd name="connsiteY9" fmla="*/ 15977 h 618441"/>
                      <a:gd name="connsiteX0" fmla="*/ 33159 w 87443"/>
                      <a:gd name="connsiteY0" fmla="*/ 15977 h 611012"/>
                      <a:gd name="connsiteX1" fmla="*/ 86510 w 87443"/>
                      <a:gd name="connsiteY1" fmla="*/ 28384 h 611012"/>
                      <a:gd name="connsiteX2" fmla="*/ 66658 w 87443"/>
                      <a:gd name="connsiteY2" fmla="*/ 271563 h 611012"/>
                      <a:gd name="connsiteX3" fmla="*/ 60455 w 87443"/>
                      <a:gd name="connsiteY3" fmla="*/ 492408 h 611012"/>
                      <a:gd name="connsiteX4" fmla="*/ 51770 w 87443"/>
                      <a:gd name="connsiteY4" fmla="*/ 605312 h 611012"/>
                      <a:gd name="connsiteX5" fmla="*/ 7104 w 87443"/>
                      <a:gd name="connsiteY5" fmla="*/ 584221 h 611012"/>
                      <a:gd name="connsiteX6" fmla="*/ 7105 w 87443"/>
                      <a:gd name="connsiteY6" fmla="*/ 497370 h 611012"/>
                      <a:gd name="connsiteX7" fmla="*/ 2142 w 87443"/>
                      <a:gd name="connsiteY7" fmla="*/ 305062 h 611012"/>
                      <a:gd name="connsiteX8" fmla="*/ 17030 w 87443"/>
                      <a:gd name="connsiteY8" fmla="*/ 127641 h 611012"/>
                      <a:gd name="connsiteX9" fmla="*/ 33159 w 87443"/>
                      <a:gd name="connsiteY9" fmla="*/ 15977 h 611012"/>
                      <a:gd name="connsiteX0" fmla="*/ 29506 w 83790"/>
                      <a:gd name="connsiteY0" fmla="*/ 15977 h 611012"/>
                      <a:gd name="connsiteX1" fmla="*/ 82857 w 83790"/>
                      <a:gd name="connsiteY1" fmla="*/ 28384 h 611012"/>
                      <a:gd name="connsiteX2" fmla="*/ 63005 w 83790"/>
                      <a:gd name="connsiteY2" fmla="*/ 271563 h 611012"/>
                      <a:gd name="connsiteX3" fmla="*/ 56802 w 83790"/>
                      <a:gd name="connsiteY3" fmla="*/ 492408 h 611012"/>
                      <a:gd name="connsiteX4" fmla="*/ 48117 w 83790"/>
                      <a:gd name="connsiteY4" fmla="*/ 605312 h 611012"/>
                      <a:gd name="connsiteX5" fmla="*/ 3451 w 83790"/>
                      <a:gd name="connsiteY5" fmla="*/ 584221 h 611012"/>
                      <a:gd name="connsiteX6" fmla="*/ 3452 w 83790"/>
                      <a:gd name="connsiteY6" fmla="*/ 497370 h 611012"/>
                      <a:gd name="connsiteX7" fmla="*/ 7174 w 83790"/>
                      <a:gd name="connsiteY7" fmla="*/ 305062 h 611012"/>
                      <a:gd name="connsiteX8" fmla="*/ 13377 w 83790"/>
                      <a:gd name="connsiteY8" fmla="*/ 127641 h 611012"/>
                      <a:gd name="connsiteX9" fmla="*/ 29506 w 83790"/>
                      <a:gd name="connsiteY9" fmla="*/ 15977 h 611012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27894 h 623761"/>
                      <a:gd name="connsiteX1" fmla="*/ 82306 w 83239"/>
                      <a:gd name="connsiteY1" fmla="*/ 40301 h 623761"/>
                      <a:gd name="connsiteX2" fmla="*/ 62454 w 83239"/>
                      <a:gd name="connsiteY2" fmla="*/ 283480 h 623761"/>
                      <a:gd name="connsiteX3" fmla="*/ 56251 w 83239"/>
                      <a:gd name="connsiteY3" fmla="*/ 504325 h 623761"/>
                      <a:gd name="connsiteX4" fmla="*/ 47566 w 83239"/>
                      <a:gd name="connsiteY4" fmla="*/ 617229 h 623761"/>
                      <a:gd name="connsiteX5" fmla="*/ 2900 w 83239"/>
                      <a:gd name="connsiteY5" fmla="*/ 596138 h 623761"/>
                      <a:gd name="connsiteX6" fmla="*/ 2901 w 83239"/>
                      <a:gd name="connsiteY6" fmla="*/ 509287 h 623761"/>
                      <a:gd name="connsiteX7" fmla="*/ 6623 w 83239"/>
                      <a:gd name="connsiteY7" fmla="*/ 316979 h 623761"/>
                      <a:gd name="connsiteX8" fmla="*/ 28955 w 83239"/>
                      <a:gd name="connsiteY8" fmla="*/ 27894 h 623761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8449 w 82733"/>
                      <a:gd name="connsiteY0" fmla="*/ 24343 h 611207"/>
                      <a:gd name="connsiteX1" fmla="*/ 81800 w 82733"/>
                      <a:gd name="connsiteY1" fmla="*/ 36750 h 611207"/>
                      <a:gd name="connsiteX2" fmla="*/ 61948 w 82733"/>
                      <a:gd name="connsiteY2" fmla="*/ 279929 h 611207"/>
                      <a:gd name="connsiteX3" fmla="*/ 55745 w 82733"/>
                      <a:gd name="connsiteY3" fmla="*/ 500774 h 611207"/>
                      <a:gd name="connsiteX4" fmla="*/ 38375 w 82733"/>
                      <a:gd name="connsiteY4" fmla="*/ 611197 h 611207"/>
                      <a:gd name="connsiteX5" fmla="*/ 2395 w 82733"/>
                      <a:gd name="connsiteY5" fmla="*/ 505736 h 611207"/>
                      <a:gd name="connsiteX6" fmla="*/ 6117 w 82733"/>
                      <a:gd name="connsiteY6" fmla="*/ 262559 h 611207"/>
                      <a:gd name="connsiteX7" fmla="*/ 28449 w 82733"/>
                      <a:gd name="connsiteY7" fmla="*/ 24343 h 611207"/>
                      <a:gd name="connsiteX0" fmla="*/ 28449 w 82733"/>
                      <a:gd name="connsiteY0" fmla="*/ 24343 h 611895"/>
                      <a:gd name="connsiteX1" fmla="*/ 81800 w 82733"/>
                      <a:gd name="connsiteY1" fmla="*/ 36750 h 611895"/>
                      <a:gd name="connsiteX2" fmla="*/ 61948 w 82733"/>
                      <a:gd name="connsiteY2" fmla="*/ 279929 h 611895"/>
                      <a:gd name="connsiteX3" fmla="*/ 55745 w 82733"/>
                      <a:gd name="connsiteY3" fmla="*/ 500774 h 611895"/>
                      <a:gd name="connsiteX4" fmla="*/ 38375 w 82733"/>
                      <a:gd name="connsiteY4" fmla="*/ 611197 h 611895"/>
                      <a:gd name="connsiteX5" fmla="*/ 2395 w 82733"/>
                      <a:gd name="connsiteY5" fmla="*/ 452386 h 611895"/>
                      <a:gd name="connsiteX6" fmla="*/ 6117 w 82733"/>
                      <a:gd name="connsiteY6" fmla="*/ 262559 h 611895"/>
                      <a:gd name="connsiteX7" fmla="*/ 28449 w 82733"/>
                      <a:gd name="connsiteY7" fmla="*/ 24343 h 611895"/>
                      <a:gd name="connsiteX0" fmla="*/ 28449 w 82733"/>
                      <a:gd name="connsiteY0" fmla="*/ 24343 h 611197"/>
                      <a:gd name="connsiteX1" fmla="*/ 81800 w 82733"/>
                      <a:gd name="connsiteY1" fmla="*/ 36750 h 611197"/>
                      <a:gd name="connsiteX2" fmla="*/ 61948 w 82733"/>
                      <a:gd name="connsiteY2" fmla="*/ 279929 h 611197"/>
                      <a:gd name="connsiteX3" fmla="*/ 55745 w 82733"/>
                      <a:gd name="connsiteY3" fmla="*/ 453627 h 611197"/>
                      <a:gd name="connsiteX4" fmla="*/ 38375 w 82733"/>
                      <a:gd name="connsiteY4" fmla="*/ 611197 h 611197"/>
                      <a:gd name="connsiteX5" fmla="*/ 2395 w 82733"/>
                      <a:gd name="connsiteY5" fmla="*/ 452386 h 611197"/>
                      <a:gd name="connsiteX6" fmla="*/ 6117 w 82733"/>
                      <a:gd name="connsiteY6" fmla="*/ 262559 h 611197"/>
                      <a:gd name="connsiteX7" fmla="*/ 28449 w 82733"/>
                      <a:gd name="connsiteY7" fmla="*/ 24343 h 61119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848"/>
                      <a:gd name="connsiteY0" fmla="*/ 24343 h 611197"/>
                      <a:gd name="connsiteX1" fmla="*/ 81800 w 82848"/>
                      <a:gd name="connsiteY1" fmla="*/ 36750 h 611197"/>
                      <a:gd name="connsiteX2" fmla="*/ 61948 w 82848"/>
                      <a:gd name="connsiteY2" fmla="*/ 279929 h 611197"/>
                      <a:gd name="connsiteX3" fmla="*/ 38375 w 82848"/>
                      <a:gd name="connsiteY3" fmla="*/ 611197 h 611197"/>
                      <a:gd name="connsiteX4" fmla="*/ 2395 w 82848"/>
                      <a:gd name="connsiteY4" fmla="*/ 452386 h 611197"/>
                      <a:gd name="connsiteX5" fmla="*/ 6117 w 82848"/>
                      <a:gd name="connsiteY5" fmla="*/ 262559 h 611197"/>
                      <a:gd name="connsiteX6" fmla="*/ 28449 w 82848"/>
                      <a:gd name="connsiteY6" fmla="*/ 24343 h 611197"/>
                      <a:gd name="connsiteX0" fmla="*/ 22493 w 76892"/>
                      <a:gd name="connsiteY0" fmla="*/ 24343 h 611197"/>
                      <a:gd name="connsiteX1" fmla="*/ 75844 w 76892"/>
                      <a:gd name="connsiteY1" fmla="*/ 36750 h 611197"/>
                      <a:gd name="connsiteX2" fmla="*/ 55992 w 76892"/>
                      <a:gd name="connsiteY2" fmla="*/ 279929 h 611197"/>
                      <a:gd name="connsiteX3" fmla="*/ 32419 w 76892"/>
                      <a:gd name="connsiteY3" fmla="*/ 611197 h 611197"/>
                      <a:gd name="connsiteX4" fmla="*/ 161 w 76892"/>
                      <a:gd name="connsiteY4" fmla="*/ 262559 h 611197"/>
                      <a:gd name="connsiteX5" fmla="*/ 22493 w 76892"/>
                      <a:gd name="connsiteY5" fmla="*/ 24343 h 611197"/>
                      <a:gd name="connsiteX0" fmla="*/ 22655 w 77018"/>
                      <a:gd name="connsiteY0" fmla="*/ 24343 h 612438"/>
                      <a:gd name="connsiteX1" fmla="*/ 76006 w 77018"/>
                      <a:gd name="connsiteY1" fmla="*/ 36750 h 612438"/>
                      <a:gd name="connsiteX2" fmla="*/ 56154 w 77018"/>
                      <a:gd name="connsiteY2" fmla="*/ 279929 h 612438"/>
                      <a:gd name="connsiteX3" fmla="*/ 37543 w 77018"/>
                      <a:gd name="connsiteY3" fmla="*/ 612438 h 612438"/>
                      <a:gd name="connsiteX4" fmla="*/ 323 w 77018"/>
                      <a:gd name="connsiteY4" fmla="*/ 262559 h 612438"/>
                      <a:gd name="connsiteX5" fmla="*/ 22655 w 77018"/>
                      <a:gd name="connsiteY5" fmla="*/ 24343 h 612438"/>
                      <a:gd name="connsiteX0" fmla="*/ 22655 w 77018"/>
                      <a:gd name="connsiteY0" fmla="*/ 24343 h 612623"/>
                      <a:gd name="connsiteX1" fmla="*/ 76006 w 77018"/>
                      <a:gd name="connsiteY1" fmla="*/ 36750 h 612623"/>
                      <a:gd name="connsiteX2" fmla="*/ 56154 w 77018"/>
                      <a:gd name="connsiteY2" fmla="*/ 279929 h 612623"/>
                      <a:gd name="connsiteX3" fmla="*/ 37543 w 77018"/>
                      <a:gd name="connsiteY3" fmla="*/ 612438 h 612623"/>
                      <a:gd name="connsiteX4" fmla="*/ 323 w 77018"/>
                      <a:gd name="connsiteY4" fmla="*/ 262559 h 612623"/>
                      <a:gd name="connsiteX5" fmla="*/ 22655 w 77018"/>
                      <a:gd name="connsiteY5" fmla="*/ 24343 h 612623"/>
                      <a:gd name="connsiteX0" fmla="*/ 17819 w 72182"/>
                      <a:gd name="connsiteY0" fmla="*/ 29208 h 617589"/>
                      <a:gd name="connsiteX1" fmla="*/ 71170 w 72182"/>
                      <a:gd name="connsiteY1" fmla="*/ 41615 h 617589"/>
                      <a:gd name="connsiteX2" fmla="*/ 51318 w 72182"/>
                      <a:gd name="connsiteY2" fmla="*/ 284794 h 617589"/>
                      <a:gd name="connsiteX3" fmla="*/ 32707 w 72182"/>
                      <a:gd name="connsiteY3" fmla="*/ 617303 h 617589"/>
                      <a:gd name="connsiteX4" fmla="*/ 450 w 72182"/>
                      <a:gd name="connsiteY4" fmla="*/ 336903 h 617589"/>
                      <a:gd name="connsiteX5" fmla="*/ 17819 w 72182"/>
                      <a:gd name="connsiteY5" fmla="*/ 29208 h 617589"/>
                      <a:gd name="connsiteX0" fmla="*/ 17819 w 72182"/>
                      <a:gd name="connsiteY0" fmla="*/ 31758 h 619854"/>
                      <a:gd name="connsiteX1" fmla="*/ 71170 w 72182"/>
                      <a:gd name="connsiteY1" fmla="*/ 44165 h 619854"/>
                      <a:gd name="connsiteX2" fmla="*/ 51318 w 72182"/>
                      <a:gd name="connsiteY2" fmla="*/ 335732 h 619854"/>
                      <a:gd name="connsiteX3" fmla="*/ 32707 w 72182"/>
                      <a:gd name="connsiteY3" fmla="*/ 619853 h 619854"/>
                      <a:gd name="connsiteX4" fmla="*/ 450 w 72182"/>
                      <a:gd name="connsiteY4" fmla="*/ 339453 h 619854"/>
                      <a:gd name="connsiteX5" fmla="*/ 17819 w 72182"/>
                      <a:gd name="connsiteY5" fmla="*/ 31758 h 619854"/>
                      <a:gd name="connsiteX0" fmla="*/ 17819 w 72182"/>
                      <a:gd name="connsiteY0" fmla="*/ 31758 h 619866"/>
                      <a:gd name="connsiteX1" fmla="*/ 71170 w 72182"/>
                      <a:gd name="connsiteY1" fmla="*/ 44165 h 619866"/>
                      <a:gd name="connsiteX2" fmla="*/ 51318 w 72182"/>
                      <a:gd name="connsiteY2" fmla="*/ 335732 h 619866"/>
                      <a:gd name="connsiteX3" fmla="*/ 32707 w 72182"/>
                      <a:gd name="connsiteY3" fmla="*/ 619853 h 619866"/>
                      <a:gd name="connsiteX4" fmla="*/ 450 w 72182"/>
                      <a:gd name="connsiteY4" fmla="*/ 339453 h 619866"/>
                      <a:gd name="connsiteX5" fmla="*/ 17819 w 72182"/>
                      <a:gd name="connsiteY5" fmla="*/ 31758 h 619866"/>
                      <a:gd name="connsiteX0" fmla="*/ 18763 w 73126"/>
                      <a:gd name="connsiteY0" fmla="*/ 31758 h 619866"/>
                      <a:gd name="connsiteX1" fmla="*/ 72114 w 73126"/>
                      <a:gd name="connsiteY1" fmla="*/ 44165 h 619866"/>
                      <a:gd name="connsiteX2" fmla="*/ 52262 w 73126"/>
                      <a:gd name="connsiteY2" fmla="*/ 335732 h 619866"/>
                      <a:gd name="connsiteX3" fmla="*/ 33651 w 73126"/>
                      <a:gd name="connsiteY3" fmla="*/ 619853 h 619866"/>
                      <a:gd name="connsiteX4" fmla="*/ 1394 w 73126"/>
                      <a:gd name="connsiteY4" fmla="*/ 339453 h 619866"/>
                      <a:gd name="connsiteX5" fmla="*/ 18763 w 73126"/>
                      <a:gd name="connsiteY5" fmla="*/ 31758 h 619866"/>
                      <a:gd name="connsiteX0" fmla="*/ 18763 w 72402"/>
                      <a:gd name="connsiteY0" fmla="*/ 32994 h 621102"/>
                      <a:gd name="connsiteX1" fmla="*/ 72114 w 72402"/>
                      <a:gd name="connsiteY1" fmla="*/ 45401 h 621102"/>
                      <a:gd name="connsiteX2" fmla="*/ 52262 w 72402"/>
                      <a:gd name="connsiteY2" fmla="*/ 336968 h 621102"/>
                      <a:gd name="connsiteX3" fmla="*/ 33651 w 72402"/>
                      <a:gd name="connsiteY3" fmla="*/ 621089 h 621102"/>
                      <a:gd name="connsiteX4" fmla="*/ 1394 w 72402"/>
                      <a:gd name="connsiteY4" fmla="*/ 340689 h 621102"/>
                      <a:gd name="connsiteX5" fmla="*/ 18763 w 72402"/>
                      <a:gd name="connsiteY5" fmla="*/ 32994 h 621102"/>
                      <a:gd name="connsiteX0" fmla="*/ 7677 w 61307"/>
                      <a:gd name="connsiteY0" fmla="*/ 32001 h 620109"/>
                      <a:gd name="connsiteX1" fmla="*/ 61028 w 61307"/>
                      <a:gd name="connsiteY1" fmla="*/ 44408 h 620109"/>
                      <a:gd name="connsiteX2" fmla="*/ 41176 w 61307"/>
                      <a:gd name="connsiteY2" fmla="*/ 335975 h 620109"/>
                      <a:gd name="connsiteX3" fmla="*/ 22565 w 61307"/>
                      <a:gd name="connsiteY3" fmla="*/ 620096 h 620109"/>
                      <a:gd name="connsiteX4" fmla="*/ 234 w 61307"/>
                      <a:gd name="connsiteY4" fmla="*/ 324993 h 620109"/>
                      <a:gd name="connsiteX5" fmla="*/ 7677 w 61307"/>
                      <a:gd name="connsiteY5" fmla="*/ 32001 h 620109"/>
                      <a:gd name="connsiteX0" fmla="*/ 8277 w 61907"/>
                      <a:gd name="connsiteY0" fmla="*/ 32001 h 620109"/>
                      <a:gd name="connsiteX1" fmla="*/ 61628 w 61907"/>
                      <a:gd name="connsiteY1" fmla="*/ 44408 h 620109"/>
                      <a:gd name="connsiteX2" fmla="*/ 41776 w 61907"/>
                      <a:gd name="connsiteY2" fmla="*/ 335975 h 620109"/>
                      <a:gd name="connsiteX3" fmla="*/ 23165 w 61907"/>
                      <a:gd name="connsiteY3" fmla="*/ 620096 h 620109"/>
                      <a:gd name="connsiteX4" fmla="*/ 834 w 61907"/>
                      <a:gd name="connsiteY4" fmla="*/ 324993 h 620109"/>
                      <a:gd name="connsiteX5" fmla="*/ 8277 w 61907"/>
                      <a:gd name="connsiteY5" fmla="*/ 32001 h 620109"/>
                      <a:gd name="connsiteX0" fmla="*/ 13299 w 66929"/>
                      <a:gd name="connsiteY0" fmla="*/ 32001 h 620109"/>
                      <a:gd name="connsiteX1" fmla="*/ 66650 w 66929"/>
                      <a:gd name="connsiteY1" fmla="*/ 44408 h 620109"/>
                      <a:gd name="connsiteX2" fmla="*/ 46798 w 66929"/>
                      <a:gd name="connsiteY2" fmla="*/ 335975 h 620109"/>
                      <a:gd name="connsiteX3" fmla="*/ 28187 w 66929"/>
                      <a:gd name="connsiteY3" fmla="*/ 620096 h 620109"/>
                      <a:gd name="connsiteX4" fmla="*/ 5856 w 66929"/>
                      <a:gd name="connsiteY4" fmla="*/ 324993 h 620109"/>
                      <a:gd name="connsiteX5" fmla="*/ 13299 w 66929"/>
                      <a:gd name="connsiteY5" fmla="*/ 32001 h 620109"/>
                      <a:gd name="connsiteX0" fmla="*/ 9515 w 63145"/>
                      <a:gd name="connsiteY0" fmla="*/ 32001 h 620109"/>
                      <a:gd name="connsiteX1" fmla="*/ 62866 w 63145"/>
                      <a:gd name="connsiteY1" fmla="*/ 44408 h 620109"/>
                      <a:gd name="connsiteX2" fmla="*/ 43014 w 63145"/>
                      <a:gd name="connsiteY2" fmla="*/ 335975 h 620109"/>
                      <a:gd name="connsiteX3" fmla="*/ 24403 w 63145"/>
                      <a:gd name="connsiteY3" fmla="*/ 620096 h 620109"/>
                      <a:gd name="connsiteX4" fmla="*/ 2072 w 63145"/>
                      <a:gd name="connsiteY4" fmla="*/ 324993 h 620109"/>
                      <a:gd name="connsiteX5" fmla="*/ 9515 w 63145"/>
                      <a:gd name="connsiteY5" fmla="*/ 32001 h 620109"/>
                      <a:gd name="connsiteX0" fmla="*/ 10138 w 63768"/>
                      <a:gd name="connsiteY0" fmla="*/ 32001 h 620199"/>
                      <a:gd name="connsiteX1" fmla="*/ 63489 w 63768"/>
                      <a:gd name="connsiteY1" fmla="*/ 44408 h 620199"/>
                      <a:gd name="connsiteX2" fmla="*/ 43637 w 63768"/>
                      <a:gd name="connsiteY2" fmla="*/ 335975 h 620199"/>
                      <a:gd name="connsiteX3" fmla="*/ 25026 w 63768"/>
                      <a:gd name="connsiteY3" fmla="*/ 620096 h 620199"/>
                      <a:gd name="connsiteX4" fmla="*/ 2695 w 63768"/>
                      <a:gd name="connsiteY4" fmla="*/ 324993 h 620199"/>
                      <a:gd name="connsiteX5" fmla="*/ 10138 w 63768"/>
                      <a:gd name="connsiteY5" fmla="*/ 32001 h 620199"/>
                      <a:gd name="connsiteX0" fmla="*/ 13831 w 67467"/>
                      <a:gd name="connsiteY0" fmla="*/ 32001 h 620109"/>
                      <a:gd name="connsiteX1" fmla="*/ 67182 w 67467"/>
                      <a:gd name="connsiteY1" fmla="*/ 44408 h 620109"/>
                      <a:gd name="connsiteX2" fmla="*/ 47330 w 67467"/>
                      <a:gd name="connsiteY2" fmla="*/ 335975 h 620109"/>
                      <a:gd name="connsiteX3" fmla="*/ 28719 w 67467"/>
                      <a:gd name="connsiteY3" fmla="*/ 620096 h 620109"/>
                      <a:gd name="connsiteX4" fmla="*/ 185 w 67467"/>
                      <a:gd name="connsiteY4" fmla="*/ 324993 h 620109"/>
                      <a:gd name="connsiteX5" fmla="*/ 13831 w 67467"/>
                      <a:gd name="connsiteY5" fmla="*/ 32001 h 620109"/>
                      <a:gd name="connsiteX0" fmla="*/ 14238 w 67874"/>
                      <a:gd name="connsiteY0" fmla="*/ 32001 h 620097"/>
                      <a:gd name="connsiteX1" fmla="*/ 67589 w 67874"/>
                      <a:gd name="connsiteY1" fmla="*/ 44408 h 620097"/>
                      <a:gd name="connsiteX2" fmla="*/ 47737 w 67874"/>
                      <a:gd name="connsiteY2" fmla="*/ 335975 h 620097"/>
                      <a:gd name="connsiteX3" fmla="*/ 29126 w 67874"/>
                      <a:gd name="connsiteY3" fmla="*/ 620096 h 620097"/>
                      <a:gd name="connsiteX4" fmla="*/ 592 w 67874"/>
                      <a:gd name="connsiteY4" fmla="*/ 324993 h 620097"/>
                      <a:gd name="connsiteX5" fmla="*/ 14238 w 67874"/>
                      <a:gd name="connsiteY5" fmla="*/ 32001 h 620097"/>
                      <a:gd name="connsiteX0" fmla="*/ 14238 w 67874"/>
                      <a:gd name="connsiteY0" fmla="*/ 32001 h 620098"/>
                      <a:gd name="connsiteX1" fmla="*/ 67589 w 67874"/>
                      <a:gd name="connsiteY1" fmla="*/ 44408 h 620098"/>
                      <a:gd name="connsiteX2" fmla="*/ 47737 w 67874"/>
                      <a:gd name="connsiteY2" fmla="*/ 335975 h 620098"/>
                      <a:gd name="connsiteX3" fmla="*/ 29126 w 67874"/>
                      <a:gd name="connsiteY3" fmla="*/ 620096 h 620098"/>
                      <a:gd name="connsiteX4" fmla="*/ 592 w 67874"/>
                      <a:gd name="connsiteY4" fmla="*/ 324993 h 620098"/>
                      <a:gd name="connsiteX5" fmla="*/ 14238 w 67874"/>
                      <a:gd name="connsiteY5" fmla="*/ 32001 h 620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874" h="620098">
                        <a:moveTo>
                          <a:pt x="14238" y="32001"/>
                        </a:moveTo>
                        <a:cubicBezTo>
                          <a:pt x="25404" y="-14763"/>
                          <a:pt x="71931" y="-9976"/>
                          <a:pt x="67589" y="44408"/>
                        </a:cubicBezTo>
                        <a:cubicBezTo>
                          <a:pt x="63247" y="98792"/>
                          <a:pt x="44221" y="230979"/>
                          <a:pt x="47737" y="335975"/>
                        </a:cubicBezTo>
                        <a:cubicBezTo>
                          <a:pt x="51253" y="440971"/>
                          <a:pt x="55594" y="620795"/>
                          <a:pt x="29126" y="620096"/>
                        </a:cubicBezTo>
                        <a:cubicBezTo>
                          <a:pt x="2658" y="619397"/>
                          <a:pt x="-1890" y="432934"/>
                          <a:pt x="592" y="324993"/>
                        </a:cubicBezTo>
                        <a:cubicBezTo>
                          <a:pt x="3074" y="217052"/>
                          <a:pt x="3072" y="78765"/>
                          <a:pt x="14238" y="32001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42" name="Freeform 2741"/>
                  <p:cNvSpPr/>
                  <p:nvPr/>
                </p:nvSpPr>
                <p:spPr>
                  <a:xfrm>
                    <a:off x="5919693" y="3696950"/>
                    <a:ext cx="112350" cy="630180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1007 w 135291"/>
                      <a:gd name="connsiteY0" fmla="*/ 15977 h 637027"/>
                      <a:gd name="connsiteX1" fmla="*/ 134358 w 135291"/>
                      <a:gd name="connsiteY1" fmla="*/ 28384 h 637027"/>
                      <a:gd name="connsiteX2" fmla="*/ 114506 w 135291"/>
                      <a:gd name="connsiteY2" fmla="*/ 271563 h 637027"/>
                      <a:gd name="connsiteX3" fmla="*/ 108303 w 135291"/>
                      <a:gd name="connsiteY3" fmla="*/ 492408 h 637027"/>
                      <a:gd name="connsiteX4" fmla="*/ 35101 w 135291"/>
                      <a:gd name="connsiteY4" fmla="*/ 630126 h 637027"/>
                      <a:gd name="connsiteX5" fmla="*/ 361 w 135291"/>
                      <a:gd name="connsiteY5" fmla="*/ 604072 h 637027"/>
                      <a:gd name="connsiteX6" fmla="*/ 54953 w 135291"/>
                      <a:gd name="connsiteY6" fmla="*/ 497370 h 637027"/>
                      <a:gd name="connsiteX7" fmla="*/ 49990 w 135291"/>
                      <a:gd name="connsiteY7" fmla="*/ 305062 h 637027"/>
                      <a:gd name="connsiteX8" fmla="*/ 64878 w 135291"/>
                      <a:gd name="connsiteY8" fmla="*/ 127641 h 637027"/>
                      <a:gd name="connsiteX9" fmla="*/ 81007 w 135291"/>
                      <a:gd name="connsiteY9" fmla="*/ 15977 h 637027"/>
                      <a:gd name="connsiteX0" fmla="*/ 81351 w 135635"/>
                      <a:gd name="connsiteY0" fmla="*/ 15977 h 618441"/>
                      <a:gd name="connsiteX1" fmla="*/ 134702 w 135635"/>
                      <a:gd name="connsiteY1" fmla="*/ 28384 h 618441"/>
                      <a:gd name="connsiteX2" fmla="*/ 114850 w 135635"/>
                      <a:gd name="connsiteY2" fmla="*/ 271563 h 618441"/>
                      <a:gd name="connsiteX3" fmla="*/ 108647 w 135635"/>
                      <a:gd name="connsiteY3" fmla="*/ 492408 h 618441"/>
                      <a:gd name="connsiteX4" fmla="*/ 99962 w 135635"/>
                      <a:gd name="connsiteY4" fmla="*/ 605312 h 618441"/>
                      <a:gd name="connsiteX5" fmla="*/ 705 w 135635"/>
                      <a:gd name="connsiteY5" fmla="*/ 604072 h 618441"/>
                      <a:gd name="connsiteX6" fmla="*/ 55297 w 135635"/>
                      <a:gd name="connsiteY6" fmla="*/ 497370 h 618441"/>
                      <a:gd name="connsiteX7" fmla="*/ 50334 w 135635"/>
                      <a:gd name="connsiteY7" fmla="*/ 305062 h 618441"/>
                      <a:gd name="connsiteX8" fmla="*/ 65222 w 135635"/>
                      <a:gd name="connsiteY8" fmla="*/ 127641 h 618441"/>
                      <a:gd name="connsiteX9" fmla="*/ 81351 w 135635"/>
                      <a:gd name="connsiteY9" fmla="*/ 15977 h 618441"/>
                      <a:gd name="connsiteX0" fmla="*/ 33159 w 87443"/>
                      <a:gd name="connsiteY0" fmla="*/ 15977 h 611012"/>
                      <a:gd name="connsiteX1" fmla="*/ 86510 w 87443"/>
                      <a:gd name="connsiteY1" fmla="*/ 28384 h 611012"/>
                      <a:gd name="connsiteX2" fmla="*/ 66658 w 87443"/>
                      <a:gd name="connsiteY2" fmla="*/ 271563 h 611012"/>
                      <a:gd name="connsiteX3" fmla="*/ 60455 w 87443"/>
                      <a:gd name="connsiteY3" fmla="*/ 492408 h 611012"/>
                      <a:gd name="connsiteX4" fmla="*/ 51770 w 87443"/>
                      <a:gd name="connsiteY4" fmla="*/ 605312 h 611012"/>
                      <a:gd name="connsiteX5" fmla="*/ 7104 w 87443"/>
                      <a:gd name="connsiteY5" fmla="*/ 584221 h 611012"/>
                      <a:gd name="connsiteX6" fmla="*/ 7105 w 87443"/>
                      <a:gd name="connsiteY6" fmla="*/ 497370 h 611012"/>
                      <a:gd name="connsiteX7" fmla="*/ 2142 w 87443"/>
                      <a:gd name="connsiteY7" fmla="*/ 305062 h 611012"/>
                      <a:gd name="connsiteX8" fmla="*/ 17030 w 87443"/>
                      <a:gd name="connsiteY8" fmla="*/ 127641 h 611012"/>
                      <a:gd name="connsiteX9" fmla="*/ 33159 w 87443"/>
                      <a:gd name="connsiteY9" fmla="*/ 15977 h 611012"/>
                      <a:gd name="connsiteX0" fmla="*/ 29506 w 83790"/>
                      <a:gd name="connsiteY0" fmla="*/ 15977 h 611012"/>
                      <a:gd name="connsiteX1" fmla="*/ 82857 w 83790"/>
                      <a:gd name="connsiteY1" fmla="*/ 28384 h 611012"/>
                      <a:gd name="connsiteX2" fmla="*/ 63005 w 83790"/>
                      <a:gd name="connsiteY2" fmla="*/ 271563 h 611012"/>
                      <a:gd name="connsiteX3" fmla="*/ 56802 w 83790"/>
                      <a:gd name="connsiteY3" fmla="*/ 492408 h 611012"/>
                      <a:gd name="connsiteX4" fmla="*/ 48117 w 83790"/>
                      <a:gd name="connsiteY4" fmla="*/ 605312 h 611012"/>
                      <a:gd name="connsiteX5" fmla="*/ 3451 w 83790"/>
                      <a:gd name="connsiteY5" fmla="*/ 584221 h 611012"/>
                      <a:gd name="connsiteX6" fmla="*/ 3452 w 83790"/>
                      <a:gd name="connsiteY6" fmla="*/ 497370 h 611012"/>
                      <a:gd name="connsiteX7" fmla="*/ 7174 w 83790"/>
                      <a:gd name="connsiteY7" fmla="*/ 305062 h 611012"/>
                      <a:gd name="connsiteX8" fmla="*/ 13377 w 83790"/>
                      <a:gd name="connsiteY8" fmla="*/ 127641 h 611012"/>
                      <a:gd name="connsiteX9" fmla="*/ 29506 w 83790"/>
                      <a:gd name="connsiteY9" fmla="*/ 15977 h 611012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27894 h 623761"/>
                      <a:gd name="connsiteX1" fmla="*/ 82306 w 83239"/>
                      <a:gd name="connsiteY1" fmla="*/ 40301 h 623761"/>
                      <a:gd name="connsiteX2" fmla="*/ 62454 w 83239"/>
                      <a:gd name="connsiteY2" fmla="*/ 283480 h 623761"/>
                      <a:gd name="connsiteX3" fmla="*/ 56251 w 83239"/>
                      <a:gd name="connsiteY3" fmla="*/ 504325 h 623761"/>
                      <a:gd name="connsiteX4" fmla="*/ 47566 w 83239"/>
                      <a:gd name="connsiteY4" fmla="*/ 617229 h 623761"/>
                      <a:gd name="connsiteX5" fmla="*/ 2900 w 83239"/>
                      <a:gd name="connsiteY5" fmla="*/ 596138 h 623761"/>
                      <a:gd name="connsiteX6" fmla="*/ 2901 w 83239"/>
                      <a:gd name="connsiteY6" fmla="*/ 509287 h 623761"/>
                      <a:gd name="connsiteX7" fmla="*/ 6623 w 83239"/>
                      <a:gd name="connsiteY7" fmla="*/ 316979 h 623761"/>
                      <a:gd name="connsiteX8" fmla="*/ 28955 w 83239"/>
                      <a:gd name="connsiteY8" fmla="*/ 27894 h 623761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8449 w 82733"/>
                      <a:gd name="connsiteY0" fmla="*/ 24343 h 611207"/>
                      <a:gd name="connsiteX1" fmla="*/ 81800 w 82733"/>
                      <a:gd name="connsiteY1" fmla="*/ 36750 h 611207"/>
                      <a:gd name="connsiteX2" fmla="*/ 61948 w 82733"/>
                      <a:gd name="connsiteY2" fmla="*/ 279929 h 611207"/>
                      <a:gd name="connsiteX3" fmla="*/ 55745 w 82733"/>
                      <a:gd name="connsiteY3" fmla="*/ 500774 h 611207"/>
                      <a:gd name="connsiteX4" fmla="*/ 38375 w 82733"/>
                      <a:gd name="connsiteY4" fmla="*/ 611197 h 611207"/>
                      <a:gd name="connsiteX5" fmla="*/ 2395 w 82733"/>
                      <a:gd name="connsiteY5" fmla="*/ 505736 h 611207"/>
                      <a:gd name="connsiteX6" fmla="*/ 6117 w 82733"/>
                      <a:gd name="connsiteY6" fmla="*/ 262559 h 611207"/>
                      <a:gd name="connsiteX7" fmla="*/ 28449 w 82733"/>
                      <a:gd name="connsiteY7" fmla="*/ 24343 h 611207"/>
                      <a:gd name="connsiteX0" fmla="*/ 28449 w 82733"/>
                      <a:gd name="connsiteY0" fmla="*/ 24343 h 611895"/>
                      <a:gd name="connsiteX1" fmla="*/ 81800 w 82733"/>
                      <a:gd name="connsiteY1" fmla="*/ 36750 h 611895"/>
                      <a:gd name="connsiteX2" fmla="*/ 61948 w 82733"/>
                      <a:gd name="connsiteY2" fmla="*/ 279929 h 611895"/>
                      <a:gd name="connsiteX3" fmla="*/ 55745 w 82733"/>
                      <a:gd name="connsiteY3" fmla="*/ 500774 h 611895"/>
                      <a:gd name="connsiteX4" fmla="*/ 38375 w 82733"/>
                      <a:gd name="connsiteY4" fmla="*/ 611197 h 611895"/>
                      <a:gd name="connsiteX5" fmla="*/ 2395 w 82733"/>
                      <a:gd name="connsiteY5" fmla="*/ 452386 h 611895"/>
                      <a:gd name="connsiteX6" fmla="*/ 6117 w 82733"/>
                      <a:gd name="connsiteY6" fmla="*/ 262559 h 611895"/>
                      <a:gd name="connsiteX7" fmla="*/ 28449 w 82733"/>
                      <a:gd name="connsiteY7" fmla="*/ 24343 h 611895"/>
                      <a:gd name="connsiteX0" fmla="*/ 28449 w 82733"/>
                      <a:gd name="connsiteY0" fmla="*/ 24343 h 611197"/>
                      <a:gd name="connsiteX1" fmla="*/ 81800 w 82733"/>
                      <a:gd name="connsiteY1" fmla="*/ 36750 h 611197"/>
                      <a:gd name="connsiteX2" fmla="*/ 61948 w 82733"/>
                      <a:gd name="connsiteY2" fmla="*/ 279929 h 611197"/>
                      <a:gd name="connsiteX3" fmla="*/ 55745 w 82733"/>
                      <a:gd name="connsiteY3" fmla="*/ 453627 h 611197"/>
                      <a:gd name="connsiteX4" fmla="*/ 38375 w 82733"/>
                      <a:gd name="connsiteY4" fmla="*/ 611197 h 611197"/>
                      <a:gd name="connsiteX5" fmla="*/ 2395 w 82733"/>
                      <a:gd name="connsiteY5" fmla="*/ 452386 h 611197"/>
                      <a:gd name="connsiteX6" fmla="*/ 6117 w 82733"/>
                      <a:gd name="connsiteY6" fmla="*/ 262559 h 611197"/>
                      <a:gd name="connsiteX7" fmla="*/ 28449 w 82733"/>
                      <a:gd name="connsiteY7" fmla="*/ 24343 h 61119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848"/>
                      <a:gd name="connsiteY0" fmla="*/ 24343 h 611197"/>
                      <a:gd name="connsiteX1" fmla="*/ 81800 w 82848"/>
                      <a:gd name="connsiteY1" fmla="*/ 36750 h 611197"/>
                      <a:gd name="connsiteX2" fmla="*/ 61948 w 82848"/>
                      <a:gd name="connsiteY2" fmla="*/ 279929 h 611197"/>
                      <a:gd name="connsiteX3" fmla="*/ 38375 w 82848"/>
                      <a:gd name="connsiteY3" fmla="*/ 611197 h 611197"/>
                      <a:gd name="connsiteX4" fmla="*/ 2395 w 82848"/>
                      <a:gd name="connsiteY4" fmla="*/ 452386 h 611197"/>
                      <a:gd name="connsiteX5" fmla="*/ 6117 w 82848"/>
                      <a:gd name="connsiteY5" fmla="*/ 262559 h 611197"/>
                      <a:gd name="connsiteX6" fmla="*/ 28449 w 82848"/>
                      <a:gd name="connsiteY6" fmla="*/ 24343 h 611197"/>
                      <a:gd name="connsiteX0" fmla="*/ 22493 w 76892"/>
                      <a:gd name="connsiteY0" fmla="*/ 24343 h 611197"/>
                      <a:gd name="connsiteX1" fmla="*/ 75844 w 76892"/>
                      <a:gd name="connsiteY1" fmla="*/ 36750 h 611197"/>
                      <a:gd name="connsiteX2" fmla="*/ 55992 w 76892"/>
                      <a:gd name="connsiteY2" fmla="*/ 279929 h 611197"/>
                      <a:gd name="connsiteX3" fmla="*/ 32419 w 76892"/>
                      <a:gd name="connsiteY3" fmla="*/ 611197 h 611197"/>
                      <a:gd name="connsiteX4" fmla="*/ 161 w 76892"/>
                      <a:gd name="connsiteY4" fmla="*/ 262559 h 611197"/>
                      <a:gd name="connsiteX5" fmla="*/ 22493 w 76892"/>
                      <a:gd name="connsiteY5" fmla="*/ 24343 h 611197"/>
                      <a:gd name="connsiteX0" fmla="*/ 22655 w 77018"/>
                      <a:gd name="connsiteY0" fmla="*/ 24343 h 612438"/>
                      <a:gd name="connsiteX1" fmla="*/ 76006 w 77018"/>
                      <a:gd name="connsiteY1" fmla="*/ 36750 h 612438"/>
                      <a:gd name="connsiteX2" fmla="*/ 56154 w 77018"/>
                      <a:gd name="connsiteY2" fmla="*/ 279929 h 612438"/>
                      <a:gd name="connsiteX3" fmla="*/ 37543 w 77018"/>
                      <a:gd name="connsiteY3" fmla="*/ 612438 h 612438"/>
                      <a:gd name="connsiteX4" fmla="*/ 323 w 77018"/>
                      <a:gd name="connsiteY4" fmla="*/ 262559 h 612438"/>
                      <a:gd name="connsiteX5" fmla="*/ 22655 w 77018"/>
                      <a:gd name="connsiteY5" fmla="*/ 24343 h 612438"/>
                      <a:gd name="connsiteX0" fmla="*/ 22655 w 77018"/>
                      <a:gd name="connsiteY0" fmla="*/ 24343 h 612623"/>
                      <a:gd name="connsiteX1" fmla="*/ 76006 w 77018"/>
                      <a:gd name="connsiteY1" fmla="*/ 36750 h 612623"/>
                      <a:gd name="connsiteX2" fmla="*/ 56154 w 77018"/>
                      <a:gd name="connsiteY2" fmla="*/ 279929 h 612623"/>
                      <a:gd name="connsiteX3" fmla="*/ 37543 w 77018"/>
                      <a:gd name="connsiteY3" fmla="*/ 612438 h 612623"/>
                      <a:gd name="connsiteX4" fmla="*/ 323 w 77018"/>
                      <a:gd name="connsiteY4" fmla="*/ 262559 h 612623"/>
                      <a:gd name="connsiteX5" fmla="*/ 22655 w 77018"/>
                      <a:gd name="connsiteY5" fmla="*/ 24343 h 612623"/>
                      <a:gd name="connsiteX0" fmla="*/ 17819 w 72182"/>
                      <a:gd name="connsiteY0" fmla="*/ 29208 h 617589"/>
                      <a:gd name="connsiteX1" fmla="*/ 71170 w 72182"/>
                      <a:gd name="connsiteY1" fmla="*/ 41615 h 617589"/>
                      <a:gd name="connsiteX2" fmla="*/ 51318 w 72182"/>
                      <a:gd name="connsiteY2" fmla="*/ 284794 h 617589"/>
                      <a:gd name="connsiteX3" fmla="*/ 32707 w 72182"/>
                      <a:gd name="connsiteY3" fmla="*/ 617303 h 617589"/>
                      <a:gd name="connsiteX4" fmla="*/ 450 w 72182"/>
                      <a:gd name="connsiteY4" fmla="*/ 336903 h 617589"/>
                      <a:gd name="connsiteX5" fmla="*/ 17819 w 72182"/>
                      <a:gd name="connsiteY5" fmla="*/ 29208 h 617589"/>
                      <a:gd name="connsiteX0" fmla="*/ 17819 w 72182"/>
                      <a:gd name="connsiteY0" fmla="*/ 31758 h 619854"/>
                      <a:gd name="connsiteX1" fmla="*/ 71170 w 72182"/>
                      <a:gd name="connsiteY1" fmla="*/ 44165 h 619854"/>
                      <a:gd name="connsiteX2" fmla="*/ 51318 w 72182"/>
                      <a:gd name="connsiteY2" fmla="*/ 335732 h 619854"/>
                      <a:gd name="connsiteX3" fmla="*/ 32707 w 72182"/>
                      <a:gd name="connsiteY3" fmla="*/ 619853 h 619854"/>
                      <a:gd name="connsiteX4" fmla="*/ 450 w 72182"/>
                      <a:gd name="connsiteY4" fmla="*/ 339453 h 619854"/>
                      <a:gd name="connsiteX5" fmla="*/ 17819 w 72182"/>
                      <a:gd name="connsiteY5" fmla="*/ 31758 h 619854"/>
                      <a:gd name="connsiteX0" fmla="*/ 17819 w 72182"/>
                      <a:gd name="connsiteY0" fmla="*/ 31758 h 619866"/>
                      <a:gd name="connsiteX1" fmla="*/ 71170 w 72182"/>
                      <a:gd name="connsiteY1" fmla="*/ 44165 h 619866"/>
                      <a:gd name="connsiteX2" fmla="*/ 51318 w 72182"/>
                      <a:gd name="connsiteY2" fmla="*/ 335732 h 619866"/>
                      <a:gd name="connsiteX3" fmla="*/ 32707 w 72182"/>
                      <a:gd name="connsiteY3" fmla="*/ 619853 h 619866"/>
                      <a:gd name="connsiteX4" fmla="*/ 450 w 72182"/>
                      <a:gd name="connsiteY4" fmla="*/ 339453 h 619866"/>
                      <a:gd name="connsiteX5" fmla="*/ 17819 w 72182"/>
                      <a:gd name="connsiteY5" fmla="*/ 31758 h 619866"/>
                      <a:gd name="connsiteX0" fmla="*/ 18763 w 73126"/>
                      <a:gd name="connsiteY0" fmla="*/ 31758 h 619866"/>
                      <a:gd name="connsiteX1" fmla="*/ 72114 w 73126"/>
                      <a:gd name="connsiteY1" fmla="*/ 44165 h 619866"/>
                      <a:gd name="connsiteX2" fmla="*/ 52262 w 73126"/>
                      <a:gd name="connsiteY2" fmla="*/ 335732 h 619866"/>
                      <a:gd name="connsiteX3" fmla="*/ 33651 w 73126"/>
                      <a:gd name="connsiteY3" fmla="*/ 619853 h 619866"/>
                      <a:gd name="connsiteX4" fmla="*/ 1394 w 73126"/>
                      <a:gd name="connsiteY4" fmla="*/ 339453 h 619866"/>
                      <a:gd name="connsiteX5" fmla="*/ 18763 w 73126"/>
                      <a:gd name="connsiteY5" fmla="*/ 31758 h 619866"/>
                      <a:gd name="connsiteX0" fmla="*/ 18763 w 72402"/>
                      <a:gd name="connsiteY0" fmla="*/ 32994 h 621102"/>
                      <a:gd name="connsiteX1" fmla="*/ 72114 w 72402"/>
                      <a:gd name="connsiteY1" fmla="*/ 45401 h 621102"/>
                      <a:gd name="connsiteX2" fmla="*/ 52262 w 72402"/>
                      <a:gd name="connsiteY2" fmla="*/ 336968 h 621102"/>
                      <a:gd name="connsiteX3" fmla="*/ 33651 w 72402"/>
                      <a:gd name="connsiteY3" fmla="*/ 621089 h 621102"/>
                      <a:gd name="connsiteX4" fmla="*/ 1394 w 72402"/>
                      <a:gd name="connsiteY4" fmla="*/ 340689 h 621102"/>
                      <a:gd name="connsiteX5" fmla="*/ 18763 w 72402"/>
                      <a:gd name="connsiteY5" fmla="*/ 32994 h 621102"/>
                      <a:gd name="connsiteX0" fmla="*/ 22855 w 125247"/>
                      <a:gd name="connsiteY0" fmla="*/ 32994 h 631028"/>
                      <a:gd name="connsiteX1" fmla="*/ 76206 w 125247"/>
                      <a:gd name="connsiteY1" fmla="*/ 45401 h 631028"/>
                      <a:gd name="connsiteX2" fmla="*/ 56354 w 125247"/>
                      <a:gd name="connsiteY2" fmla="*/ 336968 h 631028"/>
                      <a:gd name="connsiteX3" fmla="*/ 115908 w 125247"/>
                      <a:gd name="connsiteY3" fmla="*/ 631015 h 631028"/>
                      <a:gd name="connsiteX4" fmla="*/ 5486 w 125247"/>
                      <a:gd name="connsiteY4" fmla="*/ 340689 h 631028"/>
                      <a:gd name="connsiteX5" fmla="*/ 22855 w 125247"/>
                      <a:gd name="connsiteY5" fmla="*/ 32994 h 631028"/>
                      <a:gd name="connsiteX0" fmla="*/ 22855 w 126300"/>
                      <a:gd name="connsiteY0" fmla="*/ 32510 h 630542"/>
                      <a:gd name="connsiteX1" fmla="*/ 76206 w 126300"/>
                      <a:gd name="connsiteY1" fmla="*/ 44917 h 630542"/>
                      <a:gd name="connsiteX2" fmla="*/ 117149 w 126300"/>
                      <a:gd name="connsiteY2" fmla="*/ 350131 h 630542"/>
                      <a:gd name="connsiteX3" fmla="*/ 115908 w 126300"/>
                      <a:gd name="connsiteY3" fmla="*/ 630531 h 630542"/>
                      <a:gd name="connsiteX4" fmla="*/ 5486 w 126300"/>
                      <a:gd name="connsiteY4" fmla="*/ 340205 h 630542"/>
                      <a:gd name="connsiteX5" fmla="*/ 22855 w 126300"/>
                      <a:gd name="connsiteY5" fmla="*/ 32510 h 630542"/>
                      <a:gd name="connsiteX0" fmla="*/ 941 w 101469"/>
                      <a:gd name="connsiteY0" fmla="*/ 31583 h 629665"/>
                      <a:gd name="connsiteX1" fmla="*/ 54292 w 101469"/>
                      <a:gd name="connsiteY1" fmla="*/ 43990 h 629665"/>
                      <a:gd name="connsiteX2" fmla="*/ 95235 w 101469"/>
                      <a:gd name="connsiteY2" fmla="*/ 349204 h 629665"/>
                      <a:gd name="connsiteX3" fmla="*/ 93994 w 101469"/>
                      <a:gd name="connsiteY3" fmla="*/ 629604 h 629665"/>
                      <a:gd name="connsiteX4" fmla="*/ 25756 w 101469"/>
                      <a:gd name="connsiteY4" fmla="*/ 325630 h 629665"/>
                      <a:gd name="connsiteX5" fmla="*/ 941 w 101469"/>
                      <a:gd name="connsiteY5" fmla="*/ 31583 h 629665"/>
                      <a:gd name="connsiteX0" fmla="*/ 941 w 118144"/>
                      <a:gd name="connsiteY0" fmla="*/ 31583 h 630198"/>
                      <a:gd name="connsiteX1" fmla="*/ 54292 w 118144"/>
                      <a:gd name="connsiteY1" fmla="*/ 43990 h 630198"/>
                      <a:gd name="connsiteX2" fmla="*/ 95235 w 118144"/>
                      <a:gd name="connsiteY2" fmla="*/ 349204 h 630198"/>
                      <a:gd name="connsiteX3" fmla="*/ 93994 w 118144"/>
                      <a:gd name="connsiteY3" fmla="*/ 629604 h 630198"/>
                      <a:gd name="connsiteX4" fmla="*/ 25756 w 118144"/>
                      <a:gd name="connsiteY4" fmla="*/ 325630 h 630198"/>
                      <a:gd name="connsiteX5" fmla="*/ 941 w 118144"/>
                      <a:gd name="connsiteY5" fmla="*/ 31583 h 630198"/>
                      <a:gd name="connsiteX0" fmla="*/ 941 w 112670"/>
                      <a:gd name="connsiteY0" fmla="*/ 31583 h 630198"/>
                      <a:gd name="connsiteX1" fmla="*/ 54292 w 112670"/>
                      <a:gd name="connsiteY1" fmla="*/ 43990 h 630198"/>
                      <a:gd name="connsiteX2" fmla="*/ 95235 w 112670"/>
                      <a:gd name="connsiteY2" fmla="*/ 349204 h 630198"/>
                      <a:gd name="connsiteX3" fmla="*/ 93994 w 112670"/>
                      <a:gd name="connsiteY3" fmla="*/ 629604 h 630198"/>
                      <a:gd name="connsiteX4" fmla="*/ 25756 w 112670"/>
                      <a:gd name="connsiteY4" fmla="*/ 325630 h 630198"/>
                      <a:gd name="connsiteX5" fmla="*/ 941 w 112670"/>
                      <a:gd name="connsiteY5" fmla="*/ 31583 h 630198"/>
                      <a:gd name="connsiteX0" fmla="*/ 621 w 112350"/>
                      <a:gd name="connsiteY0" fmla="*/ 31583 h 630225"/>
                      <a:gd name="connsiteX1" fmla="*/ 53972 w 112350"/>
                      <a:gd name="connsiteY1" fmla="*/ 43990 h 630225"/>
                      <a:gd name="connsiteX2" fmla="*/ 94915 w 112350"/>
                      <a:gd name="connsiteY2" fmla="*/ 349204 h 630225"/>
                      <a:gd name="connsiteX3" fmla="*/ 93674 w 112350"/>
                      <a:gd name="connsiteY3" fmla="*/ 629604 h 630225"/>
                      <a:gd name="connsiteX4" fmla="*/ 25436 w 112350"/>
                      <a:gd name="connsiteY4" fmla="*/ 325630 h 630225"/>
                      <a:gd name="connsiteX5" fmla="*/ 621 w 112350"/>
                      <a:gd name="connsiteY5" fmla="*/ 31583 h 630225"/>
                      <a:gd name="connsiteX0" fmla="*/ 621 w 112350"/>
                      <a:gd name="connsiteY0" fmla="*/ 31583 h 630180"/>
                      <a:gd name="connsiteX1" fmla="*/ 53972 w 112350"/>
                      <a:gd name="connsiteY1" fmla="*/ 43990 h 630180"/>
                      <a:gd name="connsiteX2" fmla="*/ 94915 w 112350"/>
                      <a:gd name="connsiteY2" fmla="*/ 349204 h 630180"/>
                      <a:gd name="connsiteX3" fmla="*/ 93674 w 112350"/>
                      <a:gd name="connsiteY3" fmla="*/ 629604 h 630180"/>
                      <a:gd name="connsiteX4" fmla="*/ 25436 w 112350"/>
                      <a:gd name="connsiteY4" fmla="*/ 325630 h 630180"/>
                      <a:gd name="connsiteX5" fmla="*/ 621 w 112350"/>
                      <a:gd name="connsiteY5" fmla="*/ 31583 h 630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350" h="630180">
                        <a:moveTo>
                          <a:pt x="621" y="31583"/>
                        </a:moveTo>
                        <a:cubicBezTo>
                          <a:pt x="5377" y="-15357"/>
                          <a:pt x="38256" y="-8947"/>
                          <a:pt x="53972" y="43990"/>
                        </a:cubicBezTo>
                        <a:cubicBezTo>
                          <a:pt x="69688" y="96927"/>
                          <a:pt x="88298" y="251602"/>
                          <a:pt x="94915" y="349204"/>
                        </a:cubicBezTo>
                        <a:cubicBezTo>
                          <a:pt x="101532" y="446806"/>
                          <a:pt x="131309" y="616163"/>
                          <a:pt x="93674" y="629604"/>
                        </a:cubicBezTo>
                        <a:cubicBezTo>
                          <a:pt x="56039" y="643045"/>
                          <a:pt x="31020" y="417855"/>
                          <a:pt x="25436" y="325630"/>
                        </a:cubicBezTo>
                        <a:cubicBezTo>
                          <a:pt x="19852" y="233405"/>
                          <a:pt x="-4135" y="78523"/>
                          <a:pt x="621" y="31583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43" name="Freeform 2742"/>
                  <p:cNvSpPr/>
                  <p:nvPr/>
                </p:nvSpPr>
                <p:spPr>
                  <a:xfrm>
                    <a:off x="6275340" y="4359237"/>
                    <a:ext cx="71312" cy="774215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1007 w 135291"/>
                      <a:gd name="connsiteY0" fmla="*/ 15977 h 637027"/>
                      <a:gd name="connsiteX1" fmla="*/ 134358 w 135291"/>
                      <a:gd name="connsiteY1" fmla="*/ 28384 h 637027"/>
                      <a:gd name="connsiteX2" fmla="*/ 114506 w 135291"/>
                      <a:gd name="connsiteY2" fmla="*/ 271563 h 637027"/>
                      <a:gd name="connsiteX3" fmla="*/ 108303 w 135291"/>
                      <a:gd name="connsiteY3" fmla="*/ 492408 h 637027"/>
                      <a:gd name="connsiteX4" fmla="*/ 35101 w 135291"/>
                      <a:gd name="connsiteY4" fmla="*/ 630126 h 637027"/>
                      <a:gd name="connsiteX5" fmla="*/ 361 w 135291"/>
                      <a:gd name="connsiteY5" fmla="*/ 604072 h 637027"/>
                      <a:gd name="connsiteX6" fmla="*/ 54953 w 135291"/>
                      <a:gd name="connsiteY6" fmla="*/ 497370 h 637027"/>
                      <a:gd name="connsiteX7" fmla="*/ 49990 w 135291"/>
                      <a:gd name="connsiteY7" fmla="*/ 305062 h 637027"/>
                      <a:gd name="connsiteX8" fmla="*/ 64878 w 135291"/>
                      <a:gd name="connsiteY8" fmla="*/ 127641 h 637027"/>
                      <a:gd name="connsiteX9" fmla="*/ 81007 w 135291"/>
                      <a:gd name="connsiteY9" fmla="*/ 15977 h 637027"/>
                      <a:gd name="connsiteX0" fmla="*/ 81351 w 135635"/>
                      <a:gd name="connsiteY0" fmla="*/ 15977 h 618441"/>
                      <a:gd name="connsiteX1" fmla="*/ 134702 w 135635"/>
                      <a:gd name="connsiteY1" fmla="*/ 28384 h 618441"/>
                      <a:gd name="connsiteX2" fmla="*/ 114850 w 135635"/>
                      <a:gd name="connsiteY2" fmla="*/ 271563 h 618441"/>
                      <a:gd name="connsiteX3" fmla="*/ 108647 w 135635"/>
                      <a:gd name="connsiteY3" fmla="*/ 492408 h 618441"/>
                      <a:gd name="connsiteX4" fmla="*/ 99962 w 135635"/>
                      <a:gd name="connsiteY4" fmla="*/ 605312 h 618441"/>
                      <a:gd name="connsiteX5" fmla="*/ 705 w 135635"/>
                      <a:gd name="connsiteY5" fmla="*/ 604072 h 618441"/>
                      <a:gd name="connsiteX6" fmla="*/ 55297 w 135635"/>
                      <a:gd name="connsiteY6" fmla="*/ 497370 h 618441"/>
                      <a:gd name="connsiteX7" fmla="*/ 50334 w 135635"/>
                      <a:gd name="connsiteY7" fmla="*/ 305062 h 618441"/>
                      <a:gd name="connsiteX8" fmla="*/ 65222 w 135635"/>
                      <a:gd name="connsiteY8" fmla="*/ 127641 h 618441"/>
                      <a:gd name="connsiteX9" fmla="*/ 81351 w 135635"/>
                      <a:gd name="connsiteY9" fmla="*/ 15977 h 618441"/>
                      <a:gd name="connsiteX0" fmla="*/ 33159 w 87443"/>
                      <a:gd name="connsiteY0" fmla="*/ 15977 h 611012"/>
                      <a:gd name="connsiteX1" fmla="*/ 86510 w 87443"/>
                      <a:gd name="connsiteY1" fmla="*/ 28384 h 611012"/>
                      <a:gd name="connsiteX2" fmla="*/ 66658 w 87443"/>
                      <a:gd name="connsiteY2" fmla="*/ 271563 h 611012"/>
                      <a:gd name="connsiteX3" fmla="*/ 60455 w 87443"/>
                      <a:gd name="connsiteY3" fmla="*/ 492408 h 611012"/>
                      <a:gd name="connsiteX4" fmla="*/ 51770 w 87443"/>
                      <a:gd name="connsiteY4" fmla="*/ 605312 h 611012"/>
                      <a:gd name="connsiteX5" fmla="*/ 7104 w 87443"/>
                      <a:gd name="connsiteY5" fmla="*/ 584221 h 611012"/>
                      <a:gd name="connsiteX6" fmla="*/ 7105 w 87443"/>
                      <a:gd name="connsiteY6" fmla="*/ 497370 h 611012"/>
                      <a:gd name="connsiteX7" fmla="*/ 2142 w 87443"/>
                      <a:gd name="connsiteY7" fmla="*/ 305062 h 611012"/>
                      <a:gd name="connsiteX8" fmla="*/ 17030 w 87443"/>
                      <a:gd name="connsiteY8" fmla="*/ 127641 h 611012"/>
                      <a:gd name="connsiteX9" fmla="*/ 33159 w 87443"/>
                      <a:gd name="connsiteY9" fmla="*/ 15977 h 611012"/>
                      <a:gd name="connsiteX0" fmla="*/ 29506 w 83790"/>
                      <a:gd name="connsiteY0" fmla="*/ 15977 h 611012"/>
                      <a:gd name="connsiteX1" fmla="*/ 82857 w 83790"/>
                      <a:gd name="connsiteY1" fmla="*/ 28384 h 611012"/>
                      <a:gd name="connsiteX2" fmla="*/ 63005 w 83790"/>
                      <a:gd name="connsiteY2" fmla="*/ 271563 h 611012"/>
                      <a:gd name="connsiteX3" fmla="*/ 56802 w 83790"/>
                      <a:gd name="connsiteY3" fmla="*/ 492408 h 611012"/>
                      <a:gd name="connsiteX4" fmla="*/ 48117 w 83790"/>
                      <a:gd name="connsiteY4" fmla="*/ 605312 h 611012"/>
                      <a:gd name="connsiteX5" fmla="*/ 3451 w 83790"/>
                      <a:gd name="connsiteY5" fmla="*/ 584221 h 611012"/>
                      <a:gd name="connsiteX6" fmla="*/ 3452 w 83790"/>
                      <a:gd name="connsiteY6" fmla="*/ 497370 h 611012"/>
                      <a:gd name="connsiteX7" fmla="*/ 7174 w 83790"/>
                      <a:gd name="connsiteY7" fmla="*/ 305062 h 611012"/>
                      <a:gd name="connsiteX8" fmla="*/ 13377 w 83790"/>
                      <a:gd name="connsiteY8" fmla="*/ 127641 h 611012"/>
                      <a:gd name="connsiteX9" fmla="*/ 29506 w 83790"/>
                      <a:gd name="connsiteY9" fmla="*/ 15977 h 611012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27894 h 623761"/>
                      <a:gd name="connsiteX1" fmla="*/ 82306 w 83239"/>
                      <a:gd name="connsiteY1" fmla="*/ 40301 h 623761"/>
                      <a:gd name="connsiteX2" fmla="*/ 62454 w 83239"/>
                      <a:gd name="connsiteY2" fmla="*/ 283480 h 623761"/>
                      <a:gd name="connsiteX3" fmla="*/ 56251 w 83239"/>
                      <a:gd name="connsiteY3" fmla="*/ 504325 h 623761"/>
                      <a:gd name="connsiteX4" fmla="*/ 47566 w 83239"/>
                      <a:gd name="connsiteY4" fmla="*/ 617229 h 623761"/>
                      <a:gd name="connsiteX5" fmla="*/ 2900 w 83239"/>
                      <a:gd name="connsiteY5" fmla="*/ 596138 h 623761"/>
                      <a:gd name="connsiteX6" fmla="*/ 2901 w 83239"/>
                      <a:gd name="connsiteY6" fmla="*/ 509287 h 623761"/>
                      <a:gd name="connsiteX7" fmla="*/ 6623 w 83239"/>
                      <a:gd name="connsiteY7" fmla="*/ 316979 h 623761"/>
                      <a:gd name="connsiteX8" fmla="*/ 28955 w 83239"/>
                      <a:gd name="connsiteY8" fmla="*/ 27894 h 623761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8449 w 82733"/>
                      <a:gd name="connsiteY0" fmla="*/ 24343 h 611207"/>
                      <a:gd name="connsiteX1" fmla="*/ 81800 w 82733"/>
                      <a:gd name="connsiteY1" fmla="*/ 36750 h 611207"/>
                      <a:gd name="connsiteX2" fmla="*/ 61948 w 82733"/>
                      <a:gd name="connsiteY2" fmla="*/ 279929 h 611207"/>
                      <a:gd name="connsiteX3" fmla="*/ 55745 w 82733"/>
                      <a:gd name="connsiteY3" fmla="*/ 500774 h 611207"/>
                      <a:gd name="connsiteX4" fmla="*/ 38375 w 82733"/>
                      <a:gd name="connsiteY4" fmla="*/ 611197 h 611207"/>
                      <a:gd name="connsiteX5" fmla="*/ 2395 w 82733"/>
                      <a:gd name="connsiteY5" fmla="*/ 505736 h 611207"/>
                      <a:gd name="connsiteX6" fmla="*/ 6117 w 82733"/>
                      <a:gd name="connsiteY6" fmla="*/ 262559 h 611207"/>
                      <a:gd name="connsiteX7" fmla="*/ 28449 w 82733"/>
                      <a:gd name="connsiteY7" fmla="*/ 24343 h 611207"/>
                      <a:gd name="connsiteX0" fmla="*/ 28449 w 82733"/>
                      <a:gd name="connsiteY0" fmla="*/ 24343 h 611895"/>
                      <a:gd name="connsiteX1" fmla="*/ 81800 w 82733"/>
                      <a:gd name="connsiteY1" fmla="*/ 36750 h 611895"/>
                      <a:gd name="connsiteX2" fmla="*/ 61948 w 82733"/>
                      <a:gd name="connsiteY2" fmla="*/ 279929 h 611895"/>
                      <a:gd name="connsiteX3" fmla="*/ 55745 w 82733"/>
                      <a:gd name="connsiteY3" fmla="*/ 500774 h 611895"/>
                      <a:gd name="connsiteX4" fmla="*/ 38375 w 82733"/>
                      <a:gd name="connsiteY4" fmla="*/ 611197 h 611895"/>
                      <a:gd name="connsiteX5" fmla="*/ 2395 w 82733"/>
                      <a:gd name="connsiteY5" fmla="*/ 452386 h 611895"/>
                      <a:gd name="connsiteX6" fmla="*/ 6117 w 82733"/>
                      <a:gd name="connsiteY6" fmla="*/ 262559 h 611895"/>
                      <a:gd name="connsiteX7" fmla="*/ 28449 w 82733"/>
                      <a:gd name="connsiteY7" fmla="*/ 24343 h 611895"/>
                      <a:gd name="connsiteX0" fmla="*/ 28449 w 82733"/>
                      <a:gd name="connsiteY0" fmla="*/ 24343 h 611197"/>
                      <a:gd name="connsiteX1" fmla="*/ 81800 w 82733"/>
                      <a:gd name="connsiteY1" fmla="*/ 36750 h 611197"/>
                      <a:gd name="connsiteX2" fmla="*/ 61948 w 82733"/>
                      <a:gd name="connsiteY2" fmla="*/ 279929 h 611197"/>
                      <a:gd name="connsiteX3" fmla="*/ 55745 w 82733"/>
                      <a:gd name="connsiteY3" fmla="*/ 453627 h 611197"/>
                      <a:gd name="connsiteX4" fmla="*/ 38375 w 82733"/>
                      <a:gd name="connsiteY4" fmla="*/ 611197 h 611197"/>
                      <a:gd name="connsiteX5" fmla="*/ 2395 w 82733"/>
                      <a:gd name="connsiteY5" fmla="*/ 452386 h 611197"/>
                      <a:gd name="connsiteX6" fmla="*/ 6117 w 82733"/>
                      <a:gd name="connsiteY6" fmla="*/ 262559 h 611197"/>
                      <a:gd name="connsiteX7" fmla="*/ 28449 w 82733"/>
                      <a:gd name="connsiteY7" fmla="*/ 24343 h 61119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848"/>
                      <a:gd name="connsiteY0" fmla="*/ 24343 h 611197"/>
                      <a:gd name="connsiteX1" fmla="*/ 81800 w 82848"/>
                      <a:gd name="connsiteY1" fmla="*/ 36750 h 611197"/>
                      <a:gd name="connsiteX2" fmla="*/ 61948 w 82848"/>
                      <a:gd name="connsiteY2" fmla="*/ 279929 h 611197"/>
                      <a:gd name="connsiteX3" fmla="*/ 38375 w 82848"/>
                      <a:gd name="connsiteY3" fmla="*/ 611197 h 611197"/>
                      <a:gd name="connsiteX4" fmla="*/ 2395 w 82848"/>
                      <a:gd name="connsiteY4" fmla="*/ 452386 h 611197"/>
                      <a:gd name="connsiteX5" fmla="*/ 6117 w 82848"/>
                      <a:gd name="connsiteY5" fmla="*/ 262559 h 611197"/>
                      <a:gd name="connsiteX6" fmla="*/ 28449 w 82848"/>
                      <a:gd name="connsiteY6" fmla="*/ 24343 h 611197"/>
                      <a:gd name="connsiteX0" fmla="*/ 22493 w 76892"/>
                      <a:gd name="connsiteY0" fmla="*/ 24343 h 611197"/>
                      <a:gd name="connsiteX1" fmla="*/ 75844 w 76892"/>
                      <a:gd name="connsiteY1" fmla="*/ 36750 h 611197"/>
                      <a:gd name="connsiteX2" fmla="*/ 55992 w 76892"/>
                      <a:gd name="connsiteY2" fmla="*/ 279929 h 611197"/>
                      <a:gd name="connsiteX3" fmla="*/ 32419 w 76892"/>
                      <a:gd name="connsiteY3" fmla="*/ 611197 h 611197"/>
                      <a:gd name="connsiteX4" fmla="*/ 161 w 76892"/>
                      <a:gd name="connsiteY4" fmla="*/ 262559 h 611197"/>
                      <a:gd name="connsiteX5" fmla="*/ 22493 w 76892"/>
                      <a:gd name="connsiteY5" fmla="*/ 24343 h 611197"/>
                      <a:gd name="connsiteX0" fmla="*/ 22655 w 77018"/>
                      <a:gd name="connsiteY0" fmla="*/ 24343 h 612438"/>
                      <a:gd name="connsiteX1" fmla="*/ 76006 w 77018"/>
                      <a:gd name="connsiteY1" fmla="*/ 36750 h 612438"/>
                      <a:gd name="connsiteX2" fmla="*/ 56154 w 77018"/>
                      <a:gd name="connsiteY2" fmla="*/ 279929 h 612438"/>
                      <a:gd name="connsiteX3" fmla="*/ 37543 w 77018"/>
                      <a:gd name="connsiteY3" fmla="*/ 612438 h 612438"/>
                      <a:gd name="connsiteX4" fmla="*/ 323 w 77018"/>
                      <a:gd name="connsiteY4" fmla="*/ 262559 h 612438"/>
                      <a:gd name="connsiteX5" fmla="*/ 22655 w 77018"/>
                      <a:gd name="connsiteY5" fmla="*/ 24343 h 612438"/>
                      <a:gd name="connsiteX0" fmla="*/ 22655 w 77018"/>
                      <a:gd name="connsiteY0" fmla="*/ 24343 h 612623"/>
                      <a:gd name="connsiteX1" fmla="*/ 76006 w 77018"/>
                      <a:gd name="connsiteY1" fmla="*/ 36750 h 612623"/>
                      <a:gd name="connsiteX2" fmla="*/ 56154 w 77018"/>
                      <a:gd name="connsiteY2" fmla="*/ 279929 h 612623"/>
                      <a:gd name="connsiteX3" fmla="*/ 37543 w 77018"/>
                      <a:gd name="connsiteY3" fmla="*/ 612438 h 612623"/>
                      <a:gd name="connsiteX4" fmla="*/ 323 w 77018"/>
                      <a:gd name="connsiteY4" fmla="*/ 262559 h 612623"/>
                      <a:gd name="connsiteX5" fmla="*/ 22655 w 77018"/>
                      <a:gd name="connsiteY5" fmla="*/ 24343 h 612623"/>
                      <a:gd name="connsiteX0" fmla="*/ 17819 w 72182"/>
                      <a:gd name="connsiteY0" fmla="*/ 29208 h 617589"/>
                      <a:gd name="connsiteX1" fmla="*/ 71170 w 72182"/>
                      <a:gd name="connsiteY1" fmla="*/ 41615 h 617589"/>
                      <a:gd name="connsiteX2" fmla="*/ 51318 w 72182"/>
                      <a:gd name="connsiteY2" fmla="*/ 284794 h 617589"/>
                      <a:gd name="connsiteX3" fmla="*/ 32707 w 72182"/>
                      <a:gd name="connsiteY3" fmla="*/ 617303 h 617589"/>
                      <a:gd name="connsiteX4" fmla="*/ 450 w 72182"/>
                      <a:gd name="connsiteY4" fmla="*/ 336903 h 617589"/>
                      <a:gd name="connsiteX5" fmla="*/ 17819 w 72182"/>
                      <a:gd name="connsiteY5" fmla="*/ 29208 h 617589"/>
                      <a:gd name="connsiteX0" fmla="*/ 17819 w 72182"/>
                      <a:gd name="connsiteY0" fmla="*/ 31758 h 619854"/>
                      <a:gd name="connsiteX1" fmla="*/ 71170 w 72182"/>
                      <a:gd name="connsiteY1" fmla="*/ 44165 h 619854"/>
                      <a:gd name="connsiteX2" fmla="*/ 51318 w 72182"/>
                      <a:gd name="connsiteY2" fmla="*/ 335732 h 619854"/>
                      <a:gd name="connsiteX3" fmla="*/ 32707 w 72182"/>
                      <a:gd name="connsiteY3" fmla="*/ 619853 h 619854"/>
                      <a:gd name="connsiteX4" fmla="*/ 450 w 72182"/>
                      <a:gd name="connsiteY4" fmla="*/ 339453 h 619854"/>
                      <a:gd name="connsiteX5" fmla="*/ 17819 w 72182"/>
                      <a:gd name="connsiteY5" fmla="*/ 31758 h 619854"/>
                      <a:gd name="connsiteX0" fmla="*/ 17819 w 72182"/>
                      <a:gd name="connsiteY0" fmla="*/ 31758 h 619866"/>
                      <a:gd name="connsiteX1" fmla="*/ 71170 w 72182"/>
                      <a:gd name="connsiteY1" fmla="*/ 44165 h 619866"/>
                      <a:gd name="connsiteX2" fmla="*/ 51318 w 72182"/>
                      <a:gd name="connsiteY2" fmla="*/ 335732 h 619866"/>
                      <a:gd name="connsiteX3" fmla="*/ 32707 w 72182"/>
                      <a:gd name="connsiteY3" fmla="*/ 619853 h 619866"/>
                      <a:gd name="connsiteX4" fmla="*/ 450 w 72182"/>
                      <a:gd name="connsiteY4" fmla="*/ 339453 h 619866"/>
                      <a:gd name="connsiteX5" fmla="*/ 17819 w 72182"/>
                      <a:gd name="connsiteY5" fmla="*/ 31758 h 619866"/>
                      <a:gd name="connsiteX0" fmla="*/ 18763 w 73126"/>
                      <a:gd name="connsiteY0" fmla="*/ 31758 h 619866"/>
                      <a:gd name="connsiteX1" fmla="*/ 72114 w 73126"/>
                      <a:gd name="connsiteY1" fmla="*/ 44165 h 619866"/>
                      <a:gd name="connsiteX2" fmla="*/ 52262 w 73126"/>
                      <a:gd name="connsiteY2" fmla="*/ 335732 h 619866"/>
                      <a:gd name="connsiteX3" fmla="*/ 33651 w 73126"/>
                      <a:gd name="connsiteY3" fmla="*/ 619853 h 619866"/>
                      <a:gd name="connsiteX4" fmla="*/ 1394 w 73126"/>
                      <a:gd name="connsiteY4" fmla="*/ 339453 h 619866"/>
                      <a:gd name="connsiteX5" fmla="*/ 18763 w 73126"/>
                      <a:gd name="connsiteY5" fmla="*/ 31758 h 619866"/>
                      <a:gd name="connsiteX0" fmla="*/ 18763 w 72402"/>
                      <a:gd name="connsiteY0" fmla="*/ 32994 h 621102"/>
                      <a:gd name="connsiteX1" fmla="*/ 72114 w 72402"/>
                      <a:gd name="connsiteY1" fmla="*/ 45401 h 621102"/>
                      <a:gd name="connsiteX2" fmla="*/ 52262 w 72402"/>
                      <a:gd name="connsiteY2" fmla="*/ 336968 h 621102"/>
                      <a:gd name="connsiteX3" fmla="*/ 33651 w 72402"/>
                      <a:gd name="connsiteY3" fmla="*/ 621089 h 621102"/>
                      <a:gd name="connsiteX4" fmla="*/ 1394 w 72402"/>
                      <a:gd name="connsiteY4" fmla="*/ 340689 h 621102"/>
                      <a:gd name="connsiteX5" fmla="*/ 18763 w 72402"/>
                      <a:gd name="connsiteY5" fmla="*/ 32994 h 621102"/>
                      <a:gd name="connsiteX0" fmla="*/ 22484 w 71655"/>
                      <a:gd name="connsiteY0" fmla="*/ 32483 h 618609"/>
                      <a:gd name="connsiteX1" fmla="*/ 70872 w 71655"/>
                      <a:gd name="connsiteY1" fmla="*/ 42908 h 618609"/>
                      <a:gd name="connsiteX2" fmla="*/ 51020 w 71655"/>
                      <a:gd name="connsiteY2" fmla="*/ 334475 h 618609"/>
                      <a:gd name="connsiteX3" fmla="*/ 32409 w 71655"/>
                      <a:gd name="connsiteY3" fmla="*/ 618596 h 618609"/>
                      <a:gd name="connsiteX4" fmla="*/ 152 w 71655"/>
                      <a:gd name="connsiteY4" fmla="*/ 338196 h 618609"/>
                      <a:gd name="connsiteX5" fmla="*/ 22484 w 71655"/>
                      <a:gd name="connsiteY5" fmla="*/ 32483 h 618609"/>
                      <a:gd name="connsiteX0" fmla="*/ 22484 w 71312"/>
                      <a:gd name="connsiteY0" fmla="*/ 32483 h 618609"/>
                      <a:gd name="connsiteX1" fmla="*/ 70872 w 71312"/>
                      <a:gd name="connsiteY1" fmla="*/ 42908 h 618609"/>
                      <a:gd name="connsiteX2" fmla="*/ 51020 w 71312"/>
                      <a:gd name="connsiteY2" fmla="*/ 334475 h 618609"/>
                      <a:gd name="connsiteX3" fmla="*/ 32409 w 71312"/>
                      <a:gd name="connsiteY3" fmla="*/ 618596 h 618609"/>
                      <a:gd name="connsiteX4" fmla="*/ 152 w 71312"/>
                      <a:gd name="connsiteY4" fmla="*/ 338196 h 618609"/>
                      <a:gd name="connsiteX5" fmla="*/ 22484 w 71312"/>
                      <a:gd name="connsiteY5" fmla="*/ 32483 h 618609"/>
                      <a:gd name="connsiteX0" fmla="*/ 22484 w 71312"/>
                      <a:gd name="connsiteY0" fmla="*/ 32483 h 618609"/>
                      <a:gd name="connsiteX1" fmla="*/ 70872 w 71312"/>
                      <a:gd name="connsiteY1" fmla="*/ 42908 h 618609"/>
                      <a:gd name="connsiteX2" fmla="*/ 51020 w 71312"/>
                      <a:gd name="connsiteY2" fmla="*/ 334475 h 618609"/>
                      <a:gd name="connsiteX3" fmla="*/ 32409 w 71312"/>
                      <a:gd name="connsiteY3" fmla="*/ 618596 h 618609"/>
                      <a:gd name="connsiteX4" fmla="*/ 152 w 71312"/>
                      <a:gd name="connsiteY4" fmla="*/ 338196 h 618609"/>
                      <a:gd name="connsiteX5" fmla="*/ 22484 w 71312"/>
                      <a:gd name="connsiteY5" fmla="*/ 32483 h 618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312" h="618609">
                        <a:moveTo>
                          <a:pt x="22484" y="32483"/>
                        </a:moveTo>
                        <a:cubicBezTo>
                          <a:pt x="34271" y="-16732"/>
                          <a:pt x="76042" y="-7424"/>
                          <a:pt x="70872" y="42908"/>
                        </a:cubicBezTo>
                        <a:cubicBezTo>
                          <a:pt x="65702" y="93240"/>
                          <a:pt x="53708" y="234562"/>
                          <a:pt x="51020" y="334475"/>
                        </a:cubicBezTo>
                        <a:cubicBezTo>
                          <a:pt x="48332" y="434388"/>
                          <a:pt x="70664" y="620457"/>
                          <a:pt x="32409" y="618596"/>
                        </a:cubicBezTo>
                        <a:cubicBezTo>
                          <a:pt x="-5846" y="616735"/>
                          <a:pt x="1806" y="435881"/>
                          <a:pt x="152" y="338196"/>
                        </a:cubicBezTo>
                        <a:cubicBezTo>
                          <a:pt x="-1502" y="240511"/>
                          <a:pt x="10697" y="81698"/>
                          <a:pt x="22484" y="32483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</p:grpSp>
            <p:grpSp>
              <p:nvGrpSpPr>
                <p:cNvPr id="2732" name="Group 2731"/>
                <p:cNvGrpSpPr/>
                <p:nvPr/>
              </p:nvGrpSpPr>
              <p:grpSpPr>
                <a:xfrm>
                  <a:off x="6116678" y="977113"/>
                  <a:ext cx="1672264" cy="3272302"/>
                  <a:chOff x="6116678" y="977113"/>
                  <a:chExt cx="1672264" cy="3272302"/>
                </a:xfrm>
              </p:grpSpPr>
              <p:sp>
                <p:nvSpPr>
                  <p:cNvPr id="2735" name="Freeform 2734"/>
                  <p:cNvSpPr/>
                  <p:nvPr/>
                </p:nvSpPr>
                <p:spPr>
                  <a:xfrm>
                    <a:off x="6303462" y="2498380"/>
                    <a:ext cx="1367338" cy="405804"/>
                  </a:xfrm>
                  <a:custGeom>
                    <a:avLst/>
                    <a:gdLst>
                      <a:gd name="connsiteX0" fmla="*/ 1355989 w 1363045"/>
                      <a:gd name="connsiteY0" fmla="*/ 142396 h 336523"/>
                      <a:gd name="connsiteX1" fmla="*/ 1132469 w 1363045"/>
                      <a:gd name="connsiteY1" fmla="*/ 156 h 336523"/>
                      <a:gd name="connsiteX2" fmla="*/ 597376 w 1363045"/>
                      <a:gd name="connsiteY2" fmla="*/ 172876 h 336523"/>
                      <a:gd name="connsiteX3" fmla="*/ 130016 w 1363045"/>
                      <a:gd name="connsiteY3" fmla="*/ 264316 h 336523"/>
                      <a:gd name="connsiteX4" fmla="*/ 35189 w 1363045"/>
                      <a:gd name="connsiteY4" fmla="*/ 196582 h 336523"/>
                      <a:gd name="connsiteX5" fmla="*/ 4709 w 1363045"/>
                      <a:gd name="connsiteY5" fmla="*/ 325276 h 336523"/>
                      <a:gd name="connsiteX6" fmla="*/ 126629 w 1363045"/>
                      <a:gd name="connsiteY6" fmla="*/ 321889 h 336523"/>
                      <a:gd name="connsiteX7" fmla="*/ 478842 w 1363045"/>
                      <a:gd name="connsiteY7" fmla="*/ 254156 h 336523"/>
                      <a:gd name="connsiteX8" fmla="*/ 990229 w 1363045"/>
                      <a:gd name="connsiteY8" fmla="*/ 78049 h 336523"/>
                      <a:gd name="connsiteX9" fmla="*/ 1223909 w 1363045"/>
                      <a:gd name="connsiteY9" fmla="*/ 88209 h 336523"/>
                      <a:gd name="connsiteX10" fmla="*/ 1301802 w 1363045"/>
                      <a:gd name="connsiteY10" fmla="*/ 162716 h 336523"/>
                      <a:gd name="connsiteX11" fmla="*/ 1355989 w 1363045"/>
                      <a:gd name="connsiteY11" fmla="*/ 142396 h 336523"/>
                      <a:gd name="connsiteX0" fmla="*/ 1357597 w 1364653"/>
                      <a:gd name="connsiteY0" fmla="*/ 142396 h 337063"/>
                      <a:gd name="connsiteX1" fmla="*/ 1134077 w 1364653"/>
                      <a:gd name="connsiteY1" fmla="*/ 156 h 337063"/>
                      <a:gd name="connsiteX2" fmla="*/ 598984 w 1364653"/>
                      <a:gd name="connsiteY2" fmla="*/ 172876 h 337063"/>
                      <a:gd name="connsiteX3" fmla="*/ 131624 w 1364653"/>
                      <a:gd name="connsiteY3" fmla="*/ 264316 h 337063"/>
                      <a:gd name="connsiteX4" fmla="*/ 29353 w 1364653"/>
                      <a:gd name="connsiteY4" fmla="*/ 189138 h 337063"/>
                      <a:gd name="connsiteX5" fmla="*/ 6317 w 1364653"/>
                      <a:gd name="connsiteY5" fmla="*/ 325276 h 337063"/>
                      <a:gd name="connsiteX6" fmla="*/ 128237 w 1364653"/>
                      <a:gd name="connsiteY6" fmla="*/ 321889 h 337063"/>
                      <a:gd name="connsiteX7" fmla="*/ 480450 w 1364653"/>
                      <a:gd name="connsiteY7" fmla="*/ 254156 h 337063"/>
                      <a:gd name="connsiteX8" fmla="*/ 991837 w 1364653"/>
                      <a:gd name="connsiteY8" fmla="*/ 78049 h 337063"/>
                      <a:gd name="connsiteX9" fmla="*/ 1225517 w 1364653"/>
                      <a:gd name="connsiteY9" fmla="*/ 88209 h 337063"/>
                      <a:gd name="connsiteX10" fmla="*/ 1303410 w 1364653"/>
                      <a:gd name="connsiteY10" fmla="*/ 162716 h 337063"/>
                      <a:gd name="connsiteX11" fmla="*/ 1357597 w 1364653"/>
                      <a:gd name="connsiteY11" fmla="*/ 142396 h 337063"/>
                      <a:gd name="connsiteX0" fmla="*/ 1376403 w 1383459"/>
                      <a:gd name="connsiteY0" fmla="*/ 142396 h 337063"/>
                      <a:gd name="connsiteX1" fmla="*/ 1152883 w 1383459"/>
                      <a:gd name="connsiteY1" fmla="*/ 156 h 337063"/>
                      <a:gd name="connsiteX2" fmla="*/ 617790 w 1383459"/>
                      <a:gd name="connsiteY2" fmla="*/ 172876 h 337063"/>
                      <a:gd name="connsiteX3" fmla="*/ 150430 w 1383459"/>
                      <a:gd name="connsiteY3" fmla="*/ 264316 h 337063"/>
                      <a:gd name="connsiteX4" fmla="*/ 48159 w 1383459"/>
                      <a:gd name="connsiteY4" fmla="*/ 189138 h 337063"/>
                      <a:gd name="connsiteX5" fmla="*/ 25123 w 1383459"/>
                      <a:gd name="connsiteY5" fmla="*/ 325276 h 337063"/>
                      <a:gd name="connsiteX6" fmla="*/ 147043 w 1383459"/>
                      <a:gd name="connsiteY6" fmla="*/ 321889 h 337063"/>
                      <a:gd name="connsiteX7" fmla="*/ 499256 w 1383459"/>
                      <a:gd name="connsiteY7" fmla="*/ 254156 h 337063"/>
                      <a:gd name="connsiteX8" fmla="*/ 1010643 w 1383459"/>
                      <a:gd name="connsiteY8" fmla="*/ 78049 h 337063"/>
                      <a:gd name="connsiteX9" fmla="*/ 1244323 w 1383459"/>
                      <a:gd name="connsiteY9" fmla="*/ 88209 h 337063"/>
                      <a:gd name="connsiteX10" fmla="*/ 1322216 w 1383459"/>
                      <a:gd name="connsiteY10" fmla="*/ 162716 h 337063"/>
                      <a:gd name="connsiteX11" fmla="*/ 1376403 w 1383459"/>
                      <a:gd name="connsiteY11" fmla="*/ 142396 h 337063"/>
                      <a:gd name="connsiteX0" fmla="*/ 1378554 w 1385610"/>
                      <a:gd name="connsiteY0" fmla="*/ 142396 h 362287"/>
                      <a:gd name="connsiteX1" fmla="*/ 1155034 w 1385610"/>
                      <a:gd name="connsiteY1" fmla="*/ 156 h 362287"/>
                      <a:gd name="connsiteX2" fmla="*/ 619941 w 1385610"/>
                      <a:gd name="connsiteY2" fmla="*/ 172876 h 362287"/>
                      <a:gd name="connsiteX3" fmla="*/ 152581 w 1385610"/>
                      <a:gd name="connsiteY3" fmla="*/ 264316 h 362287"/>
                      <a:gd name="connsiteX4" fmla="*/ 50310 w 1385610"/>
                      <a:gd name="connsiteY4" fmla="*/ 189138 h 362287"/>
                      <a:gd name="connsiteX5" fmla="*/ 27274 w 1385610"/>
                      <a:gd name="connsiteY5" fmla="*/ 325276 h 362287"/>
                      <a:gd name="connsiteX6" fmla="*/ 149194 w 1385610"/>
                      <a:gd name="connsiteY6" fmla="*/ 321889 h 362287"/>
                      <a:gd name="connsiteX7" fmla="*/ 501407 w 1385610"/>
                      <a:gd name="connsiteY7" fmla="*/ 254156 h 362287"/>
                      <a:gd name="connsiteX8" fmla="*/ 1012794 w 1385610"/>
                      <a:gd name="connsiteY8" fmla="*/ 78049 h 362287"/>
                      <a:gd name="connsiteX9" fmla="*/ 1246474 w 1385610"/>
                      <a:gd name="connsiteY9" fmla="*/ 88209 h 362287"/>
                      <a:gd name="connsiteX10" fmla="*/ 1324367 w 1385610"/>
                      <a:gd name="connsiteY10" fmla="*/ 162716 h 362287"/>
                      <a:gd name="connsiteX11" fmla="*/ 1378554 w 1385610"/>
                      <a:gd name="connsiteY11" fmla="*/ 142396 h 362287"/>
                      <a:gd name="connsiteX0" fmla="*/ 1371065 w 1378121"/>
                      <a:gd name="connsiteY0" fmla="*/ 142396 h 362287"/>
                      <a:gd name="connsiteX1" fmla="*/ 1147545 w 1378121"/>
                      <a:gd name="connsiteY1" fmla="*/ 156 h 362287"/>
                      <a:gd name="connsiteX2" fmla="*/ 612452 w 1378121"/>
                      <a:gd name="connsiteY2" fmla="*/ 172876 h 362287"/>
                      <a:gd name="connsiteX3" fmla="*/ 145092 w 1378121"/>
                      <a:gd name="connsiteY3" fmla="*/ 264316 h 362287"/>
                      <a:gd name="connsiteX4" fmla="*/ 42821 w 1378121"/>
                      <a:gd name="connsiteY4" fmla="*/ 189138 h 362287"/>
                      <a:gd name="connsiteX5" fmla="*/ 19785 w 1378121"/>
                      <a:gd name="connsiteY5" fmla="*/ 325276 h 362287"/>
                      <a:gd name="connsiteX6" fmla="*/ 141705 w 1378121"/>
                      <a:gd name="connsiteY6" fmla="*/ 321889 h 362287"/>
                      <a:gd name="connsiteX7" fmla="*/ 493918 w 1378121"/>
                      <a:gd name="connsiteY7" fmla="*/ 254156 h 362287"/>
                      <a:gd name="connsiteX8" fmla="*/ 1005305 w 1378121"/>
                      <a:gd name="connsiteY8" fmla="*/ 78049 h 362287"/>
                      <a:gd name="connsiteX9" fmla="*/ 1238985 w 1378121"/>
                      <a:gd name="connsiteY9" fmla="*/ 88209 h 362287"/>
                      <a:gd name="connsiteX10" fmla="*/ 1316878 w 1378121"/>
                      <a:gd name="connsiteY10" fmla="*/ 162716 h 362287"/>
                      <a:gd name="connsiteX11" fmla="*/ 1371065 w 1378121"/>
                      <a:gd name="connsiteY11" fmla="*/ 142396 h 362287"/>
                      <a:gd name="connsiteX0" fmla="*/ 1349538 w 1356594"/>
                      <a:gd name="connsiteY0" fmla="*/ 142396 h 407166"/>
                      <a:gd name="connsiteX1" fmla="*/ 1126018 w 1356594"/>
                      <a:gd name="connsiteY1" fmla="*/ 156 h 407166"/>
                      <a:gd name="connsiteX2" fmla="*/ 590925 w 1356594"/>
                      <a:gd name="connsiteY2" fmla="*/ 172876 h 407166"/>
                      <a:gd name="connsiteX3" fmla="*/ 123565 w 1356594"/>
                      <a:gd name="connsiteY3" fmla="*/ 264316 h 407166"/>
                      <a:gd name="connsiteX4" fmla="*/ 21294 w 1356594"/>
                      <a:gd name="connsiteY4" fmla="*/ 189138 h 407166"/>
                      <a:gd name="connsiteX5" fmla="*/ 11905 w 1356594"/>
                      <a:gd name="connsiteY5" fmla="*/ 379867 h 407166"/>
                      <a:gd name="connsiteX6" fmla="*/ 120178 w 1356594"/>
                      <a:gd name="connsiteY6" fmla="*/ 321889 h 407166"/>
                      <a:gd name="connsiteX7" fmla="*/ 472391 w 1356594"/>
                      <a:gd name="connsiteY7" fmla="*/ 254156 h 407166"/>
                      <a:gd name="connsiteX8" fmla="*/ 983778 w 1356594"/>
                      <a:gd name="connsiteY8" fmla="*/ 78049 h 407166"/>
                      <a:gd name="connsiteX9" fmla="*/ 1217458 w 1356594"/>
                      <a:gd name="connsiteY9" fmla="*/ 88209 h 407166"/>
                      <a:gd name="connsiteX10" fmla="*/ 1295351 w 1356594"/>
                      <a:gd name="connsiteY10" fmla="*/ 162716 h 407166"/>
                      <a:gd name="connsiteX11" fmla="*/ 1349538 w 1356594"/>
                      <a:gd name="connsiteY11" fmla="*/ 142396 h 407166"/>
                      <a:gd name="connsiteX0" fmla="*/ 1373498 w 1380554"/>
                      <a:gd name="connsiteY0" fmla="*/ 142396 h 407166"/>
                      <a:gd name="connsiteX1" fmla="*/ 1149978 w 1380554"/>
                      <a:gd name="connsiteY1" fmla="*/ 156 h 407166"/>
                      <a:gd name="connsiteX2" fmla="*/ 614885 w 1380554"/>
                      <a:gd name="connsiteY2" fmla="*/ 172876 h 407166"/>
                      <a:gd name="connsiteX3" fmla="*/ 147525 w 1380554"/>
                      <a:gd name="connsiteY3" fmla="*/ 264316 h 407166"/>
                      <a:gd name="connsiteX4" fmla="*/ 45254 w 1380554"/>
                      <a:gd name="connsiteY4" fmla="*/ 189138 h 407166"/>
                      <a:gd name="connsiteX5" fmla="*/ 35865 w 1380554"/>
                      <a:gd name="connsiteY5" fmla="*/ 379867 h 407166"/>
                      <a:gd name="connsiteX6" fmla="*/ 144138 w 1380554"/>
                      <a:gd name="connsiteY6" fmla="*/ 321889 h 407166"/>
                      <a:gd name="connsiteX7" fmla="*/ 496351 w 1380554"/>
                      <a:gd name="connsiteY7" fmla="*/ 254156 h 407166"/>
                      <a:gd name="connsiteX8" fmla="*/ 1007738 w 1380554"/>
                      <a:gd name="connsiteY8" fmla="*/ 78049 h 407166"/>
                      <a:gd name="connsiteX9" fmla="*/ 1241418 w 1380554"/>
                      <a:gd name="connsiteY9" fmla="*/ 88209 h 407166"/>
                      <a:gd name="connsiteX10" fmla="*/ 1319311 w 1380554"/>
                      <a:gd name="connsiteY10" fmla="*/ 162716 h 407166"/>
                      <a:gd name="connsiteX11" fmla="*/ 1373498 w 1380554"/>
                      <a:gd name="connsiteY11" fmla="*/ 142396 h 407166"/>
                      <a:gd name="connsiteX0" fmla="*/ 1378230 w 1385286"/>
                      <a:gd name="connsiteY0" fmla="*/ 142396 h 411365"/>
                      <a:gd name="connsiteX1" fmla="*/ 1154710 w 1385286"/>
                      <a:gd name="connsiteY1" fmla="*/ 156 h 411365"/>
                      <a:gd name="connsiteX2" fmla="*/ 619617 w 1385286"/>
                      <a:gd name="connsiteY2" fmla="*/ 172876 h 411365"/>
                      <a:gd name="connsiteX3" fmla="*/ 152257 w 1385286"/>
                      <a:gd name="connsiteY3" fmla="*/ 264316 h 411365"/>
                      <a:gd name="connsiteX4" fmla="*/ 49986 w 1385286"/>
                      <a:gd name="connsiteY4" fmla="*/ 189138 h 411365"/>
                      <a:gd name="connsiteX5" fmla="*/ 40597 w 1385286"/>
                      <a:gd name="connsiteY5" fmla="*/ 379867 h 411365"/>
                      <a:gd name="connsiteX6" fmla="*/ 148870 w 1385286"/>
                      <a:gd name="connsiteY6" fmla="*/ 321889 h 411365"/>
                      <a:gd name="connsiteX7" fmla="*/ 501083 w 1385286"/>
                      <a:gd name="connsiteY7" fmla="*/ 254156 h 411365"/>
                      <a:gd name="connsiteX8" fmla="*/ 1012470 w 1385286"/>
                      <a:gd name="connsiteY8" fmla="*/ 78049 h 411365"/>
                      <a:gd name="connsiteX9" fmla="*/ 1246150 w 1385286"/>
                      <a:gd name="connsiteY9" fmla="*/ 88209 h 411365"/>
                      <a:gd name="connsiteX10" fmla="*/ 1324043 w 1385286"/>
                      <a:gd name="connsiteY10" fmla="*/ 162716 h 411365"/>
                      <a:gd name="connsiteX11" fmla="*/ 1378230 w 1385286"/>
                      <a:gd name="connsiteY11" fmla="*/ 142396 h 411365"/>
                      <a:gd name="connsiteX0" fmla="*/ 1372270 w 1379326"/>
                      <a:gd name="connsiteY0" fmla="*/ 142396 h 385880"/>
                      <a:gd name="connsiteX1" fmla="*/ 1148750 w 1379326"/>
                      <a:gd name="connsiteY1" fmla="*/ 156 h 385880"/>
                      <a:gd name="connsiteX2" fmla="*/ 613657 w 1379326"/>
                      <a:gd name="connsiteY2" fmla="*/ 172876 h 385880"/>
                      <a:gd name="connsiteX3" fmla="*/ 146297 w 1379326"/>
                      <a:gd name="connsiteY3" fmla="*/ 264316 h 385880"/>
                      <a:gd name="connsiteX4" fmla="*/ 44026 w 1379326"/>
                      <a:gd name="connsiteY4" fmla="*/ 189138 h 385880"/>
                      <a:gd name="connsiteX5" fmla="*/ 34637 w 1379326"/>
                      <a:gd name="connsiteY5" fmla="*/ 379867 h 385880"/>
                      <a:gd name="connsiteX6" fmla="*/ 155317 w 1379326"/>
                      <a:gd name="connsiteY6" fmla="*/ 330574 h 385880"/>
                      <a:gd name="connsiteX7" fmla="*/ 495123 w 1379326"/>
                      <a:gd name="connsiteY7" fmla="*/ 254156 h 385880"/>
                      <a:gd name="connsiteX8" fmla="*/ 1006510 w 1379326"/>
                      <a:gd name="connsiteY8" fmla="*/ 78049 h 385880"/>
                      <a:gd name="connsiteX9" fmla="*/ 1240190 w 1379326"/>
                      <a:gd name="connsiteY9" fmla="*/ 88209 h 385880"/>
                      <a:gd name="connsiteX10" fmla="*/ 1318083 w 1379326"/>
                      <a:gd name="connsiteY10" fmla="*/ 162716 h 385880"/>
                      <a:gd name="connsiteX11" fmla="*/ 1372270 w 1379326"/>
                      <a:gd name="connsiteY11" fmla="*/ 142396 h 385880"/>
                      <a:gd name="connsiteX0" fmla="*/ 1372270 w 1379326"/>
                      <a:gd name="connsiteY0" fmla="*/ 142396 h 385880"/>
                      <a:gd name="connsiteX1" fmla="*/ 1148750 w 1379326"/>
                      <a:gd name="connsiteY1" fmla="*/ 156 h 385880"/>
                      <a:gd name="connsiteX2" fmla="*/ 613657 w 1379326"/>
                      <a:gd name="connsiteY2" fmla="*/ 172876 h 385880"/>
                      <a:gd name="connsiteX3" fmla="*/ 146297 w 1379326"/>
                      <a:gd name="connsiteY3" fmla="*/ 264316 h 385880"/>
                      <a:gd name="connsiteX4" fmla="*/ 44026 w 1379326"/>
                      <a:gd name="connsiteY4" fmla="*/ 189138 h 385880"/>
                      <a:gd name="connsiteX5" fmla="*/ 34637 w 1379326"/>
                      <a:gd name="connsiteY5" fmla="*/ 379867 h 385880"/>
                      <a:gd name="connsiteX6" fmla="*/ 155317 w 1379326"/>
                      <a:gd name="connsiteY6" fmla="*/ 330574 h 385880"/>
                      <a:gd name="connsiteX7" fmla="*/ 495123 w 1379326"/>
                      <a:gd name="connsiteY7" fmla="*/ 254156 h 385880"/>
                      <a:gd name="connsiteX8" fmla="*/ 1006510 w 1379326"/>
                      <a:gd name="connsiteY8" fmla="*/ 78049 h 385880"/>
                      <a:gd name="connsiteX9" fmla="*/ 1240190 w 1379326"/>
                      <a:gd name="connsiteY9" fmla="*/ 88209 h 385880"/>
                      <a:gd name="connsiteX10" fmla="*/ 1318083 w 1379326"/>
                      <a:gd name="connsiteY10" fmla="*/ 162716 h 385880"/>
                      <a:gd name="connsiteX11" fmla="*/ 1372270 w 1379326"/>
                      <a:gd name="connsiteY11" fmla="*/ 142396 h 385880"/>
                      <a:gd name="connsiteX0" fmla="*/ 1372270 w 1379326"/>
                      <a:gd name="connsiteY0" fmla="*/ 142396 h 407764"/>
                      <a:gd name="connsiteX1" fmla="*/ 1148750 w 1379326"/>
                      <a:gd name="connsiteY1" fmla="*/ 156 h 407764"/>
                      <a:gd name="connsiteX2" fmla="*/ 613657 w 1379326"/>
                      <a:gd name="connsiteY2" fmla="*/ 172876 h 407764"/>
                      <a:gd name="connsiteX3" fmla="*/ 146297 w 1379326"/>
                      <a:gd name="connsiteY3" fmla="*/ 264316 h 407764"/>
                      <a:gd name="connsiteX4" fmla="*/ 44026 w 1379326"/>
                      <a:gd name="connsiteY4" fmla="*/ 189138 h 407764"/>
                      <a:gd name="connsiteX5" fmla="*/ 34637 w 1379326"/>
                      <a:gd name="connsiteY5" fmla="*/ 379867 h 407764"/>
                      <a:gd name="connsiteX6" fmla="*/ 155317 w 1379326"/>
                      <a:gd name="connsiteY6" fmla="*/ 330574 h 407764"/>
                      <a:gd name="connsiteX7" fmla="*/ 495123 w 1379326"/>
                      <a:gd name="connsiteY7" fmla="*/ 254156 h 407764"/>
                      <a:gd name="connsiteX8" fmla="*/ 1006510 w 1379326"/>
                      <a:gd name="connsiteY8" fmla="*/ 78049 h 407764"/>
                      <a:gd name="connsiteX9" fmla="*/ 1240190 w 1379326"/>
                      <a:gd name="connsiteY9" fmla="*/ 88209 h 407764"/>
                      <a:gd name="connsiteX10" fmla="*/ 1318083 w 1379326"/>
                      <a:gd name="connsiteY10" fmla="*/ 162716 h 407764"/>
                      <a:gd name="connsiteX11" fmla="*/ 1372270 w 1379326"/>
                      <a:gd name="connsiteY11" fmla="*/ 142396 h 407764"/>
                      <a:gd name="connsiteX0" fmla="*/ 1373373 w 1380429"/>
                      <a:gd name="connsiteY0" fmla="*/ 142396 h 420126"/>
                      <a:gd name="connsiteX1" fmla="*/ 1149853 w 1380429"/>
                      <a:gd name="connsiteY1" fmla="*/ 156 h 420126"/>
                      <a:gd name="connsiteX2" fmla="*/ 614760 w 1380429"/>
                      <a:gd name="connsiteY2" fmla="*/ 172876 h 420126"/>
                      <a:gd name="connsiteX3" fmla="*/ 147400 w 1380429"/>
                      <a:gd name="connsiteY3" fmla="*/ 264316 h 420126"/>
                      <a:gd name="connsiteX4" fmla="*/ 45129 w 1380429"/>
                      <a:gd name="connsiteY4" fmla="*/ 189138 h 420126"/>
                      <a:gd name="connsiteX5" fmla="*/ 35740 w 1380429"/>
                      <a:gd name="connsiteY5" fmla="*/ 379867 h 420126"/>
                      <a:gd name="connsiteX6" fmla="*/ 156420 w 1380429"/>
                      <a:gd name="connsiteY6" fmla="*/ 330574 h 420126"/>
                      <a:gd name="connsiteX7" fmla="*/ 496226 w 1380429"/>
                      <a:gd name="connsiteY7" fmla="*/ 254156 h 420126"/>
                      <a:gd name="connsiteX8" fmla="*/ 1007613 w 1380429"/>
                      <a:gd name="connsiteY8" fmla="*/ 78049 h 420126"/>
                      <a:gd name="connsiteX9" fmla="*/ 1241293 w 1380429"/>
                      <a:gd name="connsiteY9" fmla="*/ 88209 h 420126"/>
                      <a:gd name="connsiteX10" fmla="*/ 1319186 w 1380429"/>
                      <a:gd name="connsiteY10" fmla="*/ 162716 h 420126"/>
                      <a:gd name="connsiteX11" fmla="*/ 1373373 w 1380429"/>
                      <a:gd name="connsiteY11" fmla="*/ 142396 h 420126"/>
                      <a:gd name="connsiteX0" fmla="*/ 1373373 w 1380429"/>
                      <a:gd name="connsiteY0" fmla="*/ 142396 h 420126"/>
                      <a:gd name="connsiteX1" fmla="*/ 1149853 w 1380429"/>
                      <a:gd name="connsiteY1" fmla="*/ 156 h 420126"/>
                      <a:gd name="connsiteX2" fmla="*/ 614760 w 1380429"/>
                      <a:gd name="connsiteY2" fmla="*/ 172876 h 420126"/>
                      <a:gd name="connsiteX3" fmla="*/ 147400 w 1380429"/>
                      <a:gd name="connsiteY3" fmla="*/ 264316 h 420126"/>
                      <a:gd name="connsiteX4" fmla="*/ 45129 w 1380429"/>
                      <a:gd name="connsiteY4" fmla="*/ 189138 h 420126"/>
                      <a:gd name="connsiteX5" fmla="*/ 35740 w 1380429"/>
                      <a:gd name="connsiteY5" fmla="*/ 379867 h 420126"/>
                      <a:gd name="connsiteX6" fmla="*/ 156420 w 1380429"/>
                      <a:gd name="connsiteY6" fmla="*/ 330574 h 420126"/>
                      <a:gd name="connsiteX7" fmla="*/ 496226 w 1380429"/>
                      <a:gd name="connsiteY7" fmla="*/ 254156 h 420126"/>
                      <a:gd name="connsiteX8" fmla="*/ 1007613 w 1380429"/>
                      <a:gd name="connsiteY8" fmla="*/ 78049 h 420126"/>
                      <a:gd name="connsiteX9" fmla="*/ 1241293 w 1380429"/>
                      <a:gd name="connsiteY9" fmla="*/ 88209 h 420126"/>
                      <a:gd name="connsiteX10" fmla="*/ 1319186 w 1380429"/>
                      <a:gd name="connsiteY10" fmla="*/ 162716 h 420126"/>
                      <a:gd name="connsiteX11" fmla="*/ 1373373 w 1380429"/>
                      <a:gd name="connsiteY11" fmla="*/ 142396 h 420126"/>
                      <a:gd name="connsiteX0" fmla="*/ 1373373 w 1380429"/>
                      <a:gd name="connsiteY0" fmla="*/ 142396 h 420126"/>
                      <a:gd name="connsiteX1" fmla="*/ 1149853 w 1380429"/>
                      <a:gd name="connsiteY1" fmla="*/ 156 h 420126"/>
                      <a:gd name="connsiteX2" fmla="*/ 614760 w 1380429"/>
                      <a:gd name="connsiteY2" fmla="*/ 172876 h 420126"/>
                      <a:gd name="connsiteX3" fmla="*/ 147400 w 1380429"/>
                      <a:gd name="connsiteY3" fmla="*/ 264316 h 420126"/>
                      <a:gd name="connsiteX4" fmla="*/ 45129 w 1380429"/>
                      <a:gd name="connsiteY4" fmla="*/ 189138 h 420126"/>
                      <a:gd name="connsiteX5" fmla="*/ 35740 w 1380429"/>
                      <a:gd name="connsiteY5" fmla="*/ 379867 h 420126"/>
                      <a:gd name="connsiteX6" fmla="*/ 156420 w 1380429"/>
                      <a:gd name="connsiteY6" fmla="*/ 330574 h 420126"/>
                      <a:gd name="connsiteX7" fmla="*/ 496226 w 1380429"/>
                      <a:gd name="connsiteY7" fmla="*/ 254156 h 420126"/>
                      <a:gd name="connsiteX8" fmla="*/ 1007613 w 1380429"/>
                      <a:gd name="connsiteY8" fmla="*/ 78049 h 420126"/>
                      <a:gd name="connsiteX9" fmla="*/ 1241293 w 1380429"/>
                      <a:gd name="connsiteY9" fmla="*/ 88209 h 420126"/>
                      <a:gd name="connsiteX10" fmla="*/ 1319186 w 1380429"/>
                      <a:gd name="connsiteY10" fmla="*/ 162716 h 420126"/>
                      <a:gd name="connsiteX11" fmla="*/ 1373373 w 1380429"/>
                      <a:gd name="connsiteY11" fmla="*/ 142396 h 420126"/>
                      <a:gd name="connsiteX0" fmla="*/ 1373373 w 1380429"/>
                      <a:gd name="connsiteY0" fmla="*/ 142396 h 420126"/>
                      <a:gd name="connsiteX1" fmla="*/ 1149853 w 1380429"/>
                      <a:gd name="connsiteY1" fmla="*/ 156 h 420126"/>
                      <a:gd name="connsiteX2" fmla="*/ 614760 w 1380429"/>
                      <a:gd name="connsiteY2" fmla="*/ 172876 h 420126"/>
                      <a:gd name="connsiteX3" fmla="*/ 147400 w 1380429"/>
                      <a:gd name="connsiteY3" fmla="*/ 264316 h 420126"/>
                      <a:gd name="connsiteX4" fmla="*/ 45129 w 1380429"/>
                      <a:gd name="connsiteY4" fmla="*/ 189138 h 420126"/>
                      <a:gd name="connsiteX5" fmla="*/ 35740 w 1380429"/>
                      <a:gd name="connsiteY5" fmla="*/ 379867 h 420126"/>
                      <a:gd name="connsiteX6" fmla="*/ 156420 w 1380429"/>
                      <a:gd name="connsiteY6" fmla="*/ 330574 h 420126"/>
                      <a:gd name="connsiteX7" fmla="*/ 496226 w 1380429"/>
                      <a:gd name="connsiteY7" fmla="*/ 254156 h 420126"/>
                      <a:gd name="connsiteX8" fmla="*/ 1007613 w 1380429"/>
                      <a:gd name="connsiteY8" fmla="*/ 78049 h 420126"/>
                      <a:gd name="connsiteX9" fmla="*/ 1241293 w 1380429"/>
                      <a:gd name="connsiteY9" fmla="*/ 88209 h 420126"/>
                      <a:gd name="connsiteX10" fmla="*/ 1319186 w 1380429"/>
                      <a:gd name="connsiteY10" fmla="*/ 162716 h 420126"/>
                      <a:gd name="connsiteX11" fmla="*/ 1373373 w 1380429"/>
                      <a:gd name="connsiteY11" fmla="*/ 142396 h 420126"/>
                      <a:gd name="connsiteX0" fmla="*/ 1373373 w 1380429"/>
                      <a:gd name="connsiteY0" fmla="*/ 142396 h 420126"/>
                      <a:gd name="connsiteX1" fmla="*/ 1149853 w 1380429"/>
                      <a:gd name="connsiteY1" fmla="*/ 156 h 420126"/>
                      <a:gd name="connsiteX2" fmla="*/ 614760 w 1380429"/>
                      <a:gd name="connsiteY2" fmla="*/ 172876 h 420126"/>
                      <a:gd name="connsiteX3" fmla="*/ 147400 w 1380429"/>
                      <a:gd name="connsiteY3" fmla="*/ 264316 h 420126"/>
                      <a:gd name="connsiteX4" fmla="*/ 45129 w 1380429"/>
                      <a:gd name="connsiteY4" fmla="*/ 189138 h 420126"/>
                      <a:gd name="connsiteX5" fmla="*/ 35740 w 1380429"/>
                      <a:gd name="connsiteY5" fmla="*/ 379867 h 420126"/>
                      <a:gd name="connsiteX6" fmla="*/ 156420 w 1380429"/>
                      <a:gd name="connsiteY6" fmla="*/ 330574 h 420126"/>
                      <a:gd name="connsiteX7" fmla="*/ 496226 w 1380429"/>
                      <a:gd name="connsiteY7" fmla="*/ 254156 h 420126"/>
                      <a:gd name="connsiteX8" fmla="*/ 1007613 w 1380429"/>
                      <a:gd name="connsiteY8" fmla="*/ 78049 h 420126"/>
                      <a:gd name="connsiteX9" fmla="*/ 1241293 w 1380429"/>
                      <a:gd name="connsiteY9" fmla="*/ 88209 h 420126"/>
                      <a:gd name="connsiteX10" fmla="*/ 1319186 w 1380429"/>
                      <a:gd name="connsiteY10" fmla="*/ 162716 h 420126"/>
                      <a:gd name="connsiteX11" fmla="*/ 1373373 w 1380429"/>
                      <a:gd name="connsiteY11" fmla="*/ 142396 h 420126"/>
                      <a:gd name="connsiteX0" fmla="*/ 1372331 w 1379387"/>
                      <a:gd name="connsiteY0" fmla="*/ 142396 h 404454"/>
                      <a:gd name="connsiteX1" fmla="*/ 1148811 w 1379387"/>
                      <a:gd name="connsiteY1" fmla="*/ 156 h 404454"/>
                      <a:gd name="connsiteX2" fmla="*/ 613718 w 1379387"/>
                      <a:gd name="connsiteY2" fmla="*/ 172876 h 404454"/>
                      <a:gd name="connsiteX3" fmla="*/ 146358 w 1379387"/>
                      <a:gd name="connsiteY3" fmla="*/ 264316 h 404454"/>
                      <a:gd name="connsiteX4" fmla="*/ 44087 w 1379387"/>
                      <a:gd name="connsiteY4" fmla="*/ 189138 h 404454"/>
                      <a:gd name="connsiteX5" fmla="*/ 34698 w 1379387"/>
                      <a:gd name="connsiteY5" fmla="*/ 379867 h 404454"/>
                      <a:gd name="connsiteX6" fmla="*/ 156618 w 1379387"/>
                      <a:gd name="connsiteY6" fmla="*/ 324370 h 404454"/>
                      <a:gd name="connsiteX7" fmla="*/ 495184 w 1379387"/>
                      <a:gd name="connsiteY7" fmla="*/ 254156 h 404454"/>
                      <a:gd name="connsiteX8" fmla="*/ 1006571 w 1379387"/>
                      <a:gd name="connsiteY8" fmla="*/ 78049 h 404454"/>
                      <a:gd name="connsiteX9" fmla="*/ 1240251 w 1379387"/>
                      <a:gd name="connsiteY9" fmla="*/ 88209 h 404454"/>
                      <a:gd name="connsiteX10" fmla="*/ 1318144 w 1379387"/>
                      <a:gd name="connsiteY10" fmla="*/ 162716 h 404454"/>
                      <a:gd name="connsiteX11" fmla="*/ 1372331 w 1379387"/>
                      <a:gd name="connsiteY11" fmla="*/ 142396 h 404454"/>
                      <a:gd name="connsiteX0" fmla="*/ 1374572 w 1381628"/>
                      <a:gd name="connsiteY0" fmla="*/ 142396 h 421911"/>
                      <a:gd name="connsiteX1" fmla="*/ 1151052 w 1381628"/>
                      <a:gd name="connsiteY1" fmla="*/ 156 h 421911"/>
                      <a:gd name="connsiteX2" fmla="*/ 615959 w 1381628"/>
                      <a:gd name="connsiteY2" fmla="*/ 172876 h 421911"/>
                      <a:gd name="connsiteX3" fmla="*/ 148599 w 1381628"/>
                      <a:gd name="connsiteY3" fmla="*/ 264316 h 421911"/>
                      <a:gd name="connsiteX4" fmla="*/ 46328 w 1381628"/>
                      <a:gd name="connsiteY4" fmla="*/ 189138 h 421911"/>
                      <a:gd name="connsiteX5" fmla="*/ 36939 w 1381628"/>
                      <a:gd name="connsiteY5" fmla="*/ 379867 h 421911"/>
                      <a:gd name="connsiteX6" fmla="*/ 158859 w 1381628"/>
                      <a:gd name="connsiteY6" fmla="*/ 324370 h 421911"/>
                      <a:gd name="connsiteX7" fmla="*/ 497425 w 1381628"/>
                      <a:gd name="connsiteY7" fmla="*/ 254156 h 421911"/>
                      <a:gd name="connsiteX8" fmla="*/ 1008812 w 1381628"/>
                      <a:gd name="connsiteY8" fmla="*/ 78049 h 421911"/>
                      <a:gd name="connsiteX9" fmla="*/ 1242492 w 1381628"/>
                      <a:gd name="connsiteY9" fmla="*/ 88209 h 421911"/>
                      <a:gd name="connsiteX10" fmla="*/ 1320385 w 1381628"/>
                      <a:gd name="connsiteY10" fmla="*/ 162716 h 421911"/>
                      <a:gd name="connsiteX11" fmla="*/ 1374572 w 1381628"/>
                      <a:gd name="connsiteY11" fmla="*/ 142396 h 421911"/>
                      <a:gd name="connsiteX0" fmla="*/ 1374572 w 1381628"/>
                      <a:gd name="connsiteY0" fmla="*/ 142396 h 421911"/>
                      <a:gd name="connsiteX1" fmla="*/ 1151052 w 1381628"/>
                      <a:gd name="connsiteY1" fmla="*/ 156 h 421911"/>
                      <a:gd name="connsiteX2" fmla="*/ 615959 w 1381628"/>
                      <a:gd name="connsiteY2" fmla="*/ 172876 h 421911"/>
                      <a:gd name="connsiteX3" fmla="*/ 148599 w 1381628"/>
                      <a:gd name="connsiteY3" fmla="*/ 264316 h 421911"/>
                      <a:gd name="connsiteX4" fmla="*/ 46328 w 1381628"/>
                      <a:gd name="connsiteY4" fmla="*/ 189138 h 421911"/>
                      <a:gd name="connsiteX5" fmla="*/ 36939 w 1381628"/>
                      <a:gd name="connsiteY5" fmla="*/ 379867 h 421911"/>
                      <a:gd name="connsiteX6" fmla="*/ 158859 w 1381628"/>
                      <a:gd name="connsiteY6" fmla="*/ 324370 h 421911"/>
                      <a:gd name="connsiteX7" fmla="*/ 497425 w 1381628"/>
                      <a:gd name="connsiteY7" fmla="*/ 254156 h 421911"/>
                      <a:gd name="connsiteX8" fmla="*/ 1008812 w 1381628"/>
                      <a:gd name="connsiteY8" fmla="*/ 78049 h 421911"/>
                      <a:gd name="connsiteX9" fmla="*/ 1242492 w 1381628"/>
                      <a:gd name="connsiteY9" fmla="*/ 88209 h 421911"/>
                      <a:gd name="connsiteX10" fmla="*/ 1320385 w 1381628"/>
                      <a:gd name="connsiteY10" fmla="*/ 162716 h 421911"/>
                      <a:gd name="connsiteX11" fmla="*/ 1374572 w 1381628"/>
                      <a:gd name="connsiteY11" fmla="*/ 142396 h 421911"/>
                      <a:gd name="connsiteX0" fmla="*/ 1374572 w 1382762"/>
                      <a:gd name="connsiteY0" fmla="*/ 142396 h 421911"/>
                      <a:gd name="connsiteX1" fmla="*/ 1151052 w 1382762"/>
                      <a:gd name="connsiteY1" fmla="*/ 156 h 421911"/>
                      <a:gd name="connsiteX2" fmla="*/ 615959 w 1382762"/>
                      <a:gd name="connsiteY2" fmla="*/ 172876 h 421911"/>
                      <a:gd name="connsiteX3" fmla="*/ 148599 w 1382762"/>
                      <a:gd name="connsiteY3" fmla="*/ 264316 h 421911"/>
                      <a:gd name="connsiteX4" fmla="*/ 46328 w 1382762"/>
                      <a:gd name="connsiteY4" fmla="*/ 189138 h 421911"/>
                      <a:gd name="connsiteX5" fmla="*/ 36939 w 1382762"/>
                      <a:gd name="connsiteY5" fmla="*/ 379867 h 421911"/>
                      <a:gd name="connsiteX6" fmla="*/ 158859 w 1382762"/>
                      <a:gd name="connsiteY6" fmla="*/ 324370 h 421911"/>
                      <a:gd name="connsiteX7" fmla="*/ 497425 w 1382762"/>
                      <a:gd name="connsiteY7" fmla="*/ 254156 h 421911"/>
                      <a:gd name="connsiteX8" fmla="*/ 1008812 w 1382762"/>
                      <a:gd name="connsiteY8" fmla="*/ 78049 h 421911"/>
                      <a:gd name="connsiteX9" fmla="*/ 1187901 w 1382762"/>
                      <a:gd name="connsiteY9" fmla="*/ 63395 h 421911"/>
                      <a:gd name="connsiteX10" fmla="*/ 1320385 w 1382762"/>
                      <a:gd name="connsiteY10" fmla="*/ 162716 h 421911"/>
                      <a:gd name="connsiteX11" fmla="*/ 1374572 w 1382762"/>
                      <a:gd name="connsiteY11" fmla="*/ 142396 h 421911"/>
                      <a:gd name="connsiteX0" fmla="*/ 1374572 w 1382842"/>
                      <a:gd name="connsiteY0" fmla="*/ 126287 h 405802"/>
                      <a:gd name="connsiteX1" fmla="*/ 1149811 w 1382842"/>
                      <a:gd name="connsiteY1" fmla="*/ 176 h 405802"/>
                      <a:gd name="connsiteX2" fmla="*/ 615959 w 1382842"/>
                      <a:gd name="connsiteY2" fmla="*/ 156767 h 405802"/>
                      <a:gd name="connsiteX3" fmla="*/ 148599 w 1382842"/>
                      <a:gd name="connsiteY3" fmla="*/ 248207 h 405802"/>
                      <a:gd name="connsiteX4" fmla="*/ 46328 w 1382842"/>
                      <a:gd name="connsiteY4" fmla="*/ 173029 h 405802"/>
                      <a:gd name="connsiteX5" fmla="*/ 36939 w 1382842"/>
                      <a:gd name="connsiteY5" fmla="*/ 363758 h 405802"/>
                      <a:gd name="connsiteX6" fmla="*/ 158859 w 1382842"/>
                      <a:gd name="connsiteY6" fmla="*/ 308261 h 405802"/>
                      <a:gd name="connsiteX7" fmla="*/ 497425 w 1382842"/>
                      <a:gd name="connsiteY7" fmla="*/ 238047 h 405802"/>
                      <a:gd name="connsiteX8" fmla="*/ 1008812 w 1382842"/>
                      <a:gd name="connsiteY8" fmla="*/ 61940 h 405802"/>
                      <a:gd name="connsiteX9" fmla="*/ 1187901 w 1382842"/>
                      <a:gd name="connsiteY9" fmla="*/ 47286 h 405802"/>
                      <a:gd name="connsiteX10" fmla="*/ 1320385 w 1382842"/>
                      <a:gd name="connsiteY10" fmla="*/ 146607 h 405802"/>
                      <a:gd name="connsiteX11" fmla="*/ 1374572 w 1382842"/>
                      <a:gd name="connsiteY11" fmla="*/ 126287 h 405802"/>
                      <a:gd name="connsiteX0" fmla="*/ 1374572 w 1382842"/>
                      <a:gd name="connsiteY0" fmla="*/ 126287 h 405802"/>
                      <a:gd name="connsiteX1" fmla="*/ 1149811 w 1382842"/>
                      <a:gd name="connsiteY1" fmla="*/ 176 h 405802"/>
                      <a:gd name="connsiteX2" fmla="*/ 615959 w 1382842"/>
                      <a:gd name="connsiteY2" fmla="*/ 156767 h 405802"/>
                      <a:gd name="connsiteX3" fmla="*/ 148599 w 1382842"/>
                      <a:gd name="connsiteY3" fmla="*/ 248207 h 405802"/>
                      <a:gd name="connsiteX4" fmla="*/ 46328 w 1382842"/>
                      <a:gd name="connsiteY4" fmla="*/ 173029 h 405802"/>
                      <a:gd name="connsiteX5" fmla="*/ 36939 w 1382842"/>
                      <a:gd name="connsiteY5" fmla="*/ 363758 h 405802"/>
                      <a:gd name="connsiteX6" fmla="*/ 158859 w 1382842"/>
                      <a:gd name="connsiteY6" fmla="*/ 308261 h 405802"/>
                      <a:gd name="connsiteX7" fmla="*/ 497425 w 1382842"/>
                      <a:gd name="connsiteY7" fmla="*/ 238047 h 405802"/>
                      <a:gd name="connsiteX8" fmla="*/ 1008812 w 1382842"/>
                      <a:gd name="connsiteY8" fmla="*/ 61940 h 405802"/>
                      <a:gd name="connsiteX9" fmla="*/ 1187901 w 1382842"/>
                      <a:gd name="connsiteY9" fmla="*/ 47286 h 405802"/>
                      <a:gd name="connsiteX10" fmla="*/ 1320385 w 1382842"/>
                      <a:gd name="connsiteY10" fmla="*/ 146607 h 405802"/>
                      <a:gd name="connsiteX11" fmla="*/ 1374572 w 1382842"/>
                      <a:gd name="connsiteY11" fmla="*/ 126287 h 405802"/>
                      <a:gd name="connsiteX0" fmla="*/ 1374572 w 1389603"/>
                      <a:gd name="connsiteY0" fmla="*/ 126289 h 405804"/>
                      <a:gd name="connsiteX1" fmla="*/ 1149811 w 1389603"/>
                      <a:gd name="connsiteY1" fmla="*/ 178 h 405804"/>
                      <a:gd name="connsiteX2" fmla="*/ 615959 w 1389603"/>
                      <a:gd name="connsiteY2" fmla="*/ 156769 h 405804"/>
                      <a:gd name="connsiteX3" fmla="*/ 148599 w 1389603"/>
                      <a:gd name="connsiteY3" fmla="*/ 248209 h 405804"/>
                      <a:gd name="connsiteX4" fmla="*/ 46328 w 1389603"/>
                      <a:gd name="connsiteY4" fmla="*/ 173031 h 405804"/>
                      <a:gd name="connsiteX5" fmla="*/ 36939 w 1389603"/>
                      <a:gd name="connsiteY5" fmla="*/ 363760 h 405804"/>
                      <a:gd name="connsiteX6" fmla="*/ 158859 w 1389603"/>
                      <a:gd name="connsiteY6" fmla="*/ 308263 h 405804"/>
                      <a:gd name="connsiteX7" fmla="*/ 497425 w 1389603"/>
                      <a:gd name="connsiteY7" fmla="*/ 238049 h 405804"/>
                      <a:gd name="connsiteX8" fmla="*/ 1008812 w 1389603"/>
                      <a:gd name="connsiteY8" fmla="*/ 61942 h 405804"/>
                      <a:gd name="connsiteX9" fmla="*/ 1187901 w 1389603"/>
                      <a:gd name="connsiteY9" fmla="*/ 47288 h 405804"/>
                      <a:gd name="connsiteX10" fmla="*/ 1348921 w 1389603"/>
                      <a:gd name="connsiteY10" fmla="*/ 157775 h 405804"/>
                      <a:gd name="connsiteX11" fmla="*/ 1374572 w 1389603"/>
                      <a:gd name="connsiteY11" fmla="*/ 126289 h 405804"/>
                      <a:gd name="connsiteX0" fmla="*/ 1374572 w 1385974"/>
                      <a:gd name="connsiteY0" fmla="*/ 126289 h 405804"/>
                      <a:gd name="connsiteX1" fmla="*/ 1149811 w 1385974"/>
                      <a:gd name="connsiteY1" fmla="*/ 178 h 405804"/>
                      <a:gd name="connsiteX2" fmla="*/ 615959 w 1385974"/>
                      <a:gd name="connsiteY2" fmla="*/ 156769 h 405804"/>
                      <a:gd name="connsiteX3" fmla="*/ 148599 w 1385974"/>
                      <a:gd name="connsiteY3" fmla="*/ 248209 h 405804"/>
                      <a:gd name="connsiteX4" fmla="*/ 46328 w 1385974"/>
                      <a:gd name="connsiteY4" fmla="*/ 173031 h 405804"/>
                      <a:gd name="connsiteX5" fmla="*/ 36939 w 1385974"/>
                      <a:gd name="connsiteY5" fmla="*/ 363760 h 405804"/>
                      <a:gd name="connsiteX6" fmla="*/ 158859 w 1385974"/>
                      <a:gd name="connsiteY6" fmla="*/ 308263 h 405804"/>
                      <a:gd name="connsiteX7" fmla="*/ 497425 w 1385974"/>
                      <a:gd name="connsiteY7" fmla="*/ 238049 h 405804"/>
                      <a:gd name="connsiteX8" fmla="*/ 1008812 w 1385974"/>
                      <a:gd name="connsiteY8" fmla="*/ 61942 h 405804"/>
                      <a:gd name="connsiteX9" fmla="*/ 1187901 w 1385974"/>
                      <a:gd name="connsiteY9" fmla="*/ 47288 h 405804"/>
                      <a:gd name="connsiteX10" fmla="*/ 1348921 w 1385974"/>
                      <a:gd name="connsiteY10" fmla="*/ 157775 h 405804"/>
                      <a:gd name="connsiteX11" fmla="*/ 1374572 w 1385974"/>
                      <a:gd name="connsiteY11" fmla="*/ 126289 h 405804"/>
                      <a:gd name="connsiteX0" fmla="*/ 1374572 w 1385974"/>
                      <a:gd name="connsiteY0" fmla="*/ 126289 h 405804"/>
                      <a:gd name="connsiteX1" fmla="*/ 1149811 w 1385974"/>
                      <a:gd name="connsiteY1" fmla="*/ 178 h 405804"/>
                      <a:gd name="connsiteX2" fmla="*/ 615959 w 1385974"/>
                      <a:gd name="connsiteY2" fmla="*/ 156769 h 405804"/>
                      <a:gd name="connsiteX3" fmla="*/ 148599 w 1385974"/>
                      <a:gd name="connsiteY3" fmla="*/ 248209 h 405804"/>
                      <a:gd name="connsiteX4" fmla="*/ 46328 w 1385974"/>
                      <a:gd name="connsiteY4" fmla="*/ 173031 h 405804"/>
                      <a:gd name="connsiteX5" fmla="*/ 36939 w 1385974"/>
                      <a:gd name="connsiteY5" fmla="*/ 363760 h 405804"/>
                      <a:gd name="connsiteX6" fmla="*/ 158859 w 1385974"/>
                      <a:gd name="connsiteY6" fmla="*/ 308263 h 405804"/>
                      <a:gd name="connsiteX7" fmla="*/ 497425 w 1385974"/>
                      <a:gd name="connsiteY7" fmla="*/ 238049 h 405804"/>
                      <a:gd name="connsiteX8" fmla="*/ 1008812 w 1385974"/>
                      <a:gd name="connsiteY8" fmla="*/ 61942 h 405804"/>
                      <a:gd name="connsiteX9" fmla="*/ 1187901 w 1385974"/>
                      <a:gd name="connsiteY9" fmla="*/ 47288 h 405804"/>
                      <a:gd name="connsiteX10" fmla="*/ 1348921 w 1385974"/>
                      <a:gd name="connsiteY10" fmla="*/ 157775 h 405804"/>
                      <a:gd name="connsiteX11" fmla="*/ 1374572 w 1385974"/>
                      <a:gd name="connsiteY11" fmla="*/ 126289 h 405804"/>
                      <a:gd name="connsiteX0" fmla="*/ 1374572 w 1374572"/>
                      <a:gd name="connsiteY0" fmla="*/ 126289 h 405804"/>
                      <a:gd name="connsiteX1" fmla="*/ 1149811 w 1374572"/>
                      <a:gd name="connsiteY1" fmla="*/ 178 h 405804"/>
                      <a:gd name="connsiteX2" fmla="*/ 615959 w 1374572"/>
                      <a:gd name="connsiteY2" fmla="*/ 156769 h 405804"/>
                      <a:gd name="connsiteX3" fmla="*/ 148599 w 1374572"/>
                      <a:gd name="connsiteY3" fmla="*/ 248209 h 405804"/>
                      <a:gd name="connsiteX4" fmla="*/ 46328 w 1374572"/>
                      <a:gd name="connsiteY4" fmla="*/ 173031 h 405804"/>
                      <a:gd name="connsiteX5" fmla="*/ 36939 w 1374572"/>
                      <a:gd name="connsiteY5" fmla="*/ 363760 h 405804"/>
                      <a:gd name="connsiteX6" fmla="*/ 158859 w 1374572"/>
                      <a:gd name="connsiteY6" fmla="*/ 308263 h 405804"/>
                      <a:gd name="connsiteX7" fmla="*/ 497425 w 1374572"/>
                      <a:gd name="connsiteY7" fmla="*/ 238049 h 405804"/>
                      <a:gd name="connsiteX8" fmla="*/ 1008812 w 1374572"/>
                      <a:gd name="connsiteY8" fmla="*/ 61942 h 405804"/>
                      <a:gd name="connsiteX9" fmla="*/ 1187901 w 1374572"/>
                      <a:gd name="connsiteY9" fmla="*/ 47288 h 405804"/>
                      <a:gd name="connsiteX10" fmla="*/ 1348921 w 1374572"/>
                      <a:gd name="connsiteY10" fmla="*/ 157775 h 405804"/>
                      <a:gd name="connsiteX11" fmla="*/ 1374572 w 1374572"/>
                      <a:gd name="connsiteY11" fmla="*/ 126289 h 405804"/>
                      <a:gd name="connsiteX0" fmla="*/ 1374572 w 1374572"/>
                      <a:gd name="connsiteY0" fmla="*/ 126289 h 405804"/>
                      <a:gd name="connsiteX1" fmla="*/ 1149811 w 1374572"/>
                      <a:gd name="connsiteY1" fmla="*/ 178 h 405804"/>
                      <a:gd name="connsiteX2" fmla="*/ 615959 w 1374572"/>
                      <a:gd name="connsiteY2" fmla="*/ 156769 h 405804"/>
                      <a:gd name="connsiteX3" fmla="*/ 148599 w 1374572"/>
                      <a:gd name="connsiteY3" fmla="*/ 248209 h 405804"/>
                      <a:gd name="connsiteX4" fmla="*/ 46328 w 1374572"/>
                      <a:gd name="connsiteY4" fmla="*/ 173031 h 405804"/>
                      <a:gd name="connsiteX5" fmla="*/ 36939 w 1374572"/>
                      <a:gd name="connsiteY5" fmla="*/ 363760 h 405804"/>
                      <a:gd name="connsiteX6" fmla="*/ 158859 w 1374572"/>
                      <a:gd name="connsiteY6" fmla="*/ 308263 h 405804"/>
                      <a:gd name="connsiteX7" fmla="*/ 497425 w 1374572"/>
                      <a:gd name="connsiteY7" fmla="*/ 238049 h 405804"/>
                      <a:gd name="connsiteX8" fmla="*/ 1008812 w 1374572"/>
                      <a:gd name="connsiteY8" fmla="*/ 61942 h 405804"/>
                      <a:gd name="connsiteX9" fmla="*/ 1222641 w 1374572"/>
                      <a:gd name="connsiteY9" fmla="*/ 51010 h 405804"/>
                      <a:gd name="connsiteX10" fmla="*/ 1348921 w 1374572"/>
                      <a:gd name="connsiteY10" fmla="*/ 157775 h 405804"/>
                      <a:gd name="connsiteX11" fmla="*/ 1374572 w 1374572"/>
                      <a:gd name="connsiteY11" fmla="*/ 126289 h 405804"/>
                      <a:gd name="connsiteX0" fmla="*/ 1374572 w 1374572"/>
                      <a:gd name="connsiteY0" fmla="*/ 126289 h 405804"/>
                      <a:gd name="connsiteX1" fmla="*/ 1149811 w 1374572"/>
                      <a:gd name="connsiteY1" fmla="*/ 178 h 405804"/>
                      <a:gd name="connsiteX2" fmla="*/ 615959 w 1374572"/>
                      <a:gd name="connsiteY2" fmla="*/ 156769 h 405804"/>
                      <a:gd name="connsiteX3" fmla="*/ 148599 w 1374572"/>
                      <a:gd name="connsiteY3" fmla="*/ 248209 h 405804"/>
                      <a:gd name="connsiteX4" fmla="*/ 46328 w 1374572"/>
                      <a:gd name="connsiteY4" fmla="*/ 173031 h 405804"/>
                      <a:gd name="connsiteX5" fmla="*/ 36939 w 1374572"/>
                      <a:gd name="connsiteY5" fmla="*/ 363760 h 405804"/>
                      <a:gd name="connsiteX6" fmla="*/ 158859 w 1374572"/>
                      <a:gd name="connsiteY6" fmla="*/ 308263 h 405804"/>
                      <a:gd name="connsiteX7" fmla="*/ 497425 w 1374572"/>
                      <a:gd name="connsiteY7" fmla="*/ 238049 h 405804"/>
                      <a:gd name="connsiteX8" fmla="*/ 1012534 w 1374572"/>
                      <a:gd name="connsiteY8" fmla="*/ 66905 h 405804"/>
                      <a:gd name="connsiteX9" fmla="*/ 1222641 w 1374572"/>
                      <a:gd name="connsiteY9" fmla="*/ 51010 h 405804"/>
                      <a:gd name="connsiteX10" fmla="*/ 1348921 w 1374572"/>
                      <a:gd name="connsiteY10" fmla="*/ 157775 h 405804"/>
                      <a:gd name="connsiteX11" fmla="*/ 1374572 w 1374572"/>
                      <a:gd name="connsiteY11" fmla="*/ 126289 h 405804"/>
                      <a:gd name="connsiteX0" fmla="*/ 1351086 w 1351086"/>
                      <a:gd name="connsiteY0" fmla="*/ 126289 h 405804"/>
                      <a:gd name="connsiteX1" fmla="*/ 1126325 w 1351086"/>
                      <a:gd name="connsiteY1" fmla="*/ 178 h 405804"/>
                      <a:gd name="connsiteX2" fmla="*/ 592473 w 1351086"/>
                      <a:gd name="connsiteY2" fmla="*/ 156769 h 405804"/>
                      <a:gd name="connsiteX3" fmla="*/ 125113 w 1351086"/>
                      <a:gd name="connsiteY3" fmla="*/ 261857 h 405804"/>
                      <a:gd name="connsiteX4" fmla="*/ 22842 w 1351086"/>
                      <a:gd name="connsiteY4" fmla="*/ 173031 h 405804"/>
                      <a:gd name="connsiteX5" fmla="*/ 13453 w 1351086"/>
                      <a:gd name="connsiteY5" fmla="*/ 363760 h 405804"/>
                      <a:gd name="connsiteX6" fmla="*/ 135373 w 1351086"/>
                      <a:gd name="connsiteY6" fmla="*/ 308263 h 405804"/>
                      <a:gd name="connsiteX7" fmla="*/ 473939 w 1351086"/>
                      <a:gd name="connsiteY7" fmla="*/ 238049 h 405804"/>
                      <a:gd name="connsiteX8" fmla="*/ 989048 w 1351086"/>
                      <a:gd name="connsiteY8" fmla="*/ 66905 h 405804"/>
                      <a:gd name="connsiteX9" fmla="*/ 1199155 w 1351086"/>
                      <a:gd name="connsiteY9" fmla="*/ 51010 h 405804"/>
                      <a:gd name="connsiteX10" fmla="*/ 1325435 w 1351086"/>
                      <a:gd name="connsiteY10" fmla="*/ 157775 h 405804"/>
                      <a:gd name="connsiteX11" fmla="*/ 1351086 w 1351086"/>
                      <a:gd name="connsiteY11" fmla="*/ 126289 h 405804"/>
                      <a:gd name="connsiteX0" fmla="*/ 1351086 w 1351086"/>
                      <a:gd name="connsiteY0" fmla="*/ 126289 h 405804"/>
                      <a:gd name="connsiteX1" fmla="*/ 1126325 w 1351086"/>
                      <a:gd name="connsiteY1" fmla="*/ 178 h 405804"/>
                      <a:gd name="connsiteX2" fmla="*/ 592473 w 1351086"/>
                      <a:gd name="connsiteY2" fmla="*/ 156769 h 405804"/>
                      <a:gd name="connsiteX3" fmla="*/ 125113 w 1351086"/>
                      <a:gd name="connsiteY3" fmla="*/ 261857 h 405804"/>
                      <a:gd name="connsiteX4" fmla="*/ 22842 w 1351086"/>
                      <a:gd name="connsiteY4" fmla="*/ 173031 h 405804"/>
                      <a:gd name="connsiteX5" fmla="*/ 13453 w 1351086"/>
                      <a:gd name="connsiteY5" fmla="*/ 363760 h 405804"/>
                      <a:gd name="connsiteX6" fmla="*/ 135373 w 1351086"/>
                      <a:gd name="connsiteY6" fmla="*/ 308263 h 405804"/>
                      <a:gd name="connsiteX7" fmla="*/ 473939 w 1351086"/>
                      <a:gd name="connsiteY7" fmla="*/ 238049 h 405804"/>
                      <a:gd name="connsiteX8" fmla="*/ 989048 w 1351086"/>
                      <a:gd name="connsiteY8" fmla="*/ 66905 h 405804"/>
                      <a:gd name="connsiteX9" fmla="*/ 1199155 w 1351086"/>
                      <a:gd name="connsiteY9" fmla="*/ 51010 h 405804"/>
                      <a:gd name="connsiteX10" fmla="*/ 1325435 w 1351086"/>
                      <a:gd name="connsiteY10" fmla="*/ 157775 h 405804"/>
                      <a:gd name="connsiteX11" fmla="*/ 1351086 w 1351086"/>
                      <a:gd name="connsiteY11" fmla="*/ 126289 h 405804"/>
                      <a:gd name="connsiteX0" fmla="*/ 1374572 w 1374572"/>
                      <a:gd name="connsiteY0" fmla="*/ 126289 h 405804"/>
                      <a:gd name="connsiteX1" fmla="*/ 1149811 w 1374572"/>
                      <a:gd name="connsiteY1" fmla="*/ 178 h 405804"/>
                      <a:gd name="connsiteX2" fmla="*/ 615959 w 1374572"/>
                      <a:gd name="connsiteY2" fmla="*/ 156769 h 405804"/>
                      <a:gd name="connsiteX3" fmla="*/ 148599 w 1374572"/>
                      <a:gd name="connsiteY3" fmla="*/ 261857 h 405804"/>
                      <a:gd name="connsiteX4" fmla="*/ 46328 w 1374572"/>
                      <a:gd name="connsiteY4" fmla="*/ 173031 h 405804"/>
                      <a:gd name="connsiteX5" fmla="*/ 36939 w 1374572"/>
                      <a:gd name="connsiteY5" fmla="*/ 363760 h 405804"/>
                      <a:gd name="connsiteX6" fmla="*/ 158859 w 1374572"/>
                      <a:gd name="connsiteY6" fmla="*/ 308263 h 405804"/>
                      <a:gd name="connsiteX7" fmla="*/ 497425 w 1374572"/>
                      <a:gd name="connsiteY7" fmla="*/ 238049 h 405804"/>
                      <a:gd name="connsiteX8" fmla="*/ 1012534 w 1374572"/>
                      <a:gd name="connsiteY8" fmla="*/ 66905 h 405804"/>
                      <a:gd name="connsiteX9" fmla="*/ 1222641 w 1374572"/>
                      <a:gd name="connsiteY9" fmla="*/ 51010 h 405804"/>
                      <a:gd name="connsiteX10" fmla="*/ 1348921 w 1374572"/>
                      <a:gd name="connsiteY10" fmla="*/ 157775 h 405804"/>
                      <a:gd name="connsiteX11" fmla="*/ 1374572 w 1374572"/>
                      <a:gd name="connsiteY11" fmla="*/ 126289 h 405804"/>
                      <a:gd name="connsiteX0" fmla="*/ 1367338 w 1367338"/>
                      <a:gd name="connsiteY0" fmla="*/ 126289 h 405804"/>
                      <a:gd name="connsiteX1" fmla="*/ 1142577 w 1367338"/>
                      <a:gd name="connsiteY1" fmla="*/ 178 h 405804"/>
                      <a:gd name="connsiteX2" fmla="*/ 608725 w 1367338"/>
                      <a:gd name="connsiteY2" fmla="*/ 156769 h 405804"/>
                      <a:gd name="connsiteX3" fmla="*/ 141365 w 1367338"/>
                      <a:gd name="connsiteY3" fmla="*/ 261857 h 405804"/>
                      <a:gd name="connsiteX4" fmla="*/ 39094 w 1367338"/>
                      <a:gd name="connsiteY4" fmla="*/ 173031 h 405804"/>
                      <a:gd name="connsiteX5" fmla="*/ 29705 w 1367338"/>
                      <a:gd name="connsiteY5" fmla="*/ 363760 h 405804"/>
                      <a:gd name="connsiteX6" fmla="*/ 151625 w 1367338"/>
                      <a:gd name="connsiteY6" fmla="*/ 308263 h 405804"/>
                      <a:gd name="connsiteX7" fmla="*/ 490191 w 1367338"/>
                      <a:gd name="connsiteY7" fmla="*/ 238049 h 405804"/>
                      <a:gd name="connsiteX8" fmla="*/ 1005300 w 1367338"/>
                      <a:gd name="connsiteY8" fmla="*/ 66905 h 405804"/>
                      <a:gd name="connsiteX9" fmla="*/ 1215407 w 1367338"/>
                      <a:gd name="connsiteY9" fmla="*/ 51010 h 405804"/>
                      <a:gd name="connsiteX10" fmla="*/ 1341687 w 1367338"/>
                      <a:gd name="connsiteY10" fmla="*/ 157775 h 405804"/>
                      <a:gd name="connsiteX11" fmla="*/ 1367338 w 1367338"/>
                      <a:gd name="connsiteY11" fmla="*/ 126289 h 405804"/>
                      <a:gd name="connsiteX0" fmla="*/ 1367338 w 1367338"/>
                      <a:gd name="connsiteY0" fmla="*/ 126289 h 405804"/>
                      <a:gd name="connsiteX1" fmla="*/ 1142577 w 1367338"/>
                      <a:gd name="connsiteY1" fmla="*/ 178 h 405804"/>
                      <a:gd name="connsiteX2" fmla="*/ 608725 w 1367338"/>
                      <a:gd name="connsiteY2" fmla="*/ 156769 h 405804"/>
                      <a:gd name="connsiteX3" fmla="*/ 141365 w 1367338"/>
                      <a:gd name="connsiteY3" fmla="*/ 261857 h 405804"/>
                      <a:gd name="connsiteX4" fmla="*/ 39094 w 1367338"/>
                      <a:gd name="connsiteY4" fmla="*/ 173031 h 405804"/>
                      <a:gd name="connsiteX5" fmla="*/ 29705 w 1367338"/>
                      <a:gd name="connsiteY5" fmla="*/ 363760 h 405804"/>
                      <a:gd name="connsiteX6" fmla="*/ 151625 w 1367338"/>
                      <a:gd name="connsiteY6" fmla="*/ 308263 h 405804"/>
                      <a:gd name="connsiteX7" fmla="*/ 490191 w 1367338"/>
                      <a:gd name="connsiteY7" fmla="*/ 238049 h 405804"/>
                      <a:gd name="connsiteX8" fmla="*/ 1005300 w 1367338"/>
                      <a:gd name="connsiteY8" fmla="*/ 66905 h 405804"/>
                      <a:gd name="connsiteX9" fmla="*/ 1215407 w 1367338"/>
                      <a:gd name="connsiteY9" fmla="*/ 51010 h 405804"/>
                      <a:gd name="connsiteX10" fmla="*/ 1341687 w 1367338"/>
                      <a:gd name="connsiteY10" fmla="*/ 157775 h 405804"/>
                      <a:gd name="connsiteX11" fmla="*/ 1367338 w 1367338"/>
                      <a:gd name="connsiteY11" fmla="*/ 126289 h 405804"/>
                      <a:gd name="connsiteX0" fmla="*/ 1367338 w 1367338"/>
                      <a:gd name="connsiteY0" fmla="*/ 126289 h 405804"/>
                      <a:gd name="connsiteX1" fmla="*/ 1142577 w 1367338"/>
                      <a:gd name="connsiteY1" fmla="*/ 178 h 405804"/>
                      <a:gd name="connsiteX2" fmla="*/ 608725 w 1367338"/>
                      <a:gd name="connsiteY2" fmla="*/ 156769 h 405804"/>
                      <a:gd name="connsiteX3" fmla="*/ 141365 w 1367338"/>
                      <a:gd name="connsiteY3" fmla="*/ 261857 h 405804"/>
                      <a:gd name="connsiteX4" fmla="*/ 39094 w 1367338"/>
                      <a:gd name="connsiteY4" fmla="*/ 173031 h 405804"/>
                      <a:gd name="connsiteX5" fmla="*/ 29705 w 1367338"/>
                      <a:gd name="connsiteY5" fmla="*/ 363760 h 405804"/>
                      <a:gd name="connsiteX6" fmla="*/ 151625 w 1367338"/>
                      <a:gd name="connsiteY6" fmla="*/ 308263 h 405804"/>
                      <a:gd name="connsiteX7" fmla="*/ 490191 w 1367338"/>
                      <a:gd name="connsiteY7" fmla="*/ 238049 h 405804"/>
                      <a:gd name="connsiteX8" fmla="*/ 1005300 w 1367338"/>
                      <a:gd name="connsiteY8" fmla="*/ 66905 h 405804"/>
                      <a:gd name="connsiteX9" fmla="*/ 1215407 w 1367338"/>
                      <a:gd name="connsiteY9" fmla="*/ 51010 h 405804"/>
                      <a:gd name="connsiteX10" fmla="*/ 1341687 w 1367338"/>
                      <a:gd name="connsiteY10" fmla="*/ 157775 h 405804"/>
                      <a:gd name="connsiteX11" fmla="*/ 1367338 w 1367338"/>
                      <a:gd name="connsiteY11" fmla="*/ 126289 h 405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67338" h="405804">
                        <a:moveTo>
                          <a:pt x="1367338" y="126289"/>
                        </a:moveTo>
                        <a:cubicBezTo>
                          <a:pt x="1334153" y="100023"/>
                          <a:pt x="1269012" y="-4902"/>
                          <a:pt x="1142577" y="178"/>
                        </a:cubicBezTo>
                        <a:cubicBezTo>
                          <a:pt x="1016142" y="5258"/>
                          <a:pt x="775594" y="113156"/>
                          <a:pt x="608725" y="156769"/>
                        </a:cubicBezTo>
                        <a:cubicBezTo>
                          <a:pt x="441856" y="200382"/>
                          <a:pt x="249951" y="245499"/>
                          <a:pt x="141365" y="261857"/>
                        </a:cubicBezTo>
                        <a:cubicBezTo>
                          <a:pt x="93574" y="229827"/>
                          <a:pt x="103610" y="154807"/>
                          <a:pt x="39094" y="173031"/>
                        </a:cubicBezTo>
                        <a:cubicBezTo>
                          <a:pt x="-25422" y="191255"/>
                          <a:pt x="3506" y="299037"/>
                          <a:pt x="29705" y="363760"/>
                        </a:cubicBezTo>
                        <a:cubicBezTo>
                          <a:pt x="55904" y="428483"/>
                          <a:pt x="115821" y="424749"/>
                          <a:pt x="151625" y="308263"/>
                        </a:cubicBezTo>
                        <a:cubicBezTo>
                          <a:pt x="228373" y="287311"/>
                          <a:pt x="347912" y="278275"/>
                          <a:pt x="490191" y="238049"/>
                        </a:cubicBezTo>
                        <a:cubicBezTo>
                          <a:pt x="632470" y="197823"/>
                          <a:pt x="884431" y="98078"/>
                          <a:pt x="1005300" y="66905"/>
                        </a:cubicBezTo>
                        <a:cubicBezTo>
                          <a:pt x="1126169" y="35732"/>
                          <a:pt x="1163478" y="36899"/>
                          <a:pt x="1215407" y="51010"/>
                        </a:cubicBezTo>
                        <a:cubicBezTo>
                          <a:pt x="1267336" y="65121"/>
                          <a:pt x="1318019" y="128479"/>
                          <a:pt x="1341687" y="157775"/>
                        </a:cubicBezTo>
                        <a:cubicBezTo>
                          <a:pt x="1351707" y="151091"/>
                          <a:pt x="1355858" y="145110"/>
                          <a:pt x="1367338" y="126289"/>
                        </a:cubicBezTo>
                        <a:close/>
                      </a:path>
                    </a:pathLst>
                  </a:custGeom>
                  <a:solidFill>
                    <a:srgbClr val="DE7E7E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36" name="Freeform 2735"/>
                  <p:cNvSpPr/>
                  <p:nvPr/>
                </p:nvSpPr>
                <p:spPr>
                  <a:xfrm>
                    <a:off x="6118312" y="2991845"/>
                    <a:ext cx="1638494" cy="386893"/>
                  </a:xfrm>
                  <a:custGeom>
                    <a:avLst/>
                    <a:gdLst>
                      <a:gd name="connsiteX0" fmla="*/ 1647683 w 1647694"/>
                      <a:gd name="connsiteY0" fmla="*/ 275756 h 382703"/>
                      <a:gd name="connsiteX1" fmla="*/ 1593092 w 1647694"/>
                      <a:gd name="connsiteY1" fmla="*/ 111983 h 382703"/>
                      <a:gd name="connsiteX2" fmla="*/ 1275471 w 1647694"/>
                      <a:gd name="connsiteY2" fmla="*/ 234813 h 382703"/>
                      <a:gd name="connsiteX3" fmla="*/ 678692 w 1647694"/>
                      <a:gd name="connsiteY3" fmla="*/ 244738 h 382703"/>
                      <a:gd name="connsiteX4" fmla="*/ 176206 w 1647694"/>
                      <a:gd name="connsiteY4" fmla="*/ 12726 h 382703"/>
                      <a:gd name="connsiteX5" fmla="*/ 26 w 1647694"/>
                      <a:gd name="connsiteY5" fmla="*/ 49947 h 382703"/>
                      <a:gd name="connsiteX6" fmla="*/ 163799 w 1647694"/>
                      <a:gd name="connsiteY6" fmla="*/ 214961 h 382703"/>
                      <a:gd name="connsiteX7" fmla="*/ 281666 w 1647694"/>
                      <a:gd name="connsiteY7" fmla="*/ 275756 h 382703"/>
                      <a:gd name="connsiteX8" fmla="*/ 372237 w 1647694"/>
                      <a:gd name="connsiteY8" fmla="*/ 382457 h 382703"/>
                      <a:gd name="connsiteX9" fmla="*/ 414421 w 1647694"/>
                      <a:gd name="connsiteY9" fmla="*/ 243498 h 382703"/>
                      <a:gd name="connsiteX10" fmla="*/ 316406 w 1647694"/>
                      <a:gd name="connsiteY10" fmla="*/ 203795 h 382703"/>
                      <a:gd name="connsiteX11" fmla="*/ 98042 w 1647694"/>
                      <a:gd name="connsiteY11" fmla="*/ 121908 h 382703"/>
                      <a:gd name="connsiteX12" fmla="*/ 71987 w 1647694"/>
                      <a:gd name="connsiteY12" fmla="*/ 30096 h 382703"/>
                      <a:gd name="connsiteX13" fmla="*/ 341220 w 1647694"/>
                      <a:gd name="connsiteY13" fmla="*/ 136797 h 382703"/>
                      <a:gd name="connsiteX14" fmla="*/ 826336 w 1647694"/>
                      <a:gd name="connsiteY14" fmla="*/ 319181 h 382703"/>
                      <a:gd name="connsiteX15" fmla="*/ 1153882 w 1647694"/>
                      <a:gd name="connsiteY15" fmla="*/ 310496 h 382703"/>
                      <a:gd name="connsiteX16" fmla="*/ 1503761 w 1647694"/>
                      <a:gd name="connsiteY16" fmla="*/ 176499 h 382703"/>
                      <a:gd name="connsiteX17" fmla="*/ 1601777 w 1647694"/>
                      <a:gd name="connsiteY17" fmla="*/ 186425 h 382703"/>
                      <a:gd name="connsiteX18" fmla="*/ 1598055 w 1647694"/>
                      <a:gd name="connsiteY18" fmla="*/ 244738 h 382703"/>
                      <a:gd name="connsiteX19" fmla="*/ 1647683 w 1647694"/>
                      <a:gd name="connsiteY19" fmla="*/ 275756 h 382703"/>
                      <a:gd name="connsiteX0" fmla="*/ 1647683 w 1647694"/>
                      <a:gd name="connsiteY0" fmla="*/ 275756 h 382626"/>
                      <a:gd name="connsiteX1" fmla="*/ 1593092 w 1647694"/>
                      <a:gd name="connsiteY1" fmla="*/ 111983 h 382626"/>
                      <a:gd name="connsiteX2" fmla="*/ 1275471 w 1647694"/>
                      <a:gd name="connsiteY2" fmla="*/ 234813 h 382626"/>
                      <a:gd name="connsiteX3" fmla="*/ 678692 w 1647694"/>
                      <a:gd name="connsiteY3" fmla="*/ 244738 h 382626"/>
                      <a:gd name="connsiteX4" fmla="*/ 176206 w 1647694"/>
                      <a:gd name="connsiteY4" fmla="*/ 12726 h 382626"/>
                      <a:gd name="connsiteX5" fmla="*/ 26 w 1647694"/>
                      <a:gd name="connsiteY5" fmla="*/ 49947 h 382626"/>
                      <a:gd name="connsiteX6" fmla="*/ 163799 w 1647694"/>
                      <a:gd name="connsiteY6" fmla="*/ 214961 h 382626"/>
                      <a:gd name="connsiteX7" fmla="*/ 274222 w 1647694"/>
                      <a:gd name="connsiteY7" fmla="*/ 270793 h 382626"/>
                      <a:gd name="connsiteX8" fmla="*/ 372237 w 1647694"/>
                      <a:gd name="connsiteY8" fmla="*/ 382457 h 382626"/>
                      <a:gd name="connsiteX9" fmla="*/ 414421 w 1647694"/>
                      <a:gd name="connsiteY9" fmla="*/ 243498 h 382626"/>
                      <a:gd name="connsiteX10" fmla="*/ 316406 w 1647694"/>
                      <a:gd name="connsiteY10" fmla="*/ 203795 h 382626"/>
                      <a:gd name="connsiteX11" fmla="*/ 98042 w 1647694"/>
                      <a:gd name="connsiteY11" fmla="*/ 121908 h 382626"/>
                      <a:gd name="connsiteX12" fmla="*/ 71987 w 1647694"/>
                      <a:gd name="connsiteY12" fmla="*/ 30096 h 382626"/>
                      <a:gd name="connsiteX13" fmla="*/ 341220 w 1647694"/>
                      <a:gd name="connsiteY13" fmla="*/ 136797 h 382626"/>
                      <a:gd name="connsiteX14" fmla="*/ 826336 w 1647694"/>
                      <a:gd name="connsiteY14" fmla="*/ 319181 h 382626"/>
                      <a:gd name="connsiteX15" fmla="*/ 1153882 w 1647694"/>
                      <a:gd name="connsiteY15" fmla="*/ 310496 h 382626"/>
                      <a:gd name="connsiteX16" fmla="*/ 1503761 w 1647694"/>
                      <a:gd name="connsiteY16" fmla="*/ 176499 h 382626"/>
                      <a:gd name="connsiteX17" fmla="*/ 1601777 w 1647694"/>
                      <a:gd name="connsiteY17" fmla="*/ 186425 h 382626"/>
                      <a:gd name="connsiteX18" fmla="*/ 1598055 w 1647694"/>
                      <a:gd name="connsiteY18" fmla="*/ 244738 h 382626"/>
                      <a:gd name="connsiteX19" fmla="*/ 1647683 w 1647694"/>
                      <a:gd name="connsiteY19" fmla="*/ 275756 h 382626"/>
                      <a:gd name="connsiteX0" fmla="*/ 1647683 w 1647694"/>
                      <a:gd name="connsiteY0" fmla="*/ 275756 h 382628"/>
                      <a:gd name="connsiteX1" fmla="*/ 1593092 w 1647694"/>
                      <a:gd name="connsiteY1" fmla="*/ 111983 h 382628"/>
                      <a:gd name="connsiteX2" fmla="*/ 1275471 w 1647694"/>
                      <a:gd name="connsiteY2" fmla="*/ 234813 h 382628"/>
                      <a:gd name="connsiteX3" fmla="*/ 678692 w 1647694"/>
                      <a:gd name="connsiteY3" fmla="*/ 244738 h 382628"/>
                      <a:gd name="connsiteX4" fmla="*/ 176206 w 1647694"/>
                      <a:gd name="connsiteY4" fmla="*/ 12726 h 382628"/>
                      <a:gd name="connsiteX5" fmla="*/ 26 w 1647694"/>
                      <a:gd name="connsiteY5" fmla="*/ 49947 h 382628"/>
                      <a:gd name="connsiteX6" fmla="*/ 163799 w 1647694"/>
                      <a:gd name="connsiteY6" fmla="*/ 214961 h 382628"/>
                      <a:gd name="connsiteX7" fmla="*/ 274222 w 1647694"/>
                      <a:gd name="connsiteY7" fmla="*/ 270793 h 382628"/>
                      <a:gd name="connsiteX8" fmla="*/ 372237 w 1647694"/>
                      <a:gd name="connsiteY8" fmla="*/ 382457 h 382628"/>
                      <a:gd name="connsiteX9" fmla="*/ 414421 w 1647694"/>
                      <a:gd name="connsiteY9" fmla="*/ 243498 h 382628"/>
                      <a:gd name="connsiteX10" fmla="*/ 316406 w 1647694"/>
                      <a:gd name="connsiteY10" fmla="*/ 203795 h 382628"/>
                      <a:gd name="connsiteX11" fmla="*/ 98042 w 1647694"/>
                      <a:gd name="connsiteY11" fmla="*/ 121908 h 382628"/>
                      <a:gd name="connsiteX12" fmla="*/ 71987 w 1647694"/>
                      <a:gd name="connsiteY12" fmla="*/ 30096 h 382628"/>
                      <a:gd name="connsiteX13" fmla="*/ 341220 w 1647694"/>
                      <a:gd name="connsiteY13" fmla="*/ 136797 h 382628"/>
                      <a:gd name="connsiteX14" fmla="*/ 826336 w 1647694"/>
                      <a:gd name="connsiteY14" fmla="*/ 319181 h 382628"/>
                      <a:gd name="connsiteX15" fmla="*/ 1153882 w 1647694"/>
                      <a:gd name="connsiteY15" fmla="*/ 310496 h 382628"/>
                      <a:gd name="connsiteX16" fmla="*/ 1503761 w 1647694"/>
                      <a:gd name="connsiteY16" fmla="*/ 176499 h 382628"/>
                      <a:gd name="connsiteX17" fmla="*/ 1601777 w 1647694"/>
                      <a:gd name="connsiteY17" fmla="*/ 186425 h 382628"/>
                      <a:gd name="connsiteX18" fmla="*/ 1598055 w 1647694"/>
                      <a:gd name="connsiteY18" fmla="*/ 244738 h 382628"/>
                      <a:gd name="connsiteX19" fmla="*/ 1647683 w 1647694"/>
                      <a:gd name="connsiteY19" fmla="*/ 275756 h 382628"/>
                      <a:gd name="connsiteX0" fmla="*/ 1647683 w 1647694"/>
                      <a:gd name="connsiteY0" fmla="*/ 275756 h 383920"/>
                      <a:gd name="connsiteX1" fmla="*/ 1593092 w 1647694"/>
                      <a:gd name="connsiteY1" fmla="*/ 111983 h 383920"/>
                      <a:gd name="connsiteX2" fmla="*/ 1275471 w 1647694"/>
                      <a:gd name="connsiteY2" fmla="*/ 234813 h 383920"/>
                      <a:gd name="connsiteX3" fmla="*/ 678692 w 1647694"/>
                      <a:gd name="connsiteY3" fmla="*/ 244738 h 383920"/>
                      <a:gd name="connsiteX4" fmla="*/ 176206 w 1647694"/>
                      <a:gd name="connsiteY4" fmla="*/ 12726 h 383920"/>
                      <a:gd name="connsiteX5" fmla="*/ 26 w 1647694"/>
                      <a:gd name="connsiteY5" fmla="*/ 49947 h 383920"/>
                      <a:gd name="connsiteX6" fmla="*/ 163799 w 1647694"/>
                      <a:gd name="connsiteY6" fmla="*/ 214961 h 383920"/>
                      <a:gd name="connsiteX7" fmla="*/ 274222 w 1647694"/>
                      <a:gd name="connsiteY7" fmla="*/ 270793 h 383920"/>
                      <a:gd name="connsiteX8" fmla="*/ 372237 w 1647694"/>
                      <a:gd name="connsiteY8" fmla="*/ 382457 h 383920"/>
                      <a:gd name="connsiteX9" fmla="*/ 414421 w 1647694"/>
                      <a:gd name="connsiteY9" fmla="*/ 243498 h 383920"/>
                      <a:gd name="connsiteX10" fmla="*/ 316406 w 1647694"/>
                      <a:gd name="connsiteY10" fmla="*/ 203795 h 383920"/>
                      <a:gd name="connsiteX11" fmla="*/ 98042 w 1647694"/>
                      <a:gd name="connsiteY11" fmla="*/ 121908 h 383920"/>
                      <a:gd name="connsiteX12" fmla="*/ 71987 w 1647694"/>
                      <a:gd name="connsiteY12" fmla="*/ 30096 h 383920"/>
                      <a:gd name="connsiteX13" fmla="*/ 341220 w 1647694"/>
                      <a:gd name="connsiteY13" fmla="*/ 136797 h 383920"/>
                      <a:gd name="connsiteX14" fmla="*/ 826336 w 1647694"/>
                      <a:gd name="connsiteY14" fmla="*/ 319181 h 383920"/>
                      <a:gd name="connsiteX15" fmla="*/ 1153882 w 1647694"/>
                      <a:gd name="connsiteY15" fmla="*/ 310496 h 383920"/>
                      <a:gd name="connsiteX16" fmla="*/ 1503761 w 1647694"/>
                      <a:gd name="connsiteY16" fmla="*/ 176499 h 383920"/>
                      <a:gd name="connsiteX17" fmla="*/ 1601777 w 1647694"/>
                      <a:gd name="connsiteY17" fmla="*/ 186425 h 383920"/>
                      <a:gd name="connsiteX18" fmla="*/ 1598055 w 1647694"/>
                      <a:gd name="connsiteY18" fmla="*/ 244738 h 383920"/>
                      <a:gd name="connsiteX19" fmla="*/ 1647683 w 1647694"/>
                      <a:gd name="connsiteY19" fmla="*/ 275756 h 383920"/>
                      <a:gd name="connsiteX0" fmla="*/ 1647683 w 1647694"/>
                      <a:gd name="connsiteY0" fmla="*/ 275756 h 383920"/>
                      <a:gd name="connsiteX1" fmla="*/ 1593092 w 1647694"/>
                      <a:gd name="connsiteY1" fmla="*/ 111983 h 383920"/>
                      <a:gd name="connsiteX2" fmla="*/ 1275471 w 1647694"/>
                      <a:gd name="connsiteY2" fmla="*/ 234813 h 383920"/>
                      <a:gd name="connsiteX3" fmla="*/ 678692 w 1647694"/>
                      <a:gd name="connsiteY3" fmla="*/ 244738 h 383920"/>
                      <a:gd name="connsiteX4" fmla="*/ 176206 w 1647694"/>
                      <a:gd name="connsiteY4" fmla="*/ 12726 h 383920"/>
                      <a:gd name="connsiteX5" fmla="*/ 26 w 1647694"/>
                      <a:gd name="connsiteY5" fmla="*/ 49947 h 383920"/>
                      <a:gd name="connsiteX6" fmla="*/ 163799 w 1647694"/>
                      <a:gd name="connsiteY6" fmla="*/ 214961 h 383920"/>
                      <a:gd name="connsiteX7" fmla="*/ 274222 w 1647694"/>
                      <a:gd name="connsiteY7" fmla="*/ 270793 h 383920"/>
                      <a:gd name="connsiteX8" fmla="*/ 372237 w 1647694"/>
                      <a:gd name="connsiteY8" fmla="*/ 382457 h 383920"/>
                      <a:gd name="connsiteX9" fmla="*/ 414421 w 1647694"/>
                      <a:gd name="connsiteY9" fmla="*/ 243498 h 383920"/>
                      <a:gd name="connsiteX10" fmla="*/ 316406 w 1647694"/>
                      <a:gd name="connsiteY10" fmla="*/ 203795 h 383920"/>
                      <a:gd name="connsiteX11" fmla="*/ 98042 w 1647694"/>
                      <a:gd name="connsiteY11" fmla="*/ 121908 h 383920"/>
                      <a:gd name="connsiteX12" fmla="*/ 71987 w 1647694"/>
                      <a:gd name="connsiteY12" fmla="*/ 30096 h 383920"/>
                      <a:gd name="connsiteX13" fmla="*/ 341220 w 1647694"/>
                      <a:gd name="connsiteY13" fmla="*/ 136797 h 383920"/>
                      <a:gd name="connsiteX14" fmla="*/ 826336 w 1647694"/>
                      <a:gd name="connsiteY14" fmla="*/ 319181 h 383920"/>
                      <a:gd name="connsiteX15" fmla="*/ 1153882 w 1647694"/>
                      <a:gd name="connsiteY15" fmla="*/ 310496 h 383920"/>
                      <a:gd name="connsiteX16" fmla="*/ 1503761 w 1647694"/>
                      <a:gd name="connsiteY16" fmla="*/ 176499 h 383920"/>
                      <a:gd name="connsiteX17" fmla="*/ 1601777 w 1647694"/>
                      <a:gd name="connsiteY17" fmla="*/ 186425 h 383920"/>
                      <a:gd name="connsiteX18" fmla="*/ 1598055 w 1647694"/>
                      <a:gd name="connsiteY18" fmla="*/ 244738 h 383920"/>
                      <a:gd name="connsiteX19" fmla="*/ 1647683 w 1647694"/>
                      <a:gd name="connsiteY19" fmla="*/ 275756 h 383920"/>
                      <a:gd name="connsiteX0" fmla="*/ 1647683 w 1647694"/>
                      <a:gd name="connsiteY0" fmla="*/ 275756 h 383920"/>
                      <a:gd name="connsiteX1" fmla="*/ 1593092 w 1647694"/>
                      <a:gd name="connsiteY1" fmla="*/ 111983 h 383920"/>
                      <a:gd name="connsiteX2" fmla="*/ 1275471 w 1647694"/>
                      <a:gd name="connsiteY2" fmla="*/ 234813 h 383920"/>
                      <a:gd name="connsiteX3" fmla="*/ 678692 w 1647694"/>
                      <a:gd name="connsiteY3" fmla="*/ 244738 h 383920"/>
                      <a:gd name="connsiteX4" fmla="*/ 176206 w 1647694"/>
                      <a:gd name="connsiteY4" fmla="*/ 12726 h 383920"/>
                      <a:gd name="connsiteX5" fmla="*/ 26 w 1647694"/>
                      <a:gd name="connsiteY5" fmla="*/ 49947 h 383920"/>
                      <a:gd name="connsiteX6" fmla="*/ 163799 w 1647694"/>
                      <a:gd name="connsiteY6" fmla="*/ 214961 h 383920"/>
                      <a:gd name="connsiteX7" fmla="*/ 274222 w 1647694"/>
                      <a:gd name="connsiteY7" fmla="*/ 270793 h 383920"/>
                      <a:gd name="connsiteX8" fmla="*/ 372237 w 1647694"/>
                      <a:gd name="connsiteY8" fmla="*/ 382457 h 383920"/>
                      <a:gd name="connsiteX9" fmla="*/ 414421 w 1647694"/>
                      <a:gd name="connsiteY9" fmla="*/ 243498 h 383920"/>
                      <a:gd name="connsiteX10" fmla="*/ 316406 w 1647694"/>
                      <a:gd name="connsiteY10" fmla="*/ 203795 h 383920"/>
                      <a:gd name="connsiteX11" fmla="*/ 98042 w 1647694"/>
                      <a:gd name="connsiteY11" fmla="*/ 121908 h 383920"/>
                      <a:gd name="connsiteX12" fmla="*/ 71987 w 1647694"/>
                      <a:gd name="connsiteY12" fmla="*/ 30096 h 383920"/>
                      <a:gd name="connsiteX13" fmla="*/ 341220 w 1647694"/>
                      <a:gd name="connsiteY13" fmla="*/ 136797 h 383920"/>
                      <a:gd name="connsiteX14" fmla="*/ 826336 w 1647694"/>
                      <a:gd name="connsiteY14" fmla="*/ 319181 h 383920"/>
                      <a:gd name="connsiteX15" fmla="*/ 1153882 w 1647694"/>
                      <a:gd name="connsiteY15" fmla="*/ 310496 h 383920"/>
                      <a:gd name="connsiteX16" fmla="*/ 1503761 w 1647694"/>
                      <a:gd name="connsiteY16" fmla="*/ 176499 h 383920"/>
                      <a:gd name="connsiteX17" fmla="*/ 1601777 w 1647694"/>
                      <a:gd name="connsiteY17" fmla="*/ 186425 h 383920"/>
                      <a:gd name="connsiteX18" fmla="*/ 1598055 w 1647694"/>
                      <a:gd name="connsiteY18" fmla="*/ 244738 h 383920"/>
                      <a:gd name="connsiteX19" fmla="*/ 1647683 w 1647694"/>
                      <a:gd name="connsiteY19" fmla="*/ 275756 h 383920"/>
                      <a:gd name="connsiteX0" fmla="*/ 1647683 w 1647694"/>
                      <a:gd name="connsiteY0" fmla="*/ 275756 h 383920"/>
                      <a:gd name="connsiteX1" fmla="*/ 1593092 w 1647694"/>
                      <a:gd name="connsiteY1" fmla="*/ 111983 h 383920"/>
                      <a:gd name="connsiteX2" fmla="*/ 1275471 w 1647694"/>
                      <a:gd name="connsiteY2" fmla="*/ 234813 h 383920"/>
                      <a:gd name="connsiteX3" fmla="*/ 678692 w 1647694"/>
                      <a:gd name="connsiteY3" fmla="*/ 244738 h 383920"/>
                      <a:gd name="connsiteX4" fmla="*/ 176206 w 1647694"/>
                      <a:gd name="connsiteY4" fmla="*/ 12726 h 383920"/>
                      <a:gd name="connsiteX5" fmla="*/ 26 w 1647694"/>
                      <a:gd name="connsiteY5" fmla="*/ 49947 h 383920"/>
                      <a:gd name="connsiteX6" fmla="*/ 163799 w 1647694"/>
                      <a:gd name="connsiteY6" fmla="*/ 214961 h 383920"/>
                      <a:gd name="connsiteX7" fmla="*/ 274222 w 1647694"/>
                      <a:gd name="connsiteY7" fmla="*/ 270793 h 383920"/>
                      <a:gd name="connsiteX8" fmla="*/ 372237 w 1647694"/>
                      <a:gd name="connsiteY8" fmla="*/ 382457 h 383920"/>
                      <a:gd name="connsiteX9" fmla="*/ 414421 w 1647694"/>
                      <a:gd name="connsiteY9" fmla="*/ 243498 h 383920"/>
                      <a:gd name="connsiteX10" fmla="*/ 316406 w 1647694"/>
                      <a:gd name="connsiteY10" fmla="*/ 203795 h 383920"/>
                      <a:gd name="connsiteX11" fmla="*/ 98042 w 1647694"/>
                      <a:gd name="connsiteY11" fmla="*/ 121908 h 383920"/>
                      <a:gd name="connsiteX12" fmla="*/ 71987 w 1647694"/>
                      <a:gd name="connsiteY12" fmla="*/ 30096 h 383920"/>
                      <a:gd name="connsiteX13" fmla="*/ 341220 w 1647694"/>
                      <a:gd name="connsiteY13" fmla="*/ 136797 h 383920"/>
                      <a:gd name="connsiteX14" fmla="*/ 826336 w 1647694"/>
                      <a:gd name="connsiteY14" fmla="*/ 319181 h 383920"/>
                      <a:gd name="connsiteX15" fmla="*/ 1153882 w 1647694"/>
                      <a:gd name="connsiteY15" fmla="*/ 310496 h 383920"/>
                      <a:gd name="connsiteX16" fmla="*/ 1503761 w 1647694"/>
                      <a:gd name="connsiteY16" fmla="*/ 176499 h 383920"/>
                      <a:gd name="connsiteX17" fmla="*/ 1601777 w 1647694"/>
                      <a:gd name="connsiteY17" fmla="*/ 186425 h 383920"/>
                      <a:gd name="connsiteX18" fmla="*/ 1598055 w 1647694"/>
                      <a:gd name="connsiteY18" fmla="*/ 244738 h 383920"/>
                      <a:gd name="connsiteX19" fmla="*/ 1647683 w 1647694"/>
                      <a:gd name="connsiteY19" fmla="*/ 275756 h 383920"/>
                      <a:gd name="connsiteX0" fmla="*/ 1647688 w 1647699"/>
                      <a:gd name="connsiteY0" fmla="*/ 275756 h 383920"/>
                      <a:gd name="connsiteX1" fmla="*/ 1593097 w 1647699"/>
                      <a:gd name="connsiteY1" fmla="*/ 111983 h 383920"/>
                      <a:gd name="connsiteX2" fmla="*/ 1275476 w 1647699"/>
                      <a:gd name="connsiteY2" fmla="*/ 234813 h 383920"/>
                      <a:gd name="connsiteX3" fmla="*/ 678697 w 1647699"/>
                      <a:gd name="connsiteY3" fmla="*/ 244738 h 383920"/>
                      <a:gd name="connsiteX4" fmla="*/ 176211 w 1647699"/>
                      <a:gd name="connsiteY4" fmla="*/ 12726 h 383920"/>
                      <a:gd name="connsiteX5" fmla="*/ 31 w 1647699"/>
                      <a:gd name="connsiteY5" fmla="*/ 49947 h 383920"/>
                      <a:gd name="connsiteX6" fmla="*/ 163804 w 1647699"/>
                      <a:gd name="connsiteY6" fmla="*/ 214961 h 383920"/>
                      <a:gd name="connsiteX7" fmla="*/ 274227 w 1647699"/>
                      <a:gd name="connsiteY7" fmla="*/ 270793 h 383920"/>
                      <a:gd name="connsiteX8" fmla="*/ 372242 w 1647699"/>
                      <a:gd name="connsiteY8" fmla="*/ 382457 h 383920"/>
                      <a:gd name="connsiteX9" fmla="*/ 414426 w 1647699"/>
                      <a:gd name="connsiteY9" fmla="*/ 243498 h 383920"/>
                      <a:gd name="connsiteX10" fmla="*/ 316411 w 1647699"/>
                      <a:gd name="connsiteY10" fmla="*/ 203795 h 383920"/>
                      <a:gd name="connsiteX11" fmla="*/ 98047 w 1647699"/>
                      <a:gd name="connsiteY11" fmla="*/ 121908 h 383920"/>
                      <a:gd name="connsiteX12" fmla="*/ 71992 w 1647699"/>
                      <a:gd name="connsiteY12" fmla="*/ 30096 h 383920"/>
                      <a:gd name="connsiteX13" fmla="*/ 341225 w 1647699"/>
                      <a:gd name="connsiteY13" fmla="*/ 136797 h 383920"/>
                      <a:gd name="connsiteX14" fmla="*/ 826341 w 1647699"/>
                      <a:gd name="connsiteY14" fmla="*/ 319181 h 383920"/>
                      <a:gd name="connsiteX15" fmla="*/ 1153887 w 1647699"/>
                      <a:gd name="connsiteY15" fmla="*/ 310496 h 383920"/>
                      <a:gd name="connsiteX16" fmla="*/ 1503766 w 1647699"/>
                      <a:gd name="connsiteY16" fmla="*/ 176499 h 383920"/>
                      <a:gd name="connsiteX17" fmla="*/ 1601782 w 1647699"/>
                      <a:gd name="connsiteY17" fmla="*/ 186425 h 383920"/>
                      <a:gd name="connsiteX18" fmla="*/ 1598060 w 1647699"/>
                      <a:gd name="connsiteY18" fmla="*/ 244738 h 383920"/>
                      <a:gd name="connsiteX19" fmla="*/ 1647688 w 1647699"/>
                      <a:gd name="connsiteY19" fmla="*/ 275756 h 383920"/>
                      <a:gd name="connsiteX0" fmla="*/ 1648821 w 1648832"/>
                      <a:gd name="connsiteY0" fmla="*/ 274725 h 382963"/>
                      <a:gd name="connsiteX1" fmla="*/ 1594230 w 1648832"/>
                      <a:gd name="connsiteY1" fmla="*/ 110952 h 382963"/>
                      <a:gd name="connsiteX2" fmla="*/ 1276609 w 1648832"/>
                      <a:gd name="connsiteY2" fmla="*/ 233782 h 382963"/>
                      <a:gd name="connsiteX3" fmla="*/ 679830 w 1648832"/>
                      <a:gd name="connsiteY3" fmla="*/ 243707 h 382963"/>
                      <a:gd name="connsiteX4" fmla="*/ 177344 w 1648832"/>
                      <a:gd name="connsiteY4" fmla="*/ 11695 h 382963"/>
                      <a:gd name="connsiteX5" fmla="*/ 1164 w 1648832"/>
                      <a:gd name="connsiteY5" fmla="*/ 48916 h 382963"/>
                      <a:gd name="connsiteX6" fmla="*/ 115309 w 1648832"/>
                      <a:gd name="connsiteY6" fmla="*/ 174228 h 382963"/>
                      <a:gd name="connsiteX7" fmla="*/ 275360 w 1648832"/>
                      <a:gd name="connsiteY7" fmla="*/ 269762 h 382963"/>
                      <a:gd name="connsiteX8" fmla="*/ 373375 w 1648832"/>
                      <a:gd name="connsiteY8" fmla="*/ 381426 h 382963"/>
                      <a:gd name="connsiteX9" fmla="*/ 415559 w 1648832"/>
                      <a:gd name="connsiteY9" fmla="*/ 242467 h 382963"/>
                      <a:gd name="connsiteX10" fmla="*/ 317544 w 1648832"/>
                      <a:gd name="connsiteY10" fmla="*/ 202764 h 382963"/>
                      <a:gd name="connsiteX11" fmla="*/ 99180 w 1648832"/>
                      <a:gd name="connsiteY11" fmla="*/ 120877 h 382963"/>
                      <a:gd name="connsiteX12" fmla="*/ 73125 w 1648832"/>
                      <a:gd name="connsiteY12" fmla="*/ 29065 h 382963"/>
                      <a:gd name="connsiteX13" fmla="*/ 342358 w 1648832"/>
                      <a:gd name="connsiteY13" fmla="*/ 135766 h 382963"/>
                      <a:gd name="connsiteX14" fmla="*/ 827474 w 1648832"/>
                      <a:gd name="connsiteY14" fmla="*/ 318150 h 382963"/>
                      <a:gd name="connsiteX15" fmla="*/ 1155020 w 1648832"/>
                      <a:gd name="connsiteY15" fmla="*/ 309465 h 382963"/>
                      <a:gd name="connsiteX16" fmla="*/ 1504899 w 1648832"/>
                      <a:gd name="connsiteY16" fmla="*/ 175468 h 382963"/>
                      <a:gd name="connsiteX17" fmla="*/ 1602915 w 1648832"/>
                      <a:gd name="connsiteY17" fmla="*/ 185394 h 382963"/>
                      <a:gd name="connsiteX18" fmla="*/ 1599193 w 1648832"/>
                      <a:gd name="connsiteY18" fmla="*/ 243707 h 382963"/>
                      <a:gd name="connsiteX19" fmla="*/ 1648821 w 1648832"/>
                      <a:gd name="connsiteY19" fmla="*/ 274725 h 382963"/>
                      <a:gd name="connsiteX0" fmla="*/ 1648821 w 1648832"/>
                      <a:gd name="connsiteY0" fmla="*/ 274725 h 382963"/>
                      <a:gd name="connsiteX1" fmla="*/ 1594230 w 1648832"/>
                      <a:gd name="connsiteY1" fmla="*/ 110952 h 382963"/>
                      <a:gd name="connsiteX2" fmla="*/ 1276609 w 1648832"/>
                      <a:gd name="connsiteY2" fmla="*/ 233782 h 382963"/>
                      <a:gd name="connsiteX3" fmla="*/ 679830 w 1648832"/>
                      <a:gd name="connsiteY3" fmla="*/ 243707 h 382963"/>
                      <a:gd name="connsiteX4" fmla="*/ 177344 w 1648832"/>
                      <a:gd name="connsiteY4" fmla="*/ 11695 h 382963"/>
                      <a:gd name="connsiteX5" fmla="*/ 1164 w 1648832"/>
                      <a:gd name="connsiteY5" fmla="*/ 48916 h 382963"/>
                      <a:gd name="connsiteX6" fmla="*/ 115309 w 1648832"/>
                      <a:gd name="connsiteY6" fmla="*/ 174228 h 382963"/>
                      <a:gd name="connsiteX7" fmla="*/ 275360 w 1648832"/>
                      <a:gd name="connsiteY7" fmla="*/ 269762 h 382963"/>
                      <a:gd name="connsiteX8" fmla="*/ 373375 w 1648832"/>
                      <a:gd name="connsiteY8" fmla="*/ 381426 h 382963"/>
                      <a:gd name="connsiteX9" fmla="*/ 415559 w 1648832"/>
                      <a:gd name="connsiteY9" fmla="*/ 242467 h 382963"/>
                      <a:gd name="connsiteX10" fmla="*/ 317544 w 1648832"/>
                      <a:gd name="connsiteY10" fmla="*/ 202764 h 382963"/>
                      <a:gd name="connsiteX11" fmla="*/ 99180 w 1648832"/>
                      <a:gd name="connsiteY11" fmla="*/ 120877 h 382963"/>
                      <a:gd name="connsiteX12" fmla="*/ 73125 w 1648832"/>
                      <a:gd name="connsiteY12" fmla="*/ 29065 h 382963"/>
                      <a:gd name="connsiteX13" fmla="*/ 342358 w 1648832"/>
                      <a:gd name="connsiteY13" fmla="*/ 135766 h 382963"/>
                      <a:gd name="connsiteX14" fmla="*/ 827474 w 1648832"/>
                      <a:gd name="connsiteY14" fmla="*/ 318150 h 382963"/>
                      <a:gd name="connsiteX15" fmla="*/ 1155020 w 1648832"/>
                      <a:gd name="connsiteY15" fmla="*/ 309465 h 382963"/>
                      <a:gd name="connsiteX16" fmla="*/ 1504899 w 1648832"/>
                      <a:gd name="connsiteY16" fmla="*/ 175468 h 382963"/>
                      <a:gd name="connsiteX17" fmla="*/ 1602915 w 1648832"/>
                      <a:gd name="connsiteY17" fmla="*/ 185394 h 382963"/>
                      <a:gd name="connsiteX18" fmla="*/ 1599193 w 1648832"/>
                      <a:gd name="connsiteY18" fmla="*/ 243707 h 382963"/>
                      <a:gd name="connsiteX19" fmla="*/ 1648821 w 1648832"/>
                      <a:gd name="connsiteY19" fmla="*/ 274725 h 382963"/>
                      <a:gd name="connsiteX0" fmla="*/ 1635073 w 1635084"/>
                      <a:gd name="connsiteY0" fmla="*/ 275018 h 383256"/>
                      <a:gd name="connsiteX1" fmla="*/ 1580482 w 1635084"/>
                      <a:gd name="connsiteY1" fmla="*/ 111245 h 383256"/>
                      <a:gd name="connsiteX2" fmla="*/ 1262861 w 1635084"/>
                      <a:gd name="connsiteY2" fmla="*/ 234075 h 383256"/>
                      <a:gd name="connsiteX3" fmla="*/ 666082 w 1635084"/>
                      <a:gd name="connsiteY3" fmla="*/ 244000 h 383256"/>
                      <a:gd name="connsiteX4" fmla="*/ 163596 w 1635084"/>
                      <a:gd name="connsiteY4" fmla="*/ 11988 h 383256"/>
                      <a:gd name="connsiteX5" fmla="*/ 1064 w 1635084"/>
                      <a:gd name="connsiteY5" fmla="*/ 47968 h 383256"/>
                      <a:gd name="connsiteX6" fmla="*/ 101561 w 1635084"/>
                      <a:gd name="connsiteY6" fmla="*/ 174521 h 383256"/>
                      <a:gd name="connsiteX7" fmla="*/ 261612 w 1635084"/>
                      <a:gd name="connsiteY7" fmla="*/ 270055 h 383256"/>
                      <a:gd name="connsiteX8" fmla="*/ 359627 w 1635084"/>
                      <a:gd name="connsiteY8" fmla="*/ 381719 h 383256"/>
                      <a:gd name="connsiteX9" fmla="*/ 401811 w 1635084"/>
                      <a:gd name="connsiteY9" fmla="*/ 242760 h 383256"/>
                      <a:gd name="connsiteX10" fmla="*/ 303796 w 1635084"/>
                      <a:gd name="connsiteY10" fmla="*/ 203057 h 383256"/>
                      <a:gd name="connsiteX11" fmla="*/ 85432 w 1635084"/>
                      <a:gd name="connsiteY11" fmla="*/ 121170 h 383256"/>
                      <a:gd name="connsiteX12" fmla="*/ 59377 w 1635084"/>
                      <a:gd name="connsiteY12" fmla="*/ 29358 h 383256"/>
                      <a:gd name="connsiteX13" fmla="*/ 328610 w 1635084"/>
                      <a:gd name="connsiteY13" fmla="*/ 136059 h 383256"/>
                      <a:gd name="connsiteX14" fmla="*/ 813726 w 1635084"/>
                      <a:gd name="connsiteY14" fmla="*/ 318443 h 383256"/>
                      <a:gd name="connsiteX15" fmla="*/ 1141272 w 1635084"/>
                      <a:gd name="connsiteY15" fmla="*/ 309758 h 383256"/>
                      <a:gd name="connsiteX16" fmla="*/ 1491151 w 1635084"/>
                      <a:gd name="connsiteY16" fmla="*/ 175761 h 383256"/>
                      <a:gd name="connsiteX17" fmla="*/ 1589167 w 1635084"/>
                      <a:gd name="connsiteY17" fmla="*/ 185687 h 383256"/>
                      <a:gd name="connsiteX18" fmla="*/ 1585445 w 1635084"/>
                      <a:gd name="connsiteY18" fmla="*/ 244000 h 383256"/>
                      <a:gd name="connsiteX19" fmla="*/ 1635073 w 1635084"/>
                      <a:gd name="connsiteY19" fmla="*/ 275018 h 383256"/>
                      <a:gd name="connsiteX0" fmla="*/ 1640227 w 1640238"/>
                      <a:gd name="connsiteY0" fmla="*/ 282659 h 390897"/>
                      <a:gd name="connsiteX1" fmla="*/ 1585636 w 1640238"/>
                      <a:gd name="connsiteY1" fmla="*/ 118886 h 390897"/>
                      <a:gd name="connsiteX2" fmla="*/ 1268015 w 1640238"/>
                      <a:gd name="connsiteY2" fmla="*/ 241716 h 390897"/>
                      <a:gd name="connsiteX3" fmla="*/ 671236 w 1640238"/>
                      <a:gd name="connsiteY3" fmla="*/ 251641 h 390897"/>
                      <a:gd name="connsiteX4" fmla="*/ 168750 w 1640238"/>
                      <a:gd name="connsiteY4" fmla="*/ 19629 h 390897"/>
                      <a:gd name="connsiteX5" fmla="*/ 6218 w 1640238"/>
                      <a:gd name="connsiteY5" fmla="*/ 55609 h 390897"/>
                      <a:gd name="connsiteX6" fmla="*/ 106715 w 1640238"/>
                      <a:gd name="connsiteY6" fmla="*/ 182162 h 390897"/>
                      <a:gd name="connsiteX7" fmla="*/ 266766 w 1640238"/>
                      <a:gd name="connsiteY7" fmla="*/ 277696 h 390897"/>
                      <a:gd name="connsiteX8" fmla="*/ 364781 w 1640238"/>
                      <a:gd name="connsiteY8" fmla="*/ 389360 h 390897"/>
                      <a:gd name="connsiteX9" fmla="*/ 406965 w 1640238"/>
                      <a:gd name="connsiteY9" fmla="*/ 250401 h 390897"/>
                      <a:gd name="connsiteX10" fmla="*/ 308950 w 1640238"/>
                      <a:gd name="connsiteY10" fmla="*/ 210698 h 390897"/>
                      <a:gd name="connsiteX11" fmla="*/ 90586 w 1640238"/>
                      <a:gd name="connsiteY11" fmla="*/ 128811 h 390897"/>
                      <a:gd name="connsiteX12" fmla="*/ 64531 w 1640238"/>
                      <a:gd name="connsiteY12" fmla="*/ 36999 h 390897"/>
                      <a:gd name="connsiteX13" fmla="*/ 333764 w 1640238"/>
                      <a:gd name="connsiteY13" fmla="*/ 143700 h 390897"/>
                      <a:gd name="connsiteX14" fmla="*/ 818880 w 1640238"/>
                      <a:gd name="connsiteY14" fmla="*/ 326084 h 390897"/>
                      <a:gd name="connsiteX15" fmla="*/ 1146426 w 1640238"/>
                      <a:gd name="connsiteY15" fmla="*/ 317399 h 390897"/>
                      <a:gd name="connsiteX16" fmla="*/ 1496305 w 1640238"/>
                      <a:gd name="connsiteY16" fmla="*/ 183402 h 390897"/>
                      <a:gd name="connsiteX17" fmla="*/ 1594321 w 1640238"/>
                      <a:gd name="connsiteY17" fmla="*/ 193328 h 390897"/>
                      <a:gd name="connsiteX18" fmla="*/ 1590599 w 1640238"/>
                      <a:gd name="connsiteY18" fmla="*/ 251641 h 390897"/>
                      <a:gd name="connsiteX19" fmla="*/ 1640227 w 1640238"/>
                      <a:gd name="connsiteY19" fmla="*/ 282659 h 390897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09"/>
                      <a:gd name="connsiteY0" fmla="*/ 278930 h 387168"/>
                      <a:gd name="connsiteX1" fmla="*/ 1581507 w 1636109"/>
                      <a:gd name="connsiteY1" fmla="*/ 115157 h 387168"/>
                      <a:gd name="connsiteX2" fmla="*/ 1263886 w 1636109"/>
                      <a:gd name="connsiteY2" fmla="*/ 237987 h 387168"/>
                      <a:gd name="connsiteX3" fmla="*/ 667107 w 1636109"/>
                      <a:gd name="connsiteY3" fmla="*/ 247912 h 387168"/>
                      <a:gd name="connsiteX4" fmla="*/ 164621 w 1636109"/>
                      <a:gd name="connsiteY4" fmla="*/ 15900 h 387168"/>
                      <a:gd name="connsiteX5" fmla="*/ 2089 w 1636109"/>
                      <a:gd name="connsiteY5" fmla="*/ 51880 h 387168"/>
                      <a:gd name="connsiteX6" fmla="*/ 102586 w 1636109"/>
                      <a:gd name="connsiteY6" fmla="*/ 178433 h 387168"/>
                      <a:gd name="connsiteX7" fmla="*/ 262637 w 1636109"/>
                      <a:gd name="connsiteY7" fmla="*/ 273967 h 387168"/>
                      <a:gd name="connsiteX8" fmla="*/ 360652 w 1636109"/>
                      <a:gd name="connsiteY8" fmla="*/ 385631 h 387168"/>
                      <a:gd name="connsiteX9" fmla="*/ 402836 w 1636109"/>
                      <a:gd name="connsiteY9" fmla="*/ 246672 h 387168"/>
                      <a:gd name="connsiteX10" fmla="*/ 304821 w 1636109"/>
                      <a:gd name="connsiteY10" fmla="*/ 206969 h 387168"/>
                      <a:gd name="connsiteX11" fmla="*/ 86457 w 1636109"/>
                      <a:gd name="connsiteY11" fmla="*/ 125082 h 387168"/>
                      <a:gd name="connsiteX12" fmla="*/ 60402 w 1636109"/>
                      <a:gd name="connsiteY12" fmla="*/ 33270 h 387168"/>
                      <a:gd name="connsiteX13" fmla="*/ 329635 w 1636109"/>
                      <a:gd name="connsiteY13" fmla="*/ 139971 h 387168"/>
                      <a:gd name="connsiteX14" fmla="*/ 814751 w 1636109"/>
                      <a:gd name="connsiteY14" fmla="*/ 322355 h 387168"/>
                      <a:gd name="connsiteX15" fmla="*/ 1142297 w 1636109"/>
                      <a:gd name="connsiteY15" fmla="*/ 313670 h 387168"/>
                      <a:gd name="connsiteX16" fmla="*/ 1492176 w 1636109"/>
                      <a:gd name="connsiteY16" fmla="*/ 179673 h 387168"/>
                      <a:gd name="connsiteX17" fmla="*/ 1590192 w 1636109"/>
                      <a:gd name="connsiteY17" fmla="*/ 189599 h 387168"/>
                      <a:gd name="connsiteX18" fmla="*/ 1586470 w 1636109"/>
                      <a:gd name="connsiteY18" fmla="*/ 247912 h 387168"/>
                      <a:gd name="connsiteX19" fmla="*/ 1636098 w 1636109"/>
                      <a:gd name="connsiteY19" fmla="*/ 278930 h 387168"/>
                      <a:gd name="connsiteX0" fmla="*/ 1636098 w 1636147"/>
                      <a:gd name="connsiteY0" fmla="*/ 278930 h 387168"/>
                      <a:gd name="connsiteX1" fmla="*/ 1581507 w 1636147"/>
                      <a:gd name="connsiteY1" fmla="*/ 115157 h 387168"/>
                      <a:gd name="connsiteX2" fmla="*/ 1263886 w 1636147"/>
                      <a:gd name="connsiteY2" fmla="*/ 237987 h 387168"/>
                      <a:gd name="connsiteX3" fmla="*/ 667107 w 1636147"/>
                      <a:gd name="connsiteY3" fmla="*/ 247912 h 387168"/>
                      <a:gd name="connsiteX4" fmla="*/ 164621 w 1636147"/>
                      <a:gd name="connsiteY4" fmla="*/ 15900 h 387168"/>
                      <a:gd name="connsiteX5" fmla="*/ 2089 w 1636147"/>
                      <a:gd name="connsiteY5" fmla="*/ 51880 h 387168"/>
                      <a:gd name="connsiteX6" fmla="*/ 102586 w 1636147"/>
                      <a:gd name="connsiteY6" fmla="*/ 178433 h 387168"/>
                      <a:gd name="connsiteX7" fmla="*/ 262637 w 1636147"/>
                      <a:gd name="connsiteY7" fmla="*/ 273967 h 387168"/>
                      <a:gd name="connsiteX8" fmla="*/ 360652 w 1636147"/>
                      <a:gd name="connsiteY8" fmla="*/ 385631 h 387168"/>
                      <a:gd name="connsiteX9" fmla="*/ 402836 w 1636147"/>
                      <a:gd name="connsiteY9" fmla="*/ 246672 h 387168"/>
                      <a:gd name="connsiteX10" fmla="*/ 304821 w 1636147"/>
                      <a:gd name="connsiteY10" fmla="*/ 206969 h 387168"/>
                      <a:gd name="connsiteX11" fmla="*/ 86457 w 1636147"/>
                      <a:gd name="connsiteY11" fmla="*/ 125082 h 387168"/>
                      <a:gd name="connsiteX12" fmla="*/ 60402 w 1636147"/>
                      <a:gd name="connsiteY12" fmla="*/ 33270 h 387168"/>
                      <a:gd name="connsiteX13" fmla="*/ 329635 w 1636147"/>
                      <a:gd name="connsiteY13" fmla="*/ 139971 h 387168"/>
                      <a:gd name="connsiteX14" fmla="*/ 814751 w 1636147"/>
                      <a:gd name="connsiteY14" fmla="*/ 322355 h 387168"/>
                      <a:gd name="connsiteX15" fmla="*/ 1142297 w 1636147"/>
                      <a:gd name="connsiteY15" fmla="*/ 313670 h 387168"/>
                      <a:gd name="connsiteX16" fmla="*/ 1492176 w 1636147"/>
                      <a:gd name="connsiteY16" fmla="*/ 179673 h 387168"/>
                      <a:gd name="connsiteX17" fmla="*/ 1590192 w 1636147"/>
                      <a:gd name="connsiteY17" fmla="*/ 189599 h 387168"/>
                      <a:gd name="connsiteX18" fmla="*/ 1591433 w 1636147"/>
                      <a:gd name="connsiteY18" fmla="*/ 275208 h 387168"/>
                      <a:gd name="connsiteX19" fmla="*/ 1636098 w 1636147"/>
                      <a:gd name="connsiteY19" fmla="*/ 278930 h 387168"/>
                      <a:gd name="connsiteX0" fmla="*/ 1636098 w 1636158"/>
                      <a:gd name="connsiteY0" fmla="*/ 278930 h 387168"/>
                      <a:gd name="connsiteX1" fmla="*/ 1581507 w 1636158"/>
                      <a:gd name="connsiteY1" fmla="*/ 115157 h 387168"/>
                      <a:gd name="connsiteX2" fmla="*/ 1263886 w 1636158"/>
                      <a:gd name="connsiteY2" fmla="*/ 237987 h 387168"/>
                      <a:gd name="connsiteX3" fmla="*/ 667107 w 1636158"/>
                      <a:gd name="connsiteY3" fmla="*/ 247912 h 387168"/>
                      <a:gd name="connsiteX4" fmla="*/ 164621 w 1636158"/>
                      <a:gd name="connsiteY4" fmla="*/ 15900 h 387168"/>
                      <a:gd name="connsiteX5" fmla="*/ 2089 w 1636158"/>
                      <a:gd name="connsiteY5" fmla="*/ 51880 h 387168"/>
                      <a:gd name="connsiteX6" fmla="*/ 102586 w 1636158"/>
                      <a:gd name="connsiteY6" fmla="*/ 178433 h 387168"/>
                      <a:gd name="connsiteX7" fmla="*/ 262637 w 1636158"/>
                      <a:gd name="connsiteY7" fmla="*/ 273967 h 387168"/>
                      <a:gd name="connsiteX8" fmla="*/ 360652 w 1636158"/>
                      <a:gd name="connsiteY8" fmla="*/ 385631 h 387168"/>
                      <a:gd name="connsiteX9" fmla="*/ 402836 w 1636158"/>
                      <a:gd name="connsiteY9" fmla="*/ 246672 h 387168"/>
                      <a:gd name="connsiteX10" fmla="*/ 304821 w 1636158"/>
                      <a:gd name="connsiteY10" fmla="*/ 206969 h 387168"/>
                      <a:gd name="connsiteX11" fmla="*/ 86457 w 1636158"/>
                      <a:gd name="connsiteY11" fmla="*/ 125082 h 387168"/>
                      <a:gd name="connsiteX12" fmla="*/ 60402 w 1636158"/>
                      <a:gd name="connsiteY12" fmla="*/ 33270 h 387168"/>
                      <a:gd name="connsiteX13" fmla="*/ 329635 w 1636158"/>
                      <a:gd name="connsiteY13" fmla="*/ 139971 h 387168"/>
                      <a:gd name="connsiteX14" fmla="*/ 814751 w 1636158"/>
                      <a:gd name="connsiteY14" fmla="*/ 322355 h 387168"/>
                      <a:gd name="connsiteX15" fmla="*/ 1142297 w 1636158"/>
                      <a:gd name="connsiteY15" fmla="*/ 313670 h 387168"/>
                      <a:gd name="connsiteX16" fmla="*/ 1492176 w 1636158"/>
                      <a:gd name="connsiteY16" fmla="*/ 179673 h 387168"/>
                      <a:gd name="connsiteX17" fmla="*/ 1590192 w 1636158"/>
                      <a:gd name="connsiteY17" fmla="*/ 189599 h 387168"/>
                      <a:gd name="connsiteX18" fmla="*/ 1591433 w 1636158"/>
                      <a:gd name="connsiteY18" fmla="*/ 275208 h 387168"/>
                      <a:gd name="connsiteX19" fmla="*/ 1636098 w 1636158"/>
                      <a:gd name="connsiteY19" fmla="*/ 278930 h 387168"/>
                      <a:gd name="connsiteX0" fmla="*/ 1636098 w 1636158"/>
                      <a:gd name="connsiteY0" fmla="*/ 278930 h 387168"/>
                      <a:gd name="connsiteX1" fmla="*/ 1581507 w 1636158"/>
                      <a:gd name="connsiteY1" fmla="*/ 115157 h 387168"/>
                      <a:gd name="connsiteX2" fmla="*/ 1263886 w 1636158"/>
                      <a:gd name="connsiteY2" fmla="*/ 237987 h 387168"/>
                      <a:gd name="connsiteX3" fmla="*/ 667107 w 1636158"/>
                      <a:gd name="connsiteY3" fmla="*/ 247912 h 387168"/>
                      <a:gd name="connsiteX4" fmla="*/ 164621 w 1636158"/>
                      <a:gd name="connsiteY4" fmla="*/ 15900 h 387168"/>
                      <a:gd name="connsiteX5" fmla="*/ 2089 w 1636158"/>
                      <a:gd name="connsiteY5" fmla="*/ 51880 h 387168"/>
                      <a:gd name="connsiteX6" fmla="*/ 102586 w 1636158"/>
                      <a:gd name="connsiteY6" fmla="*/ 178433 h 387168"/>
                      <a:gd name="connsiteX7" fmla="*/ 262637 w 1636158"/>
                      <a:gd name="connsiteY7" fmla="*/ 273967 h 387168"/>
                      <a:gd name="connsiteX8" fmla="*/ 360652 w 1636158"/>
                      <a:gd name="connsiteY8" fmla="*/ 385631 h 387168"/>
                      <a:gd name="connsiteX9" fmla="*/ 402836 w 1636158"/>
                      <a:gd name="connsiteY9" fmla="*/ 246672 h 387168"/>
                      <a:gd name="connsiteX10" fmla="*/ 304821 w 1636158"/>
                      <a:gd name="connsiteY10" fmla="*/ 206969 h 387168"/>
                      <a:gd name="connsiteX11" fmla="*/ 86457 w 1636158"/>
                      <a:gd name="connsiteY11" fmla="*/ 125082 h 387168"/>
                      <a:gd name="connsiteX12" fmla="*/ 60402 w 1636158"/>
                      <a:gd name="connsiteY12" fmla="*/ 33270 h 387168"/>
                      <a:gd name="connsiteX13" fmla="*/ 329635 w 1636158"/>
                      <a:gd name="connsiteY13" fmla="*/ 139971 h 387168"/>
                      <a:gd name="connsiteX14" fmla="*/ 814751 w 1636158"/>
                      <a:gd name="connsiteY14" fmla="*/ 322355 h 387168"/>
                      <a:gd name="connsiteX15" fmla="*/ 1142297 w 1636158"/>
                      <a:gd name="connsiteY15" fmla="*/ 313670 h 387168"/>
                      <a:gd name="connsiteX16" fmla="*/ 1492176 w 1636158"/>
                      <a:gd name="connsiteY16" fmla="*/ 179673 h 387168"/>
                      <a:gd name="connsiteX17" fmla="*/ 1590192 w 1636158"/>
                      <a:gd name="connsiteY17" fmla="*/ 189599 h 387168"/>
                      <a:gd name="connsiteX18" fmla="*/ 1591433 w 1636158"/>
                      <a:gd name="connsiteY18" fmla="*/ 275208 h 387168"/>
                      <a:gd name="connsiteX19" fmla="*/ 1636098 w 1636158"/>
                      <a:gd name="connsiteY19" fmla="*/ 278930 h 387168"/>
                      <a:gd name="connsiteX0" fmla="*/ 1636098 w 1636098"/>
                      <a:gd name="connsiteY0" fmla="*/ 278930 h 387168"/>
                      <a:gd name="connsiteX1" fmla="*/ 1581507 w 1636098"/>
                      <a:gd name="connsiteY1" fmla="*/ 115157 h 387168"/>
                      <a:gd name="connsiteX2" fmla="*/ 1263886 w 1636098"/>
                      <a:gd name="connsiteY2" fmla="*/ 237987 h 387168"/>
                      <a:gd name="connsiteX3" fmla="*/ 667107 w 1636098"/>
                      <a:gd name="connsiteY3" fmla="*/ 247912 h 387168"/>
                      <a:gd name="connsiteX4" fmla="*/ 164621 w 1636098"/>
                      <a:gd name="connsiteY4" fmla="*/ 15900 h 387168"/>
                      <a:gd name="connsiteX5" fmla="*/ 2089 w 1636098"/>
                      <a:gd name="connsiteY5" fmla="*/ 51880 h 387168"/>
                      <a:gd name="connsiteX6" fmla="*/ 102586 w 1636098"/>
                      <a:gd name="connsiteY6" fmla="*/ 178433 h 387168"/>
                      <a:gd name="connsiteX7" fmla="*/ 262637 w 1636098"/>
                      <a:gd name="connsiteY7" fmla="*/ 273967 h 387168"/>
                      <a:gd name="connsiteX8" fmla="*/ 360652 w 1636098"/>
                      <a:gd name="connsiteY8" fmla="*/ 385631 h 387168"/>
                      <a:gd name="connsiteX9" fmla="*/ 402836 w 1636098"/>
                      <a:gd name="connsiteY9" fmla="*/ 246672 h 387168"/>
                      <a:gd name="connsiteX10" fmla="*/ 304821 w 1636098"/>
                      <a:gd name="connsiteY10" fmla="*/ 206969 h 387168"/>
                      <a:gd name="connsiteX11" fmla="*/ 86457 w 1636098"/>
                      <a:gd name="connsiteY11" fmla="*/ 125082 h 387168"/>
                      <a:gd name="connsiteX12" fmla="*/ 60402 w 1636098"/>
                      <a:gd name="connsiteY12" fmla="*/ 33270 h 387168"/>
                      <a:gd name="connsiteX13" fmla="*/ 329635 w 1636098"/>
                      <a:gd name="connsiteY13" fmla="*/ 139971 h 387168"/>
                      <a:gd name="connsiteX14" fmla="*/ 814751 w 1636098"/>
                      <a:gd name="connsiteY14" fmla="*/ 322355 h 387168"/>
                      <a:gd name="connsiteX15" fmla="*/ 1142297 w 1636098"/>
                      <a:gd name="connsiteY15" fmla="*/ 313670 h 387168"/>
                      <a:gd name="connsiteX16" fmla="*/ 1492176 w 1636098"/>
                      <a:gd name="connsiteY16" fmla="*/ 179673 h 387168"/>
                      <a:gd name="connsiteX17" fmla="*/ 1590192 w 1636098"/>
                      <a:gd name="connsiteY17" fmla="*/ 189599 h 387168"/>
                      <a:gd name="connsiteX18" fmla="*/ 1591433 w 1636098"/>
                      <a:gd name="connsiteY18" fmla="*/ 275208 h 387168"/>
                      <a:gd name="connsiteX19" fmla="*/ 1636098 w 1636098"/>
                      <a:gd name="connsiteY19" fmla="*/ 278930 h 387168"/>
                      <a:gd name="connsiteX0" fmla="*/ 1636098 w 1636098"/>
                      <a:gd name="connsiteY0" fmla="*/ 278930 h 387168"/>
                      <a:gd name="connsiteX1" fmla="*/ 1581507 w 1636098"/>
                      <a:gd name="connsiteY1" fmla="*/ 115157 h 387168"/>
                      <a:gd name="connsiteX2" fmla="*/ 1263886 w 1636098"/>
                      <a:gd name="connsiteY2" fmla="*/ 237987 h 387168"/>
                      <a:gd name="connsiteX3" fmla="*/ 667107 w 1636098"/>
                      <a:gd name="connsiteY3" fmla="*/ 247912 h 387168"/>
                      <a:gd name="connsiteX4" fmla="*/ 164621 w 1636098"/>
                      <a:gd name="connsiteY4" fmla="*/ 15900 h 387168"/>
                      <a:gd name="connsiteX5" fmla="*/ 2089 w 1636098"/>
                      <a:gd name="connsiteY5" fmla="*/ 51880 h 387168"/>
                      <a:gd name="connsiteX6" fmla="*/ 102586 w 1636098"/>
                      <a:gd name="connsiteY6" fmla="*/ 178433 h 387168"/>
                      <a:gd name="connsiteX7" fmla="*/ 262637 w 1636098"/>
                      <a:gd name="connsiteY7" fmla="*/ 273967 h 387168"/>
                      <a:gd name="connsiteX8" fmla="*/ 360652 w 1636098"/>
                      <a:gd name="connsiteY8" fmla="*/ 385631 h 387168"/>
                      <a:gd name="connsiteX9" fmla="*/ 402836 w 1636098"/>
                      <a:gd name="connsiteY9" fmla="*/ 246672 h 387168"/>
                      <a:gd name="connsiteX10" fmla="*/ 304821 w 1636098"/>
                      <a:gd name="connsiteY10" fmla="*/ 206969 h 387168"/>
                      <a:gd name="connsiteX11" fmla="*/ 86457 w 1636098"/>
                      <a:gd name="connsiteY11" fmla="*/ 125082 h 387168"/>
                      <a:gd name="connsiteX12" fmla="*/ 60402 w 1636098"/>
                      <a:gd name="connsiteY12" fmla="*/ 33270 h 387168"/>
                      <a:gd name="connsiteX13" fmla="*/ 329635 w 1636098"/>
                      <a:gd name="connsiteY13" fmla="*/ 139971 h 387168"/>
                      <a:gd name="connsiteX14" fmla="*/ 814751 w 1636098"/>
                      <a:gd name="connsiteY14" fmla="*/ 322355 h 387168"/>
                      <a:gd name="connsiteX15" fmla="*/ 1142297 w 1636098"/>
                      <a:gd name="connsiteY15" fmla="*/ 313670 h 387168"/>
                      <a:gd name="connsiteX16" fmla="*/ 1492176 w 1636098"/>
                      <a:gd name="connsiteY16" fmla="*/ 179673 h 387168"/>
                      <a:gd name="connsiteX17" fmla="*/ 1590192 w 1636098"/>
                      <a:gd name="connsiteY17" fmla="*/ 189599 h 387168"/>
                      <a:gd name="connsiteX18" fmla="*/ 1591433 w 1636098"/>
                      <a:gd name="connsiteY18" fmla="*/ 275208 h 387168"/>
                      <a:gd name="connsiteX19" fmla="*/ 1636098 w 1636098"/>
                      <a:gd name="connsiteY19" fmla="*/ 278930 h 387168"/>
                      <a:gd name="connsiteX0" fmla="*/ 1636098 w 1636098"/>
                      <a:gd name="connsiteY0" fmla="*/ 278930 h 387168"/>
                      <a:gd name="connsiteX1" fmla="*/ 1581507 w 1636098"/>
                      <a:gd name="connsiteY1" fmla="*/ 115157 h 387168"/>
                      <a:gd name="connsiteX2" fmla="*/ 1263886 w 1636098"/>
                      <a:gd name="connsiteY2" fmla="*/ 237987 h 387168"/>
                      <a:gd name="connsiteX3" fmla="*/ 667107 w 1636098"/>
                      <a:gd name="connsiteY3" fmla="*/ 247912 h 387168"/>
                      <a:gd name="connsiteX4" fmla="*/ 164621 w 1636098"/>
                      <a:gd name="connsiteY4" fmla="*/ 15900 h 387168"/>
                      <a:gd name="connsiteX5" fmla="*/ 2089 w 1636098"/>
                      <a:gd name="connsiteY5" fmla="*/ 51880 h 387168"/>
                      <a:gd name="connsiteX6" fmla="*/ 102586 w 1636098"/>
                      <a:gd name="connsiteY6" fmla="*/ 178433 h 387168"/>
                      <a:gd name="connsiteX7" fmla="*/ 262637 w 1636098"/>
                      <a:gd name="connsiteY7" fmla="*/ 273967 h 387168"/>
                      <a:gd name="connsiteX8" fmla="*/ 360652 w 1636098"/>
                      <a:gd name="connsiteY8" fmla="*/ 385631 h 387168"/>
                      <a:gd name="connsiteX9" fmla="*/ 402836 w 1636098"/>
                      <a:gd name="connsiteY9" fmla="*/ 246672 h 387168"/>
                      <a:gd name="connsiteX10" fmla="*/ 304821 w 1636098"/>
                      <a:gd name="connsiteY10" fmla="*/ 206969 h 387168"/>
                      <a:gd name="connsiteX11" fmla="*/ 86457 w 1636098"/>
                      <a:gd name="connsiteY11" fmla="*/ 125082 h 387168"/>
                      <a:gd name="connsiteX12" fmla="*/ 60402 w 1636098"/>
                      <a:gd name="connsiteY12" fmla="*/ 33270 h 387168"/>
                      <a:gd name="connsiteX13" fmla="*/ 329635 w 1636098"/>
                      <a:gd name="connsiteY13" fmla="*/ 139971 h 387168"/>
                      <a:gd name="connsiteX14" fmla="*/ 814751 w 1636098"/>
                      <a:gd name="connsiteY14" fmla="*/ 322355 h 387168"/>
                      <a:gd name="connsiteX15" fmla="*/ 1142297 w 1636098"/>
                      <a:gd name="connsiteY15" fmla="*/ 313670 h 387168"/>
                      <a:gd name="connsiteX16" fmla="*/ 1492176 w 1636098"/>
                      <a:gd name="connsiteY16" fmla="*/ 179673 h 387168"/>
                      <a:gd name="connsiteX17" fmla="*/ 1590192 w 1636098"/>
                      <a:gd name="connsiteY17" fmla="*/ 189599 h 387168"/>
                      <a:gd name="connsiteX18" fmla="*/ 1591433 w 1636098"/>
                      <a:gd name="connsiteY18" fmla="*/ 275208 h 387168"/>
                      <a:gd name="connsiteX19" fmla="*/ 1636098 w 1636098"/>
                      <a:gd name="connsiteY19" fmla="*/ 278930 h 387168"/>
                      <a:gd name="connsiteX0" fmla="*/ 1636098 w 1640319"/>
                      <a:gd name="connsiteY0" fmla="*/ 278930 h 387168"/>
                      <a:gd name="connsiteX1" fmla="*/ 1581507 w 1640319"/>
                      <a:gd name="connsiteY1" fmla="*/ 115157 h 387168"/>
                      <a:gd name="connsiteX2" fmla="*/ 1263886 w 1640319"/>
                      <a:gd name="connsiteY2" fmla="*/ 237987 h 387168"/>
                      <a:gd name="connsiteX3" fmla="*/ 667107 w 1640319"/>
                      <a:gd name="connsiteY3" fmla="*/ 247912 h 387168"/>
                      <a:gd name="connsiteX4" fmla="*/ 164621 w 1640319"/>
                      <a:gd name="connsiteY4" fmla="*/ 15900 h 387168"/>
                      <a:gd name="connsiteX5" fmla="*/ 2089 w 1640319"/>
                      <a:gd name="connsiteY5" fmla="*/ 51880 h 387168"/>
                      <a:gd name="connsiteX6" fmla="*/ 102586 w 1640319"/>
                      <a:gd name="connsiteY6" fmla="*/ 178433 h 387168"/>
                      <a:gd name="connsiteX7" fmla="*/ 262637 w 1640319"/>
                      <a:gd name="connsiteY7" fmla="*/ 273967 h 387168"/>
                      <a:gd name="connsiteX8" fmla="*/ 360652 w 1640319"/>
                      <a:gd name="connsiteY8" fmla="*/ 385631 h 387168"/>
                      <a:gd name="connsiteX9" fmla="*/ 402836 w 1640319"/>
                      <a:gd name="connsiteY9" fmla="*/ 246672 h 387168"/>
                      <a:gd name="connsiteX10" fmla="*/ 304821 w 1640319"/>
                      <a:gd name="connsiteY10" fmla="*/ 206969 h 387168"/>
                      <a:gd name="connsiteX11" fmla="*/ 86457 w 1640319"/>
                      <a:gd name="connsiteY11" fmla="*/ 125082 h 387168"/>
                      <a:gd name="connsiteX12" fmla="*/ 60402 w 1640319"/>
                      <a:gd name="connsiteY12" fmla="*/ 33270 h 387168"/>
                      <a:gd name="connsiteX13" fmla="*/ 329635 w 1640319"/>
                      <a:gd name="connsiteY13" fmla="*/ 139971 h 387168"/>
                      <a:gd name="connsiteX14" fmla="*/ 814751 w 1640319"/>
                      <a:gd name="connsiteY14" fmla="*/ 322355 h 387168"/>
                      <a:gd name="connsiteX15" fmla="*/ 1142297 w 1640319"/>
                      <a:gd name="connsiteY15" fmla="*/ 313670 h 387168"/>
                      <a:gd name="connsiteX16" fmla="*/ 1492176 w 1640319"/>
                      <a:gd name="connsiteY16" fmla="*/ 179673 h 387168"/>
                      <a:gd name="connsiteX17" fmla="*/ 1590192 w 1640319"/>
                      <a:gd name="connsiteY17" fmla="*/ 189599 h 387168"/>
                      <a:gd name="connsiteX18" fmla="*/ 1591433 w 1640319"/>
                      <a:gd name="connsiteY18" fmla="*/ 275208 h 387168"/>
                      <a:gd name="connsiteX19" fmla="*/ 1636098 w 1640319"/>
                      <a:gd name="connsiteY19" fmla="*/ 278930 h 387168"/>
                      <a:gd name="connsiteX0" fmla="*/ 1632376 w 1637196"/>
                      <a:gd name="connsiteY0" fmla="*/ 277689 h 387168"/>
                      <a:gd name="connsiteX1" fmla="*/ 1581507 w 1637196"/>
                      <a:gd name="connsiteY1" fmla="*/ 115157 h 387168"/>
                      <a:gd name="connsiteX2" fmla="*/ 1263886 w 1637196"/>
                      <a:gd name="connsiteY2" fmla="*/ 237987 h 387168"/>
                      <a:gd name="connsiteX3" fmla="*/ 667107 w 1637196"/>
                      <a:gd name="connsiteY3" fmla="*/ 247912 h 387168"/>
                      <a:gd name="connsiteX4" fmla="*/ 164621 w 1637196"/>
                      <a:gd name="connsiteY4" fmla="*/ 15900 h 387168"/>
                      <a:gd name="connsiteX5" fmla="*/ 2089 w 1637196"/>
                      <a:gd name="connsiteY5" fmla="*/ 51880 h 387168"/>
                      <a:gd name="connsiteX6" fmla="*/ 102586 w 1637196"/>
                      <a:gd name="connsiteY6" fmla="*/ 178433 h 387168"/>
                      <a:gd name="connsiteX7" fmla="*/ 262637 w 1637196"/>
                      <a:gd name="connsiteY7" fmla="*/ 273967 h 387168"/>
                      <a:gd name="connsiteX8" fmla="*/ 360652 w 1637196"/>
                      <a:gd name="connsiteY8" fmla="*/ 385631 h 387168"/>
                      <a:gd name="connsiteX9" fmla="*/ 402836 w 1637196"/>
                      <a:gd name="connsiteY9" fmla="*/ 246672 h 387168"/>
                      <a:gd name="connsiteX10" fmla="*/ 304821 w 1637196"/>
                      <a:gd name="connsiteY10" fmla="*/ 206969 h 387168"/>
                      <a:gd name="connsiteX11" fmla="*/ 86457 w 1637196"/>
                      <a:gd name="connsiteY11" fmla="*/ 125082 h 387168"/>
                      <a:gd name="connsiteX12" fmla="*/ 60402 w 1637196"/>
                      <a:gd name="connsiteY12" fmla="*/ 33270 h 387168"/>
                      <a:gd name="connsiteX13" fmla="*/ 329635 w 1637196"/>
                      <a:gd name="connsiteY13" fmla="*/ 139971 h 387168"/>
                      <a:gd name="connsiteX14" fmla="*/ 814751 w 1637196"/>
                      <a:gd name="connsiteY14" fmla="*/ 322355 h 387168"/>
                      <a:gd name="connsiteX15" fmla="*/ 1142297 w 1637196"/>
                      <a:gd name="connsiteY15" fmla="*/ 313670 h 387168"/>
                      <a:gd name="connsiteX16" fmla="*/ 1492176 w 1637196"/>
                      <a:gd name="connsiteY16" fmla="*/ 179673 h 387168"/>
                      <a:gd name="connsiteX17" fmla="*/ 1590192 w 1637196"/>
                      <a:gd name="connsiteY17" fmla="*/ 189599 h 387168"/>
                      <a:gd name="connsiteX18" fmla="*/ 1591433 w 1637196"/>
                      <a:gd name="connsiteY18" fmla="*/ 275208 h 387168"/>
                      <a:gd name="connsiteX19" fmla="*/ 1632376 w 1637196"/>
                      <a:gd name="connsiteY19" fmla="*/ 277689 h 387168"/>
                      <a:gd name="connsiteX0" fmla="*/ 1632376 w 1637196"/>
                      <a:gd name="connsiteY0" fmla="*/ 277689 h 387168"/>
                      <a:gd name="connsiteX1" fmla="*/ 1581507 w 1637196"/>
                      <a:gd name="connsiteY1" fmla="*/ 115157 h 387168"/>
                      <a:gd name="connsiteX2" fmla="*/ 1263886 w 1637196"/>
                      <a:gd name="connsiteY2" fmla="*/ 237987 h 387168"/>
                      <a:gd name="connsiteX3" fmla="*/ 667107 w 1637196"/>
                      <a:gd name="connsiteY3" fmla="*/ 247912 h 387168"/>
                      <a:gd name="connsiteX4" fmla="*/ 164621 w 1637196"/>
                      <a:gd name="connsiteY4" fmla="*/ 15900 h 387168"/>
                      <a:gd name="connsiteX5" fmla="*/ 2089 w 1637196"/>
                      <a:gd name="connsiteY5" fmla="*/ 51880 h 387168"/>
                      <a:gd name="connsiteX6" fmla="*/ 102586 w 1637196"/>
                      <a:gd name="connsiteY6" fmla="*/ 178433 h 387168"/>
                      <a:gd name="connsiteX7" fmla="*/ 262637 w 1637196"/>
                      <a:gd name="connsiteY7" fmla="*/ 273967 h 387168"/>
                      <a:gd name="connsiteX8" fmla="*/ 360652 w 1637196"/>
                      <a:gd name="connsiteY8" fmla="*/ 385631 h 387168"/>
                      <a:gd name="connsiteX9" fmla="*/ 402836 w 1637196"/>
                      <a:gd name="connsiteY9" fmla="*/ 246672 h 387168"/>
                      <a:gd name="connsiteX10" fmla="*/ 304821 w 1637196"/>
                      <a:gd name="connsiteY10" fmla="*/ 206969 h 387168"/>
                      <a:gd name="connsiteX11" fmla="*/ 86457 w 1637196"/>
                      <a:gd name="connsiteY11" fmla="*/ 125082 h 387168"/>
                      <a:gd name="connsiteX12" fmla="*/ 60402 w 1637196"/>
                      <a:gd name="connsiteY12" fmla="*/ 33270 h 387168"/>
                      <a:gd name="connsiteX13" fmla="*/ 329635 w 1637196"/>
                      <a:gd name="connsiteY13" fmla="*/ 139971 h 387168"/>
                      <a:gd name="connsiteX14" fmla="*/ 814751 w 1637196"/>
                      <a:gd name="connsiteY14" fmla="*/ 322355 h 387168"/>
                      <a:gd name="connsiteX15" fmla="*/ 1142297 w 1637196"/>
                      <a:gd name="connsiteY15" fmla="*/ 313670 h 387168"/>
                      <a:gd name="connsiteX16" fmla="*/ 1492176 w 1637196"/>
                      <a:gd name="connsiteY16" fmla="*/ 179673 h 387168"/>
                      <a:gd name="connsiteX17" fmla="*/ 1590192 w 1637196"/>
                      <a:gd name="connsiteY17" fmla="*/ 189599 h 387168"/>
                      <a:gd name="connsiteX18" fmla="*/ 1591433 w 1637196"/>
                      <a:gd name="connsiteY18" fmla="*/ 275208 h 387168"/>
                      <a:gd name="connsiteX19" fmla="*/ 1632376 w 1637196"/>
                      <a:gd name="connsiteY19" fmla="*/ 277689 h 387168"/>
                      <a:gd name="connsiteX0" fmla="*/ 1632376 w 1636571"/>
                      <a:gd name="connsiteY0" fmla="*/ 277689 h 387168"/>
                      <a:gd name="connsiteX1" fmla="*/ 1581507 w 1636571"/>
                      <a:gd name="connsiteY1" fmla="*/ 115157 h 387168"/>
                      <a:gd name="connsiteX2" fmla="*/ 1263886 w 1636571"/>
                      <a:gd name="connsiteY2" fmla="*/ 237987 h 387168"/>
                      <a:gd name="connsiteX3" fmla="*/ 667107 w 1636571"/>
                      <a:gd name="connsiteY3" fmla="*/ 247912 h 387168"/>
                      <a:gd name="connsiteX4" fmla="*/ 164621 w 1636571"/>
                      <a:gd name="connsiteY4" fmla="*/ 15900 h 387168"/>
                      <a:gd name="connsiteX5" fmla="*/ 2089 w 1636571"/>
                      <a:gd name="connsiteY5" fmla="*/ 51880 h 387168"/>
                      <a:gd name="connsiteX6" fmla="*/ 102586 w 1636571"/>
                      <a:gd name="connsiteY6" fmla="*/ 178433 h 387168"/>
                      <a:gd name="connsiteX7" fmla="*/ 262637 w 1636571"/>
                      <a:gd name="connsiteY7" fmla="*/ 273967 h 387168"/>
                      <a:gd name="connsiteX8" fmla="*/ 360652 w 1636571"/>
                      <a:gd name="connsiteY8" fmla="*/ 385631 h 387168"/>
                      <a:gd name="connsiteX9" fmla="*/ 402836 w 1636571"/>
                      <a:gd name="connsiteY9" fmla="*/ 246672 h 387168"/>
                      <a:gd name="connsiteX10" fmla="*/ 304821 w 1636571"/>
                      <a:gd name="connsiteY10" fmla="*/ 206969 h 387168"/>
                      <a:gd name="connsiteX11" fmla="*/ 86457 w 1636571"/>
                      <a:gd name="connsiteY11" fmla="*/ 125082 h 387168"/>
                      <a:gd name="connsiteX12" fmla="*/ 60402 w 1636571"/>
                      <a:gd name="connsiteY12" fmla="*/ 33270 h 387168"/>
                      <a:gd name="connsiteX13" fmla="*/ 329635 w 1636571"/>
                      <a:gd name="connsiteY13" fmla="*/ 139971 h 387168"/>
                      <a:gd name="connsiteX14" fmla="*/ 814751 w 1636571"/>
                      <a:gd name="connsiteY14" fmla="*/ 322355 h 387168"/>
                      <a:gd name="connsiteX15" fmla="*/ 1142297 w 1636571"/>
                      <a:gd name="connsiteY15" fmla="*/ 313670 h 387168"/>
                      <a:gd name="connsiteX16" fmla="*/ 1492176 w 1636571"/>
                      <a:gd name="connsiteY16" fmla="*/ 179673 h 387168"/>
                      <a:gd name="connsiteX17" fmla="*/ 1590192 w 1636571"/>
                      <a:gd name="connsiteY17" fmla="*/ 189599 h 387168"/>
                      <a:gd name="connsiteX18" fmla="*/ 1591433 w 1636571"/>
                      <a:gd name="connsiteY18" fmla="*/ 275208 h 387168"/>
                      <a:gd name="connsiteX19" fmla="*/ 1632376 w 1636571"/>
                      <a:gd name="connsiteY19" fmla="*/ 277689 h 387168"/>
                      <a:gd name="connsiteX0" fmla="*/ 1632376 w 1638494"/>
                      <a:gd name="connsiteY0" fmla="*/ 277689 h 387168"/>
                      <a:gd name="connsiteX1" fmla="*/ 1590192 w 1638494"/>
                      <a:gd name="connsiteY1" fmla="*/ 120120 h 387168"/>
                      <a:gd name="connsiteX2" fmla="*/ 1263886 w 1638494"/>
                      <a:gd name="connsiteY2" fmla="*/ 237987 h 387168"/>
                      <a:gd name="connsiteX3" fmla="*/ 667107 w 1638494"/>
                      <a:gd name="connsiteY3" fmla="*/ 247912 h 387168"/>
                      <a:gd name="connsiteX4" fmla="*/ 164621 w 1638494"/>
                      <a:gd name="connsiteY4" fmla="*/ 15900 h 387168"/>
                      <a:gd name="connsiteX5" fmla="*/ 2089 w 1638494"/>
                      <a:gd name="connsiteY5" fmla="*/ 51880 h 387168"/>
                      <a:gd name="connsiteX6" fmla="*/ 102586 w 1638494"/>
                      <a:gd name="connsiteY6" fmla="*/ 178433 h 387168"/>
                      <a:gd name="connsiteX7" fmla="*/ 262637 w 1638494"/>
                      <a:gd name="connsiteY7" fmla="*/ 273967 h 387168"/>
                      <a:gd name="connsiteX8" fmla="*/ 360652 w 1638494"/>
                      <a:gd name="connsiteY8" fmla="*/ 385631 h 387168"/>
                      <a:gd name="connsiteX9" fmla="*/ 402836 w 1638494"/>
                      <a:gd name="connsiteY9" fmla="*/ 246672 h 387168"/>
                      <a:gd name="connsiteX10" fmla="*/ 304821 w 1638494"/>
                      <a:gd name="connsiteY10" fmla="*/ 206969 h 387168"/>
                      <a:gd name="connsiteX11" fmla="*/ 86457 w 1638494"/>
                      <a:gd name="connsiteY11" fmla="*/ 125082 h 387168"/>
                      <a:gd name="connsiteX12" fmla="*/ 60402 w 1638494"/>
                      <a:gd name="connsiteY12" fmla="*/ 33270 h 387168"/>
                      <a:gd name="connsiteX13" fmla="*/ 329635 w 1638494"/>
                      <a:gd name="connsiteY13" fmla="*/ 139971 h 387168"/>
                      <a:gd name="connsiteX14" fmla="*/ 814751 w 1638494"/>
                      <a:gd name="connsiteY14" fmla="*/ 322355 h 387168"/>
                      <a:gd name="connsiteX15" fmla="*/ 1142297 w 1638494"/>
                      <a:gd name="connsiteY15" fmla="*/ 313670 h 387168"/>
                      <a:gd name="connsiteX16" fmla="*/ 1492176 w 1638494"/>
                      <a:gd name="connsiteY16" fmla="*/ 179673 h 387168"/>
                      <a:gd name="connsiteX17" fmla="*/ 1590192 w 1638494"/>
                      <a:gd name="connsiteY17" fmla="*/ 189599 h 387168"/>
                      <a:gd name="connsiteX18" fmla="*/ 1591433 w 1638494"/>
                      <a:gd name="connsiteY18" fmla="*/ 275208 h 387168"/>
                      <a:gd name="connsiteX19" fmla="*/ 1632376 w 1638494"/>
                      <a:gd name="connsiteY19" fmla="*/ 277689 h 387168"/>
                      <a:gd name="connsiteX0" fmla="*/ 1632376 w 1638494"/>
                      <a:gd name="connsiteY0" fmla="*/ 277689 h 387168"/>
                      <a:gd name="connsiteX1" fmla="*/ 1590192 w 1638494"/>
                      <a:gd name="connsiteY1" fmla="*/ 120120 h 387168"/>
                      <a:gd name="connsiteX2" fmla="*/ 1263886 w 1638494"/>
                      <a:gd name="connsiteY2" fmla="*/ 237987 h 387168"/>
                      <a:gd name="connsiteX3" fmla="*/ 667107 w 1638494"/>
                      <a:gd name="connsiteY3" fmla="*/ 247912 h 387168"/>
                      <a:gd name="connsiteX4" fmla="*/ 164621 w 1638494"/>
                      <a:gd name="connsiteY4" fmla="*/ 15900 h 387168"/>
                      <a:gd name="connsiteX5" fmla="*/ 2089 w 1638494"/>
                      <a:gd name="connsiteY5" fmla="*/ 51880 h 387168"/>
                      <a:gd name="connsiteX6" fmla="*/ 102586 w 1638494"/>
                      <a:gd name="connsiteY6" fmla="*/ 178433 h 387168"/>
                      <a:gd name="connsiteX7" fmla="*/ 262637 w 1638494"/>
                      <a:gd name="connsiteY7" fmla="*/ 273967 h 387168"/>
                      <a:gd name="connsiteX8" fmla="*/ 360652 w 1638494"/>
                      <a:gd name="connsiteY8" fmla="*/ 385631 h 387168"/>
                      <a:gd name="connsiteX9" fmla="*/ 402836 w 1638494"/>
                      <a:gd name="connsiteY9" fmla="*/ 246672 h 387168"/>
                      <a:gd name="connsiteX10" fmla="*/ 304821 w 1638494"/>
                      <a:gd name="connsiteY10" fmla="*/ 206969 h 387168"/>
                      <a:gd name="connsiteX11" fmla="*/ 86457 w 1638494"/>
                      <a:gd name="connsiteY11" fmla="*/ 125082 h 387168"/>
                      <a:gd name="connsiteX12" fmla="*/ 60402 w 1638494"/>
                      <a:gd name="connsiteY12" fmla="*/ 33270 h 387168"/>
                      <a:gd name="connsiteX13" fmla="*/ 329635 w 1638494"/>
                      <a:gd name="connsiteY13" fmla="*/ 139971 h 387168"/>
                      <a:gd name="connsiteX14" fmla="*/ 814751 w 1638494"/>
                      <a:gd name="connsiteY14" fmla="*/ 322355 h 387168"/>
                      <a:gd name="connsiteX15" fmla="*/ 1142297 w 1638494"/>
                      <a:gd name="connsiteY15" fmla="*/ 313670 h 387168"/>
                      <a:gd name="connsiteX16" fmla="*/ 1492176 w 1638494"/>
                      <a:gd name="connsiteY16" fmla="*/ 179673 h 387168"/>
                      <a:gd name="connsiteX17" fmla="*/ 1590192 w 1638494"/>
                      <a:gd name="connsiteY17" fmla="*/ 189599 h 387168"/>
                      <a:gd name="connsiteX18" fmla="*/ 1591433 w 1638494"/>
                      <a:gd name="connsiteY18" fmla="*/ 275208 h 387168"/>
                      <a:gd name="connsiteX19" fmla="*/ 1632376 w 1638494"/>
                      <a:gd name="connsiteY19" fmla="*/ 277689 h 387168"/>
                      <a:gd name="connsiteX0" fmla="*/ 1632376 w 1638494"/>
                      <a:gd name="connsiteY0" fmla="*/ 277689 h 387168"/>
                      <a:gd name="connsiteX1" fmla="*/ 1590192 w 1638494"/>
                      <a:gd name="connsiteY1" fmla="*/ 120120 h 387168"/>
                      <a:gd name="connsiteX2" fmla="*/ 1263886 w 1638494"/>
                      <a:gd name="connsiteY2" fmla="*/ 237987 h 387168"/>
                      <a:gd name="connsiteX3" fmla="*/ 667107 w 1638494"/>
                      <a:gd name="connsiteY3" fmla="*/ 247912 h 387168"/>
                      <a:gd name="connsiteX4" fmla="*/ 164621 w 1638494"/>
                      <a:gd name="connsiteY4" fmla="*/ 15900 h 387168"/>
                      <a:gd name="connsiteX5" fmla="*/ 2089 w 1638494"/>
                      <a:gd name="connsiteY5" fmla="*/ 51880 h 387168"/>
                      <a:gd name="connsiteX6" fmla="*/ 102586 w 1638494"/>
                      <a:gd name="connsiteY6" fmla="*/ 178433 h 387168"/>
                      <a:gd name="connsiteX7" fmla="*/ 262637 w 1638494"/>
                      <a:gd name="connsiteY7" fmla="*/ 273967 h 387168"/>
                      <a:gd name="connsiteX8" fmla="*/ 360652 w 1638494"/>
                      <a:gd name="connsiteY8" fmla="*/ 385631 h 387168"/>
                      <a:gd name="connsiteX9" fmla="*/ 402836 w 1638494"/>
                      <a:gd name="connsiteY9" fmla="*/ 246672 h 387168"/>
                      <a:gd name="connsiteX10" fmla="*/ 304821 w 1638494"/>
                      <a:gd name="connsiteY10" fmla="*/ 206969 h 387168"/>
                      <a:gd name="connsiteX11" fmla="*/ 86457 w 1638494"/>
                      <a:gd name="connsiteY11" fmla="*/ 125082 h 387168"/>
                      <a:gd name="connsiteX12" fmla="*/ 60402 w 1638494"/>
                      <a:gd name="connsiteY12" fmla="*/ 33270 h 387168"/>
                      <a:gd name="connsiteX13" fmla="*/ 329635 w 1638494"/>
                      <a:gd name="connsiteY13" fmla="*/ 139971 h 387168"/>
                      <a:gd name="connsiteX14" fmla="*/ 814751 w 1638494"/>
                      <a:gd name="connsiteY14" fmla="*/ 322355 h 387168"/>
                      <a:gd name="connsiteX15" fmla="*/ 1142297 w 1638494"/>
                      <a:gd name="connsiteY15" fmla="*/ 313670 h 387168"/>
                      <a:gd name="connsiteX16" fmla="*/ 1492176 w 1638494"/>
                      <a:gd name="connsiteY16" fmla="*/ 179673 h 387168"/>
                      <a:gd name="connsiteX17" fmla="*/ 1590192 w 1638494"/>
                      <a:gd name="connsiteY17" fmla="*/ 189599 h 387168"/>
                      <a:gd name="connsiteX18" fmla="*/ 1591433 w 1638494"/>
                      <a:gd name="connsiteY18" fmla="*/ 275208 h 387168"/>
                      <a:gd name="connsiteX19" fmla="*/ 1632376 w 1638494"/>
                      <a:gd name="connsiteY19" fmla="*/ 277689 h 387168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29635 w 1638494"/>
                      <a:gd name="connsiteY13" fmla="*/ 139696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29635 w 1638494"/>
                      <a:gd name="connsiteY13" fmla="*/ 139696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42297 w 1638494"/>
                      <a:gd name="connsiteY15" fmla="*/ 313395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38575 w 1638494"/>
                      <a:gd name="connsiteY15" fmla="*/ 317117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  <a:gd name="connsiteX0" fmla="*/ 1632376 w 1638494"/>
                      <a:gd name="connsiteY0" fmla="*/ 277414 h 386893"/>
                      <a:gd name="connsiteX1" fmla="*/ 1590192 w 1638494"/>
                      <a:gd name="connsiteY1" fmla="*/ 119845 h 386893"/>
                      <a:gd name="connsiteX2" fmla="*/ 1263886 w 1638494"/>
                      <a:gd name="connsiteY2" fmla="*/ 237712 h 386893"/>
                      <a:gd name="connsiteX3" fmla="*/ 679514 w 1638494"/>
                      <a:gd name="connsiteY3" fmla="*/ 243915 h 386893"/>
                      <a:gd name="connsiteX4" fmla="*/ 164621 w 1638494"/>
                      <a:gd name="connsiteY4" fmla="*/ 15625 h 386893"/>
                      <a:gd name="connsiteX5" fmla="*/ 2089 w 1638494"/>
                      <a:gd name="connsiteY5" fmla="*/ 51605 h 386893"/>
                      <a:gd name="connsiteX6" fmla="*/ 102586 w 1638494"/>
                      <a:gd name="connsiteY6" fmla="*/ 178158 h 386893"/>
                      <a:gd name="connsiteX7" fmla="*/ 262637 w 1638494"/>
                      <a:gd name="connsiteY7" fmla="*/ 273692 h 386893"/>
                      <a:gd name="connsiteX8" fmla="*/ 360652 w 1638494"/>
                      <a:gd name="connsiteY8" fmla="*/ 385356 h 386893"/>
                      <a:gd name="connsiteX9" fmla="*/ 402836 w 1638494"/>
                      <a:gd name="connsiteY9" fmla="*/ 246397 h 386893"/>
                      <a:gd name="connsiteX10" fmla="*/ 304821 w 1638494"/>
                      <a:gd name="connsiteY10" fmla="*/ 206694 h 386893"/>
                      <a:gd name="connsiteX11" fmla="*/ 86457 w 1638494"/>
                      <a:gd name="connsiteY11" fmla="*/ 124807 h 386893"/>
                      <a:gd name="connsiteX12" fmla="*/ 60402 w 1638494"/>
                      <a:gd name="connsiteY12" fmla="*/ 32995 h 386893"/>
                      <a:gd name="connsiteX13" fmla="*/ 338320 w 1638494"/>
                      <a:gd name="connsiteY13" fmla="*/ 131011 h 386893"/>
                      <a:gd name="connsiteX14" fmla="*/ 814751 w 1638494"/>
                      <a:gd name="connsiteY14" fmla="*/ 322080 h 386893"/>
                      <a:gd name="connsiteX15" fmla="*/ 1138575 w 1638494"/>
                      <a:gd name="connsiteY15" fmla="*/ 317117 h 386893"/>
                      <a:gd name="connsiteX16" fmla="*/ 1492176 w 1638494"/>
                      <a:gd name="connsiteY16" fmla="*/ 179398 h 386893"/>
                      <a:gd name="connsiteX17" fmla="*/ 1590192 w 1638494"/>
                      <a:gd name="connsiteY17" fmla="*/ 189324 h 386893"/>
                      <a:gd name="connsiteX18" fmla="*/ 1591433 w 1638494"/>
                      <a:gd name="connsiteY18" fmla="*/ 274933 h 386893"/>
                      <a:gd name="connsiteX19" fmla="*/ 1632376 w 1638494"/>
                      <a:gd name="connsiteY19" fmla="*/ 277414 h 38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38494" h="386893">
                        <a:moveTo>
                          <a:pt x="1632376" y="277414"/>
                        </a:moveTo>
                        <a:cubicBezTo>
                          <a:pt x="1641888" y="225925"/>
                          <a:pt x="1647885" y="135147"/>
                          <a:pt x="1590192" y="119845"/>
                        </a:cubicBezTo>
                        <a:cubicBezTo>
                          <a:pt x="1532499" y="104543"/>
                          <a:pt x="1425591" y="168647"/>
                          <a:pt x="1263886" y="237712"/>
                        </a:cubicBezTo>
                        <a:cubicBezTo>
                          <a:pt x="1102181" y="306777"/>
                          <a:pt x="847837" y="313187"/>
                          <a:pt x="679514" y="243915"/>
                        </a:cubicBezTo>
                        <a:cubicBezTo>
                          <a:pt x="511191" y="174643"/>
                          <a:pt x="277525" y="47677"/>
                          <a:pt x="164621" y="15625"/>
                        </a:cubicBezTo>
                        <a:cubicBezTo>
                          <a:pt x="51717" y="-16427"/>
                          <a:pt x="17391" y="3424"/>
                          <a:pt x="2089" y="51605"/>
                        </a:cubicBezTo>
                        <a:cubicBezTo>
                          <a:pt x="-13213" y="99786"/>
                          <a:pt x="59161" y="141144"/>
                          <a:pt x="102586" y="178158"/>
                        </a:cubicBezTo>
                        <a:cubicBezTo>
                          <a:pt x="146011" y="215172"/>
                          <a:pt x="219626" y="239159"/>
                          <a:pt x="262637" y="273692"/>
                        </a:cubicBezTo>
                        <a:cubicBezTo>
                          <a:pt x="305648" y="308225"/>
                          <a:pt x="297584" y="399830"/>
                          <a:pt x="360652" y="385356"/>
                        </a:cubicBezTo>
                        <a:cubicBezTo>
                          <a:pt x="423720" y="370882"/>
                          <a:pt x="412141" y="276174"/>
                          <a:pt x="402836" y="246397"/>
                        </a:cubicBezTo>
                        <a:cubicBezTo>
                          <a:pt x="393531" y="216620"/>
                          <a:pt x="363755" y="179812"/>
                          <a:pt x="304821" y="206694"/>
                        </a:cubicBezTo>
                        <a:cubicBezTo>
                          <a:pt x="245887" y="233576"/>
                          <a:pt x="127193" y="153757"/>
                          <a:pt x="86457" y="124807"/>
                        </a:cubicBezTo>
                        <a:cubicBezTo>
                          <a:pt x="45721" y="95857"/>
                          <a:pt x="18425" y="31961"/>
                          <a:pt x="60402" y="32995"/>
                        </a:cubicBezTo>
                        <a:cubicBezTo>
                          <a:pt x="102379" y="34029"/>
                          <a:pt x="213836" y="66701"/>
                          <a:pt x="338320" y="131011"/>
                        </a:cubicBezTo>
                        <a:cubicBezTo>
                          <a:pt x="462804" y="195321"/>
                          <a:pt x="691301" y="302228"/>
                          <a:pt x="814751" y="322080"/>
                        </a:cubicBezTo>
                        <a:cubicBezTo>
                          <a:pt x="938201" y="341932"/>
                          <a:pt x="1025671" y="337175"/>
                          <a:pt x="1138575" y="317117"/>
                        </a:cubicBezTo>
                        <a:cubicBezTo>
                          <a:pt x="1251479" y="297059"/>
                          <a:pt x="1416907" y="200697"/>
                          <a:pt x="1492176" y="179398"/>
                        </a:cubicBezTo>
                        <a:cubicBezTo>
                          <a:pt x="1567446" y="158099"/>
                          <a:pt x="1573649" y="173401"/>
                          <a:pt x="1590192" y="189324"/>
                        </a:cubicBezTo>
                        <a:cubicBezTo>
                          <a:pt x="1606735" y="205247"/>
                          <a:pt x="1592881" y="256943"/>
                          <a:pt x="1591433" y="274933"/>
                        </a:cubicBezTo>
                        <a:cubicBezTo>
                          <a:pt x="1604874" y="280516"/>
                          <a:pt x="1616661" y="279275"/>
                          <a:pt x="1632376" y="277414"/>
                        </a:cubicBezTo>
                        <a:close/>
                      </a:path>
                    </a:pathLst>
                  </a:custGeom>
                  <a:solidFill>
                    <a:srgbClr val="DE7E7E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37" name="Freeform 2736"/>
                  <p:cNvSpPr/>
                  <p:nvPr/>
                </p:nvSpPr>
                <p:spPr>
                  <a:xfrm>
                    <a:off x="6338675" y="3651848"/>
                    <a:ext cx="1450267" cy="597567"/>
                  </a:xfrm>
                  <a:custGeom>
                    <a:avLst/>
                    <a:gdLst>
                      <a:gd name="connsiteX0" fmla="*/ 1447467 w 1449232"/>
                      <a:gd name="connsiteY0" fmla="*/ 592970 h 623625"/>
                      <a:gd name="connsiteX1" fmla="*/ 1417690 w 1449232"/>
                      <a:gd name="connsiteY1" fmla="*/ 202148 h 623625"/>
                      <a:gd name="connsiteX2" fmla="*/ 1219177 w 1449232"/>
                      <a:gd name="connsiteY2" fmla="*/ 3635 h 623625"/>
                      <a:gd name="connsiteX3" fmla="*/ 560362 w 1449232"/>
                      <a:gd name="connsiteY3" fmla="*/ 70633 h 623625"/>
                      <a:gd name="connsiteX4" fmla="*/ 179466 w 1449232"/>
                      <a:gd name="connsiteY4" fmla="*/ 32171 h 623625"/>
                      <a:gd name="connsiteX5" fmla="*/ 3286 w 1449232"/>
                      <a:gd name="connsiteY5" fmla="*/ 11079 h 623625"/>
                      <a:gd name="connsiteX6" fmla="*/ 65321 w 1449232"/>
                      <a:gd name="connsiteY6" fmla="*/ 100410 h 623625"/>
                      <a:gd name="connsiteX7" fmla="*/ 74006 w 1449232"/>
                      <a:gd name="connsiteY7" fmla="*/ 73115 h 623625"/>
                      <a:gd name="connsiteX8" fmla="*/ 38025 w 1449232"/>
                      <a:gd name="connsiteY8" fmla="*/ 52023 h 623625"/>
                      <a:gd name="connsiteX9" fmla="*/ 154652 w 1449232"/>
                      <a:gd name="connsiteY9" fmla="*/ 63189 h 623625"/>
                      <a:gd name="connsiteX10" fmla="*/ 446218 w 1449232"/>
                      <a:gd name="connsiteY10" fmla="*/ 92966 h 623625"/>
                      <a:gd name="connsiteX11" fmla="*/ 861854 w 1449232"/>
                      <a:gd name="connsiteY11" fmla="*/ 88003 h 623625"/>
                      <a:gd name="connsiteX12" fmla="*/ 1189400 w 1449232"/>
                      <a:gd name="connsiteY12" fmla="*/ 45819 h 623625"/>
                      <a:gd name="connsiteX13" fmla="*/ 1382950 w 1449232"/>
                      <a:gd name="connsiteY13" fmla="*/ 215796 h 623625"/>
                      <a:gd name="connsiteX14" fmla="*/ 1404042 w 1449232"/>
                      <a:gd name="connsiteY14" fmla="*/ 558230 h 623625"/>
                      <a:gd name="connsiteX15" fmla="*/ 1447467 w 1449232"/>
                      <a:gd name="connsiteY15" fmla="*/ 592970 h 623625"/>
                      <a:gd name="connsiteX0" fmla="*/ 1449699 w 1451464"/>
                      <a:gd name="connsiteY0" fmla="*/ 593181 h 623836"/>
                      <a:gd name="connsiteX1" fmla="*/ 1419922 w 1451464"/>
                      <a:gd name="connsiteY1" fmla="*/ 202359 h 623836"/>
                      <a:gd name="connsiteX2" fmla="*/ 1221409 w 1451464"/>
                      <a:gd name="connsiteY2" fmla="*/ 3846 h 623836"/>
                      <a:gd name="connsiteX3" fmla="*/ 562594 w 1451464"/>
                      <a:gd name="connsiteY3" fmla="*/ 70844 h 623836"/>
                      <a:gd name="connsiteX4" fmla="*/ 181698 w 1451464"/>
                      <a:gd name="connsiteY4" fmla="*/ 32382 h 623836"/>
                      <a:gd name="connsiteX5" fmla="*/ 5518 w 1451464"/>
                      <a:gd name="connsiteY5" fmla="*/ 11290 h 623836"/>
                      <a:gd name="connsiteX6" fmla="*/ 67553 w 1451464"/>
                      <a:gd name="connsiteY6" fmla="*/ 100621 h 623836"/>
                      <a:gd name="connsiteX7" fmla="*/ 76238 w 1451464"/>
                      <a:gd name="connsiteY7" fmla="*/ 73326 h 623836"/>
                      <a:gd name="connsiteX8" fmla="*/ 40257 w 1451464"/>
                      <a:gd name="connsiteY8" fmla="*/ 52234 h 623836"/>
                      <a:gd name="connsiteX9" fmla="*/ 156884 w 1451464"/>
                      <a:gd name="connsiteY9" fmla="*/ 63400 h 623836"/>
                      <a:gd name="connsiteX10" fmla="*/ 448450 w 1451464"/>
                      <a:gd name="connsiteY10" fmla="*/ 93177 h 623836"/>
                      <a:gd name="connsiteX11" fmla="*/ 864086 w 1451464"/>
                      <a:gd name="connsiteY11" fmla="*/ 88214 h 623836"/>
                      <a:gd name="connsiteX12" fmla="*/ 1191632 w 1451464"/>
                      <a:gd name="connsiteY12" fmla="*/ 46030 h 623836"/>
                      <a:gd name="connsiteX13" fmla="*/ 1385182 w 1451464"/>
                      <a:gd name="connsiteY13" fmla="*/ 216007 h 623836"/>
                      <a:gd name="connsiteX14" fmla="*/ 1406274 w 1451464"/>
                      <a:gd name="connsiteY14" fmla="*/ 558441 h 623836"/>
                      <a:gd name="connsiteX15" fmla="*/ 1449699 w 1451464"/>
                      <a:gd name="connsiteY15" fmla="*/ 593181 h 623836"/>
                      <a:gd name="connsiteX0" fmla="*/ 1452063 w 1453828"/>
                      <a:gd name="connsiteY0" fmla="*/ 592971 h 623626"/>
                      <a:gd name="connsiteX1" fmla="*/ 1422286 w 1453828"/>
                      <a:gd name="connsiteY1" fmla="*/ 202149 h 623626"/>
                      <a:gd name="connsiteX2" fmla="*/ 1223773 w 1453828"/>
                      <a:gd name="connsiteY2" fmla="*/ 3636 h 623626"/>
                      <a:gd name="connsiteX3" fmla="*/ 564958 w 1453828"/>
                      <a:gd name="connsiteY3" fmla="*/ 70634 h 623626"/>
                      <a:gd name="connsiteX4" fmla="*/ 184062 w 1453828"/>
                      <a:gd name="connsiteY4" fmla="*/ 32172 h 623626"/>
                      <a:gd name="connsiteX5" fmla="*/ 5400 w 1453828"/>
                      <a:gd name="connsiteY5" fmla="*/ 27209 h 623626"/>
                      <a:gd name="connsiteX6" fmla="*/ 69917 w 1453828"/>
                      <a:gd name="connsiteY6" fmla="*/ 100411 h 623626"/>
                      <a:gd name="connsiteX7" fmla="*/ 78602 w 1453828"/>
                      <a:gd name="connsiteY7" fmla="*/ 73116 h 623626"/>
                      <a:gd name="connsiteX8" fmla="*/ 42621 w 1453828"/>
                      <a:gd name="connsiteY8" fmla="*/ 52024 h 623626"/>
                      <a:gd name="connsiteX9" fmla="*/ 159248 w 1453828"/>
                      <a:gd name="connsiteY9" fmla="*/ 63190 h 623626"/>
                      <a:gd name="connsiteX10" fmla="*/ 450814 w 1453828"/>
                      <a:gd name="connsiteY10" fmla="*/ 92967 h 623626"/>
                      <a:gd name="connsiteX11" fmla="*/ 866450 w 1453828"/>
                      <a:gd name="connsiteY11" fmla="*/ 88004 h 623626"/>
                      <a:gd name="connsiteX12" fmla="*/ 1193996 w 1453828"/>
                      <a:gd name="connsiteY12" fmla="*/ 45820 h 623626"/>
                      <a:gd name="connsiteX13" fmla="*/ 1387546 w 1453828"/>
                      <a:gd name="connsiteY13" fmla="*/ 215797 h 623626"/>
                      <a:gd name="connsiteX14" fmla="*/ 1408638 w 1453828"/>
                      <a:gd name="connsiteY14" fmla="*/ 558231 h 623626"/>
                      <a:gd name="connsiteX15" fmla="*/ 1452063 w 1453828"/>
                      <a:gd name="connsiteY15" fmla="*/ 592971 h 623626"/>
                      <a:gd name="connsiteX0" fmla="*/ 1452063 w 1453828"/>
                      <a:gd name="connsiteY0" fmla="*/ 592971 h 623626"/>
                      <a:gd name="connsiteX1" fmla="*/ 1422286 w 1453828"/>
                      <a:gd name="connsiteY1" fmla="*/ 202149 h 623626"/>
                      <a:gd name="connsiteX2" fmla="*/ 1223773 w 1453828"/>
                      <a:gd name="connsiteY2" fmla="*/ 3636 h 623626"/>
                      <a:gd name="connsiteX3" fmla="*/ 564958 w 1453828"/>
                      <a:gd name="connsiteY3" fmla="*/ 70634 h 623626"/>
                      <a:gd name="connsiteX4" fmla="*/ 184062 w 1453828"/>
                      <a:gd name="connsiteY4" fmla="*/ 32172 h 623626"/>
                      <a:gd name="connsiteX5" fmla="*/ 5400 w 1453828"/>
                      <a:gd name="connsiteY5" fmla="*/ 27209 h 623626"/>
                      <a:gd name="connsiteX6" fmla="*/ 69917 w 1453828"/>
                      <a:gd name="connsiteY6" fmla="*/ 100411 h 623626"/>
                      <a:gd name="connsiteX7" fmla="*/ 78602 w 1453828"/>
                      <a:gd name="connsiteY7" fmla="*/ 73116 h 623626"/>
                      <a:gd name="connsiteX8" fmla="*/ 42621 w 1453828"/>
                      <a:gd name="connsiteY8" fmla="*/ 52024 h 623626"/>
                      <a:gd name="connsiteX9" fmla="*/ 159248 w 1453828"/>
                      <a:gd name="connsiteY9" fmla="*/ 63190 h 623626"/>
                      <a:gd name="connsiteX10" fmla="*/ 450814 w 1453828"/>
                      <a:gd name="connsiteY10" fmla="*/ 92967 h 623626"/>
                      <a:gd name="connsiteX11" fmla="*/ 866450 w 1453828"/>
                      <a:gd name="connsiteY11" fmla="*/ 88004 h 623626"/>
                      <a:gd name="connsiteX12" fmla="*/ 1193996 w 1453828"/>
                      <a:gd name="connsiteY12" fmla="*/ 45820 h 623626"/>
                      <a:gd name="connsiteX13" fmla="*/ 1387546 w 1453828"/>
                      <a:gd name="connsiteY13" fmla="*/ 215797 h 623626"/>
                      <a:gd name="connsiteX14" fmla="*/ 1408638 w 1453828"/>
                      <a:gd name="connsiteY14" fmla="*/ 558231 h 623626"/>
                      <a:gd name="connsiteX15" fmla="*/ 1452063 w 1453828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79494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79494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79494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79494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69569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971 h 623626"/>
                      <a:gd name="connsiteX1" fmla="*/ 1423178 w 1454720"/>
                      <a:gd name="connsiteY1" fmla="*/ 202149 h 623626"/>
                      <a:gd name="connsiteX2" fmla="*/ 1224665 w 1454720"/>
                      <a:gd name="connsiteY2" fmla="*/ 3636 h 623626"/>
                      <a:gd name="connsiteX3" fmla="*/ 565850 w 1454720"/>
                      <a:gd name="connsiteY3" fmla="*/ 70634 h 623626"/>
                      <a:gd name="connsiteX4" fmla="*/ 184954 w 1454720"/>
                      <a:gd name="connsiteY4" fmla="*/ 32172 h 623626"/>
                      <a:gd name="connsiteX5" fmla="*/ 6292 w 1454720"/>
                      <a:gd name="connsiteY5" fmla="*/ 27209 h 623626"/>
                      <a:gd name="connsiteX6" fmla="*/ 70809 w 1454720"/>
                      <a:gd name="connsiteY6" fmla="*/ 100411 h 623626"/>
                      <a:gd name="connsiteX7" fmla="*/ 69569 w 1454720"/>
                      <a:gd name="connsiteY7" fmla="*/ 73116 h 623626"/>
                      <a:gd name="connsiteX8" fmla="*/ 43513 w 1454720"/>
                      <a:gd name="connsiteY8" fmla="*/ 52024 h 623626"/>
                      <a:gd name="connsiteX9" fmla="*/ 160140 w 1454720"/>
                      <a:gd name="connsiteY9" fmla="*/ 63190 h 623626"/>
                      <a:gd name="connsiteX10" fmla="*/ 451706 w 1454720"/>
                      <a:gd name="connsiteY10" fmla="*/ 92967 h 623626"/>
                      <a:gd name="connsiteX11" fmla="*/ 867342 w 1454720"/>
                      <a:gd name="connsiteY11" fmla="*/ 88004 h 623626"/>
                      <a:gd name="connsiteX12" fmla="*/ 1194888 w 1454720"/>
                      <a:gd name="connsiteY12" fmla="*/ 45820 h 623626"/>
                      <a:gd name="connsiteX13" fmla="*/ 1388438 w 1454720"/>
                      <a:gd name="connsiteY13" fmla="*/ 215797 h 623626"/>
                      <a:gd name="connsiteX14" fmla="*/ 1409530 w 1454720"/>
                      <a:gd name="connsiteY14" fmla="*/ 558231 h 623626"/>
                      <a:gd name="connsiteX15" fmla="*/ 1452955 w 1454720"/>
                      <a:gd name="connsiteY15" fmla="*/ 592971 h 623626"/>
                      <a:gd name="connsiteX0" fmla="*/ 1452955 w 1454720"/>
                      <a:gd name="connsiteY0" fmla="*/ 592512 h 623167"/>
                      <a:gd name="connsiteX1" fmla="*/ 1423178 w 1454720"/>
                      <a:gd name="connsiteY1" fmla="*/ 201690 h 623167"/>
                      <a:gd name="connsiteX2" fmla="*/ 1224665 w 1454720"/>
                      <a:gd name="connsiteY2" fmla="*/ 3177 h 623167"/>
                      <a:gd name="connsiteX3" fmla="*/ 565850 w 1454720"/>
                      <a:gd name="connsiteY3" fmla="*/ 70175 h 623167"/>
                      <a:gd name="connsiteX4" fmla="*/ 184954 w 1454720"/>
                      <a:gd name="connsiteY4" fmla="*/ 31713 h 623167"/>
                      <a:gd name="connsiteX5" fmla="*/ 6292 w 1454720"/>
                      <a:gd name="connsiteY5" fmla="*/ 26750 h 623167"/>
                      <a:gd name="connsiteX6" fmla="*/ 70809 w 1454720"/>
                      <a:gd name="connsiteY6" fmla="*/ 99952 h 623167"/>
                      <a:gd name="connsiteX7" fmla="*/ 69569 w 1454720"/>
                      <a:gd name="connsiteY7" fmla="*/ 72657 h 623167"/>
                      <a:gd name="connsiteX8" fmla="*/ 43513 w 1454720"/>
                      <a:gd name="connsiteY8" fmla="*/ 51565 h 623167"/>
                      <a:gd name="connsiteX9" fmla="*/ 160140 w 1454720"/>
                      <a:gd name="connsiteY9" fmla="*/ 62731 h 623167"/>
                      <a:gd name="connsiteX10" fmla="*/ 451706 w 1454720"/>
                      <a:gd name="connsiteY10" fmla="*/ 92508 h 623167"/>
                      <a:gd name="connsiteX11" fmla="*/ 867342 w 1454720"/>
                      <a:gd name="connsiteY11" fmla="*/ 87545 h 623167"/>
                      <a:gd name="connsiteX12" fmla="*/ 1194888 w 1454720"/>
                      <a:gd name="connsiteY12" fmla="*/ 45361 h 623167"/>
                      <a:gd name="connsiteX13" fmla="*/ 1388438 w 1454720"/>
                      <a:gd name="connsiteY13" fmla="*/ 215338 h 623167"/>
                      <a:gd name="connsiteX14" fmla="*/ 1409530 w 1454720"/>
                      <a:gd name="connsiteY14" fmla="*/ 557772 h 623167"/>
                      <a:gd name="connsiteX15" fmla="*/ 1452955 w 1454720"/>
                      <a:gd name="connsiteY15" fmla="*/ 592512 h 623167"/>
                      <a:gd name="connsiteX0" fmla="*/ 1452955 w 1454720"/>
                      <a:gd name="connsiteY0" fmla="*/ 592651 h 623306"/>
                      <a:gd name="connsiteX1" fmla="*/ 1423178 w 1454720"/>
                      <a:gd name="connsiteY1" fmla="*/ 201829 h 623306"/>
                      <a:gd name="connsiteX2" fmla="*/ 1224665 w 1454720"/>
                      <a:gd name="connsiteY2" fmla="*/ 3316 h 623306"/>
                      <a:gd name="connsiteX3" fmla="*/ 565850 w 1454720"/>
                      <a:gd name="connsiteY3" fmla="*/ 70314 h 623306"/>
                      <a:gd name="connsiteX4" fmla="*/ 184954 w 1454720"/>
                      <a:gd name="connsiteY4" fmla="*/ 31852 h 623306"/>
                      <a:gd name="connsiteX5" fmla="*/ 6292 w 1454720"/>
                      <a:gd name="connsiteY5" fmla="*/ 26889 h 623306"/>
                      <a:gd name="connsiteX6" fmla="*/ 70809 w 1454720"/>
                      <a:gd name="connsiteY6" fmla="*/ 100091 h 623306"/>
                      <a:gd name="connsiteX7" fmla="*/ 69569 w 1454720"/>
                      <a:gd name="connsiteY7" fmla="*/ 72796 h 623306"/>
                      <a:gd name="connsiteX8" fmla="*/ 43513 w 1454720"/>
                      <a:gd name="connsiteY8" fmla="*/ 51704 h 623306"/>
                      <a:gd name="connsiteX9" fmla="*/ 160140 w 1454720"/>
                      <a:gd name="connsiteY9" fmla="*/ 62870 h 623306"/>
                      <a:gd name="connsiteX10" fmla="*/ 451706 w 1454720"/>
                      <a:gd name="connsiteY10" fmla="*/ 92647 h 623306"/>
                      <a:gd name="connsiteX11" fmla="*/ 867342 w 1454720"/>
                      <a:gd name="connsiteY11" fmla="*/ 87684 h 623306"/>
                      <a:gd name="connsiteX12" fmla="*/ 1194888 w 1454720"/>
                      <a:gd name="connsiteY12" fmla="*/ 45500 h 623306"/>
                      <a:gd name="connsiteX13" fmla="*/ 1388438 w 1454720"/>
                      <a:gd name="connsiteY13" fmla="*/ 215477 h 623306"/>
                      <a:gd name="connsiteX14" fmla="*/ 1409530 w 1454720"/>
                      <a:gd name="connsiteY14" fmla="*/ 557911 h 623306"/>
                      <a:gd name="connsiteX15" fmla="*/ 1452955 w 1454720"/>
                      <a:gd name="connsiteY15" fmla="*/ 592651 h 623306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1706 w 1454720"/>
                      <a:gd name="connsiteY10" fmla="*/ 93171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1706 w 1454720"/>
                      <a:gd name="connsiteY10" fmla="*/ 93171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1706 w 1454720"/>
                      <a:gd name="connsiteY10" fmla="*/ 93171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194888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239553 w 1454720"/>
                      <a:gd name="connsiteY12" fmla="*/ 47265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254441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3175 h 623830"/>
                      <a:gd name="connsiteX1" fmla="*/ 1423178 w 1454720"/>
                      <a:gd name="connsiteY1" fmla="*/ 202353 h 623830"/>
                      <a:gd name="connsiteX2" fmla="*/ 1224665 w 1454720"/>
                      <a:gd name="connsiteY2" fmla="*/ 3840 h 623830"/>
                      <a:gd name="connsiteX3" fmla="*/ 565850 w 1454720"/>
                      <a:gd name="connsiteY3" fmla="*/ 70838 h 623830"/>
                      <a:gd name="connsiteX4" fmla="*/ 184954 w 1454720"/>
                      <a:gd name="connsiteY4" fmla="*/ 32376 h 623830"/>
                      <a:gd name="connsiteX5" fmla="*/ 6292 w 1454720"/>
                      <a:gd name="connsiteY5" fmla="*/ 27413 h 623830"/>
                      <a:gd name="connsiteX6" fmla="*/ 70809 w 1454720"/>
                      <a:gd name="connsiteY6" fmla="*/ 100615 h 623830"/>
                      <a:gd name="connsiteX7" fmla="*/ 69569 w 1454720"/>
                      <a:gd name="connsiteY7" fmla="*/ 73320 h 623830"/>
                      <a:gd name="connsiteX8" fmla="*/ 43513 w 1454720"/>
                      <a:gd name="connsiteY8" fmla="*/ 52228 h 623830"/>
                      <a:gd name="connsiteX9" fmla="*/ 160140 w 1454720"/>
                      <a:gd name="connsiteY9" fmla="*/ 63394 h 623830"/>
                      <a:gd name="connsiteX10" fmla="*/ 456669 w 1454720"/>
                      <a:gd name="connsiteY10" fmla="*/ 98133 h 623830"/>
                      <a:gd name="connsiteX11" fmla="*/ 867342 w 1454720"/>
                      <a:gd name="connsiteY11" fmla="*/ 88208 h 623830"/>
                      <a:gd name="connsiteX12" fmla="*/ 1254441 w 1454720"/>
                      <a:gd name="connsiteY12" fmla="*/ 46024 h 623830"/>
                      <a:gd name="connsiteX13" fmla="*/ 1388438 w 1454720"/>
                      <a:gd name="connsiteY13" fmla="*/ 216001 h 623830"/>
                      <a:gd name="connsiteX14" fmla="*/ 1409530 w 1454720"/>
                      <a:gd name="connsiteY14" fmla="*/ 558435 h 623830"/>
                      <a:gd name="connsiteX15" fmla="*/ 1452955 w 1454720"/>
                      <a:gd name="connsiteY15" fmla="*/ 593175 h 623830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720"/>
                      <a:gd name="connsiteY0" fmla="*/ 591832 h 622487"/>
                      <a:gd name="connsiteX1" fmla="*/ 1423178 w 1454720"/>
                      <a:gd name="connsiteY1" fmla="*/ 201010 h 622487"/>
                      <a:gd name="connsiteX2" fmla="*/ 1224665 w 1454720"/>
                      <a:gd name="connsiteY2" fmla="*/ 2497 h 622487"/>
                      <a:gd name="connsiteX3" fmla="*/ 565850 w 1454720"/>
                      <a:gd name="connsiteY3" fmla="*/ 69495 h 622487"/>
                      <a:gd name="connsiteX4" fmla="*/ 184954 w 1454720"/>
                      <a:gd name="connsiteY4" fmla="*/ 31033 h 622487"/>
                      <a:gd name="connsiteX5" fmla="*/ 6292 w 1454720"/>
                      <a:gd name="connsiteY5" fmla="*/ 26070 h 622487"/>
                      <a:gd name="connsiteX6" fmla="*/ 70809 w 1454720"/>
                      <a:gd name="connsiteY6" fmla="*/ 99272 h 622487"/>
                      <a:gd name="connsiteX7" fmla="*/ 69569 w 1454720"/>
                      <a:gd name="connsiteY7" fmla="*/ 71977 h 622487"/>
                      <a:gd name="connsiteX8" fmla="*/ 43513 w 1454720"/>
                      <a:gd name="connsiteY8" fmla="*/ 50885 h 622487"/>
                      <a:gd name="connsiteX9" fmla="*/ 160140 w 1454720"/>
                      <a:gd name="connsiteY9" fmla="*/ 62051 h 622487"/>
                      <a:gd name="connsiteX10" fmla="*/ 456669 w 1454720"/>
                      <a:gd name="connsiteY10" fmla="*/ 96790 h 622487"/>
                      <a:gd name="connsiteX11" fmla="*/ 867342 w 1454720"/>
                      <a:gd name="connsiteY11" fmla="*/ 86865 h 622487"/>
                      <a:gd name="connsiteX12" fmla="*/ 1254441 w 1454720"/>
                      <a:gd name="connsiteY12" fmla="*/ 44681 h 622487"/>
                      <a:gd name="connsiteX13" fmla="*/ 1388438 w 1454720"/>
                      <a:gd name="connsiteY13" fmla="*/ 214658 h 622487"/>
                      <a:gd name="connsiteX14" fmla="*/ 1409530 w 1454720"/>
                      <a:gd name="connsiteY14" fmla="*/ 557092 h 622487"/>
                      <a:gd name="connsiteX15" fmla="*/ 1452955 w 1454720"/>
                      <a:gd name="connsiteY15" fmla="*/ 591832 h 622487"/>
                      <a:gd name="connsiteX0" fmla="*/ 1452955 w 1454628"/>
                      <a:gd name="connsiteY0" fmla="*/ 591832 h 639756"/>
                      <a:gd name="connsiteX1" fmla="*/ 1423178 w 1454628"/>
                      <a:gd name="connsiteY1" fmla="*/ 201010 h 639756"/>
                      <a:gd name="connsiteX2" fmla="*/ 1224665 w 1454628"/>
                      <a:gd name="connsiteY2" fmla="*/ 2497 h 639756"/>
                      <a:gd name="connsiteX3" fmla="*/ 565850 w 1454628"/>
                      <a:gd name="connsiteY3" fmla="*/ 69495 h 639756"/>
                      <a:gd name="connsiteX4" fmla="*/ 184954 w 1454628"/>
                      <a:gd name="connsiteY4" fmla="*/ 31033 h 639756"/>
                      <a:gd name="connsiteX5" fmla="*/ 6292 w 1454628"/>
                      <a:gd name="connsiteY5" fmla="*/ 26070 h 639756"/>
                      <a:gd name="connsiteX6" fmla="*/ 70809 w 1454628"/>
                      <a:gd name="connsiteY6" fmla="*/ 99272 h 639756"/>
                      <a:gd name="connsiteX7" fmla="*/ 69569 w 1454628"/>
                      <a:gd name="connsiteY7" fmla="*/ 71977 h 639756"/>
                      <a:gd name="connsiteX8" fmla="*/ 43513 w 1454628"/>
                      <a:gd name="connsiteY8" fmla="*/ 50885 h 639756"/>
                      <a:gd name="connsiteX9" fmla="*/ 160140 w 1454628"/>
                      <a:gd name="connsiteY9" fmla="*/ 62051 h 639756"/>
                      <a:gd name="connsiteX10" fmla="*/ 456669 w 1454628"/>
                      <a:gd name="connsiteY10" fmla="*/ 96790 h 639756"/>
                      <a:gd name="connsiteX11" fmla="*/ 867342 w 1454628"/>
                      <a:gd name="connsiteY11" fmla="*/ 86865 h 639756"/>
                      <a:gd name="connsiteX12" fmla="*/ 1254441 w 1454628"/>
                      <a:gd name="connsiteY12" fmla="*/ 44681 h 639756"/>
                      <a:gd name="connsiteX13" fmla="*/ 1388438 w 1454628"/>
                      <a:gd name="connsiteY13" fmla="*/ 214658 h 639756"/>
                      <a:gd name="connsiteX14" fmla="*/ 1410770 w 1454628"/>
                      <a:gd name="connsiteY14" fmla="*/ 594313 h 639756"/>
                      <a:gd name="connsiteX15" fmla="*/ 1452955 w 1454628"/>
                      <a:gd name="connsiteY15" fmla="*/ 591832 h 639756"/>
                      <a:gd name="connsiteX0" fmla="*/ 1452955 w 1454628"/>
                      <a:gd name="connsiteY0" fmla="*/ 591832 h 620645"/>
                      <a:gd name="connsiteX1" fmla="*/ 1423178 w 1454628"/>
                      <a:gd name="connsiteY1" fmla="*/ 201010 h 620645"/>
                      <a:gd name="connsiteX2" fmla="*/ 1224665 w 1454628"/>
                      <a:gd name="connsiteY2" fmla="*/ 2497 h 620645"/>
                      <a:gd name="connsiteX3" fmla="*/ 565850 w 1454628"/>
                      <a:gd name="connsiteY3" fmla="*/ 69495 h 620645"/>
                      <a:gd name="connsiteX4" fmla="*/ 184954 w 1454628"/>
                      <a:gd name="connsiteY4" fmla="*/ 31033 h 620645"/>
                      <a:gd name="connsiteX5" fmla="*/ 6292 w 1454628"/>
                      <a:gd name="connsiteY5" fmla="*/ 26070 h 620645"/>
                      <a:gd name="connsiteX6" fmla="*/ 70809 w 1454628"/>
                      <a:gd name="connsiteY6" fmla="*/ 99272 h 620645"/>
                      <a:gd name="connsiteX7" fmla="*/ 69569 w 1454628"/>
                      <a:gd name="connsiteY7" fmla="*/ 71977 h 620645"/>
                      <a:gd name="connsiteX8" fmla="*/ 43513 w 1454628"/>
                      <a:gd name="connsiteY8" fmla="*/ 50885 h 620645"/>
                      <a:gd name="connsiteX9" fmla="*/ 160140 w 1454628"/>
                      <a:gd name="connsiteY9" fmla="*/ 62051 h 620645"/>
                      <a:gd name="connsiteX10" fmla="*/ 456669 w 1454628"/>
                      <a:gd name="connsiteY10" fmla="*/ 96790 h 620645"/>
                      <a:gd name="connsiteX11" fmla="*/ 867342 w 1454628"/>
                      <a:gd name="connsiteY11" fmla="*/ 86865 h 620645"/>
                      <a:gd name="connsiteX12" fmla="*/ 1254441 w 1454628"/>
                      <a:gd name="connsiteY12" fmla="*/ 44681 h 620645"/>
                      <a:gd name="connsiteX13" fmla="*/ 1388438 w 1454628"/>
                      <a:gd name="connsiteY13" fmla="*/ 214658 h 620645"/>
                      <a:gd name="connsiteX14" fmla="*/ 1410770 w 1454628"/>
                      <a:gd name="connsiteY14" fmla="*/ 594313 h 620645"/>
                      <a:gd name="connsiteX15" fmla="*/ 1452955 w 1454628"/>
                      <a:gd name="connsiteY15" fmla="*/ 591832 h 620645"/>
                      <a:gd name="connsiteX0" fmla="*/ 1452955 w 1454628"/>
                      <a:gd name="connsiteY0" fmla="*/ 591832 h 620645"/>
                      <a:gd name="connsiteX1" fmla="*/ 1423178 w 1454628"/>
                      <a:gd name="connsiteY1" fmla="*/ 201010 h 620645"/>
                      <a:gd name="connsiteX2" fmla="*/ 1224665 w 1454628"/>
                      <a:gd name="connsiteY2" fmla="*/ 2497 h 620645"/>
                      <a:gd name="connsiteX3" fmla="*/ 565850 w 1454628"/>
                      <a:gd name="connsiteY3" fmla="*/ 69495 h 620645"/>
                      <a:gd name="connsiteX4" fmla="*/ 184954 w 1454628"/>
                      <a:gd name="connsiteY4" fmla="*/ 31033 h 620645"/>
                      <a:gd name="connsiteX5" fmla="*/ 6292 w 1454628"/>
                      <a:gd name="connsiteY5" fmla="*/ 26070 h 620645"/>
                      <a:gd name="connsiteX6" fmla="*/ 70809 w 1454628"/>
                      <a:gd name="connsiteY6" fmla="*/ 99272 h 620645"/>
                      <a:gd name="connsiteX7" fmla="*/ 69569 w 1454628"/>
                      <a:gd name="connsiteY7" fmla="*/ 71977 h 620645"/>
                      <a:gd name="connsiteX8" fmla="*/ 43513 w 1454628"/>
                      <a:gd name="connsiteY8" fmla="*/ 50885 h 620645"/>
                      <a:gd name="connsiteX9" fmla="*/ 160140 w 1454628"/>
                      <a:gd name="connsiteY9" fmla="*/ 62051 h 620645"/>
                      <a:gd name="connsiteX10" fmla="*/ 456669 w 1454628"/>
                      <a:gd name="connsiteY10" fmla="*/ 96790 h 620645"/>
                      <a:gd name="connsiteX11" fmla="*/ 867342 w 1454628"/>
                      <a:gd name="connsiteY11" fmla="*/ 86865 h 620645"/>
                      <a:gd name="connsiteX12" fmla="*/ 1254441 w 1454628"/>
                      <a:gd name="connsiteY12" fmla="*/ 44681 h 620645"/>
                      <a:gd name="connsiteX13" fmla="*/ 1388438 w 1454628"/>
                      <a:gd name="connsiteY13" fmla="*/ 214658 h 620645"/>
                      <a:gd name="connsiteX14" fmla="*/ 1410770 w 1454628"/>
                      <a:gd name="connsiteY14" fmla="*/ 594313 h 620645"/>
                      <a:gd name="connsiteX15" fmla="*/ 1452955 w 1454628"/>
                      <a:gd name="connsiteY15" fmla="*/ 591832 h 620645"/>
                      <a:gd name="connsiteX0" fmla="*/ 1452955 w 1454628"/>
                      <a:gd name="connsiteY0" fmla="*/ 591832 h 594313"/>
                      <a:gd name="connsiteX1" fmla="*/ 1423178 w 1454628"/>
                      <a:gd name="connsiteY1" fmla="*/ 201010 h 594313"/>
                      <a:gd name="connsiteX2" fmla="*/ 1224665 w 1454628"/>
                      <a:gd name="connsiteY2" fmla="*/ 2497 h 594313"/>
                      <a:gd name="connsiteX3" fmla="*/ 565850 w 1454628"/>
                      <a:gd name="connsiteY3" fmla="*/ 69495 h 594313"/>
                      <a:gd name="connsiteX4" fmla="*/ 184954 w 1454628"/>
                      <a:gd name="connsiteY4" fmla="*/ 31033 h 594313"/>
                      <a:gd name="connsiteX5" fmla="*/ 6292 w 1454628"/>
                      <a:gd name="connsiteY5" fmla="*/ 26070 h 594313"/>
                      <a:gd name="connsiteX6" fmla="*/ 70809 w 1454628"/>
                      <a:gd name="connsiteY6" fmla="*/ 99272 h 594313"/>
                      <a:gd name="connsiteX7" fmla="*/ 69569 w 1454628"/>
                      <a:gd name="connsiteY7" fmla="*/ 71977 h 594313"/>
                      <a:gd name="connsiteX8" fmla="*/ 43513 w 1454628"/>
                      <a:gd name="connsiteY8" fmla="*/ 50885 h 594313"/>
                      <a:gd name="connsiteX9" fmla="*/ 160140 w 1454628"/>
                      <a:gd name="connsiteY9" fmla="*/ 62051 h 594313"/>
                      <a:gd name="connsiteX10" fmla="*/ 456669 w 1454628"/>
                      <a:gd name="connsiteY10" fmla="*/ 96790 h 594313"/>
                      <a:gd name="connsiteX11" fmla="*/ 867342 w 1454628"/>
                      <a:gd name="connsiteY11" fmla="*/ 86865 h 594313"/>
                      <a:gd name="connsiteX12" fmla="*/ 1254441 w 1454628"/>
                      <a:gd name="connsiteY12" fmla="*/ 44681 h 594313"/>
                      <a:gd name="connsiteX13" fmla="*/ 1388438 w 1454628"/>
                      <a:gd name="connsiteY13" fmla="*/ 214658 h 594313"/>
                      <a:gd name="connsiteX14" fmla="*/ 1410770 w 1454628"/>
                      <a:gd name="connsiteY14" fmla="*/ 594313 h 594313"/>
                      <a:gd name="connsiteX15" fmla="*/ 1452955 w 1454628"/>
                      <a:gd name="connsiteY15" fmla="*/ 591832 h 594313"/>
                      <a:gd name="connsiteX0" fmla="*/ 1452955 w 1454628"/>
                      <a:gd name="connsiteY0" fmla="*/ 591832 h 594313"/>
                      <a:gd name="connsiteX1" fmla="*/ 1423178 w 1454628"/>
                      <a:gd name="connsiteY1" fmla="*/ 201010 h 594313"/>
                      <a:gd name="connsiteX2" fmla="*/ 1224665 w 1454628"/>
                      <a:gd name="connsiteY2" fmla="*/ 2497 h 594313"/>
                      <a:gd name="connsiteX3" fmla="*/ 565850 w 1454628"/>
                      <a:gd name="connsiteY3" fmla="*/ 69495 h 594313"/>
                      <a:gd name="connsiteX4" fmla="*/ 184954 w 1454628"/>
                      <a:gd name="connsiteY4" fmla="*/ 31033 h 594313"/>
                      <a:gd name="connsiteX5" fmla="*/ 6292 w 1454628"/>
                      <a:gd name="connsiteY5" fmla="*/ 26070 h 594313"/>
                      <a:gd name="connsiteX6" fmla="*/ 70809 w 1454628"/>
                      <a:gd name="connsiteY6" fmla="*/ 99272 h 594313"/>
                      <a:gd name="connsiteX7" fmla="*/ 69569 w 1454628"/>
                      <a:gd name="connsiteY7" fmla="*/ 71977 h 594313"/>
                      <a:gd name="connsiteX8" fmla="*/ 43513 w 1454628"/>
                      <a:gd name="connsiteY8" fmla="*/ 50885 h 594313"/>
                      <a:gd name="connsiteX9" fmla="*/ 160140 w 1454628"/>
                      <a:gd name="connsiteY9" fmla="*/ 62051 h 594313"/>
                      <a:gd name="connsiteX10" fmla="*/ 456669 w 1454628"/>
                      <a:gd name="connsiteY10" fmla="*/ 96790 h 594313"/>
                      <a:gd name="connsiteX11" fmla="*/ 867342 w 1454628"/>
                      <a:gd name="connsiteY11" fmla="*/ 86865 h 594313"/>
                      <a:gd name="connsiteX12" fmla="*/ 1254441 w 1454628"/>
                      <a:gd name="connsiteY12" fmla="*/ 44681 h 594313"/>
                      <a:gd name="connsiteX13" fmla="*/ 1388438 w 1454628"/>
                      <a:gd name="connsiteY13" fmla="*/ 214658 h 594313"/>
                      <a:gd name="connsiteX14" fmla="*/ 1410770 w 1454628"/>
                      <a:gd name="connsiteY14" fmla="*/ 594313 h 594313"/>
                      <a:gd name="connsiteX15" fmla="*/ 1452955 w 1454628"/>
                      <a:gd name="connsiteY15" fmla="*/ 591832 h 594313"/>
                      <a:gd name="connsiteX0" fmla="*/ 1452955 w 1452985"/>
                      <a:gd name="connsiteY0" fmla="*/ 591832 h 594313"/>
                      <a:gd name="connsiteX1" fmla="*/ 1423178 w 1452985"/>
                      <a:gd name="connsiteY1" fmla="*/ 201010 h 594313"/>
                      <a:gd name="connsiteX2" fmla="*/ 1224665 w 1452985"/>
                      <a:gd name="connsiteY2" fmla="*/ 2497 h 594313"/>
                      <a:gd name="connsiteX3" fmla="*/ 565850 w 1452985"/>
                      <a:gd name="connsiteY3" fmla="*/ 69495 h 594313"/>
                      <a:gd name="connsiteX4" fmla="*/ 184954 w 1452985"/>
                      <a:gd name="connsiteY4" fmla="*/ 31033 h 594313"/>
                      <a:gd name="connsiteX5" fmla="*/ 6292 w 1452985"/>
                      <a:gd name="connsiteY5" fmla="*/ 26070 h 594313"/>
                      <a:gd name="connsiteX6" fmla="*/ 70809 w 1452985"/>
                      <a:gd name="connsiteY6" fmla="*/ 99272 h 594313"/>
                      <a:gd name="connsiteX7" fmla="*/ 69569 w 1452985"/>
                      <a:gd name="connsiteY7" fmla="*/ 71977 h 594313"/>
                      <a:gd name="connsiteX8" fmla="*/ 43513 w 1452985"/>
                      <a:gd name="connsiteY8" fmla="*/ 50885 h 594313"/>
                      <a:gd name="connsiteX9" fmla="*/ 160140 w 1452985"/>
                      <a:gd name="connsiteY9" fmla="*/ 62051 h 594313"/>
                      <a:gd name="connsiteX10" fmla="*/ 456669 w 1452985"/>
                      <a:gd name="connsiteY10" fmla="*/ 96790 h 594313"/>
                      <a:gd name="connsiteX11" fmla="*/ 867342 w 1452985"/>
                      <a:gd name="connsiteY11" fmla="*/ 86865 h 594313"/>
                      <a:gd name="connsiteX12" fmla="*/ 1254441 w 1452985"/>
                      <a:gd name="connsiteY12" fmla="*/ 44681 h 594313"/>
                      <a:gd name="connsiteX13" fmla="*/ 1388438 w 1452985"/>
                      <a:gd name="connsiteY13" fmla="*/ 214658 h 594313"/>
                      <a:gd name="connsiteX14" fmla="*/ 1410770 w 1452985"/>
                      <a:gd name="connsiteY14" fmla="*/ 594313 h 594313"/>
                      <a:gd name="connsiteX15" fmla="*/ 1452955 w 1452985"/>
                      <a:gd name="connsiteY15" fmla="*/ 591832 h 594313"/>
                      <a:gd name="connsiteX0" fmla="*/ 1449233 w 1450133"/>
                      <a:gd name="connsiteY0" fmla="*/ 593075 h 594315"/>
                      <a:gd name="connsiteX1" fmla="*/ 1423178 w 1450133"/>
                      <a:gd name="connsiteY1" fmla="*/ 201012 h 594315"/>
                      <a:gd name="connsiteX2" fmla="*/ 1224665 w 1450133"/>
                      <a:gd name="connsiteY2" fmla="*/ 2499 h 594315"/>
                      <a:gd name="connsiteX3" fmla="*/ 565850 w 1450133"/>
                      <a:gd name="connsiteY3" fmla="*/ 69497 h 594315"/>
                      <a:gd name="connsiteX4" fmla="*/ 184954 w 1450133"/>
                      <a:gd name="connsiteY4" fmla="*/ 31035 h 594315"/>
                      <a:gd name="connsiteX5" fmla="*/ 6292 w 1450133"/>
                      <a:gd name="connsiteY5" fmla="*/ 26072 h 594315"/>
                      <a:gd name="connsiteX6" fmla="*/ 70809 w 1450133"/>
                      <a:gd name="connsiteY6" fmla="*/ 99274 h 594315"/>
                      <a:gd name="connsiteX7" fmla="*/ 69569 w 1450133"/>
                      <a:gd name="connsiteY7" fmla="*/ 71979 h 594315"/>
                      <a:gd name="connsiteX8" fmla="*/ 43513 w 1450133"/>
                      <a:gd name="connsiteY8" fmla="*/ 50887 h 594315"/>
                      <a:gd name="connsiteX9" fmla="*/ 160140 w 1450133"/>
                      <a:gd name="connsiteY9" fmla="*/ 62053 h 594315"/>
                      <a:gd name="connsiteX10" fmla="*/ 456669 w 1450133"/>
                      <a:gd name="connsiteY10" fmla="*/ 96792 h 594315"/>
                      <a:gd name="connsiteX11" fmla="*/ 867342 w 1450133"/>
                      <a:gd name="connsiteY11" fmla="*/ 86867 h 594315"/>
                      <a:gd name="connsiteX12" fmla="*/ 1254441 w 1450133"/>
                      <a:gd name="connsiteY12" fmla="*/ 44683 h 594315"/>
                      <a:gd name="connsiteX13" fmla="*/ 1388438 w 1450133"/>
                      <a:gd name="connsiteY13" fmla="*/ 214660 h 594315"/>
                      <a:gd name="connsiteX14" fmla="*/ 1410770 w 1450133"/>
                      <a:gd name="connsiteY14" fmla="*/ 594315 h 594315"/>
                      <a:gd name="connsiteX15" fmla="*/ 1449233 w 1450133"/>
                      <a:gd name="connsiteY15" fmla="*/ 593075 h 594315"/>
                      <a:gd name="connsiteX0" fmla="*/ 1449233 w 1456910"/>
                      <a:gd name="connsiteY0" fmla="*/ 593424 h 594664"/>
                      <a:gd name="connsiteX1" fmla="*/ 1436826 w 1456910"/>
                      <a:gd name="connsiteY1" fmla="*/ 193917 h 594664"/>
                      <a:gd name="connsiteX2" fmla="*/ 1224665 w 1456910"/>
                      <a:gd name="connsiteY2" fmla="*/ 2848 h 594664"/>
                      <a:gd name="connsiteX3" fmla="*/ 565850 w 1456910"/>
                      <a:gd name="connsiteY3" fmla="*/ 69846 h 594664"/>
                      <a:gd name="connsiteX4" fmla="*/ 184954 w 1456910"/>
                      <a:gd name="connsiteY4" fmla="*/ 31384 h 594664"/>
                      <a:gd name="connsiteX5" fmla="*/ 6292 w 1456910"/>
                      <a:gd name="connsiteY5" fmla="*/ 26421 h 594664"/>
                      <a:gd name="connsiteX6" fmla="*/ 70809 w 1456910"/>
                      <a:gd name="connsiteY6" fmla="*/ 99623 h 594664"/>
                      <a:gd name="connsiteX7" fmla="*/ 69569 w 1456910"/>
                      <a:gd name="connsiteY7" fmla="*/ 72328 h 594664"/>
                      <a:gd name="connsiteX8" fmla="*/ 43513 w 1456910"/>
                      <a:gd name="connsiteY8" fmla="*/ 51236 h 594664"/>
                      <a:gd name="connsiteX9" fmla="*/ 160140 w 1456910"/>
                      <a:gd name="connsiteY9" fmla="*/ 62402 h 594664"/>
                      <a:gd name="connsiteX10" fmla="*/ 456669 w 1456910"/>
                      <a:gd name="connsiteY10" fmla="*/ 97141 h 594664"/>
                      <a:gd name="connsiteX11" fmla="*/ 867342 w 1456910"/>
                      <a:gd name="connsiteY11" fmla="*/ 87216 h 594664"/>
                      <a:gd name="connsiteX12" fmla="*/ 1254441 w 1456910"/>
                      <a:gd name="connsiteY12" fmla="*/ 45032 h 594664"/>
                      <a:gd name="connsiteX13" fmla="*/ 1388438 w 1456910"/>
                      <a:gd name="connsiteY13" fmla="*/ 215009 h 594664"/>
                      <a:gd name="connsiteX14" fmla="*/ 1410770 w 1456910"/>
                      <a:gd name="connsiteY14" fmla="*/ 594664 h 594664"/>
                      <a:gd name="connsiteX15" fmla="*/ 1449233 w 1456910"/>
                      <a:gd name="connsiteY15" fmla="*/ 593424 h 594664"/>
                      <a:gd name="connsiteX0" fmla="*/ 1449233 w 1449233"/>
                      <a:gd name="connsiteY0" fmla="*/ 593424 h 594664"/>
                      <a:gd name="connsiteX1" fmla="*/ 1436826 w 1449233"/>
                      <a:gd name="connsiteY1" fmla="*/ 193917 h 594664"/>
                      <a:gd name="connsiteX2" fmla="*/ 1224665 w 1449233"/>
                      <a:gd name="connsiteY2" fmla="*/ 2848 h 594664"/>
                      <a:gd name="connsiteX3" fmla="*/ 565850 w 1449233"/>
                      <a:gd name="connsiteY3" fmla="*/ 69846 h 594664"/>
                      <a:gd name="connsiteX4" fmla="*/ 184954 w 1449233"/>
                      <a:gd name="connsiteY4" fmla="*/ 31384 h 594664"/>
                      <a:gd name="connsiteX5" fmla="*/ 6292 w 1449233"/>
                      <a:gd name="connsiteY5" fmla="*/ 26421 h 594664"/>
                      <a:gd name="connsiteX6" fmla="*/ 70809 w 1449233"/>
                      <a:gd name="connsiteY6" fmla="*/ 99623 h 594664"/>
                      <a:gd name="connsiteX7" fmla="*/ 69569 w 1449233"/>
                      <a:gd name="connsiteY7" fmla="*/ 72328 h 594664"/>
                      <a:gd name="connsiteX8" fmla="*/ 43513 w 1449233"/>
                      <a:gd name="connsiteY8" fmla="*/ 51236 h 594664"/>
                      <a:gd name="connsiteX9" fmla="*/ 160140 w 1449233"/>
                      <a:gd name="connsiteY9" fmla="*/ 62402 h 594664"/>
                      <a:gd name="connsiteX10" fmla="*/ 456669 w 1449233"/>
                      <a:gd name="connsiteY10" fmla="*/ 97141 h 594664"/>
                      <a:gd name="connsiteX11" fmla="*/ 867342 w 1449233"/>
                      <a:gd name="connsiteY11" fmla="*/ 87216 h 594664"/>
                      <a:gd name="connsiteX12" fmla="*/ 1254441 w 1449233"/>
                      <a:gd name="connsiteY12" fmla="*/ 45032 h 594664"/>
                      <a:gd name="connsiteX13" fmla="*/ 1388438 w 1449233"/>
                      <a:gd name="connsiteY13" fmla="*/ 215009 h 594664"/>
                      <a:gd name="connsiteX14" fmla="*/ 1410770 w 1449233"/>
                      <a:gd name="connsiteY14" fmla="*/ 594664 h 594664"/>
                      <a:gd name="connsiteX15" fmla="*/ 1449233 w 1449233"/>
                      <a:gd name="connsiteY15" fmla="*/ 593424 h 594664"/>
                      <a:gd name="connsiteX0" fmla="*/ 1449233 w 1449233"/>
                      <a:gd name="connsiteY0" fmla="*/ 593424 h 594664"/>
                      <a:gd name="connsiteX1" fmla="*/ 1436826 w 1449233"/>
                      <a:gd name="connsiteY1" fmla="*/ 193917 h 594664"/>
                      <a:gd name="connsiteX2" fmla="*/ 1224665 w 1449233"/>
                      <a:gd name="connsiteY2" fmla="*/ 2848 h 594664"/>
                      <a:gd name="connsiteX3" fmla="*/ 565850 w 1449233"/>
                      <a:gd name="connsiteY3" fmla="*/ 69846 h 594664"/>
                      <a:gd name="connsiteX4" fmla="*/ 184954 w 1449233"/>
                      <a:gd name="connsiteY4" fmla="*/ 31384 h 594664"/>
                      <a:gd name="connsiteX5" fmla="*/ 6292 w 1449233"/>
                      <a:gd name="connsiteY5" fmla="*/ 26421 h 594664"/>
                      <a:gd name="connsiteX6" fmla="*/ 70809 w 1449233"/>
                      <a:gd name="connsiteY6" fmla="*/ 99623 h 594664"/>
                      <a:gd name="connsiteX7" fmla="*/ 69569 w 1449233"/>
                      <a:gd name="connsiteY7" fmla="*/ 72328 h 594664"/>
                      <a:gd name="connsiteX8" fmla="*/ 43513 w 1449233"/>
                      <a:gd name="connsiteY8" fmla="*/ 51236 h 594664"/>
                      <a:gd name="connsiteX9" fmla="*/ 160140 w 1449233"/>
                      <a:gd name="connsiteY9" fmla="*/ 62402 h 594664"/>
                      <a:gd name="connsiteX10" fmla="*/ 456669 w 1449233"/>
                      <a:gd name="connsiteY10" fmla="*/ 97141 h 594664"/>
                      <a:gd name="connsiteX11" fmla="*/ 867342 w 1449233"/>
                      <a:gd name="connsiteY11" fmla="*/ 87216 h 594664"/>
                      <a:gd name="connsiteX12" fmla="*/ 1254441 w 1449233"/>
                      <a:gd name="connsiteY12" fmla="*/ 45032 h 594664"/>
                      <a:gd name="connsiteX13" fmla="*/ 1388438 w 1449233"/>
                      <a:gd name="connsiteY13" fmla="*/ 215009 h 594664"/>
                      <a:gd name="connsiteX14" fmla="*/ 1410770 w 1449233"/>
                      <a:gd name="connsiteY14" fmla="*/ 594664 h 594664"/>
                      <a:gd name="connsiteX15" fmla="*/ 1449233 w 1449233"/>
                      <a:gd name="connsiteY15" fmla="*/ 593424 h 594664"/>
                      <a:gd name="connsiteX0" fmla="*/ 1449233 w 1449233"/>
                      <a:gd name="connsiteY0" fmla="*/ 593424 h 594664"/>
                      <a:gd name="connsiteX1" fmla="*/ 1436826 w 1449233"/>
                      <a:gd name="connsiteY1" fmla="*/ 193917 h 594664"/>
                      <a:gd name="connsiteX2" fmla="*/ 1224665 w 1449233"/>
                      <a:gd name="connsiteY2" fmla="*/ 2848 h 594664"/>
                      <a:gd name="connsiteX3" fmla="*/ 565850 w 1449233"/>
                      <a:gd name="connsiteY3" fmla="*/ 69846 h 594664"/>
                      <a:gd name="connsiteX4" fmla="*/ 184954 w 1449233"/>
                      <a:gd name="connsiteY4" fmla="*/ 31384 h 594664"/>
                      <a:gd name="connsiteX5" fmla="*/ 6292 w 1449233"/>
                      <a:gd name="connsiteY5" fmla="*/ 26421 h 594664"/>
                      <a:gd name="connsiteX6" fmla="*/ 70809 w 1449233"/>
                      <a:gd name="connsiteY6" fmla="*/ 99623 h 594664"/>
                      <a:gd name="connsiteX7" fmla="*/ 69569 w 1449233"/>
                      <a:gd name="connsiteY7" fmla="*/ 72328 h 594664"/>
                      <a:gd name="connsiteX8" fmla="*/ 43513 w 1449233"/>
                      <a:gd name="connsiteY8" fmla="*/ 51236 h 594664"/>
                      <a:gd name="connsiteX9" fmla="*/ 160140 w 1449233"/>
                      <a:gd name="connsiteY9" fmla="*/ 62402 h 594664"/>
                      <a:gd name="connsiteX10" fmla="*/ 456669 w 1449233"/>
                      <a:gd name="connsiteY10" fmla="*/ 97141 h 594664"/>
                      <a:gd name="connsiteX11" fmla="*/ 867342 w 1449233"/>
                      <a:gd name="connsiteY11" fmla="*/ 87216 h 594664"/>
                      <a:gd name="connsiteX12" fmla="*/ 1254441 w 1449233"/>
                      <a:gd name="connsiteY12" fmla="*/ 45032 h 594664"/>
                      <a:gd name="connsiteX13" fmla="*/ 1388438 w 1449233"/>
                      <a:gd name="connsiteY13" fmla="*/ 215009 h 594664"/>
                      <a:gd name="connsiteX14" fmla="*/ 1410770 w 1449233"/>
                      <a:gd name="connsiteY14" fmla="*/ 594664 h 594664"/>
                      <a:gd name="connsiteX15" fmla="*/ 1449233 w 1449233"/>
                      <a:gd name="connsiteY15" fmla="*/ 593424 h 594664"/>
                      <a:gd name="connsiteX0" fmla="*/ 1449233 w 1449233"/>
                      <a:gd name="connsiteY0" fmla="*/ 593424 h 594664"/>
                      <a:gd name="connsiteX1" fmla="*/ 1436826 w 1449233"/>
                      <a:gd name="connsiteY1" fmla="*/ 193917 h 594664"/>
                      <a:gd name="connsiteX2" fmla="*/ 1224665 w 1449233"/>
                      <a:gd name="connsiteY2" fmla="*/ 2848 h 594664"/>
                      <a:gd name="connsiteX3" fmla="*/ 565850 w 1449233"/>
                      <a:gd name="connsiteY3" fmla="*/ 69846 h 594664"/>
                      <a:gd name="connsiteX4" fmla="*/ 184954 w 1449233"/>
                      <a:gd name="connsiteY4" fmla="*/ 31384 h 594664"/>
                      <a:gd name="connsiteX5" fmla="*/ 6292 w 1449233"/>
                      <a:gd name="connsiteY5" fmla="*/ 26421 h 594664"/>
                      <a:gd name="connsiteX6" fmla="*/ 70809 w 1449233"/>
                      <a:gd name="connsiteY6" fmla="*/ 99623 h 594664"/>
                      <a:gd name="connsiteX7" fmla="*/ 69569 w 1449233"/>
                      <a:gd name="connsiteY7" fmla="*/ 72328 h 594664"/>
                      <a:gd name="connsiteX8" fmla="*/ 43513 w 1449233"/>
                      <a:gd name="connsiteY8" fmla="*/ 51236 h 594664"/>
                      <a:gd name="connsiteX9" fmla="*/ 160140 w 1449233"/>
                      <a:gd name="connsiteY9" fmla="*/ 62402 h 594664"/>
                      <a:gd name="connsiteX10" fmla="*/ 456669 w 1449233"/>
                      <a:gd name="connsiteY10" fmla="*/ 97141 h 594664"/>
                      <a:gd name="connsiteX11" fmla="*/ 867342 w 1449233"/>
                      <a:gd name="connsiteY11" fmla="*/ 87216 h 594664"/>
                      <a:gd name="connsiteX12" fmla="*/ 1254441 w 1449233"/>
                      <a:gd name="connsiteY12" fmla="*/ 45032 h 594664"/>
                      <a:gd name="connsiteX13" fmla="*/ 1388438 w 1449233"/>
                      <a:gd name="connsiteY13" fmla="*/ 215009 h 594664"/>
                      <a:gd name="connsiteX14" fmla="*/ 1410770 w 1449233"/>
                      <a:gd name="connsiteY14" fmla="*/ 594664 h 594664"/>
                      <a:gd name="connsiteX15" fmla="*/ 1449233 w 1449233"/>
                      <a:gd name="connsiteY15" fmla="*/ 593424 h 594664"/>
                      <a:gd name="connsiteX0" fmla="*/ 1449233 w 1449233"/>
                      <a:gd name="connsiteY0" fmla="*/ 590674 h 591914"/>
                      <a:gd name="connsiteX1" fmla="*/ 1436826 w 1449233"/>
                      <a:gd name="connsiteY1" fmla="*/ 191167 h 591914"/>
                      <a:gd name="connsiteX2" fmla="*/ 1224665 w 1449233"/>
                      <a:gd name="connsiteY2" fmla="*/ 98 h 591914"/>
                      <a:gd name="connsiteX3" fmla="*/ 565850 w 1449233"/>
                      <a:gd name="connsiteY3" fmla="*/ 67096 h 591914"/>
                      <a:gd name="connsiteX4" fmla="*/ 184954 w 1449233"/>
                      <a:gd name="connsiteY4" fmla="*/ 28634 h 591914"/>
                      <a:gd name="connsiteX5" fmla="*/ 6292 w 1449233"/>
                      <a:gd name="connsiteY5" fmla="*/ 23671 h 591914"/>
                      <a:gd name="connsiteX6" fmla="*/ 70809 w 1449233"/>
                      <a:gd name="connsiteY6" fmla="*/ 96873 h 591914"/>
                      <a:gd name="connsiteX7" fmla="*/ 69569 w 1449233"/>
                      <a:gd name="connsiteY7" fmla="*/ 69578 h 591914"/>
                      <a:gd name="connsiteX8" fmla="*/ 43513 w 1449233"/>
                      <a:gd name="connsiteY8" fmla="*/ 48486 h 591914"/>
                      <a:gd name="connsiteX9" fmla="*/ 160140 w 1449233"/>
                      <a:gd name="connsiteY9" fmla="*/ 59652 h 591914"/>
                      <a:gd name="connsiteX10" fmla="*/ 456669 w 1449233"/>
                      <a:gd name="connsiteY10" fmla="*/ 94391 h 591914"/>
                      <a:gd name="connsiteX11" fmla="*/ 867342 w 1449233"/>
                      <a:gd name="connsiteY11" fmla="*/ 84466 h 591914"/>
                      <a:gd name="connsiteX12" fmla="*/ 1254441 w 1449233"/>
                      <a:gd name="connsiteY12" fmla="*/ 42282 h 591914"/>
                      <a:gd name="connsiteX13" fmla="*/ 1388438 w 1449233"/>
                      <a:gd name="connsiteY13" fmla="*/ 212259 h 591914"/>
                      <a:gd name="connsiteX14" fmla="*/ 1410770 w 1449233"/>
                      <a:gd name="connsiteY14" fmla="*/ 591914 h 591914"/>
                      <a:gd name="connsiteX15" fmla="*/ 1449233 w 1449233"/>
                      <a:gd name="connsiteY15" fmla="*/ 590674 h 591914"/>
                      <a:gd name="connsiteX0" fmla="*/ 1449233 w 1449233"/>
                      <a:gd name="connsiteY0" fmla="*/ 590674 h 591914"/>
                      <a:gd name="connsiteX1" fmla="*/ 1436826 w 1449233"/>
                      <a:gd name="connsiteY1" fmla="*/ 191167 h 591914"/>
                      <a:gd name="connsiteX2" fmla="*/ 1224665 w 1449233"/>
                      <a:gd name="connsiteY2" fmla="*/ 98 h 591914"/>
                      <a:gd name="connsiteX3" fmla="*/ 565850 w 1449233"/>
                      <a:gd name="connsiteY3" fmla="*/ 67096 h 591914"/>
                      <a:gd name="connsiteX4" fmla="*/ 184954 w 1449233"/>
                      <a:gd name="connsiteY4" fmla="*/ 28634 h 591914"/>
                      <a:gd name="connsiteX5" fmla="*/ 6292 w 1449233"/>
                      <a:gd name="connsiteY5" fmla="*/ 23671 h 591914"/>
                      <a:gd name="connsiteX6" fmla="*/ 70809 w 1449233"/>
                      <a:gd name="connsiteY6" fmla="*/ 96873 h 591914"/>
                      <a:gd name="connsiteX7" fmla="*/ 69569 w 1449233"/>
                      <a:gd name="connsiteY7" fmla="*/ 69578 h 591914"/>
                      <a:gd name="connsiteX8" fmla="*/ 43513 w 1449233"/>
                      <a:gd name="connsiteY8" fmla="*/ 48486 h 591914"/>
                      <a:gd name="connsiteX9" fmla="*/ 160140 w 1449233"/>
                      <a:gd name="connsiteY9" fmla="*/ 59652 h 591914"/>
                      <a:gd name="connsiteX10" fmla="*/ 456669 w 1449233"/>
                      <a:gd name="connsiteY10" fmla="*/ 94391 h 591914"/>
                      <a:gd name="connsiteX11" fmla="*/ 867342 w 1449233"/>
                      <a:gd name="connsiteY11" fmla="*/ 84466 h 591914"/>
                      <a:gd name="connsiteX12" fmla="*/ 1254441 w 1449233"/>
                      <a:gd name="connsiteY12" fmla="*/ 42282 h 591914"/>
                      <a:gd name="connsiteX13" fmla="*/ 1388438 w 1449233"/>
                      <a:gd name="connsiteY13" fmla="*/ 212259 h 591914"/>
                      <a:gd name="connsiteX14" fmla="*/ 1410770 w 1449233"/>
                      <a:gd name="connsiteY14" fmla="*/ 591914 h 591914"/>
                      <a:gd name="connsiteX15" fmla="*/ 1449233 w 1449233"/>
                      <a:gd name="connsiteY15" fmla="*/ 590674 h 591914"/>
                      <a:gd name="connsiteX0" fmla="*/ 1449233 w 1449233"/>
                      <a:gd name="connsiteY0" fmla="*/ 590674 h 591914"/>
                      <a:gd name="connsiteX1" fmla="*/ 1436826 w 1449233"/>
                      <a:gd name="connsiteY1" fmla="*/ 191167 h 591914"/>
                      <a:gd name="connsiteX2" fmla="*/ 1224665 w 1449233"/>
                      <a:gd name="connsiteY2" fmla="*/ 98 h 591914"/>
                      <a:gd name="connsiteX3" fmla="*/ 565850 w 1449233"/>
                      <a:gd name="connsiteY3" fmla="*/ 67096 h 591914"/>
                      <a:gd name="connsiteX4" fmla="*/ 184954 w 1449233"/>
                      <a:gd name="connsiteY4" fmla="*/ 28634 h 591914"/>
                      <a:gd name="connsiteX5" fmla="*/ 6292 w 1449233"/>
                      <a:gd name="connsiteY5" fmla="*/ 23671 h 591914"/>
                      <a:gd name="connsiteX6" fmla="*/ 70809 w 1449233"/>
                      <a:gd name="connsiteY6" fmla="*/ 96873 h 591914"/>
                      <a:gd name="connsiteX7" fmla="*/ 69569 w 1449233"/>
                      <a:gd name="connsiteY7" fmla="*/ 69578 h 591914"/>
                      <a:gd name="connsiteX8" fmla="*/ 43513 w 1449233"/>
                      <a:gd name="connsiteY8" fmla="*/ 48486 h 591914"/>
                      <a:gd name="connsiteX9" fmla="*/ 160140 w 1449233"/>
                      <a:gd name="connsiteY9" fmla="*/ 59652 h 591914"/>
                      <a:gd name="connsiteX10" fmla="*/ 456669 w 1449233"/>
                      <a:gd name="connsiteY10" fmla="*/ 94391 h 591914"/>
                      <a:gd name="connsiteX11" fmla="*/ 867342 w 1449233"/>
                      <a:gd name="connsiteY11" fmla="*/ 84466 h 591914"/>
                      <a:gd name="connsiteX12" fmla="*/ 1254441 w 1449233"/>
                      <a:gd name="connsiteY12" fmla="*/ 42282 h 591914"/>
                      <a:gd name="connsiteX13" fmla="*/ 1388438 w 1449233"/>
                      <a:gd name="connsiteY13" fmla="*/ 212259 h 591914"/>
                      <a:gd name="connsiteX14" fmla="*/ 1410770 w 1449233"/>
                      <a:gd name="connsiteY14" fmla="*/ 591914 h 591914"/>
                      <a:gd name="connsiteX15" fmla="*/ 1449233 w 1449233"/>
                      <a:gd name="connsiteY15" fmla="*/ 590674 h 591914"/>
                      <a:gd name="connsiteX0" fmla="*/ 1449233 w 1449233"/>
                      <a:gd name="connsiteY0" fmla="*/ 593588 h 594828"/>
                      <a:gd name="connsiteX1" fmla="*/ 1436826 w 1449233"/>
                      <a:gd name="connsiteY1" fmla="*/ 194081 h 594828"/>
                      <a:gd name="connsiteX2" fmla="*/ 1224665 w 1449233"/>
                      <a:gd name="connsiteY2" fmla="*/ 3012 h 594828"/>
                      <a:gd name="connsiteX3" fmla="*/ 575776 w 1449233"/>
                      <a:gd name="connsiteY3" fmla="*/ 67529 h 594828"/>
                      <a:gd name="connsiteX4" fmla="*/ 184954 w 1449233"/>
                      <a:gd name="connsiteY4" fmla="*/ 31548 h 594828"/>
                      <a:gd name="connsiteX5" fmla="*/ 6292 w 1449233"/>
                      <a:gd name="connsiteY5" fmla="*/ 26585 h 594828"/>
                      <a:gd name="connsiteX6" fmla="*/ 70809 w 1449233"/>
                      <a:gd name="connsiteY6" fmla="*/ 99787 h 594828"/>
                      <a:gd name="connsiteX7" fmla="*/ 69569 w 1449233"/>
                      <a:gd name="connsiteY7" fmla="*/ 72492 h 594828"/>
                      <a:gd name="connsiteX8" fmla="*/ 43513 w 1449233"/>
                      <a:gd name="connsiteY8" fmla="*/ 51400 h 594828"/>
                      <a:gd name="connsiteX9" fmla="*/ 160140 w 1449233"/>
                      <a:gd name="connsiteY9" fmla="*/ 62566 h 594828"/>
                      <a:gd name="connsiteX10" fmla="*/ 456669 w 1449233"/>
                      <a:gd name="connsiteY10" fmla="*/ 97305 h 594828"/>
                      <a:gd name="connsiteX11" fmla="*/ 867342 w 1449233"/>
                      <a:gd name="connsiteY11" fmla="*/ 87380 h 594828"/>
                      <a:gd name="connsiteX12" fmla="*/ 1254441 w 1449233"/>
                      <a:gd name="connsiteY12" fmla="*/ 45196 h 594828"/>
                      <a:gd name="connsiteX13" fmla="*/ 1388438 w 1449233"/>
                      <a:gd name="connsiteY13" fmla="*/ 215173 h 594828"/>
                      <a:gd name="connsiteX14" fmla="*/ 1410770 w 1449233"/>
                      <a:gd name="connsiteY14" fmla="*/ 594828 h 594828"/>
                      <a:gd name="connsiteX15" fmla="*/ 1449233 w 1449233"/>
                      <a:gd name="connsiteY15" fmla="*/ 593588 h 594828"/>
                      <a:gd name="connsiteX0" fmla="*/ 1449233 w 1449233"/>
                      <a:gd name="connsiteY0" fmla="*/ 590680 h 591920"/>
                      <a:gd name="connsiteX1" fmla="*/ 1436826 w 1449233"/>
                      <a:gd name="connsiteY1" fmla="*/ 191173 h 591920"/>
                      <a:gd name="connsiteX2" fmla="*/ 1224665 w 1449233"/>
                      <a:gd name="connsiteY2" fmla="*/ 104 h 591920"/>
                      <a:gd name="connsiteX3" fmla="*/ 575776 w 1449233"/>
                      <a:gd name="connsiteY3" fmla="*/ 64621 h 591920"/>
                      <a:gd name="connsiteX4" fmla="*/ 184954 w 1449233"/>
                      <a:gd name="connsiteY4" fmla="*/ 28640 h 591920"/>
                      <a:gd name="connsiteX5" fmla="*/ 6292 w 1449233"/>
                      <a:gd name="connsiteY5" fmla="*/ 23677 h 591920"/>
                      <a:gd name="connsiteX6" fmla="*/ 70809 w 1449233"/>
                      <a:gd name="connsiteY6" fmla="*/ 96879 h 591920"/>
                      <a:gd name="connsiteX7" fmla="*/ 69569 w 1449233"/>
                      <a:gd name="connsiteY7" fmla="*/ 69584 h 591920"/>
                      <a:gd name="connsiteX8" fmla="*/ 43513 w 1449233"/>
                      <a:gd name="connsiteY8" fmla="*/ 48492 h 591920"/>
                      <a:gd name="connsiteX9" fmla="*/ 160140 w 1449233"/>
                      <a:gd name="connsiteY9" fmla="*/ 59658 h 591920"/>
                      <a:gd name="connsiteX10" fmla="*/ 456669 w 1449233"/>
                      <a:gd name="connsiteY10" fmla="*/ 94397 h 591920"/>
                      <a:gd name="connsiteX11" fmla="*/ 867342 w 1449233"/>
                      <a:gd name="connsiteY11" fmla="*/ 84472 h 591920"/>
                      <a:gd name="connsiteX12" fmla="*/ 1254441 w 1449233"/>
                      <a:gd name="connsiteY12" fmla="*/ 42288 h 591920"/>
                      <a:gd name="connsiteX13" fmla="*/ 1388438 w 1449233"/>
                      <a:gd name="connsiteY13" fmla="*/ 212265 h 591920"/>
                      <a:gd name="connsiteX14" fmla="*/ 1410770 w 1449233"/>
                      <a:gd name="connsiteY14" fmla="*/ 591920 h 591920"/>
                      <a:gd name="connsiteX15" fmla="*/ 1449233 w 1449233"/>
                      <a:gd name="connsiteY15" fmla="*/ 590680 h 591920"/>
                      <a:gd name="connsiteX0" fmla="*/ 1449233 w 1449233"/>
                      <a:gd name="connsiteY0" fmla="*/ 591091 h 592331"/>
                      <a:gd name="connsiteX1" fmla="*/ 1436826 w 1449233"/>
                      <a:gd name="connsiteY1" fmla="*/ 191584 h 592331"/>
                      <a:gd name="connsiteX2" fmla="*/ 1224665 w 1449233"/>
                      <a:gd name="connsiteY2" fmla="*/ 515 h 592331"/>
                      <a:gd name="connsiteX3" fmla="*/ 575776 w 1449233"/>
                      <a:gd name="connsiteY3" fmla="*/ 65032 h 592331"/>
                      <a:gd name="connsiteX4" fmla="*/ 184954 w 1449233"/>
                      <a:gd name="connsiteY4" fmla="*/ 29051 h 592331"/>
                      <a:gd name="connsiteX5" fmla="*/ 6292 w 1449233"/>
                      <a:gd name="connsiteY5" fmla="*/ 24088 h 592331"/>
                      <a:gd name="connsiteX6" fmla="*/ 70809 w 1449233"/>
                      <a:gd name="connsiteY6" fmla="*/ 97290 h 592331"/>
                      <a:gd name="connsiteX7" fmla="*/ 69569 w 1449233"/>
                      <a:gd name="connsiteY7" fmla="*/ 69995 h 592331"/>
                      <a:gd name="connsiteX8" fmla="*/ 43513 w 1449233"/>
                      <a:gd name="connsiteY8" fmla="*/ 48903 h 592331"/>
                      <a:gd name="connsiteX9" fmla="*/ 160140 w 1449233"/>
                      <a:gd name="connsiteY9" fmla="*/ 60069 h 592331"/>
                      <a:gd name="connsiteX10" fmla="*/ 456669 w 1449233"/>
                      <a:gd name="connsiteY10" fmla="*/ 94808 h 592331"/>
                      <a:gd name="connsiteX11" fmla="*/ 867342 w 1449233"/>
                      <a:gd name="connsiteY11" fmla="*/ 84883 h 592331"/>
                      <a:gd name="connsiteX12" fmla="*/ 1254441 w 1449233"/>
                      <a:gd name="connsiteY12" fmla="*/ 42699 h 592331"/>
                      <a:gd name="connsiteX13" fmla="*/ 1388438 w 1449233"/>
                      <a:gd name="connsiteY13" fmla="*/ 212676 h 592331"/>
                      <a:gd name="connsiteX14" fmla="*/ 1410770 w 1449233"/>
                      <a:gd name="connsiteY14" fmla="*/ 592331 h 592331"/>
                      <a:gd name="connsiteX15" fmla="*/ 1449233 w 1449233"/>
                      <a:gd name="connsiteY15" fmla="*/ 591091 h 592331"/>
                      <a:gd name="connsiteX0" fmla="*/ 1449233 w 1449233"/>
                      <a:gd name="connsiteY0" fmla="*/ 591091 h 592331"/>
                      <a:gd name="connsiteX1" fmla="*/ 1436826 w 1449233"/>
                      <a:gd name="connsiteY1" fmla="*/ 191584 h 592331"/>
                      <a:gd name="connsiteX2" fmla="*/ 1224665 w 1449233"/>
                      <a:gd name="connsiteY2" fmla="*/ 515 h 592331"/>
                      <a:gd name="connsiteX3" fmla="*/ 575776 w 1449233"/>
                      <a:gd name="connsiteY3" fmla="*/ 65032 h 592331"/>
                      <a:gd name="connsiteX4" fmla="*/ 184954 w 1449233"/>
                      <a:gd name="connsiteY4" fmla="*/ 29051 h 592331"/>
                      <a:gd name="connsiteX5" fmla="*/ 6292 w 1449233"/>
                      <a:gd name="connsiteY5" fmla="*/ 24088 h 592331"/>
                      <a:gd name="connsiteX6" fmla="*/ 70809 w 1449233"/>
                      <a:gd name="connsiteY6" fmla="*/ 97290 h 592331"/>
                      <a:gd name="connsiteX7" fmla="*/ 69569 w 1449233"/>
                      <a:gd name="connsiteY7" fmla="*/ 69995 h 592331"/>
                      <a:gd name="connsiteX8" fmla="*/ 43513 w 1449233"/>
                      <a:gd name="connsiteY8" fmla="*/ 48903 h 592331"/>
                      <a:gd name="connsiteX9" fmla="*/ 160140 w 1449233"/>
                      <a:gd name="connsiteY9" fmla="*/ 60069 h 592331"/>
                      <a:gd name="connsiteX10" fmla="*/ 456669 w 1449233"/>
                      <a:gd name="connsiteY10" fmla="*/ 94808 h 592331"/>
                      <a:gd name="connsiteX11" fmla="*/ 867342 w 1449233"/>
                      <a:gd name="connsiteY11" fmla="*/ 84883 h 592331"/>
                      <a:gd name="connsiteX12" fmla="*/ 1254441 w 1449233"/>
                      <a:gd name="connsiteY12" fmla="*/ 42699 h 592331"/>
                      <a:gd name="connsiteX13" fmla="*/ 1388438 w 1449233"/>
                      <a:gd name="connsiteY13" fmla="*/ 212676 h 592331"/>
                      <a:gd name="connsiteX14" fmla="*/ 1410770 w 1449233"/>
                      <a:gd name="connsiteY14" fmla="*/ 592331 h 592331"/>
                      <a:gd name="connsiteX15" fmla="*/ 1449233 w 1449233"/>
                      <a:gd name="connsiteY15" fmla="*/ 591091 h 592331"/>
                      <a:gd name="connsiteX0" fmla="*/ 1449233 w 1449233"/>
                      <a:gd name="connsiteY0" fmla="*/ 591091 h 592331"/>
                      <a:gd name="connsiteX1" fmla="*/ 1436826 w 1449233"/>
                      <a:gd name="connsiteY1" fmla="*/ 191584 h 592331"/>
                      <a:gd name="connsiteX2" fmla="*/ 1224665 w 1449233"/>
                      <a:gd name="connsiteY2" fmla="*/ 515 h 592331"/>
                      <a:gd name="connsiteX3" fmla="*/ 575776 w 1449233"/>
                      <a:gd name="connsiteY3" fmla="*/ 65032 h 592331"/>
                      <a:gd name="connsiteX4" fmla="*/ 184954 w 1449233"/>
                      <a:gd name="connsiteY4" fmla="*/ 29051 h 592331"/>
                      <a:gd name="connsiteX5" fmla="*/ 6292 w 1449233"/>
                      <a:gd name="connsiteY5" fmla="*/ 24088 h 592331"/>
                      <a:gd name="connsiteX6" fmla="*/ 70809 w 1449233"/>
                      <a:gd name="connsiteY6" fmla="*/ 97290 h 592331"/>
                      <a:gd name="connsiteX7" fmla="*/ 69569 w 1449233"/>
                      <a:gd name="connsiteY7" fmla="*/ 69995 h 592331"/>
                      <a:gd name="connsiteX8" fmla="*/ 43513 w 1449233"/>
                      <a:gd name="connsiteY8" fmla="*/ 48903 h 592331"/>
                      <a:gd name="connsiteX9" fmla="*/ 160140 w 1449233"/>
                      <a:gd name="connsiteY9" fmla="*/ 60069 h 592331"/>
                      <a:gd name="connsiteX10" fmla="*/ 456669 w 1449233"/>
                      <a:gd name="connsiteY10" fmla="*/ 94808 h 592331"/>
                      <a:gd name="connsiteX11" fmla="*/ 867342 w 1449233"/>
                      <a:gd name="connsiteY11" fmla="*/ 84883 h 592331"/>
                      <a:gd name="connsiteX12" fmla="*/ 1254441 w 1449233"/>
                      <a:gd name="connsiteY12" fmla="*/ 42699 h 592331"/>
                      <a:gd name="connsiteX13" fmla="*/ 1388438 w 1449233"/>
                      <a:gd name="connsiteY13" fmla="*/ 212676 h 592331"/>
                      <a:gd name="connsiteX14" fmla="*/ 1410770 w 1449233"/>
                      <a:gd name="connsiteY14" fmla="*/ 592331 h 592331"/>
                      <a:gd name="connsiteX15" fmla="*/ 1449233 w 1449233"/>
                      <a:gd name="connsiteY15" fmla="*/ 591091 h 592331"/>
                      <a:gd name="connsiteX0" fmla="*/ 1449233 w 1449233"/>
                      <a:gd name="connsiteY0" fmla="*/ 591091 h 592331"/>
                      <a:gd name="connsiteX1" fmla="*/ 1436826 w 1449233"/>
                      <a:gd name="connsiteY1" fmla="*/ 191584 h 592331"/>
                      <a:gd name="connsiteX2" fmla="*/ 1224665 w 1449233"/>
                      <a:gd name="connsiteY2" fmla="*/ 515 h 592331"/>
                      <a:gd name="connsiteX3" fmla="*/ 575776 w 1449233"/>
                      <a:gd name="connsiteY3" fmla="*/ 65032 h 592331"/>
                      <a:gd name="connsiteX4" fmla="*/ 184954 w 1449233"/>
                      <a:gd name="connsiteY4" fmla="*/ 29051 h 592331"/>
                      <a:gd name="connsiteX5" fmla="*/ 6292 w 1449233"/>
                      <a:gd name="connsiteY5" fmla="*/ 24088 h 592331"/>
                      <a:gd name="connsiteX6" fmla="*/ 70809 w 1449233"/>
                      <a:gd name="connsiteY6" fmla="*/ 97290 h 592331"/>
                      <a:gd name="connsiteX7" fmla="*/ 69569 w 1449233"/>
                      <a:gd name="connsiteY7" fmla="*/ 69995 h 592331"/>
                      <a:gd name="connsiteX8" fmla="*/ 43513 w 1449233"/>
                      <a:gd name="connsiteY8" fmla="*/ 48903 h 592331"/>
                      <a:gd name="connsiteX9" fmla="*/ 160140 w 1449233"/>
                      <a:gd name="connsiteY9" fmla="*/ 60069 h 592331"/>
                      <a:gd name="connsiteX10" fmla="*/ 456669 w 1449233"/>
                      <a:gd name="connsiteY10" fmla="*/ 94808 h 592331"/>
                      <a:gd name="connsiteX11" fmla="*/ 867342 w 1449233"/>
                      <a:gd name="connsiteY11" fmla="*/ 84883 h 592331"/>
                      <a:gd name="connsiteX12" fmla="*/ 1254441 w 1449233"/>
                      <a:gd name="connsiteY12" fmla="*/ 42699 h 592331"/>
                      <a:gd name="connsiteX13" fmla="*/ 1388438 w 1449233"/>
                      <a:gd name="connsiteY13" fmla="*/ 212676 h 592331"/>
                      <a:gd name="connsiteX14" fmla="*/ 1410770 w 1449233"/>
                      <a:gd name="connsiteY14" fmla="*/ 592331 h 592331"/>
                      <a:gd name="connsiteX15" fmla="*/ 1449233 w 1449233"/>
                      <a:gd name="connsiteY15" fmla="*/ 591091 h 592331"/>
                      <a:gd name="connsiteX0" fmla="*/ 1449233 w 1449233"/>
                      <a:gd name="connsiteY0" fmla="*/ 598001 h 599241"/>
                      <a:gd name="connsiteX1" fmla="*/ 1436826 w 1449233"/>
                      <a:gd name="connsiteY1" fmla="*/ 198494 h 599241"/>
                      <a:gd name="connsiteX2" fmla="*/ 1224665 w 1449233"/>
                      <a:gd name="connsiteY2" fmla="*/ 7425 h 599241"/>
                      <a:gd name="connsiteX3" fmla="*/ 908286 w 1449233"/>
                      <a:gd name="connsiteY3" fmla="*/ 42166 h 599241"/>
                      <a:gd name="connsiteX4" fmla="*/ 575776 w 1449233"/>
                      <a:gd name="connsiteY4" fmla="*/ 71942 h 599241"/>
                      <a:gd name="connsiteX5" fmla="*/ 184954 w 1449233"/>
                      <a:gd name="connsiteY5" fmla="*/ 35961 h 599241"/>
                      <a:gd name="connsiteX6" fmla="*/ 6292 w 1449233"/>
                      <a:gd name="connsiteY6" fmla="*/ 30998 h 599241"/>
                      <a:gd name="connsiteX7" fmla="*/ 70809 w 1449233"/>
                      <a:gd name="connsiteY7" fmla="*/ 104200 h 599241"/>
                      <a:gd name="connsiteX8" fmla="*/ 69569 w 1449233"/>
                      <a:gd name="connsiteY8" fmla="*/ 76905 h 599241"/>
                      <a:gd name="connsiteX9" fmla="*/ 43513 w 1449233"/>
                      <a:gd name="connsiteY9" fmla="*/ 55813 h 599241"/>
                      <a:gd name="connsiteX10" fmla="*/ 160140 w 1449233"/>
                      <a:gd name="connsiteY10" fmla="*/ 66979 h 599241"/>
                      <a:gd name="connsiteX11" fmla="*/ 456669 w 1449233"/>
                      <a:gd name="connsiteY11" fmla="*/ 101718 h 599241"/>
                      <a:gd name="connsiteX12" fmla="*/ 867342 w 1449233"/>
                      <a:gd name="connsiteY12" fmla="*/ 91793 h 599241"/>
                      <a:gd name="connsiteX13" fmla="*/ 1254441 w 1449233"/>
                      <a:gd name="connsiteY13" fmla="*/ 49609 h 599241"/>
                      <a:gd name="connsiteX14" fmla="*/ 1388438 w 1449233"/>
                      <a:gd name="connsiteY14" fmla="*/ 219586 h 599241"/>
                      <a:gd name="connsiteX15" fmla="*/ 1410770 w 1449233"/>
                      <a:gd name="connsiteY15" fmla="*/ 599241 h 599241"/>
                      <a:gd name="connsiteX16" fmla="*/ 1449233 w 1449233"/>
                      <a:gd name="connsiteY16" fmla="*/ 598001 h 599241"/>
                      <a:gd name="connsiteX0" fmla="*/ 1449233 w 1449233"/>
                      <a:gd name="connsiteY0" fmla="*/ 597203 h 598443"/>
                      <a:gd name="connsiteX1" fmla="*/ 1436826 w 1449233"/>
                      <a:gd name="connsiteY1" fmla="*/ 197696 h 598443"/>
                      <a:gd name="connsiteX2" fmla="*/ 1224665 w 1449233"/>
                      <a:gd name="connsiteY2" fmla="*/ 6627 h 598443"/>
                      <a:gd name="connsiteX3" fmla="*/ 915730 w 1449233"/>
                      <a:gd name="connsiteY3" fmla="*/ 46331 h 598443"/>
                      <a:gd name="connsiteX4" fmla="*/ 575776 w 1449233"/>
                      <a:gd name="connsiteY4" fmla="*/ 71144 h 598443"/>
                      <a:gd name="connsiteX5" fmla="*/ 184954 w 1449233"/>
                      <a:gd name="connsiteY5" fmla="*/ 35163 h 598443"/>
                      <a:gd name="connsiteX6" fmla="*/ 6292 w 1449233"/>
                      <a:gd name="connsiteY6" fmla="*/ 30200 h 598443"/>
                      <a:gd name="connsiteX7" fmla="*/ 70809 w 1449233"/>
                      <a:gd name="connsiteY7" fmla="*/ 103402 h 598443"/>
                      <a:gd name="connsiteX8" fmla="*/ 69569 w 1449233"/>
                      <a:gd name="connsiteY8" fmla="*/ 76107 h 598443"/>
                      <a:gd name="connsiteX9" fmla="*/ 43513 w 1449233"/>
                      <a:gd name="connsiteY9" fmla="*/ 55015 h 598443"/>
                      <a:gd name="connsiteX10" fmla="*/ 160140 w 1449233"/>
                      <a:gd name="connsiteY10" fmla="*/ 66181 h 598443"/>
                      <a:gd name="connsiteX11" fmla="*/ 456669 w 1449233"/>
                      <a:gd name="connsiteY11" fmla="*/ 100920 h 598443"/>
                      <a:gd name="connsiteX12" fmla="*/ 867342 w 1449233"/>
                      <a:gd name="connsiteY12" fmla="*/ 90995 h 598443"/>
                      <a:gd name="connsiteX13" fmla="*/ 1254441 w 1449233"/>
                      <a:gd name="connsiteY13" fmla="*/ 48811 h 598443"/>
                      <a:gd name="connsiteX14" fmla="*/ 1388438 w 1449233"/>
                      <a:gd name="connsiteY14" fmla="*/ 218788 h 598443"/>
                      <a:gd name="connsiteX15" fmla="*/ 1410770 w 1449233"/>
                      <a:gd name="connsiteY15" fmla="*/ 598443 h 598443"/>
                      <a:gd name="connsiteX16" fmla="*/ 1449233 w 1449233"/>
                      <a:gd name="connsiteY16" fmla="*/ 597203 h 598443"/>
                      <a:gd name="connsiteX0" fmla="*/ 1449233 w 1449233"/>
                      <a:gd name="connsiteY0" fmla="*/ 590817 h 592057"/>
                      <a:gd name="connsiteX1" fmla="*/ 1436826 w 1449233"/>
                      <a:gd name="connsiteY1" fmla="*/ 191310 h 592057"/>
                      <a:gd name="connsiteX2" fmla="*/ 1224665 w 1449233"/>
                      <a:gd name="connsiteY2" fmla="*/ 241 h 592057"/>
                      <a:gd name="connsiteX3" fmla="*/ 915730 w 1449233"/>
                      <a:gd name="connsiteY3" fmla="*/ 39945 h 592057"/>
                      <a:gd name="connsiteX4" fmla="*/ 575776 w 1449233"/>
                      <a:gd name="connsiteY4" fmla="*/ 64758 h 592057"/>
                      <a:gd name="connsiteX5" fmla="*/ 184954 w 1449233"/>
                      <a:gd name="connsiteY5" fmla="*/ 28777 h 592057"/>
                      <a:gd name="connsiteX6" fmla="*/ 6292 w 1449233"/>
                      <a:gd name="connsiteY6" fmla="*/ 23814 h 592057"/>
                      <a:gd name="connsiteX7" fmla="*/ 70809 w 1449233"/>
                      <a:gd name="connsiteY7" fmla="*/ 97016 h 592057"/>
                      <a:gd name="connsiteX8" fmla="*/ 69569 w 1449233"/>
                      <a:gd name="connsiteY8" fmla="*/ 69721 h 592057"/>
                      <a:gd name="connsiteX9" fmla="*/ 43513 w 1449233"/>
                      <a:gd name="connsiteY9" fmla="*/ 48629 h 592057"/>
                      <a:gd name="connsiteX10" fmla="*/ 160140 w 1449233"/>
                      <a:gd name="connsiteY10" fmla="*/ 59795 h 592057"/>
                      <a:gd name="connsiteX11" fmla="*/ 456669 w 1449233"/>
                      <a:gd name="connsiteY11" fmla="*/ 94534 h 592057"/>
                      <a:gd name="connsiteX12" fmla="*/ 867342 w 1449233"/>
                      <a:gd name="connsiteY12" fmla="*/ 84609 h 592057"/>
                      <a:gd name="connsiteX13" fmla="*/ 1254441 w 1449233"/>
                      <a:gd name="connsiteY13" fmla="*/ 42425 h 592057"/>
                      <a:gd name="connsiteX14" fmla="*/ 1388438 w 1449233"/>
                      <a:gd name="connsiteY14" fmla="*/ 212402 h 592057"/>
                      <a:gd name="connsiteX15" fmla="*/ 1410770 w 1449233"/>
                      <a:gd name="connsiteY15" fmla="*/ 592057 h 592057"/>
                      <a:gd name="connsiteX16" fmla="*/ 1449233 w 1449233"/>
                      <a:gd name="connsiteY16" fmla="*/ 590817 h 592057"/>
                      <a:gd name="connsiteX0" fmla="*/ 1449233 w 1456209"/>
                      <a:gd name="connsiteY0" fmla="*/ 595773 h 597013"/>
                      <a:gd name="connsiteX1" fmla="*/ 1436826 w 1456209"/>
                      <a:gd name="connsiteY1" fmla="*/ 196266 h 597013"/>
                      <a:gd name="connsiteX2" fmla="*/ 1234591 w 1456209"/>
                      <a:gd name="connsiteY2" fmla="*/ 234 h 597013"/>
                      <a:gd name="connsiteX3" fmla="*/ 915730 w 1456209"/>
                      <a:gd name="connsiteY3" fmla="*/ 44901 h 597013"/>
                      <a:gd name="connsiteX4" fmla="*/ 575776 w 1456209"/>
                      <a:gd name="connsiteY4" fmla="*/ 69714 h 597013"/>
                      <a:gd name="connsiteX5" fmla="*/ 184954 w 1456209"/>
                      <a:gd name="connsiteY5" fmla="*/ 33733 h 597013"/>
                      <a:gd name="connsiteX6" fmla="*/ 6292 w 1456209"/>
                      <a:gd name="connsiteY6" fmla="*/ 28770 h 597013"/>
                      <a:gd name="connsiteX7" fmla="*/ 70809 w 1456209"/>
                      <a:gd name="connsiteY7" fmla="*/ 101972 h 597013"/>
                      <a:gd name="connsiteX8" fmla="*/ 69569 w 1456209"/>
                      <a:gd name="connsiteY8" fmla="*/ 74677 h 597013"/>
                      <a:gd name="connsiteX9" fmla="*/ 43513 w 1456209"/>
                      <a:gd name="connsiteY9" fmla="*/ 53585 h 597013"/>
                      <a:gd name="connsiteX10" fmla="*/ 160140 w 1456209"/>
                      <a:gd name="connsiteY10" fmla="*/ 64751 h 597013"/>
                      <a:gd name="connsiteX11" fmla="*/ 456669 w 1456209"/>
                      <a:gd name="connsiteY11" fmla="*/ 99490 h 597013"/>
                      <a:gd name="connsiteX12" fmla="*/ 867342 w 1456209"/>
                      <a:gd name="connsiteY12" fmla="*/ 89565 h 597013"/>
                      <a:gd name="connsiteX13" fmla="*/ 1254441 w 1456209"/>
                      <a:gd name="connsiteY13" fmla="*/ 47381 h 597013"/>
                      <a:gd name="connsiteX14" fmla="*/ 1388438 w 1456209"/>
                      <a:gd name="connsiteY14" fmla="*/ 217358 h 597013"/>
                      <a:gd name="connsiteX15" fmla="*/ 1410770 w 1456209"/>
                      <a:gd name="connsiteY15" fmla="*/ 597013 h 597013"/>
                      <a:gd name="connsiteX16" fmla="*/ 1449233 w 1456209"/>
                      <a:gd name="connsiteY16" fmla="*/ 595773 h 597013"/>
                      <a:gd name="connsiteX0" fmla="*/ 1449233 w 1456209"/>
                      <a:gd name="connsiteY0" fmla="*/ 601574 h 602814"/>
                      <a:gd name="connsiteX1" fmla="*/ 1436826 w 1456209"/>
                      <a:gd name="connsiteY1" fmla="*/ 202067 h 602814"/>
                      <a:gd name="connsiteX2" fmla="*/ 1234591 w 1456209"/>
                      <a:gd name="connsiteY2" fmla="*/ 6035 h 602814"/>
                      <a:gd name="connsiteX3" fmla="*/ 916971 w 1456209"/>
                      <a:gd name="connsiteY3" fmla="*/ 51942 h 602814"/>
                      <a:gd name="connsiteX4" fmla="*/ 575776 w 1456209"/>
                      <a:gd name="connsiteY4" fmla="*/ 75515 h 602814"/>
                      <a:gd name="connsiteX5" fmla="*/ 184954 w 1456209"/>
                      <a:gd name="connsiteY5" fmla="*/ 39534 h 602814"/>
                      <a:gd name="connsiteX6" fmla="*/ 6292 w 1456209"/>
                      <a:gd name="connsiteY6" fmla="*/ 34571 h 602814"/>
                      <a:gd name="connsiteX7" fmla="*/ 70809 w 1456209"/>
                      <a:gd name="connsiteY7" fmla="*/ 107773 h 602814"/>
                      <a:gd name="connsiteX8" fmla="*/ 69569 w 1456209"/>
                      <a:gd name="connsiteY8" fmla="*/ 80478 h 602814"/>
                      <a:gd name="connsiteX9" fmla="*/ 43513 w 1456209"/>
                      <a:gd name="connsiteY9" fmla="*/ 59386 h 602814"/>
                      <a:gd name="connsiteX10" fmla="*/ 160140 w 1456209"/>
                      <a:gd name="connsiteY10" fmla="*/ 70552 h 602814"/>
                      <a:gd name="connsiteX11" fmla="*/ 456669 w 1456209"/>
                      <a:gd name="connsiteY11" fmla="*/ 105291 h 602814"/>
                      <a:gd name="connsiteX12" fmla="*/ 867342 w 1456209"/>
                      <a:gd name="connsiteY12" fmla="*/ 95366 h 602814"/>
                      <a:gd name="connsiteX13" fmla="*/ 1254441 w 1456209"/>
                      <a:gd name="connsiteY13" fmla="*/ 53182 h 602814"/>
                      <a:gd name="connsiteX14" fmla="*/ 1388438 w 1456209"/>
                      <a:gd name="connsiteY14" fmla="*/ 223159 h 602814"/>
                      <a:gd name="connsiteX15" fmla="*/ 1410770 w 1456209"/>
                      <a:gd name="connsiteY15" fmla="*/ 602814 h 602814"/>
                      <a:gd name="connsiteX16" fmla="*/ 1449233 w 1456209"/>
                      <a:gd name="connsiteY16" fmla="*/ 601574 h 602814"/>
                      <a:gd name="connsiteX0" fmla="*/ 1449233 w 1456209"/>
                      <a:gd name="connsiteY0" fmla="*/ 596311 h 597551"/>
                      <a:gd name="connsiteX1" fmla="*/ 1436826 w 1456209"/>
                      <a:gd name="connsiteY1" fmla="*/ 196804 h 597551"/>
                      <a:gd name="connsiteX2" fmla="*/ 1234591 w 1456209"/>
                      <a:gd name="connsiteY2" fmla="*/ 772 h 597551"/>
                      <a:gd name="connsiteX3" fmla="*/ 916971 w 1456209"/>
                      <a:gd name="connsiteY3" fmla="*/ 46679 h 597551"/>
                      <a:gd name="connsiteX4" fmla="*/ 575776 w 1456209"/>
                      <a:gd name="connsiteY4" fmla="*/ 70252 h 597551"/>
                      <a:gd name="connsiteX5" fmla="*/ 184954 w 1456209"/>
                      <a:gd name="connsiteY5" fmla="*/ 34271 h 597551"/>
                      <a:gd name="connsiteX6" fmla="*/ 6292 w 1456209"/>
                      <a:gd name="connsiteY6" fmla="*/ 29308 h 597551"/>
                      <a:gd name="connsiteX7" fmla="*/ 70809 w 1456209"/>
                      <a:gd name="connsiteY7" fmla="*/ 102510 h 597551"/>
                      <a:gd name="connsiteX8" fmla="*/ 69569 w 1456209"/>
                      <a:gd name="connsiteY8" fmla="*/ 75215 h 597551"/>
                      <a:gd name="connsiteX9" fmla="*/ 43513 w 1456209"/>
                      <a:gd name="connsiteY9" fmla="*/ 54123 h 597551"/>
                      <a:gd name="connsiteX10" fmla="*/ 160140 w 1456209"/>
                      <a:gd name="connsiteY10" fmla="*/ 65289 h 597551"/>
                      <a:gd name="connsiteX11" fmla="*/ 456669 w 1456209"/>
                      <a:gd name="connsiteY11" fmla="*/ 100028 h 597551"/>
                      <a:gd name="connsiteX12" fmla="*/ 867342 w 1456209"/>
                      <a:gd name="connsiteY12" fmla="*/ 90103 h 597551"/>
                      <a:gd name="connsiteX13" fmla="*/ 1254441 w 1456209"/>
                      <a:gd name="connsiteY13" fmla="*/ 47919 h 597551"/>
                      <a:gd name="connsiteX14" fmla="*/ 1388438 w 1456209"/>
                      <a:gd name="connsiteY14" fmla="*/ 217896 h 597551"/>
                      <a:gd name="connsiteX15" fmla="*/ 1410770 w 1456209"/>
                      <a:gd name="connsiteY15" fmla="*/ 597551 h 597551"/>
                      <a:gd name="connsiteX16" fmla="*/ 1449233 w 1456209"/>
                      <a:gd name="connsiteY16" fmla="*/ 596311 h 597551"/>
                      <a:gd name="connsiteX0" fmla="*/ 1449233 w 1450267"/>
                      <a:gd name="connsiteY0" fmla="*/ 596327 h 597567"/>
                      <a:gd name="connsiteX1" fmla="*/ 1436826 w 1450267"/>
                      <a:gd name="connsiteY1" fmla="*/ 196820 h 597567"/>
                      <a:gd name="connsiteX2" fmla="*/ 1234591 w 1450267"/>
                      <a:gd name="connsiteY2" fmla="*/ 788 h 597567"/>
                      <a:gd name="connsiteX3" fmla="*/ 916971 w 1450267"/>
                      <a:gd name="connsiteY3" fmla="*/ 46695 h 597567"/>
                      <a:gd name="connsiteX4" fmla="*/ 575776 w 1450267"/>
                      <a:gd name="connsiteY4" fmla="*/ 70268 h 597567"/>
                      <a:gd name="connsiteX5" fmla="*/ 184954 w 1450267"/>
                      <a:gd name="connsiteY5" fmla="*/ 34287 h 597567"/>
                      <a:gd name="connsiteX6" fmla="*/ 6292 w 1450267"/>
                      <a:gd name="connsiteY6" fmla="*/ 29324 h 597567"/>
                      <a:gd name="connsiteX7" fmla="*/ 70809 w 1450267"/>
                      <a:gd name="connsiteY7" fmla="*/ 102526 h 597567"/>
                      <a:gd name="connsiteX8" fmla="*/ 69569 w 1450267"/>
                      <a:gd name="connsiteY8" fmla="*/ 75231 h 597567"/>
                      <a:gd name="connsiteX9" fmla="*/ 43513 w 1450267"/>
                      <a:gd name="connsiteY9" fmla="*/ 54139 h 597567"/>
                      <a:gd name="connsiteX10" fmla="*/ 160140 w 1450267"/>
                      <a:gd name="connsiteY10" fmla="*/ 65305 h 597567"/>
                      <a:gd name="connsiteX11" fmla="*/ 456669 w 1450267"/>
                      <a:gd name="connsiteY11" fmla="*/ 100044 h 597567"/>
                      <a:gd name="connsiteX12" fmla="*/ 867342 w 1450267"/>
                      <a:gd name="connsiteY12" fmla="*/ 90119 h 597567"/>
                      <a:gd name="connsiteX13" fmla="*/ 1254441 w 1450267"/>
                      <a:gd name="connsiteY13" fmla="*/ 47935 h 597567"/>
                      <a:gd name="connsiteX14" fmla="*/ 1388438 w 1450267"/>
                      <a:gd name="connsiteY14" fmla="*/ 217912 h 597567"/>
                      <a:gd name="connsiteX15" fmla="*/ 1410770 w 1450267"/>
                      <a:gd name="connsiteY15" fmla="*/ 597567 h 597567"/>
                      <a:gd name="connsiteX16" fmla="*/ 1449233 w 1450267"/>
                      <a:gd name="connsiteY16" fmla="*/ 596327 h 597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450267" h="597567">
                        <a:moveTo>
                          <a:pt x="1449233" y="596327"/>
                        </a:moveTo>
                        <a:cubicBezTo>
                          <a:pt x="1447579" y="512166"/>
                          <a:pt x="1457711" y="298558"/>
                          <a:pt x="1436826" y="196820"/>
                        </a:cubicBezTo>
                        <a:cubicBezTo>
                          <a:pt x="1415941" y="95082"/>
                          <a:pt x="1336123" y="-10171"/>
                          <a:pt x="1234591" y="788"/>
                        </a:cubicBezTo>
                        <a:cubicBezTo>
                          <a:pt x="1133059" y="11747"/>
                          <a:pt x="1025119" y="35942"/>
                          <a:pt x="916971" y="46695"/>
                        </a:cubicBezTo>
                        <a:cubicBezTo>
                          <a:pt x="808823" y="57448"/>
                          <a:pt x="697779" y="72336"/>
                          <a:pt x="575776" y="70268"/>
                        </a:cubicBezTo>
                        <a:cubicBezTo>
                          <a:pt x="453773" y="68200"/>
                          <a:pt x="279868" y="41111"/>
                          <a:pt x="184954" y="34287"/>
                        </a:cubicBezTo>
                        <a:cubicBezTo>
                          <a:pt x="90040" y="27463"/>
                          <a:pt x="32761" y="-1901"/>
                          <a:pt x="6292" y="29324"/>
                        </a:cubicBezTo>
                        <a:cubicBezTo>
                          <a:pt x="-20177" y="60549"/>
                          <a:pt x="43721" y="103560"/>
                          <a:pt x="70809" y="102526"/>
                        </a:cubicBezTo>
                        <a:cubicBezTo>
                          <a:pt x="74324" y="90326"/>
                          <a:pt x="76599" y="80814"/>
                          <a:pt x="69569" y="75231"/>
                        </a:cubicBezTo>
                        <a:cubicBezTo>
                          <a:pt x="65020" y="67167"/>
                          <a:pt x="27178" y="64478"/>
                          <a:pt x="43513" y="54139"/>
                        </a:cubicBezTo>
                        <a:cubicBezTo>
                          <a:pt x="59848" y="43800"/>
                          <a:pt x="91281" y="57654"/>
                          <a:pt x="160140" y="65305"/>
                        </a:cubicBezTo>
                        <a:cubicBezTo>
                          <a:pt x="258983" y="76885"/>
                          <a:pt x="338802" y="95908"/>
                          <a:pt x="456669" y="100044"/>
                        </a:cubicBezTo>
                        <a:cubicBezTo>
                          <a:pt x="574536" y="104180"/>
                          <a:pt x="715769" y="107488"/>
                          <a:pt x="867342" y="90119"/>
                        </a:cubicBezTo>
                        <a:cubicBezTo>
                          <a:pt x="1018915" y="72750"/>
                          <a:pt x="1186203" y="37803"/>
                          <a:pt x="1254441" y="47935"/>
                        </a:cubicBezTo>
                        <a:cubicBezTo>
                          <a:pt x="1322679" y="58067"/>
                          <a:pt x="1362383" y="122585"/>
                          <a:pt x="1388438" y="217912"/>
                        </a:cubicBezTo>
                        <a:cubicBezTo>
                          <a:pt x="1414493" y="313239"/>
                          <a:pt x="1413872" y="524985"/>
                          <a:pt x="1410770" y="597567"/>
                        </a:cubicBezTo>
                        <a:cubicBezTo>
                          <a:pt x="1427520" y="593225"/>
                          <a:pt x="1438480" y="599842"/>
                          <a:pt x="1449233" y="596327"/>
                        </a:cubicBezTo>
                        <a:close/>
                      </a:path>
                    </a:pathLst>
                  </a:custGeom>
                  <a:solidFill>
                    <a:srgbClr val="DE7E7E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38" name="Freeform 2737"/>
                  <p:cNvSpPr/>
                  <p:nvPr/>
                </p:nvSpPr>
                <p:spPr>
                  <a:xfrm>
                    <a:off x="6116678" y="977113"/>
                    <a:ext cx="109188" cy="468596"/>
                  </a:xfrm>
                  <a:custGeom>
                    <a:avLst/>
                    <a:gdLst>
                      <a:gd name="connsiteX0" fmla="*/ 75809 w 113037"/>
                      <a:gd name="connsiteY0" fmla="*/ 22729 h 489034"/>
                      <a:gd name="connsiteX1" fmla="*/ 113031 w 113037"/>
                      <a:gd name="connsiteY1" fmla="*/ 300647 h 489034"/>
                      <a:gd name="connsiteX2" fmla="*/ 73328 w 113037"/>
                      <a:gd name="connsiteY2" fmla="*/ 474346 h 489034"/>
                      <a:gd name="connsiteX3" fmla="*/ 23700 w 113037"/>
                      <a:gd name="connsiteY3" fmla="*/ 456976 h 489034"/>
                      <a:gd name="connsiteX4" fmla="*/ 55958 w 113037"/>
                      <a:gd name="connsiteY4" fmla="*/ 275833 h 489034"/>
                      <a:gd name="connsiteX5" fmla="*/ 126 w 113037"/>
                      <a:gd name="connsiteY5" fmla="*/ 46302 h 489034"/>
                      <a:gd name="connsiteX6" fmla="*/ 75809 w 113037"/>
                      <a:gd name="connsiteY6" fmla="*/ 22729 h 489034"/>
                      <a:gd name="connsiteX0" fmla="*/ 76034 w 113262"/>
                      <a:gd name="connsiteY0" fmla="*/ 25144 h 491449"/>
                      <a:gd name="connsiteX1" fmla="*/ 113256 w 113262"/>
                      <a:gd name="connsiteY1" fmla="*/ 303062 h 491449"/>
                      <a:gd name="connsiteX2" fmla="*/ 73553 w 113262"/>
                      <a:gd name="connsiteY2" fmla="*/ 476761 h 491449"/>
                      <a:gd name="connsiteX3" fmla="*/ 23925 w 113262"/>
                      <a:gd name="connsiteY3" fmla="*/ 459391 h 491449"/>
                      <a:gd name="connsiteX4" fmla="*/ 56183 w 113262"/>
                      <a:gd name="connsiteY4" fmla="*/ 278248 h 491449"/>
                      <a:gd name="connsiteX5" fmla="*/ 351 w 113262"/>
                      <a:gd name="connsiteY5" fmla="*/ 48717 h 491449"/>
                      <a:gd name="connsiteX6" fmla="*/ 76034 w 113262"/>
                      <a:gd name="connsiteY6" fmla="*/ 25144 h 491449"/>
                      <a:gd name="connsiteX0" fmla="*/ 67393 w 104621"/>
                      <a:gd name="connsiteY0" fmla="*/ 25682 h 491987"/>
                      <a:gd name="connsiteX1" fmla="*/ 104615 w 104621"/>
                      <a:gd name="connsiteY1" fmla="*/ 303600 h 491987"/>
                      <a:gd name="connsiteX2" fmla="*/ 64912 w 104621"/>
                      <a:gd name="connsiteY2" fmla="*/ 477299 h 491987"/>
                      <a:gd name="connsiteX3" fmla="*/ 15284 w 104621"/>
                      <a:gd name="connsiteY3" fmla="*/ 459929 h 491987"/>
                      <a:gd name="connsiteX4" fmla="*/ 47542 w 104621"/>
                      <a:gd name="connsiteY4" fmla="*/ 278786 h 491987"/>
                      <a:gd name="connsiteX5" fmla="*/ 395 w 104621"/>
                      <a:gd name="connsiteY5" fmla="*/ 48014 h 491987"/>
                      <a:gd name="connsiteX6" fmla="*/ 67393 w 104621"/>
                      <a:gd name="connsiteY6" fmla="*/ 25682 h 491987"/>
                      <a:gd name="connsiteX0" fmla="*/ 67393 w 104621"/>
                      <a:gd name="connsiteY0" fmla="*/ 25682 h 497437"/>
                      <a:gd name="connsiteX1" fmla="*/ 104615 w 104621"/>
                      <a:gd name="connsiteY1" fmla="*/ 303600 h 497437"/>
                      <a:gd name="connsiteX2" fmla="*/ 64912 w 104621"/>
                      <a:gd name="connsiteY2" fmla="*/ 477299 h 497437"/>
                      <a:gd name="connsiteX3" fmla="*/ 15284 w 104621"/>
                      <a:gd name="connsiteY3" fmla="*/ 459929 h 497437"/>
                      <a:gd name="connsiteX4" fmla="*/ 47542 w 104621"/>
                      <a:gd name="connsiteY4" fmla="*/ 278786 h 497437"/>
                      <a:gd name="connsiteX5" fmla="*/ 395 w 104621"/>
                      <a:gd name="connsiteY5" fmla="*/ 48014 h 497437"/>
                      <a:gd name="connsiteX6" fmla="*/ 67393 w 104621"/>
                      <a:gd name="connsiteY6" fmla="*/ 25682 h 497437"/>
                      <a:gd name="connsiteX0" fmla="*/ 67393 w 104621"/>
                      <a:gd name="connsiteY0" fmla="*/ 25682 h 497437"/>
                      <a:gd name="connsiteX1" fmla="*/ 104615 w 104621"/>
                      <a:gd name="connsiteY1" fmla="*/ 303600 h 497437"/>
                      <a:gd name="connsiteX2" fmla="*/ 64912 w 104621"/>
                      <a:gd name="connsiteY2" fmla="*/ 477299 h 497437"/>
                      <a:gd name="connsiteX3" fmla="*/ 15284 w 104621"/>
                      <a:gd name="connsiteY3" fmla="*/ 459929 h 497437"/>
                      <a:gd name="connsiteX4" fmla="*/ 47542 w 104621"/>
                      <a:gd name="connsiteY4" fmla="*/ 278786 h 497437"/>
                      <a:gd name="connsiteX5" fmla="*/ 395 w 104621"/>
                      <a:gd name="connsiteY5" fmla="*/ 48014 h 497437"/>
                      <a:gd name="connsiteX6" fmla="*/ 67393 w 104621"/>
                      <a:gd name="connsiteY6" fmla="*/ 25682 h 497437"/>
                      <a:gd name="connsiteX0" fmla="*/ 66998 w 104226"/>
                      <a:gd name="connsiteY0" fmla="*/ 15836 h 487591"/>
                      <a:gd name="connsiteX1" fmla="*/ 104220 w 104226"/>
                      <a:gd name="connsiteY1" fmla="*/ 293754 h 487591"/>
                      <a:gd name="connsiteX2" fmla="*/ 64517 w 104226"/>
                      <a:gd name="connsiteY2" fmla="*/ 467453 h 487591"/>
                      <a:gd name="connsiteX3" fmla="*/ 14889 w 104226"/>
                      <a:gd name="connsiteY3" fmla="*/ 450083 h 487591"/>
                      <a:gd name="connsiteX4" fmla="*/ 47147 w 104226"/>
                      <a:gd name="connsiteY4" fmla="*/ 268940 h 487591"/>
                      <a:gd name="connsiteX5" fmla="*/ 0 w 104226"/>
                      <a:gd name="connsiteY5" fmla="*/ 38168 h 487591"/>
                      <a:gd name="connsiteX6" fmla="*/ 66998 w 104226"/>
                      <a:gd name="connsiteY6" fmla="*/ 15836 h 487591"/>
                      <a:gd name="connsiteX0" fmla="*/ 66998 w 104226"/>
                      <a:gd name="connsiteY0" fmla="*/ 15836 h 487591"/>
                      <a:gd name="connsiteX1" fmla="*/ 104220 w 104226"/>
                      <a:gd name="connsiteY1" fmla="*/ 293754 h 487591"/>
                      <a:gd name="connsiteX2" fmla="*/ 64517 w 104226"/>
                      <a:gd name="connsiteY2" fmla="*/ 467453 h 487591"/>
                      <a:gd name="connsiteX3" fmla="*/ 14889 w 104226"/>
                      <a:gd name="connsiteY3" fmla="*/ 450083 h 487591"/>
                      <a:gd name="connsiteX4" fmla="*/ 47147 w 104226"/>
                      <a:gd name="connsiteY4" fmla="*/ 268940 h 487591"/>
                      <a:gd name="connsiteX5" fmla="*/ 0 w 104226"/>
                      <a:gd name="connsiteY5" fmla="*/ 38168 h 487591"/>
                      <a:gd name="connsiteX6" fmla="*/ 66998 w 104226"/>
                      <a:gd name="connsiteY6" fmla="*/ 15836 h 487591"/>
                      <a:gd name="connsiteX0" fmla="*/ 66998 w 104226"/>
                      <a:gd name="connsiteY0" fmla="*/ 0 h 471755"/>
                      <a:gd name="connsiteX1" fmla="*/ 104220 w 104226"/>
                      <a:gd name="connsiteY1" fmla="*/ 277918 h 471755"/>
                      <a:gd name="connsiteX2" fmla="*/ 64517 w 104226"/>
                      <a:gd name="connsiteY2" fmla="*/ 451617 h 471755"/>
                      <a:gd name="connsiteX3" fmla="*/ 14889 w 104226"/>
                      <a:gd name="connsiteY3" fmla="*/ 434247 h 471755"/>
                      <a:gd name="connsiteX4" fmla="*/ 47147 w 104226"/>
                      <a:gd name="connsiteY4" fmla="*/ 253104 h 471755"/>
                      <a:gd name="connsiteX5" fmla="*/ 0 w 104226"/>
                      <a:gd name="connsiteY5" fmla="*/ 22332 h 471755"/>
                      <a:gd name="connsiteX6" fmla="*/ 66998 w 104226"/>
                      <a:gd name="connsiteY6" fmla="*/ 0 h 471755"/>
                      <a:gd name="connsiteX0" fmla="*/ 71961 w 109189"/>
                      <a:gd name="connsiteY0" fmla="*/ 0 h 471755"/>
                      <a:gd name="connsiteX1" fmla="*/ 109183 w 109189"/>
                      <a:gd name="connsiteY1" fmla="*/ 277918 h 471755"/>
                      <a:gd name="connsiteX2" fmla="*/ 69480 w 109189"/>
                      <a:gd name="connsiteY2" fmla="*/ 451617 h 471755"/>
                      <a:gd name="connsiteX3" fmla="*/ 19852 w 109189"/>
                      <a:gd name="connsiteY3" fmla="*/ 434247 h 471755"/>
                      <a:gd name="connsiteX4" fmla="*/ 52110 w 109189"/>
                      <a:gd name="connsiteY4" fmla="*/ 253104 h 471755"/>
                      <a:gd name="connsiteX5" fmla="*/ 0 w 109189"/>
                      <a:gd name="connsiteY5" fmla="*/ 6203 h 471755"/>
                      <a:gd name="connsiteX6" fmla="*/ 71961 w 109189"/>
                      <a:gd name="connsiteY6" fmla="*/ 0 h 471755"/>
                      <a:gd name="connsiteX0" fmla="*/ 71961 w 109189"/>
                      <a:gd name="connsiteY0" fmla="*/ 0 h 471755"/>
                      <a:gd name="connsiteX1" fmla="*/ 109183 w 109189"/>
                      <a:gd name="connsiteY1" fmla="*/ 277918 h 471755"/>
                      <a:gd name="connsiteX2" fmla="*/ 69480 w 109189"/>
                      <a:gd name="connsiteY2" fmla="*/ 451617 h 471755"/>
                      <a:gd name="connsiteX3" fmla="*/ 19852 w 109189"/>
                      <a:gd name="connsiteY3" fmla="*/ 434247 h 471755"/>
                      <a:gd name="connsiteX4" fmla="*/ 52110 w 109189"/>
                      <a:gd name="connsiteY4" fmla="*/ 253104 h 471755"/>
                      <a:gd name="connsiteX5" fmla="*/ 0 w 109189"/>
                      <a:gd name="connsiteY5" fmla="*/ 6203 h 471755"/>
                      <a:gd name="connsiteX6" fmla="*/ 71961 w 109189"/>
                      <a:gd name="connsiteY6" fmla="*/ 0 h 471755"/>
                      <a:gd name="connsiteX0" fmla="*/ 69480 w 109188"/>
                      <a:gd name="connsiteY0" fmla="*/ 1804 h 468596"/>
                      <a:gd name="connsiteX1" fmla="*/ 109183 w 109188"/>
                      <a:gd name="connsiteY1" fmla="*/ 274759 h 468596"/>
                      <a:gd name="connsiteX2" fmla="*/ 69480 w 109188"/>
                      <a:gd name="connsiteY2" fmla="*/ 448458 h 468596"/>
                      <a:gd name="connsiteX3" fmla="*/ 19852 w 109188"/>
                      <a:gd name="connsiteY3" fmla="*/ 431088 h 468596"/>
                      <a:gd name="connsiteX4" fmla="*/ 52110 w 109188"/>
                      <a:gd name="connsiteY4" fmla="*/ 249945 h 468596"/>
                      <a:gd name="connsiteX5" fmla="*/ 0 w 109188"/>
                      <a:gd name="connsiteY5" fmla="*/ 3044 h 468596"/>
                      <a:gd name="connsiteX6" fmla="*/ 69480 w 109188"/>
                      <a:gd name="connsiteY6" fmla="*/ 1804 h 468596"/>
                      <a:gd name="connsiteX0" fmla="*/ 69480 w 109188"/>
                      <a:gd name="connsiteY0" fmla="*/ 1804 h 468596"/>
                      <a:gd name="connsiteX1" fmla="*/ 109183 w 109188"/>
                      <a:gd name="connsiteY1" fmla="*/ 274759 h 468596"/>
                      <a:gd name="connsiteX2" fmla="*/ 69480 w 109188"/>
                      <a:gd name="connsiteY2" fmla="*/ 448458 h 468596"/>
                      <a:gd name="connsiteX3" fmla="*/ 19852 w 109188"/>
                      <a:gd name="connsiteY3" fmla="*/ 431088 h 468596"/>
                      <a:gd name="connsiteX4" fmla="*/ 52110 w 109188"/>
                      <a:gd name="connsiteY4" fmla="*/ 249945 h 468596"/>
                      <a:gd name="connsiteX5" fmla="*/ 0 w 109188"/>
                      <a:gd name="connsiteY5" fmla="*/ 3044 h 468596"/>
                      <a:gd name="connsiteX6" fmla="*/ 69480 w 109188"/>
                      <a:gd name="connsiteY6" fmla="*/ 1804 h 468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188" h="468596">
                        <a:moveTo>
                          <a:pt x="69480" y="1804"/>
                        </a:moveTo>
                        <a:cubicBezTo>
                          <a:pt x="86850" y="44402"/>
                          <a:pt x="109597" y="199490"/>
                          <a:pt x="109183" y="274759"/>
                        </a:cubicBezTo>
                        <a:cubicBezTo>
                          <a:pt x="108770" y="350029"/>
                          <a:pt x="84368" y="422403"/>
                          <a:pt x="69480" y="448458"/>
                        </a:cubicBezTo>
                        <a:cubicBezTo>
                          <a:pt x="54592" y="474513"/>
                          <a:pt x="414" y="481543"/>
                          <a:pt x="19852" y="431088"/>
                        </a:cubicBezTo>
                        <a:cubicBezTo>
                          <a:pt x="39290" y="380633"/>
                          <a:pt x="56039" y="318391"/>
                          <a:pt x="52110" y="249945"/>
                        </a:cubicBezTo>
                        <a:cubicBezTo>
                          <a:pt x="58106" y="162889"/>
                          <a:pt x="15508" y="65493"/>
                          <a:pt x="0" y="3044"/>
                        </a:cubicBezTo>
                        <a:cubicBezTo>
                          <a:pt x="15509" y="-6054"/>
                          <a:pt x="44666" y="8835"/>
                          <a:pt x="69480" y="1804"/>
                        </a:cubicBezTo>
                        <a:close/>
                      </a:path>
                    </a:pathLst>
                  </a:custGeom>
                  <a:solidFill>
                    <a:srgbClr val="DE7E7E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39" name="Freeform 2738"/>
                  <p:cNvSpPr/>
                  <p:nvPr/>
                </p:nvSpPr>
                <p:spPr>
                  <a:xfrm>
                    <a:off x="6141597" y="1405797"/>
                    <a:ext cx="62289" cy="439568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0751 w 135035"/>
                      <a:gd name="connsiteY0" fmla="*/ 15977 h 636966"/>
                      <a:gd name="connsiteX1" fmla="*/ 134102 w 135035"/>
                      <a:gd name="connsiteY1" fmla="*/ 28384 h 636966"/>
                      <a:gd name="connsiteX2" fmla="*/ 114250 w 135035"/>
                      <a:gd name="connsiteY2" fmla="*/ 271563 h 636966"/>
                      <a:gd name="connsiteX3" fmla="*/ 108047 w 135035"/>
                      <a:gd name="connsiteY3" fmla="*/ 492408 h 636966"/>
                      <a:gd name="connsiteX4" fmla="*/ 34845 w 135035"/>
                      <a:gd name="connsiteY4" fmla="*/ 630126 h 636966"/>
                      <a:gd name="connsiteX5" fmla="*/ 105 w 135035"/>
                      <a:gd name="connsiteY5" fmla="*/ 604072 h 636966"/>
                      <a:gd name="connsiteX6" fmla="*/ 24920 w 135035"/>
                      <a:gd name="connsiteY6" fmla="*/ 499852 h 636966"/>
                      <a:gd name="connsiteX7" fmla="*/ 49734 w 135035"/>
                      <a:gd name="connsiteY7" fmla="*/ 305062 h 636966"/>
                      <a:gd name="connsiteX8" fmla="*/ 64622 w 135035"/>
                      <a:gd name="connsiteY8" fmla="*/ 127641 h 636966"/>
                      <a:gd name="connsiteX9" fmla="*/ 80751 w 135035"/>
                      <a:gd name="connsiteY9" fmla="*/ 15977 h 636966"/>
                      <a:gd name="connsiteX0" fmla="*/ 81007 w 135291"/>
                      <a:gd name="connsiteY0" fmla="*/ 15977 h 637027"/>
                      <a:gd name="connsiteX1" fmla="*/ 134358 w 135291"/>
                      <a:gd name="connsiteY1" fmla="*/ 28384 h 637027"/>
                      <a:gd name="connsiteX2" fmla="*/ 114506 w 135291"/>
                      <a:gd name="connsiteY2" fmla="*/ 271563 h 637027"/>
                      <a:gd name="connsiteX3" fmla="*/ 108303 w 135291"/>
                      <a:gd name="connsiteY3" fmla="*/ 492408 h 637027"/>
                      <a:gd name="connsiteX4" fmla="*/ 35101 w 135291"/>
                      <a:gd name="connsiteY4" fmla="*/ 630126 h 637027"/>
                      <a:gd name="connsiteX5" fmla="*/ 361 w 135291"/>
                      <a:gd name="connsiteY5" fmla="*/ 604072 h 637027"/>
                      <a:gd name="connsiteX6" fmla="*/ 54953 w 135291"/>
                      <a:gd name="connsiteY6" fmla="*/ 497370 h 637027"/>
                      <a:gd name="connsiteX7" fmla="*/ 49990 w 135291"/>
                      <a:gd name="connsiteY7" fmla="*/ 305062 h 637027"/>
                      <a:gd name="connsiteX8" fmla="*/ 64878 w 135291"/>
                      <a:gd name="connsiteY8" fmla="*/ 127641 h 637027"/>
                      <a:gd name="connsiteX9" fmla="*/ 81007 w 135291"/>
                      <a:gd name="connsiteY9" fmla="*/ 15977 h 637027"/>
                      <a:gd name="connsiteX0" fmla="*/ 81351 w 135635"/>
                      <a:gd name="connsiteY0" fmla="*/ 15977 h 618441"/>
                      <a:gd name="connsiteX1" fmla="*/ 134702 w 135635"/>
                      <a:gd name="connsiteY1" fmla="*/ 28384 h 618441"/>
                      <a:gd name="connsiteX2" fmla="*/ 114850 w 135635"/>
                      <a:gd name="connsiteY2" fmla="*/ 271563 h 618441"/>
                      <a:gd name="connsiteX3" fmla="*/ 108647 w 135635"/>
                      <a:gd name="connsiteY3" fmla="*/ 492408 h 618441"/>
                      <a:gd name="connsiteX4" fmla="*/ 99962 w 135635"/>
                      <a:gd name="connsiteY4" fmla="*/ 605312 h 618441"/>
                      <a:gd name="connsiteX5" fmla="*/ 705 w 135635"/>
                      <a:gd name="connsiteY5" fmla="*/ 604072 h 618441"/>
                      <a:gd name="connsiteX6" fmla="*/ 55297 w 135635"/>
                      <a:gd name="connsiteY6" fmla="*/ 497370 h 618441"/>
                      <a:gd name="connsiteX7" fmla="*/ 50334 w 135635"/>
                      <a:gd name="connsiteY7" fmla="*/ 305062 h 618441"/>
                      <a:gd name="connsiteX8" fmla="*/ 65222 w 135635"/>
                      <a:gd name="connsiteY8" fmla="*/ 127641 h 618441"/>
                      <a:gd name="connsiteX9" fmla="*/ 81351 w 135635"/>
                      <a:gd name="connsiteY9" fmla="*/ 15977 h 618441"/>
                      <a:gd name="connsiteX0" fmla="*/ 33159 w 87443"/>
                      <a:gd name="connsiteY0" fmla="*/ 15977 h 611012"/>
                      <a:gd name="connsiteX1" fmla="*/ 86510 w 87443"/>
                      <a:gd name="connsiteY1" fmla="*/ 28384 h 611012"/>
                      <a:gd name="connsiteX2" fmla="*/ 66658 w 87443"/>
                      <a:gd name="connsiteY2" fmla="*/ 271563 h 611012"/>
                      <a:gd name="connsiteX3" fmla="*/ 60455 w 87443"/>
                      <a:gd name="connsiteY3" fmla="*/ 492408 h 611012"/>
                      <a:gd name="connsiteX4" fmla="*/ 51770 w 87443"/>
                      <a:gd name="connsiteY4" fmla="*/ 605312 h 611012"/>
                      <a:gd name="connsiteX5" fmla="*/ 7104 w 87443"/>
                      <a:gd name="connsiteY5" fmla="*/ 584221 h 611012"/>
                      <a:gd name="connsiteX6" fmla="*/ 7105 w 87443"/>
                      <a:gd name="connsiteY6" fmla="*/ 497370 h 611012"/>
                      <a:gd name="connsiteX7" fmla="*/ 2142 w 87443"/>
                      <a:gd name="connsiteY7" fmla="*/ 305062 h 611012"/>
                      <a:gd name="connsiteX8" fmla="*/ 17030 w 87443"/>
                      <a:gd name="connsiteY8" fmla="*/ 127641 h 611012"/>
                      <a:gd name="connsiteX9" fmla="*/ 33159 w 87443"/>
                      <a:gd name="connsiteY9" fmla="*/ 15977 h 611012"/>
                      <a:gd name="connsiteX0" fmla="*/ 29506 w 83790"/>
                      <a:gd name="connsiteY0" fmla="*/ 15977 h 611012"/>
                      <a:gd name="connsiteX1" fmla="*/ 82857 w 83790"/>
                      <a:gd name="connsiteY1" fmla="*/ 28384 h 611012"/>
                      <a:gd name="connsiteX2" fmla="*/ 63005 w 83790"/>
                      <a:gd name="connsiteY2" fmla="*/ 271563 h 611012"/>
                      <a:gd name="connsiteX3" fmla="*/ 56802 w 83790"/>
                      <a:gd name="connsiteY3" fmla="*/ 492408 h 611012"/>
                      <a:gd name="connsiteX4" fmla="*/ 48117 w 83790"/>
                      <a:gd name="connsiteY4" fmla="*/ 605312 h 611012"/>
                      <a:gd name="connsiteX5" fmla="*/ 3451 w 83790"/>
                      <a:gd name="connsiteY5" fmla="*/ 584221 h 611012"/>
                      <a:gd name="connsiteX6" fmla="*/ 3452 w 83790"/>
                      <a:gd name="connsiteY6" fmla="*/ 497370 h 611012"/>
                      <a:gd name="connsiteX7" fmla="*/ 7174 w 83790"/>
                      <a:gd name="connsiteY7" fmla="*/ 305062 h 611012"/>
                      <a:gd name="connsiteX8" fmla="*/ 13377 w 83790"/>
                      <a:gd name="connsiteY8" fmla="*/ 127641 h 611012"/>
                      <a:gd name="connsiteX9" fmla="*/ 29506 w 83790"/>
                      <a:gd name="connsiteY9" fmla="*/ 15977 h 611012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15977 h 611844"/>
                      <a:gd name="connsiteX1" fmla="*/ 82306 w 83239"/>
                      <a:gd name="connsiteY1" fmla="*/ 28384 h 611844"/>
                      <a:gd name="connsiteX2" fmla="*/ 62454 w 83239"/>
                      <a:gd name="connsiteY2" fmla="*/ 271563 h 611844"/>
                      <a:gd name="connsiteX3" fmla="*/ 56251 w 83239"/>
                      <a:gd name="connsiteY3" fmla="*/ 492408 h 611844"/>
                      <a:gd name="connsiteX4" fmla="*/ 47566 w 83239"/>
                      <a:gd name="connsiteY4" fmla="*/ 605312 h 611844"/>
                      <a:gd name="connsiteX5" fmla="*/ 2900 w 83239"/>
                      <a:gd name="connsiteY5" fmla="*/ 584221 h 611844"/>
                      <a:gd name="connsiteX6" fmla="*/ 2901 w 83239"/>
                      <a:gd name="connsiteY6" fmla="*/ 497370 h 611844"/>
                      <a:gd name="connsiteX7" fmla="*/ 6623 w 83239"/>
                      <a:gd name="connsiteY7" fmla="*/ 305062 h 611844"/>
                      <a:gd name="connsiteX8" fmla="*/ 12826 w 83239"/>
                      <a:gd name="connsiteY8" fmla="*/ 127641 h 611844"/>
                      <a:gd name="connsiteX9" fmla="*/ 28955 w 83239"/>
                      <a:gd name="connsiteY9" fmla="*/ 15977 h 611844"/>
                      <a:gd name="connsiteX0" fmla="*/ 28955 w 83239"/>
                      <a:gd name="connsiteY0" fmla="*/ 27894 h 623761"/>
                      <a:gd name="connsiteX1" fmla="*/ 82306 w 83239"/>
                      <a:gd name="connsiteY1" fmla="*/ 40301 h 623761"/>
                      <a:gd name="connsiteX2" fmla="*/ 62454 w 83239"/>
                      <a:gd name="connsiteY2" fmla="*/ 283480 h 623761"/>
                      <a:gd name="connsiteX3" fmla="*/ 56251 w 83239"/>
                      <a:gd name="connsiteY3" fmla="*/ 504325 h 623761"/>
                      <a:gd name="connsiteX4" fmla="*/ 47566 w 83239"/>
                      <a:gd name="connsiteY4" fmla="*/ 617229 h 623761"/>
                      <a:gd name="connsiteX5" fmla="*/ 2900 w 83239"/>
                      <a:gd name="connsiteY5" fmla="*/ 596138 h 623761"/>
                      <a:gd name="connsiteX6" fmla="*/ 2901 w 83239"/>
                      <a:gd name="connsiteY6" fmla="*/ 509287 h 623761"/>
                      <a:gd name="connsiteX7" fmla="*/ 6623 w 83239"/>
                      <a:gd name="connsiteY7" fmla="*/ 316979 h 623761"/>
                      <a:gd name="connsiteX8" fmla="*/ 28955 w 83239"/>
                      <a:gd name="connsiteY8" fmla="*/ 27894 h 623761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8955 w 83239"/>
                      <a:gd name="connsiteY0" fmla="*/ 24343 h 620210"/>
                      <a:gd name="connsiteX1" fmla="*/ 82306 w 83239"/>
                      <a:gd name="connsiteY1" fmla="*/ 36750 h 620210"/>
                      <a:gd name="connsiteX2" fmla="*/ 62454 w 83239"/>
                      <a:gd name="connsiteY2" fmla="*/ 279929 h 620210"/>
                      <a:gd name="connsiteX3" fmla="*/ 56251 w 83239"/>
                      <a:gd name="connsiteY3" fmla="*/ 500774 h 620210"/>
                      <a:gd name="connsiteX4" fmla="*/ 47566 w 83239"/>
                      <a:gd name="connsiteY4" fmla="*/ 613678 h 620210"/>
                      <a:gd name="connsiteX5" fmla="*/ 2900 w 83239"/>
                      <a:gd name="connsiteY5" fmla="*/ 592587 h 620210"/>
                      <a:gd name="connsiteX6" fmla="*/ 2901 w 83239"/>
                      <a:gd name="connsiteY6" fmla="*/ 505736 h 620210"/>
                      <a:gd name="connsiteX7" fmla="*/ 6623 w 83239"/>
                      <a:gd name="connsiteY7" fmla="*/ 262559 h 620210"/>
                      <a:gd name="connsiteX8" fmla="*/ 28955 w 83239"/>
                      <a:gd name="connsiteY8" fmla="*/ 24343 h 620210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9090 w 83374"/>
                      <a:gd name="connsiteY0" fmla="*/ 24343 h 613688"/>
                      <a:gd name="connsiteX1" fmla="*/ 82441 w 83374"/>
                      <a:gd name="connsiteY1" fmla="*/ 36750 h 613688"/>
                      <a:gd name="connsiteX2" fmla="*/ 62589 w 83374"/>
                      <a:gd name="connsiteY2" fmla="*/ 279929 h 613688"/>
                      <a:gd name="connsiteX3" fmla="*/ 56386 w 83374"/>
                      <a:gd name="connsiteY3" fmla="*/ 500774 h 613688"/>
                      <a:gd name="connsiteX4" fmla="*/ 47701 w 83374"/>
                      <a:gd name="connsiteY4" fmla="*/ 613678 h 613688"/>
                      <a:gd name="connsiteX5" fmla="*/ 3036 w 83374"/>
                      <a:gd name="connsiteY5" fmla="*/ 505736 h 613688"/>
                      <a:gd name="connsiteX6" fmla="*/ 6758 w 83374"/>
                      <a:gd name="connsiteY6" fmla="*/ 262559 h 613688"/>
                      <a:gd name="connsiteX7" fmla="*/ 29090 w 83374"/>
                      <a:gd name="connsiteY7" fmla="*/ 24343 h 613688"/>
                      <a:gd name="connsiteX0" fmla="*/ 28449 w 82733"/>
                      <a:gd name="connsiteY0" fmla="*/ 24343 h 611207"/>
                      <a:gd name="connsiteX1" fmla="*/ 81800 w 82733"/>
                      <a:gd name="connsiteY1" fmla="*/ 36750 h 611207"/>
                      <a:gd name="connsiteX2" fmla="*/ 61948 w 82733"/>
                      <a:gd name="connsiteY2" fmla="*/ 279929 h 611207"/>
                      <a:gd name="connsiteX3" fmla="*/ 55745 w 82733"/>
                      <a:gd name="connsiteY3" fmla="*/ 500774 h 611207"/>
                      <a:gd name="connsiteX4" fmla="*/ 38375 w 82733"/>
                      <a:gd name="connsiteY4" fmla="*/ 611197 h 611207"/>
                      <a:gd name="connsiteX5" fmla="*/ 2395 w 82733"/>
                      <a:gd name="connsiteY5" fmla="*/ 505736 h 611207"/>
                      <a:gd name="connsiteX6" fmla="*/ 6117 w 82733"/>
                      <a:gd name="connsiteY6" fmla="*/ 262559 h 611207"/>
                      <a:gd name="connsiteX7" fmla="*/ 28449 w 82733"/>
                      <a:gd name="connsiteY7" fmla="*/ 24343 h 611207"/>
                      <a:gd name="connsiteX0" fmla="*/ 28449 w 82733"/>
                      <a:gd name="connsiteY0" fmla="*/ 24343 h 611895"/>
                      <a:gd name="connsiteX1" fmla="*/ 81800 w 82733"/>
                      <a:gd name="connsiteY1" fmla="*/ 36750 h 611895"/>
                      <a:gd name="connsiteX2" fmla="*/ 61948 w 82733"/>
                      <a:gd name="connsiteY2" fmla="*/ 279929 h 611895"/>
                      <a:gd name="connsiteX3" fmla="*/ 55745 w 82733"/>
                      <a:gd name="connsiteY3" fmla="*/ 500774 h 611895"/>
                      <a:gd name="connsiteX4" fmla="*/ 38375 w 82733"/>
                      <a:gd name="connsiteY4" fmla="*/ 611197 h 611895"/>
                      <a:gd name="connsiteX5" fmla="*/ 2395 w 82733"/>
                      <a:gd name="connsiteY5" fmla="*/ 452386 h 611895"/>
                      <a:gd name="connsiteX6" fmla="*/ 6117 w 82733"/>
                      <a:gd name="connsiteY6" fmla="*/ 262559 h 611895"/>
                      <a:gd name="connsiteX7" fmla="*/ 28449 w 82733"/>
                      <a:gd name="connsiteY7" fmla="*/ 24343 h 611895"/>
                      <a:gd name="connsiteX0" fmla="*/ 28449 w 82733"/>
                      <a:gd name="connsiteY0" fmla="*/ 24343 h 611197"/>
                      <a:gd name="connsiteX1" fmla="*/ 81800 w 82733"/>
                      <a:gd name="connsiteY1" fmla="*/ 36750 h 611197"/>
                      <a:gd name="connsiteX2" fmla="*/ 61948 w 82733"/>
                      <a:gd name="connsiteY2" fmla="*/ 279929 h 611197"/>
                      <a:gd name="connsiteX3" fmla="*/ 55745 w 82733"/>
                      <a:gd name="connsiteY3" fmla="*/ 453627 h 611197"/>
                      <a:gd name="connsiteX4" fmla="*/ 38375 w 82733"/>
                      <a:gd name="connsiteY4" fmla="*/ 611197 h 611197"/>
                      <a:gd name="connsiteX5" fmla="*/ 2395 w 82733"/>
                      <a:gd name="connsiteY5" fmla="*/ 452386 h 611197"/>
                      <a:gd name="connsiteX6" fmla="*/ 6117 w 82733"/>
                      <a:gd name="connsiteY6" fmla="*/ 262559 h 611197"/>
                      <a:gd name="connsiteX7" fmla="*/ 28449 w 82733"/>
                      <a:gd name="connsiteY7" fmla="*/ 24343 h 61119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733"/>
                      <a:gd name="connsiteY0" fmla="*/ 24343 h 611247"/>
                      <a:gd name="connsiteX1" fmla="*/ 81800 w 82733"/>
                      <a:gd name="connsiteY1" fmla="*/ 36750 h 611247"/>
                      <a:gd name="connsiteX2" fmla="*/ 61948 w 82733"/>
                      <a:gd name="connsiteY2" fmla="*/ 279929 h 611247"/>
                      <a:gd name="connsiteX3" fmla="*/ 55745 w 82733"/>
                      <a:gd name="connsiteY3" fmla="*/ 453627 h 611247"/>
                      <a:gd name="connsiteX4" fmla="*/ 38375 w 82733"/>
                      <a:gd name="connsiteY4" fmla="*/ 611197 h 611247"/>
                      <a:gd name="connsiteX5" fmla="*/ 2395 w 82733"/>
                      <a:gd name="connsiteY5" fmla="*/ 452386 h 611247"/>
                      <a:gd name="connsiteX6" fmla="*/ 6117 w 82733"/>
                      <a:gd name="connsiteY6" fmla="*/ 262559 h 611247"/>
                      <a:gd name="connsiteX7" fmla="*/ 28449 w 82733"/>
                      <a:gd name="connsiteY7" fmla="*/ 24343 h 611247"/>
                      <a:gd name="connsiteX0" fmla="*/ 28449 w 82848"/>
                      <a:gd name="connsiteY0" fmla="*/ 24343 h 611197"/>
                      <a:gd name="connsiteX1" fmla="*/ 81800 w 82848"/>
                      <a:gd name="connsiteY1" fmla="*/ 36750 h 611197"/>
                      <a:gd name="connsiteX2" fmla="*/ 61948 w 82848"/>
                      <a:gd name="connsiteY2" fmla="*/ 279929 h 611197"/>
                      <a:gd name="connsiteX3" fmla="*/ 38375 w 82848"/>
                      <a:gd name="connsiteY3" fmla="*/ 611197 h 611197"/>
                      <a:gd name="connsiteX4" fmla="*/ 2395 w 82848"/>
                      <a:gd name="connsiteY4" fmla="*/ 452386 h 611197"/>
                      <a:gd name="connsiteX5" fmla="*/ 6117 w 82848"/>
                      <a:gd name="connsiteY5" fmla="*/ 262559 h 611197"/>
                      <a:gd name="connsiteX6" fmla="*/ 28449 w 82848"/>
                      <a:gd name="connsiteY6" fmla="*/ 24343 h 611197"/>
                      <a:gd name="connsiteX0" fmla="*/ 22493 w 76892"/>
                      <a:gd name="connsiteY0" fmla="*/ 24343 h 611197"/>
                      <a:gd name="connsiteX1" fmla="*/ 75844 w 76892"/>
                      <a:gd name="connsiteY1" fmla="*/ 36750 h 611197"/>
                      <a:gd name="connsiteX2" fmla="*/ 55992 w 76892"/>
                      <a:gd name="connsiteY2" fmla="*/ 279929 h 611197"/>
                      <a:gd name="connsiteX3" fmla="*/ 32419 w 76892"/>
                      <a:gd name="connsiteY3" fmla="*/ 611197 h 611197"/>
                      <a:gd name="connsiteX4" fmla="*/ 161 w 76892"/>
                      <a:gd name="connsiteY4" fmla="*/ 262559 h 611197"/>
                      <a:gd name="connsiteX5" fmla="*/ 22493 w 76892"/>
                      <a:gd name="connsiteY5" fmla="*/ 24343 h 611197"/>
                      <a:gd name="connsiteX0" fmla="*/ 22655 w 77018"/>
                      <a:gd name="connsiteY0" fmla="*/ 24343 h 612438"/>
                      <a:gd name="connsiteX1" fmla="*/ 76006 w 77018"/>
                      <a:gd name="connsiteY1" fmla="*/ 36750 h 612438"/>
                      <a:gd name="connsiteX2" fmla="*/ 56154 w 77018"/>
                      <a:gd name="connsiteY2" fmla="*/ 279929 h 612438"/>
                      <a:gd name="connsiteX3" fmla="*/ 37543 w 77018"/>
                      <a:gd name="connsiteY3" fmla="*/ 612438 h 612438"/>
                      <a:gd name="connsiteX4" fmla="*/ 323 w 77018"/>
                      <a:gd name="connsiteY4" fmla="*/ 262559 h 612438"/>
                      <a:gd name="connsiteX5" fmla="*/ 22655 w 77018"/>
                      <a:gd name="connsiteY5" fmla="*/ 24343 h 612438"/>
                      <a:gd name="connsiteX0" fmla="*/ 22655 w 77018"/>
                      <a:gd name="connsiteY0" fmla="*/ 24343 h 612623"/>
                      <a:gd name="connsiteX1" fmla="*/ 76006 w 77018"/>
                      <a:gd name="connsiteY1" fmla="*/ 36750 h 612623"/>
                      <a:gd name="connsiteX2" fmla="*/ 56154 w 77018"/>
                      <a:gd name="connsiteY2" fmla="*/ 279929 h 612623"/>
                      <a:gd name="connsiteX3" fmla="*/ 37543 w 77018"/>
                      <a:gd name="connsiteY3" fmla="*/ 612438 h 612623"/>
                      <a:gd name="connsiteX4" fmla="*/ 323 w 77018"/>
                      <a:gd name="connsiteY4" fmla="*/ 262559 h 612623"/>
                      <a:gd name="connsiteX5" fmla="*/ 22655 w 77018"/>
                      <a:gd name="connsiteY5" fmla="*/ 24343 h 612623"/>
                      <a:gd name="connsiteX0" fmla="*/ 17819 w 72182"/>
                      <a:gd name="connsiteY0" fmla="*/ 29208 h 617589"/>
                      <a:gd name="connsiteX1" fmla="*/ 71170 w 72182"/>
                      <a:gd name="connsiteY1" fmla="*/ 41615 h 617589"/>
                      <a:gd name="connsiteX2" fmla="*/ 51318 w 72182"/>
                      <a:gd name="connsiteY2" fmla="*/ 284794 h 617589"/>
                      <a:gd name="connsiteX3" fmla="*/ 32707 w 72182"/>
                      <a:gd name="connsiteY3" fmla="*/ 617303 h 617589"/>
                      <a:gd name="connsiteX4" fmla="*/ 450 w 72182"/>
                      <a:gd name="connsiteY4" fmla="*/ 336903 h 617589"/>
                      <a:gd name="connsiteX5" fmla="*/ 17819 w 72182"/>
                      <a:gd name="connsiteY5" fmla="*/ 29208 h 617589"/>
                      <a:gd name="connsiteX0" fmla="*/ 17819 w 72182"/>
                      <a:gd name="connsiteY0" fmla="*/ 31758 h 619854"/>
                      <a:gd name="connsiteX1" fmla="*/ 71170 w 72182"/>
                      <a:gd name="connsiteY1" fmla="*/ 44165 h 619854"/>
                      <a:gd name="connsiteX2" fmla="*/ 51318 w 72182"/>
                      <a:gd name="connsiteY2" fmla="*/ 335732 h 619854"/>
                      <a:gd name="connsiteX3" fmla="*/ 32707 w 72182"/>
                      <a:gd name="connsiteY3" fmla="*/ 619853 h 619854"/>
                      <a:gd name="connsiteX4" fmla="*/ 450 w 72182"/>
                      <a:gd name="connsiteY4" fmla="*/ 339453 h 619854"/>
                      <a:gd name="connsiteX5" fmla="*/ 17819 w 72182"/>
                      <a:gd name="connsiteY5" fmla="*/ 31758 h 619854"/>
                      <a:gd name="connsiteX0" fmla="*/ 17819 w 72182"/>
                      <a:gd name="connsiteY0" fmla="*/ 31758 h 619866"/>
                      <a:gd name="connsiteX1" fmla="*/ 71170 w 72182"/>
                      <a:gd name="connsiteY1" fmla="*/ 44165 h 619866"/>
                      <a:gd name="connsiteX2" fmla="*/ 51318 w 72182"/>
                      <a:gd name="connsiteY2" fmla="*/ 335732 h 619866"/>
                      <a:gd name="connsiteX3" fmla="*/ 32707 w 72182"/>
                      <a:gd name="connsiteY3" fmla="*/ 619853 h 619866"/>
                      <a:gd name="connsiteX4" fmla="*/ 450 w 72182"/>
                      <a:gd name="connsiteY4" fmla="*/ 339453 h 619866"/>
                      <a:gd name="connsiteX5" fmla="*/ 17819 w 72182"/>
                      <a:gd name="connsiteY5" fmla="*/ 31758 h 619866"/>
                      <a:gd name="connsiteX0" fmla="*/ 18763 w 73126"/>
                      <a:gd name="connsiteY0" fmla="*/ 31758 h 619866"/>
                      <a:gd name="connsiteX1" fmla="*/ 72114 w 73126"/>
                      <a:gd name="connsiteY1" fmla="*/ 44165 h 619866"/>
                      <a:gd name="connsiteX2" fmla="*/ 52262 w 73126"/>
                      <a:gd name="connsiteY2" fmla="*/ 335732 h 619866"/>
                      <a:gd name="connsiteX3" fmla="*/ 33651 w 73126"/>
                      <a:gd name="connsiteY3" fmla="*/ 619853 h 619866"/>
                      <a:gd name="connsiteX4" fmla="*/ 1394 w 73126"/>
                      <a:gd name="connsiteY4" fmla="*/ 339453 h 619866"/>
                      <a:gd name="connsiteX5" fmla="*/ 18763 w 73126"/>
                      <a:gd name="connsiteY5" fmla="*/ 31758 h 619866"/>
                      <a:gd name="connsiteX0" fmla="*/ 18763 w 72402"/>
                      <a:gd name="connsiteY0" fmla="*/ 32994 h 621102"/>
                      <a:gd name="connsiteX1" fmla="*/ 72114 w 72402"/>
                      <a:gd name="connsiteY1" fmla="*/ 45401 h 621102"/>
                      <a:gd name="connsiteX2" fmla="*/ 52262 w 72402"/>
                      <a:gd name="connsiteY2" fmla="*/ 336968 h 621102"/>
                      <a:gd name="connsiteX3" fmla="*/ 33651 w 72402"/>
                      <a:gd name="connsiteY3" fmla="*/ 621089 h 621102"/>
                      <a:gd name="connsiteX4" fmla="*/ 1394 w 72402"/>
                      <a:gd name="connsiteY4" fmla="*/ 340689 h 621102"/>
                      <a:gd name="connsiteX5" fmla="*/ 18763 w 72402"/>
                      <a:gd name="connsiteY5" fmla="*/ 32994 h 621102"/>
                      <a:gd name="connsiteX0" fmla="*/ 18763 w 72402"/>
                      <a:gd name="connsiteY0" fmla="*/ 32994 h 621103"/>
                      <a:gd name="connsiteX1" fmla="*/ 72114 w 72402"/>
                      <a:gd name="connsiteY1" fmla="*/ 45401 h 621103"/>
                      <a:gd name="connsiteX2" fmla="*/ 52262 w 72402"/>
                      <a:gd name="connsiteY2" fmla="*/ 336968 h 621103"/>
                      <a:gd name="connsiteX3" fmla="*/ 33651 w 72402"/>
                      <a:gd name="connsiteY3" fmla="*/ 621089 h 621103"/>
                      <a:gd name="connsiteX4" fmla="*/ 1394 w 72402"/>
                      <a:gd name="connsiteY4" fmla="*/ 340689 h 621103"/>
                      <a:gd name="connsiteX5" fmla="*/ 18763 w 72402"/>
                      <a:gd name="connsiteY5" fmla="*/ 32994 h 621103"/>
                      <a:gd name="connsiteX0" fmla="*/ 9297 w 75210"/>
                      <a:gd name="connsiteY0" fmla="*/ 31759 h 619868"/>
                      <a:gd name="connsiteX1" fmla="*/ 73814 w 75210"/>
                      <a:gd name="connsiteY1" fmla="*/ 44166 h 619868"/>
                      <a:gd name="connsiteX2" fmla="*/ 53962 w 75210"/>
                      <a:gd name="connsiteY2" fmla="*/ 335733 h 619868"/>
                      <a:gd name="connsiteX3" fmla="*/ 35351 w 75210"/>
                      <a:gd name="connsiteY3" fmla="*/ 619854 h 619868"/>
                      <a:gd name="connsiteX4" fmla="*/ 3094 w 75210"/>
                      <a:gd name="connsiteY4" fmla="*/ 339454 h 619868"/>
                      <a:gd name="connsiteX5" fmla="*/ 9297 w 75210"/>
                      <a:gd name="connsiteY5" fmla="*/ 31759 h 619868"/>
                      <a:gd name="connsiteX0" fmla="*/ 8659 w 62289"/>
                      <a:gd name="connsiteY0" fmla="*/ 30925 h 619033"/>
                      <a:gd name="connsiteX1" fmla="*/ 59528 w 62289"/>
                      <a:gd name="connsiteY1" fmla="*/ 45079 h 619033"/>
                      <a:gd name="connsiteX2" fmla="*/ 53324 w 62289"/>
                      <a:gd name="connsiteY2" fmla="*/ 334899 h 619033"/>
                      <a:gd name="connsiteX3" fmla="*/ 34713 w 62289"/>
                      <a:gd name="connsiteY3" fmla="*/ 619020 h 619033"/>
                      <a:gd name="connsiteX4" fmla="*/ 2456 w 62289"/>
                      <a:gd name="connsiteY4" fmla="*/ 338620 h 619033"/>
                      <a:gd name="connsiteX5" fmla="*/ 8659 w 62289"/>
                      <a:gd name="connsiteY5" fmla="*/ 30925 h 619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289" h="619033">
                        <a:moveTo>
                          <a:pt x="8659" y="30925"/>
                        </a:moveTo>
                        <a:cubicBezTo>
                          <a:pt x="18171" y="-17998"/>
                          <a:pt x="52084" y="-5583"/>
                          <a:pt x="59528" y="45079"/>
                        </a:cubicBezTo>
                        <a:cubicBezTo>
                          <a:pt x="66972" y="95741"/>
                          <a:pt x="57460" y="239242"/>
                          <a:pt x="53324" y="334899"/>
                        </a:cubicBezTo>
                        <a:cubicBezTo>
                          <a:pt x="49188" y="430556"/>
                          <a:pt x="72968" y="620881"/>
                          <a:pt x="34713" y="619020"/>
                        </a:cubicBezTo>
                        <a:cubicBezTo>
                          <a:pt x="-3542" y="617159"/>
                          <a:pt x="6798" y="436636"/>
                          <a:pt x="2456" y="338620"/>
                        </a:cubicBezTo>
                        <a:cubicBezTo>
                          <a:pt x="-1886" y="240604"/>
                          <a:pt x="-853" y="79848"/>
                          <a:pt x="8659" y="30925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</p:grpSp>
            <p:sp>
              <p:nvSpPr>
                <p:cNvPr id="2733" name="Freeform 2732"/>
                <p:cNvSpPr/>
                <p:nvPr/>
              </p:nvSpPr>
              <p:spPr>
                <a:xfrm>
                  <a:off x="6292450" y="3793675"/>
                  <a:ext cx="1212953" cy="723556"/>
                </a:xfrm>
                <a:custGeom>
                  <a:avLst/>
                  <a:gdLst>
                    <a:gd name="connsiteX0" fmla="*/ 110892 w 1212538"/>
                    <a:gd name="connsiteY0" fmla="*/ 81076 h 777859"/>
                    <a:gd name="connsiteX1" fmla="*/ 50170 w 1212538"/>
                    <a:gd name="connsiteY1" fmla="*/ 44167 h 777859"/>
                    <a:gd name="connsiteX2" fmla="*/ 114464 w 1212538"/>
                    <a:gd name="connsiteY2" fmla="*/ 28689 h 777859"/>
                    <a:gd name="connsiteX3" fmla="*/ 268054 w 1212538"/>
                    <a:gd name="connsiteY3" fmla="*/ 73932 h 777859"/>
                    <a:gd name="connsiteX4" fmla="*/ 500226 w 1212538"/>
                    <a:gd name="connsiteY4" fmla="*/ 123939 h 777859"/>
                    <a:gd name="connsiteX5" fmla="*/ 247814 w 1212538"/>
                    <a:gd name="connsiteY5" fmla="*/ 159657 h 777859"/>
                    <a:gd name="connsiteX6" fmla="*/ 104939 w 1212538"/>
                    <a:gd name="connsiteY6" fmla="*/ 158467 h 777859"/>
                    <a:gd name="connsiteX7" fmla="*/ 2545 w 1212538"/>
                    <a:gd name="connsiteY7" fmla="*/ 185851 h 777859"/>
                    <a:gd name="connsiteX8" fmla="*/ 93033 w 1212538"/>
                    <a:gd name="connsiteY8" fmla="*/ 262051 h 777859"/>
                    <a:gd name="connsiteX9" fmla="*/ 97795 w 1212538"/>
                    <a:gd name="connsiteY9" fmla="*/ 219189 h 777859"/>
                    <a:gd name="connsiteX10" fmla="*/ 39454 w 1212538"/>
                    <a:gd name="connsiteY10" fmla="*/ 192995 h 777859"/>
                    <a:gd name="connsiteX11" fmla="*/ 164470 w 1212538"/>
                    <a:gd name="connsiteY11" fmla="*/ 192995 h 777859"/>
                    <a:gd name="connsiteX12" fmla="*/ 491892 w 1212538"/>
                    <a:gd name="connsiteY12" fmla="*/ 145370 h 777859"/>
                    <a:gd name="connsiteX13" fmla="*/ 300201 w 1212538"/>
                    <a:gd name="connsiteY13" fmla="*/ 238239 h 777859"/>
                    <a:gd name="connsiteX14" fmla="*/ 157326 w 1212538"/>
                    <a:gd name="connsiteY14" fmla="*/ 309676 h 777859"/>
                    <a:gd name="connsiteX15" fmla="*/ 47789 w 1212538"/>
                    <a:gd name="connsiteY15" fmla="*/ 300151 h 777859"/>
                    <a:gd name="connsiteX16" fmla="*/ 164 w 1212538"/>
                    <a:gd name="connsiteY16" fmla="*/ 378732 h 777859"/>
                    <a:gd name="connsiteX17" fmla="*/ 62076 w 1212538"/>
                    <a:gd name="connsiteY17" fmla="*/ 415642 h 777859"/>
                    <a:gd name="connsiteX18" fmla="*/ 69220 w 1212538"/>
                    <a:gd name="connsiteY18" fmla="*/ 387067 h 777859"/>
                    <a:gd name="connsiteX19" fmla="*/ 35883 w 1212538"/>
                    <a:gd name="connsiteY19" fmla="*/ 350157 h 777859"/>
                    <a:gd name="connsiteX20" fmla="*/ 147801 w 1212538"/>
                    <a:gd name="connsiteY20" fmla="*/ 345395 h 777859"/>
                    <a:gd name="connsiteX21" fmla="*/ 358542 w 1212538"/>
                    <a:gd name="connsiteY21" fmla="*/ 250145 h 777859"/>
                    <a:gd name="connsiteX22" fmla="*/ 553804 w 1212538"/>
                    <a:gd name="connsiteY22" fmla="*/ 159657 h 777859"/>
                    <a:gd name="connsiteX23" fmla="*/ 944329 w 1212538"/>
                    <a:gd name="connsiteY23" fmla="*/ 101317 h 777859"/>
                    <a:gd name="connsiteX24" fmla="*/ 1140783 w 1212538"/>
                    <a:gd name="connsiteY24" fmla="*/ 171564 h 777859"/>
                    <a:gd name="connsiteX25" fmla="*/ 1161023 w 1212538"/>
                    <a:gd name="connsiteY25" fmla="*/ 721632 h 777859"/>
                    <a:gd name="connsiteX26" fmla="*/ 1209839 w 1212538"/>
                    <a:gd name="connsiteY26" fmla="*/ 720442 h 777859"/>
                    <a:gd name="connsiteX27" fmla="*/ 1202695 w 1212538"/>
                    <a:gd name="connsiteY27" fmla="*/ 373970 h 777859"/>
                    <a:gd name="connsiteX28" fmla="*/ 1172929 w 1212538"/>
                    <a:gd name="connsiteY28" fmla="*/ 110842 h 777859"/>
                    <a:gd name="connsiteX29" fmla="*/ 968142 w 1212538"/>
                    <a:gd name="connsiteY29" fmla="*/ 45357 h 777859"/>
                    <a:gd name="connsiteX30" fmla="*/ 645483 w 1212538"/>
                    <a:gd name="connsiteY30" fmla="*/ 92982 h 777859"/>
                    <a:gd name="connsiteX31" fmla="*/ 426408 w 1212538"/>
                    <a:gd name="connsiteY31" fmla="*/ 72742 h 777859"/>
                    <a:gd name="connsiteX32" fmla="*/ 193045 w 1212538"/>
                    <a:gd name="connsiteY32" fmla="*/ 21545 h 777859"/>
                    <a:gd name="connsiteX33" fmla="*/ 54933 w 1212538"/>
                    <a:gd name="connsiteY33" fmla="*/ 2495 h 777859"/>
                    <a:gd name="connsiteX34" fmla="*/ 26358 w 1212538"/>
                    <a:gd name="connsiteY34" fmla="*/ 73932 h 777859"/>
                    <a:gd name="connsiteX35" fmla="*/ 110892 w 1212538"/>
                    <a:gd name="connsiteY35" fmla="*/ 81076 h 777859"/>
                    <a:gd name="connsiteX0" fmla="*/ 110892 w 1212538"/>
                    <a:gd name="connsiteY0" fmla="*/ 81076 h 777859"/>
                    <a:gd name="connsiteX1" fmla="*/ 50170 w 1212538"/>
                    <a:gd name="connsiteY1" fmla="*/ 44167 h 777859"/>
                    <a:gd name="connsiteX2" fmla="*/ 114464 w 1212538"/>
                    <a:gd name="connsiteY2" fmla="*/ 28689 h 777859"/>
                    <a:gd name="connsiteX3" fmla="*/ 268054 w 1212538"/>
                    <a:gd name="connsiteY3" fmla="*/ 73932 h 777859"/>
                    <a:gd name="connsiteX4" fmla="*/ 500226 w 1212538"/>
                    <a:gd name="connsiteY4" fmla="*/ 123939 h 777859"/>
                    <a:gd name="connsiteX5" fmla="*/ 247814 w 1212538"/>
                    <a:gd name="connsiteY5" fmla="*/ 159657 h 777859"/>
                    <a:gd name="connsiteX6" fmla="*/ 104939 w 1212538"/>
                    <a:gd name="connsiteY6" fmla="*/ 158467 h 777859"/>
                    <a:gd name="connsiteX7" fmla="*/ 2545 w 1212538"/>
                    <a:gd name="connsiteY7" fmla="*/ 185851 h 777859"/>
                    <a:gd name="connsiteX8" fmla="*/ 93033 w 1212538"/>
                    <a:gd name="connsiteY8" fmla="*/ 262051 h 777859"/>
                    <a:gd name="connsiteX9" fmla="*/ 97795 w 1212538"/>
                    <a:gd name="connsiteY9" fmla="*/ 219189 h 777859"/>
                    <a:gd name="connsiteX10" fmla="*/ 39454 w 1212538"/>
                    <a:gd name="connsiteY10" fmla="*/ 192995 h 777859"/>
                    <a:gd name="connsiteX11" fmla="*/ 164470 w 1212538"/>
                    <a:gd name="connsiteY11" fmla="*/ 192995 h 777859"/>
                    <a:gd name="connsiteX12" fmla="*/ 491892 w 1212538"/>
                    <a:gd name="connsiteY12" fmla="*/ 145370 h 777859"/>
                    <a:gd name="connsiteX13" fmla="*/ 300201 w 1212538"/>
                    <a:gd name="connsiteY13" fmla="*/ 238239 h 777859"/>
                    <a:gd name="connsiteX14" fmla="*/ 157326 w 1212538"/>
                    <a:gd name="connsiteY14" fmla="*/ 309676 h 777859"/>
                    <a:gd name="connsiteX15" fmla="*/ 47789 w 1212538"/>
                    <a:gd name="connsiteY15" fmla="*/ 300151 h 777859"/>
                    <a:gd name="connsiteX16" fmla="*/ 164 w 1212538"/>
                    <a:gd name="connsiteY16" fmla="*/ 378732 h 777859"/>
                    <a:gd name="connsiteX17" fmla="*/ 62076 w 1212538"/>
                    <a:gd name="connsiteY17" fmla="*/ 415642 h 777859"/>
                    <a:gd name="connsiteX18" fmla="*/ 69220 w 1212538"/>
                    <a:gd name="connsiteY18" fmla="*/ 387067 h 777859"/>
                    <a:gd name="connsiteX19" fmla="*/ 35883 w 1212538"/>
                    <a:gd name="connsiteY19" fmla="*/ 350157 h 777859"/>
                    <a:gd name="connsiteX20" fmla="*/ 147801 w 1212538"/>
                    <a:gd name="connsiteY20" fmla="*/ 345395 h 777859"/>
                    <a:gd name="connsiteX21" fmla="*/ 358542 w 1212538"/>
                    <a:gd name="connsiteY21" fmla="*/ 250145 h 777859"/>
                    <a:gd name="connsiteX22" fmla="*/ 553804 w 1212538"/>
                    <a:gd name="connsiteY22" fmla="*/ 159657 h 777859"/>
                    <a:gd name="connsiteX23" fmla="*/ 944329 w 1212538"/>
                    <a:gd name="connsiteY23" fmla="*/ 101317 h 777859"/>
                    <a:gd name="connsiteX24" fmla="*/ 1140783 w 1212538"/>
                    <a:gd name="connsiteY24" fmla="*/ 171564 h 777859"/>
                    <a:gd name="connsiteX25" fmla="*/ 1161023 w 1212538"/>
                    <a:gd name="connsiteY25" fmla="*/ 721632 h 777859"/>
                    <a:gd name="connsiteX26" fmla="*/ 1209839 w 1212538"/>
                    <a:gd name="connsiteY26" fmla="*/ 720442 h 777859"/>
                    <a:gd name="connsiteX27" fmla="*/ 1202695 w 1212538"/>
                    <a:gd name="connsiteY27" fmla="*/ 373970 h 777859"/>
                    <a:gd name="connsiteX28" fmla="*/ 1172929 w 1212538"/>
                    <a:gd name="connsiteY28" fmla="*/ 110842 h 777859"/>
                    <a:gd name="connsiteX29" fmla="*/ 968142 w 1212538"/>
                    <a:gd name="connsiteY29" fmla="*/ 45357 h 777859"/>
                    <a:gd name="connsiteX30" fmla="*/ 645483 w 1212538"/>
                    <a:gd name="connsiteY30" fmla="*/ 92982 h 777859"/>
                    <a:gd name="connsiteX31" fmla="*/ 426408 w 1212538"/>
                    <a:gd name="connsiteY31" fmla="*/ 72742 h 777859"/>
                    <a:gd name="connsiteX32" fmla="*/ 193045 w 1212538"/>
                    <a:gd name="connsiteY32" fmla="*/ 21545 h 777859"/>
                    <a:gd name="connsiteX33" fmla="*/ 54933 w 1212538"/>
                    <a:gd name="connsiteY33" fmla="*/ 2495 h 777859"/>
                    <a:gd name="connsiteX34" fmla="*/ 26358 w 1212538"/>
                    <a:gd name="connsiteY34" fmla="*/ 73932 h 777859"/>
                    <a:gd name="connsiteX35" fmla="*/ 110892 w 1212538"/>
                    <a:gd name="connsiteY35" fmla="*/ 81076 h 777859"/>
                    <a:gd name="connsiteX0" fmla="*/ 110892 w 1212538"/>
                    <a:gd name="connsiteY0" fmla="*/ 81076 h 762689"/>
                    <a:gd name="connsiteX1" fmla="*/ 50170 w 1212538"/>
                    <a:gd name="connsiteY1" fmla="*/ 44167 h 762689"/>
                    <a:gd name="connsiteX2" fmla="*/ 114464 w 1212538"/>
                    <a:gd name="connsiteY2" fmla="*/ 28689 h 762689"/>
                    <a:gd name="connsiteX3" fmla="*/ 268054 w 1212538"/>
                    <a:gd name="connsiteY3" fmla="*/ 73932 h 762689"/>
                    <a:gd name="connsiteX4" fmla="*/ 500226 w 1212538"/>
                    <a:gd name="connsiteY4" fmla="*/ 123939 h 762689"/>
                    <a:gd name="connsiteX5" fmla="*/ 247814 w 1212538"/>
                    <a:gd name="connsiteY5" fmla="*/ 159657 h 762689"/>
                    <a:gd name="connsiteX6" fmla="*/ 104939 w 1212538"/>
                    <a:gd name="connsiteY6" fmla="*/ 158467 h 762689"/>
                    <a:gd name="connsiteX7" fmla="*/ 2545 w 1212538"/>
                    <a:gd name="connsiteY7" fmla="*/ 185851 h 762689"/>
                    <a:gd name="connsiteX8" fmla="*/ 93033 w 1212538"/>
                    <a:gd name="connsiteY8" fmla="*/ 262051 h 762689"/>
                    <a:gd name="connsiteX9" fmla="*/ 97795 w 1212538"/>
                    <a:gd name="connsiteY9" fmla="*/ 219189 h 762689"/>
                    <a:gd name="connsiteX10" fmla="*/ 39454 w 1212538"/>
                    <a:gd name="connsiteY10" fmla="*/ 192995 h 762689"/>
                    <a:gd name="connsiteX11" fmla="*/ 164470 w 1212538"/>
                    <a:gd name="connsiteY11" fmla="*/ 192995 h 762689"/>
                    <a:gd name="connsiteX12" fmla="*/ 491892 w 1212538"/>
                    <a:gd name="connsiteY12" fmla="*/ 145370 h 762689"/>
                    <a:gd name="connsiteX13" fmla="*/ 300201 w 1212538"/>
                    <a:gd name="connsiteY13" fmla="*/ 238239 h 762689"/>
                    <a:gd name="connsiteX14" fmla="*/ 157326 w 1212538"/>
                    <a:gd name="connsiteY14" fmla="*/ 309676 h 762689"/>
                    <a:gd name="connsiteX15" fmla="*/ 47789 w 1212538"/>
                    <a:gd name="connsiteY15" fmla="*/ 300151 h 762689"/>
                    <a:gd name="connsiteX16" fmla="*/ 164 w 1212538"/>
                    <a:gd name="connsiteY16" fmla="*/ 378732 h 762689"/>
                    <a:gd name="connsiteX17" fmla="*/ 62076 w 1212538"/>
                    <a:gd name="connsiteY17" fmla="*/ 415642 h 762689"/>
                    <a:gd name="connsiteX18" fmla="*/ 69220 w 1212538"/>
                    <a:gd name="connsiteY18" fmla="*/ 387067 h 762689"/>
                    <a:gd name="connsiteX19" fmla="*/ 35883 w 1212538"/>
                    <a:gd name="connsiteY19" fmla="*/ 350157 h 762689"/>
                    <a:gd name="connsiteX20" fmla="*/ 147801 w 1212538"/>
                    <a:gd name="connsiteY20" fmla="*/ 345395 h 762689"/>
                    <a:gd name="connsiteX21" fmla="*/ 358542 w 1212538"/>
                    <a:gd name="connsiteY21" fmla="*/ 250145 h 762689"/>
                    <a:gd name="connsiteX22" fmla="*/ 553804 w 1212538"/>
                    <a:gd name="connsiteY22" fmla="*/ 159657 h 762689"/>
                    <a:gd name="connsiteX23" fmla="*/ 944329 w 1212538"/>
                    <a:gd name="connsiteY23" fmla="*/ 101317 h 762689"/>
                    <a:gd name="connsiteX24" fmla="*/ 1140783 w 1212538"/>
                    <a:gd name="connsiteY24" fmla="*/ 171564 h 762689"/>
                    <a:gd name="connsiteX25" fmla="*/ 1161023 w 1212538"/>
                    <a:gd name="connsiteY25" fmla="*/ 721632 h 762689"/>
                    <a:gd name="connsiteX26" fmla="*/ 1209839 w 1212538"/>
                    <a:gd name="connsiteY26" fmla="*/ 720442 h 762689"/>
                    <a:gd name="connsiteX27" fmla="*/ 1202695 w 1212538"/>
                    <a:gd name="connsiteY27" fmla="*/ 373970 h 762689"/>
                    <a:gd name="connsiteX28" fmla="*/ 1172929 w 1212538"/>
                    <a:gd name="connsiteY28" fmla="*/ 110842 h 762689"/>
                    <a:gd name="connsiteX29" fmla="*/ 968142 w 1212538"/>
                    <a:gd name="connsiteY29" fmla="*/ 45357 h 762689"/>
                    <a:gd name="connsiteX30" fmla="*/ 645483 w 1212538"/>
                    <a:gd name="connsiteY30" fmla="*/ 92982 h 762689"/>
                    <a:gd name="connsiteX31" fmla="*/ 426408 w 1212538"/>
                    <a:gd name="connsiteY31" fmla="*/ 72742 h 762689"/>
                    <a:gd name="connsiteX32" fmla="*/ 193045 w 1212538"/>
                    <a:gd name="connsiteY32" fmla="*/ 21545 h 762689"/>
                    <a:gd name="connsiteX33" fmla="*/ 54933 w 1212538"/>
                    <a:gd name="connsiteY33" fmla="*/ 2495 h 762689"/>
                    <a:gd name="connsiteX34" fmla="*/ 26358 w 1212538"/>
                    <a:gd name="connsiteY34" fmla="*/ 73932 h 762689"/>
                    <a:gd name="connsiteX35" fmla="*/ 110892 w 1212538"/>
                    <a:gd name="connsiteY35" fmla="*/ 81076 h 762689"/>
                    <a:gd name="connsiteX0" fmla="*/ 110892 w 1212538"/>
                    <a:gd name="connsiteY0" fmla="*/ 81076 h 762689"/>
                    <a:gd name="connsiteX1" fmla="*/ 50170 w 1212538"/>
                    <a:gd name="connsiteY1" fmla="*/ 44167 h 762689"/>
                    <a:gd name="connsiteX2" fmla="*/ 114464 w 1212538"/>
                    <a:gd name="connsiteY2" fmla="*/ 28689 h 762689"/>
                    <a:gd name="connsiteX3" fmla="*/ 268054 w 1212538"/>
                    <a:gd name="connsiteY3" fmla="*/ 73932 h 762689"/>
                    <a:gd name="connsiteX4" fmla="*/ 500226 w 1212538"/>
                    <a:gd name="connsiteY4" fmla="*/ 123939 h 762689"/>
                    <a:gd name="connsiteX5" fmla="*/ 247814 w 1212538"/>
                    <a:gd name="connsiteY5" fmla="*/ 159657 h 762689"/>
                    <a:gd name="connsiteX6" fmla="*/ 104939 w 1212538"/>
                    <a:gd name="connsiteY6" fmla="*/ 158467 h 762689"/>
                    <a:gd name="connsiteX7" fmla="*/ 2545 w 1212538"/>
                    <a:gd name="connsiteY7" fmla="*/ 185851 h 762689"/>
                    <a:gd name="connsiteX8" fmla="*/ 93033 w 1212538"/>
                    <a:gd name="connsiteY8" fmla="*/ 262051 h 762689"/>
                    <a:gd name="connsiteX9" fmla="*/ 97795 w 1212538"/>
                    <a:gd name="connsiteY9" fmla="*/ 219189 h 762689"/>
                    <a:gd name="connsiteX10" fmla="*/ 39454 w 1212538"/>
                    <a:gd name="connsiteY10" fmla="*/ 192995 h 762689"/>
                    <a:gd name="connsiteX11" fmla="*/ 164470 w 1212538"/>
                    <a:gd name="connsiteY11" fmla="*/ 192995 h 762689"/>
                    <a:gd name="connsiteX12" fmla="*/ 491892 w 1212538"/>
                    <a:gd name="connsiteY12" fmla="*/ 145370 h 762689"/>
                    <a:gd name="connsiteX13" fmla="*/ 300201 w 1212538"/>
                    <a:gd name="connsiteY13" fmla="*/ 238239 h 762689"/>
                    <a:gd name="connsiteX14" fmla="*/ 157326 w 1212538"/>
                    <a:gd name="connsiteY14" fmla="*/ 309676 h 762689"/>
                    <a:gd name="connsiteX15" fmla="*/ 47789 w 1212538"/>
                    <a:gd name="connsiteY15" fmla="*/ 300151 h 762689"/>
                    <a:gd name="connsiteX16" fmla="*/ 164 w 1212538"/>
                    <a:gd name="connsiteY16" fmla="*/ 378732 h 762689"/>
                    <a:gd name="connsiteX17" fmla="*/ 62076 w 1212538"/>
                    <a:gd name="connsiteY17" fmla="*/ 415642 h 762689"/>
                    <a:gd name="connsiteX18" fmla="*/ 69220 w 1212538"/>
                    <a:gd name="connsiteY18" fmla="*/ 387067 h 762689"/>
                    <a:gd name="connsiteX19" fmla="*/ 35883 w 1212538"/>
                    <a:gd name="connsiteY19" fmla="*/ 350157 h 762689"/>
                    <a:gd name="connsiteX20" fmla="*/ 147801 w 1212538"/>
                    <a:gd name="connsiteY20" fmla="*/ 345395 h 762689"/>
                    <a:gd name="connsiteX21" fmla="*/ 358542 w 1212538"/>
                    <a:gd name="connsiteY21" fmla="*/ 250145 h 762689"/>
                    <a:gd name="connsiteX22" fmla="*/ 553804 w 1212538"/>
                    <a:gd name="connsiteY22" fmla="*/ 159657 h 762689"/>
                    <a:gd name="connsiteX23" fmla="*/ 944329 w 1212538"/>
                    <a:gd name="connsiteY23" fmla="*/ 101317 h 762689"/>
                    <a:gd name="connsiteX24" fmla="*/ 1140783 w 1212538"/>
                    <a:gd name="connsiteY24" fmla="*/ 171564 h 762689"/>
                    <a:gd name="connsiteX25" fmla="*/ 1161023 w 1212538"/>
                    <a:gd name="connsiteY25" fmla="*/ 721632 h 762689"/>
                    <a:gd name="connsiteX26" fmla="*/ 1209839 w 1212538"/>
                    <a:gd name="connsiteY26" fmla="*/ 720442 h 762689"/>
                    <a:gd name="connsiteX27" fmla="*/ 1202695 w 1212538"/>
                    <a:gd name="connsiteY27" fmla="*/ 373970 h 762689"/>
                    <a:gd name="connsiteX28" fmla="*/ 1172929 w 1212538"/>
                    <a:gd name="connsiteY28" fmla="*/ 110842 h 762689"/>
                    <a:gd name="connsiteX29" fmla="*/ 968142 w 1212538"/>
                    <a:gd name="connsiteY29" fmla="*/ 45357 h 762689"/>
                    <a:gd name="connsiteX30" fmla="*/ 645483 w 1212538"/>
                    <a:gd name="connsiteY30" fmla="*/ 92982 h 762689"/>
                    <a:gd name="connsiteX31" fmla="*/ 426408 w 1212538"/>
                    <a:gd name="connsiteY31" fmla="*/ 72742 h 762689"/>
                    <a:gd name="connsiteX32" fmla="*/ 193045 w 1212538"/>
                    <a:gd name="connsiteY32" fmla="*/ 21545 h 762689"/>
                    <a:gd name="connsiteX33" fmla="*/ 54933 w 1212538"/>
                    <a:gd name="connsiteY33" fmla="*/ 2495 h 762689"/>
                    <a:gd name="connsiteX34" fmla="*/ 26358 w 1212538"/>
                    <a:gd name="connsiteY34" fmla="*/ 73932 h 762689"/>
                    <a:gd name="connsiteX35" fmla="*/ 110892 w 1212538"/>
                    <a:gd name="connsiteY35" fmla="*/ 81076 h 762689"/>
                    <a:gd name="connsiteX0" fmla="*/ 110892 w 1212538"/>
                    <a:gd name="connsiteY0" fmla="*/ 81076 h 721632"/>
                    <a:gd name="connsiteX1" fmla="*/ 50170 w 1212538"/>
                    <a:gd name="connsiteY1" fmla="*/ 44167 h 721632"/>
                    <a:gd name="connsiteX2" fmla="*/ 114464 w 1212538"/>
                    <a:gd name="connsiteY2" fmla="*/ 28689 h 721632"/>
                    <a:gd name="connsiteX3" fmla="*/ 268054 w 1212538"/>
                    <a:gd name="connsiteY3" fmla="*/ 73932 h 721632"/>
                    <a:gd name="connsiteX4" fmla="*/ 500226 w 1212538"/>
                    <a:gd name="connsiteY4" fmla="*/ 123939 h 721632"/>
                    <a:gd name="connsiteX5" fmla="*/ 247814 w 1212538"/>
                    <a:gd name="connsiteY5" fmla="*/ 159657 h 721632"/>
                    <a:gd name="connsiteX6" fmla="*/ 104939 w 1212538"/>
                    <a:gd name="connsiteY6" fmla="*/ 158467 h 721632"/>
                    <a:gd name="connsiteX7" fmla="*/ 2545 w 1212538"/>
                    <a:gd name="connsiteY7" fmla="*/ 185851 h 721632"/>
                    <a:gd name="connsiteX8" fmla="*/ 93033 w 1212538"/>
                    <a:gd name="connsiteY8" fmla="*/ 262051 h 721632"/>
                    <a:gd name="connsiteX9" fmla="*/ 97795 w 1212538"/>
                    <a:gd name="connsiteY9" fmla="*/ 219189 h 721632"/>
                    <a:gd name="connsiteX10" fmla="*/ 39454 w 1212538"/>
                    <a:gd name="connsiteY10" fmla="*/ 192995 h 721632"/>
                    <a:gd name="connsiteX11" fmla="*/ 164470 w 1212538"/>
                    <a:gd name="connsiteY11" fmla="*/ 192995 h 721632"/>
                    <a:gd name="connsiteX12" fmla="*/ 491892 w 1212538"/>
                    <a:gd name="connsiteY12" fmla="*/ 145370 h 721632"/>
                    <a:gd name="connsiteX13" fmla="*/ 300201 w 1212538"/>
                    <a:gd name="connsiteY13" fmla="*/ 238239 h 721632"/>
                    <a:gd name="connsiteX14" fmla="*/ 157326 w 1212538"/>
                    <a:gd name="connsiteY14" fmla="*/ 309676 h 721632"/>
                    <a:gd name="connsiteX15" fmla="*/ 47789 w 1212538"/>
                    <a:gd name="connsiteY15" fmla="*/ 300151 h 721632"/>
                    <a:gd name="connsiteX16" fmla="*/ 164 w 1212538"/>
                    <a:gd name="connsiteY16" fmla="*/ 378732 h 721632"/>
                    <a:gd name="connsiteX17" fmla="*/ 62076 w 1212538"/>
                    <a:gd name="connsiteY17" fmla="*/ 415642 h 721632"/>
                    <a:gd name="connsiteX18" fmla="*/ 69220 w 1212538"/>
                    <a:gd name="connsiteY18" fmla="*/ 387067 h 721632"/>
                    <a:gd name="connsiteX19" fmla="*/ 35883 w 1212538"/>
                    <a:gd name="connsiteY19" fmla="*/ 350157 h 721632"/>
                    <a:gd name="connsiteX20" fmla="*/ 147801 w 1212538"/>
                    <a:gd name="connsiteY20" fmla="*/ 345395 h 721632"/>
                    <a:gd name="connsiteX21" fmla="*/ 358542 w 1212538"/>
                    <a:gd name="connsiteY21" fmla="*/ 250145 h 721632"/>
                    <a:gd name="connsiteX22" fmla="*/ 553804 w 1212538"/>
                    <a:gd name="connsiteY22" fmla="*/ 159657 h 721632"/>
                    <a:gd name="connsiteX23" fmla="*/ 944329 w 1212538"/>
                    <a:gd name="connsiteY23" fmla="*/ 101317 h 721632"/>
                    <a:gd name="connsiteX24" fmla="*/ 1140783 w 1212538"/>
                    <a:gd name="connsiteY24" fmla="*/ 171564 h 721632"/>
                    <a:gd name="connsiteX25" fmla="*/ 1161023 w 1212538"/>
                    <a:gd name="connsiteY25" fmla="*/ 721632 h 721632"/>
                    <a:gd name="connsiteX26" fmla="*/ 1209839 w 1212538"/>
                    <a:gd name="connsiteY26" fmla="*/ 720442 h 721632"/>
                    <a:gd name="connsiteX27" fmla="*/ 1202695 w 1212538"/>
                    <a:gd name="connsiteY27" fmla="*/ 373970 h 721632"/>
                    <a:gd name="connsiteX28" fmla="*/ 1172929 w 1212538"/>
                    <a:gd name="connsiteY28" fmla="*/ 110842 h 721632"/>
                    <a:gd name="connsiteX29" fmla="*/ 968142 w 1212538"/>
                    <a:gd name="connsiteY29" fmla="*/ 45357 h 721632"/>
                    <a:gd name="connsiteX30" fmla="*/ 645483 w 1212538"/>
                    <a:gd name="connsiteY30" fmla="*/ 92982 h 721632"/>
                    <a:gd name="connsiteX31" fmla="*/ 426408 w 1212538"/>
                    <a:gd name="connsiteY31" fmla="*/ 72742 h 721632"/>
                    <a:gd name="connsiteX32" fmla="*/ 193045 w 1212538"/>
                    <a:gd name="connsiteY32" fmla="*/ 21545 h 721632"/>
                    <a:gd name="connsiteX33" fmla="*/ 54933 w 1212538"/>
                    <a:gd name="connsiteY33" fmla="*/ 2495 h 721632"/>
                    <a:gd name="connsiteX34" fmla="*/ 26358 w 1212538"/>
                    <a:gd name="connsiteY34" fmla="*/ 73932 h 721632"/>
                    <a:gd name="connsiteX35" fmla="*/ 110892 w 1212538"/>
                    <a:gd name="connsiteY35" fmla="*/ 81076 h 721632"/>
                    <a:gd name="connsiteX0" fmla="*/ 110892 w 1212538"/>
                    <a:gd name="connsiteY0" fmla="*/ 81076 h 721632"/>
                    <a:gd name="connsiteX1" fmla="*/ 50170 w 1212538"/>
                    <a:gd name="connsiteY1" fmla="*/ 44167 h 721632"/>
                    <a:gd name="connsiteX2" fmla="*/ 114464 w 1212538"/>
                    <a:gd name="connsiteY2" fmla="*/ 28689 h 721632"/>
                    <a:gd name="connsiteX3" fmla="*/ 268054 w 1212538"/>
                    <a:gd name="connsiteY3" fmla="*/ 73932 h 721632"/>
                    <a:gd name="connsiteX4" fmla="*/ 500226 w 1212538"/>
                    <a:gd name="connsiteY4" fmla="*/ 123939 h 721632"/>
                    <a:gd name="connsiteX5" fmla="*/ 247814 w 1212538"/>
                    <a:gd name="connsiteY5" fmla="*/ 159657 h 721632"/>
                    <a:gd name="connsiteX6" fmla="*/ 104939 w 1212538"/>
                    <a:gd name="connsiteY6" fmla="*/ 158467 h 721632"/>
                    <a:gd name="connsiteX7" fmla="*/ 2545 w 1212538"/>
                    <a:gd name="connsiteY7" fmla="*/ 185851 h 721632"/>
                    <a:gd name="connsiteX8" fmla="*/ 93033 w 1212538"/>
                    <a:gd name="connsiteY8" fmla="*/ 262051 h 721632"/>
                    <a:gd name="connsiteX9" fmla="*/ 97795 w 1212538"/>
                    <a:gd name="connsiteY9" fmla="*/ 219189 h 721632"/>
                    <a:gd name="connsiteX10" fmla="*/ 39454 w 1212538"/>
                    <a:gd name="connsiteY10" fmla="*/ 192995 h 721632"/>
                    <a:gd name="connsiteX11" fmla="*/ 164470 w 1212538"/>
                    <a:gd name="connsiteY11" fmla="*/ 192995 h 721632"/>
                    <a:gd name="connsiteX12" fmla="*/ 491892 w 1212538"/>
                    <a:gd name="connsiteY12" fmla="*/ 145370 h 721632"/>
                    <a:gd name="connsiteX13" fmla="*/ 300201 w 1212538"/>
                    <a:gd name="connsiteY13" fmla="*/ 238239 h 721632"/>
                    <a:gd name="connsiteX14" fmla="*/ 157326 w 1212538"/>
                    <a:gd name="connsiteY14" fmla="*/ 309676 h 721632"/>
                    <a:gd name="connsiteX15" fmla="*/ 47789 w 1212538"/>
                    <a:gd name="connsiteY15" fmla="*/ 300151 h 721632"/>
                    <a:gd name="connsiteX16" fmla="*/ 164 w 1212538"/>
                    <a:gd name="connsiteY16" fmla="*/ 378732 h 721632"/>
                    <a:gd name="connsiteX17" fmla="*/ 62076 w 1212538"/>
                    <a:gd name="connsiteY17" fmla="*/ 415642 h 721632"/>
                    <a:gd name="connsiteX18" fmla="*/ 69220 w 1212538"/>
                    <a:gd name="connsiteY18" fmla="*/ 387067 h 721632"/>
                    <a:gd name="connsiteX19" fmla="*/ 35883 w 1212538"/>
                    <a:gd name="connsiteY19" fmla="*/ 350157 h 721632"/>
                    <a:gd name="connsiteX20" fmla="*/ 147801 w 1212538"/>
                    <a:gd name="connsiteY20" fmla="*/ 345395 h 721632"/>
                    <a:gd name="connsiteX21" fmla="*/ 358542 w 1212538"/>
                    <a:gd name="connsiteY21" fmla="*/ 250145 h 721632"/>
                    <a:gd name="connsiteX22" fmla="*/ 553804 w 1212538"/>
                    <a:gd name="connsiteY22" fmla="*/ 159657 h 721632"/>
                    <a:gd name="connsiteX23" fmla="*/ 944329 w 1212538"/>
                    <a:gd name="connsiteY23" fmla="*/ 101317 h 721632"/>
                    <a:gd name="connsiteX24" fmla="*/ 1140783 w 1212538"/>
                    <a:gd name="connsiteY24" fmla="*/ 171564 h 721632"/>
                    <a:gd name="connsiteX25" fmla="*/ 1161023 w 1212538"/>
                    <a:gd name="connsiteY25" fmla="*/ 721632 h 721632"/>
                    <a:gd name="connsiteX26" fmla="*/ 1209839 w 1212538"/>
                    <a:gd name="connsiteY26" fmla="*/ 720442 h 721632"/>
                    <a:gd name="connsiteX27" fmla="*/ 1202695 w 1212538"/>
                    <a:gd name="connsiteY27" fmla="*/ 373970 h 721632"/>
                    <a:gd name="connsiteX28" fmla="*/ 1172929 w 1212538"/>
                    <a:gd name="connsiteY28" fmla="*/ 110842 h 721632"/>
                    <a:gd name="connsiteX29" fmla="*/ 968142 w 1212538"/>
                    <a:gd name="connsiteY29" fmla="*/ 45357 h 721632"/>
                    <a:gd name="connsiteX30" fmla="*/ 645483 w 1212538"/>
                    <a:gd name="connsiteY30" fmla="*/ 92982 h 721632"/>
                    <a:gd name="connsiteX31" fmla="*/ 426408 w 1212538"/>
                    <a:gd name="connsiteY31" fmla="*/ 72742 h 721632"/>
                    <a:gd name="connsiteX32" fmla="*/ 193045 w 1212538"/>
                    <a:gd name="connsiteY32" fmla="*/ 21545 h 721632"/>
                    <a:gd name="connsiteX33" fmla="*/ 54933 w 1212538"/>
                    <a:gd name="connsiteY33" fmla="*/ 2495 h 721632"/>
                    <a:gd name="connsiteX34" fmla="*/ 26358 w 1212538"/>
                    <a:gd name="connsiteY34" fmla="*/ 73932 h 721632"/>
                    <a:gd name="connsiteX35" fmla="*/ 110892 w 1212538"/>
                    <a:gd name="connsiteY35" fmla="*/ 81076 h 721632"/>
                    <a:gd name="connsiteX0" fmla="*/ 110892 w 1212538"/>
                    <a:gd name="connsiteY0" fmla="*/ 81076 h 721632"/>
                    <a:gd name="connsiteX1" fmla="*/ 50170 w 1212538"/>
                    <a:gd name="connsiteY1" fmla="*/ 44167 h 721632"/>
                    <a:gd name="connsiteX2" fmla="*/ 114464 w 1212538"/>
                    <a:gd name="connsiteY2" fmla="*/ 28689 h 721632"/>
                    <a:gd name="connsiteX3" fmla="*/ 268054 w 1212538"/>
                    <a:gd name="connsiteY3" fmla="*/ 73932 h 721632"/>
                    <a:gd name="connsiteX4" fmla="*/ 500226 w 1212538"/>
                    <a:gd name="connsiteY4" fmla="*/ 123939 h 721632"/>
                    <a:gd name="connsiteX5" fmla="*/ 247814 w 1212538"/>
                    <a:gd name="connsiteY5" fmla="*/ 159657 h 721632"/>
                    <a:gd name="connsiteX6" fmla="*/ 104939 w 1212538"/>
                    <a:gd name="connsiteY6" fmla="*/ 158467 h 721632"/>
                    <a:gd name="connsiteX7" fmla="*/ 2545 w 1212538"/>
                    <a:gd name="connsiteY7" fmla="*/ 185851 h 721632"/>
                    <a:gd name="connsiteX8" fmla="*/ 93033 w 1212538"/>
                    <a:gd name="connsiteY8" fmla="*/ 262051 h 721632"/>
                    <a:gd name="connsiteX9" fmla="*/ 97795 w 1212538"/>
                    <a:gd name="connsiteY9" fmla="*/ 219189 h 721632"/>
                    <a:gd name="connsiteX10" fmla="*/ 39454 w 1212538"/>
                    <a:gd name="connsiteY10" fmla="*/ 192995 h 721632"/>
                    <a:gd name="connsiteX11" fmla="*/ 164470 w 1212538"/>
                    <a:gd name="connsiteY11" fmla="*/ 192995 h 721632"/>
                    <a:gd name="connsiteX12" fmla="*/ 491892 w 1212538"/>
                    <a:gd name="connsiteY12" fmla="*/ 145370 h 721632"/>
                    <a:gd name="connsiteX13" fmla="*/ 300201 w 1212538"/>
                    <a:gd name="connsiteY13" fmla="*/ 238239 h 721632"/>
                    <a:gd name="connsiteX14" fmla="*/ 157326 w 1212538"/>
                    <a:gd name="connsiteY14" fmla="*/ 309676 h 721632"/>
                    <a:gd name="connsiteX15" fmla="*/ 47789 w 1212538"/>
                    <a:gd name="connsiteY15" fmla="*/ 300151 h 721632"/>
                    <a:gd name="connsiteX16" fmla="*/ 164 w 1212538"/>
                    <a:gd name="connsiteY16" fmla="*/ 378732 h 721632"/>
                    <a:gd name="connsiteX17" fmla="*/ 62076 w 1212538"/>
                    <a:gd name="connsiteY17" fmla="*/ 415642 h 721632"/>
                    <a:gd name="connsiteX18" fmla="*/ 69220 w 1212538"/>
                    <a:gd name="connsiteY18" fmla="*/ 387067 h 721632"/>
                    <a:gd name="connsiteX19" fmla="*/ 35883 w 1212538"/>
                    <a:gd name="connsiteY19" fmla="*/ 350157 h 721632"/>
                    <a:gd name="connsiteX20" fmla="*/ 147801 w 1212538"/>
                    <a:gd name="connsiteY20" fmla="*/ 345395 h 721632"/>
                    <a:gd name="connsiteX21" fmla="*/ 358542 w 1212538"/>
                    <a:gd name="connsiteY21" fmla="*/ 250145 h 721632"/>
                    <a:gd name="connsiteX22" fmla="*/ 553804 w 1212538"/>
                    <a:gd name="connsiteY22" fmla="*/ 159657 h 721632"/>
                    <a:gd name="connsiteX23" fmla="*/ 944329 w 1212538"/>
                    <a:gd name="connsiteY23" fmla="*/ 101317 h 721632"/>
                    <a:gd name="connsiteX24" fmla="*/ 1140783 w 1212538"/>
                    <a:gd name="connsiteY24" fmla="*/ 171564 h 721632"/>
                    <a:gd name="connsiteX25" fmla="*/ 1161023 w 1212538"/>
                    <a:gd name="connsiteY25" fmla="*/ 721632 h 721632"/>
                    <a:gd name="connsiteX26" fmla="*/ 1209839 w 1212538"/>
                    <a:gd name="connsiteY26" fmla="*/ 720442 h 721632"/>
                    <a:gd name="connsiteX27" fmla="*/ 1202695 w 1212538"/>
                    <a:gd name="connsiteY27" fmla="*/ 373970 h 721632"/>
                    <a:gd name="connsiteX28" fmla="*/ 1172929 w 1212538"/>
                    <a:gd name="connsiteY28" fmla="*/ 110842 h 721632"/>
                    <a:gd name="connsiteX29" fmla="*/ 968142 w 1212538"/>
                    <a:gd name="connsiteY29" fmla="*/ 45357 h 721632"/>
                    <a:gd name="connsiteX30" fmla="*/ 645483 w 1212538"/>
                    <a:gd name="connsiteY30" fmla="*/ 92982 h 721632"/>
                    <a:gd name="connsiteX31" fmla="*/ 426408 w 1212538"/>
                    <a:gd name="connsiteY31" fmla="*/ 72742 h 721632"/>
                    <a:gd name="connsiteX32" fmla="*/ 193045 w 1212538"/>
                    <a:gd name="connsiteY32" fmla="*/ 21545 h 721632"/>
                    <a:gd name="connsiteX33" fmla="*/ 54933 w 1212538"/>
                    <a:gd name="connsiteY33" fmla="*/ 2495 h 721632"/>
                    <a:gd name="connsiteX34" fmla="*/ 26358 w 1212538"/>
                    <a:gd name="connsiteY34" fmla="*/ 73932 h 721632"/>
                    <a:gd name="connsiteX35" fmla="*/ 110892 w 1212538"/>
                    <a:gd name="connsiteY35" fmla="*/ 81076 h 721632"/>
                    <a:gd name="connsiteX0" fmla="*/ 110892 w 1213772"/>
                    <a:gd name="connsiteY0" fmla="*/ 81076 h 721632"/>
                    <a:gd name="connsiteX1" fmla="*/ 50170 w 1213772"/>
                    <a:gd name="connsiteY1" fmla="*/ 44167 h 721632"/>
                    <a:gd name="connsiteX2" fmla="*/ 114464 w 1213772"/>
                    <a:gd name="connsiteY2" fmla="*/ 28689 h 721632"/>
                    <a:gd name="connsiteX3" fmla="*/ 268054 w 1213772"/>
                    <a:gd name="connsiteY3" fmla="*/ 73932 h 721632"/>
                    <a:gd name="connsiteX4" fmla="*/ 500226 w 1213772"/>
                    <a:gd name="connsiteY4" fmla="*/ 123939 h 721632"/>
                    <a:gd name="connsiteX5" fmla="*/ 247814 w 1213772"/>
                    <a:gd name="connsiteY5" fmla="*/ 159657 h 721632"/>
                    <a:gd name="connsiteX6" fmla="*/ 104939 w 1213772"/>
                    <a:gd name="connsiteY6" fmla="*/ 158467 h 721632"/>
                    <a:gd name="connsiteX7" fmla="*/ 2545 w 1213772"/>
                    <a:gd name="connsiteY7" fmla="*/ 185851 h 721632"/>
                    <a:gd name="connsiteX8" fmla="*/ 93033 w 1213772"/>
                    <a:gd name="connsiteY8" fmla="*/ 262051 h 721632"/>
                    <a:gd name="connsiteX9" fmla="*/ 97795 w 1213772"/>
                    <a:gd name="connsiteY9" fmla="*/ 219189 h 721632"/>
                    <a:gd name="connsiteX10" fmla="*/ 39454 w 1213772"/>
                    <a:gd name="connsiteY10" fmla="*/ 192995 h 721632"/>
                    <a:gd name="connsiteX11" fmla="*/ 164470 w 1213772"/>
                    <a:gd name="connsiteY11" fmla="*/ 192995 h 721632"/>
                    <a:gd name="connsiteX12" fmla="*/ 491892 w 1213772"/>
                    <a:gd name="connsiteY12" fmla="*/ 145370 h 721632"/>
                    <a:gd name="connsiteX13" fmla="*/ 300201 w 1213772"/>
                    <a:gd name="connsiteY13" fmla="*/ 238239 h 721632"/>
                    <a:gd name="connsiteX14" fmla="*/ 157326 w 1213772"/>
                    <a:gd name="connsiteY14" fmla="*/ 309676 h 721632"/>
                    <a:gd name="connsiteX15" fmla="*/ 47789 w 1213772"/>
                    <a:gd name="connsiteY15" fmla="*/ 300151 h 721632"/>
                    <a:gd name="connsiteX16" fmla="*/ 164 w 1213772"/>
                    <a:gd name="connsiteY16" fmla="*/ 378732 h 721632"/>
                    <a:gd name="connsiteX17" fmla="*/ 62076 w 1213772"/>
                    <a:gd name="connsiteY17" fmla="*/ 415642 h 721632"/>
                    <a:gd name="connsiteX18" fmla="*/ 69220 w 1213772"/>
                    <a:gd name="connsiteY18" fmla="*/ 387067 h 721632"/>
                    <a:gd name="connsiteX19" fmla="*/ 35883 w 1213772"/>
                    <a:gd name="connsiteY19" fmla="*/ 350157 h 721632"/>
                    <a:gd name="connsiteX20" fmla="*/ 147801 w 1213772"/>
                    <a:gd name="connsiteY20" fmla="*/ 345395 h 721632"/>
                    <a:gd name="connsiteX21" fmla="*/ 358542 w 1213772"/>
                    <a:gd name="connsiteY21" fmla="*/ 250145 h 721632"/>
                    <a:gd name="connsiteX22" fmla="*/ 553804 w 1213772"/>
                    <a:gd name="connsiteY22" fmla="*/ 159657 h 721632"/>
                    <a:gd name="connsiteX23" fmla="*/ 944329 w 1213772"/>
                    <a:gd name="connsiteY23" fmla="*/ 101317 h 721632"/>
                    <a:gd name="connsiteX24" fmla="*/ 1140783 w 1213772"/>
                    <a:gd name="connsiteY24" fmla="*/ 171564 h 721632"/>
                    <a:gd name="connsiteX25" fmla="*/ 1161023 w 1213772"/>
                    <a:gd name="connsiteY25" fmla="*/ 721632 h 721632"/>
                    <a:gd name="connsiteX26" fmla="*/ 1209839 w 1213772"/>
                    <a:gd name="connsiteY26" fmla="*/ 720442 h 721632"/>
                    <a:gd name="connsiteX27" fmla="*/ 1207457 w 1213772"/>
                    <a:gd name="connsiteY27" fmla="*/ 375161 h 721632"/>
                    <a:gd name="connsiteX28" fmla="*/ 1172929 w 1213772"/>
                    <a:gd name="connsiteY28" fmla="*/ 110842 h 721632"/>
                    <a:gd name="connsiteX29" fmla="*/ 968142 w 1213772"/>
                    <a:gd name="connsiteY29" fmla="*/ 45357 h 721632"/>
                    <a:gd name="connsiteX30" fmla="*/ 645483 w 1213772"/>
                    <a:gd name="connsiteY30" fmla="*/ 92982 h 721632"/>
                    <a:gd name="connsiteX31" fmla="*/ 426408 w 1213772"/>
                    <a:gd name="connsiteY31" fmla="*/ 72742 h 721632"/>
                    <a:gd name="connsiteX32" fmla="*/ 193045 w 1213772"/>
                    <a:gd name="connsiteY32" fmla="*/ 21545 h 721632"/>
                    <a:gd name="connsiteX33" fmla="*/ 54933 w 1213772"/>
                    <a:gd name="connsiteY33" fmla="*/ 2495 h 721632"/>
                    <a:gd name="connsiteX34" fmla="*/ 26358 w 1213772"/>
                    <a:gd name="connsiteY34" fmla="*/ 73932 h 721632"/>
                    <a:gd name="connsiteX35" fmla="*/ 110892 w 1213772"/>
                    <a:gd name="connsiteY35" fmla="*/ 81076 h 721632"/>
                    <a:gd name="connsiteX0" fmla="*/ 110892 w 1213445"/>
                    <a:gd name="connsiteY0" fmla="*/ 81076 h 721632"/>
                    <a:gd name="connsiteX1" fmla="*/ 50170 w 1213445"/>
                    <a:gd name="connsiteY1" fmla="*/ 44167 h 721632"/>
                    <a:gd name="connsiteX2" fmla="*/ 114464 w 1213445"/>
                    <a:gd name="connsiteY2" fmla="*/ 28689 h 721632"/>
                    <a:gd name="connsiteX3" fmla="*/ 268054 w 1213445"/>
                    <a:gd name="connsiteY3" fmla="*/ 73932 h 721632"/>
                    <a:gd name="connsiteX4" fmla="*/ 500226 w 1213445"/>
                    <a:gd name="connsiteY4" fmla="*/ 123939 h 721632"/>
                    <a:gd name="connsiteX5" fmla="*/ 247814 w 1213445"/>
                    <a:gd name="connsiteY5" fmla="*/ 159657 h 721632"/>
                    <a:gd name="connsiteX6" fmla="*/ 104939 w 1213445"/>
                    <a:gd name="connsiteY6" fmla="*/ 158467 h 721632"/>
                    <a:gd name="connsiteX7" fmla="*/ 2545 w 1213445"/>
                    <a:gd name="connsiteY7" fmla="*/ 185851 h 721632"/>
                    <a:gd name="connsiteX8" fmla="*/ 93033 w 1213445"/>
                    <a:gd name="connsiteY8" fmla="*/ 262051 h 721632"/>
                    <a:gd name="connsiteX9" fmla="*/ 97795 w 1213445"/>
                    <a:gd name="connsiteY9" fmla="*/ 219189 h 721632"/>
                    <a:gd name="connsiteX10" fmla="*/ 39454 w 1213445"/>
                    <a:gd name="connsiteY10" fmla="*/ 192995 h 721632"/>
                    <a:gd name="connsiteX11" fmla="*/ 164470 w 1213445"/>
                    <a:gd name="connsiteY11" fmla="*/ 192995 h 721632"/>
                    <a:gd name="connsiteX12" fmla="*/ 491892 w 1213445"/>
                    <a:gd name="connsiteY12" fmla="*/ 145370 h 721632"/>
                    <a:gd name="connsiteX13" fmla="*/ 300201 w 1213445"/>
                    <a:gd name="connsiteY13" fmla="*/ 238239 h 721632"/>
                    <a:gd name="connsiteX14" fmla="*/ 157326 w 1213445"/>
                    <a:gd name="connsiteY14" fmla="*/ 309676 h 721632"/>
                    <a:gd name="connsiteX15" fmla="*/ 47789 w 1213445"/>
                    <a:gd name="connsiteY15" fmla="*/ 300151 h 721632"/>
                    <a:gd name="connsiteX16" fmla="*/ 164 w 1213445"/>
                    <a:gd name="connsiteY16" fmla="*/ 378732 h 721632"/>
                    <a:gd name="connsiteX17" fmla="*/ 62076 w 1213445"/>
                    <a:gd name="connsiteY17" fmla="*/ 415642 h 721632"/>
                    <a:gd name="connsiteX18" fmla="*/ 69220 w 1213445"/>
                    <a:gd name="connsiteY18" fmla="*/ 387067 h 721632"/>
                    <a:gd name="connsiteX19" fmla="*/ 35883 w 1213445"/>
                    <a:gd name="connsiteY19" fmla="*/ 350157 h 721632"/>
                    <a:gd name="connsiteX20" fmla="*/ 147801 w 1213445"/>
                    <a:gd name="connsiteY20" fmla="*/ 345395 h 721632"/>
                    <a:gd name="connsiteX21" fmla="*/ 358542 w 1213445"/>
                    <a:gd name="connsiteY21" fmla="*/ 250145 h 721632"/>
                    <a:gd name="connsiteX22" fmla="*/ 553804 w 1213445"/>
                    <a:gd name="connsiteY22" fmla="*/ 159657 h 721632"/>
                    <a:gd name="connsiteX23" fmla="*/ 944329 w 1213445"/>
                    <a:gd name="connsiteY23" fmla="*/ 101317 h 721632"/>
                    <a:gd name="connsiteX24" fmla="*/ 1140783 w 1213445"/>
                    <a:gd name="connsiteY24" fmla="*/ 171564 h 721632"/>
                    <a:gd name="connsiteX25" fmla="*/ 1161023 w 1213445"/>
                    <a:gd name="connsiteY25" fmla="*/ 721632 h 721632"/>
                    <a:gd name="connsiteX26" fmla="*/ 1209839 w 1213445"/>
                    <a:gd name="connsiteY26" fmla="*/ 720442 h 721632"/>
                    <a:gd name="connsiteX27" fmla="*/ 1207457 w 1213445"/>
                    <a:gd name="connsiteY27" fmla="*/ 375161 h 721632"/>
                    <a:gd name="connsiteX28" fmla="*/ 1172929 w 1213445"/>
                    <a:gd name="connsiteY28" fmla="*/ 110842 h 721632"/>
                    <a:gd name="connsiteX29" fmla="*/ 968142 w 1213445"/>
                    <a:gd name="connsiteY29" fmla="*/ 45357 h 721632"/>
                    <a:gd name="connsiteX30" fmla="*/ 645483 w 1213445"/>
                    <a:gd name="connsiteY30" fmla="*/ 92982 h 721632"/>
                    <a:gd name="connsiteX31" fmla="*/ 426408 w 1213445"/>
                    <a:gd name="connsiteY31" fmla="*/ 72742 h 721632"/>
                    <a:gd name="connsiteX32" fmla="*/ 193045 w 1213445"/>
                    <a:gd name="connsiteY32" fmla="*/ 21545 h 721632"/>
                    <a:gd name="connsiteX33" fmla="*/ 54933 w 1213445"/>
                    <a:gd name="connsiteY33" fmla="*/ 2495 h 721632"/>
                    <a:gd name="connsiteX34" fmla="*/ 26358 w 1213445"/>
                    <a:gd name="connsiteY34" fmla="*/ 73932 h 721632"/>
                    <a:gd name="connsiteX35" fmla="*/ 110892 w 1213445"/>
                    <a:gd name="connsiteY35" fmla="*/ 81076 h 721632"/>
                    <a:gd name="connsiteX0" fmla="*/ 110892 w 1209839"/>
                    <a:gd name="connsiteY0" fmla="*/ 81076 h 721632"/>
                    <a:gd name="connsiteX1" fmla="*/ 50170 w 1209839"/>
                    <a:gd name="connsiteY1" fmla="*/ 44167 h 721632"/>
                    <a:gd name="connsiteX2" fmla="*/ 114464 w 1209839"/>
                    <a:gd name="connsiteY2" fmla="*/ 28689 h 721632"/>
                    <a:gd name="connsiteX3" fmla="*/ 268054 w 1209839"/>
                    <a:gd name="connsiteY3" fmla="*/ 73932 h 721632"/>
                    <a:gd name="connsiteX4" fmla="*/ 500226 w 1209839"/>
                    <a:gd name="connsiteY4" fmla="*/ 123939 h 721632"/>
                    <a:gd name="connsiteX5" fmla="*/ 247814 w 1209839"/>
                    <a:gd name="connsiteY5" fmla="*/ 159657 h 721632"/>
                    <a:gd name="connsiteX6" fmla="*/ 104939 w 1209839"/>
                    <a:gd name="connsiteY6" fmla="*/ 158467 h 721632"/>
                    <a:gd name="connsiteX7" fmla="*/ 2545 w 1209839"/>
                    <a:gd name="connsiteY7" fmla="*/ 185851 h 721632"/>
                    <a:gd name="connsiteX8" fmla="*/ 93033 w 1209839"/>
                    <a:gd name="connsiteY8" fmla="*/ 262051 h 721632"/>
                    <a:gd name="connsiteX9" fmla="*/ 97795 w 1209839"/>
                    <a:gd name="connsiteY9" fmla="*/ 219189 h 721632"/>
                    <a:gd name="connsiteX10" fmla="*/ 39454 w 1209839"/>
                    <a:gd name="connsiteY10" fmla="*/ 192995 h 721632"/>
                    <a:gd name="connsiteX11" fmla="*/ 164470 w 1209839"/>
                    <a:gd name="connsiteY11" fmla="*/ 192995 h 721632"/>
                    <a:gd name="connsiteX12" fmla="*/ 491892 w 1209839"/>
                    <a:gd name="connsiteY12" fmla="*/ 145370 h 721632"/>
                    <a:gd name="connsiteX13" fmla="*/ 300201 w 1209839"/>
                    <a:gd name="connsiteY13" fmla="*/ 238239 h 721632"/>
                    <a:gd name="connsiteX14" fmla="*/ 157326 w 1209839"/>
                    <a:gd name="connsiteY14" fmla="*/ 309676 h 721632"/>
                    <a:gd name="connsiteX15" fmla="*/ 47789 w 1209839"/>
                    <a:gd name="connsiteY15" fmla="*/ 300151 h 721632"/>
                    <a:gd name="connsiteX16" fmla="*/ 164 w 1209839"/>
                    <a:gd name="connsiteY16" fmla="*/ 378732 h 721632"/>
                    <a:gd name="connsiteX17" fmla="*/ 62076 w 1209839"/>
                    <a:gd name="connsiteY17" fmla="*/ 415642 h 721632"/>
                    <a:gd name="connsiteX18" fmla="*/ 69220 w 1209839"/>
                    <a:gd name="connsiteY18" fmla="*/ 387067 h 721632"/>
                    <a:gd name="connsiteX19" fmla="*/ 35883 w 1209839"/>
                    <a:gd name="connsiteY19" fmla="*/ 350157 h 721632"/>
                    <a:gd name="connsiteX20" fmla="*/ 147801 w 1209839"/>
                    <a:gd name="connsiteY20" fmla="*/ 345395 h 721632"/>
                    <a:gd name="connsiteX21" fmla="*/ 358542 w 1209839"/>
                    <a:gd name="connsiteY21" fmla="*/ 250145 h 721632"/>
                    <a:gd name="connsiteX22" fmla="*/ 553804 w 1209839"/>
                    <a:gd name="connsiteY22" fmla="*/ 159657 h 721632"/>
                    <a:gd name="connsiteX23" fmla="*/ 944329 w 1209839"/>
                    <a:gd name="connsiteY23" fmla="*/ 101317 h 721632"/>
                    <a:gd name="connsiteX24" fmla="*/ 1140783 w 1209839"/>
                    <a:gd name="connsiteY24" fmla="*/ 171564 h 721632"/>
                    <a:gd name="connsiteX25" fmla="*/ 1161023 w 1209839"/>
                    <a:gd name="connsiteY25" fmla="*/ 721632 h 721632"/>
                    <a:gd name="connsiteX26" fmla="*/ 1209839 w 1209839"/>
                    <a:gd name="connsiteY26" fmla="*/ 720442 h 721632"/>
                    <a:gd name="connsiteX27" fmla="*/ 1207457 w 1209839"/>
                    <a:gd name="connsiteY27" fmla="*/ 375161 h 721632"/>
                    <a:gd name="connsiteX28" fmla="*/ 1172929 w 1209839"/>
                    <a:gd name="connsiteY28" fmla="*/ 110842 h 721632"/>
                    <a:gd name="connsiteX29" fmla="*/ 968142 w 1209839"/>
                    <a:gd name="connsiteY29" fmla="*/ 45357 h 721632"/>
                    <a:gd name="connsiteX30" fmla="*/ 645483 w 1209839"/>
                    <a:gd name="connsiteY30" fmla="*/ 92982 h 721632"/>
                    <a:gd name="connsiteX31" fmla="*/ 426408 w 1209839"/>
                    <a:gd name="connsiteY31" fmla="*/ 72742 h 721632"/>
                    <a:gd name="connsiteX32" fmla="*/ 193045 w 1209839"/>
                    <a:gd name="connsiteY32" fmla="*/ 21545 h 721632"/>
                    <a:gd name="connsiteX33" fmla="*/ 54933 w 1209839"/>
                    <a:gd name="connsiteY33" fmla="*/ 2495 h 721632"/>
                    <a:gd name="connsiteX34" fmla="*/ 26358 w 1209839"/>
                    <a:gd name="connsiteY34" fmla="*/ 73932 h 721632"/>
                    <a:gd name="connsiteX35" fmla="*/ 110892 w 1209839"/>
                    <a:gd name="connsiteY35" fmla="*/ 81076 h 721632"/>
                    <a:gd name="connsiteX0" fmla="*/ 110892 w 1209839"/>
                    <a:gd name="connsiteY0" fmla="*/ 81076 h 721632"/>
                    <a:gd name="connsiteX1" fmla="*/ 50170 w 1209839"/>
                    <a:gd name="connsiteY1" fmla="*/ 44167 h 721632"/>
                    <a:gd name="connsiteX2" fmla="*/ 114464 w 1209839"/>
                    <a:gd name="connsiteY2" fmla="*/ 28689 h 721632"/>
                    <a:gd name="connsiteX3" fmla="*/ 268054 w 1209839"/>
                    <a:gd name="connsiteY3" fmla="*/ 73932 h 721632"/>
                    <a:gd name="connsiteX4" fmla="*/ 500226 w 1209839"/>
                    <a:gd name="connsiteY4" fmla="*/ 123939 h 721632"/>
                    <a:gd name="connsiteX5" fmla="*/ 247814 w 1209839"/>
                    <a:gd name="connsiteY5" fmla="*/ 159657 h 721632"/>
                    <a:gd name="connsiteX6" fmla="*/ 104939 w 1209839"/>
                    <a:gd name="connsiteY6" fmla="*/ 158467 h 721632"/>
                    <a:gd name="connsiteX7" fmla="*/ 2545 w 1209839"/>
                    <a:gd name="connsiteY7" fmla="*/ 185851 h 721632"/>
                    <a:gd name="connsiteX8" fmla="*/ 93033 w 1209839"/>
                    <a:gd name="connsiteY8" fmla="*/ 262051 h 721632"/>
                    <a:gd name="connsiteX9" fmla="*/ 97795 w 1209839"/>
                    <a:gd name="connsiteY9" fmla="*/ 219189 h 721632"/>
                    <a:gd name="connsiteX10" fmla="*/ 39454 w 1209839"/>
                    <a:gd name="connsiteY10" fmla="*/ 192995 h 721632"/>
                    <a:gd name="connsiteX11" fmla="*/ 164470 w 1209839"/>
                    <a:gd name="connsiteY11" fmla="*/ 192995 h 721632"/>
                    <a:gd name="connsiteX12" fmla="*/ 491892 w 1209839"/>
                    <a:gd name="connsiteY12" fmla="*/ 145370 h 721632"/>
                    <a:gd name="connsiteX13" fmla="*/ 300201 w 1209839"/>
                    <a:gd name="connsiteY13" fmla="*/ 238239 h 721632"/>
                    <a:gd name="connsiteX14" fmla="*/ 157326 w 1209839"/>
                    <a:gd name="connsiteY14" fmla="*/ 309676 h 721632"/>
                    <a:gd name="connsiteX15" fmla="*/ 47789 w 1209839"/>
                    <a:gd name="connsiteY15" fmla="*/ 300151 h 721632"/>
                    <a:gd name="connsiteX16" fmla="*/ 164 w 1209839"/>
                    <a:gd name="connsiteY16" fmla="*/ 378732 h 721632"/>
                    <a:gd name="connsiteX17" fmla="*/ 62076 w 1209839"/>
                    <a:gd name="connsiteY17" fmla="*/ 415642 h 721632"/>
                    <a:gd name="connsiteX18" fmla="*/ 69220 w 1209839"/>
                    <a:gd name="connsiteY18" fmla="*/ 387067 h 721632"/>
                    <a:gd name="connsiteX19" fmla="*/ 35883 w 1209839"/>
                    <a:gd name="connsiteY19" fmla="*/ 350157 h 721632"/>
                    <a:gd name="connsiteX20" fmla="*/ 147801 w 1209839"/>
                    <a:gd name="connsiteY20" fmla="*/ 345395 h 721632"/>
                    <a:gd name="connsiteX21" fmla="*/ 358542 w 1209839"/>
                    <a:gd name="connsiteY21" fmla="*/ 250145 h 721632"/>
                    <a:gd name="connsiteX22" fmla="*/ 553804 w 1209839"/>
                    <a:gd name="connsiteY22" fmla="*/ 159657 h 721632"/>
                    <a:gd name="connsiteX23" fmla="*/ 947901 w 1209839"/>
                    <a:gd name="connsiteY23" fmla="*/ 94174 h 721632"/>
                    <a:gd name="connsiteX24" fmla="*/ 1140783 w 1209839"/>
                    <a:gd name="connsiteY24" fmla="*/ 171564 h 721632"/>
                    <a:gd name="connsiteX25" fmla="*/ 1161023 w 1209839"/>
                    <a:gd name="connsiteY25" fmla="*/ 721632 h 721632"/>
                    <a:gd name="connsiteX26" fmla="*/ 1209839 w 1209839"/>
                    <a:gd name="connsiteY26" fmla="*/ 720442 h 721632"/>
                    <a:gd name="connsiteX27" fmla="*/ 1207457 w 1209839"/>
                    <a:gd name="connsiteY27" fmla="*/ 375161 h 721632"/>
                    <a:gd name="connsiteX28" fmla="*/ 1172929 w 1209839"/>
                    <a:gd name="connsiteY28" fmla="*/ 110842 h 721632"/>
                    <a:gd name="connsiteX29" fmla="*/ 968142 w 1209839"/>
                    <a:gd name="connsiteY29" fmla="*/ 45357 h 721632"/>
                    <a:gd name="connsiteX30" fmla="*/ 645483 w 1209839"/>
                    <a:gd name="connsiteY30" fmla="*/ 92982 h 721632"/>
                    <a:gd name="connsiteX31" fmla="*/ 426408 w 1209839"/>
                    <a:gd name="connsiteY31" fmla="*/ 72742 h 721632"/>
                    <a:gd name="connsiteX32" fmla="*/ 193045 w 1209839"/>
                    <a:gd name="connsiteY32" fmla="*/ 21545 h 721632"/>
                    <a:gd name="connsiteX33" fmla="*/ 54933 w 1209839"/>
                    <a:gd name="connsiteY33" fmla="*/ 2495 h 721632"/>
                    <a:gd name="connsiteX34" fmla="*/ 26358 w 1209839"/>
                    <a:gd name="connsiteY34" fmla="*/ 73932 h 721632"/>
                    <a:gd name="connsiteX35" fmla="*/ 110892 w 1209839"/>
                    <a:gd name="connsiteY35" fmla="*/ 81076 h 721632"/>
                    <a:gd name="connsiteX0" fmla="*/ 110892 w 1209839"/>
                    <a:gd name="connsiteY0" fmla="*/ 81076 h 721632"/>
                    <a:gd name="connsiteX1" fmla="*/ 50170 w 1209839"/>
                    <a:gd name="connsiteY1" fmla="*/ 44167 h 721632"/>
                    <a:gd name="connsiteX2" fmla="*/ 114464 w 1209839"/>
                    <a:gd name="connsiteY2" fmla="*/ 28689 h 721632"/>
                    <a:gd name="connsiteX3" fmla="*/ 268054 w 1209839"/>
                    <a:gd name="connsiteY3" fmla="*/ 73932 h 721632"/>
                    <a:gd name="connsiteX4" fmla="*/ 500226 w 1209839"/>
                    <a:gd name="connsiteY4" fmla="*/ 123939 h 721632"/>
                    <a:gd name="connsiteX5" fmla="*/ 247814 w 1209839"/>
                    <a:gd name="connsiteY5" fmla="*/ 159657 h 721632"/>
                    <a:gd name="connsiteX6" fmla="*/ 104939 w 1209839"/>
                    <a:gd name="connsiteY6" fmla="*/ 158467 h 721632"/>
                    <a:gd name="connsiteX7" fmla="*/ 2545 w 1209839"/>
                    <a:gd name="connsiteY7" fmla="*/ 185851 h 721632"/>
                    <a:gd name="connsiteX8" fmla="*/ 93033 w 1209839"/>
                    <a:gd name="connsiteY8" fmla="*/ 262051 h 721632"/>
                    <a:gd name="connsiteX9" fmla="*/ 97795 w 1209839"/>
                    <a:gd name="connsiteY9" fmla="*/ 219189 h 721632"/>
                    <a:gd name="connsiteX10" fmla="*/ 39454 w 1209839"/>
                    <a:gd name="connsiteY10" fmla="*/ 192995 h 721632"/>
                    <a:gd name="connsiteX11" fmla="*/ 164470 w 1209839"/>
                    <a:gd name="connsiteY11" fmla="*/ 192995 h 721632"/>
                    <a:gd name="connsiteX12" fmla="*/ 491892 w 1209839"/>
                    <a:gd name="connsiteY12" fmla="*/ 145370 h 721632"/>
                    <a:gd name="connsiteX13" fmla="*/ 300201 w 1209839"/>
                    <a:gd name="connsiteY13" fmla="*/ 238239 h 721632"/>
                    <a:gd name="connsiteX14" fmla="*/ 157326 w 1209839"/>
                    <a:gd name="connsiteY14" fmla="*/ 309676 h 721632"/>
                    <a:gd name="connsiteX15" fmla="*/ 47789 w 1209839"/>
                    <a:gd name="connsiteY15" fmla="*/ 300151 h 721632"/>
                    <a:gd name="connsiteX16" fmla="*/ 164 w 1209839"/>
                    <a:gd name="connsiteY16" fmla="*/ 378732 h 721632"/>
                    <a:gd name="connsiteX17" fmla="*/ 62076 w 1209839"/>
                    <a:gd name="connsiteY17" fmla="*/ 415642 h 721632"/>
                    <a:gd name="connsiteX18" fmla="*/ 69220 w 1209839"/>
                    <a:gd name="connsiteY18" fmla="*/ 387067 h 721632"/>
                    <a:gd name="connsiteX19" fmla="*/ 35883 w 1209839"/>
                    <a:gd name="connsiteY19" fmla="*/ 350157 h 721632"/>
                    <a:gd name="connsiteX20" fmla="*/ 147801 w 1209839"/>
                    <a:gd name="connsiteY20" fmla="*/ 345395 h 721632"/>
                    <a:gd name="connsiteX21" fmla="*/ 358542 w 1209839"/>
                    <a:gd name="connsiteY21" fmla="*/ 250145 h 721632"/>
                    <a:gd name="connsiteX22" fmla="*/ 553804 w 1209839"/>
                    <a:gd name="connsiteY22" fmla="*/ 159657 h 721632"/>
                    <a:gd name="connsiteX23" fmla="*/ 947901 w 1209839"/>
                    <a:gd name="connsiteY23" fmla="*/ 94174 h 721632"/>
                    <a:gd name="connsiteX24" fmla="*/ 1140783 w 1209839"/>
                    <a:gd name="connsiteY24" fmla="*/ 171564 h 721632"/>
                    <a:gd name="connsiteX25" fmla="*/ 1161023 w 1209839"/>
                    <a:gd name="connsiteY25" fmla="*/ 721632 h 721632"/>
                    <a:gd name="connsiteX26" fmla="*/ 1209839 w 1209839"/>
                    <a:gd name="connsiteY26" fmla="*/ 720442 h 721632"/>
                    <a:gd name="connsiteX27" fmla="*/ 1207457 w 1209839"/>
                    <a:gd name="connsiteY27" fmla="*/ 375161 h 721632"/>
                    <a:gd name="connsiteX28" fmla="*/ 1172929 w 1209839"/>
                    <a:gd name="connsiteY28" fmla="*/ 110842 h 721632"/>
                    <a:gd name="connsiteX29" fmla="*/ 968142 w 1209839"/>
                    <a:gd name="connsiteY29" fmla="*/ 45357 h 721632"/>
                    <a:gd name="connsiteX30" fmla="*/ 645483 w 1209839"/>
                    <a:gd name="connsiteY30" fmla="*/ 92982 h 721632"/>
                    <a:gd name="connsiteX31" fmla="*/ 426408 w 1209839"/>
                    <a:gd name="connsiteY31" fmla="*/ 72742 h 721632"/>
                    <a:gd name="connsiteX32" fmla="*/ 193045 w 1209839"/>
                    <a:gd name="connsiteY32" fmla="*/ 21545 h 721632"/>
                    <a:gd name="connsiteX33" fmla="*/ 54933 w 1209839"/>
                    <a:gd name="connsiteY33" fmla="*/ 2495 h 721632"/>
                    <a:gd name="connsiteX34" fmla="*/ 26358 w 1209839"/>
                    <a:gd name="connsiteY34" fmla="*/ 73932 h 721632"/>
                    <a:gd name="connsiteX35" fmla="*/ 110892 w 1209839"/>
                    <a:gd name="connsiteY35" fmla="*/ 81076 h 721632"/>
                    <a:gd name="connsiteX0" fmla="*/ 110892 w 1209839"/>
                    <a:gd name="connsiteY0" fmla="*/ 81076 h 721632"/>
                    <a:gd name="connsiteX1" fmla="*/ 50170 w 1209839"/>
                    <a:gd name="connsiteY1" fmla="*/ 44167 h 721632"/>
                    <a:gd name="connsiteX2" fmla="*/ 114464 w 1209839"/>
                    <a:gd name="connsiteY2" fmla="*/ 28689 h 721632"/>
                    <a:gd name="connsiteX3" fmla="*/ 268054 w 1209839"/>
                    <a:gd name="connsiteY3" fmla="*/ 73932 h 721632"/>
                    <a:gd name="connsiteX4" fmla="*/ 500226 w 1209839"/>
                    <a:gd name="connsiteY4" fmla="*/ 123939 h 721632"/>
                    <a:gd name="connsiteX5" fmla="*/ 247814 w 1209839"/>
                    <a:gd name="connsiteY5" fmla="*/ 159657 h 721632"/>
                    <a:gd name="connsiteX6" fmla="*/ 104939 w 1209839"/>
                    <a:gd name="connsiteY6" fmla="*/ 158467 h 721632"/>
                    <a:gd name="connsiteX7" fmla="*/ 2545 w 1209839"/>
                    <a:gd name="connsiteY7" fmla="*/ 185851 h 721632"/>
                    <a:gd name="connsiteX8" fmla="*/ 93033 w 1209839"/>
                    <a:gd name="connsiteY8" fmla="*/ 262051 h 721632"/>
                    <a:gd name="connsiteX9" fmla="*/ 97795 w 1209839"/>
                    <a:gd name="connsiteY9" fmla="*/ 219189 h 721632"/>
                    <a:gd name="connsiteX10" fmla="*/ 39454 w 1209839"/>
                    <a:gd name="connsiteY10" fmla="*/ 192995 h 721632"/>
                    <a:gd name="connsiteX11" fmla="*/ 164470 w 1209839"/>
                    <a:gd name="connsiteY11" fmla="*/ 192995 h 721632"/>
                    <a:gd name="connsiteX12" fmla="*/ 491892 w 1209839"/>
                    <a:gd name="connsiteY12" fmla="*/ 145370 h 721632"/>
                    <a:gd name="connsiteX13" fmla="*/ 300201 w 1209839"/>
                    <a:gd name="connsiteY13" fmla="*/ 238239 h 721632"/>
                    <a:gd name="connsiteX14" fmla="*/ 157326 w 1209839"/>
                    <a:gd name="connsiteY14" fmla="*/ 309676 h 721632"/>
                    <a:gd name="connsiteX15" fmla="*/ 47789 w 1209839"/>
                    <a:gd name="connsiteY15" fmla="*/ 300151 h 721632"/>
                    <a:gd name="connsiteX16" fmla="*/ 164 w 1209839"/>
                    <a:gd name="connsiteY16" fmla="*/ 378732 h 721632"/>
                    <a:gd name="connsiteX17" fmla="*/ 62076 w 1209839"/>
                    <a:gd name="connsiteY17" fmla="*/ 415642 h 721632"/>
                    <a:gd name="connsiteX18" fmla="*/ 69220 w 1209839"/>
                    <a:gd name="connsiteY18" fmla="*/ 387067 h 721632"/>
                    <a:gd name="connsiteX19" fmla="*/ 35883 w 1209839"/>
                    <a:gd name="connsiteY19" fmla="*/ 350157 h 721632"/>
                    <a:gd name="connsiteX20" fmla="*/ 147801 w 1209839"/>
                    <a:gd name="connsiteY20" fmla="*/ 345395 h 721632"/>
                    <a:gd name="connsiteX21" fmla="*/ 358542 w 1209839"/>
                    <a:gd name="connsiteY21" fmla="*/ 250145 h 721632"/>
                    <a:gd name="connsiteX22" fmla="*/ 553804 w 1209839"/>
                    <a:gd name="connsiteY22" fmla="*/ 159657 h 721632"/>
                    <a:gd name="connsiteX23" fmla="*/ 947901 w 1209839"/>
                    <a:gd name="connsiteY23" fmla="*/ 94174 h 721632"/>
                    <a:gd name="connsiteX24" fmla="*/ 1140783 w 1209839"/>
                    <a:gd name="connsiteY24" fmla="*/ 171564 h 721632"/>
                    <a:gd name="connsiteX25" fmla="*/ 1161023 w 1209839"/>
                    <a:gd name="connsiteY25" fmla="*/ 721632 h 721632"/>
                    <a:gd name="connsiteX26" fmla="*/ 1209839 w 1209839"/>
                    <a:gd name="connsiteY26" fmla="*/ 720442 h 721632"/>
                    <a:gd name="connsiteX27" fmla="*/ 1207457 w 1209839"/>
                    <a:gd name="connsiteY27" fmla="*/ 375161 h 721632"/>
                    <a:gd name="connsiteX28" fmla="*/ 1172929 w 1209839"/>
                    <a:gd name="connsiteY28" fmla="*/ 110842 h 721632"/>
                    <a:gd name="connsiteX29" fmla="*/ 968142 w 1209839"/>
                    <a:gd name="connsiteY29" fmla="*/ 45357 h 721632"/>
                    <a:gd name="connsiteX30" fmla="*/ 645483 w 1209839"/>
                    <a:gd name="connsiteY30" fmla="*/ 92982 h 721632"/>
                    <a:gd name="connsiteX31" fmla="*/ 426408 w 1209839"/>
                    <a:gd name="connsiteY31" fmla="*/ 72742 h 721632"/>
                    <a:gd name="connsiteX32" fmla="*/ 193045 w 1209839"/>
                    <a:gd name="connsiteY32" fmla="*/ 21545 h 721632"/>
                    <a:gd name="connsiteX33" fmla="*/ 54933 w 1209839"/>
                    <a:gd name="connsiteY33" fmla="*/ 2495 h 721632"/>
                    <a:gd name="connsiteX34" fmla="*/ 26358 w 1209839"/>
                    <a:gd name="connsiteY34" fmla="*/ 73932 h 721632"/>
                    <a:gd name="connsiteX35" fmla="*/ 110892 w 1209839"/>
                    <a:gd name="connsiteY35" fmla="*/ 81076 h 721632"/>
                    <a:gd name="connsiteX0" fmla="*/ 110892 w 1216658"/>
                    <a:gd name="connsiteY0" fmla="*/ 81076 h 721632"/>
                    <a:gd name="connsiteX1" fmla="*/ 50170 w 1216658"/>
                    <a:gd name="connsiteY1" fmla="*/ 44167 h 721632"/>
                    <a:gd name="connsiteX2" fmla="*/ 114464 w 1216658"/>
                    <a:gd name="connsiteY2" fmla="*/ 28689 h 721632"/>
                    <a:gd name="connsiteX3" fmla="*/ 268054 w 1216658"/>
                    <a:gd name="connsiteY3" fmla="*/ 73932 h 721632"/>
                    <a:gd name="connsiteX4" fmla="*/ 500226 w 1216658"/>
                    <a:gd name="connsiteY4" fmla="*/ 123939 h 721632"/>
                    <a:gd name="connsiteX5" fmla="*/ 247814 w 1216658"/>
                    <a:gd name="connsiteY5" fmla="*/ 159657 h 721632"/>
                    <a:gd name="connsiteX6" fmla="*/ 104939 w 1216658"/>
                    <a:gd name="connsiteY6" fmla="*/ 158467 h 721632"/>
                    <a:gd name="connsiteX7" fmla="*/ 2545 w 1216658"/>
                    <a:gd name="connsiteY7" fmla="*/ 185851 h 721632"/>
                    <a:gd name="connsiteX8" fmla="*/ 93033 w 1216658"/>
                    <a:gd name="connsiteY8" fmla="*/ 262051 h 721632"/>
                    <a:gd name="connsiteX9" fmla="*/ 97795 w 1216658"/>
                    <a:gd name="connsiteY9" fmla="*/ 219189 h 721632"/>
                    <a:gd name="connsiteX10" fmla="*/ 39454 w 1216658"/>
                    <a:gd name="connsiteY10" fmla="*/ 192995 h 721632"/>
                    <a:gd name="connsiteX11" fmla="*/ 164470 w 1216658"/>
                    <a:gd name="connsiteY11" fmla="*/ 192995 h 721632"/>
                    <a:gd name="connsiteX12" fmla="*/ 491892 w 1216658"/>
                    <a:gd name="connsiteY12" fmla="*/ 145370 h 721632"/>
                    <a:gd name="connsiteX13" fmla="*/ 300201 w 1216658"/>
                    <a:gd name="connsiteY13" fmla="*/ 238239 h 721632"/>
                    <a:gd name="connsiteX14" fmla="*/ 157326 w 1216658"/>
                    <a:gd name="connsiteY14" fmla="*/ 309676 h 721632"/>
                    <a:gd name="connsiteX15" fmla="*/ 47789 w 1216658"/>
                    <a:gd name="connsiteY15" fmla="*/ 300151 h 721632"/>
                    <a:gd name="connsiteX16" fmla="*/ 164 w 1216658"/>
                    <a:gd name="connsiteY16" fmla="*/ 378732 h 721632"/>
                    <a:gd name="connsiteX17" fmla="*/ 62076 w 1216658"/>
                    <a:gd name="connsiteY17" fmla="*/ 415642 h 721632"/>
                    <a:gd name="connsiteX18" fmla="*/ 69220 w 1216658"/>
                    <a:gd name="connsiteY18" fmla="*/ 387067 h 721632"/>
                    <a:gd name="connsiteX19" fmla="*/ 35883 w 1216658"/>
                    <a:gd name="connsiteY19" fmla="*/ 350157 h 721632"/>
                    <a:gd name="connsiteX20" fmla="*/ 147801 w 1216658"/>
                    <a:gd name="connsiteY20" fmla="*/ 345395 h 721632"/>
                    <a:gd name="connsiteX21" fmla="*/ 358542 w 1216658"/>
                    <a:gd name="connsiteY21" fmla="*/ 250145 h 721632"/>
                    <a:gd name="connsiteX22" fmla="*/ 553804 w 1216658"/>
                    <a:gd name="connsiteY22" fmla="*/ 159657 h 721632"/>
                    <a:gd name="connsiteX23" fmla="*/ 947901 w 1216658"/>
                    <a:gd name="connsiteY23" fmla="*/ 94174 h 721632"/>
                    <a:gd name="connsiteX24" fmla="*/ 1140783 w 1216658"/>
                    <a:gd name="connsiteY24" fmla="*/ 171564 h 721632"/>
                    <a:gd name="connsiteX25" fmla="*/ 1161023 w 1216658"/>
                    <a:gd name="connsiteY25" fmla="*/ 721632 h 721632"/>
                    <a:gd name="connsiteX26" fmla="*/ 1209839 w 1216658"/>
                    <a:gd name="connsiteY26" fmla="*/ 720442 h 721632"/>
                    <a:gd name="connsiteX27" fmla="*/ 1215791 w 1216658"/>
                    <a:gd name="connsiteY27" fmla="*/ 375161 h 721632"/>
                    <a:gd name="connsiteX28" fmla="*/ 1172929 w 1216658"/>
                    <a:gd name="connsiteY28" fmla="*/ 110842 h 721632"/>
                    <a:gd name="connsiteX29" fmla="*/ 968142 w 1216658"/>
                    <a:gd name="connsiteY29" fmla="*/ 45357 h 721632"/>
                    <a:gd name="connsiteX30" fmla="*/ 645483 w 1216658"/>
                    <a:gd name="connsiteY30" fmla="*/ 92982 h 721632"/>
                    <a:gd name="connsiteX31" fmla="*/ 426408 w 1216658"/>
                    <a:gd name="connsiteY31" fmla="*/ 72742 h 721632"/>
                    <a:gd name="connsiteX32" fmla="*/ 193045 w 1216658"/>
                    <a:gd name="connsiteY32" fmla="*/ 21545 h 721632"/>
                    <a:gd name="connsiteX33" fmla="*/ 54933 w 1216658"/>
                    <a:gd name="connsiteY33" fmla="*/ 2495 h 721632"/>
                    <a:gd name="connsiteX34" fmla="*/ 26358 w 1216658"/>
                    <a:gd name="connsiteY34" fmla="*/ 73932 h 721632"/>
                    <a:gd name="connsiteX35" fmla="*/ 110892 w 1216658"/>
                    <a:gd name="connsiteY35" fmla="*/ 81076 h 721632"/>
                    <a:gd name="connsiteX0" fmla="*/ 110892 w 1209971"/>
                    <a:gd name="connsiteY0" fmla="*/ 81076 h 721632"/>
                    <a:gd name="connsiteX1" fmla="*/ 50170 w 1209971"/>
                    <a:gd name="connsiteY1" fmla="*/ 44167 h 721632"/>
                    <a:gd name="connsiteX2" fmla="*/ 114464 w 1209971"/>
                    <a:gd name="connsiteY2" fmla="*/ 28689 h 721632"/>
                    <a:gd name="connsiteX3" fmla="*/ 268054 w 1209971"/>
                    <a:gd name="connsiteY3" fmla="*/ 73932 h 721632"/>
                    <a:gd name="connsiteX4" fmla="*/ 500226 w 1209971"/>
                    <a:gd name="connsiteY4" fmla="*/ 123939 h 721632"/>
                    <a:gd name="connsiteX5" fmla="*/ 247814 w 1209971"/>
                    <a:gd name="connsiteY5" fmla="*/ 159657 h 721632"/>
                    <a:gd name="connsiteX6" fmla="*/ 104939 w 1209971"/>
                    <a:gd name="connsiteY6" fmla="*/ 158467 h 721632"/>
                    <a:gd name="connsiteX7" fmla="*/ 2545 w 1209971"/>
                    <a:gd name="connsiteY7" fmla="*/ 185851 h 721632"/>
                    <a:gd name="connsiteX8" fmla="*/ 93033 w 1209971"/>
                    <a:gd name="connsiteY8" fmla="*/ 262051 h 721632"/>
                    <a:gd name="connsiteX9" fmla="*/ 97795 w 1209971"/>
                    <a:gd name="connsiteY9" fmla="*/ 219189 h 721632"/>
                    <a:gd name="connsiteX10" fmla="*/ 39454 w 1209971"/>
                    <a:gd name="connsiteY10" fmla="*/ 192995 h 721632"/>
                    <a:gd name="connsiteX11" fmla="*/ 164470 w 1209971"/>
                    <a:gd name="connsiteY11" fmla="*/ 192995 h 721632"/>
                    <a:gd name="connsiteX12" fmla="*/ 491892 w 1209971"/>
                    <a:gd name="connsiteY12" fmla="*/ 145370 h 721632"/>
                    <a:gd name="connsiteX13" fmla="*/ 300201 w 1209971"/>
                    <a:gd name="connsiteY13" fmla="*/ 238239 h 721632"/>
                    <a:gd name="connsiteX14" fmla="*/ 157326 w 1209971"/>
                    <a:gd name="connsiteY14" fmla="*/ 309676 h 721632"/>
                    <a:gd name="connsiteX15" fmla="*/ 47789 w 1209971"/>
                    <a:gd name="connsiteY15" fmla="*/ 300151 h 721632"/>
                    <a:gd name="connsiteX16" fmla="*/ 164 w 1209971"/>
                    <a:gd name="connsiteY16" fmla="*/ 378732 h 721632"/>
                    <a:gd name="connsiteX17" fmla="*/ 62076 w 1209971"/>
                    <a:gd name="connsiteY17" fmla="*/ 415642 h 721632"/>
                    <a:gd name="connsiteX18" fmla="*/ 69220 w 1209971"/>
                    <a:gd name="connsiteY18" fmla="*/ 387067 h 721632"/>
                    <a:gd name="connsiteX19" fmla="*/ 35883 w 1209971"/>
                    <a:gd name="connsiteY19" fmla="*/ 350157 h 721632"/>
                    <a:gd name="connsiteX20" fmla="*/ 147801 w 1209971"/>
                    <a:gd name="connsiteY20" fmla="*/ 345395 h 721632"/>
                    <a:gd name="connsiteX21" fmla="*/ 358542 w 1209971"/>
                    <a:gd name="connsiteY21" fmla="*/ 250145 h 721632"/>
                    <a:gd name="connsiteX22" fmla="*/ 553804 w 1209971"/>
                    <a:gd name="connsiteY22" fmla="*/ 159657 h 721632"/>
                    <a:gd name="connsiteX23" fmla="*/ 947901 w 1209971"/>
                    <a:gd name="connsiteY23" fmla="*/ 94174 h 721632"/>
                    <a:gd name="connsiteX24" fmla="*/ 1140783 w 1209971"/>
                    <a:gd name="connsiteY24" fmla="*/ 171564 h 721632"/>
                    <a:gd name="connsiteX25" fmla="*/ 1161023 w 1209971"/>
                    <a:gd name="connsiteY25" fmla="*/ 721632 h 721632"/>
                    <a:gd name="connsiteX26" fmla="*/ 1209839 w 1209971"/>
                    <a:gd name="connsiteY26" fmla="*/ 720442 h 721632"/>
                    <a:gd name="connsiteX27" fmla="*/ 1208647 w 1209971"/>
                    <a:gd name="connsiteY27" fmla="*/ 375161 h 721632"/>
                    <a:gd name="connsiteX28" fmla="*/ 1172929 w 1209971"/>
                    <a:gd name="connsiteY28" fmla="*/ 110842 h 721632"/>
                    <a:gd name="connsiteX29" fmla="*/ 968142 w 1209971"/>
                    <a:gd name="connsiteY29" fmla="*/ 45357 h 721632"/>
                    <a:gd name="connsiteX30" fmla="*/ 645483 w 1209971"/>
                    <a:gd name="connsiteY30" fmla="*/ 92982 h 721632"/>
                    <a:gd name="connsiteX31" fmla="*/ 426408 w 1209971"/>
                    <a:gd name="connsiteY31" fmla="*/ 72742 h 721632"/>
                    <a:gd name="connsiteX32" fmla="*/ 193045 w 1209971"/>
                    <a:gd name="connsiteY32" fmla="*/ 21545 h 721632"/>
                    <a:gd name="connsiteX33" fmla="*/ 54933 w 1209971"/>
                    <a:gd name="connsiteY33" fmla="*/ 2495 h 721632"/>
                    <a:gd name="connsiteX34" fmla="*/ 26358 w 1209971"/>
                    <a:gd name="connsiteY34" fmla="*/ 73932 h 721632"/>
                    <a:gd name="connsiteX35" fmla="*/ 110892 w 1209971"/>
                    <a:gd name="connsiteY35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0892 w 1211924"/>
                    <a:gd name="connsiteY35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0892 w 1211924"/>
                    <a:gd name="connsiteY35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0892 w 1211924"/>
                    <a:gd name="connsiteY35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78745 w 1211924"/>
                    <a:gd name="connsiteY35" fmla="*/ 83457 h 721632"/>
                    <a:gd name="connsiteX36" fmla="*/ 110892 w 1211924"/>
                    <a:gd name="connsiteY36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0892 w 1211924"/>
                    <a:gd name="connsiteY36" fmla="*/ 81076 h 721632"/>
                    <a:gd name="connsiteX0" fmla="*/ 110892 w 1211924"/>
                    <a:gd name="connsiteY0" fmla="*/ 81076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0892 w 1211924"/>
                    <a:gd name="connsiteY36" fmla="*/ 81076 h 721632"/>
                    <a:gd name="connsiteX0" fmla="*/ 110892 w 1211924"/>
                    <a:gd name="connsiteY0" fmla="*/ 73932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0892 w 1211924"/>
                    <a:gd name="connsiteY36" fmla="*/ 73932 h 721632"/>
                    <a:gd name="connsiteX0" fmla="*/ 110892 w 1211924"/>
                    <a:gd name="connsiteY0" fmla="*/ 73932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0892 w 1211924"/>
                    <a:gd name="connsiteY36" fmla="*/ 73932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26358 w 1211924"/>
                    <a:gd name="connsiteY34" fmla="*/ 73932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4416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52501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0170 w 1211924"/>
                    <a:gd name="connsiteY1" fmla="*/ 44166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52551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360 h 721632"/>
                    <a:gd name="connsiteX1" fmla="*/ 48979 w 1211924"/>
                    <a:gd name="connsiteY1" fmla="*/ 45357 h 721632"/>
                    <a:gd name="connsiteX2" fmla="*/ 114464 w 1211924"/>
                    <a:gd name="connsiteY2" fmla="*/ 28689 h 721632"/>
                    <a:gd name="connsiteX3" fmla="*/ 268054 w 1211924"/>
                    <a:gd name="connsiteY3" fmla="*/ 73932 h 721632"/>
                    <a:gd name="connsiteX4" fmla="*/ 500226 w 1211924"/>
                    <a:gd name="connsiteY4" fmla="*/ 123939 h 721632"/>
                    <a:gd name="connsiteX5" fmla="*/ 247814 w 1211924"/>
                    <a:gd name="connsiteY5" fmla="*/ 159657 h 721632"/>
                    <a:gd name="connsiteX6" fmla="*/ 104939 w 1211924"/>
                    <a:gd name="connsiteY6" fmla="*/ 158467 h 721632"/>
                    <a:gd name="connsiteX7" fmla="*/ 2545 w 1211924"/>
                    <a:gd name="connsiteY7" fmla="*/ 185851 h 721632"/>
                    <a:gd name="connsiteX8" fmla="*/ 93033 w 1211924"/>
                    <a:gd name="connsiteY8" fmla="*/ 262051 h 721632"/>
                    <a:gd name="connsiteX9" fmla="*/ 97795 w 1211924"/>
                    <a:gd name="connsiteY9" fmla="*/ 219189 h 721632"/>
                    <a:gd name="connsiteX10" fmla="*/ 39454 w 1211924"/>
                    <a:gd name="connsiteY10" fmla="*/ 192995 h 721632"/>
                    <a:gd name="connsiteX11" fmla="*/ 164470 w 1211924"/>
                    <a:gd name="connsiteY11" fmla="*/ 192995 h 721632"/>
                    <a:gd name="connsiteX12" fmla="*/ 491892 w 1211924"/>
                    <a:gd name="connsiteY12" fmla="*/ 145370 h 721632"/>
                    <a:gd name="connsiteX13" fmla="*/ 300201 w 1211924"/>
                    <a:gd name="connsiteY13" fmla="*/ 238239 h 721632"/>
                    <a:gd name="connsiteX14" fmla="*/ 157326 w 1211924"/>
                    <a:gd name="connsiteY14" fmla="*/ 309676 h 721632"/>
                    <a:gd name="connsiteX15" fmla="*/ 47789 w 1211924"/>
                    <a:gd name="connsiteY15" fmla="*/ 300151 h 721632"/>
                    <a:gd name="connsiteX16" fmla="*/ 164 w 1211924"/>
                    <a:gd name="connsiteY16" fmla="*/ 378732 h 721632"/>
                    <a:gd name="connsiteX17" fmla="*/ 62076 w 1211924"/>
                    <a:gd name="connsiteY17" fmla="*/ 415642 h 721632"/>
                    <a:gd name="connsiteX18" fmla="*/ 69220 w 1211924"/>
                    <a:gd name="connsiteY18" fmla="*/ 387067 h 721632"/>
                    <a:gd name="connsiteX19" fmla="*/ 35883 w 1211924"/>
                    <a:gd name="connsiteY19" fmla="*/ 350157 h 721632"/>
                    <a:gd name="connsiteX20" fmla="*/ 147801 w 1211924"/>
                    <a:gd name="connsiteY20" fmla="*/ 345395 h 721632"/>
                    <a:gd name="connsiteX21" fmla="*/ 358542 w 1211924"/>
                    <a:gd name="connsiteY21" fmla="*/ 250145 h 721632"/>
                    <a:gd name="connsiteX22" fmla="*/ 553804 w 1211924"/>
                    <a:gd name="connsiteY22" fmla="*/ 159657 h 721632"/>
                    <a:gd name="connsiteX23" fmla="*/ 947901 w 1211924"/>
                    <a:gd name="connsiteY23" fmla="*/ 94174 h 721632"/>
                    <a:gd name="connsiteX24" fmla="*/ 1140783 w 1211924"/>
                    <a:gd name="connsiteY24" fmla="*/ 171564 h 721632"/>
                    <a:gd name="connsiteX25" fmla="*/ 1161023 w 1211924"/>
                    <a:gd name="connsiteY25" fmla="*/ 721632 h 721632"/>
                    <a:gd name="connsiteX26" fmla="*/ 1209839 w 1211924"/>
                    <a:gd name="connsiteY26" fmla="*/ 720442 h 721632"/>
                    <a:gd name="connsiteX27" fmla="*/ 1208647 w 1211924"/>
                    <a:gd name="connsiteY27" fmla="*/ 375161 h 721632"/>
                    <a:gd name="connsiteX28" fmla="*/ 1172929 w 1211924"/>
                    <a:gd name="connsiteY28" fmla="*/ 110842 h 721632"/>
                    <a:gd name="connsiteX29" fmla="*/ 968142 w 1211924"/>
                    <a:gd name="connsiteY29" fmla="*/ 45357 h 721632"/>
                    <a:gd name="connsiteX30" fmla="*/ 645483 w 1211924"/>
                    <a:gd name="connsiteY30" fmla="*/ 92982 h 721632"/>
                    <a:gd name="connsiteX31" fmla="*/ 426408 w 1211924"/>
                    <a:gd name="connsiteY31" fmla="*/ 72742 h 721632"/>
                    <a:gd name="connsiteX32" fmla="*/ 193045 w 1211924"/>
                    <a:gd name="connsiteY32" fmla="*/ 21545 h 721632"/>
                    <a:gd name="connsiteX33" fmla="*/ 54933 w 1211924"/>
                    <a:gd name="connsiteY33" fmla="*/ 2495 h 721632"/>
                    <a:gd name="connsiteX34" fmla="*/ 18023 w 1211924"/>
                    <a:gd name="connsiteY34" fmla="*/ 70360 h 721632"/>
                    <a:gd name="connsiteX35" fmla="*/ 112082 w 1211924"/>
                    <a:gd name="connsiteY35" fmla="*/ 96554 h 721632"/>
                    <a:gd name="connsiteX36" fmla="*/ 116845 w 1211924"/>
                    <a:gd name="connsiteY36" fmla="*/ 70360 h 721632"/>
                    <a:gd name="connsiteX0" fmla="*/ 116845 w 1211924"/>
                    <a:gd name="connsiteY0" fmla="*/ 70788 h 722060"/>
                    <a:gd name="connsiteX1" fmla="*/ 48979 w 1211924"/>
                    <a:gd name="connsiteY1" fmla="*/ 45785 h 722060"/>
                    <a:gd name="connsiteX2" fmla="*/ 114464 w 1211924"/>
                    <a:gd name="connsiteY2" fmla="*/ 29117 h 722060"/>
                    <a:gd name="connsiteX3" fmla="*/ 268054 w 1211924"/>
                    <a:gd name="connsiteY3" fmla="*/ 74360 h 722060"/>
                    <a:gd name="connsiteX4" fmla="*/ 500226 w 1211924"/>
                    <a:gd name="connsiteY4" fmla="*/ 124367 h 722060"/>
                    <a:gd name="connsiteX5" fmla="*/ 247814 w 1211924"/>
                    <a:gd name="connsiteY5" fmla="*/ 160085 h 722060"/>
                    <a:gd name="connsiteX6" fmla="*/ 104939 w 1211924"/>
                    <a:gd name="connsiteY6" fmla="*/ 158895 h 722060"/>
                    <a:gd name="connsiteX7" fmla="*/ 2545 w 1211924"/>
                    <a:gd name="connsiteY7" fmla="*/ 186279 h 722060"/>
                    <a:gd name="connsiteX8" fmla="*/ 93033 w 1211924"/>
                    <a:gd name="connsiteY8" fmla="*/ 262479 h 722060"/>
                    <a:gd name="connsiteX9" fmla="*/ 97795 w 1211924"/>
                    <a:gd name="connsiteY9" fmla="*/ 219617 h 722060"/>
                    <a:gd name="connsiteX10" fmla="*/ 39454 w 1211924"/>
                    <a:gd name="connsiteY10" fmla="*/ 193423 h 722060"/>
                    <a:gd name="connsiteX11" fmla="*/ 164470 w 1211924"/>
                    <a:gd name="connsiteY11" fmla="*/ 193423 h 722060"/>
                    <a:gd name="connsiteX12" fmla="*/ 491892 w 1211924"/>
                    <a:gd name="connsiteY12" fmla="*/ 145798 h 722060"/>
                    <a:gd name="connsiteX13" fmla="*/ 300201 w 1211924"/>
                    <a:gd name="connsiteY13" fmla="*/ 238667 h 722060"/>
                    <a:gd name="connsiteX14" fmla="*/ 157326 w 1211924"/>
                    <a:gd name="connsiteY14" fmla="*/ 310104 h 722060"/>
                    <a:gd name="connsiteX15" fmla="*/ 47789 w 1211924"/>
                    <a:gd name="connsiteY15" fmla="*/ 300579 h 722060"/>
                    <a:gd name="connsiteX16" fmla="*/ 164 w 1211924"/>
                    <a:gd name="connsiteY16" fmla="*/ 379160 h 722060"/>
                    <a:gd name="connsiteX17" fmla="*/ 62076 w 1211924"/>
                    <a:gd name="connsiteY17" fmla="*/ 416070 h 722060"/>
                    <a:gd name="connsiteX18" fmla="*/ 69220 w 1211924"/>
                    <a:gd name="connsiteY18" fmla="*/ 387495 h 722060"/>
                    <a:gd name="connsiteX19" fmla="*/ 35883 w 1211924"/>
                    <a:gd name="connsiteY19" fmla="*/ 350585 h 722060"/>
                    <a:gd name="connsiteX20" fmla="*/ 147801 w 1211924"/>
                    <a:gd name="connsiteY20" fmla="*/ 345823 h 722060"/>
                    <a:gd name="connsiteX21" fmla="*/ 358542 w 1211924"/>
                    <a:gd name="connsiteY21" fmla="*/ 250573 h 722060"/>
                    <a:gd name="connsiteX22" fmla="*/ 553804 w 1211924"/>
                    <a:gd name="connsiteY22" fmla="*/ 160085 h 722060"/>
                    <a:gd name="connsiteX23" fmla="*/ 947901 w 1211924"/>
                    <a:gd name="connsiteY23" fmla="*/ 94602 h 722060"/>
                    <a:gd name="connsiteX24" fmla="*/ 1140783 w 1211924"/>
                    <a:gd name="connsiteY24" fmla="*/ 171992 h 722060"/>
                    <a:gd name="connsiteX25" fmla="*/ 1161023 w 1211924"/>
                    <a:gd name="connsiteY25" fmla="*/ 722060 h 722060"/>
                    <a:gd name="connsiteX26" fmla="*/ 1209839 w 1211924"/>
                    <a:gd name="connsiteY26" fmla="*/ 720870 h 722060"/>
                    <a:gd name="connsiteX27" fmla="*/ 1208647 w 1211924"/>
                    <a:gd name="connsiteY27" fmla="*/ 375589 h 722060"/>
                    <a:gd name="connsiteX28" fmla="*/ 1172929 w 1211924"/>
                    <a:gd name="connsiteY28" fmla="*/ 111270 h 722060"/>
                    <a:gd name="connsiteX29" fmla="*/ 968142 w 1211924"/>
                    <a:gd name="connsiteY29" fmla="*/ 45785 h 722060"/>
                    <a:gd name="connsiteX30" fmla="*/ 645483 w 1211924"/>
                    <a:gd name="connsiteY30" fmla="*/ 93410 h 722060"/>
                    <a:gd name="connsiteX31" fmla="*/ 426408 w 1211924"/>
                    <a:gd name="connsiteY31" fmla="*/ 73170 h 722060"/>
                    <a:gd name="connsiteX32" fmla="*/ 193045 w 1211924"/>
                    <a:gd name="connsiteY32" fmla="*/ 18401 h 722060"/>
                    <a:gd name="connsiteX33" fmla="*/ 54933 w 1211924"/>
                    <a:gd name="connsiteY33" fmla="*/ 2923 h 722060"/>
                    <a:gd name="connsiteX34" fmla="*/ 18023 w 1211924"/>
                    <a:gd name="connsiteY34" fmla="*/ 70788 h 722060"/>
                    <a:gd name="connsiteX35" fmla="*/ 112082 w 1211924"/>
                    <a:gd name="connsiteY35" fmla="*/ 96982 h 722060"/>
                    <a:gd name="connsiteX36" fmla="*/ 116845 w 1211924"/>
                    <a:gd name="connsiteY36" fmla="*/ 70788 h 722060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68054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1892 w 1211924"/>
                    <a:gd name="connsiteY12" fmla="*/ 147294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1892 w 1211924"/>
                    <a:gd name="connsiteY12" fmla="*/ 147294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1892 w 1211924"/>
                    <a:gd name="connsiteY12" fmla="*/ 147294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1892 w 1211924"/>
                    <a:gd name="connsiteY12" fmla="*/ 147294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4273 w 1211924"/>
                    <a:gd name="connsiteY12" fmla="*/ 192538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494273 w 1211924"/>
                    <a:gd name="connsiteY12" fmla="*/ 192538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7814 w 1211924"/>
                    <a:gd name="connsiteY5" fmla="*/ 161581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9005 w 1211924"/>
                    <a:gd name="connsiteY5" fmla="*/ 153246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0163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9005 w 1211924"/>
                    <a:gd name="connsiteY5" fmla="*/ 153246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4925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9005 w 1211924"/>
                    <a:gd name="connsiteY5" fmla="*/ 153246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4925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6845 w 1211924"/>
                    <a:gd name="connsiteY0" fmla="*/ 72284 h 723556"/>
                    <a:gd name="connsiteX1" fmla="*/ 48979 w 1211924"/>
                    <a:gd name="connsiteY1" fmla="*/ 47281 h 723556"/>
                    <a:gd name="connsiteX2" fmla="*/ 114464 w 1211924"/>
                    <a:gd name="connsiteY2" fmla="*/ 30613 h 723556"/>
                    <a:gd name="connsiteX3" fmla="*/ 272817 w 1211924"/>
                    <a:gd name="connsiteY3" fmla="*/ 75856 h 723556"/>
                    <a:gd name="connsiteX4" fmla="*/ 500226 w 1211924"/>
                    <a:gd name="connsiteY4" fmla="*/ 125863 h 723556"/>
                    <a:gd name="connsiteX5" fmla="*/ 249005 w 1211924"/>
                    <a:gd name="connsiteY5" fmla="*/ 153246 h 723556"/>
                    <a:gd name="connsiteX6" fmla="*/ 104939 w 1211924"/>
                    <a:gd name="connsiteY6" fmla="*/ 160391 h 723556"/>
                    <a:gd name="connsiteX7" fmla="*/ 2545 w 1211924"/>
                    <a:gd name="connsiteY7" fmla="*/ 187775 h 723556"/>
                    <a:gd name="connsiteX8" fmla="*/ 93033 w 1211924"/>
                    <a:gd name="connsiteY8" fmla="*/ 263975 h 723556"/>
                    <a:gd name="connsiteX9" fmla="*/ 97795 w 1211924"/>
                    <a:gd name="connsiteY9" fmla="*/ 221113 h 723556"/>
                    <a:gd name="connsiteX10" fmla="*/ 39454 w 1211924"/>
                    <a:gd name="connsiteY10" fmla="*/ 194919 h 723556"/>
                    <a:gd name="connsiteX11" fmla="*/ 164470 w 1211924"/>
                    <a:gd name="connsiteY11" fmla="*/ 194919 h 723556"/>
                    <a:gd name="connsiteX12" fmla="*/ 502607 w 1211924"/>
                    <a:gd name="connsiteY12" fmla="*/ 150866 h 723556"/>
                    <a:gd name="connsiteX13" fmla="*/ 300201 w 1211924"/>
                    <a:gd name="connsiteY13" fmla="*/ 244925 h 723556"/>
                    <a:gd name="connsiteX14" fmla="*/ 157326 w 1211924"/>
                    <a:gd name="connsiteY14" fmla="*/ 311600 h 723556"/>
                    <a:gd name="connsiteX15" fmla="*/ 47789 w 1211924"/>
                    <a:gd name="connsiteY15" fmla="*/ 302075 h 723556"/>
                    <a:gd name="connsiteX16" fmla="*/ 164 w 1211924"/>
                    <a:gd name="connsiteY16" fmla="*/ 380656 h 723556"/>
                    <a:gd name="connsiteX17" fmla="*/ 62076 w 1211924"/>
                    <a:gd name="connsiteY17" fmla="*/ 417566 h 723556"/>
                    <a:gd name="connsiteX18" fmla="*/ 69220 w 1211924"/>
                    <a:gd name="connsiteY18" fmla="*/ 388991 h 723556"/>
                    <a:gd name="connsiteX19" fmla="*/ 35883 w 1211924"/>
                    <a:gd name="connsiteY19" fmla="*/ 352081 h 723556"/>
                    <a:gd name="connsiteX20" fmla="*/ 147801 w 1211924"/>
                    <a:gd name="connsiteY20" fmla="*/ 347319 h 723556"/>
                    <a:gd name="connsiteX21" fmla="*/ 358542 w 1211924"/>
                    <a:gd name="connsiteY21" fmla="*/ 252069 h 723556"/>
                    <a:gd name="connsiteX22" fmla="*/ 553804 w 1211924"/>
                    <a:gd name="connsiteY22" fmla="*/ 161581 h 723556"/>
                    <a:gd name="connsiteX23" fmla="*/ 947901 w 1211924"/>
                    <a:gd name="connsiteY23" fmla="*/ 96098 h 723556"/>
                    <a:gd name="connsiteX24" fmla="*/ 1140783 w 1211924"/>
                    <a:gd name="connsiteY24" fmla="*/ 173488 h 723556"/>
                    <a:gd name="connsiteX25" fmla="*/ 1161023 w 1211924"/>
                    <a:gd name="connsiteY25" fmla="*/ 723556 h 723556"/>
                    <a:gd name="connsiteX26" fmla="*/ 1209839 w 1211924"/>
                    <a:gd name="connsiteY26" fmla="*/ 722366 h 723556"/>
                    <a:gd name="connsiteX27" fmla="*/ 1208647 w 1211924"/>
                    <a:gd name="connsiteY27" fmla="*/ 377085 h 723556"/>
                    <a:gd name="connsiteX28" fmla="*/ 1172929 w 1211924"/>
                    <a:gd name="connsiteY28" fmla="*/ 112766 h 723556"/>
                    <a:gd name="connsiteX29" fmla="*/ 968142 w 1211924"/>
                    <a:gd name="connsiteY29" fmla="*/ 47281 h 723556"/>
                    <a:gd name="connsiteX30" fmla="*/ 645483 w 1211924"/>
                    <a:gd name="connsiteY30" fmla="*/ 94906 h 723556"/>
                    <a:gd name="connsiteX31" fmla="*/ 426408 w 1211924"/>
                    <a:gd name="connsiteY31" fmla="*/ 74666 h 723556"/>
                    <a:gd name="connsiteX32" fmla="*/ 193045 w 1211924"/>
                    <a:gd name="connsiteY32" fmla="*/ 19897 h 723556"/>
                    <a:gd name="connsiteX33" fmla="*/ 54933 w 1211924"/>
                    <a:gd name="connsiteY33" fmla="*/ 4419 h 723556"/>
                    <a:gd name="connsiteX34" fmla="*/ 18023 w 1211924"/>
                    <a:gd name="connsiteY34" fmla="*/ 72284 h 723556"/>
                    <a:gd name="connsiteX35" fmla="*/ 112082 w 1211924"/>
                    <a:gd name="connsiteY35" fmla="*/ 98478 h 723556"/>
                    <a:gd name="connsiteX36" fmla="*/ 116845 w 1211924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3 w 1212952"/>
                    <a:gd name="connsiteY0" fmla="*/ 72284 h 723556"/>
                    <a:gd name="connsiteX1" fmla="*/ 50007 w 1212952"/>
                    <a:gd name="connsiteY1" fmla="*/ 47281 h 723556"/>
                    <a:gd name="connsiteX2" fmla="*/ 115492 w 1212952"/>
                    <a:gd name="connsiteY2" fmla="*/ 30613 h 723556"/>
                    <a:gd name="connsiteX3" fmla="*/ 273845 w 1212952"/>
                    <a:gd name="connsiteY3" fmla="*/ 75856 h 723556"/>
                    <a:gd name="connsiteX4" fmla="*/ 501254 w 1212952"/>
                    <a:gd name="connsiteY4" fmla="*/ 125863 h 723556"/>
                    <a:gd name="connsiteX5" fmla="*/ 250033 w 1212952"/>
                    <a:gd name="connsiteY5" fmla="*/ 153246 h 723556"/>
                    <a:gd name="connsiteX6" fmla="*/ 105967 w 1212952"/>
                    <a:gd name="connsiteY6" fmla="*/ 160391 h 723556"/>
                    <a:gd name="connsiteX7" fmla="*/ 1 w 1212952"/>
                    <a:gd name="connsiteY7" fmla="*/ 196109 h 723556"/>
                    <a:gd name="connsiteX8" fmla="*/ 94061 w 1212952"/>
                    <a:gd name="connsiteY8" fmla="*/ 263975 h 723556"/>
                    <a:gd name="connsiteX9" fmla="*/ 98823 w 1212952"/>
                    <a:gd name="connsiteY9" fmla="*/ 221113 h 723556"/>
                    <a:gd name="connsiteX10" fmla="*/ 40482 w 1212952"/>
                    <a:gd name="connsiteY10" fmla="*/ 194919 h 723556"/>
                    <a:gd name="connsiteX11" fmla="*/ 165498 w 1212952"/>
                    <a:gd name="connsiteY11" fmla="*/ 194919 h 723556"/>
                    <a:gd name="connsiteX12" fmla="*/ 503635 w 1212952"/>
                    <a:gd name="connsiteY12" fmla="*/ 150866 h 723556"/>
                    <a:gd name="connsiteX13" fmla="*/ 301229 w 1212952"/>
                    <a:gd name="connsiteY13" fmla="*/ 244925 h 723556"/>
                    <a:gd name="connsiteX14" fmla="*/ 158354 w 1212952"/>
                    <a:gd name="connsiteY14" fmla="*/ 311600 h 723556"/>
                    <a:gd name="connsiteX15" fmla="*/ 48817 w 1212952"/>
                    <a:gd name="connsiteY15" fmla="*/ 302075 h 723556"/>
                    <a:gd name="connsiteX16" fmla="*/ 1192 w 1212952"/>
                    <a:gd name="connsiteY16" fmla="*/ 380656 h 723556"/>
                    <a:gd name="connsiteX17" fmla="*/ 63104 w 1212952"/>
                    <a:gd name="connsiteY17" fmla="*/ 417566 h 723556"/>
                    <a:gd name="connsiteX18" fmla="*/ 70248 w 1212952"/>
                    <a:gd name="connsiteY18" fmla="*/ 388991 h 723556"/>
                    <a:gd name="connsiteX19" fmla="*/ 36911 w 1212952"/>
                    <a:gd name="connsiteY19" fmla="*/ 352081 h 723556"/>
                    <a:gd name="connsiteX20" fmla="*/ 148829 w 1212952"/>
                    <a:gd name="connsiteY20" fmla="*/ 347319 h 723556"/>
                    <a:gd name="connsiteX21" fmla="*/ 359570 w 1212952"/>
                    <a:gd name="connsiteY21" fmla="*/ 252069 h 723556"/>
                    <a:gd name="connsiteX22" fmla="*/ 554832 w 1212952"/>
                    <a:gd name="connsiteY22" fmla="*/ 161581 h 723556"/>
                    <a:gd name="connsiteX23" fmla="*/ 948929 w 1212952"/>
                    <a:gd name="connsiteY23" fmla="*/ 96098 h 723556"/>
                    <a:gd name="connsiteX24" fmla="*/ 1141811 w 1212952"/>
                    <a:gd name="connsiteY24" fmla="*/ 173488 h 723556"/>
                    <a:gd name="connsiteX25" fmla="*/ 1162051 w 1212952"/>
                    <a:gd name="connsiteY25" fmla="*/ 723556 h 723556"/>
                    <a:gd name="connsiteX26" fmla="*/ 1210867 w 1212952"/>
                    <a:gd name="connsiteY26" fmla="*/ 722366 h 723556"/>
                    <a:gd name="connsiteX27" fmla="*/ 1209675 w 1212952"/>
                    <a:gd name="connsiteY27" fmla="*/ 377085 h 723556"/>
                    <a:gd name="connsiteX28" fmla="*/ 1173957 w 1212952"/>
                    <a:gd name="connsiteY28" fmla="*/ 112766 h 723556"/>
                    <a:gd name="connsiteX29" fmla="*/ 969170 w 1212952"/>
                    <a:gd name="connsiteY29" fmla="*/ 47281 h 723556"/>
                    <a:gd name="connsiteX30" fmla="*/ 646511 w 1212952"/>
                    <a:gd name="connsiteY30" fmla="*/ 94906 h 723556"/>
                    <a:gd name="connsiteX31" fmla="*/ 427436 w 1212952"/>
                    <a:gd name="connsiteY31" fmla="*/ 74666 h 723556"/>
                    <a:gd name="connsiteX32" fmla="*/ 194073 w 1212952"/>
                    <a:gd name="connsiteY32" fmla="*/ 19897 h 723556"/>
                    <a:gd name="connsiteX33" fmla="*/ 55961 w 1212952"/>
                    <a:gd name="connsiteY33" fmla="*/ 4419 h 723556"/>
                    <a:gd name="connsiteX34" fmla="*/ 19051 w 1212952"/>
                    <a:gd name="connsiteY34" fmla="*/ 72284 h 723556"/>
                    <a:gd name="connsiteX35" fmla="*/ 113110 w 1212952"/>
                    <a:gd name="connsiteY35" fmla="*/ 98478 h 723556"/>
                    <a:gd name="connsiteX36" fmla="*/ 117873 w 1212952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194919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8818 w 1212953"/>
                    <a:gd name="connsiteY15" fmla="*/ 302075 h 723556"/>
                    <a:gd name="connsiteX16" fmla="*/ 1193 w 1212953"/>
                    <a:gd name="connsiteY16" fmla="*/ 38065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8818 w 1212953"/>
                    <a:gd name="connsiteY15" fmla="*/ 302075 h 723556"/>
                    <a:gd name="connsiteX16" fmla="*/ 1193 w 1212953"/>
                    <a:gd name="connsiteY16" fmla="*/ 38065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8065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8065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8065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0249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57153 w 1212953"/>
                    <a:gd name="connsiteY18" fmla="*/ 396135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57153 w 1212953"/>
                    <a:gd name="connsiteY18" fmla="*/ 396135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57153 w 1212953"/>
                    <a:gd name="connsiteY18" fmla="*/ 396135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7869 w 1212953"/>
                    <a:gd name="connsiteY18" fmla="*/ 394944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11600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2069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94906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63106 w 1212953"/>
                    <a:gd name="connsiteY18" fmla="*/ 404469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2631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2631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2631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  <a:gd name="connsiteX0" fmla="*/ 117874 w 1212953"/>
                    <a:gd name="connsiteY0" fmla="*/ 72284 h 723556"/>
                    <a:gd name="connsiteX1" fmla="*/ 50008 w 1212953"/>
                    <a:gd name="connsiteY1" fmla="*/ 47281 h 723556"/>
                    <a:gd name="connsiteX2" fmla="*/ 115493 w 1212953"/>
                    <a:gd name="connsiteY2" fmla="*/ 30613 h 723556"/>
                    <a:gd name="connsiteX3" fmla="*/ 273846 w 1212953"/>
                    <a:gd name="connsiteY3" fmla="*/ 75856 h 723556"/>
                    <a:gd name="connsiteX4" fmla="*/ 501255 w 1212953"/>
                    <a:gd name="connsiteY4" fmla="*/ 125863 h 723556"/>
                    <a:gd name="connsiteX5" fmla="*/ 250034 w 1212953"/>
                    <a:gd name="connsiteY5" fmla="*/ 153246 h 723556"/>
                    <a:gd name="connsiteX6" fmla="*/ 105968 w 1212953"/>
                    <a:gd name="connsiteY6" fmla="*/ 160391 h 723556"/>
                    <a:gd name="connsiteX7" fmla="*/ 2 w 1212953"/>
                    <a:gd name="connsiteY7" fmla="*/ 196109 h 723556"/>
                    <a:gd name="connsiteX8" fmla="*/ 94062 w 1212953"/>
                    <a:gd name="connsiteY8" fmla="*/ 263975 h 723556"/>
                    <a:gd name="connsiteX9" fmla="*/ 98824 w 1212953"/>
                    <a:gd name="connsiteY9" fmla="*/ 221113 h 723556"/>
                    <a:gd name="connsiteX10" fmla="*/ 40483 w 1212953"/>
                    <a:gd name="connsiteY10" fmla="*/ 204444 h 723556"/>
                    <a:gd name="connsiteX11" fmla="*/ 165499 w 1212953"/>
                    <a:gd name="connsiteY11" fmla="*/ 194919 h 723556"/>
                    <a:gd name="connsiteX12" fmla="*/ 503636 w 1212953"/>
                    <a:gd name="connsiteY12" fmla="*/ 150866 h 723556"/>
                    <a:gd name="connsiteX13" fmla="*/ 301230 w 1212953"/>
                    <a:gd name="connsiteY13" fmla="*/ 244925 h 723556"/>
                    <a:gd name="connsiteX14" fmla="*/ 158355 w 1212953"/>
                    <a:gd name="connsiteY14" fmla="*/ 305647 h 723556"/>
                    <a:gd name="connsiteX15" fmla="*/ 46437 w 1212953"/>
                    <a:gd name="connsiteY15" fmla="*/ 308028 h 723556"/>
                    <a:gd name="connsiteX16" fmla="*/ 1193 w 1212953"/>
                    <a:gd name="connsiteY16" fmla="*/ 362796 h 723556"/>
                    <a:gd name="connsiteX17" fmla="*/ 63105 w 1212953"/>
                    <a:gd name="connsiteY17" fmla="*/ 417566 h 723556"/>
                    <a:gd name="connsiteX18" fmla="*/ 72631 w 1212953"/>
                    <a:gd name="connsiteY18" fmla="*/ 388991 h 723556"/>
                    <a:gd name="connsiteX19" fmla="*/ 36912 w 1212953"/>
                    <a:gd name="connsiteY19" fmla="*/ 352081 h 723556"/>
                    <a:gd name="connsiteX20" fmla="*/ 148830 w 1212953"/>
                    <a:gd name="connsiteY20" fmla="*/ 347319 h 723556"/>
                    <a:gd name="connsiteX21" fmla="*/ 359571 w 1212953"/>
                    <a:gd name="connsiteY21" fmla="*/ 256832 h 723556"/>
                    <a:gd name="connsiteX22" fmla="*/ 554833 w 1212953"/>
                    <a:gd name="connsiteY22" fmla="*/ 161581 h 723556"/>
                    <a:gd name="connsiteX23" fmla="*/ 948930 w 1212953"/>
                    <a:gd name="connsiteY23" fmla="*/ 96098 h 723556"/>
                    <a:gd name="connsiteX24" fmla="*/ 1141812 w 1212953"/>
                    <a:gd name="connsiteY24" fmla="*/ 173488 h 723556"/>
                    <a:gd name="connsiteX25" fmla="*/ 1162052 w 1212953"/>
                    <a:gd name="connsiteY25" fmla="*/ 723556 h 723556"/>
                    <a:gd name="connsiteX26" fmla="*/ 1210868 w 1212953"/>
                    <a:gd name="connsiteY26" fmla="*/ 722366 h 723556"/>
                    <a:gd name="connsiteX27" fmla="*/ 1209676 w 1212953"/>
                    <a:gd name="connsiteY27" fmla="*/ 377085 h 723556"/>
                    <a:gd name="connsiteX28" fmla="*/ 1173958 w 1212953"/>
                    <a:gd name="connsiteY28" fmla="*/ 112766 h 723556"/>
                    <a:gd name="connsiteX29" fmla="*/ 969171 w 1212953"/>
                    <a:gd name="connsiteY29" fmla="*/ 47281 h 723556"/>
                    <a:gd name="connsiteX30" fmla="*/ 646512 w 1212953"/>
                    <a:gd name="connsiteY30" fmla="*/ 87762 h 723556"/>
                    <a:gd name="connsiteX31" fmla="*/ 427437 w 1212953"/>
                    <a:gd name="connsiteY31" fmla="*/ 74666 h 723556"/>
                    <a:gd name="connsiteX32" fmla="*/ 194074 w 1212953"/>
                    <a:gd name="connsiteY32" fmla="*/ 19897 h 723556"/>
                    <a:gd name="connsiteX33" fmla="*/ 55962 w 1212953"/>
                    <a:gd name="connsiteY33" fmla="*/ 4419 h 723556"/>
                    <a:gd name="connsiteX34" fmla="*/ 19052 w 1212953"/>
                    <a:gd name="connsiteY34" fmla="*/ 72284 h 723556"/>
                    <a:gd name="connsiteX35" fmla="*/ 113111 w 1212953"/>
                    <a:gd name="connsiteY35" fmla="*/ 98478 h 723556"/>
                    <a:gd name="connsiteX36" fmla="*/ 117874 w 1212953"/>
                    <a:gd name="connsiteY36" fmla="*/ 72284 h 723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212953" h="723556">
                      <a:moveTo>
                        <a:pt x="117874" y="72284"/>
                      </a:moveTo>
                      <a:cubicBezTo>
                        <a:pt x="89696" y="68315"/>
                        <a:pt x="46834" y="80420"/>
                        <a:pt x="50008" y="47281"/>
                      </a:cubicBezTo>
                      <a:cubicBezTo>
                        <a:pt x="53182" y="14142"/>
                        <a:pt x="78187" y="25851"/>
                        <a:pt x="115493" y="30613"/>
                      </a:cubicBezTo>
                      <a:cubicBezTo>
                        <a:pt x="152799" y="35376"/>
                        <a:pt x="209553" y="59981"/>
                        <a:pt x="273846" y="75856"/>
                      </a:cubicBezTo>
                      <a:cubicBezTo>
                        <a:pt x="338139" y="91731"/>
                        <a:pt x="431603" y="109194"/>
                        <a:pt x="501255" y="125863"/>
                      </a:cubicBezTo>
                      <a:cubicBezTo>
                        <a:pt x="403029" y="142531"/>
                        <a:pt x="315915" y="147491"/>
                        <a:pt x="250034" y="153246"/>
                      </a:cubicBezTo>
                      <a:cubicBezTo>
                        <a:pt x="184153" y="159001"/>
                        <a:pt x="165499" y="153247"/>
                        <a:pt x="105968" y="160391"/>
                      </a:cubicBezTo>
                      <a:cubicBezTo>
                        <a:pt x="46437" y="167535"/>
                        <a:pt x="-395" y="151460"/>
                        <a:pt x="2" y="196109"/>
                      </a:cubicBezTo>
                      <a:cubicBezTo>
                        <a:pt x="399" y="240758"/>
                        <a:pt x="56161" y="255045"/>
                        <a:pt x="94062" y="263975"/>
                      </a:cubicBezTo>
                      <a:cubicBezTo>
                        <a:pt x="96244" y="246711"/>
                        <a:pt x="105372" y="233813"/>
                        <a:pt x="98824" y="221113"/>
                      </a:cubicBezTo>
                      <a:cubicBezTo>
                        <a:pt x="79178" y="216748"/>
                        <a:pt x="38896" y="226670"/>
                        <a:pt x="40483" y="204444"/>
                      </a:cubicBezTo>
                      <a:cubicBezTo>
                        <a:pt x="42070" y="182218"/>
                        <a:pt x="88307" y="203849"/>
                        <a:pt x="165499" y="194919"/>
                      </a:cubicBezTo>
                      <a:cubicBezTo>
                        <a:pt x="242691" y="185989"/>
                        <a:pt x="431008" y="161185"/>
                        <a:pt x="503636" y="150866"/>
                      </a:cubicBezTo>
                      <a:cubicBezTo>
                        <a:pt x="414339" y="195317"/>
                        <a:pt x="358777" y="219128"/>
                        <a:pt x="301230" y="244925"/>
                      </a:cubicBezTo>
                      <a:cubicBezTo>
                        <a:pt x="243683" y="270722"/>
                        <a:pt x="206773" y="305846"/>
                        <a:pt x="158355" y="305647"/>
                      </a:cubicBezTo>
                      <a:cubicBezTo>
                        <a:pt x="109937" y="305448"/>
                        <a:pt x="72631" y="298503"/>
                        <a:pt x="46437" y="308028"/>
                      </a:cubicBezTo>
                      <a:cubicBezTo>
                        <a:pt x="20243" y="317553"/>
                        <a:pt x="-1584" y="319537"/>
                        <a:pt x="1193" y="362796"/>
                      </a:cubicBezTo>
                      <a:cubicBezTo>
                        <a:pt x="3970" y="406055"/>
                        <a:pt x="51199" y="413200"/>
                        <a:pt x="63105" y="417566"/>
                      </a:cubicBezTo>
                      <a:cubicBezTo>
                        <a:pt x="75011" y="421932"/>
                        <a:pt x="68662" y="399905"/>
                        <a:pt x="72631" y="388991"/>
                      </a:cubicBezTo>
                      <a:cubicBezTo>
                        <a:pt x="55168" y="382840"/>
                        <a:pt x="21831" y="366170"/>
                        <a:pt x="36912" y="352081"/>
                      </a:cubicBezTo>
                      <a:cubicBezTo>
                        <a:pt x="51993" y="337992"/>
                        <a:pt x="97435" y="351288"/>
                        <a:pt x="148830" y="347319"/>
                      </a:cubicBezTo>
                      <a:cubicBezTo>
                        <a:pt x="200225" y="343350"/>
                        <a:pt x="290713" y="286597"/>
                        <a:pt x="359571" y="256832"/>
                      </a:cubicBezTo>
                      <a:cubicBezTo>
                        <a:pt x="428429" y="227067"/>
                        <a:pt x="462560" y="200276"/>
                        <a:pt x="554833" y="161581"/>
                      </a:cubicBezTo>
                      <a:cubicBezTo>
                        <a:pt x="647106" y="122886"/>
                        <a:pt x="849910" y="103639"/>
                        <a:pt x="948930" y="96098"/>
                      </a:cubicBezTo>
                      <a:cubicBezTo>
                        <a:pt x="1047950" y="88557"/>
                        <a:pt x="1100339" y="83200"/>
                        <a:pt x="1141812" y="173488"/>
                      </a:cubicBezTo>
                      <a:cubicBezTo>
                        <a:pt x="1183285" y="263776"/>
                        <a:pt x="1162449" y="595166"/>
                        <a:pt x="1162052" y="723556"/>
                      </a:cubicBezTo>
                      <a:cubicBezTo>
                        <a:pt x="1187849" y="719786"/>
                        <a:pt x="1200351" y="725541"/>
                        <a:pt x="1210868" y="722366"/>
                      </a:cubicBezTo>
                      <a:cubicBezTo>
                        <a:pt x="1213051" y="601318"/>
                        <a:pt x="1214637" y="485829"/>
                        <a:pt x="1209676" y="377085"/>
                      </a:cubicBezTo>
                      <a:cubicBezTo>
                        <a:pt x="1204715" y="268341"/>
                        <a:pt x="1214042" y="167733"/>
                        <a:pt x="1173958" y="112766"/>
                      </a:cubicBezTo>
                      <a:cubicBezTo>
                        <a:pt x="1133874" y="57799"/>
                        <a:pt x="1060650" y="37160"/>
                        <a:pt x="969171" y="47281"/>
                      </a:cubicBezTo>
                      <a:cubicBezTo>
                        <a:pt x="877692" y="57402"/>
                        <a:pt x="736801" y="83198"/>
                        <a:pt x="646512" y="87762"/>
                      </a:cubicBezTo>
                      <a:cubicBezTo>
                        <a:pt x="556223" y="92326"/>
                        <a:pt x="502843" y="85977"/>
                        <a:pt x="427437" y="74666"/>
                      </a:cubicBezTo>
                      <a:cubicBezTo>
                        <a:pt x="352031" y="63355"/>
                        <a:pt x="255987" y="31605"/>
                        <a:pt x="194074" y="19897"/>
                      </a:cubicBezTo>
                      <a:cubicBezTo>
                        <a:pt x="132162" y="8189"/>
                        <a:pt x="93268" y="-7884"/>
                        <a:pt x="55962" y="4419"/>
                      </a:cubicBezTo>
                      <a:cubicBezTo>
                        <a:pt x="18656" y="17913"/>
                        <a:pt x="9527" y="56608"/>
                        <a:pt x="19052" y="72284"/>
                      </a:cubicBezTo>
                      <a:cubicBezTo>
                        <a:pt x="28577" y="87960"/>
                        <a:pt x="72828" y="98478"/>
                        <a:pt x="113111" y="98478"/>
                      </a:cubicBezTo>
                      <a:cubicBezTo>
                        <a:pt x="121247" y="92525"/>
                        <a:pt x="112714" y="88158"/>
                        <a:pt x="117874" y="72284"/>
                      </a:cubicBezTo>
                      <a:close/>
                    </a:path>
                  </a:pathLst>
                </a:custGeom>
                <a:solidFill>
                  <a:srgbClr val="DE7E7E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NZ" sz="1920"/>
                </a:p>
              </p:txBody>
            </p:sp>
            <p:sp>
              <p:nvSpPr>
                <p:cNvPr id="2734" name="Freeform 2733"/>
                <p:cNvSpPr/>
                <p:nvPr/>
              </p:nvSpPr>
              <p:spPr>
                <a:xfrm>
                  <a:off x="6352307" y="3657752"/>
                  <a:ext cx="135431" cy="632440"/>
                </a:xfrm>
                <a:custGeom>
                  <a:avLst/>
                  <a:gdLst>
                    <a:gd name="connsiteX0" fmla="*/ 72066 w 135945"/>
                    <a:gd name="connsiteY0" fmla="*/ 14395 h 634580"/>
                    <a:gd name="connsiteX1" fmla="*/ 134102 w 135945"/>
                    <a:gd name="connsiteY1" fmla="*/ 30524 h 634580"/>
                    <a:gd name="connsiteX2" fmla="*/ 114250 w 135945"/>
                    <a:gd name="connsiteY2" fmla="*/ 273703 h 634580"/>
                    <a:gd name="connsiteX3" fmla="*/ 59659 w 135945"/>
                    <a:gd name="connsiteY3" fmla="*/ 560306 h 634580"/>
                    <a:gd name="connsiteX4" fmla="*/ 34845 w 135945"/>
                    <a:gd name="connsiteY4" fmla="*/ 632266 h 634580"/>
                    <a:gd name="connsiteX5" fmla="*/ 105 w 135945"/>
                    <a:gd name="connsiteY5" fmla="*/ 606212 h 634580"/>
                    <a:gd name="connsiteX6" fmla="*/ 24920 w 135945"/>
                    <a:gd name="connsiteY6" fmla="*/ 501992 h 634580"/>
                    <a:gd name="connsiteX7" fmla="*/ 49734 w 135945"/>
                    <a:gd name="connsiteY7" fmla="*/ 307202 h 634580"/>
                    <a:gd name="connsiteX8" fmla="*/ 64622 w 135945"/>
                    <a:gd name="connsiteY8" fmla="*/ 129781 h 634580"/>
                    <a:gd name="connsiteX9" fmla="*/ 72066 w 135945"/>
                    <a:gd name="connsiteY9" fmla="*/ 14395 h 634580"/>
                    <a:gd name="connsiteX0" fmla="*/ 80751 w 135431"/>
                    <a:gd name="connsiteY0" fmla="*/ 15977 h 632440"/>
                    <a:gd name="connsiteX1" fmla="*/ 134102 w 135431"/>
                    <a:gd name="connsiteY1" fmla="*/ 28384 h 632440"/>
                    <a:gd name="connsiteX2" fmla="*/ 114250 w 135431"/>
                    <a:gd name="connsiteY2" fmla="*/ 271563 h 632440"/>
                    <a:gd name="connsiteX3" fmla="*/ 59659 w 135431"/>
                    <a:gd name="connsiteY3" fmla="*/ 558166 h 632440"/>
                    <a:gd name="connsiteX4" fmla="*/ 34845 w 135431"/>
                    <a:gd name="connsiteY4" fmla="*/ 630126 h 632440"/>
                    <a:gd name="connsiteX5" fmla="*/ 105 w 135431"/>
                    <a:gd name="connsiteY5" fmla="*/ 604072 h 632440"/>
                    <a:gd name="connsiteX6" fmla="*/ 24920 w 135431"/>
                    <a:gd name="connsiteY6" fmla="*/ 499852 h 632440"/>
                    <a:gd name="connsiteX7" fmla="*/ 49734 w 135431"/>
                    <a:gd name="connsiteY7" fmla="*/ 305062 h 632440"/>
                    <a:gd name="connsiteX8" fmla="*/ 64622 w 135431"/>
                    <a:gd name="connsiteY8" fmla="*/ 127641 h 632440"/>
                    <a:gd name="connsiteX9" fmla="*/ 80751 w 135431"/>
                    <a:gd name="connsiteY9" fmla="*/ 15977 h 63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431" h="632440">
                      <a:moveTo>
                        <a:pt x="80751" y="15977"/>
                      </a:moveTo>
                      <a:cubicBezTo>
                        <a:pt x="92331" y="-566"/>
                        <a:pt x="128519" y="-14214"/>
                        <a:pt x="134102" y="28384"/>
                      </a:cubicBezTo>
                      <a:cubicBezTo>
                        <a:pt x="139685" y="70982"/>
                        <a:pt x="126657" y="183266"/>
                        <a:pt x="114250" y="271563"/>
                      </a:cubicBezTo>
                      <a:cubicBezTo>
                        <a:pt x="101843" y="359860"/>
                        <a:pt x="72893" y="498405"/>
                        <a:pt x="59659" y="558166"/>
                      </a:cubicBezTo>
                      <a:cubicBezTo>
                        <a:pt x="46425" y="617927"/>
                        <a:pt x="44770" y="622475"/>
                        <a:pt x="34845" y="630126"/>
                      </a:cubicBezTo>
                      <a:cubicBezTo>
                        <a:pt x="24920" y="637777"/>
                        <a:pt x="1759" y="625784"/>
                        <a:pt x="105" y="604072"/>
                      </a:cubicBezTo>
                      <a:cubicBezTo>
                        <a:pt x="-1549" y="582360"/>
                        <a:pt x="16648" y="549687"/>
                        <a:pt x="24920" y="499852"/>
                      </a:cubicBezTo>
                      <a:cubicBezTo>
                        <a:pt x="33191" y="450017"/>
                        <a:pt x="43117" y="367097"/>
                        <a:pt x="49734" y="305062"/>
                      </a:cubicBezTo>
                      <a:cubicBezTo>
                        <a:pt x="56351" y="243027"/>
                        <a:pt x="59453" y="175822"/>
                        <a:pt x="64622" y="127641"/>
                      </a:cubicBezTo>
                      <a:cubicBezTo>
                        <a:pt x="69792" y="79460"/>
                        <a:pt x="69171" y="32520"/>
                        <a:pt x="80751" y="15977"/>
                      </a:cubicBezTo>
                      <a:close/>
                    </a:path>
                  </a:pathLst>
                </a:custGeom>
                <a:solidFill>
                  <a:srgbClr val="A66BD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920"/>
                </a:p>
              </p:txBody>
            </p:sp>
          </p:grpSp>
        </p:grpSp>
        <p:sp>
          <p:nvSpPr>
            <p:cNvPr id="2711" name="TextBox 2710"/>
            <p:cNvSpPr txBox="1"/>
            <p:nvPr/>
          </p:nvSpPr>
          <p:spPr>
            <a:xfrm>
              <a:off x="7203364" y="4454360"/>
              <a:ext cx="741681" cy="1814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960" b="1" dirty="0" err="1"/>
                <a:t>Vagus</a:t>
              </a:r>
              <a:r>
                <a:rPr lang="en-NZ" sz="960" b="1" dirty="0"/>
                <a:t> nerve (X)</a:t>
              </a:r>
            </a:p>
          </p:txBody>
        </p:sp>
        <p:sp>
          <p:nvSpPr>
            <p:cNvPr id="2712" name="TextBox 2711"/>
            <p:cNvSpPr txBox="1"/>
            <p:nvPr/>
          </p:nvSpPr>
          <p:spPr>
            <a:xfrm>
              <a:off x="7461346" y="4188910"/>
              <a:ext cx="1222647" cy="1814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960" b="1" dirty="0"/>
                <a:t>Glossopharyngeal nerve (IX)</a:t>
              </a:r>
            </a:p>
          </p:txBody>
        </p:sp>
        <p:sp>
          <p:nvSpPr>
            <p:cNvPr id="2713" name="TextBox 2712"/>
            <p:cNvSpPr txBox="1"/>
            <p:nvPr/>
          </p:nvSpPr>
          <p:spPr>
            <a:xfrm>
              <a:off x="7486327" y="3231011"/>
              <a:ext cx="781660" cy="1814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960" b="1" dirty="0"/>
                <a:t>Facial nerve (VII)</a:t>
              </a:r>
            </a:p>
          </p:txBody>
        </p:sp>
      </p:grpSp>
      <p:grpSp>
        <p:nvGrpSpPr>
          <p:cNvPr id="3551" name="Group 3550">
            <a:extLst>
              <a:ext uri="{FF2B5EF4-FFF2-40B4-BE49-F238E27FC236}">
                <a16:creationId xmlns:a16="http://schemas.microsoft.com/office/drawing/2014/main" id="{FC00FFF6-1CF5-6E4A-9A9A-3C44871C4BA6}"/>
              </a:ext>
            </a:extLst>
          </p:cNvPr>
          <p:cNvGrpSpPr/>
          <p:nvPr/>
        </p:nvGrpSpPr>
        <p:grpSpPr>
          <a:xfrm>
            <a:off x="13965066" y="1645838"/>
            <a:ext cx="14610159" cy="26320309"/>
            <a:chOff x="12157714" y="2667792"/>
            <a:chExt cx="14610159" cy="26320309"/>
          </a:xfrm>
        </p:grpSpPr>
        <p:grpSp>
          <p:nvGrpSpPr>
            <p:cNvPr id="3552" name="Group 3551">
              <a:extLst>
                <a:ext uri="{FF2B5EF4-FFF2-40B4-BE49-F238E27FC236}">
                  <a16:creationId xmlns:a16="http://schemas.microsoft.com/office/drawing/2014/main" id="{D93FEAB9-9A16-5042-B66E-BB274C9772C6}"/>
                </a:ext>
              </a:extLst>
            </p:cNvPr>
            <p:cNvGrpSpPr/>
            <p:nvPr/>
          </p:nvGrpSpPr>
          <p:grpSpPr>
            <a:xfrm>
              <a:off x="13672437" y="15145175"/>
              <a:ext cx="682038" cy="552092"/>
              <a:chOff x="13691487" y="15150046"/>
              <a:chExt cx="682038" cy="552092"/>
            </a:xfrm>
          </p:grpSpPr>
          <p:sp>
            <p:nvSpPr>
              <p:cNvPr id="4780" name="#ICG models(UBERON:0002440)">
                <a:extLst>
                  <a:ext uri="{FF2B5EF4-FFF2-40B4-BE49-F238E27FC236}">
                    <a16:creationId xmlns:a16="http://schemas.microsoft.com/office/drawing/2014/main" id="{40CC0B54-C67A-4540-813D-612A5C9A1C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691487" y="15342138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sp>
            <p:nvSpPr>
              <p:cNvPr id="4778" name="TextBox 4777">
                <a:extLst>
                  <a:ext uri="{FF2B5EF4-FFF2-40B4-BE49-F238E27FC236}">
                    <a16:creationId xmlns:a16="http://schemas.microsoft.com/office/drawing/2014/main" id="{2C5D13FF-7B36-5640-96C7-015F90DA423E}"/>
                  </a:ext>
                </a:extLst>
              </p:cNvPr>
              <p:cNvSpPr txBox="1"/>
              <p:nvPr/>
            </p:nvSpPr>
            <p:spPr>
              <a:xfrm>
                <a:off x="13706611" y="15150046"/>
                <a:ext cx="66691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  </a:t>
                </a:r>
                <a:r>
                  <a:rPr lang="en-NZ" sz="2000" b="1" dirty="0" smtClean="0"/>
                  <a:t>ICG</a:t>
                </a:r>
                <a:endParaRPr lang="en-NZ" sz="2000" b="1" dirty="0"/>
              </a:p>
            </p:txBody>
          </p:sp>
        </p:grpSp>
        <p:grpSp>
          <p:nvGrpSpPr>
            <p:cNvPr id="3553" name="Group 3552">
              <a:extLst>
                <a:ext uri="{FF2B5EF4-FFF2-40B4-BE49-F238E27FC236}">
                  <a16:creationId xmlns:a16="http://schemas.microsoft.com/office/drawing/2014/main" id="{AFAD7E13-7838-E940-9AA3-2C52A7F68FFC}"/>
                </a:ext>
              </a:extLst>
            </p:cNvPr>
            <p:cNvGrpSpPr/>
            <p:nvPr/>
          </p:nvGrpSpPr>
          <p:grpSpPr>
            <a:xfrm>
              <a:off x="13672437" y="13327152"/>
              <a:ext cx="852800" cy="489227"/>
              <a:chOff x="13691487" y="14521717"/>
              <a:chExt cx="852800" cy="489227"/>
            </a:xfrm>
          </p:grpSpPr>
          <p:sp>
            <p:nvSpPr>
              <p:cNvPr id="4776" name="#MCG models(UBERON:0001990)">
                <a:extLst>
                  <a:ext uri="{FF2B5EF4-FFF2-40B4-BE49-F238E27FC236}">
                    <a16:creationId xmlns:a16="http://schemas.microsoft.com/office/drawing/2014/main" id="{8F4F9382-F79E-1E47-BE73-19D367414B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691487" y="14650944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sp>
            <p:nvSpPr>
              <p:cNvPr id="4774" name="TextBox 4773">
                <a:extLst>
                  <a:ext uri="{FF2B5EF4-FFF2-40B4-BE49-F238E27FC236}">
                    <a16:creationId xmlns:a16="http://schemas.microsoft.com/office/drawing/2014/main" id="{7FF86E4C-996F-1A41-A436-91D64E100EBB}"/>
                  </a:ext>
                </a:extLst>
              </p:cNvPr>
              <p:cNvSpPr txBox="1"/>
              <p:nvPr/>
            </p:nvSpPr>
            <p:spPr>
              <a:xfrm>
                <a:off x="13837299" y="14521717"/>
                <a:ext cx="70698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 smtClean="0"/>
                  <a:t>MCG</a:t>
                </a:r>
                <a:endParaRPr lang="en-NZ" sz="2000" b="1" dirty="0"/>
              </a:p>
            </p:txBody>
          </p:sp>
        </p:grpSp>
        <p:grpSp>
          <p:nvGrpSpPr>
            <p:cNvPr id="3554" name="Group 3553">
              <a:extLst>
                <a:ext uri="{FF2B5EF4-FFF2-40B4-BE49-F238E27FC236}">
                  <a16:creationId xmlns:a16="http://schemas.microsoft.com/office/drawing/2014/main" id="{5221156B-3F23-7E4D-8134-E039939F48B7}"/>
                </a:ext>
              </a:extLst>
            </p:cNvPr>
            <p:cNvGrpSpPr/>
            <p:nvPr/>
          </p:nvGrpSpPr>
          <p:grpSpPr>
            <a:xfrm>
              <a:off x="13523600" y="10012362"/>
              <a:ext cx="606256" cy="795874"/>
              <a:chOff x="13542650" y="13647245"/>
              <a:chExt cx="606256" cy="795874"/>
            </a:xfrm>
          </p:grpSpPr>
          <p:sp>
            <p:nvSpPr>
              <p:cNvPr id="4770" name="TextBox 4769">
                <a:extLst>
                  <a:ext uri="{FF2B5EF4-FFF2-40B4-BE49-F238E27FC236}">
                    <a16:creationId xmlns:a16="http://schemas.microsoft.com/office/drawing/2014/main" id="{0BCAE4B2-9EC5-2949-B9DD-4A8ABA98822F}"/>
                  </a:ext>
                </a:extLst>
              </p:cNvPr>
              <p:cNvSpPr txBox="1"/>
              <p:nvPr/>
            </p:nvSpPr>
            <p:spPr>
              <a:xfrm>
                <a:off x="13542650" y="13647245"/>
                <a:ext cx="60625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 smtClean="0"/>
                  <a:t>SGC</a:t>
                </a:r>
                <a:endParaRPr lang="en-NZ" sz="2000" b="1" dirty="0"/>
              </a:p>
            </p:txBody>
          </p:sp>
          <p:sp>
            <p:nvSpPr>
              <p:cNvPr id="4772" name="#SCG models(UBERON:0001989)">
                <a:extLst>
                  <a:ext uri="{FF2B5EF4-FFF2-40B4-BE49-F238E27FC236}">
                    <a16:creationId xmlns:a16="http://schemas.microsoft.com/office/drawing/2014/main" id="{DB5A17A9-7698-7841-A03C-184B9EE1D4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683991" y="14083119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</p:grpSp>
        <p:sp>
          <p:nvSpPr>
            <p:cNvPr id="3555" name="Rectangle 51">
              <a:extLst>
                <a:ext uri="{FF2B5EF4-FFF2-40B4-BE49-F238E27FC236}">
                  <a16:creationId xmlns:a16="http://schemas.microsoft.com/office/drawing/2014/main" id="{9925D999-65F6-9645-8ED9-88D548292E8D}"/>
                </a:ext>
              </a:extLst>
            </p:cNvPr>
            <p:cNvSpPr/>
            <p:nvPr/>
          </p:nvSpPr>
          <p:spPr>
            <a:xfrm>
              <a:off x="13756158" y="10333218"/>
              <a:ext cx="171796" cy="621371"/>
            </a:xfrm>
            <a:custGeom>
              <a:avLst/>
              <a:gdLst>
                <a:gd name="connsiteX0" fmla="*/ 0 w 299006"/>
                <a:gd name="connsiteY0" fmla="*/ 0 h 587231"/>
                <a:gd name="connsiteX1" fmla="*/ 299006 w 299006"/>
                <a:gd name="connsiteY1" fmla="*/ 0 h 587231"/>
                <a:gd name="connsiteX2" fmla="*/ 299006 w 299006"/>
                <a:gd name="connsiteY2" fmla="*/ 587231 h 587231"/>
                <a:gd name="connsiteX3" fmla="*/ 0 w 299006"/>
                <a:gd name="connsiteY3" fmla="*/ 587231 h 587231"/>
                <a:gd name="connsiteX4" fmla="*/ 0 w 299006"/>
                <a:gd name="connsiteY4" fmla="*/ 0 h 587231"/>
                <a:gd name="connsiteX0" fmla="*/ 0 w 328609"/>
                <a:gd name="connsiteY0" fmla="*/ 6579 h 587231"/>
                <a:gd name="connsiteX1" fmla="*/ 328609 w 328609"/>
                <a:gd name="connsiteY1" fmla="*/ 0 h 587231"/>
                <a:gd name="connsiteX2" fmla="*/ 328609 w 328609"/>
                <a:gd name="connsiteY2" fmla="*/ 587231 h 587231"/>
                <a:gd name="connsiteX3" fmla="*/ 29603 w 328609"/>
                <a:gd name="connsiteY3" fmla="*/ 587231 h 587231"/>
                <a:gd name="connsiteX4" fmla="*/ 0 w 328609"/>
                <a:gd name="connsiteY4" fmla="*/ 6579 h 587231"/>
                <a:gd name="connsiteX0" fmla="*/ 4933 w 333542"/>
                <a:gd name="connsiteY0" fmla="*/ 6579 h 593809"/>
                <a:gd name="connsiteX1" fmla="*/ 333542 w 333542"/>
                <a:gd name="connsiteY1" fmla="*/ 0 h 593809"/>
                <a:gd name="connsiteX2" fmla="*/ 333542 w 333542"/>
                <a:gd name="connsiteY2" fmla="*/ 587231 h 593809"/>
                <a:gd name="connsiteX3" fmla="*/ 0 w 333542"/>
                <a:gd name="connsiteY3" fmla="*/ 593809 h 593809"/>
                <a:gd name="connsiteX4" fmla="*/ 4933 w 333542"/>
                <a:gd name="connsiteY4" fmla="*/ 6579 h 593809"/>
                <a:gd name="connsiteX0" fmla="*/ 95396 w 424005"/>
                <a:gd name="connsiteY0" fmla="*/ 6579 h 593809"/>
                <a:gd name="connsiteX1" fmla="*/ 424005 w 424005"/>
                <a:gd name="connsiteY1" fmla="*/ 0 h 593809"/>
                <a:gd name="connsiteX2" fmla="*/ 424005 w 424005"/>
                <a:gd name="connsiteY2" fmla="*/ 587231 h 593809"/>
                <a:gd name="connsiteX3" fmla="*/ 90463 w 424005"/>
                <a:gd name="connsiteY3" fmla="*/ 593809 h 593809"/>
                <a:gd name="connsiteX4" fmla="*/ 95396 w 424005"/>
                <a:gd name="connsiteY4" fmla="*/ 6579 h 593809"/>
                <a:gd name="connsiteX0" fmla="*/ 122498 w 451107"/>
                <a:gd name="connsiteY0" fmla="*/ 6579 h 593809"/>
                <a:gd name="connsiteX1" fmla="*/ 451107 w 451107"/>
                <a:gd name="connsiteY1" fmla="*/ 0 h 593809"/>
                <a:gd name="connsiteX2" fmla="*/ 451107 w 451107"/>
                <a:gd name="connsiteY2" fmla="*/ 587231 h 593809"/>
                <a:gd name="connsiteX3" fmla="*/ 117565 w 451107"/>
                <a:gd name="connsiteY3" fmla="*/ 593809 h 593809"/>
                <a:gd name="connsiteX4" fmla="*/ 122498 w 451107"/>
                <a:gd name="connsiteY4" fmla="*/ 6579 h 593809"/>
                <a:gd name="connsiteX0" fmla="*/ 123506 w 452115"/>
                <a:gd name="connsiteY0" fmla="*/ 6579 h 593809"/>
                <a:gd name="connsiteX1" fmla="*/ 452115 w 452115"/>
                <a:gd name="connsiteY1" fmla="*/ 0 h 593809"/>
                <a:gd name="connsiteX2" fmla="*/ 452115 w 452115"/>
                <a:gd name="connsiteY2" fmla="*/ 587231 h 593809"/>
                <a:gd name="connsiteX3" fmla="*/ 118573 w 452115"/>
                <a:gd name="connsiteY3" fmla="*/ 593809 h 593809"/>
                <a:gd name="connsiteX4" fmla="*/ 123506 w 452115"/>
                <a:gd name="connsiteY4" fmla="*/ 6579 h 593809"/>
                <a:gd name="connsiteX0" fmla="*/ 123506 w 461983"/>
                <a:gd name="connsiteY0" fmla="*/ 1645 h 588875"/>
                <a:gd name="connsiteX1" fmla="*/ 461983 w 461983"/>
                <a:gd name="connsiteY1" fmla="*/ 0 h 588875"/>
                <a:gd name="connsiteX2" fmla="*/ 452115 w 461983"/>
                <a:gd name="connsiteY2" fmla="*/ 582297 h 588875"/>
                <a:gd name="connsiteX3" fmla="*/ 118573 w 461983"/>
                <a:gd name="connsiteY3" fmla="*/ 588875 h 588875"/>
                <a:gd name="connsiteX4" fmla="*/ 123506 w 461983"/>
                <a:gd name="connsiteY4" fmla="*/ 1645 h 588875"/>
                <a:gd name="connsiteX0" fmla="*/ 123506 w 452115"/>
                <a:gd name="connsiteY0" fmla="*/ 0 h 587230"/>
                <a:gd name="connsiteX1" fmla="*/ 452115 w 452115"/>
                <a:gd name="connsiteY1" fmla="*/ 4933 h 587230"/>
                <a:gd name="connsiteX2" fmla="*/ 452115 w 452115"/>
                <a:gd name="connsiteY2" fmla="*/ 580652 h 587230"/>
                <a:gd name="connsiteX3" fmla="*/ 118573 w 452115"/>
                <a:gd name="connsiteY3" fmla="*/ 587230 h 587230"/>
                <a:gd name="connsiteX4" fmla="*/ 123506 w 452115"/>
                <a:gd name="connsiteY4" fmla="*/ 0 h 587230"/>
                <a:gd name="connsiteX0" fmla="*/ 123506 w 452115"/>
                <a:gd name="connsiteY0" fmla="*/ 11393 h 598623"/>
                <a:gd name="connsiteX1" fmla="*/ 452115 w 452115"/>
                <a:gd name="connsiteY1" fmla="*/ 16326 h 598623"/>
                <a:gd name="connsiteX2" fmla="*/ 452115 w 452115"/>
                <a:gd name="connsiteY2" fmla="*/ 592045 h 598623"/>
                <a:gd name="connsiteX3" fmla="*/ 118573 w 452115"/>
                <a:gd name="connsiteY3" fmla="*/ 598623 h 598623"/>
                <a:gd name="connsiteX4" fmla="*/ 123506 w 452115"/>
                <a:gd name="connsiteY4" fmla="*/ 11393 h 598623"/>
                <a:gd name="connsiteX0" fmla="*/ 123506 w 452115"/>
                <a:gd name="connsiteY0" fmla="*/ 22264 h 609494"/>
                <a:gd name="connsiteX1" fmla="*/ 452115 w 452115"/>
                <a:gd name="connsiteY1" fmla="*/ 27197 h 609494"/>
                <a:gd name="connsiteX2" fmla="*/ 452115 w 452115"/>
                <a:gd name="connsiteY2" fmla="*/ 602916 h 609494"/>
                <a:gd name="connsiteX3" fmla="*/ 118573 w 452115"/>
                <a:gd name="connsiteY3" fmla="*/ 609494 h 609494"/>
                <a:gd name="connsiteX4" fmla="*/ 123506 w 452115"/>
                <a:gd name="connsiteY4" fmla="*/ 22264 h 609494"/>
                <a:gd name="connsiteX0" fmla="*/ 123506 w 471850"/>
                <a:gd name="connsiteY0" fmla="*/ 22264 h 609494"/>
                <a:gd name="connsiteX1" fmla="*/ 452115 w 471850"/>
                <a:gd name="connsiteY1" fmla="*/ 27197 h 609494"/>
                <a:gd name="connsiteX2" fmla="*/ 471850 w 471850"/>
                <a:gd name="connsiteY2" fmla="*/ 601272 h 609494"/>
                <a:gd name="connsiteX3" fmla="*/ 118573 w 471850"/>
                <a:gd name="connsiteY3" fmla="*/ 609494 h 609494"/>
                <a:gd name="connsiteX4" fmla="*/ 123506 w 471850"/>
                <a:gd name="connsiteY4" fmla="*/ 22264 h 609494"/>
                <a:gd name="connsiteX0" fmla="*/ 123506 w 508720"/>
                <a:gd name="connsiteY0" fmla="*/ 22264 h 609494"/>
                <a:gd name="connsiteX1" fmla="*/ 452115 w 508720"/>
                <a:gd name="connsiteY1" fmla="*/ 27197 h 609494"/>
                <a:gd name="connsiteX2" fmla="*/ 471850 w 508720"/>
                <a:gd name="connsiteY2" fmla="*/ 601272 h 609494"/>
                <a:gd name="connsiteX3" fmla="*/ 118573 w 508720"/>
                <a:gd name="connsiteY3" fmla="*/ 609494 h 609494"/>
                <a:gd name="connsiteX4" fmla="*/ 123506 w 508720"/>
                <a:gd name="connsiteY4" fmla="*/ 22264 h 609494"/>
                <a:gd name="connsiteX0" fmla="*/ 123506 w 542175"/>
                <a:gd name="connsiteY0" fmla="*/ 22264 h 609494"/>
                <a:gd name="connsiteX1" fmla="*/ 452115 w 542175"/>
                <a:gd name="connsiteY1" fmla="*/ 27197 h 609494"/>
                <a:gd name="connsiteX2" fmla="*/ 471850 w 542175"/>
                <a:gd name="connsiteY2" fmla="*/ 601272 h 609494"/>
                <a:gd name="connsiteX3" fmla="*/ 118573 w 542175"/>
                <a:gd name="connsiteY3" fmla="*/ 609494 h 609494"/>
                <a:gd name="connsiteX4" fmla="*/ 123506 w 542175"/>
                <a:gd name="connsiteY4" fmla="*/ 22264 h 609494"/>
                <a:gd name="connsiteX0" fmla="*/ 111068 w 529737"/>
                <a:gd name="connsiteY0" fmla="*/ 22264 h 609494"/>
                <a:gd name="connsiteX1" fmla="*/ 439677 w 529737"/>
                <a:gd name="connsiteY1" fmla="*/ 27197 h 609494"/>
                <a:gd name="connsiteX2" fmla="*/ 459412 w 529737"/>
                <a:gd name="connsiteY2" fmla="*/ 601272 h 609494"/>
                <a:gd name="connsiteX3" fmla="*/ 106135 w 529737"/>
                <a:gd name="connsiteY3" fmla="*/ 609494 h 609494"/>
                <a:gd name="connsiteX4" fmla="*/ 111068 w 529737"/>
                <a:gd name="connsiteY4" fmla="*/ 22264 h 609494"/>
                <a:gd name="connsiteX0" fmla="*/ 111068 w 534172"/>
                <a:gd name="connsiteY0" fmla="*/ 22264 h 609494"/>
                <a:gd name="connsiteX1" fmla="*/ 439677 w 534172"/>
                <a:gd name="connsiteY1" fmla="*/ 27197 h 609494"/>
                <a:gd name="connsiteX2" fmla="*/ 459412 w 534172"/>
                <a:gd name="connsiteY2" fmla="*/ 601272 h 609494"/>
                <a:gd name="connsiteX3" fmla="*/ 106135 w 534172"/>
                <a:gd name="connsiteY3" fmla="*/ 609494 h 609494"/>
                <a:gd name="connsiteX4" fmla="*/ 111068 w 534172"/>
                <a:gd name="connsiteY4" fmla="*/ 22264 h 609494"/>
                <a:gd name="connsiteX0" fmla="*/ 111068 w 534172"/>
                <a:gd name="connsiteY0" fmla="*/ 22264 h 615084"/>
                <a:gd name="connsiteX1" fmla="*/ 439677 w 534172"/>
                <a:gd name="connsiteY1" fmla="*/ 27197 h 615084"/>
                <a:gd name="connsiteX2" fmla="*/ 459412 w 534172"/>
                <a:gd name="connsiteY2" fmla="*/ 601272 h 615084"/>
                <a:gd name="connsiteX3" fmla="*/ 106135 w 534172"/>
                <a:gd name="connsiteY3" fmla="*/ 609494 h 615084"/>
                <a:gd name="connsiteX4" fmla="*/ 111068 w 534172"/>
                <a:gd name="connsiteY4" fmla="*/ 22264 h 615084"/>
                <a:gd name="connsiteX0" fmla="*/ 111068 w 534172"/>
                <a:gd name="connsiteY0" fmla="*/ 22264 h 622050"/>
                <a:gd name="connsiteX1" fmla="*/ 439677 w 534172"/>
                <a:gd name="connsiteY1" fmla="*/ 27197 h 622050"/>
                <a:gd name="connsiteX2" fmla="*/ 459412 w 534172"/>
                <a:gd name="connsiteY2" fmla="*/ 601272 h 622050"/>
                <a:gd name="connsiteX3" fmla="*/ 106135 w 534172"/>
                <a:gd name="connsiteY3" fmla="*/ 609494 h 622050"/>
                <a:gd name="connsiteX4" fmla="*/ 111068 w 534172"/>
                <a:gd name="connsiteY4" fmla="*/ 22264 h 622050"/>
                <a:gd name="connsiteX0" fmla="*/ 111068 w 534172"/>
                <a:gd name="connsiteY0" fmla="*/ 22264 h 625332"/>
                <a:gd name="connsiteX1" fmla="*/ 439677 w 534172"/>
                <a:gd name="connsiteY1" fmla="*/ 27197 h 625332"/>
                <a:gd name="connsiteX2" fmla="*/ 459412 w 534172"/>
                <a:gd name="connsiteY2" fmla="*/ 601272 h 625332"/>
                <a:gd name="connsiteX3" fmla="*/ 106135 w 534172"/>
                <a:gd name="connsiteY3" fmla="*/ 609494 h 625332"/>
                <a:gd name="connsiteX4" fmla="*/ 111068 w 534172"/>
                <a:gd name="connsiteY4" fmla="*/ 22264 h 625332"/>
                <a:gd name="connsiteX0" fmla="*/ 93661 w 547912"/>
                <a:gd name="connsiteY0" fmla="*/ 17609 h 632355"/>
                <a:gd name="connsiteX1" fmla="*/ 453417 w 547912"/>
                <a:gd name="connsiteY1" fmla="*/ 34220 h 632355"/>
                <a:gd name="connsiteX2" fmla="*/ 473152 w 547912"/>
                <a:gd name="connsiteY2" fmla="*/ 608295 h 632355"/>
                <a:gd name="connsiteX3" fmla="*/ 119875 w 547912"/>
                <a:gd name="connsiteY3" fmla="*/ 616517 h 632355"/>
                <a:gd name="connsiteX4" fmla="*/ 93661 w 547912"/>
                <a:gd name="connsiteY4" fmla="*/ 17609 h 632355"/>
                <a:gd name="connsiteX0" fmla="*/ 93661 w 568700"/>
                <a:gd name="connsiteY0" fmla="*/ 28438 h 643184"/>
                <a:gd name="connsiteX1" fmla="*/ 492349 w 568700"/>
                <a:gd name="connsiteY1" fmla="*/ 21689 h 643184"/>
                <a:gd name="connsiteX2" fmla="*/ 473152 w 568700"/>
                <a:gd name="connsiteY2" fmla="*/ 619124 h 643184"/>
                <a:gd name="connsiteX3" fmla="*/ 119875 w 568700"/>
                <a:gd name="connsiteY3" fmla="*/ 627346 h 643184"/>
                <a:gd name="connsiteX4" fmla="*/ 93661 w 568700"/>
                <a:gd name="connsiteY4" fmla="*/ 28438 h 643184"/>
                <a:gd name="connsiteX0" fmla="*/ 93661 w 568700"/>
                <a:gd name="connsiteY0" fmla="*/ 14246 h 664035"/>
                <a:gd name="connsiteX1" fmla="*/ 492349 w 568700"/>
                <a:gd name="connsiteY1" fmla="*/ 42540 h 664035"/>
                <a:gd name="connsiteX2" fmla="*/ 473152 w 568700"/>
                <a:gd name="connsiteY2" fmla="*/ 639975 h 664035"/>
                <a:gd name="connsiteX3" fmla="*/ 119875 w 568700"/>
                <a:gd name="connsiteY3" fmla="*/ 648197 h 664035"/>
                <a:gd name="connsiteX4" fmla="*/ 93661 w 568700"/>
                <a:gd name="connsiteY4" fmla="*/ 14246 h 664035"/>
                <a:gd name="connsiteX0" fmla="*/ 77498 w 552537"/>
                <a:gd name="connsiteY0" fmla="*/ 14246 h 664035"/>
                <a:gd name="connsiteX1" fmla="*/ 476186 w 552537"/>
                <a:gd name="connsiteY1" fmla="*/ 42540 h 664035"/>
                <a:gd name="connsiteX2" fmla="*/ 456989 w 552537"/>
                <a:gd name="connsiteY2" fmla="*/ 639975 h 664035"/>
                <a:gd name="connsiteX3" fmla="*/ 103712 w 552537"/>
                <a:gd name="connsiteY3" fmla="*/ 648197 h 664035"/>
                <a:gd name="connsiteX4" fmla="*/ 77498 w 552537"/>
                <a:gd name="connsiteY4" fmla="*/ 14246 h 664035"/>
                <a:gd name="connsiteX0" fmla="*/ 77498 w 550238"/>
                <a:gd name="connsiteY0" fmla="*/ 20546 h 670335"/>
                <a:gd name="connsiteX1" fmla="*/ 472291 w 550238"/>
                <a:gd name="connsiteY1" fmla="*/ 29374 h 670335"/>
                <a:gd name="connsiteX2" fmla="*/ 456989 w 550238"/>
                <a:gd name="connsiteY2" fmla="*/ 646275 h 670335"/>
                <a:gd name="connsiteX3" fmla="*/ 103712 w 550238"/>
                <a:gd name="connsiteY3" fmla="*/ 654497 h 670335"/>
                <a:gd name="connsiteX4" fmla="*/ 77498 w 550238"/>
                <a:gd name="connsiteY4" fmla="*/ 20546 h 670335"/>
                <a:gd name="connsiteX0" fmla="*/ 77498 w 521686"/>
                <a:gd name="connsiteY0" fmla="*/ 20546 h 670335"/>
                <a:gd name="connsiteX1" fmla="*/ 472291 w 521686"/>
                <a:gd name="connsiteY1" fmla="*/ 29374 h 670335"/>
                <a:gd name="connsiteX2" fmla="*/ 456989 w 521686"/>
                <a:gd name="connsiteY2" fmla="*/ 646275 h 670335"/>
                <a:gd name="connsiteX3" fmla="*/ 103712 w 521686"/>
                <a:gd name="connsiteY3" fmla="*/ 654497 h 670335"/>
                <a:gd name="connsiteX4" fmla="*/ 77498 w 521686"/>
                <a:gd name="connsiteY4" fmla="*/ 20546 h 670335"/>
                <a:gd name="connsiteX0" fmla="*/ 77498 w 485866"/>
                <a:gd name="connsiteY0" fmla="*/ 20546 h 827601"/>
                <a:gd name="connsiteX1" fmla="*/ 472291 w 485866"/>
                <a:gd name="connsiteY1" fmla="*/ 29374 h 827601"/>
                <a:gd name="connsiteX2" fmla="*/ 326042 w 485866"/>
                <a:gd name="connsiteY2" fmla="*/ 824362 h 827601"/>
                <a:gd name="connsiteX3" fmla="*/ 103712 w 485866"/>
                <a:gd name="connsiteY3" fmla="*/ 654497 h 827601"/>
                <a:gd name="connsiteX4" fmla="*/ 77498 w 485866"/>
                <a:gd name="connsiteY4" fmla="*/ 20546 h 827601"/>
                <a:gd name="connsiteX0" fmla="*/ 35534 w 443902"/>
                <a:gd name="connsiteY0" fmla="*/ 20546 h 845589"/>
                <a:gd name="connsiteX1" fmla="*/ 430327 w 443902"/>
                <a:gd name="connsiteY1" fmla="*/ 29374 h 845589"/>
                <a:gd name="connsiteX2" fmla="*/ 284078 w 443902"/>
                <a:gd name="connsiteY2" fmla="*/ 824362 h 845589"/>
                <a:gd name="connsiteX3" fmla="*/ 156027 w 443902"/>
                <a:gd name="connsiteY3" fmla="*/ 827346 h 845589"/>
                <a:gd name="connsiteX4" fmla="*/ 35534 w 443902"/>
                <a:gd name="connsiteY4" fmla="*/ 20546 h 845589"/>
                <a:gd name="connsiteX0" fmla="*/ 35534 w 346492"/>
                <a:gd name="connsiteY0" fmla="*/ 261434 h 1086477"/>
                <a:gd name="connsiteX1" fmla="*/ 294143 w 346492"/>
                <a:gd name="connsiteY1" fmla="*/ 3134 h 1086477"/>
                <a:gd name="connsiteX2" fmla="*/ 284078 w 346492"/>
                <a:gd name="connsiteY2" fmla="*/ 1065250 h 1086477"/>
                <a:gd name="connsiteX3" fmla="*/ 156027 w 346492"/>
                <a:gd name="connsiteY3" fmla="*/ 1068234 h 1086477"/>
                <a:gd name="connsiteX4" fmla="*/ 35534 w 346492"/>
                <a:gd name="connsiteY4" fmla="*/ 261434 h 1086477"/>
                <a:gd name="connsiteX0" fmla="*/ 90425 w 286155"/>
                <a:gd name="connsiteY0" fmla="*/ 22892 h 1109828"/>
                <a:gd name="connsiteX1" fmla="*/ 233802 w 286155"/>
                <a:gd name="connsiteY1" fmla="*/ 26485 h 1109828"/>
                <a:gd name="connsiteX2" fmla="*/ 223737 w 286155"/>
                <a:gd name="connsiteY2" fmla="*/ 1088601 h 1109828"/>
                <a:gd name="connsiteX3" fmla="*/ 95686 w 286155"/>
                <a:gd name="connsiteY3" fmla="*/ 1091585 h 1109828"/>
                <a:gd name="connsiteX4" fmla="*/ 90425 w 286155"/>
                <a:gd name="connsiteY4" fmla="*/ 22892 h 1109828"/>
                <a:gd name="connsiteX0" fmla="*/ 90425 w 328597"/>
                <a:gd name="connsiteY0" fmla="*/ 22895 h 1109831"/>
                <a:gd name="connsiteX1" fmla="*/ 233802 w 328597"/>
                <a:gd name="connsiteY1" fmla="*/ 26488 h 1109831"/>
                <a:gd name="connsiteX2" fmla="*/ 223737 w 328597"/>
                <a:gd name="connsiteY2" fmla="*/ 1088604 h 1109831"/>
                <a:gd name="connsiteX3" fmla="*/ 95686 w 328597"/>
                <a:gd name="connsiteY3" fmla="*/ 1091588 h 1109831"/>
                <a:gd name="connsiteX4" fmla="*/ 90425 w 328597"/>
                <a:gd name="connsiteY4" fmla="*/ 22895 h 1109831"/>
                <a:gd name="connsiteX0" fmla="*/ 90425 w 347799"/>
                <a:gd name="connsiteY0" fmla="*/ 22895 h 1109831"/>
                <a:gd name="connsiteX1" fmla="*/ 233802 w 347799"/>
                <a:gd name="connsiteY1" fmla="*/ 26488 h 1109831"/>
                <a:gd name="connsiteX2" fmla="*/ 223737 w 347799"/>
                <a:gd name="connsiteY2" fmla="*/ 1088604 h 1109831"/>
                <a:gd name="connsiteX3" fmla="*/ 95686 w 347799"/>
                <a:gd name="connsiteY3" fmla="*/ 1091588 h 1109831"/>
                <a:gd name="connsiteX4" fmla="*/ 90425 w 347799"/>
                <a:gd name="connsiteY4" fmla="*/ 22895 h 1109831"/>
                <a:gd name="connsiteX0" fmla="*/ 125828 w 383202"/>
                <a:gd name="connsiteY0" fmla="*/ 22895 h 1109831"/>
                <a:gd name="connsiteX1" fmla="*/ 269205 w 383202"/>
                <a:gd name="connsiteY1" fmla="*/ 26488 h 1109831"/>
                <a:gd name="connsiteX2" fmla="*/ 259140 w 383202"/>
                <a:gd name="connsiteY2" fmla="*/ 1088604 h 1109831"/>
                <a:gd name="connsiteX3" fmla="*/ 131089 w 383202"/>
                <a:gd name="connsiteY3" fmla="*/ 1091588 h 1109831"/>
                <a:gd name="connsiteX4" fmla="*/ 125828 w 383202"/>
                <a:gd name="connsiteY4" fmla="*/ 22895 h 1109831"/>
                <a:gd name="connsiteX0" fmla="*/ 131777 w 389151"/>
                <a:gd name="connsiteY0" fmla="*/ 22895 h 1109831"/>
                <a:gd name="connsiteX1" fmla="*/ 275154 w 389151"/>
                <a:gd name="connsiteY1" fmla="*/ 26488 h 1109831"/>
                <a:gd name="connsiteX2" fmla="*/ 265089 w 389151"/>
                <a:gd name="connsiteY2" fmla="*/ 1088604 h 1109831"/>
                <a:gd name="connsiteX3" fmla="*/ 137038 w 389151"/>
                <a:gd name="connsiteY3" fmla="*/ 1091588 h 1109831"/>
                <a:gd name="connsiteX4" fmla="*/ 131777 w 389151"/>
                <a:gd name="connsiteY4" fmla="*/ 22895 h 110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51" h="1109831">
                  <a:moveTo>
                    <a:pt x="131777" y="22895"/>
                  </a:moveTo>
                  <a:cubicBezTo>
                    <a:pt x="241313" y="-8353"/>
                    <a:pt x="172196" y="-8048"/>
                    <a:pt x="275154" y="26488"/>
                  </a:cubicBezTo>
                  <a:cubicBezTo>
                    <a:pt x="387380" y="304903"/>
                    <a:pt x="466575" y="703448"/>
                    <a:pt x="265089" y="1088604"/>
                  </a:cubicBezTo>
                  <a:cubicBezTo>
                    <a:pt x="135818" y="1117659"/>
                    <a:pt x="263021" y="1115160"/>
                    <a:pt x="137038" y="1091588"/>
                  </a:cubicBezTo>
                  <a:cubicBezTo>
                    <a:pt x="-54650" y="743644"/>
                    <a:pt x="-34805" y="338440"/>
                    <a:pt x="131777" y="22895"/>
                  </a:cubicBez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56" name="Rectangle 3555">
              <a:extLst>
                <a:ext uri="{FF2B5EF4-FFF2-40B4-BE49-F238E27FC236}">
                  <a16:creationId xmlns:a16="http://schemas.microsoft.com/office/drawing/2014/main" id="{C01E764E-C769-8F41-8A03-86DEC29C2DFA}"/>
                </a:ext>
              </a:extLst>
            </p:cNvPr>
            <p:cNvSpPr/>
            <p:nvPr/>
          </p:nvSpPr>
          <p:spPr>
            <a:xfrm>
              <a:off x="13816880" y="10951299"/>
              <a:ext cx="72000" cy="4485222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4768" name="#T1-SYMP models(FMA:6474)">
              <a:extLst>
                <a:ext uri="{FF2B5EF4-FFF2-40B4-BE49-F238E27FC236}">
                  <a16:creationId xmlns:a16="http://schemas.microsoft.com/office/drawing/2014/main" id="{4641A0B9-CFB7-3E4D-A9A4-46545F51B3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85504" y="15792892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  <p:grpSp>
          <p:nvGrpSpPr>
            <p:cNvPr id="3558" name="Group 3557">
              <a:extLst>
                <a:ext uri="{FF2B5EF4-FFF2-40B4-BE49-F238E27FC236}">
                  <a16:creationId xmlns:a16="http://schemas.microsoft.com/office/drawing/2014/main" id="{E53B5A8E-24F3-2346-A7F9-D3BDAFA43B71}"/>
                </a:ext>
              </a:extLst>
            </p:cNvPr>
            <p:cNvGrpSpPr/>
            <p:nvPr/>
          </p:nvGrpSpPr>
          <p:grpSpPr>
            <a:xfrm>
              <a:off x="18724824" y="2667792"/>
              <a:ext cx="8043049" cy="9653579"/>
              <a:chOff x="2044628" y="215265"/>
              <a:chExt cx="1434061" cy="1721216"/>
            </a:xfrm>
          </p:grpSpPr>
          <p:sp>
            <p:nvSpPr>
              <p:cNvPr id="4764" name="Freeform 4763">
                <a:extLst>
                  <a:ext uri="{FF2B5EF4-FFF2-40B4-BE49-F238E27FC236}">
                    <a16:creationId xmlns:a16="http://schemas.microsoft.com/office/drawing/2014/main" id="{69630D7F-B0B2-3F46-ADB8-A29DBFB99BCF}"/>
                  </a:ext>
                </a:extLst>
              </p:cNvPr>
              <p:cNvSpPr/>
              <p:nvPr/>
            </p:nvSpPr>
            <p:spPr>
              <a:xfrm>
                <a:off x="2044628" y="215265"/>
                <a:ext cx="1434061" cy="1721216"/>
              </a:xfrm>
              <a:custGeom>
                <a:avLst/>
                <a:gdLst>
                  <a:gd name="connsiteX0" fmla="*/ 548733 w 1372112"/>
                  <a:gd name="connsiteY0" fmla="*/ 1727949 h 1728356"/>
                  <a:gd name="connsiteX1" fmla="*/ 482324 w 1372112"/>
                  <a:gd name="connsiteY1" fmla="*/ 1445285 h 1728356"/>
                  <a:gd name="connsiteX2" fmla="*/ 393779 w 1372112"/>
                  <a:gd name="connsiteY2" fmla="*/ 1349929 h 1728356"/>
                  <a:gd name="connsiteX3" fmla="*/ 151982 w 1372112"/>
                  <a:gd name="connsiteY3" fmla="*/ 1196677 h 1728356"/>
                  <a:gd name="connsiteX4" fmla="*/ 128143 w 1372112"/>
                  <a:gd name="connsiteY4" fmla="*/ 1082590 h 1728356"/>
                  <a:gd name="connsiteX5" fmla="*/ 124737 w 1372112"/>
                  <a:gd name="connsiteY5" fmla="*/ 980423 h 1728356"/>
                  <a:gd name="connsiteX6" fmla="*/ 104304 w 1372112"/>
                  <a:gd name="connsiteY6" fmla="*/ 883364 h 1728356"/>
                  <a:gd name="connsiteX7" fmla="*/ 2136 w 1372112"/>
                  <a:gd name="connsiteY7" fmla="*/ 815252 h 1728356"/>
                  <a:gd name="connsiteX8" fmla="*/ 211580 w 1372112"/>
                  <a:gd name="connsiteY8" fmla="*/ 537696 h 1728356"/>
                  <a:gd name="connsiteX9" fmla="*/ 189444 w 1372112"/>
                  <a:gd name="connsiteY9" fmla="*/ 459368 h 1728356"/>
                  <a:gd name="connsiteX10" fmla="*/ 494244 w 1372112"/>
                  <a:gd name="connsiteY10" fmla="*/ 40481 h 1728356"/>
                  <a:gd name="connsiteX11" fmla="*/ 1223039 w 1372112"/>
                  <a:gd name="connsiteY11" fmla="*/ 110295 h 1728356"/>
                  <a:gd name="connsiteX12" fmla="*/ 1369479 w 1372112"/>
                  <a:gd name="connsiteY12" fmla="*/ 869741 h 1728356"/>
                  <a:gd name="connsiteX13" fmla="*/ 1165144 w 1372112"/>
                  <a:gd name="connsiteY13" fmla="*/ 1309062 h 1728356"/>
                  <a:gd name="connsiteX14" fmla="*/ 1258798 w 1372112"/>
                  <a:gd name="connsiteY14" fmla="*/ 1503180 h 1728356"/>
                  <a:gd name="connsiteX15" fmla="*/ 548733 w 1372112"/>
                  <a:gd name="connsiteY15" fmla="*/ 1727949 h 1728356"/>
                  <a:gd name="connsiteX0" fmla="*/ 548733 w 1372112"/>
                  <a:gd name="connsiteY0" fmla="*/ 1726989 h 1727396"/>
                  <a:gd name="connsiteX1" fmla="*/ 482324 w 1372112"/>
                  <a:gd name="connsiteY1" fmla="*/ 1444325 h 1727396"/>
                  <a:gd name="connsiteX2" fmla="*/ 393779 w 1372112"/>
                  <a:gd name="connsiteY2" fmla="*/ 1348969 h 1727396"/>
                  <a:gd name="connsiteX3" fmla="*/ 151982 w 1372112"/>
                  <a:gd name="connsiteY3" fmla="*/ 1195717 h 1727396"/>
                  <a:gd name="connsiteX4" fmla="*/ 128143 w 1372112"/>
                  <a:gd name="connsiteY4" fmla="*/ 1081630 h 1727396"/>
                  <a:gd name="connsiteX5" fmla="*/ 124737 w 1372112"/>
                  <a:gd name="connsiteY5" fmla="*/ 979463 h 1727396"/>
                  <a:gd name="connsiteX6" fmla="*/ 104304 w 1372112"/>
                  <a:gd name="connsiteY6" fmla="*/ 882404 h 1727396"/>
                  <a:gd name="connsiteX7" fmla="*/ 2136 w 1372112"/>
                  <a:gd name="connsiteY7" fmla="*/ 814292 h 1727396"/>
                  <a:gd name="connsiteX8" fmla="*/ 211580 w 1372112"/>
                  <a:gd name="connsiteY8" fmla="*/ 536736 h 1727396"/>
                  <a:gd name="connsiteX9" fmla="*/ 186038 w 1372112"/>
                  <a:gd name="connsiteY9" fmla="*/ 444786 h 1727396"/>
                  <a:gd name="connsiteX10" fmla="*/ 494244 w 1372112"/>
                  <a:gd name="connsiteY10" fmla="*/ 39521 h 1727396"/>
                  <a:gd name="connsiteX11" fmla="*/ 1223039 w 1372112"/>
                  <a:gd name="connsiteY11" fmla="*/ 109335 h 1727396"/>
                  <a:gd name="connsiteX12" fmla="*/ 1369479 w 1372112"/>
                  <a:gd name="connsiteY12" fmla="*/ 868781 h 1727396"/>
                  <a:gd name="connsiteX13" fmla="*/ 1165144 w 1372112"/>
                  <a:gd name="connsiteY13" fmla="*/ 1308102 h 1727396"/>
                  <a:gd name="connsiteX14" fmla="*/ 1258798 w 1372112"/>
                  <a:gd name="connsiteY14" fmla="*/ 1502220 h 1727396"/>
                  <a:gd name="connsiteX15" fmla="*/ 548733 w 1372112"/>
                  <a:gd name="connsiteY15" fmla="*/ 1726989 h 1727396"/>
                  <a:gd name="connsiteX0" fmla="*/ 548733 w 1372112"/>
                  <a:gd name="connsiteY0" fmla="*/ 1726989 h 1727396"/>
                  <a:gd name="connsiteX1" fmla="*/ 482324 w 1372112"/>
                  <a:gd name="connsiteY1" fmla="*/ 1444325 h 1727396"/>
                  <a:gd name="connsiteX2" fmla="*/ 393779 w 1372112"/>
                  <a:gd name="connsiteY2" fmla="*/ 1348969 h 1727396"/>
                  <a:gd name="connsiteX3" fmla="*/ 151982 w 1372112"/>
                  <a:gd name="connsiteY3" fmla="*/ 1195717 h 1727396"/>
                  <a:gd name="connsiteX4" fmla="*/ 128143 w 1372112"/>
                  <a:gd name="connsiteY4" fmla="*/ 1081630 h 1727396"/>
                  <a:gd name="connsiteX5" fmla="*/ 124737 w 1372112"/>
                  <a:gd name="connsiteY5" fmla="*/ 979463 h 1727396"/>
                  <a:gd name="connsiteX6" fmla="*/ 104304 w 1372112"/>
                  <a:gd name="connsiteY6" fmla="*/ 882404 h 1727396"/>
                  <a:gd name="connsiteX7" fmla="*/ 2136 w 1372112"/>
                  <a:gd name="connsiteY7" fmla="*/ 814292 h 1727396"/>
                  <a:gd name="connsiteX8" fmla="*/ 211580 w 1372112"/>
                  <a:gd name="connsiteY8" fmla="*/ 536736 h 1727396"/>
                  <a:gd name="connsiteX9" fmla="*/ 186038 w 1372112"/>
                  <a:gd name="connsiteY9" fmla="*/ 444786 h 1727396"/>
                  <a:gd name="connsiteX10" fmla="*/ 494244 w 1372112"/>
                  <a:gd name="connsiteY10" fmla="*/ 39521 h 1727396"/>
                  <a:gd name="connsiteX11" fmla="*/ 1223039 w 1372112"/>
                  <a:gd name="connsiteY11" fmla="*/ 109335 h 1727396"/>
                  <a:gd name="connsiteX12" fmla="*/ 1369479 w 1372112"/>
                  <a:gd name="connsiteY12" fmla="*/ 868781 h 1727396"/>
                  <a:gd name="connsiteX13" fmla="*/ 1165144 w 1372112"/>
                  <a:gd name="connsiteY13" fmla="*/ 1308102 h 1727396"/>
                  <a:gd name="connsiteX14" fmla="*/ 1258798 w 1372112"/>
                  <a:gd name="connsiteY14" fmla="*/ 1502220 h 1727396"/>
                  <a:gd name="connsiteX15" fmla="*/ 548733 w 1372112"/>
                  <a:gd name="connsiteY15" fmla="*/ 1726989 h 1727396"/>
                  <a:gd name="connsiteX0" fmla="*/ 548733 w 1371947"/>
                  <a:gd name="connsiteY0" fmla="*/ 1720351 h 1720758"/>
                  <a:gd name="connsiteX1" fmla="*/ 482324 w 1371947"/>
                  <a:gd name="connsiteY1" fmla="*/ 1437687 h 1720758"/>
                  <a:gd name="connsiteX2" fmla="*/ 393779 w 1371947"/>
                  <a:gd name="connsiteY2" fmla="*/ 1342331 h 1720758"/>
                  <a:gd name="connsiteX3" fmla="*/ 151982 w 1371947"/>
                  <a:gd name="connsiteY3" fmla="*/ 1189079 h 1720758"/>
                  <a:gd name="connsiteX4" fmla="*/ 128143 w 1371947"/>
                  <a:gd name="connsiteY4" fmla="*/ 1074992 h 1720758"/>
                  <a:gd name="connsiteX5" fmla="*/ 124737 w 1371947"/>
                  <a:gd name="connsiteY5" fmla="*/ 972825 h 1720758"/>
                  <a:gd name="connsiteX6" fmla="*/ 104304 w 1371947"/>
                  <a:gd name="connsiteY6" fmla="*/ 875766 h 1720758"/>
                  <a:gd name="connsiteX7" fmla="*/ 2136 w 1371947"/>
                  <a:gd name="connsiteY7" fmla="*/ 807654 h 1720758"/>
                  <a:gd name="connsiteX8" fmla="*/ 211580 w 1371947"/>
                  <a:gd name="connsiteY8" fmla="*/ 530098 h 1720758"/>
                  <a:gd name="connsiteX9" fmla="*/ 186038 w 1371947"/>
                  <a:gd name="connsiteY9" fmla="*/ 438148 h 1720758"/>
                  <a:gd name="connsiteX10" fmla="*/ 509569 w 1371947"/>
                  <a:gd name="connsiteY10" fmla="*/ 43100 h 1720758"/>
                  <a:gd name="connsiteX11" fmla="*/ 1223039 w 1371947"/>
                  <a:gd name="connsiteY11" fmla="*/ 102697 h 1720758"/>
                  <a:gd name="connsiteX12" fmla="*/ 1369479 w 1371947"/>
                  <a:gd name="connsiteY12" fmla="*/ 862143 h 1720758"/>
                  <a:gd name="connsiteX13" fmla="*/ 1165144 w 1371947"/>
                  <a:gd name="connsiteY13" fmla="*/ 1301464 h 1720758"/>
                  <a:gd name="connsiteX14" fmla="*/ 1258798 w 1371947"/>
                  <a:gd name="connsiteY14" fmla="*/ 1495582 h 1720758"/>
                  <a:gd name="connsiteX15" fmla="*/ 548733 w 1371947"/>
                  <a:gd name="connsiteY15" fmla="*/ 1720351 h 1720758"/>
                  <a:gd name="connsiteX0" fmla="*/ 548733 w 1371947"/>
                  <a:gd name="connsiteY0" fmla="*/ 1725978 h 1726385"/>
                  <a:gd name="connsiteX1" fmla="*/ 482324 w 1371947"/>
                  <a:gd name="connsiteY1" fmla="*/ 1443314 h 1726385"/>
                  <a:gd name="connsiteX2" fmla="*/ 393779 w 1371947"/>
                  <a:gd name="connsiteY2" fmla="*/ 1347958 h 1726385"/>
                  <a:gd name="connsiteX3" fmla="*/ 151982 w 1371947"/>
                  <a:gd name="connsiteY3" fmla="*/ 1194706 h 1726385"/>
                  <a:gd name="connsiteX4" fmla="*/ 128143 w 1371947"/>
                  <a:gd name="connsiteY4" fmla="*/ 1080619 h 1726385"/>
                  <a:gd name="connsiteX5" fmla="*/ 124737 w 1371947"/>
                  <a:gd name="connsiteY5" fmla="*/ 978452 h 1726385"/>
                  <a:gd name="connsiteX6" fmla="*/ 104304 w 1371947"/>
                  <a:gd name="connsiteY6" fmla="*/ 881393 h 1726385"/>
                  <a:gd name="connsiteX7" fmla="*/ 2136 w 1371947"/>
                  <a:gd name="connsiteY7" fmla="*/ 813281 h 1726385"/>
                  <a:gd name="connsiteX8" fmla="*/ 211580 w 1371947"/>
                  <a:gd name="connsiteY8" fmla="*/ 535725 h 1726385"/>
                  <a:gd name="connsiteX9" fmla="*/ 186038 w 1371947"/>
                  <a:gd name="connsiteY9" fmla="*/ 443775 h 1726385"/>
                  <a:gd name="connsiteX10" fmla="*/ 509569 w 1371947"/>
                  <a:gd name="connsiteY10" fmla="*/ 48727 h 1726385"/>
                  <a:gd name="connsiteX11" fmla="*/ 1223039 w 1371947"/>
                  <a:gd name="connsiteY11" fmla="*/ 108324 h 1726385"/>
                  <a:gd name="connsiteX12" fmla="*/ 1369479 w 1371947"/>
                  <a:gd name="connsiteY12" fmla="*/ 867770 h 1726385"/>
                  <a:gd name="connsiteX13" fmla="*/ 1165144 w 1371947"/>
                  <a:gd name="connsiteY13" fmla="*/ 1307091 h 1726385"/>
                  <a:gd name="connsiteX14" fmla="*/ 1258798 w 1371947"/>
                  <a:gd name="connsiteY14" fmla="*/ 1501209 h 1726385"/>
                  <a:gd name="connsiteX15" fmla="*/ 548733 w 1371947"/>
                  <a:gd name="connsiteY15" fmla="*/ 1725978 h 1726385"/>
                  <a:gd name="connsiteX0" fmla="*/ 548733 w 1380564"/>
                  <a:gd name="connsiteY0" fmla="*/ 1714634 h 1715041"/>
                  <a:gd name="connsiteX1" fmla="*/ 482324 w 1380564"/>
                  <a:gd name="connsiteY1" fmla="*/ 1431970 h 1715041"/>
                  <a:gd name="connsiteX2" fmla="*/ 393779 w 1380564"/>
                  <a:gd name="connsiteY2" fmla="*/ 1336614 h 1715041"/>
                  <a:gd name="connsiteX3" fmla="*/ 151982 w 1380564"/>
                  <a:gd name="connsiteY3" fmla="*/ 1183362 h 1715041"/>
                  <a:gd name="connsiteX4" fmla="*/ 128143 w 1380564"/>
                  <a:gd name="connsiteY4" fmla="*/ 1069275 h 1715041"/>
                  <a:gd name="connsiteX5" fmla="*/ 124737 w 1380564"/>
                  <a:gd name="connsiteY5" fmla="*/ 967108 h 1715041"/>
                  <a:gd name="connsiteX6" fmla="*/ 104304 w 1380564"/>
                  <a:gd name="connsiteY6" fmla="*/ 870049 h 1715041"/>
                  <a:gd name="connsiteX7" fmla="*/ 2136 w 1380564"/>
                  <a:gd name="connsiteY7" fmla="*/ 801937 h 1715041"/>
                  <a:gd name="connsiteX8" fmla="*/ 211580 w 1380564"/>
                  <a:gd name="connsiteY8" fmla="*/ 524381 h 1715041"/>
                  <a:gd name="connsiteX9" fmla="*/ 186038 w 1380564"/>
                  <a:gd name="connsiteY9" fmla="*/ 432431 h 1715041"/>
                  <a:gd name="connsiteX10" fmla="*/ 509569 w 1380564"/>
                  <a:gd name="connsiteY10" fmla="*/ 37383 h 1715041"/>
                  <a:gd name="connsiteX11" fmla="*/ 1223039 w 1380564"/>
                  <a:gd name="connsiteY11" fmla="*/ 96980 h 1715041"/>
                  <a:gd name="connsiteX12" fmla="*/ 1369479 w 1380564"/>
                  <a:gd name="connsiteY12" fmla="*/ 856426 h 1715041"/>
                  <a:gd name="connsiteX13" fmla="*/ 1165144 w 1380564"/>
                  <a:gd name="connsiteY13" fmla="*/ 1295747 h 1715041"/>
                  <a:gd name="connsiteX14" fmla="*/ 1258798 w 1380564"/>
                  <a:gd name="connsiteY14" fmla="*/ 1489865 h 1715041"/>
                  <a:gd name="connsiteX15" fmla="*/ 548733 w 1380564"/>
                  <a:gd name="connsiteY15" fmla="*/ 1714634 h 1715041"/>
                  <a:gd name="connsiteX0" fmla="*/ 548733 w 1372055"/>
                  <a:gd name="connsiteY0" fmla="*/ 1712935 h 1713342"/>
                  <a:gd name="connsiteX1" fmla="*/ 482324 w 1372055"/>
                  <a:gd name="connsiteY1" fmla="*/ 1430271 h 1713342"/>
                  <a:gd name="connsiteX2" fmla="*/ 393779 w 1372055"/>
                  <a:gd name="connsiteY2" fmla="*/ 1334915 h 1713342"/>
                  <a:gd name="connsiteX3" fmla="*/ 151982 w 1372055"/>
                  <a:gd name="connsiteY3" fmla="*/ 1181663 h 1713342"/>
                  <a:gd name="connsiteX4" fmla="*/ 128143 w 1372055"/>
                  <a:gd name="connsiteY4" fmla="*/ 1067576 h 1713342"/>
                  <a:gd name="connsiteX5" fmla="*/ 124737 w 1372055"/>
                  <a:gd name="connsiteY5" fmla="*/ 965409 h 1713342"/>
                  <a:gd name="connsiteX6" fmla="*/ 104304 w 1372055"/>
                  <a:gd name="connsiteY6" fmla="*/ 868350 h 1713342"/>
                  <a:gd name="connsiteX7" fmla="*/ 2136 w 1372055"/>
                  <a:gd name="connsiteY7" fmla="*/ 800238 h 1713342"/>
                  <a:gd name="connsiteX8" fmla="*/ 211580 w 1372055"/>
                  <a:gd name="connsiteY8" fmla="*/ 522682 h 1713342"/>
                  <a:gd name="connsiteX9" fmla="*/ 186038 w 1372055"/>
                  <a:gd name="connsiteY9" fmla="*/ 430732 h 1713342"/>
                  <a:gd name="connsiteX10" fmla="*/ 509569 w 1372055"/>
                  <a:gd name="connsiteY10" fmla="*/ 35684 h 1713342"/>
                  <a:gd name="connsiteX11" fmla="*/ 1223039 w 1372055"/>
                  <a:gd name="connsiteY11" fmla="*/ 95281 h 1713342"/>
                  <a:gd name="connsiteX12" fmla="*/ 1369479 w 1372055"/>
                  <a:gd name="connsiteY12" fmla="*/ 854727 h 1713342"/>
                  <a:gd name="connsiteX13" fmla="*/ 1165144 w 1372055"/>
                  <a:gd name="connsiteY13" fmla="*/ 1294048 h 1713342"/>
                  <a:gd name="connsiteX14" fmla="*/ 1258798 w 1372055"/>
                  <a:gd name="connsiteY14" fmla="*/ 1488166 h 1713342"/>
                  <a:gd name="connsiteX15" fmla="*/ 548733 w 1372055"/>
                  <a:gd name="connsiteY15" fmla="*/ 1712935 h 1713342"/>
                  <a:gd name="connsiteX0" fmla="*/ 548733 w 1382248"/>
                  <a:gd name="connsiteY0" fmla="*/ 1725434 h 1725841"/>
                  <a:gd name="connsiteX1" fmla="*/ 482324 w 1382248"/>
                  <a:gd name="connsiteY1" fmla="*/ 1442770 h 1725841"/>
                  <a:gd name="connsiteX2" fmla="*/ 393779 w 1382248"/>
                  <a:gd name="connsiteY2" fmla="*/ 1347414 h 1725841"/>
                  <a:gd name="connsiteX3" fmla="*/ 151982 w 1382248"/>
                  <a:gd name="connsiteY3" fmla="*/ 1194162 h 1725841"/>
                  <a:gd name="connsiteX4" fmla="*/ 128143 w 1382248"/>
                  <a:gd name="connsiteY4" fmla="*/ 1080075 h 1725841"/>
                  <a:gd name="connsiteX5" fmla="*/ 124737 w 1382248"/>
                  <a:gd name="connsiteY5" fmla="*/ 977908 h 1725841"/>
                  <a:gd name="connsiteX6" fmla="*/ 104304 w 1382248"/>
                  <a:gd name="connsiteY6" fmla="*/ 880849 h 1725841"/>
                  <a:gd name="connsiteX7" fmla="*/ 2136 w 1382248"/>
                  <a:gd name="connsiteY7" fmla="*/ 812737 h 1725841"/>
                  <a:gd name="connsiteX8" fmla="*/ 211580 w 1382248"/>
                  <a:gd name="connsiteY8" fmla="*/ 535181 h 1725841"/>
                  <a:gd name="connsiteX9" fmla="*/ 186038 w 1382248"/>
                  <a:gd name="connsiteY9" fmla="*/ 443231 h 1725841"/>
                  <a:gd name="connsiteX10" fmla="*/ 509569 w 1382248"/>
                  <a:gd name="connsiteY10" fmla="*/ 48183 h 1725841"/>
                  <a:gd name="connsiteX11" fmla="*/ 1223039 w 1382248"/>
                  <a:gd name="connsiteY11" fmla="*/ 107780 h 1725841"/>
                  <a:gd name="connsiteX12" fmla="*/ 1369479 w 1382248"/>
                  <a:gd name="connsiteY12" fmla="*/ 867226 h 1725841"/>
                  <a:gd name="connsiteX13" fmla="*/ 1165144 w 1382248"/>
                  <a:gd name="connsiteY13" fmla="*/ 1306547 h 1725841"/>
                  <a:gd name="connsiteX14" fmla="*/ 1258798 w 1382248"/>
                  <a:gd name="connsiteY14" fmla="*/ 1500665 h 1725841"/>
                  <a:gd name="connsiteX15" fmla="*/ 548733 w 1382248"/>
                  <a:gd name="connsiteY15" fmla="*/ 1725434 h 1725841"/>
                  <a:gd name="connsiteX0" fmla="*/ 548733 w 1432813"/>
                  <a:gd name="connsiteY0" fmla="*/ 1725434 h 1725841"/>
                  <a:gd name="connsiteX1" fmla="*/ 482324 w 1432813"/>
                  <a:gd name="connsiteY1" fmla="*/ 1442770 h 1725841"/>
                  <a:gd name="connsiteX2" fmla="*/ 393779 w 1432813"/>
                  <a:gd name="connsiteY2" fmla="*/ 1347414 h 1725841"/>
                  <a:gd name="connsiteX3" fmla="*/ 151982 w 1432813"/>
                  <a:gd name="connsiteY3" fmla="*/ 1194162 h 1725841"/>
                  <a:gd name="connsiteX4" fmla="*/ 128143 w 1432813"/>
                  <a:gd name="connsiteY4" fmla="*/ 1080075 h 1725841"/>
                  <a:gd name="connsiteX5" fmla="*/ 124737 w 1432813"/>
                  <a:gd name="connsiteY5" fmla="*/ 977908 h 1725841"/>
                  <a:gd name="connsiteX6" fmla="*/ 104304 w 1432813"/>
                  <a:gd name="connsiteY6" fmla="*/ 880849 h 1725841"/>
                  <a:gd name="connsiteX7" fmla="*/ 2136 w 1432813"/>
                  <a:gd name="connsiteY7" fmla="*/ 812737 h 1725841"/>
                  <a:gd name="connsiteX8" fmla="*/ 211580 w 1432813"/>
                  <a:gd name="connsiteY8" fmla="*/ 535181 h 1725841"/>
                  <a:gd name="connsiteX9" fmla="*/ 186038 w 1432813"/>
                  <a:gd name="connsiteY9" fmla="*/ 443231 h 1725841"/>
                  <a:gd name="connsiteX10" fmla="*/ 509569 w 1432813"/>
                  <a:gd name="connsiteY10" fmla="*/ 48183 h 1725841"/>
                  <a:gd name="connsiteX11" fmla="*/ 1223039 w 1432813"/>
                  <a:gd name="connsiteY11" fmla="*/ 107780 h 1725841"/>
                  <a:gd name="connsiteX12" fmla="*/ 1369479 w 1432813"/>
                  <a:gd name="connsiteY12" fmla="*/ 867226 h 1725841"/>
                  <a:gd name="connsiteX13" fmla="*/ 1165144 w 1432813"/>
                  <a:gd name="connsiteY13" fmla="*/ 1306547 h 1725841"/>
                  <a:gd name="connsiteX14" fmla="*/ 1258798 w 1432813"/>
                  <a:gd name="connsiteY14" fmla="*/ 1500665 h 1725841"/>
                  <a:gd name="connsiteX15" fmla="*/ 548733 w 1432813"/>
                  <a:gd name="connsiteY15" fmla="*/ 1725434 h 1725841"/>
                  <a:gd name="connsiteX0" fmla="*/ 548733 w 1432813"/>
                  <a:gd name="connsiteY0" fmla="*/ 1725434 h 1725841"/>
                  <a:gd name="connsiteX1" fmla="*/ 482324 w 1432813"/>
                  <a:gd name="connsiteY1" fmla="*/ 1442770 h 1725841"/>
                  <a:gd name="connsiteX2" fmla="*/ 393779 w 1432813"/>
                  <a:gd name="connsiteY2" fmla="*/ 1347414 h 1725841"/>
                  <a:gd name="connsiteX3" fmla="*/ 151982 w 1432813"/>
                  <a:gd name="connsiteY3" fmla="*/ 1194162 h 1725841"/>
                  <a:gd name="connsiteX4" fmla="*/ 128143 w 1432813"/>
                  <a:gd name="connsiteY4" fmla="*/ 1080075 h 1725841"/>
                  <a:gd name="connsiteX5" fmla="*/ 124737 w 1432813"/>
                  <a:gd name="connsiteY5" fmla="*/ 977908 h 1725841"/>
                  <a:gd name="connsiteX6" fmla="*/ 104304 w 1432813"/>
                  <a:gd name="connsiteY6" fmla="*/ 880849 h 1725841"/>
                  <a:gd name="connsiteX7" fmla="*/ 2136 w 1432813"/>
                  <a:gd name="connsiteY7" fmla="*/ 812737 h 1725841"/>
                  <a:gd name="connsiteX8" fmla="*/ 211580 w 1432813"/>
                  <a:gd name="connsiteY8" fmla="*/ 535181 h 1725841"/>
                  <a:gd name="connsiteX9" fmla="*/ 186038 w 1432813"/>
                  <a:gd name="connsiteY9" fmla="*/ 443231 h 1725841"/>
                  <a:gd name="connsiteX10" fmla="*/ 509569 w 1432813"/>
                  <a:gd name="connsiteY10" fmla="*/ 48183 h 1725841"/>
                  <a:gd name="connsiteX11" fmla="*/ 1223039 w 1432813"/>
                  <a:gd name="connsiteY11" fmla="*/ 107780 h 1725841"/>
                  <a:gd name="connsiteX12" fmla="*/ 1369479 w 1432813"/>
                  <a:gd name="connsiteY12" fmla="*/ 867226 h 1725841"/>
                  <a:gd name="connsiteX13" fmla="*/ 1165144 w 1432813"/>
                  <a:gd name="connsiteY13" fmla="*/ 1306547 h 1725841"/>
                  <a:gd name="connsiteX14" fmla="*/ 1258798 w 1432813"/>
                  <a:gd name="connsiteY14" fmla="*/ 1500665 h 1725841"/>
                  <a:gd name="connsiteX15" fmla="*/ 548733 w 1432813"/>
                  <a:gd name="connsiteY15" fmla="*/ 1725434 h 1725841"/>
                  <a:gd name="connsiteX0" fmla="*/ 548733 w 1454742"/>
                  <a:gd name="connsiteY0" fmla="*/ 1725434 h 1725841"/>
                  <a:gd name="connsiteX1" fmla="*/ 482324 w 1454742"/>
                  <a:gd name="connsiteY1" fmla="*/ 1442770 h 1725841"/>
                  <a:gd name="connsiteX2" fmla="*/ 393779 w 1454742"/>
                  <a:gd name="connsiteY2" fmla="*/ 1347414 h 1725841"/>
                  <a:gd name="connsiteX3" fmla="*/ 151982 w 1454742"/>
                  <a:gd name="connsiteY3" fmla="*/ 1194162 h 1725841"/>
                  <a:gd name="connsiteX4" fmla="*/ 128143 w 1454742"/>
                  <a:gd name="connsiteY4" fmla="*/ 1080075 h 1725841"/>
                  <a:gd name="connsiteX5" fmla="*/ 124737 w 1454742"/>
                  <a:gd name="connsiteY5" fmla="*/ 977908 h 1725841"/>
                  <a:gd name="connsiteX6" fmla="*/ 104304 w 1454742"/>
                  <a:gd name="connsiteY6" fmla="*/ 880849 h 1725841"/>
                  <a:gd name="connsiteX7" fmla="*/ 2136 w 1454742"/>
                  <a:gd name="connsiteY7" fmla="*/ 812737 h 1725841"/>
                  <a:gd name="connsiteX8" fmla="*/ 211580 w 1454742"/>
                  <a:gd name="connsiteY8" fmla="*/ 535181 h 1725841"/>
                  <a:gd name="connsiteX9" fmla="*/ 186038 w 1454742"/>
                  <a:gd name="connsiteY9" fmla="*/ 443231 h 1725841"/>
                  <a:gd name="connsiteX10" fmla="*/ 509569 w 1454742"/>
                  <a:gd name="connsiteY10" fmla="*/ 48183 h 1725841"/>
                  <a:gd name="connsiteX11" fmla="*/ 1223039 w 1454742"/>
                  <a:gd name="connsiteY11" fmla="*/ 107780 h 1725841"/>
                  <a:gd name="connsiteX12" fmla="*/ 1369479 w 1454742"/>
                  <a:gd name="connsiteY12" fmla="*/ 867226 h 1725841"/>
                  <a:gd name="connsiteX13" fmla="*/ 1165144 w 1454742"/>
                  <a:gd name="connsiteY13" fmla="*/ 1306547 h 1725841"/>
                  <a:gd name="connsiteX14" fmla="*/ 1258798 w 1454742"/>
                  <a:gd name="connsiteY14" fmla="*/ 1500665 h 1725841"/>
                  <a:gd name="connsiteX15" fmla="*/ 548733 w 1454742"/>
                  <a:gd name="connsiteY15" fmla="*/ 1725434 h 1725841"/>
                  <a:gd name="connsiteX0" fmla="*/ 548733 w 1425253"/>
                  <a:gd name="connsiteY0" fmla="*/ 1725434 h 1725841"/>
                  <a:gd name="connsiteX1" fmla="*/ 482324 w 1425253"/>
                  <a:gd name="connsiteY1" fmla="*/ 1442770 h 1725841"/>
                  <a:gd name="connsiteX2" fmla="*/ 393779 w 1425253"/>
                  <a:gd name="connsiteY2" fmla="*/ 1347414 h 1725841"/>
                  <a:gd name="connsiteX3" fmla="*/ 151982 w 1425253"/>
                  <a:gd name="connsiteY3" fmla="*/ 1194162 h 1725841"/>
                  <a:gd name="connsiteX4" fmla="*/ 128143 w 1425253"/>
                  <a:gd name="connsiteY4" fmla="*/ 1080075 h 1725841"/>
                  <a:gd name="connsiteX5" fmla="*/ 124737 w 1425253"/>
                  <a:gd name="connsiteY5" fmla="*/ 977908 h 1725841"/>
                  <a:gd name="connsiteX6" fmla="*/ 104304 w 1425253"/>
                  <a:gd name="connsiteY6" fmla="*/ 880849 h 1725841"/>
                  <a:gd name="connsiteX7" fmla="*/ 2136 w 1425253"/>
                  <a:gd name="connsiteY7" fmla="*/ 812737 h 1725841"/>
                  <a:gd name="connsiteX8" fmla="*/ 211580 w 1425253"/>
                  <a:gd name="connsiteY8" fmla="*/ 535181 h 1725841"/>
                  <a:gd name="connsiteX9" fmla="*/ 186038 w 1425253"/>
                  <a:gd name="connsiteY9" fmla="*/ 443231 h 1725841"/>
                  <a:gd name="connsiteX10" fmla="*/ 509569 w 1425253"/>
                  <a:gd name="connsiteY10" fmla="*/ 48183 h 1725841"/>
                  <a:gd name="connsiteX11" fmla="*/ 1223039 w 1425253"/>
                  <a:gd name="connsiteY11" fmla="*/ 107780 h 1725841"/>
                  <a:gd name="connsiteX12" fmla="*/ 1369479 w 1425253"/>
                  <a:gd name="connsiteY12" fmla="*/ 867226 h 1725841"/>
                  <a:gd name="connsiteX13" fmla="*/ 1165144 w 1425253"/>
                  <a:gd name="connsiteY13" fmla="*/ 1306547 h 1725841"/>
                  <a:gd name="connsiteX14" fmla="*/ 1258798 w 1425253"/>
                  <a:gd name="connsiteY14" fmla="*/ 1500665 h 1725841"/>
                  <a:gd name="connsiteX15" fmla="*/ 548733 w 1425253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72330"/>
                  <a:gd name="connsiteY0" fmla="*/ 1725978 h 1726385"/>
                  <a:gd name="connsiteX1" fmla="*/ 482324 w 1372330"/>
                  <a:gd name="connsiteY1" fmla="*/ 1443314 h 1726385"/>
                  <a:gd name="connsiteX2" fmla="*/ 393779 w 1372330"/>
                  <a:gd name="connsiteY2" fmla="*/ 1347958 h 1726385"/>
                  <a:gd name="connsiteX3" fmla="*/ 151982 w 1372330"/>
                  <a:gd name="connsiteY3" fmla="*/ 1194706 h 1726385"/>
                  <a:gd name="connsiteX4" fmla="*/ 128143 w 1372330"/>
                  <a:gd name="connsiteY4" fmla="*/ 1080619 h 1726385"/>
                  <a:gd name="connsiteX5" fmla="*/ 124737 w 1372330"/>
                  <a:gd name="connsiteY5" fmla="*/ 978452 h 1726385"/>
                  <a:gd name="connsiteX6" fmla="*/ 104304 w 1372330"/>
                  <a:gd name="connsiteY6" fmla="*/ 881393 h 1726385"/>
                  <a:gd name="connsiteX7" fmla="*/ 2136 w 1372330"/>
                  <a:gd name="connsiteY7" fmla="*/ 813281 h 1726385"/>
                  <a:gd name="connsiteX8" fmla="*/ 211580 w 1372330"/>
                  <a:gd name="connsiteY8" fmla="*/ 535725 h 1726385"/>
                  <a:gd name="connsiteX9" fmla="*/ 186038 w 1372330"/>
                  <a:gd name="connsiteY9" fmla="*/ 443775 h 1726385"/>
                  <a:gd name="connsiteX10" fmla="*/ 509569 w 1372330"/>
                  <a:gd name="connsiteY10" fmla="*/ 48727 h 1726385"/>
                  <a:gd name="connsiteX11" fmla="*/ 1223039 w 1372330"/>
                  <a:gd name="connsiteY11" fmla="*/ 108324 h 1726385"/>
                  <a:gd name="connsiteX12" fmla="*/ 1369479 w 1372330"/>
                  <a:gd name="connsiteY12" fmla="*/ 867770 h 1726385"/>
                  <a:gd name="connsiteX13" fmla="*/ 1158333 w 1372330"/>
                  <a:gd name="connsiteY13" fmla="*/ 1305388 h 1726385"/>
                  <a:gd name="connsiteX14" fmla="*/ 1258798 w 1372330"/>
                  <a:gd name="connsiteY14" fmla="*/ 1501209 h 1726385"/>
                  <a:gd name="connsiteX15" fmla="*/ 548733 w 1372330"/>
                  <a:gd name="connsiteY15" fmla="*/ 1725978 h 1726385"/>
                  <a:gd name="connsiteX0" fmla="*/ 548733 w 1438796"/>
                  <a:gd name="connsiteY0" fmla="*/ 1725978 h 1726385"/>
                  <a:gd name="connsiteX1" fmla="*/ 482324 w 1438796"/>
                  <a:gd name="connsiteY1" fmla="*/ 1443314 h 1726385"/>
                  <a:gd name="connsiteX2" fmla="*/ 393779 w 1438796"/>
                  <a:gd name="connsiteY2" fmla="*/ 1347958 h 1726385"/>
                  <a:gd name="connsiteX3" fmla="*/ 151982 w 1438796"/>
                  <a:gd name="connsiteY3" fmla="*/ 1194706 h 1726385"/>
                  <a:gd name="connsiteX4" fmla="*/ 128143 w 1438796"/>
                  <a:gd name="connsiteY4" fmla="*/ 1080619 h 1726385"/>
                  <a:gd name="connsiteX5" fmla="*/ 124737 w 1438796"/>
                  <a:gd name="connsiteY5" fmla="*/ 978452 h 1726385"/>
                  <a:gd name="connsiteX6" fmla="*/ 104304 w 1438796"/>
                  <a:gd name="connsiteY6" fmla="*/ 881393 h 1726385"/>
                  <a:gd name="connsiteX7" fmla="*/ 2136 w 1438796"/>
                  <a:gd name="connsiteY7" fmla="*/ 813281 h 1726385"/>
                  <a:gd name="connsiteX8" fmla="*/ 211580 w 1438796"/>
                  <a:gd name="connsiteY8" fmla="*/ 535725 h 1726385"/>
                  <a:gd name="connsiteX9" fmla="*/ 186038 w 1438796"/>
                  <a:gd name="connsiteY9" fmla="*/ 443775 h 1726385"/>
                  <a:gd name="connsiteX10" fmla="*/ 509569 w 1438796"/>
                  <a:gd name="connsiteY10" fmla="*/ 48727 h 1726385"/>
                  <a:gd name="connsiteX11" fmla="*/ 1223039 w 1438796"/>
                  <a:gd name="connsiteY11" fmla="*/ 108324 h 1726385"/>
                  <a:gd name="connsiteX12" fmla="*/ 1369479 w 1438796"/>
                  <a:gd name="connsiteY12" fmla="*/ 867770 h 1726385"/>
                  <a:gd name="connsiteX13" fmla="*/ 1158333 w 1438796"/>
                  <a:gd name="connsiteY13" fmla="*/ 1305388 h 1726385"/>
                  <a:gd name="connsiteX14" fmla="*/ 1258798 w 1438796"/>
                  <a:gd name="connsiteY14" fmla="*/ 1501209 h 1726385"/>
                  <a:gd name="connsiteX15" fmla="*/ 548733 w 1438796"/>
                  <a:gd name="connsiteY15" fmla="*/ 1725978 h 1726385"/>
                  <a:gd name="connsiteX0" fmla="*/ 548733 w 1438796"/>
                  <a:gd name="connsiteY0" fmla="*/ 1725978 h 1726385"/>
                  <a:gd name="connsiteX1" fmla="*/ 482324 w 1438796"/>
                  <a:gd name="connsiteY1" fmla="*/ 1443314 h 1726385"/>
                  <a:gd name="connsiteX2" fmla="*/ 393779 w 1438796"/>
                  <a:gd name="connsiteY2" fmla="*/ 1347958 h 1726385"/>
                  <a:gd name="connsiteX3" fmla="*/ 151982 w 1438796"/>
                  <a:gd name="connsiteY3" fmla="*/ 1194706 h 1726385"/>
                  <a:gd name="connsiteX4" fmla="*/ 128143 w 1438796"/>
                  <a:gd name="connsiteY4" fmla="*/ 1080619 h 1726385"/>
                  <a:gd name="connsiteX5" fmla="*/ 124737 w 1438796"/>
                  <a:gd name="connsiteY5" fmla="*/ 978452 h 1726385"/>
                  <a:gd name="connsiteX6" fmla="*/ 104304 w 1438796"/>
                  <a:gd name="connsiteY6" fmla="*/ 881393 h 1726385"/>
                  <a:gd name="connsiteX7" fmla="*/ 2136 w 1438796"/>
                  <a:gd name="connsiteY7" fmla="*/ 813281 h 1726385"/>
                  <a:gd name="connsiteX8" fmla="*/ 211580 w 1438796"/>
                  <a:gd name="connsiteY8" fmla="*/ 535725 h 1726385"/>
                  <a:gd name="connsiteX9" fmla="*/ 186038 w 1438796"/>
                  <a:gd name="connsiteY9" fmla="*/ 443775 h 1726385"/>
                  <a:gd name="connsiteX10" fmla="*/ 509569 w 1438796"/>
                  <a:gd name="connsiteY10" fmla="*/ 48727 h 1726385"/>
                  <a:gd name="connsiteX11" fmla="*/ 1223039 w 1438796"/>
                  <a:gd name="connsiteY11" fmla="*/ 108324 h 1726385"/>
                  <a:gd name="connsiteX12" fmla="*/ 1369479 w 1438796"/>
                  <a:gd name="connsiteY12" fmla="*/ 867770 h 1726385"/>
                  <a:gd name="connsiteX13" fmla="*/ 1158333 w 1438796"/>
                  <a:gd name="connsiteY13" fmla="*/ 1305388 h 1726385"/>
                  <a:gd name="connsiteX14" fmla="*/ 1258798 w 1438796"/>
                  <a:gd name="connsiteY14" fmla="*/ 1501209 h 1726385"/>
                  <a:gd name="connsiteX15" fmla="*/ 548733 w 1438796"/>
                  <a:gd name="connsiteY15" fmla="*/ 1725978 h 1726385"/>
                  <a:gd name="connsiteX0" fmla="*/ 548733 w 1429073"/>
                  <a:gd name="connsiteY0" fmla="*/ 1725978 h 1726385"/>
                  <a:gd name="connsiteX1" fmla="*/ 482324 w 1429073"/>
                  <a:gd name="connsiteY1" fmla="*/ 1443314 h 1726385"/>
                  <a:gd name="connsiteX2" fmla="*/ 393779 w 1429073"/>
                  <a:gd name="connsiteY2" fmla="*/ 1347958 h 1726385"/>
                  <a:gd name="connsiteX3" fmla="*/ 151982 w 1429073"/>
                  <a:gd name="connsiteY3" fmla="*/ 1194706 h 1726385"/>
                  <a:gd name="connsiteX4" fmla="*/ 128143 w 1429073"/>
                  <a:gd name="connsiteY4" fmla="*/ 1080619 h 1726385"/>
                  <a:gd name="connsiteX5" fmla="*/ 124737 w 1429073"/>
                  <a:gd name="connsiteY5" fmla="*/ 978452 h 1726385"/>
                  <a:gd name="connsiteX6" fmla="*/ 104304 w 1429073"/>
                  <a:gd name="connsiteY6" fmla="*/ 881393 h 1726385"/>
                  <a:gd name="connsiteX7" fmla="*/ 2136 w 1429073"/>
                  <a:gd name="connsiteY7" fmla="*/ 813281 h 1726385"/>
                  <a:gd name="connsiteX8" fmla="*/ 211580 w 1429073"/>
                  <a:gd name="connsiteY8" fmla="*/ 535725 h 1726385"/>
                  <a:gd name="connsiteX9" fmla="*/ 186038 w 1429073"/>
                  <a:gd name="connsiteY9" fmla="*/ 443775 h 1726385"/>
                  <a:gd name="connsiteX10" fmla="*/ 509569 w 1429073"/>
                  <a:gd name="connsiteY10" fmla="*/ 48727 h 1726385"/>
                  <a:gd name="connsiteX11" fmla="*/ 1223039 w 1429073"/>
                  <a:gd name="connsiteY11" fmla="*/ 108324 h 1726385"/>
                  <a:gd name="connsiteX12" fmla="*/ 1369479 w 1429073"/>
                  <a:gd name="connsiteY12" fmla="*/ 867770 h 1726385"/>
                  <a:gd name="connsiteX13" fmla="*/ 1158333 w 1429073"/>
                  <a:gd name="connsiteY13" fmla="*/ 1305388 h 1726385"/>
                  <a:gd name="connsiteX14" fmla="*/ 1258798 w 1429073"/>
                  <a:gd name="connsiteY14" fmla="*/ 1501209 h 1726385"/>
                  <a:gd name="connsiteX15" fmla="*/ 548733 w 1429073"/>
                  <a:gd name="connsiteY15" fmla="*/ 1725978 h 1726385"/>
                  <a:gd name="connsiteX0" fmla="*/ 548733 w 1436550"/>
                  <a:gd name="connsiteY0" fmla="*/ 1725978 h 1726385"/>
                  <a:gd name="connsiteX1" fmla="*/ 482324 w 1436550"/>
                  <a:gd name="connsiteY1" fmla="*/ 1443314 h 1726385"/>
                  <a:gd name="connsiteX2" fmla="*/ 393779 w 1436550"/>
                  <a:gd name="connsiteY2" fmla="*/ 1347958 h 1726385"/>
                  <a:gd name="connsiteX3" fmla="*/ 151982 w 1436550"/>
                  <a:gd name="connsiteY3" fmla="*/ 1194706 h 1726385"/>
                  <a:gd name="connsiteX4" fmla="*/ 128143 w 1436550"/>
                  <a:gd name="connsiteY4" fmla="*/ 1080619 h 1726385"/>
                  <a:gd name="connsiteX5" fmla="*/ 124737 w 1436550"/>
                  <a:gd name="connsiteY5" fmla="*/ 978452 h 1726385"/>
                  <a:gd name="connsiteX6" fmla="*/ 104304 w 1436550"/>
                  <a:gd name="connsiteY6" fmla="*/ 881393 h 1726385"/>
                  <a:gd name="connsiteX7" fmla="*/ 2136 w 1436550"/>
                  <a:gd name="connsiteY7" fmla="*/ 813281 h 1726385"/>
                  <a:gd name="connsiteX8" fmla="*/ 211580 w 1436550"/>
                  <a:gd name="connsiteY8" fmla="*/ 535725 h 1726385"/>
                  <a:gd name="connsiteX9" fmla="*/ 186038 w 1436550"/>
                  <a:gd name="connsiteY9" fmla="*/ 443775 h 1726385"/>
                  <a:gd name="connsiteX10" fmla="*/ 509569 w 1436550"/>
                  <a:gd name="connsiteY10" fmla="*/ 48727 h 1726385"/>
                  <a:gd name="connsiteX11" fmla="*/ 1223039 w 1436550"/>
                  <a:gd name="connsiteY11" fmla="*/ 108324 h 1726385"/>
                  <a:gd name="connsiteX12" fmla="*/ 1369479 w 1436550"/>
                  <a:gd name="connsiteY12" fmla="*/ 867770 h 1726385"/>
                  <a:gd name="connsiteX13" fmla="*/ 1158333 w 1436550"/>
                  <a:gd name="connsiteY13" fmla="*/ 1305388 h 1726385"/>
                  <a:gd name="connsiteX14" fmla="*/ 1258798 w 1436550"/>
                  <a:gd name="connsiteY14" fmla="*/ 1501209 h 1726385"/>
                  <a:gd name="connsiteX15" fmla="*/ 548733 w 1436550"/>
                  <a:gd name="connsiteY15" fmla="*/ 1725978 h 1726385"/>
                  <a:gd name="connsiteX0" fmla="*/ 548733 w 1442849"/>
                  <a:gd name="connsiteY0" fmla="*/ 1732215 h 1732622"/>
                  <a:gd name="connsiteX1" fmla="*/ 482324 w 1442849"/>
                  <a:gd name="connsiteY1" fmla="*/ 1449551 h 1732622"/>
                  <a:gd name="connsiteX2" fmla="*/ 393779 w 1442849"/>
                  <a:gd name="connsiteY2" fmla="*/ 1354195 h 1732622"/>
                  <a:gd name="connsiteX3" fmla="*/ 151982 w 1442849"/>
                  <a:gd name="connsiteY3" fmla="*/ 1200943 h 1732622"/>
                  <a:gd name="connsiteX4" fmla="*/ 128143 w 1442849"/>
                  <a:gd name="connsiteY4" fmla="*/ 1086856 h 1732622"/>
                  <a:gd name="connsiteX5" fmla="*/ 124737 w 1442849"/>
                  <a:gd name="connsiteY5" fmla="*/ 984689 h 1732622"/>
                  <a:gd name="connsiteX6" fmla="*/ 104304 w 1442849"/>
                  <a:gd name="connsiteY6" fmla="*/ 887630 h 1732622"/>
                  <a:gd name="connsiteX7" fmla="*/ 2136 w 1442849"/>
                  <a:gd name="connsiteY7" fmla="*/ 819518 h 1732622"/>
                  <a:gd name="connsiteX8" fmla="*/ 211580 w 1442849"/>
                  <a:gd name="connsiteY8" fmla="*/ 541962 h 1732622"/>
                  <a:gd name="connsiteX9" fmla="*/ 186038 w 1442849"/>
                  <a:gd name="connsiteY9" fmla="*/ 450012 h 1732622"/>
                  <a:gd name="connsiteX10" fmla="*/ 509569 w 1442849"/>
                  <a:gd name="connsiteY10" fmla="*/ 54964 h 1732622"/>
                  <a:gd name="connsiteX11" fmla="*/ 1223039 w 1442849"/>
                  <a:gd name="connsiteY11" fmla="*/ 114561 h 1732622"/>
                  <a:gd name="connsiteX12" fmla="*/ 1369479 w 1442849"/>
                  <a:gd name="connsiteY12" fmla="*/ 874007 h 1732622"/>
                  <a:gd name="connsiteX13" fmla="*/ 1158333 w 1442849"/>
                  <a:gd name="connsiteY13" fmla="*/ 1311625 h 1732622"/>
                  <a:gd name="connsiteX14" fmla="*/ 1258798 w 1442849"/>
                  <a:gd name="connsiteY14" fmla="*/ 1507446 h 1732622"/>
                  <a:gd name="connsiteX15" fmla="*/ 548733 w 1442849"/>
                  <a:gd name="connsiteY15" fmla="*/ 1732215 h 1732622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4737 w 1444276"/>
                  <a:gd name="connsiteY4" fmla="*/ 973393 h 1721326"/>
                  <a:gd name="connsiteX5" fmla="*/ 104304 w 1444276"/>
                  <a:gd name="connsiteY5" fmla="*/ 876334 h 1721326"/>
                  <a:gd name="connsiteX6" fmla="*/ 2136 w 1444276"/>
                  <a:gd name="connsiteY6" fmla="*/ 808222 h 1721326"/>
                  <a:gd name="connsiteX7" fmla="*/ 211580 w 1444276"/>
                  <a:gd name="connsiteY7" fmla="*/ 530666 h 1721326"/>
                  <a:gd name="connsiteX8" fmla="*/ 186038 w 1444276"/>
                  <a:gd name="connsiteY8" fmla="*/ 438716 h 1721326"/>
                  <a:gd name="connsiteX9" fmla="*/ 509569 w 1444276"/>
                  <a:gd name="connsiteY9" fmla="*/ 43668 h 1721326"/>
                  <a:gd name="connsiteX10" fmla="*/ 1223039 w 1444276"/>
                  <a:gd name="connsiteY10" fmla="*/ 103265 h 1721326"/>
                  <a:gd name="connsiteX11" fmla="*/ 1369479 w 1444276"/>
                  <a:gd name="connsiteY11" fmla="*/ 862711 h 1721326"/>
                  <a:gd name="connsiteX12" fmla="*/ 1158333 w 1444276"/>
                  <a:gd name="connsiteY12" fmla="*/ 1300329 h 1721326"/>
                  <a:gd name="connsiteX13" fmla="*/ 1258798 w 1444276"/>
                  <a:gd name="connsiteY13" fmla="*/ 1496150 h 1721326"/>
                  <a:gd name="connsiteX14" fmla="*/ 548733 w 1444276"/>
                  <a:gd name="connsiteY14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4737 w 1444276"/>
                  <a:gd name="connsiteY4" fmla="*/ 973393 h 1721326"/>
                  <a:gd name="connsiteX5" fmla="*/ 104304 w 1444276"/>
                  <a:gd name="connsiteY5" fmla="*/ 876334 h 1721326"/>
                  <a:gd name="connsiteX6" fmla="*/ 2136 w 1444276"/>
                  <a:gd name="connsiteY6" fmla="*/ 808222 h 1721326"/>
                  <a:gd name="connsiteX7" fmla="*/ 211580 w 1444276"/>
                  <a:gd name="connsiteY7" fmla="*/ 530666 h 1721326"/>
                  <a:gd name="connsiteX8" fmla="*/ 186038 w 1444276"/>
                  <a:gd name="connsiteY8" fmla="*/ 438716 h 1721326"/>
                  <a:gd name="connsiteX9" fmla="*/ 509569 w 1444276"/>
                  <a:gd name="connsiteY9" fmla="*/ 43668 h 1721326"/>
                  <a:gd name="connsiteX10" fmla="*/ 1223039 w 1444276"/>
                  <a:gd name="connsiteY10" fmla="*/ 103265 h 1721326"/>
                  <a:gd name="connsiteX11" fmla="*/ 1369479 w 1444276"/>
                  <a:gd name="connsiteY11" fmla="*/ 862711 h 1721326"/>
                  <a:gd name="connsiteX12" fmla="*/ 1158333 w 1444276"/>
                  <a:gd name="connsiteY12" fmla="*/ 1300329 h 1721326"/>
                  <a:gd name="connsiteX13" fmla="*/ 1258798 w 1444276"/>
                  <a:gd name="connsiteY13" fmla="*/ 1496150 h 1721326"/>
                  <a:gd name="connsiteX14" fmla="*/ 548733 w 1444276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41756 w 1444267"/>
                  <a:gd name="connsiteY3" fmla="*/ 1204972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50399 w 1445942"/>
                  <a:gd name="connsiteY0" fmla="*/ 1720919 h 1721326"/>
                  <a:gd name="connsiteX1" fmla="*/ 483990 w 1445942"/>
                  <a:gd name="connsiteY1" fmla="*/ 1438255 h 1721326"/>
                  <a:gd name="connsiteX2" fmla="*/ 395445 w 1445942"/>
                  <a:gd name="connsiteY2" fmla="*/ 1342899 h 1721326"/>
                  <a:gd name="connsiteX3" fmla="*/ 143431 w 1445942"/>
                  <a:gd name="connsiteY3" fmla="*/ 1204972 h 1721326"/>
                  <a:gd name="connsiteX4" fmla="*/ 122998 w 1445942"/>
                  <a:gd name="connsiteY4" fmla="*/ 1080669 h 1721326"/>
                  <a:gd name="connsiteX5" fmla="*/ 105970 w 1445942"/>
                  <a:gd name="connsiteY5" fmla="*/ 876334 h 1721326"/>
                  <a:gd name="connsiteX6" fmla="*/ 2099 w 1445942"/>
                  <a:gd name="connsiteY6" fmla="*/ 813330 h 1721326"/>
                  <a:gd name="connsiteX7" fmla="*/ 213246 w 1445942"/>
                  <a:gd name="connsiteY7" fmla="*/ 530666 h 1721326"/>
                  <a:gd name="connsiteX8" fmla="*/ 187704 w 1445942"/>
                  <a:gd name="connsiteY8" fmla="*/ 438716 h 1721326"/>
                  <a:gd name="connsiteX9" fmla="*/ 511235 w 1445942"/>
                  <a:gd name="connsiteY9" fmla="*/ 43668 h 1721326"/>
                  <a:gd name="connsiteX10" fmla="*/ 1224705 w 1445942"/>
                  <a:gd name="connsiteY10" fmla="*/ 103265 h 1721326"/>
                  <a:gd name="connsiteX11" fmla="*/ 1371145 w 1445942"/>
                  <a:gd name="connsiteY11" fmla="*/ 862711 h 1721326"/>
                  <a:gd name="connsiteX12" fmla="*/ 1159999 w 1445942"/>
                  <a:gd name="connsiteY12" fmla="*/ 1300329 h 1721326"/>
                  <a:gd name="connsiteX13" fmla="*/ 1260464 w 1445942"/>
                  <a:gd name="connsiteY13" fmla="*/ 1496150 h 1721326"/>
                  <a:gd name="connsiteX14" fmla="*/ 550399 w 1445942"/>
                  <a:gd name="connsiteY14" fmla="*/ 1720919 h 1721326"/>
                  <a:gd name="connsiteX0" fmla="*/ 550430 w 1445973"/>
                  <a:gd name="connsiteY0" fmla="*/ 1720919 h 1721326"/>
                  <a:gd name="connsiteX1" fmla="*/ 484021 w 1445973"/>
                  <a:gd name="connsiteY1" fmla="*/ 1438255 h 1721326"/>
                  <a:gd name="connsiteX2" fmla="*/ 395476 w 1445973"/>
                  <a:gd name="connsiteY2" fmla="*/ 1342899 h 1721326"/>
                  <a:gd name="connsiteX3" fmla="*/ 143462 w 1445973"/>
                  <a:gd name="connsiteY3" fmla="*/ 1204972 h 1721326"/>
                  <a:gd name="connsiteX4" fmla="*/ 123029 w 1445973"/>
                  <a:gd name="connsiteY4" fmla="*/ 1080669 h 1721326"/>
                  <a:gd name="connsiteX5" fmla="*/ 106001 w 1445973"/>
                  <a:gd name="connsiteY5" fmla="*/ 876334 h 1721326"/>
                  <a:gd name="connsiteX6" fmla="*/ 2130 w 1445973"/>
                  <a:gd name="connsiteY6" fmla="*/ 813330 h 1721326"/>
                  <a:gd name="connsiteX7" fmla="*/ 213277 w 1445973"/>
                  <a:gd name="connsiteY7" fmla="*/ 530666 h 1721326"/>
                  <a:gd name="connsiteX8" fmla="*/ 187735 w 1445973"/>
                  <a:gd name="connsiteY8" fmla="*/ 438716 h 1721326"/>
                  <a:gd name="connsiteX9" fmla="*/ 511266 w 1445973"/>
                  <a:gd name="connsiteY9" fmla="*/ 43668 h 1721326"/>
                  <a:gd name="connsiteX10" fmla="*/ 1224736 w 1445973"/>
                  <a:gd name="connsiteY10" fmla="*/ 103265 h 1721326"/>
                  <a:gd name="connsiteX11" fmla="*/ 1371176 w 1445973"/>
                  <a:gd name="connsiteY11" fmla="*/ 862711 h 1721326"/>
                  <a:gd name="connsiteX12" fmla="*/ 1160030 w 1445973"/>
                  <a:gd name="connsiteY12" fmla="*/ 1300329 h 1721326"/>
                  <a:gd name="connsiteX13" fmla="*/ 1260495 w 1445973"/>
                  <a:gd name="connsiteY13" fmla="*/ 1496150 h 1721326"/>
                  <a:gd name="connsiteX14" fmla="*/ 550430 w 1445973"/>
                  <a:gd name="connsiteY14" fmla="*/ 1720919 h 1721326"/>
                  <a:gd name="connsiteX0" fmla="*/ 550430 w 1433117"/>
                  <a:gd name="connsiteY0" fmla="*/ 1720919 h 1721326"/>
                  <a:gd name="connsiteX1" fmla="*/ 484021 w 1433117"/>
                  <a:gd name="connsiteY1" fmla="*/ 1438255 h 1721326"/>
                  <a:gd name="connsiteX2" fmla="*/ 395476 w 1433117"/>
                  <a:gd name="connsiteY2" fmla="*/ 1342899 h 1721326"/>
                  <a:gd name="connsiteX3" fmla="*/ 143462 w 1433117"/>
                  <a:gd name="connsiteY3" fmla="*/ 1204972 h 1721326"/>
                  <a:gd name="connsiteX4" fmla="*/ 123029 w 1433117"/>
                  <a:gd name="connsiteY4" fmla="*/ 1080669 h 1721326"/>
                  <a:gd name="connsiteX5" fmla="*/ 106001 w 1433117"/>
                  <a:gd name="connsiteY5" fmla="*/ 876334 h 1721326"/>
                  <a:gd name="connsiteX6" fmla="*/ 2130 w 1433117"/>
                  <a:gd name="connsiteY6" fmla="*/ 813330 h 1721326"/>
                  <a:gd name="connsiteX7" fmla="*/ 213277 w 1433117"/>
                  <a:gd name="connsiteY7" fmla="*/ 530666 h 1721326"/>
                  <a:gd name="connsiteX8" fmla="*/ 187735 w 1433117"/>
                  <a:gd name="connsiteY8" fmla="*/ 438716 h 1721326"/>
                  <a:gd name="connsiteX9" fmla="*/ 511266 w 1433117"/>
                  <a:gd name="connsiteY9" fmla="*/ 43668 h 1721326"/>
                  <a:gd name="connsiteX10" fmla="*/ 1224736 w 1433117"/>
                  <a:gd name="connsiteY10" fmla="*/ 103265 h 1721326"/>
                  <a:gd name="connsiteX11" fmla="*/ 1371176 w 1433117"/>
                  <a:gd name="connsiteY11" fmla="*/ 862711 h 1721326"/>
                  <a:gd name="connsiteX12" fmla="*/ 1160030 w 1433117"/>
                  <a:gd name="connsiteY12" fmla="*/ 1300329 h 1721326"/>
                  <a:gd name="connsiteX13" fmla="*/ 1260495 w 1433117"/>
                  <a:gd name="connsiteY13" fmla="*/ 1496150 h 1721326"/>
                  <a:gd name="connsiteX14" fmla="*/ 550430 w 1433117"/>
                  <a:gd name="connsiteY14" fmla="*/ 1720919 h 1721326"/>
                  <a:gd name="connsiteX0" fmla="*/ 550430 w 1435385"/>
                  <a:gd name="connsiteY0" fmla="*/ 1720919 h 1721326"/>
                  <a:gd name="connsiteX1" fmla="*/ 484021 w 1435385"/>
                  <a:gd name="connsiteY1" fmla="*/ 1438255 h 1721326"/>
                  <a:gd name="connsiteX2" fmla="*/ 395476 w 1435385"/>
                  <a:gd name="connsiteY2" fmla="*/ 1342899 h 1721326"/>
                  <a:gd name="connsiteX3" fmla="*/ 143462 w 1435385"/>
                  <a:gd name="connsiteY3" fmla="*/ 1204972 h 1721326"/>
                  <a:gd name="connsiteX4" fmla="*/ 123029 w 1435385"/>
                  <a:gd name="connsiteY4" fmla="*/ 1080669 h 1721326"/>
                  <a:gd name="connsiteX5" fmla="*/ 106001 w 1435385"/>
                  <a:gd name="connsiteY5" fmla="*/ 876334 h 1721326"/>
                  <a:gd name="connsiteX6" fmla="*/ 2130 w 1435385"/>
                  <a:gd name="connsiteY6" fmla="*/ 813330 h 1721326"/>
                  <a:gd name="connsiteX7" fmla="*/ 213277 w 1435385"/>
                  <a:gd name="connsiteY7" fmla="*/ 530666 h 1721326"/>
                  <a:gd name="connsiteX8" fmla="*/ 187735 w 1435385"/>
                  <a:gd name="connsiteY8" fmla="*/ 438716 h 1721326"/>
                  <a:gd name="connsiteX9" fmla="*/ 511266 w 1435385"/>
                  <a:gd name="connsiteY9" fmla="*/ 43668 h 1721326"/>
                  <a:gd name="connsiteX10" fmla="*/ 1224736 w 1435385"/>
                  <a:gd name="connsiteY10" fmla="*/ 103265 h 1721326"/>
                  <a:gd name="connsiteX11" fmla="*/ 1371176 w 1435385"/>
                  <a:gd name="connsiteY11" fmla="*/ 862711 h 1721326"/>
                  <a:gd name="connsiteX12" fmla="*/ 1160030 w 1435385"/>
                  <a:gd name="connsiteY12" fmla="*/ 1300329 h 1721326"/>
                  <a:gd name="connsiteX13" fmla="*/ 1260495 w 1435385"/>
                  <a:gd name="connsiteY13" fmla="*/ 1496150 h 1721326"/>
                  <a:gd name="connsiteX14" fmla="*/ 550430 w 1435385"/>
                  <a:gd name="connsiteY14" fmla="*/ 1720919 h 1721326"/>
                  <a:gd name="connsiteX0" fmla="*/ 550430 w 1377455"/>
                  <a:gd name="connsiteY0" fmla="*/ 1705921 h 1706328"/>
                  <a:gd name="connsiteX1" fmla="*/ 484021 w 1377455"/>
                  <a:gd name="connsiteY1" fmla="*/ 1423257 h 1706328"/>
                  <a:gd name="connsiteX2" fmla="*/ 395476 w 1377455"/>
                  <a:gd name="connsiteY2" fmla="*/ 1327901 h 1706328"/>
                  <a:gd name="connsiteX3" fmla="*/ 143462 w 1377455"/>
                  <a:gd name="connsiteY3" fmla="*/ 1189974 h 1706328"/>
                  <a:gd name="connsiteX4" fmla="*/ 123029 w 1377455"/>
                  <a:gd name="connsiteY4" fmla="*/ 1065671 h 1706328"/>
                  <a:gd name="connsiteX5" fmla="*/ 106001 w 1377455"/>
                  <a:gd name="connsiteY5" fmla="*/ 861336 h 1706328"/>
                  <a:gd name="connsiteX6" fmla="*/ 2130 w 1377455"/>
                  <a:gd name="connsiteY6" fmla="*/ 798332 h 1706328"/>
                  <a:gd name="connsiteX7" fmla="*/ 213277 w 1377455"/>
                  <a:gd name="connsiteY7" fmla="*/ 515668 h 1706328"/>
                  <a:gd name="connsiteX8" fmla="*/ 187735 w 1377455"/>
                  <a:gd name="connsiteY8" fmla="*/ 423718 h 1706328"/>
                  <a:gd name="connsiteX9" fmla="*/ 511266 w 1377455"/>
                  <a:gd name="connsiteY9" fmla="*/ 28670 h 1706328"/>
                  <a:gd name="connsiteX10" fmla="*/ 1219766 w 1377455"/>
                  <a:gd name="connsiteY10" fmla="*/ 123054 h 1706328"/>
                  <a:gd name="connsiteX11" fmla="*/ 1371176 w 1377455"/>
                  <a:gd name="connsiteY11" fmla="*/ 847713 h 1706328"/>
                  <a:gd name="connsiteX12" fmla="*/ 1160030 w 1377455"/>
                  <a:gd name="connsiteY12" fmla="*/ 1285331 h 1706328"/>
                  <a:gd name="connsiteX13" fmla="*/ 1260495 w 1377455"/>
                  <a:gd name="connsiteY13" fmla="*/ 1481152 h 1706328"/>
                  <a:gd name="connsiteX14" fmla="*/ 550430 w 1377455"/>
                  <a:gd name="connsiteY14" fmla="*/ 1705921 h 1706328"/>
                  <a:gd name="connsiteX0" fmla="*/ 550430 w 1376900"/>
                  <a:gd name="connsiteY0" fmla="*/ 1710089 h 1710496"/>
                  <a:gd name="connsiteX1" fmla="*/ 484021 w 1376900"/>
                  <a:gd name="connsiteY1" fmla="*/ 1427425 h 1710496"/>
                  <a:gd name="connsiteX2" fmla="*/ 395476 w 1376900"/>
                  <a:gd name="connsiteY2" fmla="*/ 1332069 h 1710496"/>
                  <a:gd name="connsiteX3" fmla="*/ 143462 w 1376900"/>
                  <a:gd name="connsiteY3" fmla="*/ 1194142 h 1710496"/>
                  <a:gd name="connsiteX4" fmla="*/ 123029 w 1376900"/>
                  <a:gd name="connsiteY4" fmla="*/ 1069839 h 1710496"/>
                  <a:gd name="connsiteX5" fmla="*/ 106001 w 1376900"/>
                  <a:gd name="connsiteY5" fmla="*/ 865504 h 1710496"/>
                  <a:gd name="connsiteX6" fmla="*/ 2130 w 1376900"/>
                  <a:gd name="connsiteY6" fmla="*/ 802500 h 1710496"/>
                  <a:gd name="connsiteX7" fmla="*/ 213277 w 1376900"/>
                  <a:gd name="connsiteY7" fmla="*/ 519836 h 1710496"/>
                  <a:gd name="connsiteX8" fmla="*/ 187735 w 1376900"/>
                  <a:gd name="connsiteY8" fmla="*/ 427886 h 1710496"/>
                  <a:gd name="connsiteX9" fmla="*/ 511266 w 1376900"/>
                  <a:gd name="connsiteY9" fmla="*/ 32838 h 1710496"/>
                  <a:gd name="connsiteX10" fmla="*/ 1219766 w 1376900"/>
                  <a:gd name="connsiteY10" fmla="*/ 127222 h 1710496"/>
                  <a:gd name="connsiteX11" fmla="*/ 1371176 w 1376900"/>
                  <a:gd name="connsiteY11" fmla="*/ 851881 h 1710496"/>
                  <a:gd name="connsiteX12" fmla="*/ 1160030 w 1376900"/>
                  <a:gd name="connsiteY12" fmla="*/ 1289499 h 1710496"/>
                  <a:gd name="connsiteX13" fmla="*/ 1260495 w 1376900"/>
                  <a:gd name="connsiteY13" fmla="*/ 1485320 h 1710496"/>
                  <a:gd name="connsiteX14" fmla="*/ 550430 w 1376900"/>
                  <a:gd name="connsiteY14" fmla="*/ 1710089 h 1710496"/>
                  <a:gd name="connsiteX0" fmla="*/ 550430 w 1376900"/>
                  <a:gd name="connsiteY0" fmla="*/ 1709374 h 1709781"/>
                  <a:gd name="connsiteX1" fmla="*/ 484021 w 1376900"/>
                  <a:gd name="connsiteY1" fmla="*/ 1426710 h 1709781"/>
                  <a:gd name="connsiteX2" fmla="*/ 395476 w 1376900"/>
                  <a:gd name="connsiteY2" fmla="*/ 1331354 h 1709781"/>
                  <a:gd name="connsiteX3" fmla="*/ 143462 w 1376900"/>
                  <a:gd name="connsiteY3" fmla="*/ 1193427 h 1709781"/>
                  <a:gd name="connsiteX4" fmla="*/ 123029 w 1376900"/>
                  <a:gd name="connsiteY4" fmla="*/ 1069124 h 1709781"/>
                  <a:gd name="connsiteX5" fmla="*/ 106001 w 1376900"/>
                  <a:gd name="connsiteY5" fmla="*/ 864789 h 1709781"/>
                  <a:gd name="connsiteX6" fmla="*/ 2130 w 1376900"/>
                  <a:gd name="connsiteY6" fmla="*/ 801785 h 1709781"/>
                  <a:gd name="connsiteX7" fmla="*/ 213277 w 1376900"/>
                  <a:gd name="connsiteY7" fmla="*/ 519121 h 1709781"/>
                  <a:gd name="connsiteX8" fmla="*/ 187735 w 1376900"/>
                  <a:gd name="connsiteY8" fmla="*/ 427171 h 1709781"/>
                  <a:gd name="connsiteX9" fmla="*/ 511266 w 1376900"/>
                  <a:gd name="connsiteY9" fmla="*/ 32123 h 1709781"/>
                  <a:gd name="connsiteX10" fmla="*/ 1219766 w 1376900"/>
                  <a:gd name="connsiteY10" fmla="*/ 128273 h 1709781"/>
                  <a:gd name="connsiteX11" fmla="*/ 1371176 w 1376900"/>
                  <a:gd name="connsiteY11" fmla="*/ 851166 h 1709781"/>
                  <a:gd name="connsiteX12" fmla="*/ 1160030 w 1376900"/>
                  <a:gd name="connsiteY12" fmla="*/ 1288784 h 1709781"/>
                  <a:gd name="connsiteX13" fmla="*/ 1260495 w 1376900"/>
                  <a:gd name="connsiteY13" fmla="*/ 1484605 h 1709781"/>
                  <a:gd name="connsiteX14" fmla="*/ 550430 w 1376900"/>
                  <a:gd name="connsiteY14" fmla="*/ 1709374 h 1709781"/>
                  <a:gd name="connsiteX0" fmla="*/ 550430 w 1376900"/>
                  <a:gd name="connsiteY0" fmla="*/ 1716333 h 1716740"/>
                  <a:gd name="connsiteX1" fmla="*/ 484021 w 1376900"/>
                  <a:gd name="connsiteY1" fmla="*/ 1433669 h 1716740"/>
                  <a:gd name="connsiteX2" fmla="*/ 395476 w 1376900"/>
                  <a:gd name="connsiteY2" fmla="*/ 1338313 h 1716740"/>
                  <a:gd name="connsiteX3" fmla="*/ 143462 w 1376900"/>
                  <a:gd name="connsiteY3" fmla="*/ 1200386 h 1716740"/>
                  <a:gd name="connsiteX4" fmla="*/ 123029 w 1376900"/>
                  <a:gd name="connsiteY4" fmla="*/ 1076083 h 1716740"/>
                  <a:gd name="connsiteX5" fmla="*/ 106001 w 1376900"/>
                  <a:gd name="connsiteY5" fmla="*/ 871748 h 1716740"/>
                  <a:gd name="connsiteX6" fmla="*/ 2130 w 1376900"/>
                  <a:gd name="connsiteY6" fmla="*/ 808744 h 1716740"/>
                  <a:gd name="connsiteX7" fmla="*/ 213277 w 1376900"/>
                  <a:gd name="connsiteY7" fmla="*/ 526080 h 1716740"/>
                  <a:gd name="connsiteX8" fmla="*/ 187735 w 1376900"/>
                  <a:gd name="connsiteY8" fmla="*/ 434130 h 1716740"/>
                  <a:gd name="connsiteX9" fmla="*/ 511266 w 1376900"/>
                  <a:gd name="connsiteY9" fmla="*/ 39082 h 1716740"/>
                  <a:gd name="connsiteX10" fmla="*/ 1219766 w 1376900"/>
                  <a:gd name="connsiteY10" fmla="*/ 135232 h 1716740"/>
                  <a:gd name="connsiteX11" fmla="*/ 1371176 w 1376900"/>
                  <a:gd name="connsiteY11" fmla="*/ 858125 h 1716740"/>
                  <a:gd name="connsiteX12" fmla="*/ 1160030 w 1376900"/>
                  <a:gd name="connsiteY12" fmla="*/ 1295743 h 1716740"/>
                  <a:gd name="connsiteX13" fmla="*/ 1260495 w 1376900"/>
                  <a:gd name="connsiteY13" fmla="*/ 1491564 h 1716740"/>
                  <a:gd name="connsiteX14" fmla="*/ 550430 w 1376900"/>
                  <a:gd name="connsiteY14" fmla="*/ 1716333 h 1716740"/>
                  <a:gd name="connsiteX0" fmla="*/ 550430 w 1376900"/>
                  <a:gd name="connsiteY0" fmla="*/ 1725652 h 1726059"/>
                  <a:gd name="connsiteX1" fmla="*/ 484021 w 1376900"/>
                  <a:gd name="connsiteY1" fmla="*/ 1442988 h 1726059"/>
                  <a:gd name="connsiteX2" fmla="*/ 395476 w 1376900"/>
                  <a:gd name="connsiteY2" fmla="*/ 1347632 h 1726059"/>
                  <a:gd name="connsiteX3" fmla="*/ 143462 w 1376900"/>
                  <a:gd name="connsiteY3" fmla="*/ 1209705 h 1726059"/>
                  <a:gd name="connsiteX4" fmla="*/ 123029 w 1376900"/>
                  <a:gd name="connsiteY4" fmla="*/ 1085402 h 1726059"/>
                  <a:gd name="connsiteX5" fmla="*/ 106001 w 1376900"/>
                  <a:gd name="connsiteY5" fmla="*/ 881067 h 1726059"/>
                  <a:gd name="connsiteX6" fmla="*/ 2130 w 1376900"/>
                  <a:gd name="connsiteY6" fmla="*/ 818063 h 1726059"/>
                  <a:gd name="connsiteX7" fmla="*/ 213277 w 1376900"/>
                  <a:gd name="connsiteY7" fmla="*/ 535399 h 1726059"/>
                  <a:gd name="connsiteX8" fmla="*/ 187735 w 1376900"/>
                  <a:gd name="connsiteY8" fmla="*/ 443449 h 1726059"/>
                  <a:gd name="connsiteX9" fmla="*/ 511266 w 1376900"/>
                  <a:gd name="connsiteY9" fmla="*/ 48401 h 1726059"/>
                  <a:gd name="connsiteX10" fmla="*/ 1219766 w 1376900"/>
                  <a:gd name="connsiteY10" fmla="*/ 144551 h 1726059"/>
                  <a:gd name="connsiteX11" fmla="*/ 1371176 w 1376900"/>
                  <a:gd name="connsiteY11" fmla="*/ 867444 h 1726059"/>
                  <a:gd name="connsiteX12" fmla="*/ 1160030 w 1376900"/>
                  <a:gd name="connsiteY12" fmla="*/ 1305062 h 1726059"/>
                  <a:gd name="connsiteX13" fmla="*/ 1260495 w 1376900"/>
                  <a:gd name="connsiteY13" fmla="*/ 1500883 h 1726059"/>
                  <a:gd name="connsiteX14" fmla="*/ 550430 w 1376900"/>
                  <a:gd name="connsiteY14" fmla="*/ 1725652 h 1726059"/>
                  <a:gd name="connsiteX0" fmla="*/ 550430 w 1373369"/>
                  <a:gd name="connsiteY0" fmla="*/ 1717305 h 1717712"/>
                  <a:gd name="connsiteX1" fmla="*/ 484021 w 1373369"/>
                  <a:gd name="connsiteY1" fmla="*/ 1434641 h 1717712"/>
                  <a:gd name="connsiteX2" fmla="*/ 395476 w 1373369"/>
                  <a:gd name="connsiteY2" fmla="*/ 1339285 h 1717712"/>
                  <a:gd name="connsiteX3" fmla="*/ 143462 w 1373369"/>
                  <a:gd name="connsiteY3" fmla="*/ 1201358 h 1717712"/>
                  <a:gd name="connsiteX4" fmla="*/ 123029 w 1373369"/>
                  <a:gd name="connsiteY4" fmla="*/ 1077055 h 1717712"/>
                  <a:gd name="connsiteX5" fmla="*/ 106001 w 1373369"/>
                  <a:gd name="connsiteY5" fmla="*/ 872720 h 1717712"/>
                  <a:gd name="connsiteX6" fmla="*/ 2130 w 1373369"/>
                  <a:gd name="connsiteY6" fmla="*/ 809716 h 1717712"/>
                  <a:gd name="connsiteX7" fmla="*/ 213277 w 1373369"/>
                  <a:gd name="connsiteY7" fmla="*/ 527052 h 1717712"/>
                  <a:gd name="connsiteX8" fmla="*/ 187735 w 1373369"/>
                  <a:gd name="connsiteY8" fmla="*/ 435102 h 1717712"/>
                  <a:gd name="connsiteX9" fmla="*/ 520093 w 1373369"/>
                  <a:gd name="connsiteY9" fmla="*/ 45350 h 1717712"/>
                  <a:gd name="connsiteX10" fmla="*/ 1219766 w 1373369"/>
                  <a:gd name="connsiteY10" fmla="*/ 136204 h 1717712"/>
                  <a:gd name="connsiteX11" fmla="*/ 1371176 w 1373369"/>
                  <a:gd name="connsiteY11" fmla="*/ 859097 h 1717712"/>
                  <a:gd name="connsiteX12" fmla="*/ 1160030 w 1373369"/>
                  <a:gd name="connsiteY12" fmla="*/ 1296715 h 1717712"/>
                  <a:gd name="connsiteX13" fmla="*/ 1260495 w 1373369"/>
                  <a:gd name="connsiteY13" fmla="*/ 1492536 h 1717712"/>
                  <a:gd name="connsiteX14" fmla="*/ 550430 w 1373369"/>
                  <a:gd name="connsiteY14" fmla="*/ 1717305 h 1717712"/>
                  <a:gd name="connsiteX0" fmla="*/ 550430 w 1373460"/>
                  <a:gd name="connsiteY0" fmla="*/ 1718638 h 1719045"/>
                  <a:gd name="connsiteX1" fmla="*/ 484021 w 1373460"/>
                  <a:gd name="connsiteY1" fmla="*/ 1435974 h 1719045"/>
                  <a:gd name="connsiteX2" fmla="*/ 395476 w 1373460"/>
                  <a:gd name="connsiteY2" fmla="*/ 1340618 h 1719045"/>
                  <a:gd name="connsiteX3" fmla="*/ 143462 w 1373460"/>
                  <a:gd name="connsiteY3" fmla="*/ 1202691 h 1719045"/>
                  <a:gd name="connsiteX4" fmla="*/ 123029 w 1373460"/>
                  <a:gd name="connsiteY4" fmla="*/ 1078388 h 1719045"/>
                  <a:gd name="connsiteX5" fmla="*/ 106001 w 1373460"/>
                  <a:gd name="connsiteY5" fmla="*/ 874053 h 1719045"/>
                  <a:gd name="connsiteX6" fmla="*/ 2130 w 1373460"/>
                  <a:gd name="connsiteY6" fmla="*/ 811049 h 1719045"/>
                  <a:gd name="connsiteX7" fmla="*/ 213277 w 1373460"/>
                  <a:gd name="connsiteY7" fmla="*/ 528385 h 1719045"/>
                  <a:gd name="connsiteX8" fmla="*/ 187735 w 1373460"/>
                  <a:gd name="connsiteY8" fmla="*/ 436435 h 1719045"/>
                  <a:gd name="connsiteX9" fmla="*/ 509501 w 1373460"/>
                  <a:gd name="connsiteY9" fmla="*/ 44917 h 1719045"/>
                  <a:gd name="connsiteX10" fmla="*/ 1219766 w 1373460"/>
                  <a:gd name="connsiteY10" fmla="*/ 137537 h 1719045"/>
                  <a:gd name="connsiteX11" fmla="*/ 1371176 w 1373460"/>
                  <a:gd name="connsiteY11" fmla="*/ 860430 h 1719045"/>
                  <a:gd name="connsiteX12" fmla="*/ 1160030 w 1373460"/>
                  <a:gd name="connsiteY12" fmla="*/ 1298048 h 1719045"/>
                  <a:gd name="connsiteX13" fmla="*/ 1260495 w 1373460"/>
                  <a:gd name="connsiteY13" fmla="*/ 1493869 h 1719045"/>
                  <a:gd name="connsiteX14" fmla="*/ 550430 w 1373460"/>
                  <a:gd name="connsiteY14" fmla="*/ 1718638 h 1719045"/>
                  <a:gd name="connsiteX0" fmla="*/ 550430 w 1425449"/>
                  <a:gd name="connsiteY0" fmla="*/ 1718638 h 1719045"/>
                  <a:gd name="connsiteX1" fmla="*/ 484021 w 1425449"/>
                  <a:gd name="connsiteY1" fmla="*/ 1435974 h 1719045"/>
                  <a:gd name="connsiteX2" fmla="*/ 395476 w 1425449"/>
                  <a:gd name="connsiteY2" fmla="*/ 1340618 h 1719045"/>
                  <a:gd name="connsiteX3" fmla="*/ 143462 w 1425449"/>
                  <a:gd name="connsiteY3" fmla="*/ 1202691 h 1719045"/>
                  <a:gd name="connsiteX4" fmla="*/ 123029 w 1425449"/>
                  <a:gd name="connsiteY4" fmla="*/ 1078388 h 1719045"/>
                  <a:gd name="connsiteX5" fmla="*/ 106001 w 1425449"/>
                  <a:gd name="connsiteY5" fmla="*/ 874053 h 1719045"/>
                  <a:gd name="connsiteX6" fmla="*/ 2130 w 1425449"/>
                  <a:gd name="connsiteY6" fmla="*/ 811049 h 1719045"/>
                  <a:gd name="connsiteX7" fmla="*/ 213277 w 1425449"/>
                  <a:gd name="connsiteY7" fmla="*/ 528385 h 1719045"/>
                  <a:gd name="connsiteX8" fmla="*/ 187735 w 1425449"/>
                  <a:gd name="connsiteY8" fmla="*/ 436435 h 1719045"/>
                  <a:gd name="connsiteX9" fmla="*/ 509501 w 1425449"/>
                  <a:gd name="connsiteY9" fmla="*/ 44917 h 1719045"/>
                  <a:gd name="connsiteX10" fmla="*/ 1219766 w 1425449"/>
                  <a:gd name="connsiteY10" fmla="*/ 137537 h 1719045"/>
                  <a:gd name="connsiteX11" fmla="*/ 1371176 w 1425449"/>
                  <a:gd name="connsiteY11" fmla="*/ 860430 h 1719045"/>
                  <a:gd name="connsiteX12" fmla="*/ 1160030 w 1425449"/>
                  <a:gd name="connsiteY12" fmla="*/ 1298048 h 1719045"/>
                  <a:gd name="connsiteX13" fmla="*/ 1260495 w 1425449"/>
                  <a:gd name="connsiteY13" fmla="*/ 1493869 h 1719045"/>
                  <a:gd name="connsiteX14" fmla="*/ 550430 w 1425449"/>
                  <a:gd name="connsiteY14" fmla="*/ 1718638 h 1719045"/>
                  <a:gd name="connsiteX0" fmla="*/ 550430 w 1430848"/>
                  <a:gd name="connsiteY0" fmla="*/ 1718638 h 1719045"/>
                  <a:gd name="connsiteX1" fmla="*/ 484021 w 1430848"/>
                  <a:gd name="connsiteY1" fmla="*/ 1435974 h 1719045"/>
                  <a:gd name="connsiteX2" fmla="*/ 395476 w 1430848"/>
                  <a:gd name="connsiteY2" fmla="*/ 1340618 h 1719045"/>
                  <a:gd name="connsiteX3" fmla="*/ 143462 w 1430848"/>
                  <a:gd name="connsiteY3" fmla="*/ 1202691 h 1719045"/>
                  <a:gd name="connsiteX4" fmla="*/ 123029 w 1430848"/>
                  <a:gd name="connsiteY4" fmla="*/ 1078388 h 1719045"/>
                  <a:gd name="connsiteX5" fmla="*/ 106001 w 1430848"/>
                  <a:gd name="connsiteY5" fmla="*/ 874053 h 1719045"/>
                  <a:gd name="connsiteX6" fmla="*/ 2130 w 1430848"/>
                  <a:gd name="connsiteY6" fmla="*/ 811049 h 1719045"/>
                  <a:gd name="connsiteX7" fmla="*/ 213277 w 1430848"/>
                  <a:gd name="connsiteY7" fmla="*/ 528385 h 1719045"/>
                  <a:gd name="connsiteX8" fmla="*/ 187735 w 1430848"/>
                  <a:gd name="connsiteY8" fmla="*/ 436435 h 1719045"/>
                  <a:gd name="connsiteX9" fmla="*/ 509501 w 1430848"/>
                  <a:gd name="connsiteY9" fmla="*/ 44917 h 1719045"/>
                  <a:gd name="connsiteX10" fmla="*/ 1219766 w 1430848"/>
                  <a:gd name="connsiteY10" fmla="*/ 137537 h 1719045"/>
                  <a:gd name="connsiteX11" fmla="*/ 1371176 w 1430848"/>
                  <a:gd name="connsiteY11" fmla="*/ 860430 h 1719045"/>
                  <a:gd name="connsiteX12" fmla="*/ 1160030 w 1430848"/>
                  <a:gd name="connsiteY12" fmla="*/ 1298048 h 1719045"/>
                  <a:gd name="connsiteX13" fmla="*/ 1260495 w 1430848"/>
                  <a:gd name="connsiteY13" fmla="*/ 1493869 h 1719045"/>
                  <a:gd name="connsiteX14" fmla="*/ 550430 w 1430848"/>
                  <a:gd name="connsiteY14" fmla="*/ 1718638 h 1719045"/>
                  <a:gd name="connsiteX0" fmla="*/ 550430 w 1434061"/>
                  <a:gd name="connsiteY0" fmla="*/ 1720809 h 1721216"/>
                  <a:gd name="connsiteX1" fmla="*/ 484021 w 1434061"/>
                  <a:gd name="connsiteY1" fmla="*/ 1438145 h 1721216"/>
                  <a:gd name="connsiteX2" fmla="*/ 395476 w 1434061"/>
                  <a:gd name="connsiteY2" fmla="*/ 1342789 h 1721216"/>
                  <a:gd name="connsiteX3" fmla="*/ 143462 w 1434061"/>
                  <a:gd name="connsiteY3" fmla="*/ 1204862 h 1721216"/>
                  <a:gd name="connsiteX4" fmla="*/ 123029 w 1434061"/>
                  <a:gd name="connsiteY4" fmla="*/ 1080559 h 1721216"/>
                  <a:gd name="connsiteX5" fmla="*/ 106001 w 1434061"/>
                  <a:gd name="connsiteY5" fmla="*/ 876224 h 1721216"/>
                  <a:gd name="connsiteX6" fmla="*/ 2130 w 1434061"/>
                  <a:gd name="connsiteY6" fmla="*/ 813220 h 1721216"/>
                  <a:gd name="connsiteX7" fmla="*/ 213277 w 1434061"/>
                  <a:gd name="connsiteY7" fmla="*/ 530556 h 1721216"/>
                  <a:gd name="connsiteX8" fmla="*/ 187735 w 1434061"/>
                  <a:gd name="connsiteY8" fmla="*/ 438606 h 1721216"/>
                  <a:gd name="connsiteX9" fmla="*/ 509501 w 1434061"/>
                  <a:gd name="connsiteY9" fmla="*/ 47088 h 1721216"/>
                  <a:gd name="connsiteX10" fmla="*/ 1219766 w 1434061"/>
                  <a:gd name="connsiteY10" fmla="*/ 139708 h 1721216"/>
                  <a:gd name="connsiteX11" fmla="*/ 1371176 w 1434061"/>
                  <a:gd name="connsiteY11" fmla="*/ 862601 h 1721216"/>
                  <a:gd name="connsiteX12" fmla="*/ 1160030 w 1434061"/>
                  <a:gd name="connsiteY12" fmla="*/ 1300219 h 1721216"/>
                  <a:gd name="connsiteX13" fmla="*/ 1260495 w 1434061"/>
                  <a:gd name="connsiteY13" fmla="*/ 1496040 h 1721216"/>
                  <a:gd name="connsiteX14" fmla="*/ 550430 w 1434061"/>
                  <a:gd name="connsiteY14" fmla="*/ 1720809 h 172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4061" h="1721216">
                    <a:moveTo>
                      <a:pt x="550430" y="1720809"/>
                    </a:moveTo>
                    <a:cubicBezTo>
                      <a:pt x="514672" y="1631129"/>
                      <a:pt x="509847" y="1501148"/>
                      <a:pt x="484021" y="1438145"/>
                    </a:cubicBezTo>
                    <a:cubicBezTo>
                      <a:pt x="458195" y="1375142"/>
                      <a:pt x="443723" y="1389332"/>
                      <a:pt x="395476" y="1342789"/>
                    </a:cubicBezTo>
                    <a:cubicBezTo>
                      <a:pt x="125867" y="1408631"/>
                      <a:pt x="120758" y="1257081"/>
                      <a:pt x="143462" y="1204862"/>
                    </a:cubicBezTo>
                    <a:cubicBezTo>
                      <a:pt x="166166" y="1152643"/>
                      <a:pt x="129272" y="1135332"/>
                      <a:pt x="123029" y="1080559"/>
                    </a:cubicBezTo>
                    <a:cubicBezTo>
                      <a:pt x="116786" y="1025786"/>
                      <a:pt x="127854" y="908860"/>
                      <a:pt x="106001" y="876224"/>
                    </a:cubicBezTo>
                    <a:cubicBezTo>
                      <a:pt x="84148" y="843588"/>
                      <a:pt x="-15749" y="870831"/>
                      <a:pt x="2130" y="813220"/>
                    </a:cubicBezTo>
                    <a:cubicBezTo>
                      <a:pt x="20009" y="755609"/>
                      <a:pt x="182343" y="592992"/>
                      <a:pt x="213277" y="530556"/>
                    </a:cubicBezTo>
                    <a:cubicBezTo>
                      <a:pt x="244211" y="468120"/>
                      <a:pt x="138364" y="519184"/>
                      <a:pt x="187735" y="438606"/>
                    </a:cubicBezTo>
                    <a:cubicBezTo>
                      <a:pt x="237106" y="358028"/>
                      <a:pt x="300426" y="133974"/>
                      <a:pt x="509501" y="47088"/>
                    </a:cubicBezTo>
                    <a:cubicBezTo>
                      <a:pt x="718576" y="-39798"/>
                      <a:pt x="1058502" y="-5037"/>
                      <a:pt x="1219766" y="139708"/>
                    </a:cubicBezTo>
                    <a:cubicBezTo>
                      <a:pt x="1381030" y="284453"/>
                      <a:pt x="1518821" y="529728"/>
                      <a:pt x="1371176" y="862601"/>
                    </a:cubicBezTo>
                    <a:cubicBezTo>
                      <a:pt x="1223531" y="1195474"/>
                      <a:pt x="1129097" y="1175914"/>
                      <a:pt x="1160030" y="1300219"/>
                    </a:cubicBezTo>
                    <a:cubicBezTo>
                      <a:pt x="1190963" y="1424524"/>
                      <a:pt x="1230980" y="1425942"/>
                      <a:pt x="1260495" y="1496040"/>
                    </a:cubicBezTo>
                    <a:cubicBezTo>
                      <a:pt x="1158895" y="1566138"/>
                      <a:pt x="679842" y="1730458"/>
                      <a:pt x="550430" y="17208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9AF8F">
                      <a:alpha val="37000"/>
                    </a:srgbClr>
                  </a:gs>
                  <a:gs pos="100000">
                    <a:schemeClr val="accent4">
                      <a:lumMod val="20000"/>
                      <a:lumOff val="80000"/>
                      <a:shade val="100000"/>
                      <a:satMod val="11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765" name="Freeform 4764">
                <a:extLst>
                  <a:ext uri="{FF2B5EF4-FFF2-40B4-BE49-F238E27FC236}">
                    <a16:creationId xmlns:a16="http://schemas.microsoft.com/office/drawing/2014/main" id="{A2245D93-8F12-C041-B88D-445C5CB5800D}"/>
                  </a:ext>
                </a:extLst>
              </p:cNvPr>
              <p:cNvSpPr/>
              <p:nvPr/>
            </p:nvSpPr>
            <p:spPr>
              <a:xfrm>
                <a:off x="2165759" y="1207243"/>
                <a:ext cx="492301" cy="725425"/>
              </a:xfrm>
              <a:custGeom>
                <a:avLst/>
                <a:gdLst>
                  <a:gd name="connsiteX0" fmla="*/ 441480 w 506598"/>
                  <a:gd name="connsiteY0" fmla="*/ 737030 h 775681"/>
                  <a:gd name="connsiteX1" fmla="*/ 383585 w 506598"/>
                  <a:gd name="connsiteY1" fmla="*/ 486720 h 775681"/>
                  <a:gd name="connsiteX2" fmla="*/ 288229 w 506598"/>
                  <a:gd name="connsiteY2" fmla="*/ 360713 h 775681"/>
                  <a:gd name="connsiteX3" fmla="*/ 27701 w 506598"/>
                  <a:gd name="connsiteY3" fmla="*/ 324954 h 775681"/>
                  <a:gd name="connsiteX4" fmla="*/ 15782 w 506598"/>
                  <a:gd name="connsiteY4" fmla="*/ 95077 h 775681"/>
                  <a:gd name="connsiteX5" fmla="*/ 100922 w 506598"/>
                  <a:gd name="connsiteY5" fmla="*/ 120619 h 775681"/>
                  <a:gd name="connsiteX6" fmla="*/ 196278 w 506598"/>
                  <a:gd name="connsiteY6" fmla="*/ 156378 h 775681"/>
                  <a:gd name="connsiteX7" fmla="*/ 114544 w 506598"/>
                  <a:gd name="connsiteY7" fmla="*/ 86563 h 775681"/>
                  <a:gd name="connsiteX8" fmla="*/ 317176 w 506598"/>
                  <a:gd name="connsiteY8" fmla="*/ 8235 h 775681"/>
                  <a:gd name="connsiteX9" fmla="*/ 460211 w 506598"/>
                  <a:gd name="connsiteY9" fmla="*/ 299413 h 775681"/>
                  <a:gd name="connsiteX10" fmla="*/ 506186 w 506598"/>
                  <a:gd name="connsiteY10" fmla="*/ 730219 h 775681"/>
                  <a:gd name="connsiteX11" fmla="*/ 441480 w 506598"/>
                  <a:gd name="connsiteY11" fmla="*/ 737030 h 775681"/>
                  <a:gd name="connsiteX0" fmla="*/ 427240 w 492358"/>
                  <a:gd name="connsiteY0" fmla="*/ 737030 h 775681"/>
                  <a:gd name="connsiteX1" fmla="*/ 369345 w 492358"/>
                  <a:gd name="connsiteY1" fmla="*/ 486720 h 775681"/>
                  <a:gd name="connsiteX2" fmla="*/ 273989 w 492358"/>
                  <a:gd name="connsiteY2" fmla="*/ 360713 h 775681"/>
                  <a:gd name="connsiteX3" fmla="*/ 13461 w 492358"/>
                  <a:gd name="connsiteY3" fmla="*/ 324954 h 775681"/>
                  <a:gd name="connsiteX4" fmla="*/ 1542 w 492358"/>
                  <a:gd name="connsiteY4" fmla="*/ 95077 h 775681"/>
                  <a:gd name="connsiteX5" fmla="*/ 86682 w 492358"/>
                  <a:gd name="connsiteY5" fmla="*/ 120619 h 775681"/>
                  <a:gd name="connsiteX6" fmla="*/ 182038 w 492358"/>
                  <a:gd name="connsiteY6" fmla="*/ 156378 h 775681"/>
                  <a:gd name="connsiteX7" fmla="*/ 100304 w 492358"/>
                  <a:gd name="connsiteY7" fmla="*/ 86563 h 775681"/>
                  <a:gd name="connsiteX8" fmla="*/ 302936 w 492358"/>
                  <a:gd name="connsiteY8" fmla="*/ 8235 h 775681"/>
                  <a:gd name="connsiteX9" fmla="*/ 445971 w 492358"/>
                  <a:gd name="connsiteY9" fmla="*/ 299413 h 775681"/>
                  <a:gd name="connsiteX10" fmla="*/ 491946 w 492358"/>
                  <a:gd name="connsiteY10" fmla="*/ 730219 h 775681"/>
                  <a:gd name="connsiteX11" fmla="*/ 427240 w 492358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262 w 492380"/>
                  <a:gd name="connsiteY0" fmla="*/ 737030 h 775681"/>
                  <a:gd name="connsiteX1" fmla="*/ 369367 w 492380"/>
                  <a:gd name="connsiteY1" fmla="*/ 486720 h 775681"/>
                  <a:gd name="connsiteX2" fmla="*/ 274011 w 492380"/>
                  <a:gd name="connsiteY2" fmla="*/ 360713 h 775681"/>
                  <a:gd name="connsiteX3" fmla="*/ 16888 w 492380"/>
                  <a:gd name="connsiteY3" fmla="*/ 311331 h 775681"/>
                  <a:gd name="connsiteX4" fmla="*/ 1564 w 492380"/>
                  <a:gd name="connsiteY4" fmla="*/ 95077 h 775681"/>
                  <a:gd name="connsiteX5" fmla="*/ 86704 w 492380"/>
                  <a:gd name="connsiteY5" fmla="*/ 120619 h 775681"/>
                  <a:gd name="connsiteX6" fmla="*/ 182060 w 492380"/>
                  <a:gd name="connsiteY6" fmla="*/ 156378 h 775681"/>
                  <a:gd name="connsiteX7" fmla="*/ 100326 w 492380"/>
                  <a:gd name="connsiteY7" fmla="*/ 86563 h 775681"/>
                  <a:gd name="connsiteX8" fmla="*/ 302958 w 492380"/>
                  <a:gd name="connsiteY8" fmla="*/ 8235 h 775681"/>
                  <a:gd name="connsiteX9" fmla="*/ 445993 w 492380"/>
                  <a:gd name="connsiteY9" fmla="*/ 299413 h 775681"/>
                  <a:gd name="connsiteX10" fmla="*/ 491968 w 492380"/>
                  <a:gd name="connsiteY10" fmla="*/ 730219 h 775681"/>
                  <a:gd name="connsiteX11" fmla="*/ 427262 w 492380"/>
                  <a:gd name="connsiteY11" fmla="*/ 737030 h 775681"/>
                  <a:gd name="connsiteX0" fmla="*/ 433508 w 498626"/>
                  <a:gd name="connsiteY0" fmla="*/ 737030 h 775681"/>
                  <a:gd name="connsiteX1" fmla="*/ 375613 w 498626"/>
                  <a:gd name="connsiteY1" fmla="*/ 486720 h 775681"/>
                  <a:gd name="connsiteX2" fmla="*/ 280257 w 498626"/>
                  <a:gd name="connsiteY2" fmla="*/ 360713 h 775681"/>
                  <a:gd name="connsiteX3" fmla="*/ 23134 w 498626"/>
                  <a:gd name="connsiteY3" fmla="*/ 311331 h 775681"/>
                  <a:gd name="connsiteX4" fmla="*/ 7810 w 498626"/>
                  <a:gd name="connsiteY4" fmla="*/ 95077 h 775681"/>
                  <a:gd name="connsiteX5" fmla="*/ 92950 w 498626"/>
                  <a:gd name="connsiteY5" fmla="*/ 120619 h 775681"/>
                  <a:gd name="connsiteX6" fmla="*/ 188306 w 498626"/>
                  <a:gd name="connsiteY6" fmla="*/ 156378 h 775681"/>
                  <a:gd name="connsiteX7" fmla="*/ 106572 w 498626"/>
                  <a:gd name="connsiteY7" fmla="*/ 86563 h 775681"/>
                  <a:gd name="connsiteX8" fmla="*/ 309204 w 498626"/>
                  <a:gd name="connsiteY8" fmla="*/ 8235 h 775681"/>
                  <a:gd name="connsiteX9" fmla="*/ 452239 w 498626"/>
                  <a:gd name="connsiteY9" fmla="*/ 299413 h 775681"/>
                  <a:gd name="connsiteX10" fmla="*/ 498214 w 498626"/>
                  <a:gd name="connsiteY10" fmla="*/ 730219 h 775681"/>
                  <a:gd name="connsiteX11" fmla="*/ 433508 w 498626"/>
                  <a:gd name="connsiteY11" fmla="*/ 737030 h 775681"/>
                  <a:gd name="connsiteX0" fmla="*/ 426776 w 491894"/>
                  <a:gd name="connsiteY0" fmla="*/ 737030 h 775681"/>
                  <a:gd name="connsiteX1" fmla="*/ 368881 w 491894"/>
                  <a:gd name="connsiteY1" fmla="*/ 486720 h 775681"/>
                  <a:gd name="connsiteX2" fmla="*/ 273525 w 491894"/>
                  <a:gd name="connsiteY2" fmla="*/ 360713 h 775681"/>
                  <a:gd name="connsiteX3" fmla="*/ 47052 w 491894"/>
                  <a:gd name="connsiteY3" fmla="*/ 335170 h 775681"/>
                  <a:gd name="connsiteX4" fmla="*/ 1078 w 491894"/>
                  <a:gd name="connsiteY4" fmla="*/ 95077 h 775681"/>
                  <a:gd name="connsiteX5" fmla="*/ 86218 w 491894"/>
                  <a:gd name="connsiteY5" fmla="*/ 120619 h 775681"/>
                  <a:gd name="connsiteX6" fmla="*/ 181574 w 491894"/>
                  <a:gd name="connsiteY6" fmla="*/ 156378 h 775681"/>
                  <a:gd name="connsiteX7" fmla="*/ 99840 w 491894"/>
                  <a:gd name="connsiteY7" fmla="*/ 86563 h 775681"/>
                  <a:gd name="connsiteX8" fmla="*/ 302472 w 491894"/>
                  <a:gd name="connsiteY8" fmla="*/ 8235 h 775681"/>
                  <a:gd name="connsiteX9" fmla="*/ 445507 w 491894"/>
                  <a:gd name="connsiteY9" fmla="*/ 299413 h 775681"/>
                  <a:gd name="connsiteX10" fmla="*/ 491482 w 491894"/>
                  <a:gd name="connsiteY10" fmla="*/ 730219 h 775681"/>
                  <a:gd name="connsiteX11" fmla="*/ 426776 w 491894"/>
                  <a:gd name="connsiteY11" fmla="*/ 737030 h 775681"/>
                  <a:gd name="connsiteX0" fmla="*/ 430418 w 495536"/>
                  <a:gd name="connsiteY0" fmla="*/ 737030 h 775681"/>
                  <a:gd name="connsiteX1" fmla="*/ 372523 w 495536"/>
                  <a:gd name="connsiteY1" fmla="*/ 486720 h 775681"/>
                  <a:gd name="connsiteX2" fmla="*/ 277167 w 495536"/>
                  <a:gd name="connsiteY2" fmla="*/ 360713 h 775681"/>
                  <a:gd name="connsiteX3" fmla="*/ 28558 w 495536"/>
                  <a:gd name="connsiteY3" fmla="*/ 319845 h 775681"/>
                  <a:gd name="connsiteX4" fmla="*/ 4720 w 495536"/>
                  <a:gd name="connsiteY4" fmla="*/ 95077 h 775681"/>
                  <a:gd name="connsiteX5" fmla="*/ 89860 w 495536"/>
                  <a:gd name="connsiteY5" fmla="*/ 120619 h 775681"/>
                  <a:gd name="connsiteX6" fmla="*/ 185216 w 495536"/>
                  <a:gd name="connsiteY6" fmla="*/ 156378 h 775681"/>
                  <a:gd name="connsiteX7" fmla="*/ 103482 w 495536"/>
                  <a:gd name="connsiteY7" fmla="*/ 86563 h 775681"/>
                  <a:gd name="connsiteX8" fmla="*/ 306114 w 495536"/>
                  <a:gd name="connsiteY8" fmla="*/ 8235 h 775681"/>
                  <a:gd name="connsiteX9" fmla="*/ 449149 w 495536"/>
                  <a:gd name="connsiteY9" fmla="*/ 299413 h 775681"/>
                  <a:gd name="connsiteX10" fmla="*/ 495124 w 495536"/>
                  <a:gd name="connsiteY10" fmla="*/ 730219 h 775681"/>
                  <a:gd name="connsiteX11" fmla="*/ 430418 w 495536"/>
                  <a:gd name="connsiteY11" fmla="*/ 737030 h 775681"/>
                  <a:gd name="connsiteX0" fmla="*/ 434912 w 500030"/>
                  <a:gd name="connsiteY0" fmla="*/ 737030 h 775681"/>
                  <a:gd name="connsiteX1" fmla="*/ 377017 w 500030"/>
                  <a:gd name="connsiteY1" fmla="*/ 486720 h 775681"/>
                  <a:gd name="connsiteX2" fmla="*/ 281661 w 500030"/>
                  <a:gd name="connsiteY2" fmla="*/ 360713 h 775681"/>
                  <a:gd name="connsiteX3" fmla="*/ 33052 w 500030"/>
                  <a:gd name="connsiteY3" fmla="*/ 319845 h 775681"/>
                  <a:gd name="connsiteX4" fmla="*/ 9214 w 500030"/>
                  <a:gd name="connsiteY4" fmla="*/ 95077 h 775681"/>
                  <a:gd name="connsiteX5" fmla="*/ 94354 w 500030"/>
                  <a:gd name="connsiteY5" fmla="*/ 120619 h 775681"/>
                  <a:gd name="connsiteX6" fmla="*/ 189710 w 500030"/>
                  <a:gd name="connsiteY6" fmla="*/ 156378 h 775681"/>
                  <a:gd name="connsiteX7" fmla="*/ 107976 w 500030"/>
                  <a:gd name="connsiteY7" fmla="*/ 86563 h 775681"/>
                  <a:gd name="connsiteX8" fmla="*/ 310608 w 500030"/>
                  <a:gd name="connsiteY8" fmla="*/ 8235 h 775681"/>
                  <a:gd name="connsiteX9" fmla="*/ 453643 w 500030"/>
                  <a:gd name="connsiteY9" fmla="*/ 299413 h 775681"/>
                  <a:gd name="connsiteX10" fmla="*/ 499618 w 500030"/>
                  <a:gd name="connsiteY10" fmla="*/ 730219 h 775681"/>
                  <a:gd name="connsiteX11" fmla="*/ 434912 w 500030"/>
                  <a:gd name="connsiteY11" fmla="*/ 737030 h 775681"/>
                  <a:gd name="connsiteX0" fmla="*/ 434912 w 500030"/>
                  <a:gd name="connsiteY0" fmla="*/ 737030 h 775681"/>
                  <a:gd name="connsiteX1" fmla="*/ 377017 w 500030"/>
                  <a:gd name="connsiteY1" fmla="*/ 486720 h 775681"/>
                  <a:gd name="connsiteX2" fmla="*/ 281661 w 500030"/>
                  <a:gd name="connsiteY2" fmla="*/ 360713 h 775681"/>
                  <a:gd name="connsiteX3" fmla="*/ 33052 w 500030"/>
                  <a:gd name="connsiteY3" fmla="*/ 319845 h 775681"/>
                  <a:gd name="connsiteX4" fmla="*/ 9214 w 500030"/>
                  <a:gd name="connsiteY4" fmla="*/ 95077 h 775681"/>
                  <a:gd name="connsiteX5" fmla="*/ 94354 w 500030"/>
                  <a:gd name="connsiteY5" fmla="*/ 120619 h 775681"/>
                  <a:gd name="connsiteX6" fmla="*/ 189710 w 500030"/>
                  <a:gd name="connsiteY6" fmla="*/ 156378 h 775681"/>
                  <a:gd name="connsiteX7" fmla="*/ 107976 w 500030"/>
                  <a:gd name="connsiteY7" fmla="*/ 86563 h 775681"/>
                  <a:gd name="connsiteX8" fmla="*/ 310608 w 500030"/>
                  <a:gd name="connsiteY8" fmla="*/ 8235 h 775681"/>
                  <a:gd name="connsiteX9" fmla="*/ 453643 w 500030"/>
                  <a:gd name="connsiteY9" fmla="*/ 299413 h 775681"/>
                  <a:gd name="connsiteX10" fmla="*/ 499618 w 500030"/>
                  <a:gd name="connsiteY10" fmla="*/ 730219 h 775681"/>
                  <a:gd name="connsiteX11" fmla="*/ 434912 w 500030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8170 w 493288"/>
                  <a:gd name="connsiteY0" fmla="*/ 737030 h 775681"/>
                  <a:gd name="connsiteX1" fmla="*/ 370275 w 493288"/>
                  <a:gd name="connsiteY1" fmla="*/ 486720 h 775681"/>
                  <a:gd name="connsiteX2" fmla="*/ 274919 w 493288"/>
                  <a:gd name="connsiteY2" fmla="*/ 360713 h 775681"/>
                  <a:gd name="connsiteX3" fmla="*/ 26310 w 493288"/>
                  <a:gd name="connsiteY3" fmla="*/ 319845 h 775681"/>
                  <a:gd name="connsiteX4" fmla="*/ 23185 w 493288"/>
                  <a:gd name="connsiteY4" fmla="*/ 221204 h 775681"/>
                  <a:gd name="connsiteX5" fmla="*/ 2472 w 493288"/>
                  <a:gd name="connsiteY5" fmla="*/ 95077 h 775681"/>
                  <a:gd name="connsiteX6" fmla="*/ 87612 w 493288"/>
                  <a:gd name="connsiteY6" fmla="*/ 120619 h 775681"/>
                  <a:gd name="connsiteX7" fmla="*/ 182968 w 493288"/>
                  <a:gd name="connsiteY7" fmla="*/ 156378 h 775681"/>
                  <a:gd name="connsiteX8" fmla="*/ 101234 w 493288"/>
                  <a:gd name="connsiteY8" fmla="*/ 86563 h 775681"/>
                  <a:gd name="connsiteX9" fmla="*/ 303866 w 493288"/>
                  <a:gd name="connsiteY9" fmla="*/ 8235 h 775681"/>
                  <a:gd name="connsiteX10" fmla="*/ 446901 w 493288"/>
                  <a:gd name="connsiteY10" fmla="*/ 299413 h 775681"/>
                  <a:gd name="connsiteX11" fmla="*/ 492876 w 493288"/>
                  <a:gd name="connsiteY11" fmla="*/ 730219 h 775681"/>
                  <a:gd name="connsiteX12" fmla="*/ 428170 w 493288"/>
                  <a:gd name="connsiteY12" fmla="*/ 737030 h 775681"/>
                  <a:gd name="connsiteX0" fmla="*/ 427416 w 492534"/>
                  <a:gd name="connsiteY0" fmla="*/ 737030 h 775681"/>
                  <a:gd name="connsiteX1" fmla="*/ 369521 w 492534"/>
                  <a:gd name="connsiteY1" fmla="*/ 486720 h 775681"/>
                  <a:gd name="connsiteX2" fmla="*/ 274165 w 492534"/>
                  <a:gd name="connsiteY2" fmla="*/ 360713 h 775681"/>
                  <a:gd name="connsiteX3" fmla="*/ 25556 w 492534"/>
                  <a:gd name="connsiteY3" fmla="*/ 319845 h 775681"/>
                  <a:gd name="connsiteX4" fmla="*/ 37909 w 492534"/>
                  <a:gd name="connsiteY4" fmla="*/ 205726 h 775681"/>
                  <a:gd name="connsiteX5" fmla="*/ 1718 w 492534"/>
                  <a:gd name="connsiteY5" fmla="*/ 95077 h 775681"/>
                  <a:gd name="connsiteX6" fmla="*/ 86858 w 492534"/>
                  <a:gd name="connsiteY6" fmla="*/ 120619 h 775681"/>
                  <a:gd name="connsiteX7" fmla="*/ 182214 w 492534"/>
                  <a:gd name="connsiteY7" fmla="*/ 156378 h 775681"/>
                  <a:gd name="connsiteX8" fmla="*/ 100480 w 492534"/>
                  <a:gd name="connsiteY8" fmla="*/ 86563 h 775681"/>
                  <a:gd name="connsiteX9" fmla="*/ 303112 w 492534"/>
                  <a:gd name="connsiteY9" fmla="*/ 8235 h 775681"/>
                  <a:gd name="connsiteX10" fmla="*/ 446147 w 492534"/>
                  <a:gd name="connsiteY10" fmla="*/ 299413 h 775681"/>
                  <a:gd name="connsiteX11" fmla="*/ 492122 w 492534"/>
                  <a:gd name="connsiteY11" fmla="*/ 730219 h 775681"/>
                  <a:gd name="connsiteX12" fmla="*/ 427416 w 49253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26016 w 492994"/>
                  <a:gd name="connsiteY3" fmla="*/ 319845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26016 w 492994"/>
                  <a:gd name="connsiteY3" fmla="*/ 319845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81254"/>
                  <a:gd name="connsiteX1" fmla="*/ 369700 w 492713"/>
                  <a:gd name="connsiteY1" fmla="*/ 486720 h 781254"/>
                  <a:gd name="connsiteX2" fmla="*/ 274344 w 492713"/>
                  <a:gd name="connsiteY2" fmla="*/ 360713 h 781254"/>
                  <a:gd name="connsiteX3" fmla="*/ 45976 w 492713"/>
                  <a:gd name="connsiteY3" fmla="*/ 342467 h 781254"/>
                  <a:gd name="connsiteX4" fmla="*/ 33325 w 492713"/>
                  <a:gd name="connsiteY4" fmla="*/ 205726 h 781254"/>
                  <a:gd name="connsiteX5" fmla="*/ 1897 w 492713"/>
                  <a:gd name="connsiteY5" fmla="*/ 95077 h 781254"/>
                  <a:gd name="connsiteX6" fmla="*/ 87037 w 492713"/>
                  <a:gd name="connsiteY6" fmla="*/ 120619 h 781254"/>
                  <a:gd name="connsiteX7" fmla="*/ 182393 w 492713"/>
                  <a:gd name="connsiteY7" fmla="*/ 156378 h 781254"/>
                  <a:gd name="connsiteX8" fmla="*/ 100659 w 492713"/>
                  <a:gd name="connsiteY8" fmla="*/ 86563 h 781254"/>
                  <a:gd name="connsiteX9" fmla="*/ 303291 w 492713"/>
                  <a:gd name="connsiteY9" fmla="*/ 8235 h 781254"/>
                  <a:gd name="connsiteX10" fmla="*/ 446326 w 492713"/>
                  <a:gd name="connsiteY10" fmla="*/ 299413 h 781254"/>
                  <a:gd name="connsiteX11" fmla="*/ 492301 w 492713"/>
                  <a:gd name="connsiteY11" fmla="*/ 730219 h 781254"/>
                  <a:gd name="connsiteX12" fmla="*/ 427595 w 492713"/>
                  <a:gd name="connsiteY12" fmla="*/ 737030 h 781254"/>
                  <a:gd name="connsiteX0" fmla="*/ 427595 w 492713"/>
                  <a:gd name="connsiteY0" fmla="*/ 737030 h 781254"/>
                  <a:gd name="connsiteX1" fmla="*/ 369700 w 492713"/>
                  <a:gd name="connsiteY1" fmla="*/ 486720 h 781254"/>
                  <a:gd name="connsiteX2" fmla="*/ 274344 w 492713"/>
                  <a:gd name="connsiteY2" fmla="*/ 360713 h 781254"/>
                  <a:gd name="connsiteX3" fmla="*/ 45976 w 492713"/>
                  <a:gd name="connsiteY3" fmla="*/ 342467 h 781254"/>
                  <a:gd name="connsiteX4" fmla="*/ 33325 w 492713"/>
                  <a:gd name="connsiteY4" fmla="*/ 205726 h 781254"/>
                  <a:gd name="connsiteX5" fmla="*/ 1897 w 492713"/>
                  <a:gd name="connsiteY5" fmla="*/ 95077 h 781254"/>
                  <a:gd name="connsiteX6" fmla="*/ 87037 w 492713"/>
                  <a:gd name="connsiteY6" fmla="*/ 120619 h 781254"/>
                  <a:gd name="connsiteX7" fmla="*/ 182393 w 492713"/>
                  <a:gd name="connsiteY7" fmla="*/ 156378 h 781254"/>
                  <a:gd name="connsiteX8" fmla="*/ 100659 w 492713"/>
                  <a:gd name="connsiteY8" fmla="*/ 86563 h 781254"/>
                  <a:gd name="connsiteX9" fmla="*/ 303291 w 492713"/>
                  <a:gd name="connsiteY9" fmla="*/ 8235 h 781254"/>
                  <a:gd name="connsiteX10" fmla="*/ 446326 w 492713"/>
                  <a:gd name="connsiteY10" fmla="*/ 299413 h 781254"/>
                  <a:gd name="connsiteX11" fmla="*/ 492301 w 492713"/>
                  <a:gd name="connsiteY11" fmla="*/ 730219 h 781254"/>
                  <a:gd name="connsiteX12" fmla="*/ 427595 w 492713"/>
                  <a:gd name="connsiteY12" fmla="*/ 737030 h 781254"/>
                  <a:gd name="connsiteX0" fmla="*/ 427595 w 492713"/>
                  <a:gd name="connsiteY0" fmla="*/ 737030 h 763355"/>
                  <a:gd name="connsiteX1" fmla="*/ 369700 w 492713"/>
                  <a:gd name="connsiteY1" fmla="*/ 486720 h 763355"/>
                  <a:gd name="connsiteX2" fmla="*/ 274344 w 492713"/>
                  <a:gd name="connsiteY2" fmla="*/ 360713 h 763355"/>
                  <a:gd name="connsiteX3" fmla="*/ 45976 w 492713"/>
                  <a:gd name="connsiteY3" fmla="*/ 342467 h 763355"/>
                  <a:gd name="connsiteX4" fmla="*/ 33325 w 492713"/>
                  <a:gd name="connsiteY4" fmla="*/ 205726 h 763355"/>
                  <a:gd name="connsiteX5" fmla="*/ 1897 w 492713"/>
                  <a:gd name="connsiteY5" fmla="*/ 95077 h 763355"/>
                  <a:gd name="connsiteX6" fmla="*/ 87037 w 492713"/>
                  <a:gd name="connsiteY6" fmla="*/ 120619 h 763355"/>
                  <a:gd name="connsiteX7" fmla="*/ 182393 w 492713"/>
                  <a:gd name="connsiteY7" fmla="*/ 156378 h 763355"/>
                  <a:gd name="connsiteX8" fmla="*/ 100659 w 492713"/>
                  <a:gd name="connsiteY8" fmla="*/ 86563 h 763355"/>
                  <a:gd name="connsiteX9" fmla="*/ 303291 w 492713"/>
                  <a:gd name="connsiteY9" fmla="*/ 8235 h 763355"/>
                  <a:gd name="connsiteX10" fmla="*/ 446326 w 492713"/>
                  <a:gd name="connsiteY10" fmla="*/ 299413 h 763355"/>
                  <a:gd name="connsiteX11" fmla="*/ 492301 w 492713"/>
                  <a:gd name="connsiteY11" fmla="*/ 730219 h 763355"/>
                  <a:gd name="connsiteX12" fmla="*/ 427595 w 492713"/>
                  <a:gd name="connsiteY12" fmla="*/ 737030 h 763355"/>
                  <a:gd name="connsiteX0" fmla="*/ 427595 w 492713"/>
                  <a:gd name="connsiteY0" fmla="*/ 737030 h 763355"/>
                  <a:gd name="connsiteX1" fmla="*/ 369700 w 492713"/>
                  <a:gd name="connsiteY1" fmla="*/ 486720 h 763355"/>
                  <a:gd name="connsiteX2" fmla="*/ 274344 w 492713"/>
                  <a:gd name="connsiteY2" fmla="*/ 360713 h 763355"/>
                  <a:gd name="connsiteX3" fmla="*/ 45976 w 492713"/>
                  <a:gd name="connsiteY3" fmla="*/ 342467 h 763355"/>
                  <a:gd name="connsiteX4" fmla="*/ 33325 w 492713"/>
                  <a:gd name="connsiteY4" fmla="*/ 205726 h 763355"/>
                  <a:gd name="connsiteX5" fmla="*/ 1897 w 492713"/>
                  <a:gd name="connsiteY5" fmla="*/ 95077 h 763355"/>
                  <a:gd name="connsiteX6" fmla="*/ 87037 w 492713"/>
                  <a:gd name="connsiteY6" fmla="*/ 120619 h 763355"/>
                  <a:gd name="connsiteX7" fmla="*/ 182393 w 492713"/>
                  <a:gd name="connsiteY7" fmla="*/ 156378 h 763355"/>
                  <a:gd name="connsiteX8" fmla="*/ 100659 w 492713"/>
                  <a:gd name="connsiteY8" fmla="*/ 86563 h 763355"/>
                  <a:gd name="connsiteX9" fmla="*/ 303291 w 492713"/>
                  <a:gd name="connsiteY9" fmla="*/ 8235 h 763355"/>
                  <a:gd name="connsiteX10" fmla="*/ 446326 w 492713"/>
                  <a:gd name="connsiteY10" fmla="*/ 299413 h 763355"/>
                  <a:gd name="connsiteX11" fmla="*/ 492301 w 492713"/>
                  <a:gd name="connsiteY11" fmla="*/ 730219 h 763355"/>
                  <a:gd name="connsiteX12" fmla="*/ 427595 w 492713"/>
                  <a:gd name="connsiteY12" fmla="*/ 737030 h 763355"/>
                  <a:gd name="connsiteX0" fmla="*/ 427595 w 492713"/>
                  <a:gd name="connsiteY0" fmla="*/ 737030 h 737030"/>
                  <a:gd name="connsiteX1" fmla="*/ 369700 w 492713"/>
                  <a:gd name="connsiteY1" fmla="*/ 486720 h 737030"/>
                  <a:gd name="connsiteX2" fmla="*/ 274344 w 492713"/>
                  <a:gd name="connsiteY2" fmla="*/ 360713 h 737030"/>
                  <a:gd name="connsiteX3" fmla="*/ 45976 w 492713"/>
                  <a:gd name="connsiteY3" fmla="*/ 342467 h 737030"/>
                  <a:gd name="connsiteX4" fmla="*/ 33325 w 492713"/>
                  <a:gd name="connsiteY4" fmla="*/ 205726 h 737030"/>
                  <a:gd name="connsiteX5" fmla="*/ 1897 w 492713"/>
                  <a:gd name="connsiteY5" fmla="*/ 95077 h 737030"/>
                  <a:gd name="connsiteX6" fmla="*/ 87037 w 492713"/>
                  <a:gd name="connsiteY6" fmla="*/ 120619 h 737030"/>
                  <a:gd name="connsiteX7" fmla="*/ 182393 w 492713"/>
                  <a:gd name="connsiteY7" fmla="*/ 156378 h 737030"/>
                  <a:gd name="connsiteX8" fmla="*/ 100659 w 492713"/>
                  <a:gd name="connsiteY8" fmla="*/ 86563 h 737030"/>
                  <a:gd name="connsiteX9" fmla="*/ 303291 w 492713"/>
                  <a:gd name="connsiteY9" fmla="*/ 8235 h 737030"/>
                  <a:gd name="connsiteX10" fmla="*/ 446326 w 492713"/>
                  <a:gd name="connsiteY10" fmla="*/ 299413 h 737030"/>
                  <a:gd name="connsiteX11" fmla="*/ 492301 w 492713"/>
                  <a:gd name="connsiteY11" fmla="*/ 730219 h 737030"/>
                  <a:gd name="connsiteX12" fmla="*/ 427595 w 492713"/>
                  <a:gd name="connsiteY12" fmla="*/ 737030 h 737030"/>
                  <a:gd name="connsiteX0" fmla="*/ 427595 w 492301"/>
                  <a:gd name="connsiteY0" fmla="*/ 737030 h 737030"/>
                  <a:gd name="connsiteX1" fmla="*/ 369700 w 492301"/>
                  <a:gd name="connsiteY1" fmla="*/ 486720 h 737030"/>
                  <a:gd name="connsiteX2" fmla="*/ 274344 w 492301"/>
                  <a:gd name="connsiteY2" fmla="*/ 360713 h 737030"/>
                  <a:gd name="connsiteX3" fmla="*/ 45976 w 492301"/>
                  <a:gd name="connsiteY3" fmla="*/ 342467 h 737030"/>
                  <a:gd name="connsiteX4" fmla="*/ 33325 w 492301"/>
                  <a:gd name="connsiteY4" fmla="*/ 205726 h 737030"/>
                  <a:gd name="connsiteX5" fmla="*/ 1897 w 492301"/>
                  <a:gd name="connsiteY5" fmla="*/ 95077 h 737030"/>
                  <a:gd name="connsiteX6" fmla="*/ 87037 w 492301"/>
                  <a:gd name="connsiteY6" fmla="*/ 120619 h 737030"/>
                  <a:gd name="connsiteX7" fmla="*/ 182393 w 492301"/>
                  <a:gd name="connsiteY7" fmla="*/ 156378 h 737030"/>
                  <a:gd name="connsiteX8" fmla="*/ 100659 w 492301"/>
                  <a:gd name="connsiteY8" fmla="*/ 86563 h 737030"/>
                  <a:gd name="connsiteX9" fmla="*/ 303291 w 492301"/>
                  <a:gd name="connsiteY9" fmla="*/ 8235 h 737030"/>
                  <a:gd name="connsiteX10" fmla="*/ 446326 w 492301"/>
                  <a:gd name="connsiteY10" fmla="*/ 299413 h 737030"/>
                  <a:gd name="connsiteX11" fmla="*/ 492301 w 492301"/>
                  <a:gd name="connsiteY11" fmla="*/ 730219 h 737030"/>
                  <a:gd name="connsiteX12" fmla="*/ 427595 w 492301"/>
                  <a:gd name="connsiteY12" fmla="*/ 737030 h 737030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1041 h 731041"/>
                  <a:gd name="connsiteX1" fmla="*/ 369700 w 492301"/>
                  <a:gd name="connsiteY1" fmla="*/ 480731 h 731041"/>
                  <a:gd name="connsiteX2" fmla="*/ 274344 w 492301"/>
                  <a:gd name="connsiteY2" fmla="*/ 354724 h 731041"/>
                  <a:gd name="connsiteX3" fmla="*/ 45976 w 492301"/>
                  <a:gd name="connsiteY3" fmla="*/ 336478 h 731041"/>
                  <a:gd name="connsiteX4" fmla="*/ 33325 w 492301"/>
                  <a:gd name="connsiteY4" fmla="*/ 199737 h 731041"/>
                  <a:gd name="connsiteX5" fmla="*/ 1897 w 492301"/>
                  <a:gd name="connsiteY5" fmla="*/ 89088 h 731041"/>
                  <a:gd name="connsiteX6" fmla="*/ 87037 w 492301"/>
                  <a:gd name="connsiteY6" fmla="*/ 114630 h 731041"/>
                  <a:gd name="connsiteX7" fmla="*/ 182393 w 492301"/>
                  <a:gd name="connsiteY7" fmla="*/ 150389 h 731041"/>
                  <a:gd name="connsiteX8" fmla="*/ 100659 w 492301"/>
                  <a:gd name="connsiteY8" fmla="*/ 80574 h 731041"/>
                  <a:gd name="connsiteX9" fmla="*/ 317578 w 492301"/>
                  <a:gd name="connsiteY9" fmla="*/ 9390 h 731041"/>
                  <a:gd name="connsiteX10" fmla="*/ 446326 w 492301"/>
                  <a:gd name="connsiteY10" fmla="*/ 305330 h 731041"/>
                  <a:gd name="connsiteX11" fmla="*/ 492301 w 492301"/>
                  <a:gd name="connsiteY11" fmla="*/ 724230 h 731041"/>
                  <a:gd name="connsiteX12" fmla="*/ 427595 w 492301"/>
                  <a:gd name="connsiteY12" fmla="*/ 731041 h 731041"/>
                  <a:gd name="connsiteX0" fmla="*/ 427595 w 492301"/>
                  <a:gd name="connsiteY0" fmla="*/ 723609 h 723609"/>
                  <a:gd name="connsiteX1" fmla="*/ 369700 w 492301"/>
                  <a:gd name="connsiteY1" fmla="*/ 473299 h 723609"/>
                  <a:gd name="connsiteX2" fmla="*/ 274344 w 492301"/>
                  <a:gd name="connsiteY2" fmla="*/ 347292 h 723609"/>
                  <a:gd name="connsiteX3" fmla="*/ 45976 w 492301"/>
                  <a:gd name="connsiteY3" fmla="*/ 329046 h 723609"/>
                  <a:gd name="connsiteX4" fmla="*/ 33325 w 492301"/>
                  <a:gd name="connsiteY4" fmla="*/ 192305 h 723609"/>
                  <a:gd name="connsiteX5" fmla="*/ 1897 w 492301"/>
                  <a:gd name="connsiteY5" fmla="*/ 81656 h 723609"/>
                  <a:gd name="connsiteX6" fmla="*/ 87037 w 492301"/>
                  <a:gd name="connsiteY6" fmla="*/ 107198 h 723609"/>
                  <a:gd name="connsiteX7" fmla="*/ 182393 w 492301"/>
                  <a:gd name="connsiteY7" fmla="*/ 142957 h 723609"/>
                  <a:gd name="connsiteX8" fmla="*/ 100659 w 492301"/>
                  <a:gd name="connsiteY8" fmla="*/ 73142 h 723609"/>
                  <a:gd name="connsiteX9" fmla="*/ 317578 w 492301"/>
                  <a:gd name="connsiteY9" fmla="*/ 1958 h 723609"/>
                  <a:gd name="connsiteX10" fmla="*/ 446326 w 492301"/>
                  <a:gd name="connsiteY10" fmla="*/ 297898 h 723609"/>
                  <a:gd name="connsiteX11" fmla="*/ 492301 w 492301"/>
                  <a:gd name="connsiteY11" fmla="*/ 716798 h 723609"/>
                  <a:gd name="connsiteX12" fmla="*/ 427595 w 492301"/>
                  <a:gd name="connsiteY12" fmla="*/ 723609 h 723609"/>
                  <a:gd name="connsiteX0" fmla="*/ 427595 w 492301"/>
                  <a:gd name="connsiteY0" fmla="*/ 733659 h 733659"/>
                  <a:gd name="connsiteX1" fmla="*/ 369700 w 492301"/>
                  <a:gd name="connsiteY1" fmla="*/ 483349 h 733659"/>
                  <a:gd name="connsiteX2" fmla="*/ 274344 w 492301"/>
                  <a:gd name="connsiteY2" fmla="*/ 357342 h 733659"/>
                  <a:gd name="connsiteX3" fmla="*/ 45976 w 492301"/>
                  <a:gd name="connsiteY3" fmla="*/ 339096 h 733659"/>
                  <a:gd name="connsiteX4" fmla="*/ 33325 w 492301"/>
                  <a:gd name="connsiteY4" fmla="*/ 202355 h 733659"/>
                  <a:gd name="connsiteX5" fmla="*/ 1897 w 492301"/>
                  <a:gd name="connsiteY5" fmla="*/ 91706 h 733659"/>
                  <a:gd name="connsiteX6" fmla="*/ 87037 w 492301"/>
                  <a:gd name="connsiteY6" fmla="*/ 117248 h 733659"/>
                  <a:gd name="connsiteX7" fmla="*/ 182393 w 492301"/>
                  <a:gd name="connsiteY7" fmla="*/ 153007 h 733659"/>
                  <a:gd name="connsiteX8" fmla="*/ 100659 w 492301"/>
                  <a:gd name="connsiteY8" fmla="*/ 83192 h 733659"/>
                  <a:gd name="connsiteX9" fmla="*/ 317578 w 492301"/>
                  <a:gd name="connsiteY9" fmla="*/ 12008 h 733659"/>
                  <a:gd name="connsiteX10" fmla="*/ 446326 w 492301"/>
                  <a:gd name="connsiteY10" fmla="*/ 307948 h 733659"/>
                  <a:gd name="connsiteX11" fmla="*/ 492301 w 492301"/>
                  <a:gd name="connsiteY11" fmla="*/ 726848 h 733659"/>
                  <a:gd name="connsiteX12" fmla="*/ 427595 w 492301"/>
                  <a:gd name="connsiteY12" fmla="*/ 733659 h 73365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87037 w 492301"/>
                  <a:gd name="connsiteY6" fmla="*/ 109118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87037 w 492301"/>
                  <a:gd name="connsiteY6" fmla="*/ 109118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71559 w 492301"/>
                  <a:gd name="connsiteY6" fmla="*/ 10678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71559 w 492301"/>
                  <a:gd name="connsiteY6" fmla="*/ 10678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65606 w 492301"/>
                  <a:gd name="connsiteY6" fmla="*/ 10797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924 h 725924"/>
                  <a:gd name="connsiteX1" fmla="*/ 369700 w 492301"/>
                  <a:gd name="connsiteY1" fmla="*/ 475614 h 725924"/>
                  <a:gd name="connsiteX2" fmla="*/ 274344 w 492301"/>
                  <a:gd name="connsiteY2" fmla="*/ 349607 h 725924"/>
                  <a:gd name="connsiteX3" fmla="*/ 45976 w 492301"/>
                  <a:gd name="connsiteY3" fmla="*/ 331361 h 725924"/>
                  <a:gd name="connsiteX4" fmla="*/ 33325 w 492301"/>
                  <a:gd name="connsiteY4" fmla="*/ 194620 h 725924"/>
                  <a:gd name="connsiteX5" fmla="*/ 1897 w 492301"/>
                  <a:gd name="connsiteY5" fmla="*/ 83971 h 725924"/>
                  <a:gd name="connsiteX6" fmla="*/ 65606 w 492301"/>
                  <a:gd name="connsiteY6" fmla="*/ 108322 h 725924"/>
                  <a:gd name="connsiteX7" fmla="*/ 168106 w 492301"/>
                  <a:gd name="connsiteY7" fmla="*/ 152416 h 725924"/>
                  <a:gd name="connsiteX8" fmla="*/ 100659 w 492301"/>
                  <a:gd name="connsiteY8" fmla="*/ 75457 h 725924"/>
                  <a:gd name="connsiteX9" fmla="*/ 317578 w 492301"/>
                  <a:gd name="connsiteY9" fmla="*/ 4273 h 725924"/>
                  <a:gd name="connsiteX10" fmla="*/ 446326 w 492301"/>
                  <a:gd name="connsiteY10" fmla="*/ 300213 h 725924"/>
                  <a:gd name="connsiteX11" fmla="*/ 492301 w 492301"/>
                  <a:gd name="connsiteY11" fmla="*/ 719113 h 725924"/>
                  <a:gd name="connsiteX12" fmla="*/ 427595 w 492301"/>
                  <a:gd name="connsiteY12" fmla="*/ 725924 h 725924"/>
                  <a:gd name="connsiteX0" fmla="*/ 427595 w 492301"/>
                  <a:gd name="connsiteY0" fmla="*/ 729005 h 729005"/>
                  <a:gd name="connsiteX1" fmla="*/ 369700 w 492301"/>
                  <a:gd name="connsiteY1" fmla="*/ 478695 h 729005"/>
                  <a:gd name="connsiteX2" fmla="*/ 274344 w 492301"/>
                  <a:gd name="connsiteY2" fmla="*/ 352688 h 729005"/>
                  <a:gd name="connsiteX3" fmla="*/ 45976 w 492301"/>
                  <a:gd name="connsiteY3" fmla="*/ 334442 h 729005"/>
                  <a:gd name="connsiteX4" fmla="*/ 33325 w 492301"/>
                  <a:gd name="connsiteY4" fmla="*/ 197701 h 729005"/>
                  <a:gd name="connsiteX5" fmla="*/ 1897 w 492301"/>
                  <a:gd name="connsiteY5" fmla="*/ 87052 h 729005"/>
                  <a:gd name="connsiteX6" fmla="*/ 65606 w 492301"/>
                  <a:gd name="connsiteY6" fmla="*/ 111403 h 729005"/>
                  <a:gd name="connsiteX7" fmla="*/ 168106 w 492301"/>
                  <a:gd name="connsiteY7" fmla="*/ 155497 h 729005"/>
                  <a:gd name="connsiteX8" fmla="*/ 128043 w 492301"/>
                  <a:gd name="connsiteY8" fmla="*/ 98778 h 729005"/>
                  <a:gd name="connsiteX9" fmla="*/ 317578 w 492301"/>
                  <a:gd name="connsiteY9" fmla="*/ 7354 h 729005"/>
                  <a:gd name="connsiteX10" fmla="*/ 446326 w 492301"/>
                  <a:gd name="connsiteY10" fmla="*/ 303294 h 729005"/>
                  <a:gd name="connsiteX11" fmla="*/ 492301 w 492301"/>
                  <a:gd name="connsiteY11" fmla="*/ 722194 h 729005"/>
                  <a:gd name="connsiteX12" fmla="*/ 427595 w 492301"/>
                  <a:gd name="connsiteY12" fmla="*/ 729005 h 729005"/>
                  <a:gd name="connsiteX0" fmla="*/ 427595 w 492301"/>
                  <a:gd name="connsiteY0" fmla="*/ 732604 h 732604"/>
                  <a:gd name="connsiteX1" fmla="*/ 369700 w 492301"/>
                  <a:gd name="connsiteY1" fmla="*/ 482294 h 732604"/>
                  <a:gd name="connsiteX2" fmla="*/ 274344 w 492301"/>
                  <a:gd name="connsiteY2" fmla="*/ 356287 h 732604"/>
                  <a:gd name="connsiteX3" fmla="*/ 45976 w 492301"/>
                  <a:gd name="connsiteY3" fmla="*/ 338041 h 732604"/>
                  <a:gd name="connsiteX4" fmla="*/ 33325 w 492301"/>
                  <a:gd name="connsiteY4" fmla="*/ 201300 h 732604"/>
                  <a:gd name="connsiteX5" fmla="*/ 1897 w 492301"/>
                  <a:gd name="connsiteY5" fmla="*/ 90651 h 732604"/>
                  <a:gd name="connsiteX6" fmla="*/ 65606 w 492301"/>
                  <a:gd name="connsiteY6" fmla="*/ 115002 h 732604"/>
                  <a:gd name="connsiteX7" fmla="*/ 168106 w 492301"/>
                  <a:gd name="connsiteY7" fmla="*/ 159096 h 732604"/>
                  <a:gd name="connsiteX8" fmla="*/ 128043 w 492301"/>
                  <a:gd name="connsiteY8" fmla="*/ 102377 h 732604"/>
                  <a:gd name="connsiteX9" fmla="*/ 317578 w 492301"/>
                  <a:gd name="connsiteY9" fmla="*/ 10953 h 732604"/>
                  <a:gd name="connsiteX10" fmla="*/ 446326 w 492301"/>
                  <a:gd name="connsiteY10" fmla="*/ 306893 h 732604"/>
                  <a:gd name="connsiteX11" fmla="*/ 492301 w 492301"/>
                  <a:gd name="connsiteY11" fmla="*/ 725793 h 732604"/>
                  <a:gd name="connsiteX12" fmla="*/ 427595 w 492301"/>
                  <a:gd name="connsiteY12" fmla="*/ 732604 h 732604"/>
                  <a:gd name="connsiteX0" fmla="*/ 427595 w 492301"/>
                  <a:gd name="connsiteY0" fmla="*/ 731604 h 731604"/>
                  <a:gd name="connsiteX1" fmla="*/ 369700 w 492301"/>
                  <a:gd name="connsiteY1" fmla="*/ 481294 h 731604"/>
                  <a:gd name="connsiteX2" fmla="*/ 274344 w 492301"/>
                  <a:gd name="connsiteY2" fmla="*/ 355287 h 731604"/>
                  <a:gd name="connsiteX3" fmla="*/ 45976 w 492301"/>
                  <a:gd name="connsiteY3" fmla="*/ 337041 h 731604"/>
                  <a:gd name="connsiteX4" fmla="*/ 33325 w 492301"/>
                  <a:gd name="connsiteY4" fmla="*/ 200300 h 731604"/>
                  <a:gd name="connsiteX5" fmla="*/ 1897 w 492301"/>
                  <a:gd name="connsiteY5" fmla="*/ 89651 h 731604"/>
                  <a:gd name="connsiteX6" fmla="*/ 65606 w 492301"/>
                  <a:gd name="connsiteY6" fmla="*/ 114002 h 731604"/>
                  <a:gd name="connsiteX7" fmla="*/ 168106 w 492301"/>
                  <a:gd name="connsiteY7" fmla="*/ 158096 h 731604"/>
                  <a:gd name="connsiteX8" fmla="*/ 128043 w 492301"/>
                  <a:gd name="connsiteY8" fmla="*/ 101377 h 731604"/>
                  <a:gd name="connsiteX9" fmla="*/ 317578 w 492301"/>
                  <a:gd name="connsiteY9" fmla="*/ 9953 h 731604"/>
                  <a:gd name="connsiteX10" fmla="*/ 446326 w 492301"/>
                  <a:gd name="connsiteY10" fmla="*/ 305893 h 731604"/>
                  <a:gd name="connsiteX11" fmla="*/ 492301 w 492301"/>
                  <a:gd name="connsiteY11" fmla="*/ 724793 h 731604"/>
                  <a:gd name="connsiteX12" fmla="*/ 427595 w 492301"/>
                  <a:gd name="connsiteY12" fmla="*/ 731604 h 731604"/>
                  <a:gd name="connsiteX0" fmla="*/ 427595 w 492301"/>
                  <a:gd name="connsiteY0" fmla="*/ 728616 h 728616"/>
                  <a:gd name="connsiteX1" fmla="*/ 369700 w 492301"/>
                  <a:gd name="connsiteY1" fmla="*/ 478306 h 728616"/>
                  <a:gd name="connsiteX2" fmla="*/ 274344 w 492301"/>
                  <a:gd name="connsiteY2" fmla="*/ 352299 h 728616"/>
                  <a:gd name="connsiteX3" fmla="*/ 45976 w 492301"/>
                  <a:gd name="connsiteY3" fmla="*/ 334053 h 728616"/>
                  <a:gd name="connsiteX4" fmla="*/ 33325 w 492301"/>
                  <a:gd name="connsiteY4" fmla="*/ 197312 h 728616"/>
                  <a:gd name="connsiteX5" fmla="*/ 1897 w 492301"/>
                  <a:gd name="connsiteY5" fmla="*/ 86663 h 728616"/>
                  <a:gd name="connsiteX6" fmla="*/ 65606 w 492301"/>
                  <a:gd name="connsiteY6" fmla="*/ 111014 h 728616"/>
                  <a:gd name="connsiteX7" fmla="*/ 168106 w 492301"/>
                  <a:gd name="connsiteY7" fmla="*/ 155108 h 728616"/>
                  <a:gd name="connsiteX8" fmla="*/ 128043 w 492301"/>
                  <a:gd name="connsiteY8" fmla="*/ 98389 h 728616"/>
                  <a:gd name="connsiteX9" fmla="*/ 317578 w 492301"/>
                  <a:gd name="connsiteY9" fmla="*/ 6965 h 728616"/>
                  <a:gd name="connsiteX10" fmla="*/ 446326 w 492301"/>
                  <a:gd name="connsiteY10" fmla="*/ 302905 h 728616"/>
                  <a:gd name="connsiteX11" fmla="*/ 492301 w 492301"/>
                  <a:gd name="connsiteY11" fmla="*/ 721805 h 728616"/>
                  <a:gd name="connsiteX12" fmla="*/ 427595 w 492301"/>
                  <a:gd name="connsiteY12" fmla="*/ 728616 h 728616"/>
                  <a:gd name="connsiteX0" fmla="*/ 427595 w 492301"/>
                  <a:gd name="connsiteY0" fmla="*/ 729143 h 729143"/>
                  <a:gd name="connsiteX1" fmla="*/ 369700 w 492301"/>
                  <a:gd name="connsiteY1" fmla="*/ 478833 h 729143"/>
                  <a:gd name="connsiteX2" fmla="*/ 274344 w 492301"/>
                  <a:gd name="connsiteY2" fmla="*/ 352826 h 729143"/>
                  <a:gd name="connsiteX3" fmla="*/ 45976 w 492301"/>
                  <a:gd name="connsiteY3" fmla="*/ 334580 h 729143"/>
                  <a:gd name="connsiteX4" fmla="*/ 33325 w 492301"/>
                  <a:gd name="connsiteY4" fmla="*/ 197839 h 729143"/>
                  <a:gd name="connsiteX5" fmla="*/ 1897 w 492301"/>
                  <a:gd name="connsiteY5" fmla="*/ 87190 h 729143"/>
                  <a:gd name="connsiteX6" fmla="*/ 65606 w 492301"/>
                  <a:gd name="connsiteY6" fmla="*/ 111541 h 729143"/>
                  <a:gd name="connsiteX7" fmla="*/ 168106 w 492301"/>
                  <a:gd name="connsiteY7" fmla="*/ 155635 h 729143"/>
                  <a:gd name="connsiteX8" fmla="*/ 114946 w 492301"/>
                  <a:gd name="connsiteY8" fmla="*/ 94153 h 729143"/>
                  <a:gd name="connsiteX9" fmla="*/ 317578 w 492301"/>
                  <a:gd name="connsiteY9" fmla="*/ 7492 h 729143"/>
                  <a:gd name="connsiteX10" fmla="*/ 446326 w 492301"/>
                  <a:gd name="connsiteY10" fmla="*/ 303432 h 729143"/>
                  <a:gd name="connsiteX11" fmla="*/ 492301 w 492301"/>
                  <a:gd name="connsiteY11" fmla="*/ 722332 h 729143"/>
                  <a:gd name="connsiteX12" fmla="*/ 427595 w 492301"/>
                  <a:gd name="connsiteY12" fmla="*/ 729143 h 729143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25610 h 725610"/>
                  <a:gd name="connsiteX1" fmla="*/ 369700 w 492301"/>
                  <a:gd name="connsiteY1" fmla="*/ 475300 h 725610"/>
                  <a:gd name="connsiteX2" fmla="*/ 274344 w 492301"/>
                  <a:gd name="connsiteY2" fmla="*/ 349293 h 725610"/>
                  <a:gd name="connsiteX3" fmla="*/ 45976 w 492301"/>
                  <a:gd name="connsiteY3" fmla="*/ 331047 h 725610"/>
                  <a:gd name="connsiteX4" fmla="*/ 33325 w 492301"/>
                  <a:gd name="connsiteY4" fmla="*/ 194306 h 725610"/>
                  <a:gd name="connsiteX5" fmla="*/ 1897 w 492301"/>
                  <a:gd name="connsiteY5" fmla="*/ 83657 h 725610"/>
                  <a:gd name="connsiteX6" fmla="*/ 65606 w 492301"/>
                  <a:gd name="connsiteY6" fmla="*/ 108008 h 725610"/>
                  <a:gd name="connsiteX7" fmla="*/ 168106 w 492301"/>
                  <a:gd name="connsiteY7" fmla="*/ 152102 h 725610"/>
                  <a:gd name="connsiteX8" fmla="*/ 104230 w 492301"/>
                  <a:gd name="connsiteY8" fmla="*/ 82285 h 725610"/>
                  <a:gd name="connsiteX9" fmla="*/ 317578 w 492301"/>
                  <a:gd name="connsiteY9" fmla="*/ 3959 h 725610"/>
                  <a:gd name="connsiteX10" fmla="*/ 446326 w 492301"/>
                  <a:gd name="connsiteY10" fmla="*/ 299899 h 725610"/>
                  <a:gd name="connsiteX11" fmla="*/ 492301 w 492301"/>
                  <a:gd name="connsiteY11" fmla="*/ 718799 h 725610"/>
                  <a:gd name="connsiteX12" fmla="*/ 427595 w 492301"/>
                  <a:gd name="connsiteY12" fmla="*/ 725610 h 725610"/>
                  <a:gd name="connsiteX0" fmla="*/ 427595 w 492301"/>
                  <a:gd name="connsiteY0" fmla="*/ 725425 h 725425"/>
                  <a:gd name="connsiteX1" fmla="*/ 369700 w 492301"/>
                  <a:gd name="connsiteY1" fmla="*/ 475115 h 725425"/>
                  <a:gd name="connsiteX2" fmla="*/ 274344 w 492301"/>
                  <a:gd name="connsiteY2" fmla="*/ 349108 h 725425"/>
                  <a:gd name="connsiteX3" fmla="*/ 45976 w 492301"/>
                  <a:gd name="connsiteY3" fmla="*/ 330862 h 725425"/>
                  <a:gd name="connsiteX4" fmla="*/ 33325 w 492301"/>
                  <a:gd name="connsiteY4" fmla="*/ 194121 h 725425"/>
                  <a:gd name="connsiteX5" fmla="*/ 1897 w 492301"/>
                  <a:gd name="connsiteY5" fmla="*/ 83472 h 725425"/>
                  <a:gd name="connsiteX6" fmla="*/ 65606 w 492301"/>
                  <a:gd name="connsiteY6" fmla="*/ 107823 h 725425"/>
                  <a:gd name="connsiteX7" fmla="*/ 168106 w 492301"/>
                  <a:gd name="connsiteY7" fmla="*/ 151917 h 725425"/>
                  <a:gd name="connsiteX8" fmla="*/ 104230 w 492301"/>
                  <a:gd name="connsiteY8" fmla="*/ 82100 h 725425"/>
                  <a:gd name="connsiteX9" fmla="*/ 317578 w 492301"/>
                  <a:gd name="connsiteY9" fmla="*/ 3774 h 725425"/>
                  <a:gd name="connsiteX10" fmla="*/ 446326 w 492301"/>
                  <a:gd name="connsiteY10" fmla="*/ 299714 h 725425"/>
                  <a:gd name="connsiteX11" fmla="*/ 492301 w 492301"/>
                  <a:gd name="connsiteY11" fmla="*/ 718614 h 725425"/>
                  <a:gd name="connsiteX12" fmla="*/ 427595 w 492301"/>
                  <a:gd name="connsiteY12" fmla="*/ 725425 h 725425"/>
                  <a:gd name="connsiteX0" fmla="*/ 427595 w 492301"/>
                  <a:gd name="connsiteY0" fmla="*/ 725425 h 725425"/>
                  <a:gd name="connsiteX1" fmla="*/ 369700 w 492301"/>
                  <a:gd name="connsiteY1" fmla="*/ 475115 h 725425"/>
                  <a:gd name="connsiteX2" fmla="*/ 274344 w 492301"/>
                  <a:gd name="connsiteY2" fmla="*/ 349108 h 725425"/>
                  <a:gd name="connsiteX3" fmla="*/ 45976 w 492301"/>
                  <a:gd name="connsiteY3" fmla="*/ 330862 h 725425"/>
                  <a:gd name="connsiteX4" fmla="*/ 33325 w 492301"/>
                  <a:gd name="connsiteY4" fmla="*/ 194121 h 725425"/>
                  <a:gd name="connsiteX5" fmla="*/ 1897 w 492301"/>
                  <a:gd name="connsiteY5" fmla="*/ 83472 h 725425"/>
                  <a:gd name="connsiteX6" fmla="*/ 65606 w 492301"/>
                  <a:gd name="connsiteY6" fmla="*/ 107823 h 725425"/>
                  <a:gd name="connsiteX7" fmla="*/ 168106 w 492301"/>
                  <a:gd name="connsiteY7" fmla="*/ 151917 h 725425"/>
                  <a:gd name="connsiteX8" fmla="*/ 104230 w 492301"/>
                  <a:gd name="connsiteY8" fmla="*/ 82100 h 725425"/>
                  <a:gd name="connsiteX9" fmla="*/ 317578 w 492301"/>
                  <a:gd name="connsiteY9" fmla="*/ 3774 h 725425"/>
                  <a:gd name="connsiteX10" fmla="*/ 446326 w 492301"/>
                  <a:gd name="connsiteY10" fmla="*/ 299714 h 725425"/>
                  <a:gd name="connsiteX11" fmla="*/ 492301 w 492301"/>
                  <a:gd name="connsiteY11" fmla="*/ 718614 h 725425"/>
                  <a:gd name="connsiteX12" fmla="*/ 427595 w 492301"/>
                  <a:gd name="connsiteY12" fmla="*/ 725425 h 7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301" h="725425">
                    <a:moveTo>
                      <a:pt x="427595" y="725425"/>
                    </a:moveTo>
                    <a:cubicBezTo>
                      <a:pt x="391683" y="669364"/>
                      <a:pt x="394051" y="553312"/>
                      <a:pt x="369700" y="475115"/>
                    </a:cubicBezTo>
                    <a:cubicBezTo>
                      <a:pt x="345349" y="396918"/>
                      <a:pt x="326847" y="386286"/>
                      <a:pt x="274344" y="349108"/>
                    </a:cubicBezTo>
                    <a:cubicBezTo>
                      <a:pt x="189348" y="371848"/>
                      <a:pt x="93290" y="376934"/>
                      <a:pt x="45976" y="330862"/>
                    </a:cubicBezTo>
                    <a:cubicBezTo>
                      <a:pt x="-1338" y="284790"/>
                      <a:pt x="19439" y="247060"/>
                      <a:pt x="33325" y="194121"/>
                    </a:cubicBezTo>
                    <a:cubicBezTo>
                      <a:pt x="29352" y="156660"/>
                      <a:pt x="-8841" y="100236"/>
                      <a:pt x="1897" y="83472"/>
                    </a:cubicBezTo>
                    <a:cubicBezTo>
                      <a:pt x="37656" y="74107"/>
                      <a:pt x="37905" y="69031"/>
                      <a:pt x="65606" y="107823"/>
                    </a:cubicBezTo>
                    <a:cubicBezTo>
                      <a:pt x="93307" y="146615"/>
                      <a:pt x="137855" y="185970"/>
                      <a:pt x="168106" y="151917"/>
                    </a:cubicBezTo>
                    <a:cubicBezTo>
                      <a:pt x="198357" y="117864"/>
                      <a:pt x="151945" y="102026"/>
                      <a:pt x="104230" y="82100"/>
                    </a:cubicBezTo>
                    <a:cubicBezTo>
                      <a:pt x="56515" y="62174"/>
                      <a:pt x="186743" y="-18208"/>
                      <a:pt x="317578" y="3774"/>
                    </a:cubicBezTo>
                    <a:cubicBezTo>
                      <a:pt x="448413" y="25756"/>
                      <a:pt x="492215" y="149618"/>
                      <a:pt x="446326" y="299714"/>
                    </a:cubicBezTo>
                    <a:cubicBezTo>
                      <a:pt x="400437" y="449810"/>
                      <a:pt x="467132" y="627424"/>
                      <a:pt x="492301" y="718614"/>
                    </a:cubicBezTo>
                    <a:cubicBezTo>
                      <a:pt x="462702" y="727652"/>
                      <a:pt x="461126" y="724336"/>
                      <a:pt x="427595" y="725425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559" name="Freeform 3558">
              <a:extLst>
                <a:ext uri="{FF2B5EF4-FFF2-40B4-BE49-F238E27FC236}">
                  <a16:creationId xmlns:a16="http://schemas.microsoft.com/office/drawing/2014/main" id="{D4111CD7-7620-FD44-84BD-EEFE72E829A6}"/>
                </a:ext>
              </a:extLst>
            </p:cNvPr>
            <p:cNvSpPr/>
            <p:nvPr/>
          </p:nvSpPr>
          <p:spPr>
            <a:xfrm>
              <a:off x="19070178" y="6490410"/>
              <a:ext cx="4089323" cy="3594915"/>
            </a:xfrm>
            <a:custGeom>
              <a:avLst/>
              <a:gdLst>
                <a:gd name="connsiteX0" fmla="*/ 0 w 755801"/>
                <a:gd name="connsiteY0" fmla="*/ 167203 h 1563617"/>
                <a:gd name="connsiteX1" fmla="*/ 277415 w 755801"/>
                <a:gd name="connsiteY1" fmla="*/ 4087 h 1563617"/>
                <a:gd name="connsiteX2" fmla="*/ 672703 w 755801"/>
                <a:gd name="connsiteY2" fmla="*/ 317222 h 1563617"/>
                <a:gd name="connsiteX3" fmla="*/ 731044 w 755801"/>
                <a:gd name="connsiteY3" fmla="*/ 1107797 h 1563617"/>
                <a:gd name="connsiteX4" fmla="*/ 747712 w 755801"/>
                <a:gd name="connsiteY4" fmla="*/ 1510228 h 1563617"/>
                <a:gd name="connsiteX5" fmla="*/ 604837 w 755801"/>
                <a:gd name="connsiteY5" fmla="*/ 1507847 h 1563617"/>
                <a:gd name="connsiteX6" fmla="*/ 566737 w 755801"/>
                <a:gd name="connsiteY6" fmla="*/ 1037550 h 1563617"/>
                <a:gd name="connsiteX7" fmla="*/ 500062 w 755801"/>
                <a:gd name="connsiteY7" fmla="*/ 647025 h 1563617"/>
                <a:gd name="connsiteX8" fmla="*/ 476250 w 755801"/>
                <a:gd name="connsiteY8" fmla="*/ 342225 h 1563617"/>
                <a:gd name="connsiteX9" fmla="*/ 177403 w 755801"/>
                <a:gd name="connsiteY9" fmla="*/ 360084 h 1563617"/>
                <a:gd name="connsiteX10" fmla="*/ 196453 w 755801"/>
                <a:gd name="connsiteY10" fmla="*/ 405328 h 1563617"/>
                <a:gd name="connsiteX11" fmla="*/ 229790 w 755801"/>
                <a:gd name="connsiteY11" fmla="*/ 470812 h 1563617"/>
                <a:gd name="connsiteX12" fmla="*/ 126206 w 755801"/>
                <a:gd name="connsiteY12" fmla="*/ 414853 h 1563617"/>
                <a:gd name="connsiteX13" fmla="*/ 69056 w 755801"/>
                <a:gd name="connsiteY13" fmla="*/ 391040 h 1563617"/>
                <a:gd name="connsiteX14" fmla="*/ 79772 w 755801"/>
                <a:gd name="connsiteY14" fmla="*/ 319603 h 1563617"/>
                <a:gd name="connsiteX15" fmla="*/ 60722 w 755801"/>
                <a:gd name="connsiteY15" fmla="*/ 189825 h 1563617"/>
                <a:gd name="connsiteX16" fmla="*/ 60722 w 755801"/>
                <a:gd name="connsiteY16" fmla="*/ 189825 h 1563617"/>
                <a:gd name="connsiteX17" fmla="*/ 0 w 755801"/>
                <a:gd name="connsiteY17" fmla="*/ 167203 h 1563617"/>
                <a:gd name="connsiteX0" fmla="*/ 0 w 755801"/>
                <a:gd name="connsiteY0" fmla="*/ 167203 h 1563617"/>
                <a:gd name="connsiteX1" fmla="*/ 277415 w 755801"/>
                <a:gd name="connsiteY1" fmla="*/ 4087 h 1563617"/>
                <a:gd name="connsiteX2" fmla="*/ 672703 w 755801"/>
                <a:gd name="connsiteY2" fmla="*/ 317222 h 1563617"/>
                <a:gd name="connsiteX3" fmla="*/ 731044 w 755801"/>
                <a:gd name="connsiteY3" fmla="*/ 1107797 h 1563617"/>
                <a:gd name="connsiteX4" fmla="*/ 747712 w 755801"/>
                <a:gd name="connsiteY4" fmla="*/ 1510228 h 1563617"/>
                <a:gd name="connsiteX5" fmla="*/ 604837 w 755801"/>
                <a:gd name="connsiteY5" fmla="*/ 1507847 h 1563617"/>
                <a:gd name="connsiteX6" fmla="*/ 566737 w 755801"/>
                <a:gd name="connsiteY6" fmla="*/ 1037550 h 1563617"/>
                <a:gd name="connsiteX7" fmla="*/ 500062 w 755801"/>
                <a:gd name="connsiteY7" fmla="*/ 647025 h 1563617"/>
                <a:gd name="connsiteX8" fmla="*/ 476250 w 755801"/>
                <a:gd name="connsiteY8" fmla="*/ 342225 h 1563617"/>
                <a:gd name="connsiteX9" fmla="*/ 177403 w 755801"/>
                <a:gd name="connsiteY9" fmla="*/ 360084 h 1563617"/>
                <a:gd name="connsiteX10" fmla="*/ 196453 w 755801"/>
                <a:gd name="connsiteY10" fmla="*/ 405328 h 1563617"/>
                <a:gd name="connsiteX11" fmla="*/ 229790 w 755801"/>
                <a:gd name="connsiteY11" fmla="*/ 470812 h 1563617"/>
                <a:gd name="connsiteX12" fmla="*/ 126206 w 755801"/>
                <a:gd name="connsiteY12" fmla="*/ 414853 h 1563617"/>
                <a:gd name="connsiteX13" fmla="*/ 69056 w 755801"/>
                <a:gd name="connsiteY13" fmla="*/ 391040 h 1563617"/>
                <a:gd name="connsiteX14" fmla="*/ 79772 w 755801"/>
                <a:gd name="connsiteY14" fmla="*/ 319603 h 1563617"/>
                <a:gd name="connsiteX15" fmla="*/ 60722 w 755801"/>
                <a:gd name="connsiteY15" fmla="*/ 189825 h 1563617"/>
                <a:gd name="connsiteX16" fmla="*/ 60722 w 755801"/>
                <a:gd name="connsiteY16" fmla="*/ 189825 h 1563617"/>
                <a:gd name="connsiteX17" fmla="*/ 0 w 755801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40082"/>
                <a:gd name="connsiteX1" fmla="*/ 285483 w 763869"/>
                <a:gd name="connsiteY1" fmla="*/ 4087 h 1540082"/>
                <a:gd name="connsiteX2" fmla="*/ 680771 w 763869"/>
                <a:gd name="connsiteY2" fmla="*/ 317222 h 1540082"/>
                <a:gd name="connsiteX3" fmla="*/ 739112 w 763869"/>
                <a:gd name="connsiteY3" fmla="*/ 1107797 h 1540082"/>
                <a:gd name="connsiteX4" fmla="*/ 755780 w 763869"/>
                <a:gd name="connsiteY4" fmla="*/ 1510228 h 1540082"/>
                <a:gd name="connsiteX5" fmla="*/ 612905 w 763869"/>
                <a:gd name="connsiteY5" fmla="*/ 1507847 h 1540082"/>
                <a:gd name="connsiteX6" fmla="*/ 574805 w 763869"/>
                <a:gd name="connsiteY6" fmla="*/ 1037550 h 1540082"/>
                <a:gd name="connsiteX7" fmla="*/ 508130 w 763869"/>
                <a:gd name="connsiteY7" fmla="*/ 647025 h 1540082"/>
                <a:gd name="connsiteX8" fmla="*/ 484318 w 763869"/>
                <a:gd name="connsiteY8" fmla="*/ 342225 h 1540082"/>
                <a:gd name="connsiteX9" fmla="*/ 185471 w 763869"/>
                <a:gd name="connsiteY9" fmla="*/ 360084 h 1540082"/>
                <a:gd name="connsiteX10" fmla="*/ 204521 w 763869"/>
                <a:gd name="connsiteY10" fmla="*/ 405328 h 1540082"/>
                <a:gd name="connsiteX11" fmla="*/ 237858 w 763869"/>
                <a:gd name="connsiteY11" fmla="*/ 470812 h 1540082"/>
                <a:gd name="connsiteX12" fmla="*/ 134274 w 763869"/>
                <a:gd name="connsiteY12" fmla="*/ 414853 h 1540082"/>
                <a:gd name="connsiteX13" fmla="*/ 77124 w 763869"/>
                <a:gd name="connsiteY13" fmla="*/ 391040 h 1540082"/>
                <a:gd name="connsiteX14" fmla="*/ 87840 w 763869"/>
                <a:gd name="connsiteY14" fmla="*/ 319603 h 1540082"/>
                <a:gd name="connsiteX15" fmla="*/ 68790 w 763869"/>
                <a:gd name="connsiteY15" fmla="*/ 189825 h 1540082"/>
                <a:gd name="connsiteX16" fmla="*/ 68790 w 763869"/>
                <a:gd name="connsiteY16" fmla="*/ 189825 h 1540082"/>
                <a:gd name="connsiteX17" fmla="*/ 8068 w 763869"/>
                <a:gd name="connsiteY17" fmla="*/ 167203 h 1540082"/>
                <a:gd name="connsiteX0" fmla="*/ 8068 w 763869"/>
                <a:gd name="connsiteY0" fmla="*/ 167203 h 1540082"/>
                <a:gd name="connsiteX1" fmla="*/ 285483 w 763869"/>
                <a:gd name="connsiteY1" fmla="*/ 4087 h 1540082"/>
                <a:gd name="connsiteX2" fmla="*/ 680771 w 763869"/>
                <a:gd name="connsiteY2" fmla="*/ 317222 h 1540082"/>
                <a:gd name="connsiteX3" fmla="*/ 739112 w 763869"/>
                <a:gd name="connsiteY3" fmla="*/ 1107797 h 1540082"/>
                <a:gd name="connsiteX4" fmla="*/ 755780 w 763869"/>
                <a:gd name="connsiteY4" fmla="*/ 1510228 h 1540082"/>
                <a:gd name="connsiteX5" fmla="*/ 612905 w 763869"/>
                <a:gd name="connsiteY5" fmla="*/ 1507847 h 1540082"/>
                <a:gd name="connsiteX6" fmla="*/ 574805 w 763869"/>
                <a:gd name="connsiteY6" fmla="*/ 1037550 h 1540082"/>
                <a:gd name="connsiteX7" fmla="*/ 508130 w 763869"/>
                <a:gd name="connsiteY7" fmla="*/ 647025 h 1540082"/>
                <a:gd name="connsiteX8" fmla="*/ 484318 w 763869"/>
                <a:gd name="connsiteY8" fmla="*/ 342225 h 1540082"/>
                <a:gd name="connsiteX9" fmla="*/ 185471 w 763869"/>
                <a:gd name="connsiteY9" fmla="*/ 360084 h 1540082"/>
                <a:gd name="connsiteX10" fmla="*/ 204521 w 763869"/>
                <a:gd name="connsiteY10" fmla="*/ 405328 h 1540082"/>
                <a:gd name="connsiteX11" fmla="*/ 237858 w 763869"/>
                <a:gd name="connsiteY11" fmla="*/ 470812 h 1540082"/>
                <a:gd name="connsiteX12" fmla="*/ 134274 w 763869"/>
                <a:gd name="connsiteY12" fmla="*/ 414853 h 1540082"/>
                <a:gd name="connsiteX13" fmla="*/ 77124 w 763869"/>
                <a:gd name="connsiteY13" fmla="*/ 391040 h 1540082"/>
                <a:gd name="connsiteX14" fmla="*/ 87840 w 763869"/>
                <a:gd name="connsiteY14" fmla="*/ 319603 h 1540082"/>
                <a:gd name="connsiteX15" fmla="*/ 68790 w 763869"/>
                <a:gd name="connsiteY15" fmla="*/ 189825 h 1540082"/>
                <a:gd name="connsiteX16" fmla="*/ 68790 w 763869"/>
                <a:gd name="connsiteY16" fmla="*/ 189825 h 1540082"/>
                <a:gd name="connsiteX17" fmla="*/ 8068 w 763869"/>
                <a:gd name="connsiteY17" fmla="*/ 167203 h 1540082"/>
                <a:gd name="connsiteX0" fmla="*/ 8068 w 763869"/>
                <a:gd name="connsiteY0" fmla="*/ 167203 h 1510228"/>
                <a:gd name="connsiteX1" fmla="*/ 285483 w 763869"/>
                <a:gd name="connsiteY1" fmla="*/ 4087 h 1510228"/>
                <a:gd name="connsiteX2" fmla="*/ 680771 w 763869"/>
                <a:gd name="connsiteY2" fmla="*/ 317222 h 1510228"/>
                <a:gd name="connsiteX3" fmla="*/ 739112 w 763869"/>
                <a:gd name="connsiteY3" fmla="*/ 1107797 h 1510228"/>
                <a:gd name="connsiteX4" fmla="*/ 755780 w 763869"/>
                <a:gd name="connsiteY4" fmla="*/ 1510228 h 1510228"/>
                <a:gd name="connsiteX5" fmla="*/ 612905 w 763869"/>
                <a:gd name="connsiteY5" fmla="*/ 1507847 h 1510228"/>
                <a:gd name="connsiteX6" fmla="*/ 574805 w 763869"/>
                <a:gd name="connsiteY6" fmla="*/ 1037550 h 1510228"/>
                <a:gd name="connsiteX7" fmla="*/ 508130 w 763869"/>
                <a:gd name="connsiteY7" fmla="*/ 647025 h 1510228"/>
                <a:gd name="connsiteX8" fmla="*/ 484318 w 763869"/>
                <a:gd name="connsiteY8" fmla="*/ 342225 h 1510228"/>
                <a:gd name="connsiteX9" fmla="*/ 185471 w 763869"/>
                <a:gd name="connsiteY9" fmla="*/ 360084 h 1510228"/>
                <a:gd name="connsiteX10" fmla="*/ 204521 w 763869"/>
                <a:gd name="connsiteY10" fmla="*/ 405328 h 1510228"/>
                <a:gd name="connsiteX11" fmla="*/ 237858 w 763869"/>
                <a:gd name="connsiteY11" fmla="*/ 470812 h 1510228"/>
                <a:gd name="connsiteX12" fmla="*/ 134274 w 763869"/>
                <a:gd name="connsiteY12" fmla="*/ 414853 h 1510228"/>
                <a:gd name="connsiteX13" fmla="*/ 77124 w 763869"/>
                <a:gd name="connsiteY13" fmla="*/ 391040 h 1510228"/>
                <a:gd name="connsiteX14" fmla="*/ 87840 w 763869"/>
                <a:gd name="connsiteY14" fmla="*/ 319603 h 1510228"/>
                <a:gd name="connsiteX15" fmla="*/ 68790 w 763869"/>
                <a:gd name="connsiteY15" fmla="*/ 189825 h 1510228"/>
                <a:gd name="connsiteX16" fmla="*/ 68790 w 763869"/>
                <a:gd name="connsiteY16" fmla="*/ 189825 h 1510228"/>
                <a:gd name="connsiteX17" fmla="*/ 8068 w 763869"/>
                <a:gd name="connsiteY17" fmla="*/ 167203 h 1510228"/>
                <a:gd name="connsiteX0" fmla="*/ 8068 w 755861"/>
                <a:gd name="connsiteY0" fmla="*/ 167203 h 1510228"/>
                <a:gd name="connsiteX1" fmla="*/ 285483 w 755861"/>
                <a:gd name="connsiteY1" fmla="*/ 4087 h 1510228"/>
                <a:gd name="connsiteX2" fmla="*/ 680771 w 755861"/>
                <a:gd name="connsiteY2" fmla="*/ 317222 h 1510228"/>
                <a:gd name="connsiteX3" fmla="*/ 739112 w 755861"/>
                <a:gd name="connsiteY3" fmla="*/ 1107797 h 1510228"/>
                <a:gd name="connsiteX4" fmla="*/ 755780 w 755861"/>
                <a:gd name="connsiteY4" fmla="*/ 1510228 h 1510228"/>
                <a:gd name="connsiteX5" fmla="*/ 612905 w 755861"/>
                <a:gd name="connsiteY5" fmla="*/ 1507847 h 1510228"/>
                <a:gd name="connsiteX6" fmla="*/ 574805 w 755861"/>
                <a:gd name="connsiteY6" fmla="*/ 1037550 h 1510228"/>
                <a:gd name="connsiteX7" fmla="*/ 508130 w 755861"/>
                <a:gd name="connsiteY7" fmla="*/ 647025 h 1510228"/>
                <a:gd name="connsiteX8" fmla="*/ 484318 w 755861"/>
                <a:gd name="connsiteY8" fmla="*/ 342225 h 1510228"/>
                <a:gd name="connsiteX9" fmla="*/ 185471 w 755861"/>
                <a:gd name="connsiteY9" fmla="*/ 360084 h 1510228"/>
                <a:gd name="connsiteX10" fmla="*/ 204521 w 755861"/>
                <a:gd name="connsiteY10" fmla="*/ 405328 h 1510228"/>
                <a:gd name="connsiteX11" fmla="*/ 237858 w 755861"/>
                <a:gd name="connsiteY11" fmla="*/ 470812 h 1510228"/>
                <a:gd name="connsiteX12" fmla="*/ 134274 w 755861"/>
                <a:gd name="connsiteY12" fmla="*/ 414853 h 1510228"/>
                <a:gd name="connsiteX13" fmla="*/ 77124 w 755861"/>
                <a:gd name="connsiteY13" fmla="*/ 391040 h 1510228"/>
                <a:gd name="connsiteX14" fmla="*/ 87840 w 755861"/>
                <a:gd name="connsiteY14" fmla="*/ 319603 h 1510228"/>
                <a:gd name="connsiteX15" fmla="*/ 68790 w 755861"/>
                <a:gd name="connsiteY15" fmla="*/ 189825 h 1510228"/>
                <a:gd name="connsiteX16" fmla="*/ 68790 w 755861"/>
                <a:gd name="connsiteY16" fmla="*/ 189825 h 1510228"/>
                <a:gd name="connsiteX17" fmla="*/ 8068 w 755861"/>
                <a:gd name="connsiteY17" fmla="*/ 167203 h 1510228"/>
                <a:gd name="connsiteX0" fmla="*/ 8068 w 755780"/>
                <a:gd name="connsiteY0" fmla="*/ 167203 h 1510228"/>
                <a:gd name="connsiteX1" fmla="*/ 285483 w 755780"/>
                <a:gd name="connsiteY1" fmla="*/ 4087 h 1510228"/>
                <a:gd name="connsiteX2" fmla="*/ 680771 w 755780"/>
                <a:gd name="connsiteY2" fmla="*/ 317222 h 1510228"/>
                <a:gd name="connsiteX3" fmla="*/ 739112 w 755780"/>
                <a:gd name="connsiteY3" fmla="*/ 1107797 h 1510228"/>
                <a:gd name="connsiteX4" fmla="*/ 755780 w 755780"/>
                <a:gd name="connsiteY4" fmla="*/ 1510228 h 1510228"/>
                <a:gd name="connsiteX5" fmla="*/ 612905 w 755780"/>
                <a:gd name="connsiteY5" fmla="*/ 1507847 h 1510228"/>
                <a:gd name="connsiteX6" fmla="*/ 574805 w 755780"/>
                <a:gd name="connsiteY6" fmla="*/ 1037550 h 1510228"/>
                <a:gd name="connsiteX7" fmla="*/ 508130 w 755780"/>
                <a:gd name="connsiteY7" fmla="*/ 647025 h 1510228"/>
                <a:gd name="connsiteX8" fmla="*/ 484318 w 755780"/>
                <a:gd name="connsiteY8" fmla="*/ 342225 h 1510228"/>
                <a:gd name="connsiteX9" fmla="*/ 185471 w 755780"/>
                <a:gd name="connsiteY9" fmla="*/ 360084 h 1510228"/>
                <a:gd name="connsiteX10" fmla="*/ 204521 w 755780"/>
                <a:gd name="connsiteY10" fmla="*/ 405328 h 1510228"/>
                <a:gd name="connsiteX11" fmla="*/ 237858 w 755780"/>
                <a:gd name="connsiteY11" fmla="*/ 470812 h 1510228"/>
                <a:gd name="connsiteX12" fmla="*/ 134274 w 755780"/>
                <a:gd name="connsiteY12" fmla="*/ 414853 h 1510228"/>
                <a:gd name="connsiteX13" fmla="*/ 77124 w 755780"/>
                <a:gd name="connsiteY13" fmla="*/ 391040 h 1510228"/>
                <a:gd name="connsiteX14" fmla="*/ 87840 w 755780"/>
                <a:gd name="connsiteY14" fmla="*/ 319603 h 1510228"/>
                <a:gd name="connsiteX15" fmla="*/ 68790 w 755780"/>
                <a:gd name="connsiteY15" fmla="*/ 189825 h 1510228"/>
                <a:gd name="connsiteX16" fmla="*/ 68790 w 755780"/>
                <a:gd name="connsiteY16" fmla="*/ 189825 h 1510228"/>
                <a:gd name="connsiteX17" fmla="*/ 8068 w 755780"/>
                <a:gd name="connsiteY17" fmla="*/ 167203 h 1510228"/>
                <a:gd name="connsiteX0" fmla="*/ 8068 w 755780"/>
                <a:gd name="connsiteY0" fmla="*/ 167203 h 1510228"/>
                <a:gd name="connsiteX1" fmla="*/ 285483 w 755780"/>
                <a:gd name="connsiteY1" fmla="*/ 4087 h 1510228"/>
                <a:gd name="connsiteX2" fmla="*/ 680771 w 755780"/>
                <a:gd name="connsiteY2" fmla="*/ 317222 h 1510228"/>
                <a:gd name="connsiteX3" fmla="*/ 739112 w 755780"/>
                <a:gd name="connsiteY3" fmla="*/ 1107797 h 1510228"/>
                <a:gd name="connsiteX4" fmla="*/ 755780 w 755780"/>
                <a:gd name="connsiteY4" fmla="*/ 1510228 h 1510228"/>
                <a:gd name="connsiteX5" fmla="*/ 612905 w 755780"/>
                <a:gd name="connsiteY5" fmla="*/ 1507847 h 1510228"/>
                <a:gd name="connsiteX6" fmla="*/ 574805 w 755780"/>
                <a:gd name="connsiteY6" fmla="*/ 1037550 h 1510228"/>
                <a:gd name="connsiteX7" fmla="*/ 508130 w 755780"/>
                <a:gd name="connsiteY7" fmla="*/ 647025 h 1510228"/>
                <a:gd name="connsiteX8" fmla="*/ 484318 w 755780"/>
                <a:gd name="connsiteY8" fmla="*/ 342225 h 1510228"/>
                <a:gd name="connsiteX9" fmla="*/ 185471 w 755780"/>
                <a:gd name="connsiteY9" fmla="*/ 360084 h 1510228"/>
                <a:gd name="connsiteX10" fmla="*/ 204521 w 755780"/>
                <a:gd name="connsiteY10" fmla="*/ 405328 h 1510228"/>
                <a:gd name="connsiteX11" fmla="*/ 237858 w 755780"/>
                <a:gd name="connsiteY11" fmla="*/ 470812 h 1510228"/>
                <a:gd name="connsiteX12" fmla="*/ 134274 w 755780"/>
                <a:gd name="connsiteY12" fmla="*/ 414853 h 1510228"/>
                <a:gd name="connsiteX13" fmla="*/ 77124 w 755780"/>
                <a:gd name="connsiteY13" fmla="*/ 391040 h 1510228"/>
                <a:gd name="connsiteX14" fmla="*/ 87840 w 755780"/>
                <a:gd name="connsiteY14" fmla="*/ 319603 h 1510228"/>
                <a:gd name="connsiteX15" fmla="*/ 68790 w 755780"/>
                <a:gd name="connsiteY15" fmla="*/ 189825 h 1510228"/>
                <a:gd name="connsiteX16" fmla="*/ 68790 w 755780"/>
                <a:gd name="connsiteY16" fmla="*/ 189825 h 1510228"/>
                <a:gd name="connsiteX17" fmla="*/ 8068 w 755780"/>
                <a:gd name="connsiteY17" fmla="*/ 167203 h 1510228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4212 h 1507237"/>
                <a:gd name="connsiteX1" fmla="*/ 285483 w 755780"/>
                <a:gd name="connsiteY1" fmla="*/ 1096 h 1507237"/>
                <a:gd name="connsiteX2" fmla="*/ 680771 w 755780"/>
                <a:gd name="connsiteY2" fmla="*/ 314231 h 1507237"/>
                <a:gd name="connsiteX3" fmla="*/ 739112 w 755780"/>
                <a:gd name="connsiteY3" fmla="*/ 1104806 h 1507237"/>
                <a:gd name="connsiteX4" fmla="*/ 755780 w 755780"/>
                <a:gd name="connsiteY4" fmla="*/ 1507237 h 1507237"/>
                <a:gd name="connsiteX5" fmla="*/ 612905 w 755780"/>
                <a:gd name="connsiteY5" fmla="*/ 1504856 h 1507237"/>
                <a:gd name="connsiteX6" fmla="*/ 574805 w 755780"/>
                <a:gd name="connsiteY6" fmla="*/ 1034559 h 1507237"/>
                <a:gd name="connsiteX7" fmla="*/ 508130 w 755780"/>
                <a:gd name="connsiteY7" fmla="*/ 644034 h 1507237"/>
                <a:gd name="connsiteX8" fmla="*/ 484318 w 755780"/>
                <a:gd name="connsiteY8" fmla="*/ 339234 h 1507237"/>
                <a:gd name="connsiteX9" fmla="*/ 185471 w 755780"/>
                <a:gd name="connsiteY9" fmla="*/ 357093 h 1507237"/>
                <a:gd name="connsiteX10" fmla="*/ 204521 w 755780"/>
                <a:gd name="connsiteY10" fmla="*/ 402337 h 1507237"/>
                <a:gd name="connsiteX11" fmla="*/ 237858 w 755780"/>
                <a:gd name="connsiteY11" fmla="*/ 467821 h 1507237"/>
                <a:gd name="connsiteX12" fmla="*/ 134274 w 755780"/>
                <a:gd name="connsiteY12" fmla="*/ 411862 h 1507237"/>
                <a:gd name="connsiteX13" fmla="*/ 77124 w 755780"/>
                <a:gd name="connsiteY13" fmla="*/ 388049 h 1507237"/>
                <a:gd name="connsiteX14" fmla="*/ 87840 w 755780"/>
                <a:gd name="connsiteY14" fmla="*/ 316612 h 1507237"/>
                <a:gd name="connsiteX15" fmla="*/ 68790 w 755780"/>
                <a:gd name="connsiteY15" fmla="*/ 186834 h 1507237"/>
                <a:gd name="connsiteX16" fmla="*/ 68790 w 755780"/>
                <a:gd name="connsiteY16" fmla="*/ 186834 h 1507237"/>
                <a:gd name="connsiteX17" fmla="*/ 8068 w 755780"/>
                <a:gd name="connsiteY17" fmla="*/ 164212 h 1507237"/>
                <a:gd name="connsiteX0" fmla="*/ 8068 w 755780"/>
                <a:gd name="connsiteY0" fmla="*/ 163890 h 1506915"/>
                <a:gd name="connsiteX1" fmla="*/ 285483 w 755780"/>
                <a:gd name="connsiteY1" fmla="*/ 774 h 1506915"/>
                <a:gd name="connsiteX2" fmla="*/ 680771 w 755780"/>
                <a:gd name="connsiteY2" fmla="*/ 313909 h 1506915"/>
                <a:gd name="connsiteX3" fmla="*/ 739112 w 755780"/>
                <a:gd name="connsiteY3" fmla="*/ 1104484 h 1506915"/>
                <a:gd name="connsiteX4" fmla="*/ 755780 w 755780"/>
                <a:gd name="connsiteY4" fmla="*/ 1506915 h 1506915"/>
                <a:gd name="connsiteX5" fmla="*/ 612905 w 755780"/>
                <a:gd name="connsiteY5" fmla="*/ 1504534 h 1506915"/>
                <a:gd name="connsiteX6" fmla="*/ 574805 w 755780"/>
                <a:gd name="connsiteY6" fmla="*/ 1034237 h 1506915"/>
                <a:gd name="connsiteX7" fmla="*/ 508130 w 755780"/>
                <a:gd name="connsiteY7" fmla="*/ 643712 h 1506915"/>
                <a:gd name="connsiteX8" fmla="*/ 484318 w 755780"/>
                <a:gd name="connsiteY8" fmla="*/ 338912 h 1506915"/>
                <a:gd name="connsiteX9" fmla="*/ 185471 w 755780"/>
                <a:gd name="connsiteY9" fmla="*/ 356771 h 1506915"/>
                <a:gd name="connsiteX10" fmla="*/ 204521 w 755780"/>
                <a:gd name="connsiteY10" fmla="*/ 402015 h 1506915"/>
                <a:gd name="connsiteX11" fmla="*/ 237858 w 755780"/>
                <a:gd name="connsiteY11" fmla="*/ 467499 h 1506915"/>
                <a:gd name="connsiteX12" fmla="*/ 134274 w 755780"/>
                <a:gd name="connsiteY12" fmla="*/ 411540 h 1506915"/>
                <a:gd name="connsiteX13" fmla="*/ 77124 w 755780"/>
                <a:gd name="connsiteY13" fmla="*/ 387727 h 1506915"/>
                <a:gd name="connsiteX14" fmla="*/ 87840 w 755780"/>
                <a:gd name="connsiteY14" fmla="*/ 316290 h 1506915"/>
                <a:gd name="connsiteX15" fmla="*/ 68790 w 755780"/>
                <a:gd name="connsiteY15" fmla="*/ 186512 h 1506915"/>
                <a:gd name="connsiteX16" fmla="*/ 68790 w 755780"/>
                <a:gd name="connsiteY16" fmla="*/ 186512 h 1506915"/>
                <a:gd name="connsiteX17" fmla="*/ 8068 w 755780"/>
                <a:gd name="connsiteY17" fmla="*/ 163890 h 1506915"/>
                <a:gd name="connsiteX0" fmla="*/ 8068 w 755780"/>
                <a:gd name="connsiteY0" fmla="*/ 166833 h 1509858"/>
                <a:gd name="connsiteX1" fmla="*/ 285483 w 755780"/>
                <a:gd name="connsiteY1" fmla="*/ 3717 h 1509858"/>
                <a:gd name="connsiteX2" fmla="*/ 680771 w 755780"/>
                <a:gd name="connsiteY2" fmla="*/ 316852 h 1509858"/>
                <a:gd name="connsiteX3" fmla="*/ 739112 w 755780"/>
                <a:gd name="connsiteY3" fmla="*/ 1107427 h 1509858"/>
                <a:gd name="connsiteX4" fmla="*/ 755780 w 755780"/>
                <a:gd name="connsiteY4" fmla="*/ 1509858 h 1509858"/>
                <a:gd name="connsiteX5" fmla="*/ 612905 w 755780"/>
                <a:gd name="connsiteY5" fmla="*/ 1507477 h 1509858"/>
                <a:gd name="connsiteX6" fmla="*/ 574805 w 755780"/>
                <a:gd name="connsiteY6" fmla="*/ 1037180 h 1509858"/>
                <a:gd name="connsiteX7" fmla="*/ 508130 w 755780"/>
                <a:gd name="connsiteY7" fmla="*/ 646655 h 1509858"/>
                <a:gd name="connsiteX8" fmla="*/ 484318 w 755780"/>
                <a:gd name="connsiteY8" fmla="*/ 341855 h 1509858"/>
                <a:gd name="connsiteX9" fmla="*/ 185471 w 755780"/>
                <a:gd name="connsiteY9" fmla="*/ 359714 h 1509858"/>
                <a:gd name="connsiteX10" fmla="*/ 204521 w 755780"/>
                <a:gd name="connsiteY10" fmla="*/ 404958 h 1509858"/>
                <a:gd name="connsiteX11" fmla="*/ 237858 w 755780"/>
                <a:gd name="connsiteY11" fmla="*/ 470442 h 1509858"/>
                <a:gd name="connsiteX12" fmla="*/ 134274 w 755780"/>
                <a:gd name="connsiteY12" fmla="*/ 414483 h 1509858"/>
                <a:gd name="connsiteX13" fmla="*/ 77124 w 755780"/>
                <a:gd name="connsiteY13" fmla="*/ 390670 h 1509858"/>
                <a:gd name="connsiteX14" fmla="*/ 87840 w 755780"/>
                <a:gd name="connsiteY14" fmla="*/ 319233 h 1509858"/>
                <a:gd name="connsiteX15" fmla="*/ 68790 w 755780"/>
                <a:gd name="connsiteY15" fmla="*/ 189455 h 1509858"/>
                <a:gd name="connsiteX16" fmla="*/ 68790 w 755780"/>
                <a:gd name="connsiteY16" fmla="*/ 189455 h 1509858"/>
                <a:gd name="connsiteX17" fmla="*/ 8068 w 755780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08358 w 747712"/>
                <a:gd name="connsiteY11" fmla="*/ 481158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08358 w 747712"/>
                <a:gd name="connsiteY11" fmla="*/ 481158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2645 w 747712"/>
                <a:gd name="connsiteY11" fmla="*/ 472824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40531 w 747712"/>
                <a:gd name="connsiteY8" fmla="*/ 335902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40531 w 747712"/>
                <a:gd name="connsiteY8" fmla="*/ 335902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5262 w 747712"/>
                <a:gd name="connsiteY9" fmla="*/ 354952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59225"/>
                <a:gd name="connsiteY0" fmla="*/ 166833 h 1639782"/>
                <a:gd name="connsiteX1" fmla="*/ 277415 w 759225"/>
                <a:gd name="connsiteY1" fmla="*/ 3717 h 1639782"/>
                <a:gd name="connsiteX2" fmla="*/ 672703 w 759225"/>
                <a:gd name="connsiteY2" fmla="*/ 316852 h 1639782"/>
                <a:gd name="connsiteX3" fmla="*/ 731044 w 759225"/>
                <a:gd name="connsiteY3" fmla="*/ 1107427 h 1639782"/>
                <a:gd name="connsiteX4" fmla="*/ 759225 w 759225"/>
                <a:gd name="connsiteY4" fmla="*/ 1639782 h 1639782"/>
                <a:gd name="connsiteX5" fmla="*/ 604837 w 759225"/>
                <a:gd name="connsiteY5" fmla="*/ 1507477 h 1639782"/>
                <a:gd name="connsiteX6" fmla="*/ 566737 w 759225"/>
                <a:gd name="connsiteY6" fmla="*/ 1037180 h 1639782"/>
                <a:gd name="connsiteX7" fmla="*/ 508397 w 759225"/>
                <a:gd name="connsiteY7" fmla="*/ 621652 h 1639782"/>
                <a:gd name="connsiteX8" fmla="*/ 453628 w 759225"/>
                <a:gd name="connsiteY8" fmla="*/ 341855 h 1639782"/>
                <a:gd name="connsiteX9" fmla="*/ 196452 w 759225"/>
                <a:gd name="connsiteY9" fmla="*/ 359714 h 1639782"/>
                <a:gd name="connsiteX10" fmla="*/ 196453 w 759225"/>
                <a:gd name="connsiteY10" fmla="*/ 404958 h 1639782"/>
                <a:gd name="connsiteX11" fmla="*/ 219073 w 759225"/>
                <a:gd name="connsiteY11" fmla="*/ 460917 h 1639782"/>
                <a:gd name="connsiteX12" fmla="*/ 130969 w 759225"/>
                <a:gd name="connsiteY12" fmla="*/ 408530 h 1639782"/>
                <a:gd name="connsiteX13" fmla="*/ 69056 w 759225"/>
                <a:gd name="connsiteY13" fmla="*/ 390670 h 1639782"/>
                <a:gd name="connsiteX14" fmla="*/ 79772 w 759225"/>
                <a:gd name="connsiteY14" fmla="*/ 319233 h 1639782"/>
                <a:gd name="connsiteX15" fmla="*/ 60722 w 759225"/>
                <a:gd name="connsiteY15" fmla="*/ 189455 h 1639782"/>
                <a:gd name="connsiteX16" fmla="*/ 60722 w 759225"/>
                <a:gd name="connsiteY16" fmla="*/ 189455 h 1639782"/>
                <a:gd name="connsiteX17" fmla="*/ 0 w 759225"/>
                <a:gd name="connsiteY17" fmla="*/ 166833 h 1639782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604837 w 797051"/>
                <a:gd name="connsiteY5" fmla="*/ 1507477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08397 w 797051"/>
                <a:gd name="connsiteY6" fmla="*/ 621652 h 1641426"/>
                <a:gd name="connsiteX7" fmla="*/ 453628 w 797051"/>
                <a:gd name="connsiteY7" fmla="*/ 341855 h 1641426"/>
                <a:gd name="connsiteX8" fmla="*/ 196452 w 797051"/>
                <a:gd name="connsiteY8" fmla="*/ 359714 h 1641426"/>
                <a:gd name="connsiteX9" fmla="*/ 196453 w 797051"/>
                <a:gd name="connsiteY9" fmla="*/ 404958 h 1641426"/>
                <a:gd name="connsiteX10" fmla="*/ 219073 w 797051"/>
                <a:gd name="connsiteY10" fmla="*/ 460917 h 1641426"/>
                <a:gd name="connsiteX11" fmla="*/ 130969 w 797051"/>
                <a:gd name="connsiteY11" fmla="*/ 408530 h 1641426"/>
                <a:gd name="connsiteX12" fmla="*/ 69056 w 797051"/>
                <a:gd name="connsiteY12" fmla="*/ 390670 h 1641426"/>
                <a:gd name="connsiteX13" fmla="*/ 79772 w 797051"/>
                <a:gd name="connsiteY13" fmla="*/ 319233 h 1641426"/>
                <a:gd name="connsiteX14" fmla="*/ 60722 w 797051"/>
                <a:gd name="connsiteY14" fmla="*/ 189455 h 1641426"/>
                <a:gd name="connsiteX15" fmla="*/ 60722 w 797051"/>
                <a:gd name="connsiteY15" fmla="*/ 189455 h 1641426"/>
                <a:gd name="connsiteX16" fmla="*/ 0 w 797051"/>
                <a:gd name="connsiteY16" fmla="*/ 166833 h 1641426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91680 w 799197"/>
                <a:gd name="connsiteY4" fmla="*/ 1569211 h 1640665"/>
                <a:gd name="connsiteX5" fmla="*/ 508397 w 799197"/>
                <a:gd name="connsiteY5" fmla="*/ 620891 h 1640665"/>
                <a:gd name="connsiteX6" fmla="*/ 453628 w 799197"/>
                <a:gd name="connsiteY6" fmla="*/ 341094 h 1640665"/>
                <a:gd name="connsiteX7" fmla="*/ 196452 w 799197"/>
                <a:gd name="connsiteY7" fmla="*/ 358953 h 1640665"/>
                <a:gd name="connsiteX8" fmla="*/ 196453 w 799197"/>
                <a:gd name="connsiteY8" fmla="*/ 404197 h 1640665"/>
                <a:gd name="connsiteX9" fmla="*/ 219073 w 799197"/>
                <a:gd name="connsiteY9" fmla="*/ 460156 h 1640665"/>
                <a:gd name="connsiteX10" fmla="*/ 130969 w 799197"/>
                <a:gd name="connsiteY10" fmla="*/ 407769 h 1640665"/>
                <a:gd name="connsiteX11" fmla="*/ 69056 w 799197"/>
                <a:gd name="connsiteY11" fmla="*/ 389909 h 1640665"/>
                <a:gd name="connsiteX12" fmla="*/ 79772 w 799197"/>
                <a:gd name="connsiteY12" fmla="*/ 318472 h 1640665"/>
                <a:gd name="connsiteX13" fmla="*/ 60722 w 799197"/>
                <a:gd name="connsiteY13" fmla="*/ 188694 h 1640665"/>
                <a:gd name="connsiteX14" fmla="*/ 60722 w 799197"/>
                <a:gd name="connsiteY14" fmla="*/ 188694 h 1640665"/>
                <a:gd name="connsiteX15" fmla="*/ 0 w 799197"/>
                <a:gd name="connsiteY15" fmla="*/ 166072 h 1640665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91680 w 799197"/>
                <a:gd name="connsiteY4" fmla="*/ 1569211 h 1640665"/>
                <a:gd name="connsiteX5" fmla="*/ 508397 w 799197"/>
                <a:gd name="connsiteY5" fmla="*/ 620891 h 1640665"/>
                <a:gd name="connsiteX6" fmla="*/ 453628 w 799197"/>
                <a:gd name="connsiteY6" fmla="*/ 341094 h 1640665"/>
                <a:gd name="connsiteX7" fmla="*/ 196452 w 799197"/>
                <a:gd name="connsiteY7" fmla="*/ 358953 h 1640665"/>
                <a:gd name="connsiteX8" fmla="*/ 196453 w 799197"/>
                <a:gd name="connsiteY8" fmla="*/ 404197 h 1640665"/>
                <a:gd name="connsiteX9" fmla="*/ 219073 w 799197"/>
                <a:gd name="connsiteY9" fmla="*/ 460156 h 1640665"/>
                <a:gd name="connsiteX10" fmla="*/ 130969 w 799197"/>
                <a:gd name="connsiteY10" fmla="*/ 407769 h 1640665"/>
                <a:gd name="connsiteX11" fmla="*/ 69056 w 799197"/>
                <a:gd name="connsiteY11" fmla="*/ 389909 h 1640665"/>
                <a:gd name="connsiteX12" fmla="*/ 79772 w 799197"/>
                <a:gd name="connsiteY12" fmla="*/ 318472 h 1640665"/>
                <a:gd name="connsiteX13" fmla="*/ 60722 w 799197"/>
                <a:gd name="connsiteY13" fmla="*/ 188694 h 1640665"/>
                <a:gd name="connsiteX14" fmla="*/ 60722 w 799197"/>
                <a:gd name="connsiteY14" fmla="*/ 188694 h 1640665"/>
                <a:gd name="connsiteX15" fmla="*/ 0 w 799197"/>
                <a:gd name="connsiteY15" fmla="*/ 166072 h 1640665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08397 w 799197"/>
                <a:gd name="connsiteY4" fmla="*/ 620891 h 1640665"/>
                <a:gd name="connsiteX5" fmla="*/ 453628 w 799197"/>
                <a:gd name="connsiteY5" fmla="*/ 341094 h 1640665"/>
                <a:gd name="connsiteX6" fmla="*/ 196452 w 799197"/>
                <a:gd name="connsiteY6" fmla="*/ 358953 h 1640665"/>
                <a:gd name="connsiteX7" fmla="*/ 196453 w 799197"/>
                <a:gd name="connsiteY7" fmla="*/ 404197 h 1640665"/>
                <a:gd name="connsiteX8" fmla="*/ 219073 w 799197"/>
                <a:gd name="connsiteY8" fmla="*/ 460156 h 1640665"/>
                <a:gd name="connsiteX9" fmla="*/ 130969 w 799197"/>
                <a:gd name="connsiteY9" fmla="*/ 407769 h 1640665"/>
                <a:gd name="connsiteX10" fmla="*/ 69056 w 799197"/>
                <a:gd name="connsiteY10" fmla="*/ 389909 h 1640665"/>
                <a:gd name="connsiteX11" fmla="*/ 79772 w 799197"/>
                <a:gd name="connsiteY11" fmla="*/ 318472 h 1640665"/>
                <a:gd name="connsiteX12" fmla="*/ 60722 w 799197"/>
                <a:gd name="connsiteY12" fmla="*/ 188694 h 1640665"/>
                <a:gd name="connsiteX13" fmla="*/ 60722 w 799197"/>
                <a:gd name="connsiteY13" fmla="*/ 188694 h 1640665"/>
                <a:gd name="connsiteX14" fmla="*/ 0 w 799197"/>
                <a:gd name="connsiteY14" fmla="*/ 166072 h 1640665"/>
                <a:gd name="connsiteX0" fmla="*/ 0 w 737224"/>
                <a:gd name="connsiteY0" fmla="*/ 164117 h 643268"/>
                <a:gd name="connsiteX1" fmla="*/ 277415 w 737224"/>
                <a:gd name="connsiteY1" fmla="*/ 1001 h 643268"/>
                <a:gd name="connsiteX2" fmla="*/ 672703 w 737224"/>
                <a:gd name="connsiteY2" fmla="*/ 314136 h 643268"/>
                <a:gd name="connsiteX3" fmla="*/ 729119 w 737224"/>
                <a:gd name="connsiteY3" fmla="*/ 631624 h 643268"/>
                <a:gd name="connsiteX4" fmla="*/ 508397 w 737224"/>
                <a:gd name="connsiteY4" fmla="*/ 618936 h 643268"/>
                <a:gd name="connsiteX5" fmla="*/ 453628 w 737224"/>
                <a:gd name="connsiteY5" fmla="*/ 339139 h 643268"/>
                <a:gd name="connsiteX6" fmla="*/ 196452 w 737224"/>
                <a:gd name="connsiteY6" fmla="*/ 356998 h 643268"/>
                <a:gd name="connsiteX7" fmla="*/ 196453 w 737224"/>
                <a:gd name="connsiteY7" fmla="*/ 402242 h 643268"/>
                <a:gd name="connsiteX8" fmla="*/ 219073 w 737224"/>
                <a:gd name="connsiteY8" fmla="*/ 458201 h 643268"/>
                <a:gd name="connsiteX9" fmla="*/ 130969 w 737224"/>
                <a:gd name="connsiteY9" fmla="*/ 405814 h 643268"/>
                <a:gd name="connsiteX10" fmla="*/ 69056 w 737224"/>
                <a:gd name="connsiteY10" fmla="*/ 387954 h 643268"/>
                <a:gd name="connsiteX11" fmla="*/ 79772 w 737224"/>
                <a:gd name="connsiteY11" fmla="*/ 316517 h 643268"/>
                <a:gd name="connsiteX12" fmla="*/ 60722 w 737224"/>
                <a:gd name="connsiteY12" fmla="*/ 186739 h 643268"/>
                <a:gd name="connsiteX13" fmla="*/ 60722 w 737224"/>
                <a:gd name="connsiteY13" fmla="*/ 186739 h 643268"/>
                <a:gd name="connsiteX14" fmla="*/ 0 w 737224"/>
                <a:gd name="connsiteY14" fmla="*/ 164117 h 643268"/>
                <a:gd name="connsiteX0" fmla="*/ 0 w 729119"/>
                <a:gd name="connsiteY0" fmla="*/ 164117 h 643268"/>
                <a:gd name="connsiteX1" fmla="*/ 277415 w 729119"/>
                <a:gd name="connsiteY1" fmla="*/ 1001 h 643268"/>
                <a:gd name="connsiteX2" fmla="*/ 672703 w 729119"/>
                <a:gd name="connsiteY2" fmla="*/ 314136 h 643268"/>
                <a:gd name="connsiteX3" fmla="*/ 729119 w 729119"/>
                <a:gd name="connsiteY3" fmla="*/ 631624 h 643268"/>
                <a:gd name="connsiteX4" fmla="*/ 508397 w 729119"/>
                <a:gd name="connsiteY4" fmla="*/ 618936 h 643268"/>
                <a:gd name="connsiteX5" fmla="*/ 453628 w 729119"/>
                <a:gd name="connsiteY5" fmla="*/ 339139 h 643268"/>
                <a:gd name="connsiteX6" fmla="*/ 196452 w 729119"/>
                <a:gd name="connsiteY6" fmla="*/ 356998 h 643268"/>
                <a:gd name="connsiteX7" fmla="*/ 196453 w 729119"/>
                <a:gd name="connsiteY7" fmla="*/ 402242 h 643268"/>
                <a:gd name="connsiteX8" fmla="*/ 219073 w 729119"/>
                <a:gd name="connsiteY8" fmla="*/ 458201 h 643268"/>
                <a:gd name="connsiteX9" fmla="*/ 130969 w 729119"/>
                <a:gd name="connsiteY9" fmla="*/ 405814 h 643268"/>
                <a:gd name="connsiteX10" fmla="*/ 69056 w 729119"/>
                <a:gd name="connsiteY10" fmla="*/ 387954 h 643268"/>
                <a:gd name="connsiteX11" fmla="*/ 79772 w 729119"/>
                <a:gd name="connsiteY11" fmla="*/ 316517 h 643268"/>
                <a:gd name="connsiteX12" fmla="*/ 60722 w 729119"/>
                <a:gd name="connsiteY12" fmla="*/ 186739 h 643268"/>
                <a:gd name="connsiteX13" fmla="*/ 60722 w 729119"/>
                <a:gd name="connsiteY13" fmla="*/ 186739 h 643268"/>
                <a:gd name="connsiteX14" fmla="*/ 0 w 729119"/>
                <a:gd name="connsiteY14" fmla="*/ 164117 h 643268"/>
                <a:gd name="connsiteX0" fmla="*/ 0 w 729119"/>
                <a:gd name="connsiteY0" fmla="*/ 164117 h 643268"/>
                <a:gd name="connsiteX1" fmla="*/ 277415 w 729119"/>
                <a:gd name="connsiteY1" fmla="*/ 1001 h 643268"/>
                <a:gd name="connsiteX2" fmla="*/ 672703 w 729119"/>
                <a:gd name="connsiteY2" fmla="*/ 314136 h 643268"/>
                <a:gd name="connsiteX3" fmla="*/ 729119 w 729119"/>
                <a:gd name="connsiteY3" fmla="*/ 631624 h 643268"/>
                <a:gd name="connsiteX4" fmla="*/ 508397 w 729119"/>
                <a:gd name="connsiteY4" fmla="*/ 618936 h 643268"/>
                <a:gd name="connsiteX5" fmla="*/ 453628 w 729119"/>
                <a:gd name="connsiteY5" fmla="*/ 339139 h 643268"/>
                <a:gd name="connsiteX6" fmla="*/ 196452 w 729119"/>
                <a:gd name="connsiteY6" fmla="*/ 356998 h 643268"/>
                <a:gd name="connsiteX7" fmla="*/ 196453 w 729119"/>
                <a:gd name="connsiteY7" fmla="*/ 402242 h 643268"/>
                <a:gd name="connsiteX8" fmla="*/ 219073 w 729119"/>
                <a:gd name="connsiteY8" fmla="*/ 458201 h 643268"/>
                <a:gd name="connsiteX9" fmla="*/ 130969 w 729119"/>
                <a:gd name="connsiteY9" fmla="*/ 405814 h 643268"/>
                <a:gd name="connsiteX10" fmla="*/ 69056 w 729119"/>
                <a:gd name="connsiteY10" fmla="*/ 387954 h 643268"/>
                <a:gd name="connsiteX11" fmla="*/ 79772 w 729119"/>
                <a:gd name="connsiteY11" fmla="*/ 316517 h 643268"/>
                <a:gd name="connsiteX12" fmla="*/ 60722 w 729119"/>
                <a:gd name="connsiteY12" fmla="*/ 186739 h 643268"/>
                <a:gd name="connsiteX13" fmla="*/ 60722 w 729119"/>
                <a:gd name="connsiteY13" fmla="*/ 186739 h 643268"/>
                <a:gd name="connsiteX14" fmla="*/ 0 w 729119"/>
                <a:gd name="connsiteY14" fmla="*/ 164117 h 643268"/>
                <a:gd name="connsiteX0" fmla="*/ 0 w 729119"/>
                <a:gd name="connsiteY0" fmla="*/ 164070 h 643221"/>
                <a:gd name="connsiteX1" fmla="*/ 277415 w 729119"/>
                <a:gd name="connsiteY1" fmla="*/ 954 h 643221"/>
                <a:gd name="connsiteX2" fmla="*/ 672703 w 729119"/>
                <a:gd name="connsiteY2" fmla="*/ 314089 h 643221"/>
                <a:gd name="connsiteX3" fmla="*/ 729119 w 729119"/>
                <a:gd name="connsiteY3" fmla="*/ 631577 h 643221"/>
                <a:gd name="connsiteX4" fmla="*/ 508397 w 729119"/>
                <a:gd name="connsiteY4" fmla="*/ 618889 h 643221"/>
                <a:gd name="connsiteX5" fmla="*/ 453628 w 729119"/>
                <a:gd name="connsiteY5" fmla="*/ 339092 h 643221"/>
                <a:gd name="connsiteX6" fmla="*/ 196452 w 729119"/>
                <a:gd name="connsiteY6" fmla="*/ 356951 h 643221"/>
                <a:gd name="connsiteX7" fmla="*/ 196453 w 729119"/>
                <a:gd name="connsiteY7" fmla="*/ 402195 h 643221"/>
                <a:gd name="connsiteX8" fmla="*/ 219073 w 729119"/>
                <a:gd name="connsiteY8" fmla="*/ 458154 h 643221"/>
                <a:gd name="connsiteX9" fmla="*/ 130969 w 729119"/>
                <a:gd name="connsiteY9" fmla="*/ 405767 h 643221"/>
                <a:gd name="connsiteX10" fmla="*/ 69056 w 729119"/>
                <a:gd name="connsiteY10" fmla="*/ 387907 h 643221"/>
                <a:gd name="connsiteX11" fmla="*/ 79772 w 729119"/>
                <a:gd name="connsiteY11" fmla="*/ 316470 h 643221"/>
                <a:gd name="connsiteX12" fmla="*/ 60722 w 729119"/>
                <a:gd name="connsiteY12" fmla="*/ 186692 h 643221"/>
                <a:gd name="connsiteX13" fmla="*/ 60722 w 729119"/>
                <a:gd name="connsiteY13" fmla="*/ 186692 h 643221"/>
                <a:gd name="connsiteX14" fmla="*/ 0 w 729119"/>
                <a:gd name="connsiteY14" fmla="*/ 164070 h 643221"/>
                <a:gd name="connsiteX0" fmla="*/ 0 w 729119"/>
                <a:gd name="connsiteY0" fmla="*/ 164070 h 643221"/>
                <a:gd name="connsiteX1" fmla="*/ 277415 w 729119"/>
                <a:gd name="connsiteY1" fmla="*/ 954 h 643221"/>
                <a:gd name="connsiteX2" fmla="*/ 672703 w 729119"/>
                <a:gd name="connsiteY2" fmla="*/ 314089 h 643221"/>
                <a:gd name="connsiteX3" fmla="*/ 729119 w 729119"/>
                <a:gd name="connsiteY3" fmla="*/ 631577 h 643221"/>
                <a:gd name="connsiteX4" fmla="*/ 508397 w 729119"/>
                <a:gd name="connsiteY4" fmla="*/ 618889 h 643221"/>
                <a:gd name="connsiteX5" fmla="*/ 453628 w 729119"/>
                <a:gd name="connsiteY5" fmla="*/ 339092 h 643221"/>
                <a:gd name="connsiteX6" fmla="*/ 196452 w 729119"/>
                <a:gd name="connsiteY6" fmla="*/ 356951 h 643221"/>
                <a:gd name="connsiteX7" fmla="*/ 196453 w 729119"/>
                <a:gd name="connsiteY7" fmla="*/ 402195 h 643221"/>
                <a:gd name="connsiteX8" fmla="*/ 219073 w 729119"/>
                <a:gd name="connsiteY8" fmla="*/ 458154 h 643221"/>
                <a:gd name="connsiteX9" fmla="*/ 130969 w 729119"/>
                <a:gd name="connsiteY9" fmla="*/ 405767 h 643221"/>
                <a:gd name="connsiteX10" fmla="*/ 69056 w 729119"/>
                <a:gd name="connsiteY10" fmla="*/ 387907 h 643221"/>
                <a:gd name="connsiteX11" fmla="*/ 79772 w 729119"/>
                <a:gd name="connsiteY11" fmla="*/ 316470 h 643221"/>
                <a:gd name="connsiteX12" fmla="*/ 60722 w 729119"/>
                <a:gd name="connsiteY12" fmla="*/ 186692 h 643221"/>
                <a:gd name="connsiteX13" fmla="*/ 60722 w 729119"/>
                <a:gd name="connsiteY13" fmla="*/ 186692 h 643221"/>
                <a:gd name="connsiteX14" fmla="*/ 0 w 729119"/>
                <a:gd name="connsiteY14" fmla="*/ 164070 h 643221"/>
                <a:gd name="connsiteX0" fmla="*/ 0 w 729119"/>
                <a:gd name="connsiteY0" fmla="*/ 164070 h 631577"/>
                <a:gd name="connsiteX1" fmla="*/ 277415 w 729119"/>
                <a:gd name="connsiteY1" fmla="*/ 954 h 631577"/>
                <a:gd name="connsiteX2" fmla="*/ 672703 w 729119"/>
                <a:gd name="connsiteY2" fmla="*/ 314089 h 631577"/>
                <a:gd name="connsiteX3" fmla="*/ 729119 w 729119"/>
                <a:gd name="connsiteY3" fmla="*/ 631577 h 631577"/>
                <a:gd name="connsiteX4" fmla="*/ 508397 w 729119"/>
                <a:gd name="connsiteY4" fmla="*/ 618889 h 631577"/>
                <a:gd name="connsiteX5" fmla="*/ 453628 w 729119"/>
                <a:gd name="connsiteY5" fmla="*/ 339092 h 631577"/>
                <a:gd name="connsiteX6" fmla="*/ 196452 w 729119"/>
                <a:gd name="connsiteY6" fmla="*/ 356951 h 631577"/>
                <a:gd name="connsiteX7" fmla="*/ 196453 w 729119"/>
                <a:gd name="connsiteY7" fmla="*/ 402195 h 631577"/>
                <a:gd name="connsiteX8" fmla="*/ 219073 w 729119"/>
                <a:gd name="connsiteY8" fmla="*/ 458154 h 631577"/>
                <a:gd name="connsiteX9" fmla="*/ 130969 w 729119"/>
                <a:gd name="connsiteY9" fmla="*/ 405767 h 631577"/>
                <a:gd name="connsiteX10" fmla="*/ 69056 w 729119"/>
                <a:gd name="connsiteY10" fmla="*/ 387907 h 631577"/>
                <a:gd name="connsiteX11" fmla="*/ 79772 w 729119"/>
                <a:gd name="connsiteY11" fmla="*/ 316470 h 631577"/>
                <a:gd name="connsiteX12" fmla="*/ 60722 w 729119"/>
                <a:gd name="connsiteY12" fmla="*/ 186692 h 631577"/>
                <a:gd name="connsiteX13" fmla="*/ 60722 w 729119"/>
                <a:gd name="connsiteY13" fmla="*/ 186692 h 631577"/>
                <a:gd name="connsiteX14" fmla="*/ 0 w 729119"/>
                <a:gd name="connsiteY14" fmla="*/ 164070 h 631577"/>
                <a:gd name="connsiteX0" fmla="*/ 0 w 729119"/>
                <a:gd name="connsiteY0" fmla="*/ 164070 h 646062"/>
                <a:gd name="connsiteX1" fmla="*/ 277415 w 729119"/>
                <a:gd name="connsiteY1" fmla="*/ 954 h 646062"/>
                <a:gd name="connsiteX2" fmla="*/ 672703 w 729119"/>
                <a:gd name="connsiteY2" fmla="*/ 314089 h 646062"/>
                <a:gd name="connsiteX3" fmla="*/ 729119 w 729119"/>
                <a:gd name="connsiteY3" fmla="*/ 631577 h 646062"/>
                <a:gd name="connsiteX4" fmla="*/ 518587 w 729119"/>
                <a:gd name="connsiteY4" fmla="*/ 646062 h 646062"/>
                <a:gd name="connsiteX5" fmla="*/ 453628 w 729119"/>
                <a:gd name="connsiteY5" fmla="*/ 339092 h 646062"/>
                <a:gd name="connsiteX6" fmla="*/ 196452 w 729119"/>
                <a:gd name="connsiteY6" fmla="*/ 356951 h 646062"/>
                <a:gd name="connsiteX7" fmla="*/ 196453 w 729119"/>
                <a:gd name="connsiteY7" fmla="*/ 402195 h 646062"/>
                <a:gd name="connsiteX8" fmla="*/ 219073 w 729119"/>
                <a:gd name="connsiteY8" fmla="*/ 458154 h 646062"/>
                <a:gd name="connsiteX9" fmla="*/ 130969 w 729119"/>
                <a:gd name="connsiteY9" fmla="*/ 405767 h 646062"/>
                <a:gd name="connsiteX10" fmla="*/ 69056 w 729119"/>
                <a:gd name="connsiteY10" fmla="*/ 387907 h 646062"/>
                <a:gd name="connsiteX11" fmla="*/ 79772 w 729119"/>
                <a:gd name="connsiteY11" fmla="*/ 316470 h 646062"/>
                <a:gd name="connsiteX12" fmla="*/ 60722 w 729119"/>
                <a:gd name="connsiteY12" fmla="*/ 186692 h 646062"/>
                <a:gd name="connsiteX13" fmla="*/ 60722 w 729119"/>
                <a:gd name="connsiteY13" fmla="*/ 186692 h 646062"/>
                <a:gd name="connsiteX14" fmla="*/ 0 w 729119"/>
                <a:gd name="connsiteY14" fmla="*/ 164070 h 646062"/>
                <a:gd name="connsiteX0" fmla="*/ 0 w 729119"/>
                <a:gd name="connsiteY0" fmla="*/ 164070 h 646062"/>
                <a:gd name="connsiteX1" fmla="*/ 277415 w 729119"/>
                <a:gd name="connsiteY1" fmla="*/ 954 h 646062"/>
                <a:gd name="connsiteX2" fmla="*/ 672703 w 729119"/>
                <a:gd name="connsiteY2" fmla="*/ 314089 h 646062"/>
                <a:gd name="connsiteX3" fmla="*/ 729119 w 729119"/>
                <a:gd name="connsiteY3" fmla="*/ 631577 h 646062"/>
                <a:gd name="connsiteX4" fmla="*/ 518587 w 729119"/>
                <a:gd name="connsiteY4" fmla="*/ 646062 h 646062"/>
                <a:gd name="connsiteX5" fmla="*/ 453628 w 729119"/>
                <a:gd name="connsiteY5" fmla="*/ 339092 h 646062"/>
                <a:gd name="connsiteX6" fmla="*/ 196452 w 729119"/>
                <a:gd name="connsiteY6" fmla="*/ 356951 h 646062"/>
                <a:gd name="connsiteX7" fmla="*/ 196453 w 729119"/>
                <a:gd name="connsiteY7" fmla="*/ 402195 h 646062"/>
                <a:gd name="connsiteX8" fmla="*/ 219073 w 729119"/>
                <a:gd name="connsiteY8" fmla="*/ 458154 h 646062"/>
                <a:gd name="connsiteX9" fmla="*/ 130969 w 729119"/>
                <a:gd name="connsiteY9" fmla="*/ 405767 h 646062"/>
                <a:gd name="connsiteX10" fmla="*/ 69056 w 729119"/>
                <a:gd name="connsiteY10" fmla="*/ 387907 h 646062"/>
                <a:gd name="connsiteX11" fmla="*/ 79772 w 729119"/>
                <a:gd name="connsiteY11" fmla="*/ 316470 h 646062"/>
                <a:gd name="connsiteX12" fmla="*/ 60722 w 729119"/>
                <a:gd name="connsiteY12" fmla="*/ 186692 h 646062"/>
                <a:gd name="connsiteX13" fmla="*/ 60722 w 729119"/>
                <a:gd name="connsiteY13" fmla="*/ 186692 h 646062"/>
                <a:gd name="connsiteX14" fmla="*/ 0 w 729119"/>
                <a:gd name="connsiteY14" fmla="*/ 164070 h 646062"/>
                <a:gd name="connsiteX0" fmla="*/ 0 w 729119"/>
                <a:gd name="connsiteY0" fmla="*/ 164070 h 640967"/>
                <a:gd name="connsiteX1" fmla="*/ 277415 w 729119"/>
                <a:gd name="connsiteY1" fmla="*/ 954 h 640967"/>
                <a:gd name="connsiteX2" fmla="*/ 672703 w 729119"/>
                <a:gd name="connsiteY2" fmla="*/ 314089 h 640967"/>
                <a:gd name="connsiteX3" fmla="*/ 729119 w 729119"/>
                <a:gd name="connsiteY3" fmla="*/ 631577 h 640967"/>
                <a:gd name="connsiteX4" fmla="*/ 506699 w 729119"/>
                <a:gd name="connsiteY4" fmla="*/ 640967 h 640967"/>
                <a:gd name="connsiteX5" fmla="*/ 453628 w 729119"/>
                <a:gd name="connsiteY5" fmla="*/ 339092 h 640967"/>
                <a:gd name="connsiteX6" fmla="*/ 196452 w 729119"/>
                <a:gd name="connsiteY6" fmla="*/ 356951 h 640967"/>
                <a:gd name="connsiteX7" fmla="*/ 196453 w 729119"/>
                <a:gd name="connsiteY7" fmla="*/ 402195 h 640967"/>
                <a:gd name="connsiteX8" fmla="*/ 219073 w 729119"/>
                <a:gd name="connsiteY8" fmla="*/ 458154 h 640967"/>
                <a:gd name="connsiteX9" fmla="*/ 130969 w 729119"/>
                <a:gd name="connsiteY9" fmla="*/ 405767 h 640967"/>
                <a:gd name="connsiteX10" fmla="*/ 69056 w 729119"/>
                <a:gd name="connsiteY10" fmla="*/ 387907 h 640967"/>
                <a:gd name="connsiteX11" fmla="*/ 79772 w 729119"/>
                <a:gd name="connsiteY11" fmla="*/ 316470 h 640967"/>
                <a:gd name="connsiteX12" fmla="*/ 60722 w 729119"/>
                <a:gd name="connsiteY12" fmla="*/ 186692 h 640967"/>
                <a:gd name="connsiteX13" fmla="*/ 60722 w 729119"/>
                <a:gd name="connsiteY13" fmla="*/ 186692 h 640967"/>
                <a:gd name="connsiteX14" fmla="*/ 0 w 729119"/>
                <a:gd name="connsiteY14" fmla="*/ 164070 h 64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9119" h="640967">
                  <a:moveTo>
                    <a:pt x="0" y="164070"/>
                  </a:moveTo>
                  <a:cubicBezTo>
                    <a:pt x="83840" y="62866"/>
                    <a:pt x="95051" y="18814"/>
                    <a:pt x="277415" y="954"/>
                  </a:cubicBezTo>
                  <a:cubicBezTo>
                    <a:pt x="459779" y="-16906"/>
                    <a:pt x="622893" y="220873"/>
                    <a:pt x="672703" y="314089"/>
                  </a:cubicBezTo>
                  <a:cubicBezTo>
                    <a:pt x="722513" y="407305"/>
                    <a:pt x="705261" y="449897"/>
                    <a:pt x="729119" y="631577"/>
                  </a:cubicBezTo>
                  <a:lnTo>
                    <a:pt x="506699" y="640967"/>
                  </a:lnTo>
                  <a:cubicBezTo>
                    <a:pt x="486258" y="580332"/>
                    <a:pt x="505336" y="386428"/>
                    <a:pt x="453628" y="339092"/>
                  </a:cubicBezTo>
                  <a:cubicBezTo>
                    <a:pt x="401920" y="291756"/>
                    <a:pt x="269081" y="308334"/>
                    <a:pt x="196452" y="356951"/>
                  </a:cubicBezTo>
                  <a:cubicBezTo>
                    <a:pt x="123823" y="405568"/>
                    <a:pt x="192683" y="385328"/>
                    <a:pt x="196453" y="402195"/>
                  </a:cubicBezTo>
                  <a:cubicBezTo>
                    <a:pt x="200223" y="419062"/>
                    <a:pt x="265706" y="427793"/>
                    <a:pt x="219073" y="458154"/>
                  </a:cubicBezTo>
                  <a:cubicBezTo>
                    <a:pt x="172440" y="488515"/>
                    <a:pt x="155972" y="417475"/>
                    <a:pt x="130969" y="405767"/>
                  </a:cubicBezTo>
                  <a:cubicBezTo>
                    <a:pt x="105966" y="394059"/>
                    <a:pt x="77589" y="402790"/>
                    <a:pt x="69056" y="387907"/>
                  </a:cubicBezTo>
                  <a:cubicBezTo>
                    <a:pt x="60523" y="373024"/>
                    <a:pt x="81161" y="350006"/>
                    <a:pt x="79772" y="316470"/>
                  </a:cubicBezTo>
                  <a:cubicBezTo>
                    <a:pt x="78383" y="282934"/>
                    <a:pt x="60722" y="186692"/>
                    <a:pt x="60722" y="186692"/>
                  </a:cubicBezTo>
                  <a:lnTo>
                    <a:pt x="60722" y="186692"/>
                  </a:lnTo>
                  <a:lnTo>
                    <a:pt x="0" y="16407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60" name="Oval 3559">
              <a:extLst>
                <a:ext uri="{FF2B5EF4-FFF2-40B4-BE49-F238E27FC236}">
                  <a16:creationId xmlns:a16="http://schemas.microsoft.com/office/drawing/2014/main" id="{C19703DF-E3D5-6940-866F-7655CDC50B83}"/>
                </a:ext>
              </a:extLst>
            </p:cNvPr>
            <p:cNvSpPr/>
            <p:nvPr/>
          </p:nvSpPr>
          <p:spPr>
            <a:xfrm>
              <a:off x="20143297" y="5518247"/>
              <a:ext cx="256419" cy="497532"/>
            </a:xfrm>
            <a:prstGeom prst="ellipse">
              <a:avLst/>
            </a:pr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61" name="Freeform 3560">
              <a:extLst>
                <a:ext uri="{FF2B5EF4-FFF2-40B4-BE49-F238E27FC236}">
                  <a16:creationId xmlns:a16="http://schemas.microsoft.com/office/drawing/2014/main" id="{203A4152-478D-934E-A5E1-840E0B5C23F0}"/>
                </a:ext>
              </a:extLst>
            </p:cNvPr>
            <p:cNvSpPr/>
            <p:nvPr/>
          </p:nvSpPr>
          <p:spPr>
            <a:xfrm>
              <a:off x="19376626" y="7343228"/>
              <a:ext cx="3034810" cy="851231"/>
            </a:xfrm>
            <a:custGeom>
              <a:avLst/>
              <a:gdLst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5907 w 557359"/>
                <a:gd name="connsiteY0" fmla="*/ 23205 h 153206"/>
                <a:gd name="connsiteX1" fmla="*/ 312193 w 557359"/>
                <a:gd name="connsiteY1" fmla="*/ 9583 h 153206"/>
                <a:gd name="connsiteX2" fmla="*/ 553990 w 557359"/>
                <a:gd name="connsiteY2" fmla="*/ 127076 h 153206"/>
                <a:gd name="connsiteX3" fmla="*/ 129994 w 557359"/>
                <a:gd name="connsiteY3" fmla="*/ 75992 h 153206"/>
                <a:gd name="connsiteX4" fmla="*/ 43152 w 557359"/>
                <a:gd name="connsiteY4" fmla="*/ 152617 h 153206"/>
                <a:gd name="connsiteX5" fmla="*/ 15907 w 557359"/>
                <a:gd name="connsiteY5" fmla="*/ 23205 h 153206"/>
                <a:gd name="connsiteX0" fmla="*/ 15907 w 557359"/>
                <a:gd name="connsiteY0" fmla="*/ 23205 h 152617"/>
                <a:gd name="connsiteX1" fmla="*/ 312193 w 557359"/>
                <a:gd name="connsiteY1" fmla="*/ 9583 h 152617"/>
                <a:gd name="connsiteX2" fmla="*/ 553990 w 557359"/>
                <a:gd name="connsiteY2" fmla="*/ 127076 h 152617"/>
                <a:gd name="connsiteX3" fmla="*/ 129994 w 557359"/>
                <a:gd name="connsiteY3" fmla="*/ 75992 h 152617"/>
                <a:gd name="connsiteX4" fmla="*/ 43152 w 557359"/>
                <a:gd name="connsiteY4" fmla="*/ 152617 h 152617"/>
                <a:gd name="connsiteX5" fmla="*/ 15907 w 557359"/>
                <a:gd name="connsiteY5" fmla="*/ 23205 h 152617"/>
                <a:gd name="connsiteX0" fmla="*/ 15907 w 557359"/>
                <a:gd name="connsiteY0" fmla="*/ 23205 h 152617"/>
                <a:gd name="connsiteX1" fmla="*/ 312193 w 557359"/>
                <a:gd name="connsiteY1" fmla="*/ 9583 h 152617"/>
                <a:gd name="connsiteX2" fmla="*/ 553990 w 557359"/>
                <a:gd name="connsiteY2" fmla="*/ 127076 h 152617"/>
                <a:gd name="connsiteX3" fmla="*/ 129994 w 557359"/>
                <a:gd name="connsiteY3" fmla="*/ 75992 h 152617"/>
                <a:gd name="connsiteX4" fmla="*/ 43152 w 557359"/>
                <a:gd name="connsiteY4" fmla="*/ 152617 h 152617"/>
                <a:gd name="connsiteX5" fmla="*/ 15907 w 557359"/>
                <a:gd name="connsiteY5" fmla="*/ 23205 h 152617"/>
                <a:gd name="connsiteX0" fmla="*/ 0 w 541452"/>
                <a:gd name="connsiteY0" fmla="*/ 23205 h 152617"/>
                <a:gd name="connsiteX1" fmla="*/ 296286 w 541452"/>
                <a:gd name="connsiteY1" fmla="*/ 9583 h 152617"/>
                <a:gd name="connsiteX2" fmla="*/ 538083 w 541452"/>
                <a:gd name="connsiteY2" fmla="*/ 127076 h 152617"/>
                <a:gd name="connsiteX3" fmla="*/ 114087 w 541452"/>
                <a:gd name="connsiteY3" fmla="*/ 75992 h 152617"/>
                <a:gd name="connsiteX4" fmla="*/ 27245 w 541452"/>
                <a:gd name="connsiteY4" fmla="*/ 152617 h 152617"/>
                <a:gd name="connsiteX5" fmla="*/ 0 w 541452"/>
                <a:gd name="connsiteY5" fmla="*/ 23205 h 152617"/>
                <a:gd name="connsiteX0" fmla="*/ 0 w 541452"/>
                <a:gd name="connsiteY0" fmla="*/ 25179 h 154591"/>
                <a:gd name="connsiteX1" fmla="*/ 296286 w 541452"/>
                <a:gd name="connsiteY1" fmla="*/ 11557 h 154591"/>
                <a:gd name="connsiteX2" fmla="*/ 538083 w 541452"/>
                <a:gd name="connsiteY2" fmla="*/ 129050 h 154591"/>
                <a:gd name="connsiteX3" fmla="*/ 114087 w 541452"/>
                <a:gd name="connsiteY3" fmla="*/ 77966 h 154591"/>
                <a:gd name="connsiteX4" fmla="*/ 27245 w 541452"/>
                <a:gd name="connsiteY4" fmla="*/ 154591 h 154591"/>
                <a:gd name="connsiteX5" fmla="*/ 0 w 541452"/>
                <a:gd name="connsiteY5" fmla="*/ 25179 h 154591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14087 w 538083"/>
                <a:gd name="connsiteY3" fmla="*/ 75148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45741"/>
                <a:gd name="connsiteY0" fmla="*/ 22361 h 151773"/>
                <a:gd name="connsiteX1" fmla="*/ 296286 w 545741"/>
                <a:gd name="connsiteY1" fmla="*/ 8739 h 151773"/>
                <a:gd name="connsiteX2" fmla="*/ 538083 w 545741"/>
                <a:gd name="connsiteY2" fmla="*/ 126232 h 151773"/>
                <a:gd name="connsiteX3" fmla="*/ 151549 w 545741"/>
                <a:gd name="connsiteY3" fmla="*/ 70039 h 151773"/>
                <a:gd name="connsiteX4" fmla="*/ 27245 w 545741"/>
                <a:gd name="connsiteY4" fmla="*/ 151773 h 151773"/>
                <a:gd name="connsiteX5" fmla="*/ 0 w 545741"/>
                <a:gd name="connsiteY5" fmla="*/ 22361 h 151773"/>
                <a:gd name="connsiteX0" fmla="*/ 0 w 541817"/>
                <a:gd name="connsiteY0" fmla="*/ 22361 h 151773"/>
                <a:gd name="connsiteX1" fmla="*/ 296286 w 541817"/>
                <a:gd name="connsiteY1" fmla="*/ 8739 h 151773"/>
                <a:gd name="connsiteX2" fmla="*/ 538083 w 541817"/>
                <a:gd name="connsiteY2" fmla="*/ 126232 h 151773"/>
                <a:gd name="connsiteX3" fmla="*/ 151549 w 541817"/>
                <a:gd name="connsiteY3" fmla="*/ 70039 h 151773"/>
                <a:gd name="connsiteX4" fmla="*/ 27245 w 541817"/>
                <a:gd name="connsiteY4" fmla="*/ 151773 h 151773"/>
                <a:gd name="connsiteX5" fmla="*/ 0 w 541817"/>
                <a:gd name="connsiteY5" fmla="*/ 22361 h 151773"/>
                <a:gd name="connsiteX0" fmla="*/ 0 w 545309"/>
                <a:gd name="connsiteY0" fmla="*/ 22361 h 151773"/>
                <a:gd name="connsiteX1" fmla="*/ 296286 w 545309"/>
                <a:gd name="connsiteY1" fmla="*/ 8739 h 151773"/>
                <a:gd name="connsiteX2" fmla="*/ 538083 w 545309"/>
                <a:gd name="connsiteY2" fmla="*/ 126232 h 151773"/>
                <a:gd name="connsiteX3" fmla="*/ 151549 w 545309"/>
                <a:gd name="connsiteY3" fmla="*/ 70039 h 151773"/>
                <a:gd name="connsiteX4" fmla="*/ 27245 w 545309"/>
                <a:gd name="connsiteY4" fmla="*/ 151773 h 151773"/>
                <a:gd name="connsiteX5" fmla="*/ 0 w 545309"/>
                <a:gd name="connsiteY5" fmla="*/ 22361 h 151773"/>
                <a:gd name="connsiteX0" fmla="*/ 0 w 540841"/>
                <a:gd name="connsiteY0" fmla="*/ 22361 h 151773"/>
                <a:gd name="connsiteX1" fmla="*/ 296286 w 540841"/>
                <a:gd name="connsiteY1" fmla="*/ 8739 h 151773"/>
                <a:gd name="connsiteX2" fmla="*/ 538083 w 540841"/>
                <a:gd name="connsiteY2" fmla="*/ 126232 h 151773"/>
                <a:gd name="connsiteX3" fmla="*/ 151549 w 540841"/>
                <a:gd name="connsiteY3" fmla="*/ 70039 h 151773"/>
                <a:gd name="connsiteX4" fmla="*/ 27245 w 540841"/>
                <a:gd name="connsiteY4" fmla="*/ 151773 h 151773"/>
                <a:gd name="connsiteX5" fmla="*/ 0 w 540841"/>
                <a:gd name="connsiteY5" fmla="*/ 22361 h 151773"/>
                <a:gd name="connsiteX0" fmla="*/ 0 w 539439"/>
                <a:gd name="connsiteY0" fmla="*/ 22361 h 151773"/>
                <a:gd name="connsiteX1" fmla="*/ 296286 w 539439"/>
                <a:gd name="connsiteY1" fmla="*/ 8739 h 151773"/>
                <a:gd name="connsiteX2" fmla="*/ 538083 w 539439"/>
                <a:gd name="connsiteY2" fmla="*/ 126232 h 151773"/>
                <a:gd name="connsiteX3" fmla="*/ 187308 w 539439"/>
                <a:gd name="connsiteY3" fmla="*/ 66633 h 151773"/>
                <a:gd name="connsiteX4" fmla="*/ 27245 w 539439"/>
                <a:gd name="connsiteY4" fmla="*/ 151773 h 151773"/>
                <a:gd name="connsiteX5" fmla="*/ 0 w 539439"/>
                <a:gd name="connsiteY5" fmla="*/ 22361 h 151773"/>
                <a:gd name="connsiteX0" fmla="*/ 0 w 539439"/>
                <a:gd name="connsiteY0" fmla="*/ 22361 h 151773"/>
                <a:gd name="connsiteX1" fmla="*/ 296286 w 539439"/>
                <a:gd name="connsiteY1" fmla="*/ 8739 h 151773"/>
                <a:gd name="connsiteX2" fmla="*/ 538083 w 539439"/>
                <a:gd name="connsiteY2" fmla="*/ 126232 h 151773"/>
                <a:gd name="connsiteX3" fmla="*/ 187308 w 539439"/>
                <a:gd name="connsiteY3" fmla="*/ 66633 h 151773"/>
                <a:gd name="connsiteX4" fmla="*/ 27245 w 539439"/>
                <a:gd name="connsiteY4" fmla="*/ 151773 h 151773"/>
                <a:gd name="connsiteX5" fmla="*/ 0 w 539439"/>
                <a:gd name="connsiteY5" fmla="*/ 22361 h 151773"/>
                <a:gd name="connsiteX0" fmla="*/ 0 w 541101"/>
                <a:gd name="connsiteY0" fmla="*/ 22361 h 151773"/>
                <a:gd name="connsiteX1" fmla="*/ 296286 w 541101"/>
                <a:gd name="connsiteY1" fmla="*/ 8739 h 151773"/>
                <a:gd name="connsiteX2" fmla="*/ 538083 w 541101"/>
                <a:gd name="connsiteY2" fmla="*/ 126232 h 151773"/>
                <a:gd name="connsiteX3" fmla="*/ 187308 w 541101"/>
                <a:gd name="connsiteY3" fmla="*/ 66633 h 151773"/>
                <a:gd name="connsiteX4" fmla="*/ 27245 w 541101"/>
                <a:gd name="connsiteY4" fmla="*/ 151773 h 151773"/>
                <a:gd name="connsiteX5" fmla="*/ 0 w 541101"/>
                <a:gd name="connsiteY5" fmla="*/ 22361 h 15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101" h="151773">
                  <a:moveTo>
                    <a:pt x="0" y="22361"/>
                  </a:moveTo>
                  <a:cubicBezTo>
                    <a:pt x="66977" y="-8289"/>
                    <a:pt x="204903" y="-1762"/>
                    <a:pt x="296286" y="8739"/>
                  </a:cubicBezTo>
                  <a:cubicBezTo>
                    <a:pt x="387669" y="19240"/>
                    <a:pt x="566463" y="131908"/>
                    <a:pt x="538083" y="126232"/>
                  </a:cubicBezTo>
                  <a:cubicBezTo>
                    <a:pt x="509703" y="120556"/>
                    <a:pt x="304801" y="58970"/>
                    <a:pt x="187308" y="66633"/>
                  </a:cubicBezTo>
                  <a:cubicBezTo>
                    <a:pt x="108980" y="70890"/>
                    <a:pt x="51368" y="124245"/>
                    <a:pt x="27245" y="151773"/>
                  </a:cubicBezTo>
                  <a:cubicBezTo>
                    <a:pt x="18447" y="111190"/>
                    <a:pt x="16461" y="59822"/>
                    <a:pt x="0" y="2236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562" name="Group 3561">
              <a:extLst>
                <a:ext uri="{FF2B5EF4-FFF2-40B4-BE49-F238E27FC236}">
                  <a16:creationId xmlns:a16="http://schemas.microsoft.com/office/drawing/2014/main" id="{79F468E8-0484-3A46-AEAB-A40E28C91C09}"/>
                </a:ext>
              </a:extLst>
            </p:cNvPr>
            <p:cNvGrpSpPr/>
            <p:nvPr/>
          </p:nvGrpSpPr>
          <p:grpSpPr>
            <a:xfrm>
              <a:off x="19915459" y="5827655"/>
              <a:ext cx="3178092" cy="4044123"/>
              <a:chOff x="3299241" y="661151"/>
              <a:chExt cx="566648" cy="721060"/>
            </a:xfrm>
          </p:grpSpPr>
          <p:grpSp>
            <p:nvGrpSpPr>
              <p:cNvPr id="4760" name="Group 4759">
                <a:extLst>
                  <a:ext uri="{FF2B5EF4-FFF2-40B4-BE49-F238E27FC236}">
                    <a16:creationId xmlns:a16="http://schemas.microsoft.com/office/drawing/2014/main" id="{68D4E8A8-719B-D341-A010-D9CF212888DF}"/>
                  </a:ext>
                </a:extLst>
              </p:cNvPr>
              <p:cNvGrpSpPr/>
              <p:nvPr/>
            </p:nvGrpSpPr>
            <p:grpSpPr>
              <a:xfrm>
                <a:off x="3299241" y="1284058"/>
                <a:ext cx="268876" cy="98153"/>
                <a:chOff x="3878625" y="1429287"/>
                <a:chExt cx="268876" cy="98153"/>
              </a:xfrm>
            </p:grpSpPr>
            <p:sp>
              <p:nvSpPr>
                <p:cNvPr id="4762" name="Freeform 4761">
                  <a:extLst>
                    <a:ext uri="{FF2B5EF4-FFF2-40B4-BE49-F238E27FC236}">
                      <a16:creationId xmlns:a16="http://schemas.microsoft.com/office/drawing/2014/main" id="{743E5C47-3CEA-6B42-BB78-2626ACDE0107}"/>
                    </a:ext>
                  </a:extLst>
                </p:cNvPr>
                <p:cNvSpPr/>
                <p:nvPr/>
              </p:nvSpPr>
              <p:spPr>
                <a:xfrm>
                  <a:off x="3878625" y="1429287"/>
                  <a:ext cx="211860" cy="98153"/>
                </a:xfrm>
                <a:custGeom>
                  <a:avLst/>
                  <a:gdLst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8646 h 129964"/>
                    <a:gd name="connsiteX1" fmla="*/ 199094 w 292341"/>
                    <a:gd name="connsiteY1" fmla="*/ 7931 h 129964"/>
                    <a:gd name="connsiteX2" fmla="*/ 291963 w 292341"/>
                    <a:gd name="connsiteY2" fmla="*/ 43650 h 129964"/>
                    <a:gd name="connsiteX3" fmla="*/ 230051 w 292341"/>
                    <a:gd name="connsiteY3" fmla="*/ 62700 h 129964"/>
                    <a:gd name="connsiteX4" fmla="*/ 183616 w 292341"/>
                    <a:gd name="connsiteY4" fmla="*/ 87703 h 129964"/>
                    <a:gd name="connsiteX5" fmla="*/ 127657 w 292341"/>
                    <a:gd name="connsiteY5" fmla="*/ 87703 h 129964"/>
                    <a:gd name="connsiteX6" fmla="*/ 76460 w 292341"/>
                    <a:gd name="connsiteY6" fmla="*/ 99608 h 129964"/>
                    <a:gd name="connsiteX7" fmla="*/ 1451 w 292341"/>
                    <a:gd name="connsiteY7" fmla="*/ 129375 h 129964"/>
                    <a:gd name="connsiteX8" fmla="*/ 30026 w 292341"/>
                    <a:gd name="connsiteY8" fmla="*/ 74606 h 129964"/>
                    <a:gd name="connsiteX9" fmla="*/ 94319 w 292341"/>
                    <a:gd name="connsiteY9" fmla="*/ 18646 h 12996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2403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60496 h 132524"/>
                    <a:gd name="connsiteX9" fmla="*/ 94319 w 292341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68059"/>
                    <a:gd name="connsiteY0" fmla="*/ 21206 h 132524"/>
                    <a:gd name="connsiteX1" fmla="*/ 199482 w 268059"/>
                    <a:gd name="connsiteY1" fmla="*/ 10491 h 132524"/>
                    <a:gd name="connsiteX2" fmla="*/ 267348 w 268059"/>
                    <a:gd name="connsiteY2" fmla="*/ 66450 h 132524"/>
                    <a:gd name="connsiteX3" fmla="*/ 230439 w 268059"/>
                    <a:gd name="connsiteY3" fmla="*/ 65260 h 132524"/>
                    <a:gd name="connsiteX4" fmla="*/ 184004 w 268059"/>
                    <a:gd name="connsiteY4" fmla="*/ 86691 h 132524"/>
                    <a:gd name="connsiteX5" fmla="*/ 128045 w 268059"/>
                    <a:gd name="connsiteY5" fmla="*/ 90263 h 132524"/>
                    <a:gd name="connsiteX6" fmla="*/ 76848 w 268059"/>
                    <a:gd name="connsiteY6" fmla="*/ 102168 h 132524"/>
                    <a:gd name="connsiteX7" fmla="*/ 1839 w 268059"/>
                    <a:gd name="connsiteY7" fmla="*/ 131935 h 132524"/>
                    <a:gd name="connsiteX8" fmla="*/ 30414 w 268059"/>
                    <a:gd name="connsiteY8" fmla="*/ 60496 h 132524"/>
                    <a:gd name="connsiteX9" fmla="*/ 94707 w 268059"/>
                    <a:gd name="connsiteY9" fmla="*/ 21206 h 132524"/>
                    <a:gd name="connsiteX0" fmla="*/ 94707 w 286824"/>
                    <a:gd name="connsiteY0" fmla="*/ 21206 h 132524"/>
                    <a:gd name="connsiteX1" fmla="*/ 199482 w 286824"/>
                    <a:gd name="connsiteY1" fmla="*/ 10491 h 132524"/>
                    <a:gd name="connsiteX2" fmla="*/ 286398 w 286824"/>
                    <a:gd name="connsiteY2" fmla="*/ 77166 h 132524"/>
                    <a:gd name="connsiteX3" fmla="*/ 230439 w 286824"/>
                    <a:gd name="connsiteY3" fmla="*/ 65260 h 132524"/>
                    <a:gd name="connsiteX4" fmla="*/ 184004 w 286824"/>
                    <a:gd name="connsiteY4" fmla="*/ 86691 h 132524"/>
                    <a:gd name="connsiteX5" fmla="*/ 128045 w 286824"/>
                    <a:gd name="connsiteY5" fmla="*/ 90263 h 132524"/>
                    <a:gd name="connsiteX6" fmla="*/ 76848 w 286824"/>
                    <a:gd name="connsiteY6" fmla="*/ 102168 h 132524"/>
                    <a:gd name="connsiteX7" fmla="*/ 1839 w 286824"/>
                    <a:gd name="connsiteY7" fmla="*/ 131935 h 132524"/>
                    <a:gd name="connsiteX8" fmla="*/ 30414 w 286824"/>
                    <a:gd name="connsiteY8" fmla="*/ 60496 h 132524"/>
                    <a:gd name="connsiteX9" fmla="*/ 94707 w 286824"/>
                    <a:gd name="connsiteY9" fmla="*/ 21206 h 132524"/>
                    <a:gd name="connsiteX0" fmla="*/ 94707 w 286530"/>
                    <a:gd name="connsiteY0" fmla="*/ 21206 h 132524"/>
                    <a:gd name="connsiteX1" fmla="*/ 199482 w 286530"/>
                    <a:gd name="connsiteY1" fmla="*/ 10491 h 132524"/>
                    <a:gd name="connsiteX2" fmla="*/ 286398 w 286530"/>
                    <a:gd name="connsiteY2" fmla="*/ 77166 h 132524"/>
                    <a:gd name="connsiteX3" fmla="*/ 230439 w 286530"/>
                    <a:gd name="connsiteY3" fmla="*/ 65260 h 132524"/>
                    <a:gd name="connsiteX4" fmla="*/ 184004 w 286530"/>
                    <a:gd name="connsiteY4" fmla="*/ 86691 h 132524"/>
                    <a:gd name="connsiteX5" fmla="*/ 128045 w 286530"/>
                    <a:gd name="connsiteY5" fmla="*/ 90263 h 132524"/>
                    <a:gd name="connsiteX6" fmla="*/ 76848 w 286530"/>
                    <a:gd name="connsiteY6" fmla="*/ 102168 h 132524"/>
                    <a:gd name="connsiteX7" fmla="*/ 1839 w 286530"/>
                    <a:gd name="connsiteY7" fmla="*/ 131935 h 132524"/>
                    <a:gd name="connsiteX8" fmla="*/ 30414 w 286530"/>
                    <a:gd name="connsiteY8" fmla="*/ 60496 h 132524"/>
                    <a:gd name="connsiteX9" fmla="*/ 94707 w 286530"/>
                    <a:gd name="connsiteY9" fmla="*/ 21206 h 132524"/>
                    <a:gd name="connsiteX0" fmla="*/ 72897 w 264720"/>
                    <a:gd name="connsiteY0" fmla="*/ 21206 h 104966"/>
                    <a:gd name="connsiteX1" fmla="*/ 177672 w 264720"/>
                    <a:gd name="connsiteY1" fmla="*/ 10491 h 104966"/>
                    <a:gd name="connsiteX2" fmla="*/ 264588 w 264720"/>
                    <a:gd name="connsiteY2" fmla="*/ 77166 h 104966"/>
                    <a:gd name="connsiteX3" fmla="*/ 208629 w 264720"/>
                    <a:gd name="connsiteY3" fmla="*/ 65260 h 104966"/>
                    <a:gd name="connsiteX4" fmla="*/ 162194 w 264720"/>
                    <a:gd name="connsiteY4" fmla="*/ 86691 h 104966"/>
                    <a:gd name="connsiteX5" fmla="*/ 106235 w 264720"/>
                    <a:gd name="connsiteY5" fmla="*/ 90263 h 104966"/>
                    <a:gd name="connsiteX6" fmla="*/ 55038 w 264720"/>
                    <a:gd name="connsiteY6" fmla="*/ 102168 h 104966"/>
                    <a:gd name="connsiteX7" fmla="*/ 13381 w 264720"/>
                    <a:gd name="connsiteY7" fmla="*/ 96588 h 104966"/>
                    <a:gd name="connsiteX8" fmla="*/ 8604 w 264720"/>
                    <a:gd name="connsiteY8" fmla="*/ 60496 h 104966"/>
                    <a:gd name="connsiteX9" fmla="*/ 72897 w 264720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86" h="98153">
                      <a:moveTo>
                        <a:pt x="72897" y="21206"/>
                      </a:moveTo>
                      <a:cubicBezTo>
                        <a:pt x="98694" y="-621"/>
                        <a:pt x="143540" y="-7964"/>
                        <a:pt x="177672" y="10491"/>
                      </a:cubicBezTo>
                      <a:cubicBezTo>
                        <a:pt x="212994" y="5133"/>
                        <a:pt x="244943" y="4962"/>
                        <a:pt x="241768" y="40283"/>
                      </a:cubicBezTo>
                      <a:cubicBezTo>
                        <a:pt x="238593" y="75604"/>
                        <a:pt x="217167" y="51965"/>
                        <a:pt x="208629" y="65260"/>
                      </a:cubicBezTo>
                      <a:cubicBezTo>
                        <a:pt x="181390" y="66648"/>
                        <a:pt x="168159" y="68347"/>
                        <a:pt x="158114" y="87882"/>
                      </a:cubicBezTo>
                      <a:cubicBezTo>
                        <a:pt x="132271" y="84365"/>
                        <a:pt x="119505" y="70816"/>
                        <a:pt x="106235" y="90263"/>
                      </a:cubicBezTo>
                      <a:cubicBezTo>
                        <a:pt x="81577" y="84706"/>
                        <a:pt x="53282" y="86800"/>
                        <a:pt x="53282" y="86800"/>
                      </a:cubicBezTo>
                      <a:cubicBezTo>
                        <a:pt x="32248" y="93745"/>
                        <a:pt x="21120" y="101549"/>
                        <a:pt x="13381" y="96588"/>
                      </a:cubicBezTo>
                      <a:cubicBezTo>
                        <a:pt x="5642" y="91627"/>
                        <a:pt x="-9652" y="82324"/>
                        <a:pt x="8604" y="60496"/>
                      </a:cubicBezTo>
                      <a:cubicBezTo>
                        <a:pt x="31954" y="47002"/>
                        <a:pt x="45910" y="26365"/>
                        <a:pt x="72897" y="2120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40000"/>
                        <a:lumOff val="60000"/>
                        <a:shade val="30000"/>
                        <a:satMod val="115000"/>
                      </a:schemeClr>
                    </a:gs>
                    <a:gs pos="50000">
                      <a:schemeClr val="accent6">
                        <a:lumMod val="40000"/>
                        <a:lumOff val="60000"/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lumMod val="40000"/>
                        <a:lumOff val="6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63" name="Freeform 4762">
                  <a:extLst>
                    <a:ext uri="{FF2B5EF4-FFF2-40B4-BE49-F238E27FC236}">
                      <a16:creationId xmlns:a16="http://schemas.microsoft.com/office/drawing/2014/main" id="{4541E379-8F02-714A-9C24-B8C16986C82B}"/>
                    </a:ext>
                  </a:extLst>
                </p:cNvPr>
                <p:cNvSpPr/>
                <p:nvPr/>
              </p:nvSpPr>
              <p:spPr>
                <a:xfrm rot="20578914" flipV="1">
                  <a:off x="3986271" y="1441549"/>
                  <a:ext cx="161230" cy="73628"/>
                </a:xfrm>
                <a:custGeom>
                  <a:avLst/>
                  <a:gdLst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8646 h 129964"/>
                    <a:gd name="connsiteX1" fmla="*/ 199094 w 292341"/>
                    <a:gd name="connsiteY1" fmla="*/ 7931 h 129964"/>
                    <a:gd name="connsiteX2" fmla="*/ 291963 w 292341"/>
                    <a:gd name="connsiteY2" fmla="*/ 43650 h 129964"/>
                    <a:gd name="connsiteX3" fmla="*/ 230051 w 292341"/>
                    <a:gd name="connsiteY3" fmla="*/ 62700 h 129964"/>
                    <a:gd name="connsiteX4" fmla="*/ 183616 w 292341"/>
                    <a:gd name="connsiteY4" fmla="*/ 87703 h 129964"/>
                    <a:gd name="connsiteX5" fmla="*/ 127657 w 292341"/>
                    <a:gd name="connsiteY5" fmla="*/ 87703 h 129964"/>
                    <a:gd name="connsiteX6" fmla="*/ 76460 w 292341"/>
                    <a:gd name="connsiteY6" fmla="*/ 99608 h 129964"/>
                    <a:gd name="connsiteX7" fmla="*/ 1451 w 292341"/>
                    <a:gd name="connsiteY7" fmla="*/ 129375 h 129964"/>
                    <a:gd name="connsiteX8" fmla="*/ 30026 w 292341"/>
                    <a:gd name="connsiteY8" fmla="*/ 74606 h 129964"/>
                    <a:gd name="connsiteX9" fmla="*/ 94319 w 292341"/>
                    <a:gd name="connsiteY9" fmla="*/ 18646 h 12996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2403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60496 h 132524"/>
                    <a:gd name="connsiteX9" fmla="*/ 94319 w 292341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68059"/>
                    <a:gd name="connsiteY0" fmla="*/ 21206 h 132524"/>
                    <a:gd name="connsiteX1" fmla="*/ 199482 w 268059"/>
                    <a:gd name="connsiteY1" fmla="*/ 10491 h 132524"/>
                    <a:gd name="connsiteX2" fmla="*/ 267348 w 268059"/>
                    <a:gd name="connsiteY2" fmla="*/ 66450 h 132524"/>
                    <a:gd name="connsiteX3" fmla="*/ 230439 w 268059"/>
                    <a:gd name="connsiteY3" fmla="*/ 65260 h 132524"/>
                    <a:gd name="connsiteX4" fmla="*/ 184004 w 268059"/>
                    <a:gd name="connsiteY4" fmla="*/ 86691 h 132524"/>
                    <a:gd name="connsiteX5" fmla="*/ 128045 w 268059"/>
                    <a:gd name="connsiteY5" fmla="*/ 90263 h 132524"/>
                    <a:gd name="connsiteX6" fmla="*/ 76848 w 268059"/>
                    <a:gd name="connsiteY6" fmla="*/ 102168 h 132524"/>
                    <a:gd name="connsiteX7" fmla="*/ 1839 w 268059"/>
                    <a:gd name="connsiteY7" fmla="*/ 131935 h 132524"/>
                    <a:gd name="connsiteX8" fmla="*/ 30414 w 268059"/>
                    <a:gd name="connsiteY8" fmla="*/ 60496 h 132524"/>
                    <a:gd name="connsiteX9" fmla="*/ 94707 w 268059"/>
                    <a:gd name="connsiteY9" fmla="*/ 21206 h 132524"/>
                    <a:gd name="connsiteX0" fmla="*/ 94707 w 286824"/>
                    <a:gd name="connsiteY0" fmla="*/ 21206 h 132524"/>
                    <a:gd name="connsiteX1" fmla="*/ 199482 w 286824"/>
                    <a:gd name="connsiteY1" fmla="*/ 10491 h 132524"/>
                    <a:gd name="connsiteX2" fmla="*/ 286398 w 286824"/>
                    <a:gd name="connsiteY2" fmla="*/ 77166 h 132524"/>
                    <a:gd name="connsiteX3" fmla="*/ 230439 w 286824"/>
                    <a:gd name="connsiteY3" fmla="*/ 65260 h 132524"/>
                    <a:gd name="connsiteX4" fmla="*/ 184004 w 286824"/>
                    <a:gd name="connsiteY4" fmla="*/ 86691 h 132524"/>
                    <a:gd name="connsiteX5" fmla="*/ 128045 w 286824"/>
                    <a:gd name="connsiteY5" fmla="*/ 90263 h 132524"/>
                    <a:gd name="connsiteX6" fmla="*/ 76848 w 286824"/>
                    <a:gd name="connsiteY6" fmla="*/ 102168 h 132524"/>
                    <a:gd name="connsiteX7" fmla="*/ 1839 w 286824"/>
                    <a:gd name="connsiteY7" fmla="*/ 131935 h 132524"/>
                    <a:gd name="connsiteX8" fmla="*/ 30414 w 286824"/>
                    <a:gd name="connsiteY8" fmla="*/ 60496 h 132524"/>
                    <a:gd name="connsiteX9" fmla="*/ 94707 w 286824"/>
                    <a:gd name="connsiteY9" fmla="*/ 21206 h 132524"/>
                    <a:gd name="connsiteX0" fmla="*/ 94707 w 286530"/>
                    <a:gd name="connsiteY0" fmla="*/ 21206 h 132524"/>
                    <a:gd name="connsiteX1" fmla="*/ 199482 w 286530"/>
                    <a:gd name="connsiteY1" fmla="*/ 10491 h 132524"/>
                    <a:gd name="connsiteX2" fmla="*/ 286398 w 286530"/>
                    <a:gd name="connsiteY2" fmla="*/ 77166 h 132524"/>
                    <a:gd name="connsiteX3" fmla="*/ 230439 w 286530"/>
                    <a:gd name="connsiteY3" fmla="*/ 65260 h 132524"/>
                    <a:gd name="connsiteX4" fmla="*/ 184004 w 286530"/>
                    <a:gd name="connsiteY4" fmla="*/ 86691 h 132524"/>
                    <a:gd name="connsiteX5" fmla="*/ 128045 w 286530"/>
                    <a:gd name="connsiteY5" fmla="*/ 90263 h 132524"/>
                    <a:gd name="connsiteX6" fmla="*/ 76848 w 286530"/>
                    <a:gd name="connsiteY6" fmla="*/ 102168 h 132524"/>
                    <a:gd name="connsiteX7" fmla="*/ 1839 w 286530"/>
                    <a:gd name="connsiteY7" fmla="*/ 131935 h 132524"/>
                    <a:gd name="connsiteX8" fmla="*/ 30414 w 286530"/>
                    <a:gd name="connsiteY8" fmla="*/ 60496 h 132524"/>
                    <a:gd name="connsiteX9" fmla="*/ 94707 w 286530"/>
                    <a:gd name="connsiteY9" fmla="*/ 21206 h 132524"/>
                    <a:gd name="connsiteX0" fmla="*/ 72897 w 264720"/>
                    <a:gd name="connsiteY0" fmla="*/ 21206 h 104966"/>
                    <a:gd name="connsiteX1" fmla="*/ 177672 w 264720"/>
                    <a:gd name="connsiteY1" fmla="*/ 10491 h 104966"/>
                    <a:gd name="connsiteX2" fmla="*/ 264588 w 264720"/>
                    <a:gd name="connsiteY2" fmla="*/ 77166 h 104966"/>
                    <a:gd name="connsiteX3" fmla="*/ 208629 w 264720"/>
                    <a:gd name="connsiteY3" fmla="*/ 65260 h 104966"/>
                    <a:gd name="connsiteX4" fmla="*/ 162194 w 264720"/>
                    <a:gd name="connsiteY4" fmla="*/ 86691 h 104966"/>
                    <a:gd name="connsiteX5" fmla="*/ 106235 w 264720"/>
                    <a:gd name="connsiteY5" fmla="*/ 90263 h 104966"/>
                    <a:gd name="connsiteX6" fmla="*/ 55038 w 264720"/>
                    <a:gd name="connsiteY6" fmla="*/ 102168 h 104966"/>
                    <a:gd name="connsiteX7" fmla="*/ 13381 w 264720"/>
                    <a:gd name="connsiteY7" fmla="*/ 96588 h 104966"/>
                    <a:gd name="connsiteX8" fmla="*/ 8604 w 264720"/>
                    <a:gd name="connsiteY8" fmla="*/ 60496 h 104966"/>
                    <a:gd name="connsiteX9" fmla="*/ 72897 w 264720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86" h="98153">
                      <a:moveTo>
                        <a:pt x="72897" y="21206"/>
                      </a:moveTo>
                      <a:cubicBezTo>
                        <a:pt x="98694" y="-621"/>
                        <a:pt x="143540" y="-7964"/>
                        <a:pt x="177672" y="10491"/>
                      </a:cubicBezTo>
                      <a:cubicBezTo>
                        <a:pt x="212994" y="5133"/>
                        <a:pt x="244943" y="4962"/>
                        <a:pt x="241768" y="40283"/>
                      </a:cubicBezTo>
                      <a:cubicBezTo>
                        <a:pt x="238593" y="75604"/>
                        <a:pt x="217167" y="51965"/>
                        <a:pt x="208629" y="65260"/>
                      </a:cubicBezTo>
                      <a:cubicBezTo>
                        <a:pt x="181390" y="66648"/>
                        <a:pt x="168159" y="68347"/>
                        <a:pt x="158114" y="87882"/>
                      </a:cubicBezTo>
                      <a:cubicBezTo>
                        <a:pt x="132271" y="84365"/>
                        <a:pt x="119505" y="70816"/>
                        <a:pt x="106235" y="90263"/>
                      </a:cubicBezTo>
                      <a:cubicBezTo>
                        <a:pt x="81577" y="84706"/>
                        <a:pt x="53282" y="86800"/>
                        <a:pt x="53282" y="86800"/>
                      </a:cubicBezTo>
                      <a:cubicBezTo>
                        <a:pt x="32248" y="93745"/>
                        <a:pt x="21120" y="101549"/>
                        <a:pt x="13381" y="96588"/>
                      </a:cubicBezTo>
                      <a:cubicBezTo>
                        <a:pt x="5642" y="91627"/>
                        <a:pt x="-9652" y="82324"/>
                        <a:pt x="8604" y="60496"/>
                      </a:cubicBezTo>
                      <a:cubicBezTo>
                        <a:pt x="31954" y="47002"/>
                        <a:pt x="45910" y="26365"/>
                        <a:pt x="72897" y="2120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40000"/>
                        <a:lumOff val="60000"/>
                        <a:shade val="30000"/>
                        <a:satMod val="115000"/>
                      </a:schemeClr>
                    </a:gs>
                    <a:gs pos="50000">
                      <a:schemeClr val="accent6">
                        <a:lumMod val="40000"/>
                        <a:lumOff val="60000"/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lumMod val="40000"/>
                        <a:lumOff val="6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sp>
            <p:nvSpPr>
              <p:cNvPr id="4761" name="Freeform 4760">
                <a:extLst>
                  <a:ext uri="{FF2B5EF4-FFF2-40B4-BE49-F238E27FC236}">
                    <a16:creationId xmlns:a16="http://schemas.microsoft.com/office/drawing/2014/main" id="{B202D923-2603-9D44-BE31-A0BAAB4D1719}"/>
                  </a:ext>
                </a:extLst>
              </p:cNvPr>
              <p:cNvSpPr/>
              <p:nvPr/>
            </p:nvSpPr>
            <p:spPr>
              <a:xfrm rot="15054688" flipV="1">
                <a:off x="3604485" y="1032842"/>
                <a:ext cx="326345" cy="196463"/>
              </a:xfrm>
              <a:custGeom>
                <a:avLst/>
                <a:gdLst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8646 h 129964"/>
                  <a:gd name="connsiteX1" fmla="*/ 199094 w 292341"/>
                  <a:gd name="connsiteY1" fmla="*/ 7931 h 129964"/>
                  <a:gd name="connsiteX2" fmla="*/ 291963 w 292341"/>
                  <a:gd name="connsiteY2" fmla="*/ 43650 h 129964"/>
                  <a:gd name="connsiteX3" fmla="*/ 230051 w 292341"/>
                  <a:gd name="connsiteY3" fmla="*/ 62700 h 129964"/>
                  <a:gd name="connsiteX4" fmla="*/ 183616 w 292341"/>
                  <a:gd name="connsiteY4" fmla="*/ 87703 h 129964"/>
                  <a:gd name="connsiteX5" fmla="*/ 127657 w 292341"/>
                  <a:gd name="connsiteY5" fmla="*/ 87703 h 129964"/>
                  <a:gd name="connsiteX6" fmla="*/ 76460 w 292341"/>
                  <a:gd name="connsiteY6" fmla="*/ 99608 h 129964"/>
                  <a:gd name="connsiteX7" fmla="*/ 1451 w 292341"/>
                  <a:gd name="connsiteY7" fmla="*/ 129375 h 129964"/>
                  <a:gd name="connsiteX8" fmla="*/ 30026 w 292341"/>
                  <a:gd name="connsiteY8" fmla="*/ 74606 h 129964"/>
                  <a:gd name="connsiteX9" fmla="*/ 94319 w 292341"/>
                  <a:gd name="connsiteY9" fmla="*/ 18646 h 12996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2403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60496 h 132524"/>
                  <a:gd name="connsiteX9" fmla="*/ 94319 w 292341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68059"/>
                  <a:gd name="connsiteY0" fmla="*/ 21206 h 132524"/>
                  <a:gd name="connsiteX1" fmla="*/ 199482 w 268059"/>
                  <a:gd name="connsiteY1" fmla="*/ 10491 h 132524"/>
                  <a:gd name="connsiteX2" fmla="*/ 267348 w 268059"/>
                  <a:gd name="connsiteY2" fmla="*/ 66450 h 132524"/>
                  <a:gd name="connsiteX3" fmla="*/ 230439 w 268059"/>
                  <a:gd name="connsiteY3" fmla="*/ 65260 h 132524"/>
                  <a:gd name="connsiteX4" fmla="*/ 184004 w 268059"/>
                  <a:gd name="connsiteY4" fmla="*/ 86691 h 132524"/>
                  <a:gd name="connsiteX5" fmla="*/ 128045 w 268059"/>
                  <a:gd name="connsiteY5" fmla="*/ 90263 h 132524"/>
                  <a:gd name="connsiteX6" fmla="*/ 76848 w 268059"/>
                  <a:gd name="connsiteY6" fmla="*/ 102168 h 132524"/>
                  <a:gd name="connsiteX7" fmla="*/ 1839 w 268059"/>
                  <a:gd name="connsiteY7" fmla="*/ 131935 h 132524"/>
                  <a:gd name="connsiteX8" fmla="*/ 30414 w 268059"/>
                  <a:gd name="connsiteY8" fmla="*/ 60496 h 132524"/>
                  <a:gd name="connsiteX9" fmla="*/ 94707 w 268059"/>
                  <a:gd name="connsiteY9" fmla="*/ 21206 h 132524"/>
                  <a:gd name="connsiteX0" fmla="*/ 94707 w 286824"/>
                  <a:gd name="connsiteY0" fmla="*/ 21206 h 132524"/>
                  <a:gd name="connsiteX1" fmla="*/ 199482 w 286824"/>
                  <a:gd name="connsiteY1" fmla="*/ 10491 h 132524"/>
                  <a:gd name="connsiteX2" fmla="*/ 286398 w 286824"/>
                  <a:gd name="connsiteY2" fmla="*/ 77166 h 132524"/>
                  <a:gd name="connsiteX3" fmla="*/ 230439 w 286824"/>
                  <a:gd name="connsiteY3" fmla="*/ 65260 h 132524"/>
                  <a:gd name="connsiteX4" fmla="*/ 184004 w 286824"/>
                  <a:gd name="connsiteY4" fmla="*/ 86691 h 132524"/>
                  <a:gd name="connsiteX5" fmla="*/ 128045 w 286824"/>
                  <a:gd name="connsiteY5" fmla="*/ 90263 h 132524"/>
                  <a:gd name="connsiteX6" fmla="*/ 76848 w 286824"/>
                  <a:gd name="connsiteY6" fmla="*/ 102168 h 132524"/>
                  <a:gd name="connsiteX7" fmla="*/ 1839 w 286824"/>
                  <a:gd name="connsiteY7" fmla="*/ 131935 h 132524"/>
                  <a:gd name="connsiteX8" fmla="*/ 30414 w 286824"/>
                  <a:gd name="connsiteY8" fmla="*/ 60496 h 132524"/>
                  <a:gd name="connsiteX9" fmla="*/ 94707 w 286824"/>
                  <a:gd name="connsiteY9" fmla="*/ 21206 h 132524"/>
                  <a:gd name="connsiteX0" fmla="*/ 94707 w 286530"/>
                  <a:gd name="connsiteY0" fmla="*/ 21206 h 132524"/>
                  <a:gd name="connsiteX1" fmla="*/ 199482 w 286530"/>
                  <a:gd name="connsiteY1" fmla="*/ 10491 h 132524"/>
                  <a:gd name="connsiteX2" fmla="*/ 286398 w 286530"/>
                  <a:gd name="connsiteY2" fmla="*/ 77166 h 132524"/>
                  <a:gd name="connsiteX3" fmla="*/ 230439 w 286530"/>
                  <a:gd name="connsiteY3" fmla="*/ 65260 h 132524"/>
                  <a:gd name="connsiteX4" fmla="*/ 184004 w 286530"/>
                  <a:gd name="connsiteY4" fmla="*/ 86691 h 132524"/>
                  <a:gd name="connsiteX5" fmla="*/ 128045 w 286530"/>
                  <a:gd name="connsiteY5" fmla="*/ 90263 h 132524"/>
                  <a:gd name="connsiteX6" fmla="*/ 76848 w 286530"/>
                  <a:gd name="connsiteY6" fmla="*/ 102168 h 132524"/>
                  <a:gd name="connsiteX7" fmla="*/ 1839 w 286530"/>
                  <a:gd name="connsiteY7" fmla="*/ 131935 h 132524"/>
                  <a:gd name="connsiteX8" fmla="*/ 30414 w 286530"/>
                  <a:gd name="connsiteY8" fmla="*/ 60496 h 132524"/>
                  <a:gd name="connsiteX9" fmla="*/ 94707 w 286530"/>
                  <a:gd name="connsiteY9" fmla="*/ 21206 h 132524"/>
                  <a:gd name="connsiteX0" fmla="*/ 72897 w 264720"/>
                  <a:gd name="connsiteY0" fmla="*/ 21206 h 104966"/>
                  <a:gd name="connsiteX1" fmla="*/ 177672 w 264720"/>
                  <a:gd name="connsiteY1" fmla="*/ 10491 h 104966"/>
                  <a:gd name="connsiteX2" fmla="*/ 264588 w 264720"/>
                  <a:gd name="connsiteY2" fmla="*/ 77166 h 104966"/>
                  <a:gd name="connsiteX3" fmla="*/ 208629 w 264720"/>
                  <a:gd name="connsiteY3" fmla="*/ 65260 h 104966"/>
                  <a:gd name="connsiteX4" fmla="*/ 162194 w 264720"/>
                  <a:gd name="connsiteY4" fmla="*/ 86691 h 104966"/>
                  <a:gd name="connsiteX5" fmla="*/ 106235 w 264720"/>
                  <a:gd name="connsiteY5" fmla="*/ 90263 h 104966"/>
                  <a:gd name="connsiteX6" fmla="*/ 55038 w 264720"/>
                  <a:gd name="connsiteY6" fmla="*/ 102168 h 104966"/>
                  <a:gd name="connsiteX7" fmla="*/ 13381 w 264720"/>
                  <a:gd name="connsiteY7" fmla="*/ 96588 h 104966"/>
                  <a:gd name="connsiteX8" fmla="*/ 8604 w 264720"/>
                  <a:gd name="connsiteY8" fmla="*/ 60496 h 104966"/>
                  <a:gd name="connsiteX9" fmla="*/ 72897 w 264720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986" h="98153">
                    <a:moveTo>
                      <a:pt x="72897" y="21206"/>
                    </a:moveTo>
                    <a:cubicBezTo>
                      <a:pt x="98694" y="-621"/>
                      <a:pt x="143540" y="-7964"/>
                      <a:pt x="177672" y="10491"/>
                    </a:cubicBezTo>
                    <a:cubicBezTo>
                      <a:pt x="212994" y="5133"/>
                      <a:pt x="244943" y="4962"/>
                      <a:pt x="241768" y="40283"/>
                    </a:cubicBezTo>
                    <a:cubicBezTo>
                      <a:pt x="238593" y="75604"/>
                      <a:pt x="217167" y="51965"/>
                      <a:pt x="208629" y="65260"/>
                    </a:cubicBezTo>
                    <a:cubicBezTo>
                      <a:pt x="181390" y="66648"/>
                      <a:pt x="168159" y="68347"/>
                      <a:pt x="158114" y="87882"/>
                    </a:cubicBezTo>
                    <a:cubicBezTo>
                      <a:pt x="132271" y="84365"/>
                      <a:pt x="119505" y="70816"/>
                      <a:pt x="106235" y="90263"/>
                    </a:cubicBezTo>
                    <a:cubicBezTo>
                      <a:pt x="81577" y="84706"/>
                      <a:pt x="53282" y="86800"/>
                      <a:pt x="53282" y="86800"/>
                    </a:cubicBezTo>
                    <a:cubicBezTo>
                      <a:pt x="32248" y="93745"/>
                      <a:pt x="21120" y="101549"/>
                      <a:pt x="13381" y="96588"/>
                    </a:cubicBezTo>
                    <a:cubicBezTo>
                      <a:pt x="5642" y="91627"/>
                      <a:pt x="-9652" y="82324"/>
                      <a:pt x="8604" y="60496"/>
                    </a:cubicBezTo>
                    <a:cubicBezTo>
                      <a:pt x="31954" y="47002"/>
                      <a:pt x="45910" y="26365"/>
                      <a:pt x="72897" y="212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40000"/>
                      <a:lumOff val="6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40000"/>
                      <a:lumOff val="6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40000"/>
                      <a:lumOff val="60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759" name="Freeform 4758">
                <a:extLst>
                  <a:ext uri="{FF2B5EF4-FFF2-40B4-BE49-F238E27FC236}">
                    <a16:creationId xmlns:a16="http://schemas.microsoft.com/office/drawing/2014/main" id="{F6A6F22F-68A0-B842-84E3-D12AA2A04EBE}"/>
                  </a:ext>
                </a:extLst>
              </p:cNvPr>
              <p:cNvSpPr/>
              <p:nvPr/>
            </p:nvSpPr>
            <p:spPr>
              <a:xfrm rot="15185971" flipV="1">
                <a:off x="3375339" y="661165"/>
                <a:ext cx="79920" cy="79891"/>
              </a:xfrm>
              <a:custGeom>
                <a:avLst/>
                <a:gdLst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8646 h 129964"/>
                  <a:gd name="connsiteX1" fmla="*/ 199094 w 292341"/>
                  <a:gd name="connsiteY1" fmla="*/ 7931 h 129964"/>
                  <a:gd name="connsiteX2" fmla="*/ 291963 w 292341"/>
                  <a:gd name="connsiteY2" fmla="*/ 43650 h 129964"/>
                  <a:gd name="connsiteX3" fmla="*/ 230051 w 292341"/>
                  <a:gd name="connsiteY3" fmla="*/ 62700 h 129964"/>
                  <a:gd name="connsiteX4" fmla="*/ 183616 w 292341"/>
                  <a:gd name="connsiteY4" fmla="*/ 87703 h 129964"/>
                  <a:gd name="connsiteX5" fmla="*/ 127657 w 292341"/>
                  <a:gd name="connsiteY5" fmla="*/ 87703 h 129964"/>
                  <a:gd name="connsiteX6" fmla="*/ 76460 w 292341"/>
                  <a:gd name="connsiteY6" fmla="*/ 99608 h 129964"/>
                  <a:gd name="connsiteX7" fmla="*/ 1451 w 292341"/>
                  <a:gd name="connsiteY7" fmla="*/ 129375 h 129964"/>
                  <a:gd name="connsiteX8" fmla="*/ 30026 w 292341"/>
                  <a:gd name="connsiteY8" fmla="*/ 74606 h 129964"/>
                  <a:gd name="connsiteX9" fmla="*/ 94319 w 292341"/>
                  <a:gd name="connsiteY9" fmla="*/ 18646 h 12996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2403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60496 h 132524"/>
                  <a:gd name="connsiteX9" fmla="*/ 94319 w 292341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68059"/>
                  <a:gd name="connsiteY0" fmla="*/ 21206 h 132524"/>
                  <a:gd name="connsiteX1" fmla="*/ 199482 w 268059"/>
                  <a:gd name="connsiteY1" fmla="*/ 10491 h 132524"/>
                  <a:gd name="connsiteX2" fmla="*/ 267348 w 268059"/>
                  <a:gd name="connsiteY2" fmla="*/ 66450 h 132524"/>
                  <a:gd name="connsiteX3" fmla="*/ 230439 w 268059"/>
                  <a:gd name="connsiteY3" fmla="*/ 65260 h 132524"/>
                  <a:gd name="connsiteX4" fmla="*/ 184004 w 268059"/>
                  <a:gd name="connsiteY4" fmla="*/ 86691 h 132524"/>
                  <a:gd name="connsiteX5" fmla="*/ 128045 w 268059"/>
                  <a:gd name="connsiteY5" fmla="*/ 90263 h 132524"/>
                  <a:gd name="connsiteX6" fmla="*/ 76848 w 268059"/>
                  <a:gd name="connsiteY6" fmla="*/ 102168 h 132524"/>
                  <a:gd name="connsiteX7" fmla="*/ 1839 w 268059"/>
                  <a:gd name="connsiteY7" fmla="*/ 131935 h 132524"/>
                  <a:gd name="connsiteX8" fmla="*/ 30414 w 268059"/>
                  <a:gd name="connsiteY8" fmla="*/ 60496 h 132524"/>
                  <a:gd name="connsiteX9" fmla="*/ 94707 w 268059"/>
                  <a:gd name="connsiteY9" fmla="*/ 21206 h 132524"/>
                  <a:gd name="connsiteX0" fmla="*/ 94707 w 286824"/>
                  <a:gd name="connsiteY0" fmla="*/ 21206 h 132524"/>
                  <a:gd name="connsiteX1" fmla="*/ 199482 w 286824"/>
                  <a:gd name="connsiteY1" fmla="*/ 10491 h 132524"/>
                  <a:gd name="connsiteX2" fmla="*/ 286398 w 286824"/>
                  <a:gd name="connsiteY2" fmla="*/ 77166 h 132524"/>
                  <a:gd name="connsiteX3" fmla="*/ 230439 w 286824"/>
                  <a:gd name="connsiteY3" fmla="*/ 65260 h 132524"/>
                  <a:gd name="connsiteX4" fmla="*/ 184004 w 286824"/>
                  <a:gd name="connsiteY4" fmla="*/ 86691 h 132524"/>
                  <a:gd name="connsiteX5" fmla="*/ 128045 w 286824"/>
                  <a:gd name="connsiteY5" fmla="*/ 90263 h 132524"/>
                  <a:gd name="connsiteX6" fmla="*/ 76848 w 286824"/>
                  <a:gd name="connsiteY6" fmla="*/ 102168 h 132524"/>
                  <a:gd name="connsiteX7" fmla="*/ 1839 w 286824"/>
                  <a:gd name="connsiteY7" fmla="*/ 131935 h 132524"/>
                  <a:gd name="connsiteX8" fmla="*/ 30414 w 286824"/>
                  <a:gd name="connsiteY8" fmla="*/ 60496 h 132524"/>
                  <a:gd name="connsiteX9" fmla="*/ 94707 w 286824"/>
                  <a:gd name="connsiteY9" fmla="*/ 21206 h 132524"/>
                  <a:gd name="connsiteX0" fmla="*/ 94707 w 286530"/>
                  <a:gd name="connsiteY0" fmla="*/ 21206 h 132524"/>
                  <a:gd name="connsiteX1" fmla="*/ 199482 w 286530"/>
                  <a:gd name="connsiteY1" fmla="*/ 10491 h 132524"/>
                  <a:gd name="connsiteX2" fmla="*/ 286398 w 286530"/>
                  <a:gd name="connsiteY2" fmla="*/ 77166 h 132524"/>
                  <a:gd name="connsiteX3" fmla="*/ 230439 w 286530"/>
                  <a:gd name="connsiteY3" fmla="*/ 65260 h 132524"/>
                  <a:gd name="connsiteX4" fmla="*/ 184004 w 286530"/>
                  <a:gd name="connsiteY4" fmla="*/ 86691 h 132524"/>
                  <a:gd name="connsiteX5" fmla="*/ 128045 w 286530"/>
                  <a:gd name="connsiteY5" fmla="*/ 90263 h 132524"/>
                  <a:gd name="connsiteX6" fmla="*/ 76848 w 286530"/>
                  <a:gd name="connsiteY6" fmla="*/ 102168 h 132524"/>
                  <a:gd name="connsiteX7" fmla="*/ 1839 w 286530"/>
                  <a:gd name="connsiteY7" fmla="*/ 131935 h 132524"/>
                  <a:gd name="connsiteX8" fmla="*/ 30414 w 286530"/>
                  <a:gd name="connsiteY8" fmla="*/ 60496 h 132524"/>
                  <a:gd name="connsiteX9" fmla="*/ 94707 w 286530"/>
                  <a:gd name="connsiteY9" fmla="*/ 21206 h 132524"/>
                  <a:gd name="connsiteX0" fmla="*/ 72897 w 264720"/>
                  <a:gd name="connsiteY0" fmla="*/ 21206 h 104966"/>
                  <a:gd name="connsiteX1" fmla="*/ 177672 w 264720"/>
                  <a:gd name="connsiteY1" fmla="*/ 10491 h 104966"/>
                  <a:gd name="connsiteX2" fmla="*/ 264588 w 264720"/>
                  <a:gd name="connsiteY2" fmla="*/ 77166 h 104966"/>
                  <a:gd name="connsiteX3" fmla="*/ 208629 w 264720"/>
                  <a:gd name="connsiteY3" fmla="*/ 65260 h 104966"/>
                  <a:gd name="connsiteX4" fmla="*/ 162194 w 264720"/>
                  <a:gd name="connsiteY4" fmla="*/ 86691 h 104966"/>
                  <a:gd name="connsiteX5" fmla="*/ 106235 w 264720"/>
                  <a:gd name="connsiteY5" fmla="*/ 90263 h 104966"/>
                  <a:gd name="connsiteX6" fmla="*/ 55038 w 264720"/>
                  <a:gd name="connsiteY6" fmla="*/ 102168 h 104966"/>
                  <a:gd name="connsiteX7" fmla="*/ 13381 w 264720"/>
                  <a:gd name="connsiteY7" fmla="*/ 96588 h 104966"/>
                  <a:gd name="connsiteX8" fmla="*/ 8604 w 264720"/>
                  <a:gd name="connsiteY8" fmla="*/ 60496 h 104966"/>
                  <a:gd name="connsiteX9" fmla="*/ 72897 w 264720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986" h="98153">
                    <a:moveTo>
                      <a:pt x="72897" y="21206"/>
                    </a:moveTo>
                    <a:cubicBezTo>
                      <a:pt x="98694" y="-621"/>
                      <a:pt x="143540" y="-7964"/>
                      <a:pt x="177672" y="10491"/>
                    </a:cubicBezTo>
                    <a:cubicBezTo>
                      <a:pt x="212994" y="5133"/>
                      <a:pt x="244943" y="4962"/>
                      <a:pt x="241768" y="40283"/>
                    </a:cubicBezTo>
                    <a:cubicBezTo>
                      <a:pt x="238593" y="75604"/>
                      <a:pt x="217167" y="51965"/>
                      <a:pt x="208629" y="65260"/>
                    </a:cubicBezTo>
                    <a:cubicBezTo>
                      <a:pt x="181390" y="66648"/>
                      <a:pt x="168159" y="68347"/>
                      <a:pt x="158114" y="87882"/>
                    </a:cubicBezTo>
                    <a:cubicBezTo>
                      <a:pt x="132271" y="84365"/>
                      <a:pt x="119505" y="70816"/>
                      <a:pt x="106235" y="90263"/>
                    </a:cubicBezTo>
                    <a:cubicBezTo>
                      <a:pt x="81577" y="84706"/>
                      <a:pt x="53282" y="86800"/>
                      <a:pt x="53282" y="86800"/>
                    </a:cubicBezTo>
                    <a:cubicBezTo>
                      <a:pt x="32248" y="93745"/>
                      <a:pt x="21120" y="101549"/>
                      <a:pt x="13381" y="96588"/>
                    </a:cubicBezTo>
                    <a:cubicBezTo>
                      <a:pt x="5642" y="91627"/>
                      <a:pt x="-9652" y="82324"/>
                      <a:pt x="8604" y="60496"/>
                    </a:cubicBezTo>
                    <a:cubicBezTo>
                      <a:pt x="31954" y="47002"/>
                      <a:pt x="45910" y="26365"/>
                      <a:pt x="72897" y="212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40000"/>
                      <a:lumOff val="6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40000"/>
                      <a:lumOff val="6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40000"/>
                      <a:lumOff val="60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3" name="Group 3562">
              <a:extLst>
                <a:ext uri="{FF2B5EF4-FFF2-40B4-BE49-F238E27FC236}">
                  <a16:creationId xmlns:a16="http://schemas.microsoft.com/office/drawing/2014/main" id="{58960BE5-8C92-3E47-9B33-DEDF9159E8EA}"/>
                </a:ext>
              </a:extLst>
            </p:cNvPr>
            <p:cNvGrpSpPr>
              <a:grpSpLocks noChangeAspect="1"/>
            </p:cNvGrpSpPr>
            <p:nvPr/>
          </p:nvGrpSpPr>
          <p:grpSpPr>
            <a:xfrm rot="667625">
              <a:off x="20123414" y="2830076"/>
              <a:ext cx="6508468" cy="6474422"/>
              <a:chOff x="2400202" y="1302216"/>
              <a:chExt cx="4435552" cy="4271177"/>
            </a:xfrm>
          </p:grpSpPr>
          <p:grpSp>
            <p:nvGrpSpPr>
              <p:cNvPr id="4725" name="Group 4724">
                <a:extLst>
                  <a:ext uri="{FF2B5EF4-FFF2-40B4-BE49-F238E27FC236}">
                    <a16:creationId xmlns:a16="http://schemas.microsoft.com/office/drawing/2014/main" id="{870473C2-7772-D940-BA6C-EEC99CD14C75}"/>
                  </a:ext>
                </a:extLst>
              </p:cNvPr>
              <p:cNvGrpSpPr/>
              <p:nvPr/>
            </p:nvGrpSpPr>
            <p:grpSpPr>
              <a:xfrm>
                <a:off x="2400202" y="1302216"/>
                <a:ext cx="4435552" cy="4271177"/>
                <a:chOff x="2400200" y="1302217"/>
                <a:chExt cx="4435550" cy="4271175"/>
              </a:xfrm>
            </p:grpSpPr>
            <p:grpSp>
              <p:nvGrpSpPr>
                <p:cNvPr id="4727" name="Group 4726">
                  <a:extLst>
                    <a:ext uri="{FF2B5EF4-FFF2-40B4-BE49-F238E27FC236}">
                      <a16:creationId xmlns:a16="http://schemas.microsoft.com/office/drawing/2014/main" id="{53EF3098-7268-334B-A308-143BF92D74C8}"/>
                    </a:ext>
                  </a:extLst>
                </p:cNvPr>
                <p:cNvGrpSpPr/>
                <p:nvPr/>
              </p:nvGrpSpPr>
              <p:grpSpPr>
                <a:xfrm rot="247682">
                  <a:off x="5227645" y="3174081"/>
                  <a:ext cx="1322250" cy="1392537"/>
                  <a:chOff x="5229092" y="3150466"/>
                  <a:chExt cx="1322250" cy="1392537"/>
                </a:xfrm>
              </p:grpSpPr>
              <p:sp>
                <p:nvSpPr>
                  <p:cNvPr id="4754" name="Freeform 4753">
                    <a:extLst>
                      <a:ext uri="{FF2B5EF4-FFF2-40B4-BE49-F238E27FC236}">
                        <a16:creationId xmlns:a16="http://schemas.microsoft.com/office/drawing/2014/main" id="{AC5F8301-27E6-294D-ACB1-E954C63BB89E}"/>
                      </a:ext>
                    </a:extLst>
                  </p:cNvPr>
                  <p:cNvSpPr/>
                  <p:nvPr/>
                </p:nvSpPr>
                <p:spPr>
                  <a:xfrm>
                    <a:off x="5229092" y="3150466"/>
                    <a:ext cx="1322250" cy="1382078"/>
                  </a:xfrm>
                  <a:custGeom>
                    <a:avLst/>
                    <a:gdLst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00178"/>
                      <a:gd name="connsiteY0" fmla="*/ 99 h 1356888"/>
                      <a:gd name="connsiteX1" fmla="*/ 966976 w 1300178"/>
                      <a:gd name="connsiteY1" fmla="*/ 212448 h 1356888"/>
                      <a:gd name="connsiteX2" fmla="*/ 1298952 w 1300178"/>
                      <a:gd name="connsiteY2" fmla="*/ 634527 h 1356888"/>
                      <a:gd name="connsiteX3" fmla="*/ 1049316 w 1300178"/>
                      <a:gd name="connsiteY3" fmla="*/ 1170184 h 1356888"/>
                      <a:gd name="connsiteX4" fmla="*/ 334264 w 1300178"/>
                      <a:gd name="connsiteY4" fmla="*/ 1347864 h 1356888"/>
                      <a:gd name="connsiteX5" fmla="*/ 4906 w 1300178"/>
                      <a:gd name="connsiteY5" fmla="*/ 1261191 h 1356888"/>
                      <a:gd name="connsiteX6" fmla="*/ 156584 w 1300178"/>
                      <a:gd name="connsiteY6" fmla="*/ 680482 h 1356888"/>
                      <a:gd name="connsiteX7" fmla="*/ 425270 w 1300178"/>
                      <a:gd name="connsiteY7" fmla="*/ 663147 h 1356888"/>
                      <a:gd name="connsiteX8" fmla="*/ 147917 w 1300178"/>
                      <a:gd name="connsiteY8" fmla="*/ 606810 h 1356888"/>
                      <a:gd name="connsiteX9" fmla="*/ 199921 w 1300178"/>
                      <a:gd name="connsiteY9" fmla="*/ 190780 h 1356888"/>
                      <a:gd name="connsiteX10" fmla="*/ 468607 w 1300178"/>
                      <a:gd name="connsiteY10" fmla="*/ 99 h 1356888"/>
                      <a:gd name="connsiteX0" fmla="*/ 468607 w 1304315"/>
                      <a:gd name="connsiteY0" fmla="*/ 99 h 1356888"/>
                      <a:gd name="connsiteX1" fmla="*/ 966976 w 1304315"/>
                      <a:gd name="connsiteY1" fmla="*/ 212448 h 1356888"/>
                      <a:gd name="connsiteX2" fmla="*/ 1298952 w 1304315"/>
                      <a:gd name="connsiteY2" fmla="*/ 634527 h 1356888"/>
                      <a:gd name="connsiteX3" fmla="*/ 1049316 w 1304315"/>
                      <a:gd name="connsiteY3" fmla="*/ 1170184 h 1356888"/>
                      <a:gd name="connsiteX4" fmla="*/ 334264 w 1304315"/>
                      <a:gd name="connsiteY4" fmla="*/ 1347864 h 1356888"/>
                      <a:gd name="connsiteX5" fmla="*/ 4906 w 1304315"/>
                      <a:gd name="connsiteY5" fmla="*/ 1261191 h 1356888"/>
                      <a:gd name="connsiteX6" fmla="*/ 156584 w 1304315"/>
                      <a:gd name="connsiteY6" fmla="*/ 680482 h 1356888"/>
                      <a:gd name="connsiteX7" fmla="*/ 425270 w 1304315"/>
                      <a:gd name="connsiteY7" fmla="*/ 663147 h 1356888"/>
                      <a:gd name="connsiteX8" fmla="*/ 147917 w 1304315"/>
                      <a:gd name="connsiteY8" fmla="*/ 606810 h 1356888"/>
                      <a:gd name="connsiteX9" fmla="*/ 199921 w 1304315"/>
                      <a:gd name="connsiteY9" fmla="*/ 190780 h 1356888"/>
                      <a:gd name="connsiteX10" fmla="*/ 468607 w 1304315"/>
                      <a:gd name="connsiteY10" fmla="*/ 99 h 1356888"/>
                      <a:gd name="connsiteX0" fmla="*/ 468607 w 1304575"/>
                      <a:gd name="connsiteY0" fmla="*/ 99 h 1356888"/>
                      <a:gd name="connsiteX1" fmla="*/ 966976 w 1304575"/>
                      <a:gd name="connsiteY1" fmla="*/ 212448 h 1356888"/>
                      <a:gd name="connsiteX2" fmla="*/ 1298952 w 1304575"/>
                      <a:gd name="connsiteY2" fmla="*/ 634527 h 1356888"/>
                      <a:gd name="connsiteX3" fmla="*/ 1049316 w 1304575"/>
                      <a:gd name="connsiteY3" fmla="*/ 1170184 h 1356888"/>
                      <a:gd name="connsiteX4" fmla="*/ 334264 w 1304575"/>
                      <a:gd name="connsiteY4" fmla="*/ 1347864 h 1356888"/>
                      <a:gd name="connsiteX5" fmla="*/ 4906 w 1304575"/>
                      <a:gd name="connsiteY5" fmla="*/ 1261191 h 1356888"/>
                      <a:gd name="connsiteX6" fmla="*/ 156584 w 1304575"/>
                      <a:gd name="connsiteY6" fmla="*/ 680482 h 1356888"/>
                      <a:gd name="connsiteX7" fmla="*/ 425270 w 1304575"/>
                      <a:gd name="connsiteY7" fmla="*/ 663147 h 1356888"/>
                      <a:gd name="connsiteX8" fmla="*/ 147917 w 1304575"/>
                      <a:gd name="connsiteY8" fmla="*/ 606810 h 1356888"/>
                      <a:gd name="connsiteX9" fmla="*/ 199921 w 1304575"/>
                      <a:gd name="connsiteY9" fmla="*/ 190780 h 1356888"/>
                      <a:gd name="connsiteX10" fmla="*/ 468607 w 1304575"/>
                      <a:gd name="connsiteY10" fmla="*/ 99 h 1356888"/>
                      <a:gd name="connsiteX0" fmla="*/ 468607 w 1336425"/>
                      <a:gd name="connsiteY0" fmla="*/ 99 h 1369291"/>
                      <a:gd name="connsiteX1" fmla="*/ 966976 w 1336425"/>
                      <a:gd name="connsiteY1" fmla="*/ 212448 h 1369291"/>
                      <a:gd name="connsiteX2" fmla="*/ 1298952 w 1336425"/>
                      <a:gd name="connsiteY2" fmla="*/ 634527 h 1369291"/>
                      <a:gd name="connsiteX3" fmla="*/ 1215051 w 1336425"/>
                      <a:gd name="connsiteY3" fmla="*/ 1002544 h 1369291"/>
                      <a:gd name="connsiteX4" fmla="*/ 334264 w 1336425"/>
                      <a:gd name="connsiteY4" fmla="*/ 1347864 h 1369291"/>
                      <a:gd name="connsiteX5" fmla="*/ 4906 w 1336425"/>
                      <a:gd name="connsiteY5" fmla="*/ 1261191 h 1369291"/>
                      <a:gd name="connsiteX6" fmla="*/ 156584 w 1336425"/>
                      <a:gd name="connsiteY6" fmla="*/ 680482 h 1369291"/>
                      <a:gd name="connsiteX7" fmla="*/ 425270 w 1336425"/>
                      <a:gd name="connsiteY7" fmla="*/ 663147 h 1369291"/>
                      <a:gd name="connsiteX8" fmla="*/ 147917 w 1336425"/>
                      <a:gd name="connsiteY8" fmla="*/ 606810 h 1369291"/>
                      <a:gd name="connsiteX9" fmla="*/ 199921 w 1336425"/>
                      <a:gd name="connsiteY9" fmla="*/ 190780 h 1369291"/>
                      <a:gd name="connsiteX10" fmla="*/ 468607 w 1336425"/>
                      <a:gd name="connsiteY10" fmla="*/ 99 h 1369291"/>
                      <a:gd name="connsiteX0" fmla="*/ 468607 w 1315256"/>
                      <a:gd name="connsiteY0" fmla="*/ 99 h 1369291"/>
                      <a:gd name="connsiteX1" fmla="*/ 966976 w 1315256"/>
                      <a:gd name="connsiteY1" fmla="*/ 212448 h 1369291"/>
                      <a:gd name="connsiteX2" fmla="*/ 1298952 w 1315256"/>
                      <a:gd name="connsiteY2" fmla="*/ 634527 h 1369291"/>
                      <a:gd name="connsiteX3" fmla="*/ 1215051 w 1315256"/>
                      <a:gd name="connsiteY3" fmla="*/ 1002544 h 1369291"/>
                      <a:gd name="connsiteX4" fmla="*/ 334264 w 1315256"/>
                      <a:gd name="connsiteY4" fmla="*/ 1347864 h 1369291"/>
                      <a:gd name="connsiteX5" fmla="*/ 4906 w 1315256"/>
                      <a:gd name="connsiteY5" fmla="*/ 1261191 h 1369291"/>
                      <a:gd name="connsiteX6" fmla="*/ 156584 w 1315256"/>
                      <a:gd name="connsiteY6" fmla="*/ 680482 h 1369291"/>
                      <a:gd name="connsiteX7" fmla="*/ 425270 w 1315256"/>
                      <a:gd name="connsiteY7" fmla="*/ 663147 h 1369291"/>
                      <a:gd name="connsiteX8" fmla="*/ 147917 w 1315256"/>
                      <a:gd name="connsiteY8" fmla="*/ 606810 h 1369291"/>
                      <a:gd name="connsiteX9" fmla="*/ 199921 w 1315256"/>
                      <a:gd name="connsiteY9" fmla="*/ 190780 h 1369291"/>
                      <a:gd name="connsiteX10" fmla="*/ 468607 w 1315256"/>
                      <a:gd name="connsiteY10" fmla="*/ 99 h 1369291"/>
                      <a:gd name="connsiteX0" fmla="*/ 468607 w 1313239"/>
                      <a:gd name="connsiteY0" fmla="*/ 99 h 1354925"/>
                      <a:gd name="connsiteX1" fmla="*/ 966976 w 1313239"/>
                      <a:gd name="connsiteY1" fmla="*/ 212448 h 1354925"/>
                      <a:gd name="connsiteX2" fmla="*/ 1298952 w 1313239"/>
                      <a:gd name="connsiteY2" fmla="*/ 634527 h 1354925"/>
                      <a:gd name="connsiteX3" fmla="*/ 1215051 w 1313239"/>
                      <a:gd name="connsiteY3" fmla="*/ 1002544 h 1354925"/>
                      <a:gd name="connsiteX4" fmla="*/ 875383 w 1313239"/>
                      <a:gd name="connsiteY4" fmla="*/ 1196746 h 1354925"/>
                      <a:gd name="connsiteX5" fmla="*/ 334264 w 1313239"/>
                      <a:gd name="connsiteY5" fmla="*/ 1347864 h 1354925"/>
                      <a:gd name="connsiteX6" fmla="*/ 4906 w 1313239"/>
                      <a:gd name="connsiteY6" fmla="*/ 1261191 h 1354925"/>
                      <a:gd name="connsiteX7" fmla="*/ 156584 w 1313239"/>
                      <a:gd name="connsiteY7" fmla="*/ 680482 h 1354925"/>
                      <a:gd name="connsiteX8" fmla="*/ 425270 w 1313239"/>
                      <a:gd name="connsiteY8" fmla="*/ 663147 h 1354925"/>
                      <a:gd name="connsiteX9" fmla="*/ 147917 w 1313239"/>
                      <a:gd name="connsiteY9" fmla="*/ 606810 h 1354925"/>
                      <a:gd name="connsiteX10" fmla="*/ 199921 w 1313239"/>
                      <a:gd name="connsiteY10" fmla="*/ 190780 h 1354925"/>
                      <a:gd name="connsiteX11" fmla="*/ 468607 w 1313239"/>
                      <a:gd name="connsiteY11" fmla="*/ 99 h 1354925"/>
                      <a:gd name="connsiteX0" fmla="*/ 468607 w 1312484"/>
                      <a:gd name="connsiteY0" fmla="*/ 99 h 1349863"/>
                      <a:gd name="connsiteX1" fmla="*/ 966976 w 1312484"/>
                      <a:gd name="connsiteY1" fmla="*/ 212448 h 1349863"/>
                      <a:gd name="connsiteX2" fmla="*/ 1298952 w 1312484"/>
                      <a:gd name="connsiteY2" fmla="*/ 634527 h 1349863"/>
                      <a:gd name="connsiteX3" fmla="*/ 1215051 w 1312484"/>
                      <a:gd name="connsiteY3" fmla="*/ 1002544 h 1349863"/>
                      <a:gd name="connsiteX4" fmla="*/ 911578 w 1312484"/>
                      <a:gd name="connsiteY4" fmla="*/ 1265326 h 1349863"/>
                      <a:gd name="connsiteX5" fmla="*/ 334264 w 1312484"/>
                      <a:gd name="connsiteY5" fmla="*/ 1347864 h 1349863"/>
                      <a:gd name="connsiteX6" fmla="*/ 4906 w 1312484"/>
                      <a:gd name="connsiteY6" fmla="*/ 1261191 h 1349863"/>
                      <a:gd name="connsiteX7" fmla="*/ 156584 w 1312484"/>
                      <a:gd name="connsiteY7" fmla="*/ 680482 h 1349863"/>
                      <a:gd name="connsiteX8" fmla="*/ 425270 w 1312484"/>
                      <a:gd name="connsiteY8" fmla="*/ 663147 h 1349863"/>
                      <a:gd name="connsiteX9" fmla="*/ 147917 w 1312484"/>
                      <a:gd name="connsiteY9" fmla="*/ 606810 h 1349863"/>
                      <a:gd name="connsiteX10" fmla="*/ 199921 w 1312484"/>
                      <a:gd name="connsiteY10" fmla="*/ 190780 h 1349863"/>
                      <a:gd name="connsiteX11" fmla="*/ 468607 w 1312484"/>
                      <a:gd name="connsiteY11" fmla="*/ 99 h 1349863"/>
                      <a:gd name="connsiteX0" fmla="*/ 468607 w 1315890"/>
                      <a:gd name="connsiteY0" fmla="*/ 99 h 1349863"/>
                      <a:gd name="connsiteX1" fmla="*/ 966976 w 1315890"/>
                      <a:gd name="connsiteY1" fmla="*/ 212448 h 1349863"/>
                      <a:gd name="connsiteX2" fmla="*/ 1298952 w 1315890"/>
                      <a:gd name="connsiteY2" fmla="*/ 634527 h 1349863"/>
                      <a:gd name="connsiteX3" fmla="*/ 1230291 w 1315890"/>
                      <a:gd name="connsiteY3" fmla="*/ 1004449 h 1349863"/>
                      <a:gd name="connsiteX4" fmla="*/ 911578 w 1315890"/>
                      <a:gd name="connsiteY4" fmla="*/ 1265326 h 1349863"/>
                      <a:gd name="connsiteX5" fmla="*/ 334264 w 1315890"/>
                      <a:gd name="connsiteY5" fmla="*/ 1347864 h 1349863"/>
                      <a:gd name="connsiteX6" fmla="*/ 4906 w 1315890"/>
                      <a:gd name="connsiteY6" fmla="*/ 1261191 h 1349863"/>
                      <a:gd name="connsiteX7" fmla="*/ 156584 w 1315890"/>
                      <a:gd name="connsiteY7" fmla="*/ 680482 h 1349863"/>
                      <a:gd name="connsiteX8" fmla="*/ 425270 w 1315890"/>
                      <a:gd name="connsiteY8" fmla="*/ 663147 h 1349863"/>
                      <a:gd name="connsiteX9" fmla="*/ 147917 w 1315890"/>
                      <a:gd name="connsiteY9" fmla="*/ 606810 h 1349863"/>
                      <a:gd name="connsiteX10" fmla="*/ 199921 w 1315890"/>
                      <a:gd name="connsiteY10" fmla="*/ 190780 h 1349863"/>
                      <a:gd name="connsiteX11" fmla="*/ 468607 w 1315890"/>
                      <a:gd name="connsiteY11" fmla="*/ 99 h 1349863"/>
                      <a:gd name="connsiteX0" fmla="*/ 468607 w 1309388"/>
                      <a:gd name="connsiteY0" fmla="*/ 99 h 1349863"/>
                      <a:gd name="connsiteX1" fmla="*/ 966976 w 1309388"/>
                      <a:gd name="connsiteY1" fmla="*/ 212448 h 1349863"/>
                      <a:gd name="connsiteX2" fmla="*/ 1298952 w 1309388"/>
                      <a:gd name="connsiteY2" fmla="*/ 634527 h 1349863"/>
                      <a:gd name="connsiteX3" fmla="*/ 1230291 w 1309388"/>
                      <a:gd name="connsiteY3" fmla="*/ 1004449 h 1349863"/>
                      <a:gd name="connsiteX4" fmla="*/ 911578 w 1309388"/>
                      <a:gd name="connsiteY4" fmla="*/ 1265326 h 1349863"/>
                      <a:gd name="connsiteX5" fmla="*/ 334264 w 1309388"/>
                      <a:gd name="connsiteY5" fmla="*/ 1347864 h 1349863"/>
                      <a:gd name="connsiteX6" fmla="*/ 4906 w 1309388"/>
                      <a:gd name="connsiteY6" fmla="*/ 1261191 h 1349863"/>
                      <a:gd name="connsiteX7" fmla="*/ 156584 w 1309388"/>
                      <a:gd name="connsiteY7" fmla="*/ 680482 h 1349863"/>
                      <a:gd name="connsiteX8" fmla="*/ 425270 w 1309388"/>
                      <a:gd name="connsiteY8" fmla="*/ 663147 h 1349863"/>
                      <a:gd name="connsiteX9" fmla="*/ 147917 w 1309388"/>
                      <a:gd name="connsiteY9" fmla="*/ 606810 h 1349863"/>
                      <a:gd name="connsiteX10" fmla="*/ 199921 w 1309388"/>
                      <a:gd name="connsiteY10" fmla="*/ 190780 h 1349863"/>
                      <a:gd name="connsiteX11" fmla="*/ 468607 w 1309388"/>
                      <a:gd name="connsiteY11" fmla="*/ 99 h 1349863"/>
                      <a:gd name="connsiteX0" fmla="*/ 468607 w 1321202"/>
                      <a:gd name="connsiteY0" fmla="*/ 99 h 1349863"/>
                      <a:gd name="connsiteX1" fmla="*/ 966976 w 1321202"/>
                      <a:gd name="connsiteY1" fmla="*/ 212448 h 1349863"/>
                      <a:gd name="connsiteX2" fmla="*/ 1312287 w 1321202"/>
                      <a:gd name="connsiteY2" fmla="*/ 626907 h 1349863"/>
                      <a:gd name="connsiteX3" fmla="*/ 1230291 w 1321202"/>
                      <a:gd name="connsiteY3" fmla="*/ 1004449 h 1349863"/>
                      <a:gd name="connsiteX4" fmla="*/ 911578 w 1321202"/>
                      <a:gd name="connsiteY4" fmla="*/ 1265326 h 1349863"/>
                      <a:gd name="connsiteX5" fmla="*/ 334264 w 1321202"/>
                      <a:gd name="connsiteY5" fmla="*/ 1347864 h 1349863"/>
                      <a:gd name="connsiteX6" fmla="*/ 4906 w 1321202"/>
                      <a:gd name="connsiteY6" fmla="*/ 1261191 h 1349863"/>
                      <a:gd name="connsiteX7" fmla="*/ 156584 w 1321202"/>
                      <a:gd name="connsiteY7" fmla="*/ 680482 h 1349863"/>
                      <a:gd name="connsiteX8" fmla="*/ 425270 w 1321202"/>
                      <a:gd name="connsiteY8" fmla="*/ 663147 h 1349863"/>
                      <a:gd name="connsiteX9" fmla="*/ 147917 w 1321202"/>
                      <a:gd name="connsiteY9" fmla="*/ 606810 h 1349863"/>
                      <a:gd name="connsiteX10" fmla="*/ 199921 w 1321202"/>
                      <a:gd name="connsiteY10" fmla="*/ 190780 h 1349863"/>
                      <a:gd name="connsiteX11" fmla="*/ 468607 w 1321202"/>
                      <a:gd name="connsiteY11" fmla="*/ 99 h 1349863"/>
                      <a:gd name="connsiteX0" fmla="*/ 468607 w 1321202"/>
                      <a:gd name="connsiteY0" fmla="*/ 99 h 1349863"/>
                      <a:gd name="connsiteX1" fmla="*/ 966976 w 1321202"/>
                      <a:gd name="connsiteY1" fmla="*/ 212448 h 1349863"/>
                      <a:gd name="connsiteX2" fmla="*/ 1312287 w 1321202"/>
                      <a:gd name="connsiteY2" fmla="*/ 626907 h 1349863"/>
                      <a:gd name="connsiteX3" fmla="*/ 1230291 w 1321202"/>
                      <a:gd name="connsiteY3" fmla="*/ 1004449 h 1349863"/>
                      <a:gd name="connsiteX4" fmla="*/ 911578 w 1321202"/>
                      <a:gd name="connsiteY4" fmla="*/ 1265326 h 1349863"/>
                      <a:gd name="connsiteX5" fmla="*/ 334264 w 1321202"/>
                      <a:gd name="connsiteY5" fmla="*/ 1347864 h 1349863"/>
                      <a:gd name="connsiteX6" fmla="*/ 4906 w 1321202"/>
                      <a:gd name="connsiteY6" fmla="*/ 1261191 h 1349863"/>
                      <a:gd name="connsiteX7" fmla="*/ 156584 w 1321202"/>
                      <a:gd name="connsiteY7" fmla="*/ 680482 h 1349863"/>
                      <a:gd name="connsiteX8" fmla="*/ 425270 w 1321202"/>
                      <a:gd name="connsiteY8" fmla="*/ 663147 h 1349863"/>
                      <a:gd name="connsiteX9" fmla="*/ 147917 w 1321202"/>
                      <a:gd name="connsiteY9" fmla="*/ 606810 h 1349863"/>
                      <a:gd name="connsiteX10" fmla="*/ 199921 w 1321202"/>
                      <a:gd name="connsiteY10" fmla="*/ 190780 h 1349863"/>
                      <a:gd name="connsiteX11" fmla="*/ 468607 w 1321202"/>
                      <a:gd name="connsiteY11" fmla="*/ 99 h 1349863"/>
                      <a:gd name="connsiteX0" fmla="*/ 468692 w 1321287"/>
                      <a:gd name="connsiteY0" fmla="*/ 99 h 1357970"/>
                      <a:gd name="connsiteX1" fmla="*/ 967061 w 1321287"/>
                      <a:gd name="connsiteY1" fmla="*/ 212448 h 1357970"/>
                      <a:gd name="connsiteX2" fmla="*/ 1312372 w 1321287"/>
                      <a:gd name="connsiteY2" fmla="*/ 626907 h 1357970"/>
                      <a:gd name="connsiteX3" fmla="*/ 1230376 w 1321287"/>
                      <a:gd name="connsiteY3" fmla="*/ 1004449 h 1357970"/>
                      <a:gd name="connsiteX4" fmla="*/ 911663 w 1321287"/>
                      <a:gd name="connsiteY4" fmla="*/ 1265326 h 1357970"/>
                      <a:gd name="connsiteX5" fmla="*/ 336254 w 1321287"/>
                      <a:gd name="connsiteY5" fmla="*/ 1357389 h 1357970"/>
                      <a:gd name="connsiteX6" fmla="*/ 4991 w 1321287"/>
                      <a:gd name="connsiteY6" fmla="*/ 1261191 h 1357970"/>
                      <a:gd name="connsiteX7" fmla="*/ 156669 w 1321287"/>
                      <a:gd name="connsiteY7" fmla="*/ 680482 h 1357970"/>
                      <a:gd name="connsiteX8" fmla="*/ 425355 w 1321287"/>
                      <a:gd name="connsiteY8" fmla="*/ 663147 h 1357970"/>
                      <a:gd name="connsiteX9" fmla="*/ 148002 w 1321287"/>
                      <a:gd name="connsiteY9" fmla="*/ 606810 h 1357970"/>
                      <a:gd name="connsiteX10" fmla="*/ 200006 w 1321287"/>
                      <a:gd name="connsiteY10" fmla="*/ 190780 h 1357970"/>
                      <a:gd name="connsiteX11" fmla="*/ 468692 w 1321287"/>
                      <a:gd name="connsiteY11" fmla="*/ 99 h 1357970"/>
                      <a:gd name="connsiteX0" fmla="*/ 468692 w 1321287"/>
                      <a:gd name="connsiteY0" fmla="*/ 99 h 1357970"/>
                      <a:gd name="connsiteX1" fmla="*/ 967061 w 1321287"/>
                      <a:gd name="connsiteY1" fmla="*/ 212448 h 1357970"/>
                      <a:gd name="connsiteX2" fmla="*/ 1312372 w 1321287"/>
                      <a:gd name="connsiteY2" fmla="*/ 626907 h 1357970"/>
                      <a:gd name="connsiteX3" fmla="*/ 1230376 w 1321287"/>
                      <a:gd name="connsiteY3" fmla="*/ 1004449 h 1357970"/>
                      <a:gd name="connsiteX4" fmla="*/ 911663 w 1321287"/>
                      <a:gd name="connsiteY4" fmla="*/ 1265326 h 1357970"/>
                      <a:gd name="connsiteX5" fmla="*/ 336254 w 1321287"/>
                      <a:gd name="connsiteY5" fmla="*/ 1357389 h 1357970"/>
                      <a:gd name="connsiteX6" fmla="*/ 4991 w 1321287"/>
                      <a:gd name="connsiteY6" fmla="*/ 1261191 h 1357970"/>
                      <a:gd name="connsiteX7" fmla="*/ 156669 w 1321287"/>
                      <a:gd name="connsiteY7" fmla="*/ 680482 h 1357970"/>
                      <a:gd name="connsiteX8" fmla="*/ 425355 w 1321287"/>
                      <a:gd name="connsiteY8" fmla="*/ 663147 h 1357970"/>
                      <a:gd name="connsiteX9" fmla="*/ 148002 w 1321287"/>
                      <a:gd name="connsiteY9" fmla="*/ 606810 h 1357970"/>
                      <a:gd name="connsiteX10" fmla="*/ 200006 w 1321287"/>
                      <a:gd name="connsiteY10" fmla="*/ 190780 h 1357970"/>
                      <a:gd name="connsiteX11" fmla="*/ 468692 w 1321287"/>
                      <a:gd name="connsiteY11" fmla="*/ 99 h 1357970"/>
                      <a:gd name="connsiteX0" fmla="*/ 468692 w 1321287"/>
                      <a:gd name="connsiteY0" fmla="*/ 99 h 1359625"/>
                      <a:gd name="connsiteX1" fmla="*/ 967061 w 1321287"/>
                      <a:gd name="connsiteY1" fmla="*/ 212448 h 1359625"/>
                      <a:gd name="connsiteX2" fmla="*/ 1312372 w 1321287"/>
                      <a:gd name="connsiteY2" fmla="*/ 626907 h 1359625"/>
                      <a:gd name="connsiteX3" fmla="*/ 1230376 w 1321287"/>
                      <a:gd name="connsiteY3" fmla="*/ 1004449 h 1359625"/>
                      <a:gd name="connsiteX4" fmla="*/ 911663 w 1321287"/>
                      <a:gd name="connsiteY4" fmla="*/ 1265326 h 1359625"/>
                      <a:gd name="connsiteX5" fmla="*/ 336254 w 1321287"/>
                      <a:gd name="connsiteY5" fmla="*/ 1357389 h 1359625"/>
                      <a:gd name="connsiteX6" fmla="*/ 4991 w 1321287"/>
                      <a:gd name="connsiteY6" fmla="*/ 1261191 h 1359625"/>
                      <a:gd name="connsiteX7" fmla="*/ 156669 w 1321287"/>
                      <a:gd name="connsiteY7" fmla="*/ 680482 h 1359625"/>
                      <a:gd name="connsiteX8" fmla="*/ 425355 w 1321287"/>
                      <a:gd name="connsiteY8" fmla="*/ 663147 h 1359625"/>
                      <a:gd name="connsiteX9" fmla="*/ 148002 w 1321287"/>
                      <a:gd name="connsiteY9" fmla="*/ 606810 h 1359625"/>
                      <a:gd name="connsiteX10" fmla="*/ 200006 w 1321287"/>
                      <a:gd name="connsiteY10" fmla="*/ 190780 h 1359625"/>
                      <a:gd name="connsiteX11" fmla="*/ 468692 w 1321287"/>
                      <a:gd name="connsiteY11" fmla="*/ 99 h 1359625"/>
                      <a:gd name="connsiteX0" fmla="*/ 469655 w 1322250"/>
                      <a:gd name="connsiteY0" fmla="*/ 99 h 1376078"/>
                      <a:gd name="connsiteX1" fmla="*/ 968024 w 1322250"/>
                      <a:gd name="connsiteY1" fmla="*/ 212448 h 1376078"/>
                      <a:gd name="connsiteX2" fmla="*/ 1313335 w 1322250"/>
                      <a:gd name="connsiteY2" fmla="*/ 626907 h 1376078"/>
                      <a:gd name="connsiteX3" fmla="*/ 1231339 w 1322250"/>
                      <a:gd name="connsiteY3" fmla="*/ 1004449 h 1376078"/>
                      <a:gd name="connsiteX4" fmla="*/ 912626 w 1322250"/>
                      <a:gd name="connsiteY4" fmla="*/ 1265326 h 1376078"/>
                      <a:gd name="connsiteX5" fmla="*/ 358172 w 1322250"/>
                      <a:gd name="connsiteY5" fmla="*/ 1374534 h 1376078"/>
                      <a:gd name="connsiteX6" fmla="*/ 5954 w 1322250"/>
                      <a:gd name="connsiteY6" fmla="*/ 1261191 h 1376078"/>
                      <a:gd name="connsiteX7" fmla="*/ 157632 w 1322250"/>
                      <a:gd name="connsiteY7" fmla="*/ 680482 h 1376078"/>
                      <a:gd name="connsiteX8" fmla="*/ 426318 w 1322250"/>
                      <a:gd name="connsiteY8" fmla="*/ 663147 h 1376078"/>
                      <a:gd name="connsiteX9" fmla="*/ 148965 w 1322250"/>
                      <a:gd name="connsiteY9" fmla="*/ 606810 h 1376078"/>
                      <a:gd name="connsiteX10" fmla="*/ 200969 w 1322250"/>
                      <a:gd name="connsiteY10" fmla="*/ 190780 h 1376078"/>
                      <a:gd name="connsiteX11" fmla="*/ 469655 w 1322250"/>
                      <a:gd name="connsiteY11" fmla="*/ 99 h 1376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426318 w 1322250"/>
                      <a:gd name="connsiteY8" fmla="*/ 663147 h 1382078"/>
                      <a:gd name="connsiteX9" fmla="*/ 148965 w 1322250"/>
                      <a:gd name="connsiteY9" fmla="*/ 606810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639678 w 1322250"/>
                      <a:gd name="connsiteY8" fmla="*/ 806022 h 1382078"/>
                      <a:gd name="connsiteX9" fmla="*/ 148965 w 1322250"/>
                      <a:gd name="connsiteY9" fmla="*/ 606810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639678 w 1322250"/>
                      <a:gd name="connsiteY8" fmla="*/ 806022 h 1382078"/>
                      <a:gd name="connsiteX9" fmla="*/ 162300 w 1322250"/>
                      <a:gd name="connsiteY9" fmla="*/ 589665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22250" h="1382078">
                        <a:moveTo>
                          <a:pt x="469655" y="99"/>
                        </a:moveTo>
                        <a:cubicBezTo>
                          <a:pt x="597497" y="3710"/>
                          <a:pt x="817886" y="67975"/>
                          <a:pt x="968024" y="212448"/>
                        </a:cubicBezTo>
                        <a:cubicBezTo>
                          <a:pt x="1118162" y="356921"/>
                          <a:pt x="1284689" y="466332"/>
                          <a:pt x="1313335" y="626907"/>
                        </a:cubicBezTo>
                        <a:cubicBezTo>
                          <a:pt x="1341981" y="787482"/>
                          <a:pt x="1298124" y="898046"/>
                          <a:pt x="1231339" y="1004449"/>
                        </a:cubicBezTo>
                        <a:cubicBezTo>
                          <a:pt x="1164554" y="1110852"/>
                          <a:pt x="1059424" y="1207773"/>
                          <a:pt x="912626" y="1265326"/>
                        </a:cubicBezTo>
                        <a:cubicBezTo>
                          <a:pt x="741063" y="1343834"/>
                          <a:pt x="530239" y="1403798"/>
                          <a:pt x="358172" y="1374534"/>
                        </a:cubicBezTo>
                        <a:cubicBezTo>
                          <a:pt x="186105" y="1345270"/>
                          <a:pt x="39377" y="1376866"/>
                          <a:pt x="5954" y="1261191"/>
                        </a:cubicBezTo>
                        <a:cubicBezTo>
                          <a:pt x="-27469" y="1145516"/>
                          <a:pt x="87571" y="780156"/>
                          <a:pt x="157632" y="680482"/>
                        </a:cubicBezTo>
                        <a:cubicBezTo>
                          <a:pt x="277223" y="670343"/>
                          <a:pt x="524918" y="825921"/>
                          <a:pt x="639678" y="806022"/>
                        </a:cubicBezTo>
                        <a:cubicBezTo>
                          <a:pt x="533458" y="767073"/>
                          <a:pt x="279868" y="628388"/>
                          <a:pt x="162300" y="589665"/>
                        </a:cubicBezTo>
                        <a:cubicBezTo>
                          <a:pt x="145697" y="478552"/>
                          <a:pt x="149743" y="289041"/>
                          <a:pt x="200969" y="190780"/>
                        </a:cubicBezTo>
                        <a:cubicBezTo>
                          <a:pt x="252195" y="92519"/>
                          <a:pt x="341813" y="-3512"/>
                          <a:pt x="469655" y="99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5" name="Freeform 4754">
                    <a:extLst>
                      <a:ext uri="{FF2B5EF4-FFF2-40B4-BE49-F238E27FC236}">
                        <a16:creationId xmlns:a16="http://schemas.microsoft.com/office/drawing/2014/main" id="{9A8652D3-8C35-C14E-8F7E-A2DA700DD182}"/>
                      </a:ext>
                    </a:extLst>
                  </p:cNvPr>
                  <p:cNvSpPr/>
                  <p:nvPr/>
                </p:nvSpPr>
                <p:spPr>
                  <a:xfrm>
                    <a:off x="5410267" y="3206742"/>
                    <a:ext cx="620725" cy="647649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6" name="Freeform 4755">
                    <a:extLst>
                      <a:ext uri="{FF2B5EF4-FFF2-40B4-BE49-F238E27FC236}">
                        <a16:creationId xmlns:a16="http://schemas.microsoft.com/office/drawing/2014/main" id="{B9DA209D-BDBA-CB43-9B6E-0EBA6FDDB87C}"/>
                      </a:ext>
                    </a:extLst>
                  </p:cNvPr>
                  <p:cNvSpPr/>
                  <p:nvPr/>
                </p:nvSpPr>
                <p:spPr>
                  <a:xfrm rot="5816537">
                    <a:off x="5907755" y="3500869"/>
                    <a:ext cx="588993" cy="589821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7" name="Freeform 4756">
                    <a:extLst>
                      <a:ext uri="{FF2B5EF4-FFF2-40B4-BE49-F238E27FC236}">
                        <a16:creationId xmlns:a16="http://schemas.microsoft.com/office/drawing/2014/main" id="{80184D39-2E19-CB48-9880-203E529E2E34}"/>
                      </a:ext>
                    </a:extLst>
                  </p:cNvPr>
                  <p:cNvSpPr/>
                  <p:nvPr/>
                </p:nvSpPr>
                <p:spPr>
                  <a:xfrm rot="15039665">
                    <a:off x="5210265" y="3952980"/>
                    <a:ext cx="674727" cy="505319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8" name="Freeform 4757">
                    <a:extLst>
                      <a:ext uri="{FF2B5EF4-FFF2-40B4-BE49-F238E27FC236}">
                        <a16:creationId xmlns:a16="http://schemas.microsoft.com/office/drawing/2014/main" id="{69092B03-1A68-BF49-A8B7-D57110E5A0A5}"/>
                      </a:ext>
                    </a:extLst>
                  </p:cNvPr>
                  <p:cNvSpPr/>
                  <p:nvPr/>
                </p:nvSpPr>
                <p:spPr>
                  <a:xfrm rot="9917404">
                    <a:off x="5755441" y="3965100"/>
                    <a:ext cx="431642" cy="475822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728" name="Freeform 4727">
                  <a:extLst>
                    <a:ext uri="{FF2B5EF4-FFF2-40B4-BE49-F238E27FC236}">
                      <a16:creationId xmlns:a16="http://schemas.microsoft.com/office/drawing/2014/main" id="{50498158-7E06-1340-81F6-B3EA53A7D577}"/>
                    </a:ext>
                  </a:extLst>
                </p:cNvPr>
                <p:cNvSpPr/>
                <p:nvPr/>
              </p:nvSpPr>
              <p:spPr>
                <a:xfrm>
                  <a:off x="3699827" y="2659997"/>
                  <a:ext cx="1298138" cy="460994"/>
                </a:xfrm>
                <a:custGeom>
                  <a:avLst/>
                  <a:gdLst>
                    <a:gd name="connsiteX0" fmla="*/ 77207 w 1218345"/>
                    <a:gd name="connsiteY0" fmla="*/ 344705 h 381017"/>
                    <a:gd name="connsiteX1" fmla="*/ 55775 w 1218345"/>
                    <a:gd name="connsiteY1" fmla="*/ 61337 h 381017"/>
                    <a:gd name="connsiteX2" fmla="*/ 753482 w 1218345"/>
                    <a:gd name="connsiteY2" fmla="*/ 6568 h 381017"/>
                    <a:gd name="connsiteX3" fmla="*/ 1213063 w 1218345"/>
                    <a:gd name="connsiteY3" fmla="*/ 163730 h 381017"/>
                    <a:gd name="connsiteX4" fmla="*/ 1015419 w 1218345"/>
                    <a:gd name="connsiteY4" fmla="*/ 192305 h 381017"/>
                    <a:gd name="connsiteX5" fmla="*/ 536788 w 1218345"/>
                    <a:gd name="connsiteY5" fmla="*/ 247074 h 381017"/>
                    <a:gd name="connsiteX6" fmla="*/ 351050 w 1218345"/>
                    <a:gd name="connsiteY6" fmla="*/ 368518 h 381017"/>
                    <a:gd name="connsiteX7" fmla="*/ 77207 w 1218345"/>
                    <a:gd name="connsiteY7" fmla="*/ 344705 h 381017"/>
                    <a:gd name="connsiteX0" fmla="*/ 97232 w 1238370"/>
                    <a:gd name="connsiteY0" fmla="*/ 352769 h 389081"/>
                    <a:gd name="connsiteX1" fmla="*/ 75800 w 1238370"/>
                    <a:gd name="connsiteY1" fmla="*/ 69401 h 389081"/>
                    <a:gd name="connsiteX2" fmla="*/ 773507 w 1238370"/>
                    <a:gd name="connsiteY2" fmla="*/ 14632 h 389081"/>
                    <a:gd name="connsiteX3" fmla="*/ 1233088 w 1238370"/>
                    <a:gd name="connsiteY3" fmla="*/ 171794 h 389081"/>
                    <a:gd name="connsiteX4" fmla="*/ 1035444 w 1238370"/>
                    <a:gd name="connsiteY4" fmla="*/ 200369 h 389081"/>
                    <a:gd name="connsiteX5" fmla="*/ 556813 w 1238370"/>
                    <a:gd name="connsiteY5" fmla="*/ 255138 h 389081"/>
                    <a:gd name="connsiteX6" fmla="*/ 371075 w 1238370"/>
                    <a:gd name="connsiteY6" fmla="*/ 376582 h 389081"/>
                    <a:gd name="connsiteX7" fmla="*/ 97232 w 1238370"/>
                    <a:gd name="connsiteY7" fmla="*/ 352769 h 389081"/>
                    <a:gd name="connsiteX0" fmla="*/ 139372 w 1280510"/>
                    <a:gd name="connsiteY0" fmla="*/ 352769 h 388277"/>
                    <a:gd name="connsiteX1" fmla="*/ 117940 w 1280510"/>
                    <a:gd name="connsiteY1" fmla="*/ 69401 h 388277"/>
                    <a:gd name="connsiteX2" fmla="*/ 815647 w 1280510"/>
                    <a:gd name="connsiteY2" fmla="*/ 14632 h 388277"/>
                    <a:gd name="connsiteX3" fmla="*/ 1275228 w 1280510"/>
                    <a:gd name="connsiteY3" fmla="*/ 171794 h 388277"/>
                    <a:gd name="connsiteX4" fmla="*/ 1077584 w 1280510"/>
                    <a:gd name="connsiteY4" fmla="*/ 200369 h 388277"/>
                    <a:gd name="connsiteX5" fmla="*/ 598953 w 1280510"/>
                    <a:gd name="connsiteY5" fmla="*/ 255138 h 388277"/>
                    <a:gd name="connsiteX6" fmla="*/ 413215 w 1280510"/>
                    <a:gd name="connsiteY6" fmla="*/ 376582 h 388277"/>
                    <a:gd name="connsiteX7" fmla="*/ 139372 w 1280510"/>
                    <a:gd name="connsiteY7" fmla="*/ 352769 h 388277"/>
                    <a:gd name="connsiteX0" fmla="*/ 139372 w 1280510"/>
                    <a:gd name="connsiteY0" fmla="*/ 352769 h 386350"/>
                    <a:gd name="connsiteX1" fmla="*/ 117940 w 1280510"/>
                    <a:gd name="connsiteY1" fmla="*/ 69401 h 386350"/>
                    <a:gd name="connsiteX2" fmla="*/ 815647 w 1280510"/>
                    <a:gd name="connsiteY2" fmla="*/ 14632 h 386350"/>
                    <a:gd name="connsiteX3" fmla="*/ 1275228 w 1280510"/>
                    <a:gd name="connsiteY3" fmla="*/ 171794 h 386350"/>
                    <a:gd name="connsiteX4" fmla="*/ 1077584 w 1280510"/>
                    <a:gd name="connsiteY4" fmla="*/ 200369 h 386350"/>
                    <a:gd name="connsiteX5" fmla="*/ 598953 w 1280510"/>
                    <a:gd name="connsiteY5" fmla="*/ 255138 h 386350"/>
                    <a:gd name="connsiteX6" fmla="*/ 413215 w 1280510"/>
                    <a:gd name="connsiteY6" fmla="*/ 376582 h 386350"/>
                    <a:gd name="connsiteX7" fmla="*/ 139372 w 1280510"/>
                    <a:gd name="connsiteY7" fmla="*/ 352769 h 386350"/>
                    <a:gd name="connsiteX0" fmla="*/ 97719 w 1238857"/>
                    <a:gd name="connsiteY0" fmla="*/ 352769 h 393346"/>
                    <a:gd name="connsiteX1" fmla="*/ 76287 w 1238857"/>
                    <a:gd name="connsiteY1" fmla="*/ 69401 h 393346"/>
                    <a:gd name="connsiteX2" fmla="*/ 773994 w 1238857"/>
                    <a:gd name="connsiteY2" fmla="*/ 14632 h 393346"/>
                    <a:gd name="connsiteX3" fmla="*/ 1233575 w 1238857"/>
                    <a:gd name="connsiteY3" fmla="*/ 171794 h 393346"/>
                    <a:gd name="connsiteX4" fmla="*/ 1035931 w 1238857"/>
                    <a:gd name="connsiteY4" fmla="*/ 200369 h 393346"/>
                    <a:gd name="connsiteX5" fmla="*/ 557300 w 1238857"/>
                    <a:gd name="connsiteY5" fmla="*/ 255138 h 393346"/>
                    <a:gd name="connsiteX6" fmla="*/ 383468 w 1238857"/>
                    <a:gd name="connsiteY6" fmla="*/ 386107 h 393346"/>
                    <a:gd name="connsiteX7" fmla="*/ 97719 w 1238857"/>
                    <a:gd name="connsiteY7" fmla="*/ 352769 h 393346"/>
                    <a:gd name="connsiteX0" fmla="*/ 132372 w 1273510"/>
                    <a:gd name="connsiteY0" fmla="*/ 352769 h 399664"/>
                    <a:gd name="connsiteX1" fmla="*/ 110940 w 1273510"/>
                    <a:gd name="connsiteY1" fmla="*/ 69401 h 399664"/>
                    <a:gd name="connsiteX2" fmla="*/ 808647 w 1273510"/>
                    <a:gd name="connsiteY2" fmla="*/ 14632 h 399664"/>
                    <a:gd name="connsiteX3" fmla="*/ 1268228 w 1273510"/>
                    <a:gd name="connsiteY3" fmla="*/ 171794 h 399664"/>
                    <a:gd name="connsiteX4" fmla="*/ 1070584 w 1273510"/>
                    <a:gd name="connsiteY4" fmla="*/ 200369 h 399664"/>
                    <a:gd name="connsiteX5" fmla="*/ 591953 w 1273510"/>
                    <a:gd name="connsiteY5" fmla="*/ 255138 h 399664"/>
                    <a:gd name="connsiteX6" fmla="*/ 418121 w 1273510"/>
                    <a:gd name="connsiteY6" fmla="*/ 386107 h 399664"/>
                    <a:gd name="connsiteX7" fmla="*/ 132372 w 1273510"/>
                    <a:gd name="connsiteY7" fmla="*/ 352769 h 399664"/>
                    <a:gd name="connsiteX0" fmla="*/ 132372 w 1273510"/>
                    <a:gd name="connsiteY0" fmla="*/ 364111 h 411006"/>
                    <a:gd name="connsiteX1" fmla="*/ 110940 w 1273510"/>
                    <a:gd name="connsiteY1" fmla="*/ 80743 h 411006"/>
                    <a:gd name="connsiteX2" fmla="*/ 808647 w 1273510"/>
                    <a:gd name="connsiteY2" fmla="*/ 25974 h 411006"/>
                    <a:gd name="connsiteX3" fmla="*/ 1268228 w 1273510"/>
                    <a:gd name="connsiteY3" fmla="*/ 183136 h 411006"/>
                    <a:gd name="connsiteX4" fmla="*/ 1070584 w 1273510"/>
                    <a:gd name="connsiteY4" fmla="*/ 211711 h 411006"/>
                    <a:gd name="connsiteX5" fmla="*/ 591953 w 1273510"/>
                    <a:gd name="connsiteY5" fmla="*/ 266480 h 411006"/>
                    <a:gd name="connsiteX6" fmla="*/ 418121 w 1273510"/>
                    <a:gd name="connsiteY6" fmla="*/ 397449 h 411006"/>
                    <a:gd name="connsiteX7" fmla="*/ 132372 w 1273510"/>
                    <a:gd name="connsiteY7" fmla="*/ 364111 h 411006"/>
                    <a:gd name="connsiteX0" fmla="*/ 132372 w 1273510"/>
                    <a:gd name="connsiteY0" fmla="*/ 355836 h 402731"/>
                    <a:gd name="connsiteX1" fmla="*/ 110940 w 1273510"/>
                    <a:gd name="connsiteY1" fmla="*/ 72468 h 402731"/>
                    <a:gd name="connsiteX2" fmla="*/ 808647 w 1273510"/>
                    <a:gd name="connsiteY2" fmla="*/ 17699 h 402731"/>
                    <a:gd name="connsiteX3" fmla="*/ 1268228 w 1273510"/>
                    <a:gd name="connsiteY3" fmla="*/ 174861 h 402731"/>
                    <a:gd name="connsiteX4" fmla="*/ 1070584 w 1273510"/>
                    <a:gd name="connsiteY4" fmla="*/ 203436 h 402731"/>
                    <a:gd name="connsiteX5" fmla="*/ 591953 w 1273510"/>
                    <a:gd name="connsiteY5" fmla="*/ 258205 h 402731"/>
                    <a:gd name="connsiteX6" fmla="*/ 418121 w 1273510"/>
                    <a:gd name="connsiteY6" fmla="*/ 389174 h 402731"/>
                    <a:gd name="connsiteX7" fmla="*/ 132372 w 1273510"/>
                    <a:gd name="connsiteY7" fmla="*/ 355836 h 402731"/>
                    <a:gd name="connsiteX0" fmla="*/ 132372 w 1295263"/>
                    <a:gd name="connsiteY0" fmla="*/ 355836 h 402731"/>
                    <a:gd name="connsiteX1" fmla="*/ 110940 w 1295263"/>
                    <a:gd name="connsiteY1" fmla="*/ 72468 h 402731"/>
                    <a:gd name="connsiteX2" fmla="*/ 808647 w 1295263"/>
                    <a:gd name="connsiteY2" fmla="*/ 17699 h 402731"/>
                    <a:gd name="connsiteX3" fmla="*/ 1268228 w 1295263"/>
                    <a:gd name="connsiteY3" fmla="*/ 174861 h 402731"/>
                    <a:gd name="connsiteX4" fmla="*/ 1070584 w 1295263"/>
                    <a:gd name="connsiteY4" fmla="*/ 203436 h 402731"/>
                    <a:gd name="connsiteX5" fmla="*/ 591953 w 1295263"/>
                    <a:gd name="connsiteY5" fmla="*/ 258205 h 402731"/>
                    <a:gd name="connsiteX6" fmla="*/ 418121 w 1295263"/>
                    <a:gd name="connsiteY6" fmla="*/ 389174 h 402731"/>
                    <a:gd name="connsiteX7" fmla="*/ 132372 w 1295263"/>
                    <a:gd name="connsiteY7" fmla="*/ 355836 h 402731"/>
                    <a:gd name="connsiteX0" fmla="*/ 132372 w 1309549"/>
                    <a:gd name="connsiteY0" fmla="*/ 355836 h 402731"/>
                    <a:gd name="connsiteX1" fmla="*/ 110940 w 1309549"/>
                    <a:gd name="connsiteY1" fmla="*/ 72468 h 402731"/>
                    <a:gd name="connsiteX2" fmla="*/ 808647 w 1309549"/>
                    <a:gd name="connsiteY2" fmla="*/ 17699 h 402731"/>
                    <a:gd name="connsiteX3" fmla="*/ 1268228 w 1309549"/>
                    <a:gd name="connsiteY3" fmla="*/ 174861 h 402731"/>
                    <a:gd name="connsiteX4" fmla="*/ 1070584 w 1309549"/>
                    <a:gd name="connsiteY4" fmla="*/ 203436 h 402731"/>
                    <a:gd name="connsiteX5" fmla="*/ 591953 w 1309549"/>
                    <a:gd name="connsiteY5" fmla="*/ 258205 h 402731"/>
                    <a:gd name="connsiteX6" fmla="*/ 418121 w 1309549"/>
                    <a:gd name="connsiteY6" fmla="*/ 389174 h 402731"/>
                    <a:gd name="connsiteX7" fmla="*/ 132372 w 1309549"/>
                    <a:gd name="connsiteY7" fmla="*/ 355836 h 402731"/>
                    <a:gd name="connsiteX0" fmla="*/ 132372 w 1309549"/>
                    <a:gd name="connsiteY0" fmla="*/ 355836 h 402731"/>
                    <a:gd name="connsiteX1" fmla="*/ 110940 w 1309549"/>
                    <a:gd name="connsiteY1" fmla="*/ 72468 h 402731"/>
                    <a:gd name="connsiteX2" fmla="*/ 808647 w 1309549"/>
                    <a:gd name="connsiteY2" fmla="*/ 17699 h 402731"/>
                    <a:gd name="connsiteX3" fmla="*/ 1268228 w 1309549"/>
                    <a:gd name="connsiteY3" fmla="*/ 174861 h 402731"/>
                    <a:gd name="connsiteX4" fmla="*/ 1070584 w 1309549"/>
                    <a:gd name="connsiteY4" fmla="*/ 203436 h 402731"/>
                    <a:gd name="connsiteX5" fmla="*/ 591953 w 1309549"/>
                    <a:gd name="connsiteY5" fmla="*/ 258205 h 402731"/>
                    <a:gd name="connsiteX6" fmla="*/ 418121 w 1309549"/>
                    <a:gd name="connsiteY6" fmla="*/ 389174 h 402731"/>
                    <a:gd name="connsiteX7" fmla="*/ 132372 w 1309549"/>
                    <a:gd name="connsiteY7" fmla="*/ 355836 h 402731"/>
                    <a:gd name="connsiteX0" fmla="*/ 132372 w 1325876"/>
                    <a:gd name="connsiteY0" fmla="*/ 355836 h 402731"/>
                    <a:gd name="connsiteX1" fmla="*/ 110940 w 1325876"/>
                    <a:gd name="connsiteY1" fmla="*/ 72468 h 402731"/>
                    <a:gd name="connsiteX2" fmla="*/ 808647 w 1325876"/>
                    <a:gd name="connsiteY2" fmla="*/ 17699 h 402731"/>
                    <a:gd name="connsiteX3" fmla="*/ 1268228 w 1325876"/>
                    <a:gd name="connsiteY3" fmla="*/ 174861 h 402731"/>
                    <a:gd name="connsiteX4" fmla="*/ 1070584 w 1325876"/>
                    <a:gd name="connsiteY4" fmla="*/ 203436 h 402731"/>
                    <a:gd name="connsiteX5" fmla="*/ 591953 w 1325876"/>
                    <a:gd name="connsiteY5" fmla="*/ 258205 h 402731"/>
                    <a:gd name="connsiteX6" fmla="*/ 418121 w 1325876"/>
                    <a:gd name="connsiteY6" fmla="*/ 389174 h 402731"/>
                    <a:gd name="connsiteX7" fmla="*/ 132372 w 1325876"/>
                    <a:gd name="connsiteY7" fmla="*/ 355836 h 402731"/>
                    <a:gd name="connsiteX0" fmla="*/ 132372 w 1283546"/>
                    <a:gd name="connsiteY0" fmla="*/ 355836 h 402731"/>
                    <a:gd name="connsiteX1" fmla="*/ 110940 w 1283546"/>
                    <a:gd name="connsiteY1" fmla="*/ 72468 h 402731"/>
                    <a:gd name="connsiteX2" fmla="*/ 808647 w 1283546"/>
                    <a:gd name="connsiteY2" fmla="*/ 17699 h 402731"/>
                    <a:gd name="connsiteX3" fmla="*/ 1268228 w 1283546"/>
                    <a:gd name="connsiteY3" fmla="*/ 174861 h 402731"/>
                    <a:gd name="connsiteX4" fmla="*/ 1099159 w 1283546"/>
                    <a:gd name="connsiteY4" fmla="*/ 236774 h 402731"/>
                    <a:gd name="connsiteX5" fmla="*/ 591953 w 1283546"/>
                    <a:gd name="connsiteY5" fmla="*/ 258205 h 402731"/>
                    <a:gd name="connsiteX6" fmla="*/ 418121 w 1283546"/>
                    <a:gd name="connsiteY6" fmla="*/ 389174 h 402731"/>
                    <a:gd name="connsiteX7" fmla="*/ 132372 w 1283546"/>
                    <a:gd name="connsiteY7" fmla="*/ 355836 h 402731"/>
                    <a:gd name="connsiteX0" fmla="*/ 132372 w 1293316"/>
                    <a:gd name="connsiteY0" fmla="*/ 355836 h 402731"/>
                    <a:gd name="connsiteX1" fmla="*/ 110940 w 1293316"/>
                    <a:gd name="connsiteY1" fmla="*/ 72468 h 402731"/>
                    <a:gd name="connsiteX2" fmla="*/ 808647 w 1293316"/>
                    <a:gd name="connsiteY2" fmla="*/ 17699 h 402731"/>
                    <a:gd name="connsiteX3" fmla="*/ 1268228 w 1293316"/>
                    <a:gd name="connsiteY3" fmla="*/ 174861 h 402731"/>
                    <a:gd name="connsiteX4" fmla="*/ 1099159 w 1293316"/>
                    <a:gd name="connsiteY4" fmla="*/ 236774 h 402731"/>
                    <a:gd name="connsiteX5" fmla="*/ 591953 w 1293316"/>
                    <a:gd name="connsiteY5" fmla="*/ 258205 h 402731"/>
                    <a:gd name="connsiteX6" fmla="*/ 418121 w 1293316"/>
                    <a:gd name="connsiteY6" fmla="*/ 389174 h 402731"/>
                    <a:gd name="connsiteX7" fmla="*/ 132372 w 1293316"/>
                    <a:gd name="connsiteY7" fmla="*/ 355836 h 402731"/>
                    <a:gd name="connsiteX0" fmla="*/ 132372 w 1304167"/>
                    <a:gd name="connsiteY0" fmla="*/ 355836 h 402731"/>
                    <a:gd name="connsiteX1" fmla="*/ 110940 w 1304167"/>
                    <a:gd name="connsiteY1" fmla="*/ 72468 h 402731"/>
                    <a:gd name="connsiteX2" fmla="*/ 808647 w 1304167"/>
                    <a:gd name="connsiteY2" fmla="*/ 17699 h 402731"/>
                    <a:gd name="connsiteX3" fmla="*/ 1268228 w 1304167"/>
                    <a:gd name="connsiteY3" fmla="*/ 174861 h 402731"/>
                    <a:gd name="connsiteX4" fmla="*/ 1130115 w 1304167"/>
                    <a:gd name="connsiteY4" fmla="*/ 234393 h 402731"/>
                    <a:gd name="connsiteX5" fmla="*/ 591953 w 1304167"/>
                    <a:gd name="connsiteY5" fmla="*/ 258205 h 402731"/>
                    <a:gd name="connsiteX6" fmla="*/ 418121 w 1304167"/>
                    <a:gd name="connsiteY6" fmla="*/ 389174 h 402731"/>
                    <a:gd name="connsiteX7" fmla="*/ 132372 w 1304167"/>
                    <a:gd name="connsiteY7" fmla="*/ 355836 h 402731"/>
                    <a:gd name="connsiteX0" fmla="*/ 132372 w 1304167"/>
                    <a:gd name="connsiteY0" fmla="*/ 355836 h 402731"/>
                    <a:gd name="connsiteX1" fmla="*/ 110940 w 1304167"/>
                    <a:gd name="connsiteY1" fmla="*/ 72468 h 402731"/>
                    <a:gd name="connsiteX2" fmla="*/ 808647 w 1304167"/>
                    <a:gd name="connsiteY2" fmla="*/ 17699 h 402731"/>
                    <a:gd name="connsiteX3" fmla="*/ 1268228 w 1304167"/>
                    <a:gd name="connsiteY3" fmla="*/ 174861 h 402731"/>
                    <a:gd name="connsiteX4" fmla="*/ 1130115 w 1304167"/>
                    <a:gd name="connsiteY4" fmla="*/ 234393 h 402731"/>
                    <a:gd name="connsiteX5" fmla="*/ 591953 w 1304167"/>
                    <a:gd name="connsiteY5" fmla="*/ 258205 h 402731"/>
                    <a:gd name="connsiteX6" fmla="*/ 418121 w 1304167"/>
                    <a:gd name="connsiteY6" fmla="*/ 389174 h 402731"/>
                    <a:gd name="connsiteX7" fmla="*/ 132372 w 1304167"/>
                    <a:gd name="connsiteY7" fmla="*/ 355836 h 40273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317368"/>
                    <a:gd name="connsiteY0" fmla="*/ 355836 h 404581"/>
                    <a:gd name="connsiteX1" fmla="*/ 110940 w 1317368"/>
                    <a:gd name="connsiteY1" fmla="*/ 72468 h 404581"/>
                    <a:gd name="connsiteX2" fmla="*/ 808647 w 1317368"/>
                    <a:gd name="connsiteY2" fmla="*/ 17699 h 404581"/>
                    <a:gd name="connsiteX3" fmla="*/ 1268228 w 1317368"/>
                    <a:gd name="connsiteY3" fmla="*/ 174861 h 404581"/>
                    <a:gd name="connsiteX4" fmla="*/ 1130115 w 1317368"/>
                    <a:gd name="connsiteY4" fmla="*/ 234393 h 404581"/>
                    <a:gd name="connsiteX5" fmla="*/ 611003 w 1317368"/>
                    <a:gd name="connsiteY5" fmla="*/ 274874 h 404581"/>
                    <a:gd name="connsiteX6" fmla="*/ 418121 w 1317368"/>
                    <a:gd name="connsiteY6" fmla="*/ 389174 h 404581"/>
                    <a:gd name="connsiteX7" fmla="*/ 132372 w 1317368"/>
                    <a:gd name="connsiteY7" fmla="*/ 355836 h 404581"/>
                    <a:gd name="connsiteX0" fmla="*/ 135770 w 1320766"/>
                    <a:gd name="connsiteY0" fmla="*/ 355836 h 398484"/>
                    <a:gd name="connsiteX1" fmla="*/ 114338 w 1320766"/>
                    <a:gd name="connsiteY1" fmla="*/ 72468 h 398484"/>
                    <a:gd name="connsiteX2" fmla="*/ 812045 w 1320766"/>
                    <a:gd name="connsiteY2" fmla="*/ 17699 h 398484"/>
                    <a:gd name="connsiteX3" fmla="*/ 1271626 w 1320766"/>
                    <a:gd name="connsiteY3" fmla="*/ 174861 h 398484"/>
                    <a:gd name="connsiteX4" fmla="*/ 1133513 w 1320766"/>
                    <a:gd name="connsiteY4" fmla="*/ 234393 h 398484"/>
                    <a:gd name="connsiteX5" fmla="*/ 614401 w 1320766"/>
                    <a:gd name="connsiteY5" fmla="*/ 274874 h 398484"/>
                    <a:gd name="connsiteX6" fmla="*/ 421519 w 1320766"/>
                    <a:gd name="connsiteY6" fmla="*/ 389174 h 398484"/>
                    <a:gd name="connsiteX7" fmla="*/ 135770 w 1320766"/>
                    <a:gd name="connsiteY7" fmla="*/ 355836 h 398484"/>
                    <a:gd name="connsiteX0" fmla="*/ 135770 w 1320766"/>
                    <a:gd name="connsiteY0" fmla="*/ 373719 h 416367"/>
                    <a:gd name="connsiteX1" fmla="*/ 114338 w 1320766"/>
                    <a:gd name="connsiteY1" fmla="*/ 90351 h 416367"/>
                    <a:gd name="connsiteX2" fmla="*/ 812045 w 1320766"/>
                    <a:gd name="connsiteY2" fmla="*/ 35582 h 416367"/>
                    <a:gd name="connsiteX3" fmla="*/ 1271626 w 1320766"/>
                    <a:gd name="connsiteY3" fmla="*/ 192744 h 416367"/>
                    <a:gd name="connsiteX4" fmla="*/ 1133513 w 1320766"/>
                    <a:gd name="connsiteY4" fmla="*/ 252276 h 416367"/>
                    <a:gd name="connsiteX5" fmla="*/ 614401 w 1320766"/>
                    <a:gd name="connsiteY5" fmla="*/ 292757 h 416367"/>
                    <a:gd name="connsiteX6" fmla="*/ 421519 w 1320766"/>
                    <a:gd name="connsiteY6" fmla="*/ 407057 h 416367"/>
                    <a:gd name="connsiteX7" fmla="*/ 135770 w 1320766"/>
                    <a:gd name="connsiteY7" fmla="*/ 373719 h 416367"/>
                    <a:gd name="connsiteX0" fmla="*/ 135770 w 1320766"/>
                    <a:gd name="connsiteY0" fmla="*/ 373719 h 416367"/>
                    <a:gd name="connsiteX1" fmla="*/ 114338 w 1320766"/>
                    <a:gd name="connsiteY1" fmla="*/ 90351 h 416367"/>
                    <a:gd name="connsiteX2" fmla="*/ 812045 w 1320766"/>
                    <a:gd name="connsiteY2" fmla="*/ 35582 h 416367"/>
                    <a:gd name="connsiteX3" fmla="*/ 1271626 w 1320766"/>
                    <a:gd name="connsiteY3" fmla="*/ 192744 h 416367"/>
                    <a:gd name="connsiteX4" fmla="*/ 1133513 w 1320766"/>
                    <a:gd name="connsiteY4" fmla="*/ 252276 h 416367"/>
                    <a:gd name="connsiteX5" fmla="*/ 614401 w 1320766"/>
                    <a:gd name="connsiteY5" fmla="*/ 292757 h 416367"/>
                    <a:gd name="connsiteX6" fmla="*/ 421519 w 1320766"/>
                    <a:gd name="connsiteY6" fmla="*/ 407057 h 416367"/>
                    <a:gd name="connsiteX7" fmla="*/ 135770 w 1320766"/>
                    <a:gd name="connsiteY7" fmla="*/ 373719 h 416367"/>
                    <a:gd name="connsiteX0" fmla="*/ 139775 w 1324771"/>
                    <a:gd name="connsiteY0" fmla="*/ 376486 h 419134"/>
                    <a:gd name="connsiteX1" fmla="*/ 118343 w 1324771"/>
                    <a:gd name="connsiteY1" fmla="*/ 93118 h 419134"/>
                    <a:gd name="connsiteX2" fmla="*/ 816050 w 1324771"/>
                    <a:gd name="connsiteY2" fmla="*/ 38349 h 419134"/>
                    <a:gd name="connsiteX3" fmla="*/ 1275631 w 1324771"/>
                    <a:gd name="connsiteY3" fmla="*/ 195511 h 419134"/>
                    <a:gd name="connsiteX4" fmla="*/ 1137518 w 1324771"/>
                    <a:gd name="connsiteY4" fmla="*/ 255043 h 419134"/>
                    <a:gd name="connsiteX5" fmla="*/ 618406 w 1324771"/>
                    <a:gd name="connsiteY5" fmla="*/ 295524 h 419134"/>
                    <a:gd name="connsiteX6" fmla="*/ 425524 w 1324771"/>
                    <a:gd name="connsiteY6" fmla="*/ 409824 h 419134"/>
                    <a:gd name="connsiteX7" fmla="*/ 139775 w 1324771"/>
                    <a:gd name="connsiteY7" fmla="*/ 376486 h 419134"/>
                    <a:gd name="connsiteX0" fmla="*/ 110020 w 1295016"/>
                    <a:gd name="connsiteY0" fmla="*/ 357701 h 400507"/>
                    <a:gd name="connsiteX1" fmla="*/ 78352 w 1295016"/>
                    <a:gd name="connsiteY1" fmla="*/ 70921 h 400507"/>
                    <a:gd name="connsiteX2" fmla="*/ 786295 w 1295016"/>
                    <a:gd name="connsiteY2" fmla="*/ 19564 h 400507"/>
                    <a:gd name="connsiteX3" fmla="*/ 1245876 w 1295016"/>
                    <a:gd name="connsiteY3" fmla="*/ 176726 h 400507"/>
                    <a:gd name="connsiteX4" fmla="*/ 1107763 w 1295016"/>
                    <a:gd name="connsiteY4" fmla="*/ 236258 h 400507"/>
                    <a:gd name="connsiteX5" fmla="*/ 588651 w 1295016"/>
                    <a:gd name="connsiteY5" fmla="*/ 276739 h 400507"/>
                    <a:gd name="connsiteX6" fmla="*/ 395769 w 1295016"/>
                    <a:gd name="connsiteY6" fmla="*/ 391039 h 400507"/>
                    <a:gd name="connsiteX7" fmla="*/ 110020 w 1295016"/>
                    <a:gd name="connsiteY7" fmla="*/ 357701 h 400507"/>
                    <a:gd name="connsiteX0" fmla="*/ 110020 w 1295016"/>
                    <a:gd name="connsiteY0" fmla="*/ 366135 h 408941"/>
                    <a:gd name="connsiteX1" fmla="*/ 78352 w 1295016"/>
                    <a:gd name="connsiteY1" fmla="*/ 79355 h 408941"/>
                    <a:gd name="connsiteX2" fmla="*/ 786295 w 1295016"/>
                    <a:gd name="connsiteY2" fmla="*/ 27998 h 408941"/>
                    <a:gd name="connsiteX3" fmla="*/ 1245876 w 1295016"/>
                    <a:gd name="connsiteY3" fmla="*/ 185160 h 408941"/>
                    <a:gd name="connsiteX4" fmla="*/ 1107763 w 1295016"/>
                    <a:gd name="connsiteY4" fmla="*/ 244692 h 408941"/>
                    <a:gd name="connsiteX5" fmla="*/ 588651 w 1295016"/>
                    <a:gd name="connsiteY5" fmla="*/ 285173 h 408941"/>
                    <a:gd name="connsiteX6" fmla="*/ 395769 w 1295016"/>
                    <a:gd name="connsiteY6" fmla="*/ 399473 h 408941"/>
                    <a:gd name="connsiteX7" fmla="*/ 110020 w 1295016"/>
                    <a:gd name="connsiteY7" fmla="*/ 366135 h 408941"/>
                    <a:gd name="connsiteX0" fmla="*/ 110020 w 1295016"/>
                    <a:gd name="connsiteY0" fmla="*/ 371918 h 414724"/>
                    <a:gd name="connsiteX1" fmla="*/ 78352 w 1295016"/>
                    <a:gd name="connsiteY1" fmla="*/ 85138 h 414724"/>
                    <a:gd name="connsiteX2" fmla="*/ 786295 w 1295016"/>
                    <a:gd name="connsiteY2" fmla="*/ 33781 h 414724"/>
                    <a:gd name="connsiteX3" fmla="*/ 1245876 w 1295016"/>
                    <a:gd name="connsiteY3" fmla="*/ 190943 h 414724"/>
                    <a:gd name="connsiteX4" fmla="*/ 1107763 w 1295016"/>
                    <a:gd name="connsiteY4" fmla="*/ 250475 h 414724"/>
                    <a:gd name="connsiteX5" fmla="*/ 588651 w 1295016"/>
                    <a:gd name="connsiteY5" fmla="*/ 290956 h 414724"/>
                    <a:gd name="connsiteX6" fmla="*/ 395769 w 1295016"/>
                    <a:gd name="connsiteY6" fmla="*/ 405256 h 414724"/>
                    <a:gd name="connsiteX7" fmla="*/ 110020 w 1295016"/>
                    <a:gd name="connsiteY7" fmla="*/ 371918 h 414724"/>
                    <a:gd name="connsiteX0" fmla="*/ 121274 w 1306270"/>
                    <a:gd name="connsiteY0" fmla="*/ 371918 h 414724"/>
                    <a:gd name="connsiteX1" fmla="*/ 89606 w 1306270"/>
                    <a:gd name="connsiteY1" fmla="*/ 85138 h 414724"/>
                    <a:gd name="connsiteX2" fmla="*/ 797549 w 1306270"/>
                    <a:gd name="connsiteY2" fmla="*/ 33781 h 414724"/>
                    <a:gd name="connsiteX3" fmla="*/ 1257130 w 1306270"/>
                    <a:gd name="connsiteY3" fmla="*/ 190943 h 414724"/>
                    <a:gd name="connsiteX4" fmla="*/ 1119017 w 1306270"/>
                    <a:gd name="connsiteY4" fmla="*/ 250475 h 414724"/>
                    <a:gd name="connsiteX5" fmla="*/ 599905 w 1306270"/>
                    <a:gd name="connsiteY5" fmla="*/ 290956 h 414724"/>
                    <a:gd name="connsiteX6" fmla="*/ 407023 w 1306270"/>
                    <a:gd name="connsiteY6" fmla="*/ 405256 h 414724"/>
                    <a:gd name="connsiteX7" fmla="*/ 121274 w 1306270"/>
                    <a:gd name="connsiteY7" fmla="*/ 371918 h 414724"/>
                    <a:gd name="connsiteX0" fmla="*/ 121274 w 1306270"/>
                    <a:gd name="connsiteY0" fmla="*/ 382207 h 425013"/>
                    <a:gd name="connsiteX1" fmla="*/ 89606 w 1306270"/>
                    <a:gd name="connsiteY1" fmla="*/ 95427 h 425013"/>
                    <a:gd name="connsiteX2" fmla="*/ 797549 w 1306270"/>
                    <a:gd name="connsiteY2" fmla="*/ 44070 h 425013"/>
                    <a:gd name="connsiteX3" fmla="*/ 1257130 w 1306270"/>
                    <a:gd name="connsiteY3" fmla="*/ 201232 h 425013"/>
                    <a:gd name="connsiteX4" fmla="*/ 1119017 w 1306270"/>
                    <a:gd name="connsiteY4" fmla="*/ 260764 h 425013"/>
                    <a:gd name="connsiteX5" fmla="*/ 599905 w 1306270"/>
                    <a:gd name="connsiteY5" fmla="*/ 301245 h 425013"/>
                    <a:gd name="connsiteX6" fmla="*/ 407023 w 1306270"/>
                    <a:gd name="connsiteY6" fmla="*/ 415545 h 425013"/>
                    <a:gd name="connsiteX7" fmla="*/ 121274 w 1306270"/>
                    <a:gd name="connsiteY7" fmla="*/ 382207 h 425013"/>
                    <a:gd name="connsiteX0" fmla="*/ 101158 w 1279330"/>
                    <a:gd name="connsiteY0" fmla="*/ 381674 h 419022"/>
                    <a:gd name="connsiteX1" fmla="*/ 62666 w 1279330"/>
                    <a:gd name="connsiteY1" fmla="*/ 84658 h 419022"/>
                    <a:gd name="connsiteX2" fmla="*/ 770609 w 1279330"/>
                    <a:gd name="connsiteY2" fmla="*/ 33301 h 419022"/>
                    <a:gd name="connsiteX3" fmla="*/ 1230190 w 1279330"/>
                    <a:gd name="connsiteY3" fmla="*/ 190463 h 419022"/>
                    <a:gd name="connsiteX4" fmla="*/ 1092077 w 1279330"/>
                    <a:gd name="connsiteY4" fmla="*/ 249995 h 419022"/>
                    <a:gd name="connsiteX5" fmla="*/ 572965 w 1279330"/>
                    <a:gd name="connsiteY5" fmla="*/ 290476 h 419022"/>
                    <a:gd name="connsiteX6" fmla="*/ 380083 w 1279330"/>
                    <a:gd name="connsiteY6" fmla="*/ 404776 h 419022"/>
                    <a:gd name="connsiteX7" fmla="*/ 101158 w 1279330"/>
                    <a:gd name="connsiteY7" fmla="*/ 381674 h 419022"/>
                    <a:gd name="connsiteX0" fmla="*/ 124557 w 1302729"/>
                    <a:gd name="connsiteY0" fmla="*/ 381674 h 430905"/>
                    <a:gd name="connsiteX1" fmla="*/ 86065 w 1302729"/>
                    <a:gd name="connsiteY1" fmla="*/ 84658 h 430905"/>
                    <a:gd name="connsiteX2" fmla="*/ 794008 w 1302729"/>
                    <a:gd name="connsiteY2" fmla="*/ 33301 h 430905"/>
                    <a:gd name="connsiteX3" fmla="*/ 1253589 w 1302729"/>
                    <a:gd name="connsiteY3" fmla="*/ 190463 h 430905"/>
                    <a:gd name="connsiteX4" fmla="*/ 1115476 w 1302729"/>
                    <a:gd name="connsiteY4" fmla="*/ 249995 h 430905"/>
                    <a:gd name="connsiteX5" fmla="*/ 596364 w 1302729"/>
                    <a:gd name="connsiteY5" fmla="*/ 290476 h 430905"/>
                    <a:gd name="connsiteX6" fmla="*/ 403482 w 1302729"/>
                    <a:gd name="connsiteY6" fmla="*/ 404776 h 430905"/>
                    <a:gd name="connsiteX7" fmla="*/ 124557 w 1302729"/>
                    <a:gd name="connsiteY7" fmla="*/ 381674 h 430905"/>
                    <a:gd name="connsiteX0" fmla="*/ 126147 w 1300907"/>
                    <a:gd name="connsiteY0" fmla="*/ 402850 h 445536"/>
                    <a:gd name="connsiteX1" fmla="*/ 84243 w 1300907"/>
                    <a:gd name="connsiteY1" fmla="*/ 85362 h 445536"/>
                    <a:gd name="connsiteX2" fmla="*/ 792186 w 1300907"/>
                    <a:gd name="connsiteY2" fmla="*/ 34005 h 445536"/>
                    <a:gd name="connsiteX3" fmla="*/ 1251767 w 1300907"/>
                    <a:gd name="connsiteY3" fmla="*/ 191167 h 445536"/>
                    <a:gd name="connsiteX4" fmla="*/ 1113654 w 1300907"/>
                    <a:gd name="connsiteY4" fmla="*/ 250699 h 445536"/>
                    <a:gd name="connsiteX5" fmla="*/ 594542 w 1300907"/>
                    <a:gd name="connsiteY5" fmla="*/ 291180 h 445536"/>
                    <a:gd name="connsiteX6" fmla="*/ 401660 w 1300907"/>
                    <a:gd name="connsiteY6" fmla="*/ 405480 h 445536"/>
                    <a:gd name="connsiteX7" fmla="*/ 126147 w 1300907"/>
                    <a:gd name="connsiteY7" fmla="*/ 402850 h 445536"/>
                    <a:gd name="connsiteX0" fmla="*/ 126538 w 1300883"/>
                    <a:gd name="connsiteY0" fmla="*/ 410556 h 453242"/>
                    <a:gd name="connsiteX1" fmla="*/ 84634 w 1300883"/>
                    <a:gd name="connsiteY1" fmla="*/ 93068 h 453242"/>
                    <a:gd name="connsiteX2" fmla="*/ 798577 w 1300883"/>
                    <a:gd name="connsiteY2" fmla="*/ 32111 h 453242"/>
                    <a:gd name="connsiteX3" fmla="*/ 1252158 w 1300883"/>
                    <a:gd name="connsiteY3" fmla="*/ 198873 h 453242"/>
                    <a:gd name="connsiteX4" fmla="*/ 1114045 w 1300883"/>
                    <a:gd name="connsiteY4" fmla="*/ 258405 h 453242"/>
                    <a:gd name="connsiteX5" fmla="*/ 594933 w 1300883"/>
                    <a:gd name="connsiteY5" fmla="*/ 298886 h 453242"/>
                    <a:gd name="connsiteX6" fmla="*/ 402051 w 1300883"/>
                    <a:gd name="connsiteY6" fmla="*/ 413186 h 453242"/>
                    <a:gd name="connsiteX7" fmla="*/ 126538 w 1300883"/>
                    <a:gd name="connsiteY7" fmla="*/ 410556 h 453242"/>
                    <a:gd name="connsiteX0" fmla="*/ 126538 w 1302879"/>
                    <a:gd name="connsiteY0" fmla="*/ 410556 h 453242"/>
                    <a:gd name="connsiteX1" fmla="*/ 84634 w 1302879"/>
                    <a:gd name="connsiteY1" fmla="*/ 93068 h 453242"/>
                    <a:gd name="connsiteX2" fmla="*/ 798577 w 1302879"/>
                    <a:gd name="connsiteY2" fmla="*/ 32111 h 453242"/>
                    <a:gd name="connsiteX3" fmla="*/ 1252158 w 1302879"/>
                    <a:gd name="connsiteY3" fmla="*/ 198873 h 453242"/>
                    <a:gd name="connsiteX4" fmla="*/ 1114045 w 1302879"/>
                    <a:gd name="connsiteY4" fmla="*/ 258405 h 453242"/>
                    <a:gd name="connsiteX5" fmla="*/ 594933 w 1302879"/>
                    <a:gd name="connsiteY5" fmla="*/ 298886 h 453242"/>
                    <a:gd name="connsiteX6" fmla="*/ 402051 w 1302879"/>
                    <a:gd name="connsiteY6" fmla="*/ 413186 h 453242"/>
                    <a:gd name="connsiteX7" fmla="*/ 126538 w 1302879"/>
                    <a:gd name="connsiteY7" fmla="*/ 410556 h 453242"/>
                    <a:gd name="connsiteX0" fmla="*/ 126538 w 1282390"/>
                    <a:gd name="connsiteY0" fmla="*/ 384808 h 427494"/>
                    <a:gd name="connsiteX1" fmla="*/ 84634 w 1282390"/>
                    <a:gd name="connsiteY1" fmla="*/ 67320 h 427494"/>
                    <a:gd name="connsiteX2" fmla="*/ 798577 w 1282390"/>
                    <a:gd name="connsiteY2" fmla="*/ 6363 h 427494"/>
                    <a:gd name="connsiteX3" fmla="*/ 1265358 w 1282390"/>
                    <a:gd name="connsiteY3" fmla="*/ 167125 h 427494"/>
                    <a:gd name="connsiteX4" fmla="*/ 1114045 w 1282390"/>
                    <a:gd name="connsiteY4" fmla="*/ 232657 h 427494"/>
                    <a:gd name="connsiteX5" fmla="*/ 594933 w 1282390"/>
                    <a:gd name="connsiteY5" fmla="*/ 273138 h 427494"/>
                    <a:gd name="connsiteX6" fmla="*/ 402051 w 1282390"/>
                    <a:gd name="connsiteY6" fmla="*/ 387438 h 427494"/>
                    <a:gd name="connsiteX7" fmla="*/ 126538 w 1282390"/>
                    <a:gd name="connsiteY7" fmla="*/ 384808 h 427494"/>
                    <a:gd name="connsiteX0" fmla="*/ 126538 w 1287605"/>
                    <a:gd name="connsiteY0" fmla="*/ 384808 h 427494"/>
                    <a:gd name="connsiteX1" fmla="*/ 84634 w 1287605"/>
                    <a:gd name="connsiteY1" fmla="*/ 67320 h 427494"/>
                    <a:gd name="connsiteX2" fmla="*/ 798577 w 1287605"/>
                    <a:gd name="connsiteY2" fmla="*/ 6363 h 427494"/>
                    <a:gd name="connsiteX3" fmla="*/ 1265358 w 1287605"/>
                    <a:gd name="connsiteY3" fmla="*/ 167125 h 427494"/>
                    <a:gd name="connsiteX4" fmla="*/ 1114045 w 1287605"/>
                    <a:gd name="connsiteY4" fmla="*/ 232657 h 427494"/>
                    <a:gd name="connsiteX5" fmla="*/ 594933 w 1287605"/>
                    <a:gd name="connsiteY5" fmla="*/ 273138 h 427494"/>
                    <a:gd name="connsiteX6" fmla="*/ 402051 w 1287605"/>
                    <a:gd name="connsiteY6" fmla="*/ 387438 h 427494"/>
                    <a:gd name="connsiteX7" fmla="*/ 126538 w 1287605"/>
                    <a:gd name="connsiteY7" fmla="*/ 384808 h 427494"/>
                    <a:gd name="connsiteX0" fmla="*/ 126538 w 1299397"/>
                    <a:gd name="connsiteY0" fmla="*/ 384808 h 427494"/>
                    <a:gd name="connsiteX1" fmla="*/ 84634 w 1299397"/>
                    <a:gd name="connsiteY1" fmla="*/ 67320 h 427494"/>
                    <a:gd name="connsiteX2" fmla="*/ 798577 w 1299397"/>
                    <a:gd name="connsiteY2" fmla="*/ 6363 h 427494"/>
                    <a:gd name="connsiteX3" fmla="*/ 1265358 w 1299397"/>
                    <a:gd name="connsiteY3" fmla="*/ 167125 h 427494"/>
                    <a:gd name="connsiteX4" fmla="*/ 1114045 w 1299397"/>
                    <a:gd name="connsiteY4" fmla="*/ 232657 h 427494"/>
                    <a:gd name="connsiteX5" fmla="*/ 594933 w 1299397"/>
                    <a:gd name="connsiteY5" fmla="*/ 273138 h 427494"/>
                    <a:gd name="connsiteX6" fmla="*/ 402051 w 1299397"/>
                    <a:gd name="connsiteY6" fmla="*/ 387438 h 427494"/>
                    <a:gd name="connsiteX7" fmla="*/ 126538 w 1299397"/>
                    <a:gd name="connsiteY7" fmla="*/ 384808 h 427494"/>
                    <a:gd name="connsiteX0" fmla="*/ 126538 w 1299397"/>
                    <a:gd name="connsiteY0" fmla="*/ 403589 h 446275"/>
                    <a:gd name="connsiteX1" fmla="*/ 84634 w 1299397"/>
                    <a:gd name="connsiteY1" fmla="*/ 86101 h 446275"/>
                    <a:gd name="connsiteX2" fmla="*/ 798577 w 1299397"/>
                    <a:gd name="connsiteY2" fmla="*/ 25144 h 446275"/>
                    <a:gd name="connsiteX3" fmla="*/ 1265358 w 1299397"/>
                    <a:gd name="connsiteY3" fmla="*/ 185906 h 446275"/>
                    <a:gd name="connsiteX4" fmla="*/ 1114045 w 1299397"/>
                    <a:gd name="connsiteY4" fmla="*/ 251438 h 446275"/>
                    <a:gd name="connsiteX5" fmla="*/ 594933 w 1299397"/>
                    <a:gd name="connsiteY5" fmla="*/ 291919 h 446275"/>
                    <a:gd name="connsiteX6" fmla="*/ 402051 w 1299397"/>
                    <a:gd name="connsiteY6" fmla="*/ 406219 h 446275"/>
                    <a:gd name="connsiteX7" fmla="*/ 126538 w 1299397"/>
                    <a:gd name="connsiteY7" fmla="*/ 403589 h 446275"/>
                    <a:gd name="connsiteX0" fmla="*/ 131281 w 1304140"/>
                    <a:gd name="connsiteY0" fmla="*/ 401896 h 444582"/>
                    <a:gd name="connsiteX1" fmla="*/ 89377 w 1304140"/>
                    <a:gd name="connsiteY1" fmla="*/ 84408 h 444582"/>
                    <a:gd name="connsiteX2" fmla="*/ 803320 w 1304140"/>
                    <a:gd name="connsiteY2" fmla="*/ 23451 h 444582"/>
                    <a:gd name="connsiteX3" fmla="*/ 1270101 w 1304140"/>
                    <a:gd name="connsiteY3" fmla="*/ 184213 h 444582"/>
                    <a:gd name="connsiteX4" fmla="*/ 1118788 w 1304140"/>
                    <a:gd name="connsiteY4" fmla="*/ 249745 h 444582"/>
                    <a:gd name="connsiteX5" fmla="*/ 599676 w 1304140"/>
                    <a:gd name="connsiteY5" fmla="*/ 290226 h 444582"/>
                    <a:gd name="connsiteX6" fmla="*/ 406794 w 1304140"/>
                    <a:gd name="connsiteY6" fmla="*/ 404526 h 444582"/>
                    <a:gd name="connsiteX7" fmla="*/ 131281 w 1304140"/>
                    <a:gd name="connsiteY7" fmla="*/ 401896 h 444582"/>
                    <a:gd name="connsiteX0" fmla="*/ 132239 w 1305098"/>
                    <a:gd name="connsiteY0" fmla="*/ 403589 h 446275"/>
                    <a:gd name="connsiteX1" fmla="*/ 90335 w 1305098"/>
                    <a:gd name="connsiteY1" fmla="*/ 86101 h 446275"/>
                    <a:gd name="connsiteX2" fmla="*/ 804278 w 1305098"/>
                    <a:gd name="connsiteY2" fmla="*/ 25144 h 446275"/>
                    <a:gd name="connsiteX3" fmla="*/ 1271059 w 1305098"/>
                    <a:gd name="connsiteY3" fmla="*/ 185906 h 446275"/>
                    <a:gd name="connsiteX4" fmla="*/ 1119746 w 1305098"/>
                    <a:gd name="connsiteY4" fmla="*/ 251438 h 446275"/>
                    <a:gd name="connsiteX5" fmla="*/ 600634 w 1305098"/>
                    <a:gd name="connsiteY5" fmla="*/ 291919 h 446275"/>
                    <a:gd name="connsiteX6" fmla="*/ 407752 w 1305098"/>
                    <a:gd name="connsiteY6" fmla="*/ 406219 h 446275"/>
                    <a:gd name="connsiteX7" fmla="*/ 132239 w 1305098"/>
                    <a:gd name="connsiteY7" fmla="*/ 403589 h 446275"/>
                    <a:gd name="connsiteX0" fmla="*/ 132239 w 1305098"/>
                    <a:gd name="connsiteY0" fmla="*/ 403589 h 453719"/>
                    <a:gd name="connsiteX1" fmla="*/ 90335 w 1305098"/>
                    <a:gd name="connsiteY1" fmla="*/ 86101 h 453719"/>
                    <a:gd name="connsiteX2" fmla="*/ 804278 w 1305098"/>
                    <a:gd name="connsiteY2" fmla="*/ 25144 h 453719"/>
                    <a:gd name="connsiteX3" fmla="*/ 1271059 w 1305098"/>
                    <a:gd name="connsiteY3" fmla="*/ 185906 h 453719"/>
                    <a:gd name="connsiteX4" fmla="*/ 1119746 w 1305098"/>
                    <a:gd name="connsiteY4" fmla="*/ 251438 h 453719"/>
                    <a:gd name="connsiteX5" fmla="*/ 600634 w 1305098"/>
                    <a:gd name="connsiteY5" fmla="*/ 291919 h 453719"/>
                    <a:gd name="connsiteX6" fmla="*/ 407752 w 1305098"/>
                    <a:gd name="connsiteY6" fmla="*/ 406219 h 453719"/>
                    <a:gd name="connsiteX7" fmla="*/ 132239 w 1305098"/>
                    <a:gd name="connsiteY7" fmla="*/ 403589 h 453719"/>
                    <a:gd name="connsiteX0" fmla="*/ 132239 w 1305098"/>
                    <a:gd name="connsiteY0" fmla="*/ 403589 h 453719"/>
                    <a:gd name="connsiteX1" fmla="*/ 90335 w 1305098"/>
                    <a:gd name="connsiteY1" fmla="*/ 86101 h 453719"/>
                    <a:gd name="connsiteX2" fmla="*/ 804278 w 1305098"/>
                    <a:gd name="connsiteY2" fmla="*/ 25144 h 453719"/>
                    <a:gd name="connsiteX3" fmla="*/ 1271059 w 1305098"/>
                    <a:gd name="connsiteY3" fmla="*/ 185906 h 453719"/>
                    <a:gd name="connsiteX4" fmla="*/ 1119746 w 1305098"/>
                    <a:gd name="connsiteY4" fmla="*/ 251438 h 453719"/>
                    <a:gd name="connsiteX5" fmla="*/ 600634 w 1305098"/>
                    <a:gd name="connsiteY5" fmla="*/ 291919 h 453719"/>
                    <a:gd name="connsiteX6" fmla="*/ 407752 w 1305098"/>
                    <a:gd name="connsiteY6" fmla="*/ 406219 h 453719"/>
                    <a:gd name="connsiteX7" fmla="*/ 132239 w 1305098"/>
                    <a:gd name="connsiteY7" fmla="*/ 403589 h 453719"/>
                    <a:gd name="connsiteX0" fmla="*/ 132239 w 1305098"/>
                    <a:gd name="connsiteY0" fmla="*/ 406232 h 456362"/>
                    <a:gd name="connsiteX1" fmla="*/ 90335 w 1305098"/>
                    <a:gd name="connsiteY1" fmla="*/ 88744 h 456362"/>
                    <a:gd name="connsiteX2" fmla="*/ 804278 w 1305098"/>
                    <a:gd name="connsiteY2" fmla="*/ 27787 h 456362"/>
                    <a:gd name="connsiteX3" fmla="*/ 1271059 w 1305098"/>
                    <a:gd name="connsiteY3" fmla="*/ 188549 h 456362"/>
                    <a:gd name="connsiteX4" fmla="*/ 1119746 w 1305098"/>
                    <a:gd name="connsiteY4" fmla="*/ 254081 h 456362"/>
                    <a:gd name="connsiteX5" fmla="*/ 600634 w 1305098"/>
                    <a:gd name="connsiteY5" fmla="*/ 294562 h 456362"/>
                    <a:gd name="connsiteX6" fmla="*/ 407752 w 1305098"/>
                    <a:gd name="connsiteY6" fmla="*/ 408862 h 456362"/>
                    <a:gd name="connsiteX7" fmla="*/ 132239 w 1305098"/>
                    <a:gd name="connsiteY7" fmla="*/ 406232 h 456362"/>
                    <a:gd name="connsiteX0" fmla="*/ 98983 w 1271842"/>
                    <a:gd name="connsiteY0" fmla="*/ 406232 h 444001"/>
                    <a:gd name="connsiteX1" fmla="*/ 57079 w 1271842"/>
                    <a:gd name="connsiteY1" fmla="*/ 88744 h 444001"/>
                    <a:gd name="connsiteX2" fmla="*/ 771022 w 1271842"/>
                    <a:gd name="connsiteY2" fmla="*/ 27787 h 444001"/>
                    <a:gd name="connsiteX3" fmla="*/ 1237803 w 1271842"/>
                    <a:gd name="connsiteY3" fmla="*/ 188549 h 444001"/>
                    <a:gd name="connsiteX4" fmla="*/ 1086490 w 1271842"/>
                    <a:gd name="connsiteY4" fmla="*/ 254081 h 444001"/>
                    <a:gd name="connsiteX5" fmla="*/ 567378 w 1271842"/>
                    <a:gd name="connsiteY5" fmla="*/ 294562 h 444001"/>
                    <a:gd name="connsiteX6" fmla="*/ 374496 w 1271842"/>
                    <a:gd name="connsiteY6" fmla="*/ 408862 h 444001"/>
                    <a:gd name="connsiteX7" fmla="*/ 98983 w 1271842"/>
                    <a:gd name="connsiteY7" fmla="*/ 406232 h 444001"/>
                    <a:gd name="connsiteX0" fmla="*/ 98983 w 1271842"/>
                    <a:gd name="connsiteY0" fmla="*/ 406232 h 444001"/>
                    <a:gd name="connsiteX1" fmla="*/ 57079 w 1271842"/>
                    <a:gd name="connsiteY1" fmla="*/ 88744 h 444001"/>
                    <a:gd name="connsiteX2" fmla="*/ 771022 w 1271842"/>
                    <a:gd name="connsiteY2" fmla="*/ 27787 h 444001"/>
                    <a:gd name="connsiteX3" fmla="*/ 1237803 w 1271842"/>
                    <a:gd name="connsiteY3" fmla="*/ 188549 h 444001"/>
                    <a:gd name="connsiteX4" fmla="*/ 1086490 w 1271842"/>
                    <a:gd name="connsiteY4" fmla="*/ 254081 h 444001"/>
                    <a:gd name="connsiteX5" fmla="*/ 567378 w 1271842"/>
                    <a:gd name="connsiteY5" fmla="*/ 294562 h 444001"/>
                    <a:gd name="connsiteX6" fmla="*/ 374496 w 1271842"/>
                    <a:gd name="connsiteY6" fmla="*/ 408862 h 444001"/>
                    <a:gd name="connsiteX7" fmla="*/ 98983 w 1271842"/>
                    <a:gd name="connsiteY7" fmla="*/ 406232 h 444001"/>
                    <a:gd name="connsiteX0" fmla="*/ 97523 w 1270382"/>
                    <a:gd name="connsiteY0" fmla="*/ 406232 h 474047"/>
                    <a:gd name="connsiteX1" fmla="*/ 55619 w 1270382"/>
                    <a:gd name="connsiteY1" fmla="*/ 88744 h 474047"/>
                    <a:gd name="connsiteX2" fmla="*/ 769562 w 1270382"/>
                    <a:gd name="connsiteY2" fmla="*/ 27787 h 474047"/>
                    <a:gd name="connsiteX3" fmla="*/ 1236343 w 1270382"/>
                    <a:gd name="connsiteY3" fmla="*/ 188549 h 474047"/>
                    <a:gd name="connsiteX4" fmla="*/ 1085030 w 1270382"/>
                    <a:gd name="connsiteY4" fmla="*/ 254081 h 474047"/>
                    <a:gd name="connsiteX5" fmla="*/ 565918 w 1270382"/>
                    <a:gd name="connsiteY5" fmla="*/ 294562 h 474047"/>
                    <a:gd name="connsiteX6" fmla="*/ 332236 w 1270382"/>
                    <a:gd name="connsiteY6" fmla="*/ 453262 h 474047"/>
                    <a:gd name="connsiteX7" fmla="*/ 97523 w 1270382"/>
                    <a:gd name="connsiteY7" fmla="*/ 406232 h 474047"/>
                    <a:gd name="connsiteX0" fmla="*/ 97523 w 1270382"/>
                    <a:gd name="connsiteY0" fmla="*/ 406232 h 453262"/>
                    <a:gd name="connsiteX1" fmla="*/ 55619 w 1270382"/>
                    <a:gd name="connsiteY1" fmla="*/ 88744 h 453262"/>
                    <a:gd name="connsiteX2" fmla="*/ 769562 w 1270382"/>
                    <a:gd name="connsiteY2" fmla="*/ 27787 h 453262"/>
                    <a:gd name="connsiteX3" fmla="*/ 1236343 w 1270382"/>
                    <a:gd name="connsiteY3" fmla="*/ 188549 h 453262"/>
                    <a:gd name="connsiteX4" fmla="*/ 1085030 w 1270382"/>
                    <a:gd name="connsiteY4" fmla="*/ 254081 h 453262"/>
                    <a:gd name="connsiteX5" fmla="*/ 565918 w 1270382"/>
                    <a:gd name="connsiteY5" fmla="*/ 294562 h 453262"/>
                    <a:gd name="connsiteX6" fmla="*/ 332236 w 1270382"/>
                    <a:gd name="connsiteY6" fmla="*/ 453262 h 453262"/>
                    <a:gd name="connsiteX7" fmla="*/ 97523 w 1270382"/>
                    <a:gd name="connsiteY7" fmla="*/ 406232 h 453262"/>
                    <a:gd name="connsiteX0" fmla="*/ 120579 w 1293438"/>
                    <a:gd name="connsiteY0" fmla="*/ 406232 h 453665"/>
                    <a:gd name="connsiteX1" fmla="*/ 78675 w 1293438"/>
                    <a:gd name="connsiteY1" fmla="*/ 88744 h 453665"/>
                    <a:gd name="connsiteX2" fmla="*/ 792618 w 1293438"/>
                    <a:gd name="connsiteY2" fmla="*/ 27787 h 453665"/>
                    <a:gd name="connsiteX3" fmla="*/ 1259399 w 1293438"/>
                    <a:gd name="connsiteY3" fmla="*/ 188549 h 453665"/>
                    <a:gd name="connsiteX4" fmla="*/ 1108086 w 1293438"/>
                    <a:gd name="connsiteY4" fmla="*/ 254081 h 453665"/>
                    <a:gd name="connsiteX5" fmla="*/ 588974 w 1293438"/>
                    <a:gd name="connsiteY5" fmla="*/ 294562 h 453665"/>
                    <a:gd name="connsiteX6" fmla="*/ 355292 w 1293438"/>
                    <a:gd name="connsiteY6" fmla="*/ 453262 h 453665"/>
                    <a:gd name="connsiteX7" fmla="*/ 120579 w 1293438"/>
                    <a:gd name="connsiteY7" fmla="*/ 406232 h 453665"/>
                    <a:gd name="connsiteX0" fmla="*/ 105537 w 1296396"/>
                    <a:gd name="connsiteY0" fmla="*/ 406232 h 453665"/>
                    <a:gd name="connsiteX1" fmla="*/ 81633 w 1296396"/>
                    <a:gd name="connsiteY1" fmla="*/ 88744 h 453665"/>
                    <a:gd name="connsiteX2" fmla="*/ 795576 w 1296396"/>
                    <a:gd name="connsiteY2" fmla="*/ 27787 h 453665"/>
                    <a:gd name="connsiteX3" fmla="*/ 1262357 w 1296396"/>
                    <a:gd name="connsiteY3" fmla="*/ 188549 h 453665"/>
                    <a:gd name="connsiteX4" fmla="*/ 1111044 w 1296396"/>
                    <a:gd name="connsiteY4" fmla="*/ 254081 h 453665"/>
                    <a:gd name="connsiteX5" fmla="*/ 591932 w 1296396"/>
                    <a:gd name="connsiteY5" fmla="*/ 294562 h 453665"/>
                    <a:gd name="connsiteX6" fmla="*/ 358250 w 1296396"/>
                    <a:gd name="connsiteY6" fmla="*/ 453262 h 453665"/>
                    <a:gd name="connsiteX7" fmla="*/ 105537 w 1296396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14691 w 1305550"/>
                    <a:gd name="connsiteY0" fmla="*/ 407876 h 455309"/>
                    <a:gd name="connsiteX1" fmla="*/ 90787 w 1305550"/>
                    <a:gd name="connsiteY1" fmla="*/ 90388 h 455309"/>
                    <a:gd name="connsiteX2" fmla="*/ 804730 w 1305550"/>
                    <a:gd name="connsiteY2" fmla="*/ 29431 h 455309"/>
                    <a:gd name="connsiteX3" fmla="*/ 1271511 w 1305550"/>
                    <a:gd name="connsiteY3" fmla="*/ 190193 h 455309"/>
                    <a:gd name="connsiteX4" fmla="*/ 1120198 w 1305550"/>
                    <a:gd name="connsiteY4" fmla="*/ 255725 h 455309"/>
                    <a:gd name="connsiteX5" fmla="*/ 601086 w 1305550"/>
                    <a:gd name="connsiteY5" fmla="*/ 296206 h 455309"/>
                    <a:gd name="connsiteX6" fmla="*/ 367404 w 1305550"/>
                    <a:gd name="connsiteY6" fmla="*/ 454906 h 455309"/>
                    <a:gd name="connsiteX7" fmla="*/ 114691 w 1305550"/>
                    <a:gd name="connsiteY7" fmla="*/ 407876 h 455309"/>
                    <a:gd name="connsiteX0" fmla="*/ 118377 w 1309236"/>
                    <a:gd name="connsiteY0" fmla="*/ 407876 h 454906"/>
                    <a:gd name="connsiteX1" fmla="*/ 94473 w 1309236"/>
                    <a:gd name="connsiteY1" fmla="*/ 90388 h 454906"/>
                    <a:gd name="connsiteX2" fmla="*/ 808416 w 1309236"/>
                    <a:gd name="connsiteY2" fmla="*/ 29431 h 454906"/>
                    <a:gd name="connsiteX3" fmla="*/ 1275197 w 1309236"/>
                    <a:gd name="connsiteY3" fmla="*/ 190193 h 454906"/>
                    <a:gd name="connsiteX4" fmla="*/ 1123884 w 1309236"/>
                    <a:gd name="connsiteY4" fmla="*/ 255725 h 454906"/>
                    <a:gd name="connsiteX5" fmla="*/ 604772 w 1309236"/>
                    <a:gd name="connsiteY5" fmla="*/ 296206 h 454906"/>
                    <a:gd name="connsiteX6" fmla="*/ 371090 w 1309236"/>
                    <a:gd name="connsiteY6" fmla="*/ 454906 h 454906"/>
                    <a:gd name="connsiteX7" fmla="*/ 118377 w 1309236"/>
                    <a:gd name="connsiteY7" fmla="*/ 407876 h 454906"/>
                    <a:gd name="connsiteX0" fmla="*/ 103943 w 1294802"/>
                    <a:gd name="connsiteY0" fmla="*/ 407876 h 454906"/>
                    <a:gd name="connsiteX1" fmla="*/ 80039 w 1294802"/>
                    <a:gd name="connsiteY1" fmla="*/ 90388 h 454906"/>
                    <a:gd name="connsiteX2" fmla="*/ 793982 w 1294802"/>
                    <a:gd name="connsiteY2" fmla="*/ 29431 h 454906"/>
                    <a:gd name="connsiteX3" fmla="*/ 1260763 w 1294802"/>
                    <a:gd name="connsiteY3" fmla="*/ 190193 h 454906"/>
                    <a:gd name="connsiteX4" fmla="*/ 1109450 w 1294802"/>
                    <a:gd name="connsiteY4" fmla="*/ 255725 h 454906"/>
                    <a:gd name="connsiteX5" fmla="*/ 590338 w 1294802"/>
                    <a:gd name="connsiteY5" fmla="*/ 296206 h 454906"/>
                    <a:gd name="connsiteX6" fmla="*/ 356656 w 1294802"/>
                    <a:gd name="connsiteY6" fmla="*/ 454906 h 454906"/>
                    <a:gd name="connsiteX7" fmla="*/ 103943 w 1294802"/>
                    <a:gd name="connsiteY7" fmla="*/ 407876 h 454906"/>
                    <a:gd name="connsiteX0" fmla="*/ 107015 w 1297874"/>
                    <a:gd name="connsiteY0" fmla="*/ 408370 h 455400"/>
                    <a:gd name="connsiteX1" fmla="*/ 83111 w 1297874"/>
                    <a:gd name="connsiteY1" fmla="*/ 90882 h 455400"/>
                    <a:gd name="connsiteX2" fmla="*/ 797054 w 1297874"/>
                    <a:gd name="connsiteY2" fmla="*/ 29925 h 455400"/>
                    <a:gd name="connsiteX3" fmla="*/ 1263835 w 1297874"/>
                    <a:gd name="connsiteY3" fmla="*/ 190687 h 455400"/>
                    <a:gd name="connsiteX4" fmla="*/ 1112522 w 1297874"/>
                    <a:gd name="connsiteY4" fmla="*/ 256219 h 455400"/>
                    <a:gd name="connsiteX5" fmla="*/ 593410 w 1297874"/>
                    <a:gd name="connsiteY5" fmla="*/ 296700 h 455400"/>
                    <a:gd name="connsiteX6" fmla="*/ 359728 w 1297874"/>
                    <a:gd name="connsiteY6" fmla="*/ 455400 h 455400"/>
                    <a:gd name="connsiteX7" fmla="*/ 107015 w 1297874"/>
                    <a:gd name="connsiteY7" fmla="*/ 408370 h 455400"/>
                    <a:gd name="connsiteX0" fmla="*/ 109584 w 1300443"/>
                    <a:gd name="connsiteY0" fmla="*/ 409131 h 456161"/>
                    <a:gd name="connsiteX1" fmla="*/ 85680 w 1300443"/>
                    <a:gd name="connsiteY1" fmla="*/ 91643 h 456161"/>
                    <a:gd name="connsiteX2" fmla="*/ 799623 w 1300443"/>
                    <a:gd name="connsiteY2" fmla="*/ 30686 h 456161"/>
                    <a:gd name="connsiteX3" fmla="*/ 1266404 w 1300443"/>
                    <a:gd name="connsiteY3" fmla="*/ 191448 h 456161"/>
                    <a:gd name="connsiteX4" fmla="*/ 1115091 w 1300443"/>
                    <a:gd name="connsiteY4" fmla="*/ 256980 h 456161"/>
                    <a:gd name="connsiteX5" fmla="*/ 595979 w 1300443"/>
                    <a:gd name="connsiteY5" fmla="*/ 297461 h 456161"/>
                    <a:gd name="connsiteX6" fmla="*/ 362297 w 1300443"/>
                    <a:gd name="connsiteY6" fmla="*/ 456161 h 456161"/>
                    <a:gd name="connsiteX7" fmla="*/ 109584 w 1300443"/>
                    <a:gd name="connsiteY7" fmla="*/ 409131 h 456161"/>
                    <a:gd name="connsiteX0" fmla="*/ 94654 w 1285513"/>
                    <a:gd name="connsiteY0" fmla="*/ 409131 h 458561"/>
                    <a:gd name="connsiteX1" fmla="*/ 70750 w 1285513"/>
                    <a:gd name="connsiteY1" fmla="*/ 91643 h 458561"/>
                    <a:gd name="connsiteX2" fmla="*/ 784693 w 1285513"/>
                    <a:gd name="connsiteY2" fmla="*/ 30686 h 458561"/>
                    <a:gd name="connsiteX3" fmla="*/ 1251474 w 1285513"/>
                    <a:gd name="connsiteY3" fmla="*/ 191448 h 458561"/>
                    <a:gd name="connsiteX4" fmla="*/ 1100161 w 1285513"/>
                    <a:gd name="connsiteY4" fmla="*/ 256980 h 458561"/>
                    <a:gd name="connsiteX5" fmla="*/ 581049 w 1285513"/>
                    <a:gd name="connsiteY5" fmla="*/ 297461 h 458561"/>
                    <a:gd name="connsiteX6" fmla="*/ 334167 w 1285513"/>
                    <a:gd name="connsiteY6" fmla="*/ 458561 h 458561"/>
                    <a:gd name="connsiteX7" fmla="*/ 94654 w 1285513"/>
                    <a:gd name="connsiteY7" fmla="*/ 409131 h 458561"/>
                    <a:gd name="connsiteX0" fmla="*/ 98754 w 1289613"/>
                    <a:gd name="connsiteY0" fmla="*/ 409131 h 458561"/>
                    <a:gd name="connsiteX1" fmla="*/ 74850 w 1289613"/>
                    <a:gd name="connsiteY1" fmla="*/ 91643 h 458561"/>
                    <a:gd name="connsiteX2" fmla="*/ 788793 w 1289613"/>
                    <a:gd name="connsiteY2" fmla="*/ 30686 h 458561"/>
                    <a:gd name="connsiteX3" fmla="*/ 1255574 w 1289613"/>
                    <a:gd name="connsiteY3" fmla="*/ 191448 h 458561"/>
                    <a:gd name="connsiteX4" fmla="*/ 1104261 w 1289613"/>
                    <a:gd name="connsiteY4" fmla="*/ 256980 h 458561"/>
                    <a:gd name="connsiteX5" fmla="*/ 585149 w 1289613"/>
                    <a:gd name="connsiteY5" fmla="*/ 297461 h 458561"/>
                    <a:gd name="connsiteX6" fmla="*/ 338267 w 1289613"/>
                    <a:gd name="connsiteY6" fmla="*/ 458561 h 458561"/>
                    <a:gd name="connsiteX7" fmla="*/ 98754 w 1289613"/>
                    <a:gd name="connsiteY7" fmla="*/ 409131 h 458561"/>
                    <a:gd name="connsiteX0" fmla="*/ 100294 w 1291153"/>
                    <a:gd name="connsiteY0" fmla="*/ 409131 h 458561"/>
                    <a:gd name="connsiteX1" fmla="*/ 76390 w 1291153"/>
                    <a:gd name="connsiteY1" fmla="*/ 91643 h 458561"/>
                    <a:gd name="connsiteX2" fmla="*/ 790333 w 1291153"/>
                    <a:gd name="connsiteY2" fmla="*/ 30686 h 458561"/>
                    <a:gd name="connsiteX3" fmla="*/ 1257114 w 1291153"/>
                    <a:gd name="connsiteY3" fmla="*/ 191448 h 458561"/>
                    <a:gd name="connsiteX4" fmla="*/ 1105801 w 1291153"/>
                    <a:gd name="connsiteY4" fmla="*/ 256980 h 458561"/>
                    <a:gd name="connsiteX5" fmla="*/ 586689 w 1291153"/>
                    <a:gd name="connsiteY5" fmla="*/ 297461 h 458561"/>
                    <a:gd name="connsiteX6" fmla="*/ 339807 w 1291153"/>
                    <a:gd name="connsiteY6" fmla="*/ 458561 h 458561"/>
                    <a:gd name="connsiteX7" fmla="*/ 100294 w 1291153"/>
                    <a:gd name="connsiteY7" fmla="*/ 409131 h 458561"/>
                    <a:gd name="connsiteX0" fmla="*/ 100294 w 1291153"/>
                    <a:gd name="connsiteY0" fmla="*/ 409131 h 458561"/>
                    <a:gd name="connsiteX1" fmla="*/ 76390 w 1291153"/>
                    <a:gd name="connsiteY1" fmla="*/ 91643 h 458561"/>
                    <a:gd name="connsiteX2" fmla="*/ 790333 w 1291153"/>
                    <a:gd name="connsiteY2" fmla="*/ 30686 h 458561"/>
                    <a:gd name="connsiteX3" fmla="*/ 1257114 w 1291153"/>
                    <a:gd name="connsiteY3" fmla="*/ 191448 h 458561"/>
                    <a:gd name="connsiteX4" fmla="*/ 1105801 w 1291153"/>
                    <a:gd name="connsiteY4" fmla="*/ 256980 h 458561"/>
                    <a:gd name="connsiteX5" fmla="*/ 586689 w 1291153"/>
                    <a:gd name="connsiteY5" fmla="*/ 297461 h 458561"/>
                    <a:gd name="connsiteX6" fmla="*/ 339807 w 1291153"/>
                    <a:gd name="connsiteY6" fmla="*/ 458561 h 458561"/>
                    <a:gd name="connsiteX7" fmla="*/ 100294 w 1291153"/>
                    <a:gd name="connsiteY7" fmla="*/ 409131 h 458561"/>
                    <a:gd name="connsiteX0" fmla="*/ 107169 w 1298028"/>
                    <a:gd name="connsiteY0" fmla="*/ 411564 h 460994"/>
                    <a:gd name="connsiteX1" fmla="*/ 83265 w 1298028"/>
                    <a:gd name="connsiteY1" fmla="*/ 94076 h 460994"/>
                    <a:gd name="connsiteX2" fmla="*/ 797208 w 1298028"/>
                    <a:gd name="connsiteY2" fmla="*/ 33119 h 460994"/>
                    <a:gd name="connsiteX3" fmla="*/ 1263989 w 1298028"/>
                    <a:gd name="connsiteY3" fmla="*/ 193881 h 460994"/>
                    <a:gd name="connsiteX4" fmla="*/ 1112676 w 1298028"/>
                    <a:gd name="connsiteY4" fmla="*/ 259413 h 460994"/>
                    <a:gd name="connsiteX5" fmla="*/ 593564 w 1298028"/>
                    <a:gd name="connsiteY5" fmla="*/ 299894 h 460994"/>
                    <a:gd name="connsiteX6" fmla="*/ 346682 w 1298028"/>
                    <a:gd name="connsiteY6" fmla="*/ 460994 h 460994"/>
                    <a:gd name="connsiteX7" fmla="*/ 107169 w 1298028"/>
                    <a:gd name="connsiteY7" fmla="*/ 411564 h 460994"/>
                    <a:gd name="connsiteX0" fmla="*/ 107169 w 1299167"/>
                    <a:gd name="connsiteY0" fmla="*/ 411564 h 460994"/>
                    <a:gd name="connsiteX1" fmla="*/ 83265 w 1299167"/>
                    <a:gd name="connsiteY1" fmla="*/ 94076 h 460994"/>
                    <a:gd name="connsiteX2" fmla="*/ 797208 w 1299167"/>
                    <a:gd name="connsiteY2" fmla="*/ 33119 h 460994"/>
                    <a:gd name="connsiteX3" fmla="*/ 1263989 w 1299167"/>
                    <a:gd name="connsiteY3" fmla="*/ 193881 h 460994"/>
                    <a:gd name="connsiteX4" fmla="*/ 1112676 w 1299167"/>
                    <a:gd name="connsiteY4" fmla="*/ 259413 h 460994"/>
                    <a:gd name="connsiteX5" fmla="*/ 593564 w 1299167"/>
                    <a:gd name="connsiteY5" fmla="*/ 299894 h 460994"/>
                    <a:gd name="connsiteX6" fmla="*/ 346682 w 1299167"/>
                    <a:gd name="connsiteY6" fmla="*/ 460994 h 460994"/>
                    <a:gd name="connsiteX7" fmla="*/ 107169 w 1299167"/>
                    <a:gd name="connsiteY7" fmla="*/ 411564 h 460994"/>
                    <a:gd name="connsiteX0" fmla="*/ 107169 w 1296033"/>
                    <a:gd name="connsiteY0" fmla="*/ 411564 h 460994"/>
                    <a:gd name="connsiteX1" fmla="*/ 83265 w 1296033"/>
                    <a:gd name="connsiteY1" fmla="*/ 94076 h 460994"/>
                    <a:gd name="connsiteX2" fmla="*/ 797208 w 1296033"/>
                    <a:gd name="connsiteY2" fmla="*/ 33119 h 460994"/>
                    <a:gd name="connsiteX3" fmla="*/ 1263989 w 1296033"/>
                    <a:gd name="connsiteY3" fmla="*/ 193881 h 460994"/>
                    <a:gd name="connsiteX4" fmla="*/ 1176276 w 1296033"/>
                    <a:gd name="connsiteY4" fmla="*/ 301413 h 460994"/>
                    <a:gd name="connsiteX5" fmla="*/ 593564 w 1296033"/>
                    <a:gd name="connsiteY5" fmla="*/ 299894 h 460994"/>
                    <a:gd name="connsiteX6" fmla="*/ 346682 w 1296033"/>
                    <a:gd name="connsiteY6" fmla="*/ 460994 h 460994"/>
                    <a:gd name="connsiteX7" fmla="*/ 107169 w 1296033"/>
                    <a:gd name="connsiteY7" fmla="*/ 411564 h 460994"/>
                    <a:gd name="connsiteX0" fmla="*/ 107169 w 1300833"/>
                    <a:gd name="connsiteY0" fmla="*/ 411564 h 460994"/>
                    <a:gd name="connsiteX1" fmla="*/ 83265 w 1300833"/>
                    <a:gd name="connsiteY1" fmla="*/ 94076 h 460994"/>
                    <a:gd name="connsiteX2" fmla="*/ 797208 w 1300833"/>
                    <a:gd name="connsiteY2" fmla="*/ 33119 h 460994"/>
                    <a:gd name="connsiteX3" fmla="*/ 1263989 w 1300833"/>
                    <a:gd name="connsiteY3" fmla="*/ 193881 h 460994"/>
                    <a:gd name="connsiteX4" fmla="*/ 1176276 w 1300833"/>
                    <a:gd name="connsiteY4" fmla="*/ 301413 h 460994"/>
                    <a:gd name="connsiteX5" fmla="*/ 593564 w 1300833"/>
                    <a:gd name="connsiteY5" fmla="*/ 299894 h 460994"/>
                    <a:gd name="connsiteX6" fmla="*/ 346682 w 1300833"/>
                    <a:gd name="connsiteY6" fmla="*/ 460994 h 460994"/>
                    <a:gd name="connsiteX7" fmla="*/ 107169 w 1300833"/>
                    <a:gd name="connsiteY7" fmla="*/ 411564 h 460994"/>
                    <a:gd name="connsiteX0" fmla="*/ 107169 w 1298138"/>
                    <a:gd name="connsiteY0" fmla="*/ 411564 h 460994"/>
                    <a:gd name="connsiteX1" fmla="*/ 83265 w 1298138"/>
                    <a:gd name="connsiteY1" fmla="*/ 94076 h 460994"/>
                    <a:gd name="connsiteX2" fmla="*/ 797208 w 1298138"/>
                    <a:gd name="connsiteY2" fmla="*/ 33119 h 460994"/>
                    <a:gd name="connsiteX3" fmla="*/ 1263989 w 1298138"/>
                    <a:gd name="connsiteY3" fmla="*/ 193881 h 460994"/>
                    <a:gd name="connsiteX4" fmla="*/ 1182276 w 1298138"/>
                    <a:gd name="connsiteY4" fmla="*/ 307413 h 460994"/>
                    <a:gd name="connsiteX5" fmla="*/ 593564 w 1298138"/>
                    <a:gd name="connsiteY5" fmla="*/ 299894 h 460994"/>
                    <a:gd name="connsiteX6" fmla="*/ 346682 w 1298138"/>
                    <a:gd name="connsiteY6" fmla="*/ 460994 h 460994"/>
                    <a:gd name="connsiteX7" fmla="*/ 107169 w 1298138"/>
                    <a:gd name="connsiteY7" fmla="*/ 411564 h 46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8138" h="460994">
                      <a:moveTo>
                        <a:pt x="107169" y="411564"/>
                      </a:moveTo>
                      <a:cubicBezTo>
                        <a:pt x="40466" y="386411"/>
                        <a:pt x="-83341" y="182350"/>
                        <a:pt x="83265" y="94076"/>
                      </a:cubicBezTo>
                      <a:cubicBezTo>
                        <a:pt x="249871" y="5802"/>
                        <a:pt x="571621" y="-32715"/>
                        <a:pt x="797208" y="33119"/>
                      </a:cubicBezTo>
                      <a:cubicBezTo>
                        <a:pt x="1022795" y="98953"/>
                        <a:pt x="1199811" y="148165"/>
                        <a:pt x="1263989" y="193881"/>
                      </a:cubicBezTo>
                      <a:cubicBezTo>
                        <a:pt x="1328167" y="239597"/>
                        <a:pt x="1302413" y="306544"/>
                        <a:pt x="1182276" y="307413"/>
                      </a:cubicBezTo>
                      <a:cubicBezTo>
                        <a:pt x="1062139" y="308282"/>
                        <a:pt x="716198" y="220519"/>
                        <a:pt x="593564" y="299894"/>
                      </a:cubicBezTo>
                      <a:lnTo>
                        <a:pt x="346682" y="460994"/>
                      </a:lnTo>
                      <a:cubicBezTo>
                        <a:pt x="245816" y="444806"/>
                        <a:pt x="173872" y="436717"/>
                        <a:pt x="107169" y="411564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29" name="Freeform 4728">
                  <a:extLst>
                    <a:ext uri="{FF2B5EF4-FFF2-40B4-BE49-F238E27FC236}">
                      <a16:creationId xmlns:a16="http://schemas.microsoft.com/office/drawing/2014/main" id="{771C5DC9-5CB7-D044-B316-C49DABBDD026}"/>
                    </a:ext>
                  </a:extLst>
                </p:cNvPr>
                <p:cNvSpPr/>
                <p:nvPr/>
              </p:nvSpPr>
              <p:spPr>
                <a:xfrm>
                  <a:off x="3296529" y="2469025"/>
                  <a:ext cx="2217947" cy="768498"/>
                </a:xfrm>
                <a:custGeom>
                  <a:avLst/>
                  <a:gdLst>
                    <a:gd name="connsiteX0" fmla="*/ 662792 w 2183163"/>
                    <a:gd name="connsiteY0" fmla="*/ 614 h 753115"/>
                    <a:gd name="connsiteX1" fmla="*/ 1203335 w 2183163"/>
                    <a:gd name="connsiteY1" fmla="*/ 53001 h 753115"/>
                    <a:gd name="connsiteX2" fmla="*/ 1589098 w 2183163"/>
                    <a:gd name="connsiteY2" fmla="*/ 203020 h 753115"/>
                    <a:gd name="connsiteX3" fmla="*/ 1953429 w 2183163"/>
                    <a:gd name="connsiteY3" fmla="*/ 257789 h 753115"/>
                    <a:gd name="connsiteX4" fmla="*/ 2179648 w 2183163"/>
                    <a:gd name="connsiteY4" fmla="*/ 624501 h 753115"/>
                    <a:gd name="connsiteX5" fmla="*/ 1779598 w 2183163"/>
                    <a:gd name="connsiteY5" fmla="*/ 641170 h 753115"/>
                    <a:gd name="connsiteX6" fmla="*/ 1579573 w 2183163"/>
                    <a:gd name="connsiteY6" fmla="*/ 495914 h 753115"/>
                    <a:gd name="connsiteX7" fmla="*/ 1660535 w 2183163"/>
                    <a:gd name="connsiteY7" fmla="*/ 374470 h 753115"/>
                    <a:gd name="connsiteX8" fmla="*/ 996167 w 2183163"/>
                    <a:gd name="connsiteY8" fmla="*/ 188733 h 753115"/>
                    <a:gd name="connsiteX9" fmla="*/ 443717 w 2183163"/>
                    <a:gd name="connsiteY9" fmla="*/ 295889 h 753115"/>
                    <a:gd name="connsiteX10" fmla="*/ 450860 w 2183163"/>
                    <a:gd name="connsiteY10" fmla="*/ 550683 h 753115"/>
                    <a:gd name="connsiteX11" fmla="*/ 850910 w 2183163"/>
                    <a:gd name="connsiteY11" fmla="*/ 584020 h 753115"/>
                    <a:gd name="connsiteX12" fmla="*/ 1165235 w 2183163"/>
                    <a:gd name="connsiteY12" fmla="*/ 410189 h 753115"/>
                    <a:gd name="connsiteX13" fmla="*/ 296079 w 2183163"/>
                    <a:gd name="connsiteY13" fmla="*/ 753089 h 753115"/>
                    <a:gd name="connsiteX14" fmla="*/ 804 w 2183163"/>
                    <a:gd name="connsiteY14" fmla="*/ 426858 h 753115"/>
                    <a:gd name="connsiteX15" fmla="*/ 365135 w 2183163"/>
                    <a:gd name="connsiteY15" fmla="*/ 81576 h 753115"/>
                    <a:gd name="connsiteX16" fmla="*/ 662792 w 2183163"/>
                    <a:gd name="connsiteY16" fmla="*/ 614 h 753115"/>
                    <a:gd name="connsiteX0" fmla="*/ 662792 w 2183163"/>
                    <a:gd name="connsiteY0" fmla="*/ 614 h 753115"/>
                    <a:gd name="connsiteX1" fmla="*/ 1203335 w 2183163"/>
                    <a:gd name="connsiteY1" fmla="*/ 53001 h 753115"/>
                    <a:gd name="connsiteX2" fmla="*/ 1589098 w 2183163"/>
                    <a:gd name="connsiteY2" fmla="*/ 203020 h 753115"/>
                    <a:gd name="connsiteX3" fmla="*/ 1953429 w 2183163"/>
                    <a:gd name="connsiteY3" fmla="*/ 257789 h 753115"/>
                    <a:gd name="connsiteX4" fmla="*/ 2179648 w 2183163"/>
                    <a:gd name="connsiteY4" fmla="*/ 624501 h 753115"/>
                    <a:gd name="connsiteX5" fmla="*/ 1779598 w 2183163"/>
                    <a:gd name="connsiteY5" fmla="*/ 641170 h 753115"/>
                    <a:gd name="connsiteX6" fmla="*/ 1579573 w 2183163"/>
                    <a:gd name="connsiteY6" fmla="*/ 495914 h 753115"/>
                    <a:gd name="connsiteX7" fmla="*/ 1660535 w 2183163"/>
                    <a:gd name="connsiteY7" fmla="*/ 374470 h 753115"/>
                    <a:gd name="connsiteX8" fmla="*/ 996167 w 2183163"/>
                    <a:gd name="connsiteY8" fmla="*/ 188733 h 753115"/>
                    <a:gd name="connsiteX9" fmla="*/ 443717 w 2183163"/>
                    <a:gd name="connsiteY9" fmla="*/ 295889 h 753115"/>
                    <a:gd name="connsiteX10" fmla="*/ 450860 w 2183163"/>
                    <a:gd name="connsiteY10" fmla="*/ 550683 h 753115"/>
                    <a:gd name="connsiteX11" fmla="*/ 850910 w 2183163"/>
                    <a:gd name="connsiteY11" fmla="*/ 584020 h 753115"/>
                    <a:gd name="connsiteX12" fmla="*/ 1165235 w 2183163"/>
                    <a:gd name="connsiteY12" fmla="*/ 410189 h 753115"/>
                    <a:gd name="connsiteX13" fmla="*/ 296079 w 2183163"/>
                    <a:gd name="connsiteY13" fmla="*/ 753089 h 753115"/>
                    <a:gd name="connsiteX14" fmla="*/ 804 w 2183163"/>
                    <a:gd name="connsiteY14" fmla="*/ 426858 h 753115"/>
                    <a:gd name="connsiteX15" fmla="*/ 365135 w 2183163"/>
                    <a:gd name="connsiteY15" fmla="*/ 81576 h 753115"/>
                    <a:gd name="connsiteX16" fmla="*/ 662792 w 2183163"/>
                    <a:gd name="connsiteY16" fmla="*/ 614 h 753115"/>
                    <a:gd name="connsiteX0" fmla="*/ 667646 w 2188017"/>
                    <a:gd name="connsiteY0" fmla="*/ 614 h 756214"/>
                    <a:gd name="connsiteX1" fmla="*/ 1208189 w 2188017"/>
                    <a:gd name="connsiteY1" fmla="*/ 53001 h 756214"/>
                    <a:gd name="connsiteX2" fmla="*/ 1593952 w 2188017"/>
                    <a:gd name="connsiteY2" fmla="*/ 203020 h 756214"/>
                    <a:gd name="connsiteX3" fmla="*/ 1958283 w 2188017"/>
                    <a:gd name="connsiteY3" fmla="*/ 257789 h 756214"/>
                    <a:gd name="connsiteX4" fmla="*/ 2184502 w 2188017"/>
                    <a:gd name="connsiteY4" fmla="*/ 624501 h 756214"/>
                    <a:gd name="connsiteX5" fmla="*/ 1784452 w 2188017"/>
                    <a:gd name="connsiteY5" fmla="*/ 641170 h 756214"/>
                    <a:gd name="connsiteX6" fmla="*/ 1584427 w 2188017"/>
                    <a:gd name="connsiteY6" fmla="*/ 495914 h 756214"/>
                    <a:gd name="connsiteX7" fmla="*/ 1665389 w 2188017"/>
                    <a:gd name="connsiteY7" fmla="*/ 374470 h 756214"/>
                    <a:gd name="connsiteX8" fmla="*/ 1001021 w 2188017"/>
                    <a:gd name="connsiteY8" fmla="*/ 188733 h 756214"/>
                    <a:gd name="connsiteX9" fmla="*/ 448571 w 2188017"/>
                    <a:gd name="connsiteY9" fmla="*/ 295889 h 756214"/>
                    <a:gd name="connsiteX10" fmla="*/ 455714 w 2188017"/>
                    <a:gd name="connsiteY10" fmla="*/ 550683 h 756214"/>
                    <a:gd name="connsiteX11" fmla="*/ 855764 w 2188017"/>
                    <a:gd name="connsiteY11" fmla="*/ 584020 h 756214"/>
                    <a:gd name="connsiteX12" fmla="*/ 1170089 w 2188017"/>
                    <a:gd name="connsiteY12" fmla="*/ 410189 h 756214"/>
                    <a:gd name="connsiteX13" fmla="*/ 300933 w 2188017"/>
                    <a:gd name="connsiteY13" fmla="*/ 753089 h 756214"/>
                    <a:gd name="connsiteX14" fmla="*/ 5658 w 2188017"/>
                    <a:gd name="connsiteY14" fmla="*/ 426858 h 756214"/>
                    <a:gd name="connsiteX15" fmla="*/ 369989 w 2188017"/>
                    <a:gd name="connsiteY15" fmla="*/ 81576 h 756214"/>
                    <a:gd name="connsiteX16" fmla="*/ 667646 w 2188017"/>
                    <a:gd name="connsiteY16" fmla="*/ 614 h 756214"/>
                    <a:gd name="connsiteX0" fmla="*/ 667646 w 2188017"/>
                    <a:gd name="connsiteY0" fmla="*/ 614 h 756214"/>
                    <a:gd name="connsiteX1" fmla="*/ 1208189 w 2188017"/>
                    <a:gd name="connsiteY1" fmla="*/ 53001 h 756214"/>
                    <a:gd name="connsiteX2" fmla="*/ 1593952 w 2188017"/>
                    <a:gd name="connsiteY2" fmla="*/ 203020 h 756214"/>
                    <a:gd name="connsiteX3" fmla="*/ 1958283 w 2188017"/>
                    <a:gd name="connsiteY3" fmla="*/ 257789 h 756214"/>
                    <a:gd name="connsiteX4" fmla="*/ 2184502 w 2188017"/>
                    <a:gd name="connsiteY4" fmla="*/ 624501 h 756214"/>
                    <a:gd name="connsiteX5" fmla="*/ 1784452 w 2188017"/>
                    <a:gd name="connsiteY5" fmla="*/ 641170 h 756214"/>
                    <a:gd name="connsiteX6" fmla="*/ 1584427 w 2188017"/>
                    <a:gd name="connsiteY6" fmla="*/ 495914 h 756214"/>
                    <a:gd name="connsiteX7" fmla="*/ 1665389 w 2188017"/>
                    <a:gd name="connsiteY7" fmla="*/ 374470 h 756214"/>
                    <a:gd name="connsiteX8" fmla="*/ 1001021 w 2188017"/>
                    <a:gd name="connsiteY8" fmla="*/ 188733 h 756214"/>
                    <a:gd name="connsiteX9" fmla="*/ 448571 w 2188017"/>
                    <a:gd name="connsiteY9" fmla="*/ 295889 h 756214"/>
                    <a:gd name="connsiteX10" fmla="*/ 455714 w 2188017"/>
                    <a:gd name="connsiteY10" fmla="*/ 550683 h 756214"/>
                    <a:gd name="connsiteX11" fmla="*/ 855764 w 2188017"/>
                    <a:gd name="connsiteY11" fmla="*/ 584020 h 756214"/>
                    <a:gd name="connsiteX12" fmla="*/ 300933 w 2188017"/>
                    <a:gd name="connsiteY12" fmla="*/ 753089 h 756214"/>
                    <a:gd name="connsiteX13" fmla="*/ 5658 w 2188017"/>
                    <a:gd name="connsiteY13" fmla="*/ 426858 h 756214"/>
                    <a:gd name="connsiteX14" fmla="*/ 369989 w 2188017"/>
                    <a:gd name="connsiteY14" fmla="*/ 81576 h 756214"/>
                    <a:gd name="connsiteX15" fmla="*/ 667646 w 2188017"/>
                    <a:gd name="connsiteY15" fmla="*/ 614 h 756214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3948"/>
                    <a:gd name="connsiteX1" fmla="*/ 1203044 w 2182872"/>
                    <a:gd name="connsiteY1" fmla="*/ 53001 h 763948"/>
                    <a:gd name="connsiteX2" fmla="*/ 1588807 w 2182872"/>
                    <a:gd name="connsiteY2" fmla="*/ 203020 h 763948"/>
                    <a:gd name="connsiteX3" fmla="*/ 1953138 w 2182872"/>
                    <a:gd name="connsiteY3" fmla="*/ 257789 h 763948"/>
                    <a:gd name="connsiteX4" fmla="*/ 2179357 w 2182872"/>
                    <a:gd name="connsiteY4" fmla="*/ 624501 h 763948"/>
                    <a:gd name="connsiteX5" fmla="*/ 1779307 w 2182872"/>
                    <a:gd name="connsiteY5" fmla="*/ 641170 h 763948"/>
                    <a:gd name="connsiteX6" fmla="*/ 1579282 w 2182872"/>
                    <a:gd name="connsiteY6" fmla="*/ 495914 h 763948"/>
                    <a:gd name="connsiteX7" fmla="*/ 1660244 w 2182872"/>
                    <a:gd name="connsiteY7" fmla="*/ 374470 h 763948"/>
                    <a:gd name="connsiteX8" fmla="*/ 995876 w 2182872"/>
                    <a:gd name="connsiteY8" fmla="*/ 188733 h 763948"/>
                    <a:gd name="connsiteX9" fmla="*/ 443426 w 2182872"/>
                    <a:gd name="connsiteY9" fmla="*/ 295889 h 763948"/>
                    <a:gd name="connsiteX10" fmla="*/ 450569 w 2182872"/>
                    <a:gd name="connsiteY10" fmla="*/ 550683 h 763948"/>
                    <a:gd name="connsiteX11" fmla="*/ 731557 w 2182872"/>
                    <a:gd name="connsiteY11" fmla="*/ 648314 h 763948"/>
                    <a:gd name="connsiteX12" fmla="*/ 295788 w 2182872"/>
                    <a:gd name="connsiteY12" fmla="*/ 753089 h 763948"/>
                    <a:gd name="connsiteX13" fmla="*/ 513 w 2182872"/>
                    <a:gd name="connsiteY13" fmla="*/ 426858 h 763948"/>
                    <a:gd name="connsiteX14" fmla="*/ 364844 w 2182872"/>
                    <a:gd name="connsiteY14" fmla="*/ 81576 h 763948"/>
                    <a:gd name="connsiteX15" fmla="*/ 662501 w 2182872"/>
                    <a:gd name="connsiteY15" fmla="*/ 614 h 763948"/>
                    <a:gd name="connsiteX0" fmla="*/ 662501 w 2182872"/>
                    <a:gd name="connsiteY0" fmla="*/ 614 h 760096"/>
                    <a:gd name="connsiteX1" fmla="*/ 1203044 w 2182872"/>
                    <a:gd name="connsiteY1" fmla="*/ 53001 h 760096"/>
                    <a:gd name="connsiteX2" fmla="*/ 1588807 w 2182872"/>
                    <a:gd name="connsiteY2" fmla="*/ 203020 h 760096"/>
                    <a:gd name="connsiteX3" fmla="*/ 1953138 w 2182872"/>
                    <a:gd name="connsiteY3" fmla="*/ 257789 h 760096"/>
                    <a:gd name="connsiteX4" fmla="*/ 2179357 w 2182872"/>
                    <a:gd name="connsiteY4" fmla="*/ 624501 h 760096"/>
                    <a:gd name="connsiteX5" fmla="*/ 1779307 w 2182872"/>
                    <a:gd name="connsiteY5" fmla="*/ 641170 h 760096"/>
                    <a:gd name="connsiteX6" fmla="*/ 1579282 w 2182872"/>
                    <a:gd name="connsiteY6" fmla="*/ 495914 h 760096"/>
                    <a:gd name="connsiteX7" fmla="*/ 1660244 w 2182872"/>
                    <a:gd name="connsiteY7" fmla="*/ 374470 h 760096"/>
                    <a:gd name="connsiteX8" fmla="*/ 995876 w 2182872"/>
                    <a:gd name="connsiteY8" fmla="*/ 188733 h 760096"/>
                    <a:gd name="connsiteX9" fmla="*/ 443426 w 2182872"/>
                    <a:gd name="connsiteY9" fmla="*/ 295889 h 760096"/>
                    <a:gd name="connsiteX10" fmla="*/ 450569 w 2182872"/>
                    <a:gd name="connsiteY10" fmla="*/ 550683 h 760096"/>
                    <a:gd name="connsiteX11" fmla="*/ 731557 w 2182872"/>
                    <a:gd name="connsiteY11" fmla="*/ 648314 h 760096"/>
                    <a:gd name="connsiteX12" fmla="*/ 295788 w 2182872"/>
                    <a:gd name="connsiteY12" fmla="*/ 753089 h 760096"/>
                    <a:gd name="connsiteX13" fmla="*/ 513 w 2182872"/>
                    <a:gd name="connsiteY13" fmla="*/ 426858 h 760096"/>
                    <a:gd name="connsiteX14" fmla="*/ 364844 w 2182872"/>
                    <a:gd name="connsiteY14" fmla="*/ 81576 h 760096"/>
                    <a:gd name="connsiteX15" fmla="*/ 662501 w 2182872"/>
                    <a:gd name="connsiteY15" fmla="*/ 614 h 760096"/>
                    <a:gd name="connsiteX0" fmla="*/ 664341 w 2184712"/>
                    <a:gd name="connsiteY0" fmla="*/ 614 h 762895"/>
                    <a:gd name="connsiteX1" fmla="*/ 1204884 w 2184712"/>
                    <a:gd name="connsiteY1" fmla="*/ 53001 h 762895"/>
                    <a:gd name="connsiteX2" fmla="*/ 1590647 w 2184712"/>
                    <a:gd name="connsiteY2" fmla="*/ 203020 h 762895"/>
                    <a:gd name="connsiteX3" fmla="*/ 1954978 w 2184712"/>
                    <a:gd name="connsiteY3" fmla="*/ 257789 h 762895"/>
                    <a:gd name="connsiteX4" fmla="*/ 2181197 w 2184712"/>
                    <a:gd name="connsiteY4" fmla="*/ 624501 h 762895"/>
                    <a:gd name="connsiteX5" fmla="*/ 1781147 w 2184712"/>
                    <a:gd name="connsiteY5" fmla="*/ 641170 h 762895"/>
                    <a:gd name="connsiteX6" fmla="*/ 1581122 w 2184712"/>
                    <a:gd name="connsiteY6" fmla="*/ 495914 h 762895"/>
                    <a:gd name="connsiteX7" fmla="*/ 1662084 w 2184712"/>
                    <a:gd name="connsiteY7" fmla="*/ 374470 h 762895"/>
                    <a:gd name="connsiteX8" fmla="*/ 997716 w 2184712"/>
                    <a:gd name="connsiteY8" fmla="*/ 188733 h 762895"/>
                    <a:gd name="connsiteX9" fmla="*/ 445266 w 2184712"/>
                    <a:gd name="connsiteY9" fmla="*/ 295889 h 762895"/>
                    <a:gd name="connsiteX10" fmla="*/ 452409 w 2184712"/>
                    <a:gd name="connsiteY10" fmla="*/ 550683 h 762895"/>
                    <a:gd name="connsiteX11" fmla="*/ 733397 w 2184712"/>
                    <a:gd name="connsiteY11" fmla="*/ 648314 h 762895"/>
                    <a:gd name="connsiteX12" fmla="*/ 297628 w 2184712"/>
                    <a:gd name="connsiteY12" fmla="*/ 753089 h 762895"/>
                    <a:gd name="connsiteX13" fmla="*/ 2353 w 2184712"/>
                    <a:gd name="connsiteY13" fmla="*/ 426858 h 762895"/>
                    <a:gd name="connsiteX14" fmla="*/ 366684 w 2184712"/>
                    <a:gd name="connsiteY14" fmla="*/ 81576 h 762895"/>
                    <a:gd name="connsiteX15" fmla="*/ 664341 w 2184712"/>
                    <a:gd name="connsiteY15" fmla="*/ 614 h 762895"/>
                    <a:gd name="connsiteX0" fmla="*/ 670635 w 2191006"/>
                    <a:gd name="connsiteY0" fmla="*/ 614 h 764017"/>
                    <a:gd name="connsiteX1" fmla="*/ 1211178 w 2191006"/>
                    <a:gd name="connsiteY1" fmla="*/ 53001 h 764017"/>
                    <a:gd name="connsiteX2" fmla="*/ 1596941 w 2191006"/>
                    <a:gd name="connsiteY2" fmla="*/ 203020 h 764017"/>
                    <a:gd name="connsiteX3" fmla="*/ 1961272 w 2191006"/>
                    <a:gd name="connsiteY3" fmla="*/ 257789 h 764017"/>
                    <a:gd name="connsiteX4" fmla="*/ 2187491 w 2191006"/>
                    <a:gd name="connsiteY4" fmla="*/ 624501 h 764017"/>
                    <a:gd name="connsiteX5" fmla="*/ 1787441 w 2191006"/>
                    <a:gd name="connsiteY5" fmla="*/ 641170 h 764017"/>
                    <a:gd name="connsiteX6" fmla="*/ 1587416 w 2191006"/>
                    <a:gd name="connsiteY6" fmla="*/ 495914 h 764017"/>
                    <a:gd name="connsiteX7" fmla="*/ 1668378 w 2191006"/>
                    <a:gd name="connsiteY7" fmla="*/ 374470 h 764017"/>
                    <a:gd name="connsiteX8" fmla="*/ 1004010 w 2191006"/>
                    <a:gd name="connsiteY8" fmla="*/ 188733 h 764017"/>
                    <a:gd name="connsiteX9" fmla="*/ 451560 w 2191006"/>
                    <a:gd name="connsiteY9" fmla="*/ 295889 h 764017"/>
                    <a:gd name="connsiteX10" fmla="*/ 458703 w 2191006"/>
                    <a:gd name="connsiteY10" fmla="*/ 550683 h 764017"/>
                    <a:gd name="connsiteX11" fmla="*/ 739691 w 2191006"/>
                    <a:gd name="connsiteY11" fmla="*/ 648314 h 764017"/>
                    <a:gd name="connsiteX12" fmla="*/ 303922 w 2191006"/>
                    <a:gd name="connsiteY12" fmla="*/ 753089 h 764017"/>
                    <a:gd name="connsiteX13" fmla="*/ 8647 w 2191006"/>
                    <a:gd name="connsiteY13" fmla="*/ 426858 h 764017"/>
                    <a:gd name="connsiteX14" fmla="*/ 372978 w 2191006"/>
                    <a:gd name="connsiteY14" fmla="*/ 81576 h 764017"/>
                    <a:gd name="connsiteX15" fmla="*/ 670635 w 2191006"/>
                    <a:gd name="connsiteY15" fmla="*/ 614 h 764017"/>
                    <a:gd name="connsiteX0" fmla="*/ 670635 w 2191006"/>
                    <a:gd name="connsiteY0" fmla="*/ 614 h 764017"/>
                    <a:gd name="connsiteX1" fmla="*/ 1211178 w 2191006"/>
                    <a:gd name="connsiteY1" fmla="*/ 53001 h 764017"/>
                    <a:gd name="connsiteX2" fmla="*/ 1596941 w 2191006"/>
                    <a:gd name="connsiteY2" fmla="*/ 203020 h 764017"/>
                    <a:gd name="connsiteX3" fmla="*/ 1961272 w 2191006"/>
                    <a:gd name="connsiteY3" fmla="*/ 257789 h 764017"/>
                    <a:gd name="connsiteX4" fmla="*/ 2187491 w 2191006"/>
                    <a:gd name="connsiteY4" fmla="*/ 624501 h 764017"/>
                    <a:gd name="connsiteX5" fmla="*/ 1787441 w 2191006"/>
                    <a:gd name="connsiteY5" fmla="*/ 641170 h 764017"/>
                    <a:gd name="connsiteX6" fmla="*/ 1587416 w 2191006"/>
                    <a:gd name="connsiteY6" fmla="*/ 495914 h 764017"/>
                    <a:gd name="connsiteX7" fmla="*/ 1668378 w 2191006"/>
                    <a:gd name="connsiteY7" fmla="*/ 374470 h 764017"/>
                    <a:gd name="connsiteX8" fmla="*/ 1004010 w 2191006"/>
                    <a:gd name="connsiteY8" fmla="*/ 188733 h 764017"/>
                    <a:gd name="connsiteX9" fmla="*/ 451560 w 2191006"/>
                    <a:gd name="connsiteY9" fmla="*/ 295889 h 764017"/>
                    <a:gd name="connsiteX10" fmla="*/ 458703 w 2191006"/>
                    <a:gd name="connsiteY10" fmla="*/ 550683 h 764017"/>
                    <a:gd name="connsiteX11" fmla="*/ 739691 w 2191006"/>
                    <a:gd name="connsiteY11" fmla="*/ 648314 h 764017"/>
                    <a:gd name="connsiteX12" fmla="*/ 303922 w 2191006"/>
                    <a:gd name="connsiteY12" fmla="*/ 753089 h 764017"/>
                    <a:gd name="connsiteX13" fmla="*/ 8647 w 2191006"/>
                    <a:gd name="connsiteY13" fmla="*/ 426858 h 764017"/>
                    <a:gd name="connsiteX14" fmla="*/ 372978 w 2191006"/>
                    <a:gd name="connsiteY14" fmla="*/ 81576 h 764017"/>
                    <a:gd name="connsiteX15" fmla="*/ 670635 w 2191006"/>
                    <a:gd name="connsiteY15" fmla="*/ 614 h 764017"/>
                    <a:gd name="connsiteX0" fmla="*/ 670635 w 2191006"/>
                    <a:gd name="connsiteY0" fmla="*/ 5095 h 768498"/>
                    <a:gd name="connsiteX1" fmla="*/ 1211178 w 2191006"/>
                    <a:gd name="connsiteY1" fmla="*/ 57482 h 768498"/>
                    <a:gd name="connsiteX2" fmla="*/ 1596941 w 2191006"/>
                    <a:gd name="connsiteY2" fmla="*/ 207501 h 768498"/>
                    <a:gd name="connsiteX3" fmla="*/ 1961272 w 2191006"/>
                    <a:gd name="connsiteY3" fmla="*/ 262270 h 768498"/>
                    <a:gd name="connsiteX4" fmla="*/ 2187491 w 2191006"/>
                    <a:gd name="connsiteY4" fmla="*/ 628982 h 768498"/>
                    <a:gd name="connsiteX5" fmla="*/ 1787441 w 2191006"/>
                    <a:gd name="connsiteY5" fmla="*/ 645651 h 768498"/>
                    <a:gd name="connsiteX6" fmla="*/ 1587416 w 2191006"/>
                    <a:gd name="connsiteY6" fmla="*/ 500395 h 768498"/>
                    <a:gd name="connsiteX7" fmla="*/ 1668378 w 2191006"/>
                    <a:gd name="connsiteY7" fmla="*/ 378951 h 768498"/>
                    <a:gd name="connsiteX8" fmla="*/ 1004010 w 2191006"/>
                    <a:gd name="connsiteY8" fmla="*/ 193214 h 768498"/>
                    <a:gd name="connsiteX9" fmla="*/ 451560 w 2191006"/>
                    <a:gd name="connsiteY9" fmla="*/ 300370 h 768498"/>
                    <a:gd name="connsiteX10" fmla="*/ 458703 w 2191006"/>
                    <a:gd name="connsiteY10" fmla="*/ 555164 h 768498"/>
                    <a:gd name="connsiteX11" fmla="*/ 739691 w 2191006"/>
                    <a:gd name="connsiteY11" fmla="*/ 652795 h 768498"/>
                    <a:gd name="connsiteX12" fmla="*/ 303922 w 2191006"/>
                    <a:gd name="connsiteY12" fmla="*/ 757570 h 768498"/>
                    <a:gd name="connsiteX13" fmla="*/ 8647 w 2191006"/>
                    <a:gd name="connsiteY13" fmla="*/ 431339 h 768498"/>
                    <a:gd name="connsiteX14" fmla="*/ 372978 w 2191006"/>
                    <a:gd name="connsiteY14" fmla="*/ 86057 h 768498"/>
                    <a:gd name="connsiteX15" fmla="*/ 670635 w 2191006"/>
                    <a:gd name="connsiteY15" fmla="*/ 5095 h 768498"/>
                    <a:gd name="connsiteX0" fmla="*/ 670635 w 2191006"/>
                    <a:gd name="connsiteY0" fmla="*/ 5095 h 768498"/>
                    <a:gd name="connsiteX1" fmla="*/ 1211178 w 2191006"/>
                    <a:gd name="connsiteY1" fmla="*/ 57482 h 768498"/>
                    <a:gd name="connsiteX2" fmla="*/ 1596941 w 2191006"/>
                    <a:gd name="connsiteY2" fmla="*/ 207501 h 768498"/>
                    <a:gd name="connsiteX3" fmla="*/ 1961272 w 2191006"/>
                    <a:gd name="connsiteY3" fmla="*/ 262270 h 768498"/>
                    <a:gd name="connsiteX4" fmla="*/ 2187491 w 2191006"/>
                    <a:gd name="connsiteY4" fmla="*/ 628982 h 768498"/>
                    <a:gd name="connsiteX5" fmla="*/ 1787441 w 2191006"/>
                    <a:gd name="connsiteY5" fmla="*/ 645651 h 768498"/>
                    <a:gd name="connsiteX6" fmla="*/ 1587416 w 2191006"/>
                    <a:gd name="connsiteY6" fmla="*/ 500395 h 768498"/>
                    <a:gd name="connsiteX7" fmla="*/ 1668378 w 2191006"/>
                    <a:gd name="connsiteY7" fmla="*/ 378951 h 768498"/>
                    <a:gd name="connsiteX8" fmla="*/ 1004010 w 2191006"/>
                    <a:gd name="connsiteY8" fmla="*/ 193214 h 768498"/>
                    <a:gd name="connsiteX9" fmla="*/ 451560 w 2191006"/>
                    <a:gd name="connsiteY9" fmla="*/ 300370 h 768498"/>
                    <a:gd name="connsiteX10" fmla="*/ 458703 w 2191006"/>
                    <a:gd name="connsiteY10" fmla="*/ 555164 h 768498"/>
                    <a:gd name="connsiteX11" fmla="*/ 739691 w 2191006"/>
                    <a:gd name="connsiteY11" fmla="*/ 652795 h 768498"/>
                    <a:gd name="connsiteX12" fmla="*/ 303922 w 2191006"/>
                    <a:gd name="connsiteY12" fmla="*/ 757570 h 768498"/>
                    <a:gd name="connsiteX13" fmla="*/ 8647 w 2191006"/>
                    <a:gd name="connsiteY13" fmla="*/ 431339 h 768498"/>
                    <a:gd name="connsiteX14" fmla="*/ 372978 w 2191006"/>
                    <a:gd name="connsiteY14" fmla="*/ 86057 h 768498"/>
                    <a:gd name="connsiteX15" fmla="*/ 670635 w 2191006"/>
                    <a:gd name="connsiteY15" fmla="*/ 5095 h 768498"/>
                    <a:gd name="connsiteX0" fmla="*/ 670635 w 2196964"/>
                    <a:gd name="connsiteY0" fmla="*/ 5095 h 768498"/>
                    <a:gd name="connsiteX1" fmla="*/ 1211178 w 2196964"/>
                    <a:gd name="connsiteY1" fmla="*/ 57482 h 768498"/>
                    <a:gd name="connsiteX2" fmla="*/ 1596941 w 2196964"/>
                    <a:gd name="connsiteY2" fmla="*/ 207501 h 768498"/>
                    <a:gd name="connsiteX3" fmla="*/ 1961272 w 2196964"/>
                    <a:gd name="connsiteY3" fmla="*/ 262270 h 768498"/>
                    <a:gd name="connsiteX4" fmla="*/ 2187491 w 2196964"/>
                    <a:gd name="connsiteY4" fmla="*/ 628982 h 768498"/>
                    <a:gd name="connsiteX5" fmla="*/ 1787441 w 2196964"/>
                    <a:gd name="connsiteY5" fmla="*/ 645651 h 768498"/>
                    <a:gd name="connsiteX6" fmla="*/ 1587416 w 2196964"/>
                    <a:gd name="connsiteY6" fmla="*/ 500395 h 768498"/>
                    <a:gd name="connsiteX7" fmla="*/ 1668378 w 2196964"/>
                    <a:gd name="connsiteY7" fmla="*/ 378951 h 768498"/>
                    <a:gd name="connsiteX8" fmla="*/ 1004010 w 2196964"/>
                    <a:gd name="connsiteY8" fmla="*/ 193214 h 768498"/>
                    <a:gd name="connsiteX9" fmla="*/ 451560 w 2196964"/>
                    <a:gd name="connsiteY9" fmla="*/ 300370 h 768498"/>
                    <a:gd name="connsiteX10" fmla="*/ 458703 w 2196964"/>
                    <a:gd name="connsiteY10" fmla="*/ 555164 h 768498"/>
                    <a:gd name="connsiteX11" fmla="*/ 739691 w 2196964"/>
                    <a:gd name="connsiteY11" fmla="*/ 652795 h 768498"/>
                    <a:gd name="connsiteX12" fmla="*/ 303922 w 2196964"/>
                    <a:gd name="connsiteY12" fmla="*/ 757570 h 768498"/>
                    <a:gd name="connsiteX13" fmla="*/ 8647 w 2196964"/>
                    <a:gd name="connsiteY13" fmla="*/ 431339 h 768498"/>
                    <a:gd name="connsiteX14" fmla="*/ 372978 w 2196964"/>
                    <a:gd name="connsiteY14" fmla="*/ 86057 h 768498"/>
                    <a:gd name="connsiteX15" fmla="*/ 670635 w 2196964"/>
                    <a:gd name="connsiteY15" fmla="*/ 5095 h 768498"/>
                    <a:gd name="connsiteX0" fmla="*/ 670635 w 2196964"/>
                    <a:gd name="connsiteY0" fmla="*/ 5095 h 768498"/>
                    <a:gd name="connsiteX1" fmla="*/ 1211178 w 2196964"/>
                    <a:gd name="connsiteY1" fmla="*/ 57482 h 768498"/>
                    <a:gd name="connsiteX2" fmla="*/ 1596941 w 2196964"/>
                    <a:gd name="connsiteY2" fmla="*/ 207501 h 768498"/>
                    <a:gd name="connsiteX3" fmla="*/ 1961272 w 2196964"/>
                    <a:gd name="connsiteY3" fmla="*/ 262270 h 768498"/>
                    <a:gd name="connsiteX4" fmla="*/ 2187491 w 2196964"/>
                    <a:gd name="connsiteY4" fmla="*/ 628982 h 768498"/>
                    <a:gd name="connsiteX5" fmla="*/ 1787441 w 2196964"/>
                    <a:gd name="connsiteY5" fmla="*/ 645651 h 768498"/>
                    <a:gd name="connsiteX6" fmla="*/ 1587416 w 2196964"/>
                    <a:gd name="connsiteY6" fmla="*/ 500395 h 768498"/>
                    <a:gd name="connsiteX7" fmla="*/ 1668378 w 2196964"/>
                    <a:gd name="connsiteY7" fmla="*/ 378951 h 768498"/>
                    <a:gd name="connsiteX8" fmla="*/ 1004010 w 2196964"/>
                    <a:gd name="connsiteY8" fmla="*/ 193214 h 768498"/>
                    <a:gd name="connsiteX9" fmla="*/ 451560 w 2196964"/>
                    <a:gd name="connsiteY9" fmla="*/ 300370 h 768498"/>
                    <a:gd name="connsiteX10" fmla="*/ 458703 w 2196964"/>
                    <a:gd name="connsiteY10" fmla="*/ 555164 h 768498"/>
                    <a:gd name="connsiteX11" fmla="*/ 739691 w 2196964"/>
                    <a:gd name="connsiteY11" fmla="*/ 652795 h 768498"/>
                    <a:gd name="connsiteX12" fmla="*/ 303922 w 2196964"/>
                    <a:gd name="connsiteY12" fmla="*/ 757570 h 768498"/>
                    <a:gd name="connsiteX13" fmla="*/ 8647 w 2196964"/>
                    <a:gd name="connsiteY13" fmla="*/ 431339 h 768498"/>
                    <a:gd name="connsiteX14" fmla="*/ 372978 w 2196964"/>
                    <a:gd name="connsiteY14" fmla="*/ 86057 h 768498"/>
                    <a:gd name="connsiteX15" fmla="*/ 670635 w 2196964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12832"/>
                    <a:gd name="connsiteY0" fmla="*/ 5095 h 768498"/>
                    <a:gd name="connsiteX1" fmla="*/ 1211178 w 2212832"/>
                    <a:gd name="connsiteY1" fmla="*/ 57482 h 768498"/>
                    <a:gd name="connsiteX2" fmla="*/ 1596941 w 2212832"/>
                    <a:gd name="connsiteY2" fmla="*/ 207501 h 768498"/>
                    <a:gd name="connsiteX3" fmla="*/ 1961272 w 2212832"/>
                    <a:gd name="connsiteY3" fmla="*/ 262270 h 768498"/>
                    <a:gd name="connsiteX4" fmla="*/ 2206541 w 2212832"/>
                    <a:gd name="connsiteY4" fmla="*/ 583738 h 768498"/>
                    <a:gd name="connsiteX5" fmla="*/ 1804110 w 2212832"/>
                    <a:gd name="connsiteY5" fmla="*/ 645651 h 768498"/>
                    <a:gd name="connsiteX6" fmla="*/ 1587416 w 2212832"/>
                    <a:gd name="connsiteY6" fmla="*/ 500395 h 768498"/>
                    <a:gd name="connsiteX7" fmla="*/ 1668378 w 2212832"/>
                    <a:gd name="connsiteY7" fmla="*/ 378951 h 768498"/>
                    <a:gd name="connsiteX8" fmla="*/ 1004010 w 2212832"/>
                    <a:gd name="connsiteY8" fmla="*/ 193214 h 768498"/>
                    <a:gd name="connsiteX9" fmla="*/ 451560 w 2212832"/>
                    <a:gd name="connsiteY9" fmla="*/ 300370 h 768498"/>
                    <a:gd name="connsiteX10" fmla="*/ 458703 w 2212832"/>
                    <a:gd name="connsiteY10" fmla="*/ 555164 h 768498"/>
                    <a:gd name="connsiteX11" fmla="*/ 739691 w 2212832"/>
                    <a:gd name="connsiteY11" fmla="*/ 652795 h 768498"/>
                    <a:gd name="connsiteX12" fmla="*/ 303922 w 2212832"/>
                    <a:gd name="connsiteY12" fmla="*/ 757570 h 768498"/>
                    <a:gd name="connsiteX13" fmla="*/ 8647 w 2212832"/>
                    <a:gd name="connsiteY13" fmla="*/ 431339 h 768498"/>
                    <a:gd name="connsiteX14" fmla="*/ 372978 w 2212832"/>
                    <a:gd name="connsiteY14" fmla="*/ 86057 h 768498"/>
                    <a:gd name="connsiteX15" fmla="*/ 670635 w 2212832"/>
                    <a:gd name="connsiteY15" fmla="*/ 5095 h 768498"/>
                    <a:gd name="connsiteX0" fmla="*/ 670635 w 2212832"/>
                    <a:gd name="connsiteY0" fmla="*/ 5095 h 768498"/>
                    <a:gd name="connsiteX1" fmla="*/ 1211178 w 2212832"/>
                    <a:gd name="connsiteY1" fmla="*/ 57482 h 768498"/>
                    <a:gd name="connsiteX2" fmla="*/ 1596941 w 2212832"/>
                    <a:gd name="connsiteY2" fmla="*/ 207501 h 768498"/>
                    <a:gd name="connsiteX3" fmla="*/ 1961272 w 2212832"/>
                    <a:gd name="connsiteY3" fmla="*/ 262270 h 768498"/>
                    <a:gd name="connsiteX4" fmla="*/ 2206541 w 2212832"/>
                    <a:gd name="connsiteY4" fmla="*/ 583738 h 768498"/>
                    <a:gd name="connsiteX5" fmla="*/ 1804110 w 2212832"/>
                    <a:gd name="connsiteY5" fmla="*/ 645651 h 768498"/>
                    <a:gd name="connsiteX6" fmla="*/ 1587416 w 2212832"/>
                    <a:gd name="connsiteY6" fmla="*/ 500395 h 768498"/>
                    <a:gd name="connsiteX7" fmla="*/ 1668378 w 2212832"/>
                    <a:gd name="connsiteY7" fmla="*/ 378951 h 768498"/>
                    <a:gd name="connsiteX8" fmla="*/ 1004010 w 2212832"/>
                    <a:gd name="connsiteY8" fmla="*/ 193214 h 768498"/>
                    <a:gd name="connsiteX9" fmla="*/ 451560 w 2212832"/>
                    <a:gd name="connsiteY9" fmla="*/ 300370 h 768498"/>
                    <a:gd name="connsiteX10" fmla="*/ 458703 w 2212832"/>
                    <a:gd name="connsiteY10" fmla="*/ 555164 h 768498"/>
                    <a:gd name="connsiteX11" fmla="*/ 739691 w 2212832"/>
                    <a:gd name="connsiteY11" fmla="*/ 652795 h 768498"/>
                    <a:gd name="connsiteX12" fmla="*/ 303922 w 2212832"/>
                    <a:gd name="connsiteY12" fmla="*/ 757570 h 768498"/>
                    <a:gd name="connsiteX13" fmla="*/ 8647 w 2212832"/>
                    <a:gd name="connsiteY13" fmla="*/ 431339 h 768498"/>
                    <a:gd name="connsiteX14" fmla="*/ 372978 w 2212832"/>
                    <a:gd name="connsiteY14" fmla="*/ 86057 h 768498"/>
                    <a:gd name="connsiteX15" fmla="*/ 670635 w 2212832"/>
                    <a:gd name="connsiteY15" fmla="*/ 5095 h 768498"/>
                    <a:gd name="connsiteX0" fmla="*/ 670635 w 2217947"/>
                    <a:gd name="connsiteY0" fmla="*/ 5095 h 768498"/>
                    <a:gd name="connsiteX1" fmla="*/ 1211178 w 2217947"/>
                    <a:gd name="connsiteY1" fmla="*/ 57482 h 768498"/>
                    <a:gd name="connsiteX2" fmla="*/ 1596941 w 2217947"/>
                    <a:gd name="connsiteY2" fmla="*/ 207501 h 768498"/>
                    <a:gd name="connsiteX3" fmla="*/ 1961272 w 2217947"/>
                    <a:gd name="connsiteY3" fmla="*/ 262270 h 768498"/>
                    <a:gd name="connsiteX4" fmla="*/ 2206541 w 2217947"/>
                    <a:gd name="connsiteY4" fmla="*/ 583738 h 768498"/>
                    <a:gd name="connsiteX5" fmla="*/ 1804110 w 2217947"/>
                    <a:gd name="connsiteY5" fmla="*/ 645651 h 768498"/>
                    <a:gd name="connsiteX6" fmla="*/ 1587416 w 2217947"/>
                    <a:gd name="connsiteY6" fmla="*/ 500395 h 768498"/>
                    <a:gd name="connsiteX7" fmla="*/ 1668378 w 2217947"/>
                    <a:gd name="connsiteY7" fmla="*/ 378951 h 768498"/>
                    <a:gd name="connsiteX8" fmla="*/ 1004010 w 2217947"/>
                    <a:gd name="connsiteY8" fmla="*/ 193214 h 768498"/>
                    <a:gd name="connsiteX9" fmla="*/ 451560 w 2217947"/>
                    <a:gd name="connsiteY9" fmla="*/ 300370 h 768498"/>
                    <a:gd name="connsiteX10" fmla="*/ 458703 w 2217947"/>
                    <a:gd name="connsiteY10" fmla="*/ 555164 h 768498"/>
                    <a:gd name="connsiteX11" fmla="*/ 739691 w 2217947"/>
                    <a:gd name="connsiteY11" fmla="*/ 652795 h 768498"/>
                    <a:gd name="connsiteX12" fmla="*/ 303922 w 2217947"/>
                    <a:gd name="connsiteY12" fmla="*/ 757570 h 768498"/>
                    <a:gd name="connsiteX13" fmla="*/ 8647 w 2217947"/>
                    <a:gd name="connsiteY13" fmla="*/ 431339 h 768498"/>
                    <a:gd name="connsiteX14" fmla="*/ 372978 w 2217947"/>
                    <a:gd name="connsiteY14" fmla="*/ 86057 h 768498"/>
                    <a:gd name="connsiteX15" fmla="*/ 670635 w 2217947"/>
                    <a:gd name="connsiteY15" fmla="*/ 5095 h 768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17947" h="768498">
                      <a:moveTo>
                        <a:pt x="670635" y="5095"/>
                      </a:moveTo>
                      <a:cubicBezTo>
                        <a:pt x="810335" y="333"/>
                        <a:pt x="949637" y="-16733"/>
                        <a:pt x="1211178" y="57482"/>
                      </a:cubicBezTo>
                      <a:cubicBezTo>
                        <a:pt x="1472719" y="131697"/>
                        <a:pt x="1448112" y="104314"/>
                        <a:pt x="1596941" y="207501"/>
                      </a:cubicBezTo>
                      <a:cubicBezTo>
                        <a:pt x="1745770" y="310688"/>
                        <a:pt x="1859672" y="199564"/>
                        <a:pt x="1961272" y="262270"/>
                      </a:cubicBezTo>
                      <a:cubicBezTo>
                        <a:pt x="2062872" y="324976"/>
                        <a:pt x="2268453" y="381728"/>
                        <a:pt x="2206541" y="583738"/>
                      </a:cubicBezTo>
                      <a:cubicBezTo>
                        <a:pt x="2144629" y="785748"/>
                        <a:pt x="1969209" y="707166"/>
                        <a:pt x="1804110" y="645651"/>
                      </a:cubicBezTo>
                      <a:cubicBezTo>
                        <a:pt x="1639011" y="584136"/>
                        <a:pt x="1647741" y="551989"/>
                        <a:pt x="1587416" y="500395"/>
                      </a:cubicBezTo>
                      <a:cubicBezTo>
                        <a:pt x="1648534" y="498808"/>
                        <a:pt x="1765612" y="430148"/>
                        <a:pt x="1668378" y="378951"/>
                      </a:cubicBezTo>
                      <a:cubicBezTo>
                        <a:pt x="1571144" y="327754"/>
                        <a:pt x="1206813" y="206311"/>
                        <a:pt x="1004010" y="193214"/>
                      </a:cubicBezTo>
                      <a:cubicBezTo>
                        <a:pt x="801207" y="180117"/>
                        <a:pt x="542444" y="240045"/>
                        <a:pt x="451560" y="300370"/>
                      </a:cubicBezTo>
                      <a:cubicBezTo>
                        <a:pt x="360676" y="360695"/>
                        <a:pt x="410681" y="496427"/>
                        <a:pt x="458703" y="555164"/>
                      </a:cubicBezTo>
                      <a:cubicBezTo>
                        <a:pt x="506725" y="613901"/>
                        <a:pt x="617851" y="602392"/>
                        <a:pt x="739691" y="652795"/>
                      </a:cubicBezTo>
                      <a:cubicBezTo>
                        <a:pt x="611500" y="674622"/>
                        <a:pt x="590069" y="692085"/>
                        <a:pt x="303922" y="757570"/>
                      </a:cubicBezTo>
                      <a:cubicBezTo>
                        <a:pt x="17775" y="823055"/>
                        <a:pt x="-21912" y="578977"/>
                        <a:pt x="8647" y="431339"/>
                      </a:cubicBezTo>
                      <a:cubicBezTo>
                        <a:pt x="39206" y="288464"/>
                        <a:pt x="226530" y="158289"/>
                        <a:pt x="372978" y="86057"/>
                      </a:cubicBezTo>
                      <a:cubicBezTo>
                        <a:pt x="519426" y="13825"/>
                        <a:pt x="530935" y="9857"/>
                        <a:pt x="670635" y="5095"/>
                      </a:cubicBezTo>
                      <a:close/>
                    </a:path>
                  </a:pathLst>
                </a:custGeom>
                <a:blipFill>
                  <a:blip r:embed="rId2"/>
                  <a:tile tx="0" ty="0" sx="100000" sy="100000" flip="none" algn="tl"/>
                </a:blip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30" name="Freeform 4729">
                  <a:extLst>
                    <a:ext uri="{FF2B5EF4-FFF2-40B4-BE49-F238E27FC236}">
                      <a16:creationId xmlns:a16="http://schemas.microsoft.com/office/drawing/2014/main" id="{057BAB52-52A8-A64F-8C55-8CA3B04D91D1}"/>
                    </a:ext>
                  </a:extLst>
                </p:cNvPr>
                <p:cNvSpPr/>
                <p:nvPr/>
              </p:nvSpPr>
              <p:spPr>
                <a:xfrm>
                  <a:off x="4066696" y="3370851"/>
                  <a:ext cx="1464332" cy="2202541"/>
                </a:xfrm>
                <a:custGeom>
                  <a:avLst/>
                  <a:gdLst>
                    <a:gd name="connsiteX0" fmla="*/ 4710 w 1462526"/>
                    <a:gd name="connsiteY0" fmla="*/ 302934 h 2120614"/>
                    <a:gd name="connsiteX1" fmla="*/ 202602 w 1462526"/>
                    <a:gd name="connsiteY1" fmla="*/ 142573 h 2120614"/>
                    <a:gd name="connsiteX2" fmla="*/ 540384 w 1462526"/>
                    <a:gd name="connsiteY2" fmla="*/ 84570 h 2120614"/>
                    <a:gd name="connsiteX3" fmla="*/ 960053 w 1462526"/>
                    <a:gd name="connsiteY3" fmla="*/ 40215 h 2120614"/>
                    <a:gd name="connsiteX4" fmla="*/ 1110178 w 1462526"/>
                    <a:gd name="connsiteY4" fmla="*/ 715779 h 2120614"/>
                    <a:gd name="connsiteX5" fmla="*/ 1209125 w 1462526"/>
                    <a:gd name="connsiteY5" fmla="*/ 1374283 h 2120614"/>
                    <a:gd name="connsiteX6" fmla="*/ 1461608 w 1462526"/>
                    <a:gd name="connsiteY6" fmla="*/ 1964549 h 2120614"/>
                    <a:gd name="connsiteX7" fmla="*/ 1277363 w 1462526"/>
                    <a:gd name="connsiteY7" fmla="*/ 2077143 h 2120614"/>
                    <a:gd name="connsiteX8" fmla="*/ 864519 w 1462526"/>
                    <a:gd name="connsiteY8" fmla="*/ 1343576 h 2120614"/>
                    <a:gd name="connsiteX9" fmla="*/ 652978 w 1462526"/>
                    <a:gd name="connsiteY9" fmla="*/ 1050149 h 2120614"/>
                    <a:gd name="connsiteX10" fmla="*/ 267429 w 1462526"/>
                    <a:gd name="connsiteY10" fmla="*/ 620245 h 2120614"/>
                    <a:gd name="connsiteX11" fmla="*/ 554032 w 1462526"/>
                    <a:gd name="connsiteY11" fmla="*/ 251755 h 2120614"/>
                    <a:gd name="connsiteX12" fmla="*/ 519913 w 1462526"/>
                    <a:gd name="connsiteY12" fmla="*/ 149397 h 2120614"/>
                    <a:gd name="connsiteX13" fmla="*/ 212838 w 1462526"/>
                    <a:gd name="connsiteY13" fmla="*/ 258579 h 2120614"/>
                    <a:gd name="connsiteX14" fmla="*/ 219662 w 1462526"/>
                    <a:gd name="connsiteY14" fmla="*/ 524710 h 2120614"/>
                    <a:gd name="connsiteX15" fmla="*/ 28593 w 1462526"/>
                    <a:gd name="connsiteY15" fmla="*/ 507651 h 2120614"/>
                    <a:gd name="connsiteX16" fmla="*/ 59301 w 1462526"/>
                    <a:gd name="connsiteY16" fmla="*/ 357525 h 2120614"/>
                    <a:gd name="connsiteX17" fmla="*/ 4710 w 1462526"/>
                    <a:gd name="connsiteY17" fmla="*/ 302934 h 2120614"/>
                    <a:gd name="connsiteX0" fmla="*/ 4710 w 1462526"/>
                    <a:gd name="connsiteY0" fmla="*/ 329178 h 2146858"/>
                    <a:gd name="connsiteX1" fmla="*/ 202602 w 1462526"/>
                    <a:gd name="connsiteY1" fmla="*/ 168817 h 2146858"/>
                    <a:gd name="connsiteX2" fmla="*/ 540384 w 1462526"/>
                    <a:gd name="connsiteY2" fmla="*/ 110814 h 2146858"/>
                    <a:gd name="connsiteX3" fmla="*/ 960053 w 1462526"/>
                    <a:gd name="connsiteY3" fmla="*/ 66459 h 2146858"/>
                    <a:gd name="connsiteX4" fmla="*/ 1110178 w 1462526"/>
                    <a:gd name="connsiteY4" fmla="*/ 742023 h 2146858"/>
                    <a:gd name="connsiteX5" fmla="*/ 1209125 w 1462526"/>
                    <a:gd name="connsiteY5" fmla="*/ 1400527 h 2146858"/>
                    <a:gd name="connsiteX6" fmla="*/ 1461608 w 1462526"/>
                    <a:gd name="connsiteY6" fmla="*/ 1990793 h 2146858"/>
                    <a:gd name="connsiteX7" fmla="*/ 1277363 w 1462526"/>
                    <a:gd name="connsiteY7" fmla="*/ 2103387 h 2146858"/>
                    <a:gd name="connsiteX8" fmla="*/ 864519 w 1462526"/>
                    <a:gd name="connsiteY8" fmla="*/ 1369820 h 2146858"/>
                    <a:gd name="connsiteX9" fmla="*/ 652978 w 1462526"/>
                    <a:gd name="connsiteY9" fmla="*/ 1076393 h 2146858"/>
                    <a:gd name="connsiteX10" fmla="*/ 267429 w 1462526"/>
                    <a:gd name="connsiteY10" fmla="*/ 646489 h 2146858"/>
                    <a:gd name="connsiteX11" fmla="*/ 554032 w 1462526"/>
                    <a:gd name="connsiteY11" fmla="*/ 277999 h 2146858"/>
                    <a:gd name="connsiteX12" fmla="*/ 519913 w 1462526"/>
                    <a:gd name="connsiteY12" fmla="*/ 175641 h 2146858"/>
                    <a:gd name="connsiteX13" fmla="*/ 212838 w 1462526"/>
                    <a:gd name="connsiteY13" fmla="*/ 284823 h 2146858"/>
                    <a:gd name="connsiteX14" fmla="*/ 219662 w 1462526"/>
                    <a:gd name="connsiteY14" fmla="*/ 550954 h 2146858"/>
                    <a:gd name="connsiteX15" fmla="*/ 28593 w 1462526"/>
                    <a:gd name="connsiteY15" fmla="*/ 533895 h 2146858"/>
                    <a:gd name="connsiteX16" fmla="*/ 59301 w 1462526"/>
                    <a:gd name="connsiteY16" fmla="*/ 383769 h 2146858"/>
                    <a:gd name="connsiteX17" fmla="*/ 4710 w 1462526"/>
                    <a:gd name="connsiteY17" fmla="*/ 329178 h 2146858"/>
                    <a:gd name="connsiteX0" fmla="*/ 4710 w 1462526"/>
                    <a:gd name="connsiteY0" fmla="*/ 406176 h 2223856"/>
                    <a:gd name="connsiteX1" fmla="*/ 202602 w 1462526"/>
                    <a:gd name="connsiteY1" fmla="*/ 245815 h 2223856"/>
                    <a:gd name="connsiteX2" fmla="*/ 540384 w 1462526"/>
                    <a:gd name="connsiteY2" fmla="*/ 187812 h 2223856"/>
                    <a:gd name="connsiteX3" fmla="*/ 960053 w 1462526"/>
                    <a:gd name="connsiteY3" fmla="*/ 143457 h 2223856"/>
                    <a:gd name="connsiteX4" fmla="*/ 1110178 w 1462526"/>
                    <a:gd name="connsiteY4" fmla="*/ 819021 h 2223856"/>
                    <a:gd name="connsiteX5" fmla="*/ 1209125 w 1462526"/>
                    <a:gd name="connsiteY5" fmla="*/ 1477525 h 2223856"/>
                    <a:gd name="connsiteX6" fmla="*/ 1461608 w 1462526"/>
                    <a:gd name="connsiteY6" fmla="*/ 2067791 h 2223856"/>
                    <a:gd name="connsiteX7" fmla="*/ 1277363 w 1462526"/>
                    <a:gd name="connsiteY7" fmla="*/ 2180385 h 2223856"/>
                    <a:gd name="connsiteX8" fmla="*/ 864519 w 1462526"/>
                    <a:gd name="connsiteY8" fmla="*/ 1446818 h 2223856"/>
                    <a:gd name="connsiteX9" fmla="*/ 652978 w 1462526"/>
                    <a:gd name="connsiteY9" fmla="*/ 1153391 h 2223856"/>
                    <a:gd name="connsiteX10" fmla="*/ 267429 w 1462526"/>
                    <a:gd name="connsiteY10" fmla="*/ 723487 h 2223856"/>
                    <a:gd name="connsiteX11" fmla="*/ 554032 w 1462526"/>
                    <a:gd name="connsiteY11" fmla="*/ 354997 h 2223856"/>
                    <a:gd name="connsiteX12" fmla="*/ 519913 w 1462526"/>
                    <a:gd name="connsiteY12" fmla="*/ 252639 h 2223856"/>
                    <a:gd name="connsiteX13" fmla="*/ 212838 w 1462526"/>
                    <a:gd name="connsiteY13" fmla="*/ 361821 h 2223856"/>
                    <a:gd name="connsiteX14" fmla="*/ 219662 w 1462526"/>
                    <a:gd name="connsiteY14" fmla="*/ 627952 h 2223856"/>
                    <a:gd name="connsiteX15" fmla="*/ 28593 w 1462526"/>
                    <a:gd name="connsiteY15" fmla="*/ 610893 h 2223856"/>
                    <a:gd name="connsiteX16" fmla="*/ 59301 w 1462526"/>
                    <a:gd name="connsiteY16" fmla="*/ 460767 h 2223856"/>
                    <a:gd name="connsiteX17" fmla="*/ 4710 w 1462526"/>
                    <a:gd name="connsiteY17" fmla="*/ 406176 h 2223856"/>
                    <a:gd name="connsiteX0" fmla="*/ 4710 w 1462526"/>
                    <a:gd name="connsiteY0" fmla="*/ 391182 h 2208862"/>
                    <a:gd name="connsiteX1" fmla="*/ 202602 w 1462526"/>
                    <a:gd name="connsiteY1" fmla="*/ 230821 h 2208862"/>
                    <a:gd name="connsiteX2" fmla="*/ 540384 w 1462526"/>
                    <a:gd name="connsiteY2" fmla="*/ 172818 h 2208862"/>
                    <a:gd name="connsiteX3" fmla="*/ 960053 w 1462526"/>
                    <a:gd name="connsiteY3" fmla="*/ 128463 h 2208862"/>
                    <a:gd name="connsiteX4" fmla="*/ 1110178 w 1462526"/>
                    <a:gd name="connsiteY4" fmla="*/ 804027 h 2208862"/>
                    <a:gd name="connsiteX5" fmla="*/ 1209125 w 1462526"/>
                    <a:gd name="connsiteY5" fmla="*/ 1462531 h 2208862"/>
                    <a:gd name="connsiteX6" fmla="*/ 1461608 w 1462526"/>
                    <a:gd name="connsiteY6" fmla="*/ 2052797 h 2208862"/>
                    <a:gd name="connsiteX7" fmla="*/ 1277363 w 1462526"/>
                    <a:gd name="connsiteY7" fmla="*/ 2165391 h 2208862"/>
                    <a:gd name="connsiteX8" fmla="*/ 864519 w 1462526"/>
                    <a:gd name="connsiteY8" fmla="*/ 1431824 h 2208862"/>
                    <a:gd name="connsiteX9" fmla="*/ 652978 w 1462526"/>
                    <a:gd name="connsiteY9" fmla="*/ 1138397 h 2208862"/>
                    <a:gd name="connsiteX10" fmla="*/ 267429 w 1462526"/>
                    <a:gd name="connsiteY10" fmla="*/ 708493 h 2208862"/>
                    <a:gd name="connsiteX11" fmla="*/ 554032 w 1462526"/>
                    <a:gd name="connsiteY11" fmla="*/ 340003 h 2208862"/>
                    <a:gd name="connsiteX12" fmla="*/ 519913 w 1462526"/>
                    <a:gd name="connsiteY12" fmla="*/ 237645 h 2208862"/>
                    <a:gd name="connsiteX13" fmla="*/ 212838 w 1462526"/>
                    <a:gd name="connsiteY13" fmla="*/ 346827 h 2208862"/>
                    <a:gd name="connsiteX14" fmla="*/ 219662 w 1462526"/>
                    <a:gd name="connsiteY14" fmla="*/ 612958 h 2208862"/>
                    <a:gd name="connsiteX15" fmla="*/ 28593 w 1462526"/>
                    <a:gd name="connsiteY15" fmla="*/ 595899 h 2208862"/>
                    <a:gd name="connsiteX16" fmla="*/ 59301 w 1462526"/>
                    <a:gd name="connsiteY16" fmla="*/ 445773 h 2208862"/>
                    <a:gd name="connsiteX17" fmla="*/ 4710 w 1462526"/>
                    <a:gd name="connsiteY17" fmla="*/ 391182 h 2208862"/>
                    <a:gd name="connsiteX0" fmla="*/ 4710 w 1462526"/>
                    <a:gd name="connsiteY0" fmla="*/ 396767 h 2214447"/>
                    <a:gd name="connsiteX1" fmla="*/ 202602 w 1462526"/>
                    <a:gd name="connsiteY1" fmla="*/ 236406 h 2214447"/>
                    <a:gd name="connsiteX2" fmla="*/ 540384 w 1462526"/>
                    <a:gd name="connsiteY2" fmla="*/ 178403 h 2214447"/>
                    <a:gd name="connsiteX3" fmla="*/ 960053 w 1462526"/>
                    <a:gd name="connsiteY3" fmla="*/ 134048 h 2214447"/>
                    <a:gd name="connsiteX4" fmla="*/ 1110178 w 1462526"/>
                    <a:gd name="connsiteY4" fmla="*/ 809612 h 2214447"/>
                    <a:gd name="connsiteX5" fmla="*/ 1209125 w 1462526"/>
                    <a:gd name="connsiteY5" fmla="*/ 1468116 h 2214447"/>
                    <a:gd name="connsiteX6" fmla="*/ 1461608 w 1462526"/>
                    <a:gd name="connsiteY6" fmla="*/ 2058382 h 2214447"/>
                    <a:gd name="connsiteX7" fmla="*/ 1277363 w 1462526"/>
                    <a:gd name="connsiteY7" fmla="*/ 2170976 h 2214447"/>
                    <a:gd name="connsiteX8" fmla="*/ 864519 w 1462526"/>
                    <a:gd name="connsiteY8" fmla="*/ 1437409 h 2214447"/>
                    <a:gd name="connsiteX9" fmla="*/ 652978 w 1462526"/>
                    <a:gd name="connsiteY9" fmla="*/ 1143982 h 2214447"/>
                    <a:gd name="connsiteX10" fmla="*/ 267429 w 1462526"/>
                    <a:gd name="connsiteY10" fmla="*/ 714078 h 2214447"/>
                    <a:gd name="connsiteX11" fmla="*/ 554032 w 1462526"/>
                    <a:gd name="connsiteY11" fmla="*/ 345588 h 2214447"/>
                    <a:gd name="connsiteX12" fmla="*/ 519913 w 1462526"/>
                    <a:gd name="connsiteY12" fmla="*/ 243230 h 2214447"/>
                    <a:gd name="connsiteX13" fmla="*/ 212838 w 1462526"/>
                    <a:gd name="connsiteY13" fmla="*/ 352412 h 2214447"/>
                    <a:gd name="connsiteX14" fmla="*/ 219662 w 1462526"/>
                    <a:gd name="connsiteY14" fmla="*/ 618543 h 2214447"/>
                    <a:gd name="connsiteX15" fmla="*/ 28593 w 1462526"/>
                    <a:gd name="connsiteY15" fmla="*/ 601484 h 2214447"/>
                    <a:gd name="connsiteX16" fmla="*/ 59301 w 1462526"/>
                    <a:gd name="connsiteY16" fmla="*/ 451358 h 2214447"/>
                    <a:gd name="connsiteX17" fmla="*/ 4710 w 1462526"/>
                    <a:gd name="connsiteY17" fmla="*/ 396767 h 2214447"/>
                    <a:gd name="connsiteX0" fmla="*/ 4710 w 1462526"/>
                    <a:gd name="connsiteY0" fmla="*/ 366707 h 2184387"/>
                    <a:gd name="connsiteX1" fmla="*/ 202602 w 1462526"/>
                    <a:gd name="connsiteY1" fmla="*/ 206346 h 2184387"/>
                    <a:gd name="connsiteX2" fmla="*/ 598387 w 1462526"/>
                    <a:gd name="connsiteY2" fmla="*/ 93752 h 2184387"/>
                    <a:gd name="connsiteX3" fmla="*/ 960053 w 1462526"/>
                    <a:gd name="connsiteY3" fmla="*/ 103988 h 2184387"/>
                    <a:gd name="connsiteX4" fmla="*/ 1110178 w 1462526"/>
                    <a:gd name="connsiteY4" fmla="*/ 779552 h 2184387"/>
                    <a:gd name="connsiteX5" fmla="*/ 1209125 w 1462526"/>
                    <a:gd name="connsiteY5" fmla="*/ 1438056 h 2184387"/>
                    <a:gd name="connsiteX6" fmla="*/ 1461608 w 1462526"/>
                    <a:gd name="connsiteY6" fmla="*/ 2028322 h 2184387"/>
                    <a:gd name="connsiteX7" fmla="*/ 1277363 w 1462526"/>
                    <a:gd name="connsiteY7" fmla="*/ 2140916 h 2184387"/>
                    <a:gd name="connsiteX8" fmla="*/ 864519 w 1462526"/>
                    <a:gd name="connsiteY8" fmla="*/ 1407349 h 2184387"/>
                    <a:gd name="connsiteX9" fmla="*/ 652978 w 1462526"/>
                    <a:gd name="connsiteY9" fmla="*/ 1113922 h 2184387"/>
                    <a:gd name="connsiteX10" fmla="*/ 267429 w 1462526"/>
                    <a:gd name="connsiteY10" fmla="*/ 684018 h 2184387"/>
                    <a:gd name="connsiteX11" fmla="*/ 554032 w 1462526"/>
                    <a:gd name="connsiteY11" fmla="*/ 315528 h 2184387"/>
                    <a:gd name="connsiteX12" fmla="*/ 519913 w 1462526"/>
                    <a:gd name="connsiteY12" fmla="*/ 213170 h 2184387"/>
                    <a:gd name="connsiteX13" fmla="*/ 212838 w 1462526"/>
                    <a:gd name="connsiteY13" fmla="*/ 322352 h 2184387"/>
                    <a:gd name="connsiteX14" fmla="*/ 219662 w 1462526"/>
                    <a:gd name="connsiteY14" fmla="*/ 588483 h 2184387"/>
                    <a:gd name="connsiteX15" fmla="*/ 28593 w 1462526"/>
                    <a:gd name="connsiteY15" fmla="*/ 571424 h 2184387"/>
                    <a:gd name="connsiteX16" fmla="*/ 59301 w 1462526"/>
                    <a:gd name="connsiteY16" fmla="*/ 421298 h 2184387"/>
                    <a:gd name="connsiteX17" fmla="*/ 4710 w 1462526"/>
                    <a:gd name="connsiteY17" fmla="*/ 366707 h 2184387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45247 h 2162927"/>
                    <a:gd name="connsiteX1" fmla="*/ 202602 w 1462526"/>
                    <a:gd name="connsiteY1" fmla="*/ 184886 h 2162927"/>
                    <a:gd name="connsiteX2" fmla="*/ 598387 w 1462526"/>
                    <a:gd name="connsiteY2" fmla="*/ 72292 h 2162927"/>
                    <a:gd name="connsiteX3" fmla="*/ 960053 w 1462526"/>
                    <a:gd name="connsiteY3" fmla="*/ 82528 h 2162927"/>
                    <a:gd name="connsiteX4" fmla="*/ 1110178 w 1462526"/>
                    <a:gd name="connsiteY4" fmla="*/ 758092 h 2162927"/>
                    <a:gd name="connsiteX5" fmla="*/ 1209125 w 1462526"/>
                    <a:gd name="connsiteY5" fmla="*/ 1416596 h 2162927"/>
                    <a:gd name="connsiteX6" fmla="*/ 1461608 w 1462526"/>
                    <a:gd name="connsiteY6" fmla="*/ 2006862 h 2162927"/>
                    <a:gd name="connsiteX7" fmla="*/ 1277363 w 1462526"/>
                    <a:gd name="connsiteY7" fmla="*/ 2119456 h 2162927"/>
                    <a:gd name="connsiteX8" fmla="*/ 864519 w 1462526"/>
                    <a:gd name="connsiteY8" fmla="*/ 1385889 h 2162927"/>
                    <a:gd name="connsiteX9" fmla="*/ 652978 w 1462526"/>
                    <a:gd name="connsiteY9" fmla="*/ 1092462 h 2162927"/>
                    <a:gd name="connsiteX10" fmla="*/ 267429 w 1462526"/>
                    <a:gd name="connsiteY10" fmla="*/ 662558 h 2162927"/>
                    <a:gd name="connsiteX11" fmla="*/ 554032 w 1462526"/>
                    <a:gd name="connsiteY11" fmla="*/ 294068 h 2162927"/>
                    <a:gd name="connsiteX12" fmla="*/ 519913 w 1462526"/>
                    <a:gd name="connsiteY12" fmla="*/ 191710 h 2162927"/>
                    <a:gd name="connsiteX13" fmla="*/ 212838 w 1462526"/>
                    <a:gd name="connsiteY13" fmla="*/ 300892 h 2162927"/>
                    <a:gd name="connsiteX14" fmla="*/ 219662 w 1462526"/>
                    <a:gd name="connsiteY14" fmla="*/ 567023 h 2162927"/>
                    <a:gd name="connsiteX15" fmla="*/ 28593 w 1462526"/>
                    <a:gd name="connsiteY15" fmla="*/ 549964 h 2162927"/>
                    <a:gd name="connsiteX16" fmla="*/ 59301 w 1462526"/>
                    <a:gd name="connsiteY16" fmla="*/ 399838 h 2162927"/>
                    <a:gd name="connsiteX17" fmla="*/ 4710 w 1462526"/>
                    <a:gd name="connsiteY17" fmla="*/ 345247 h 2162927"/>
                    <a:gd name="connsiteX0" fmla="*/ 4710 w 1462526"/>
                    <a:gd name="connsiteY0" fmla="*/ 372444 h 2190124"/>
                    <a:gd name="connsiteX1" fmla="*/ 202602 w 1462526"/>
                    <a:gd name="connsiteY1" fmla="*/ 212083 h 2190124"/>
                    <a:gd name="connsiteX2" fmla="*/ 598387 w 1462526"/>
                    <a:gd name="connsiteY2" fmla="*/ 99489 h 2190124"/>
                    <a:gd name="connsiteX3" fmla="*/ 960053 w 1462526"/>
                    <a:gd name="connsiteY3" fmla="*/ 109725 h 2190124"/>
                    <a:gd name="connsiteX4" fmla="*/ 1110178 w 1462526"/>
                    <a:gd name="connsiteY4" fmla="*/ 785289 h 2190124"/>
                    <a:gd name="connsiteX5" fmla="*/ 1209125 w 1462526"/>
                    <a:gd name="connsiteY5" fmla="*/ 1443793 h 2190124"/>
                    <a:gd name="connsiteX6" fmla="*/ 1461608 w 1462526"/>
                    <a:gd name="connsiteY6" fmla="*/ 2034059 h 2190124"/>
                    <a:gd name="connsiteX7" fmla="*/ 1277363 w 1462526"/>
                    <a:gd name="connsiteY7" fmla="*/ 2146653 h 2190124"/>
                    <a:gd name="connsiteX8" fmla="*/ 864519 w 1462526"/>
                    <a:gd name="connsiteY8" fmla="*/ 1413086 h 2190124"/>
                    <a:gd name="connsiteX9" fmla="*/ 652978 w 1462526"/>
                    <a:gd name="connsiteY9" fmla="*/ 1119659 h 2190124"/>
                    <a:gd name="connsiteX10" fmla="*/ 267429 w 1462526"/>
                    <a:gd name="connsiteY10" fmla="*/ 689755 h 2190124"/>
                    <a:gd name="connsiteX11" fmla="*/ 554032 w 1462526"/>
                    <a:gd name="connsiteY11" fmla="*/ 321265 h 2190124"/>
                    <a:gd name="connsiteX12" fmla="*/ 519913 w 1462526"/>
                    <a:gd name="connsiteY12" fmla="*/ 218907 h 2190124"/>
                    <a:gd name="connsiteX13" fmla="*/ 212838 w 1462526"/>
                    <a:gd name="connsiteY13" fmla="*/ 328089 h 2190124"/>
                    <a:gd name="connsiteX14" fmla="*/ 219662 w 1462526"/>
                    <a:gd name="connsiteY14" fmla="*/ 594220 h 2190124"/>
                    <a:gd name="connsiteX15" fmla="*/ 28593 w 1462526"/>
                    <a:gd name="connsiteY15" fmla="*/ 577161 h 2190124"/>
                    <a:gd name="connsiteX16" fmla="*/ 59301 w 1462526"/>
                    <a:gd name="connsiteY16" fmla="*/ 427035 h 2190124"/>
                    <a:gd name="connsiteX17" fmla="*/ 4710 w 1462526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1431"/>
                    <a:gd name="connsiteY0" fmla="*/ 372444 h 2194630"/>
                    <a:gd name="connsiteX1" fmla="*/ 200560 w 1461431"/>
                    <a:gd name="connsiteY1" fmla="*/ 212083 h 2194630"/>
                    <a:gd name="connsiteX2" fmla="*/ 596345 w 1461431"/>
                    <a:gd name="connsiteY2" fmla="*/ 99489 h 2194630"/>
                    <a:gd name="connsiteX3" fmla="*/ 958011 w 1461431"/>
                    <a:gd name="connsiteY3" fmla="*/ 109725 h 2194630"/>
                    <a:gd name="connsiteX4" fmla="*/ 1108136 w 1461431"/>
                    <a:gd name="connsiteY4" fmla="*/ 785289 h 2194630"/>
                    <a:gd name="connsiteX5" fmla="*/ 1207083 w 1461431"/>
                    <a:gd name="connsiteY5" fmla="*/ 1443793 h 2194630"/>
                    <a:gd name="connsiteX6" fmla="*/ 1459566 w 1461431"/>
                    <a:gd name="connsiteY6" fmla="*/ 2034059 h 2194630"/>
                    <a:gd name="connsiteX7" fmla="*/ 1275321 w 1461431"/>
                    <a:gd name="connsiteY7" fmla="*/ 2146653 h 2194630"/>
                    <a:gd name="connsiteX8" fmla="*/ 862477 w 1461431"/>
                    <a:gd name="connsiteY8" fmla="*/ 1413086 h 2194630"/>
                    <a:gd name="connsiteX9" fmla="*/ 650936 w 1461431"/>
                    <a:gd name="connsiteY9" fmla="*/ 1119659 h 2194630"/>
                    <a:gd name="connsiteX10" fmla="*/ 265387 w 1461431"/>
                    <a:gd name="connsiteY10" fmla="*/ 689755 h 2194630"/>
                    <a:gd name="connsiteX11" fmla="*/ 551990 w 1461431"/>
                    <a:gd name="connsiteY11" fmla="*/ 321265 h 2194630"/>
                    <a:gd name="connsiteX12" fmla="*/ 517871 w 1461431"/>
                    <a:gd name="connsiteY12" fmla="*/ 218907 h 2194630"/>
                    <a:gd name="connsiteX13" fmla="*/ 210796 w 1461431"/>
                    <a:gd name="connsiteY13" fmla="*/ 328089 h 2194630"/>
                    <a:gd name="connsiteX14" fmla="*/ 217620 w 1461431"/>
                    <a:gd name="connsiteY14" fmla="*/ 594220 h 2194630"/>
                    <a:gd name="connsiteX15" fmla="*/ 26551 w 1461431"/>
                    <a:gd name="connsiteY15" fmla="*/ 577161 h 2194630"/>
                    <a:gd name="connsiteX16" fmla="*/ 57259 w 1461431"/>
                    <a:gd name="connsiteY16" fmla="*/ 427035 h 2194630"/>
                    <a:gd name="connsiteX17" fmla="*/ 2668 w 1461431"/>
                    <a:gd name="connsiteY17" fmla="*/ 372444 h 2194630"/>
                    <a:gd name="connsiteX0" fmla="*/ 2668 w 1459794"/>
                    <a:gd name="connsiteY0" fmla="*/ 372444 h 2124133"/>
                    <a:gd name="connsiteX1" fmla="*/ 200560 w 1459794"/>
                    <a:gd name="connsiteY1" fmla="*/ 212083 h 2124133"/>
                    <a:gd name="connsiteX2" fmla="*/ 596345 w 1459794"/>
                    <a:gd name="connsiteY2" fmla="*/ 99489 h 2124133"/>
                    <a:gd name="connsiteX3" fmla="*/ 958011 w 1459794"/>
                    <a:gd name="connsiteY3" fmla="*/ 109725 h 2124133"/>
                    <a:gd name="connsiteX4" fmla="*/ 1108136 w 1459794"/>
                    <a:gd name="connsiteY4" fmla="*/ 785289 h 2124133"/>
                    <a:gd name="connsiteX5" fmla="*/ 1207083 w 1459794"/>
                    <a:gd name="connsiteY5" fmla="*/ 1443793 h 2124133"/>
                    <a:gd name="connsiteX6" fmla="*/ 1459566 w 1459794"/>
                    <a:gd name="connsiteY6" fmla="*/ 2034059 h 2124133"/>
                    <a:gd name="connsiteX7" fmla="*/ 1159315 w 1459794"/>
                    <a:gd name="connsiteY7" fmla="*/ 2051119 h 2124133"/>
                    <a:gd name="connsiteX8" fmla="*/ 862477 w 1459794"/>
                    <a:gd name="connsiteY8" fmla="*/ 1413086 h 2124133"/>
                    <a:gd name="connsiteX9" fmla="*/ 650936 w 1459794"/>
                    <a:gd name="connsiteY9" fmla="*/ 1119659 h 2124133"/>
                    <a:gd name="connsiteX10" fmla="*/ 265387 w 1459794"/>
                    <a:gd name="connsiteY10" fmla="*/ 689755 h 2124133"/>
                    <a:gd name="connsiteX11" fmla="*/ 551990 w 1459794"/>
                    <a:gd name="connsiteY11" fmla="*/ 321265 h 2124133"/>
                    <a:gd name="connsiteX12" fmla="*/ 517871 w 1459794"/>
                    <a:gd name="connsiteY12" fmla="*/ 218907 h 2124133"/>
                    <a:gd name="connsiteX13" fmla="*/ 210796 w 1459794"/>
                    <a:gd name="connsiteY13" fmla="*/ 328089 h 2124133"/>
                    <a:gd name="connsiteX14" fmla="*/ 217620 w 1459794"/>
                    <a:gd name="connsiteY14" fmla="*/ 594220 h 2124133"/>
                    <a:gd name="connsiteX15" fmla="*/ 26551 w 1459794"/>
                    <a:gd name="connsiteY15" fmla="*/ 577161 h 2124133"/>
                    <a:gd name="connsiteX16" fmla="*/ 57259 w 1459794"/>
                    <a:gd name="connsiteY16" fmla="*/ 427035 h 2124133"/>
                    <a:gd name="connsiteX17" fmla="*/ 2668 w 1459794"/>
                    <a:gd name="connsiteY17" fmla="*/ 372444 h 2124133"/>
                    <a:gd name="connsiteX0" fmla="*/ 2668 w 1459794"/>
                    <a:gd name="connsiteY0" fmla="*/ 372444 h 2182468"/>
                    <a:gd name="connsiteX1" fmla="*/ 200560 w 1459794"/>
                    <a:gd name="connsiteY1" fmla="*/ 212083 h 2182468"/>
                    <a:gd name="connsiteX2" fmla="*/ 596345 w 1459794"/>
                    <a:gd name="connsiteY2" fmla="*/ 99489 h 2182468"/>
                    <a:gd name="connsiteX3" fmla="*/ 958011 w 1459794"/>
                    <a:gd name="connsiteY3" fmla="*/ 109725 h 2182468"/>
                    <a:gd name="connsiteX4" fmla="*/ 1108136 w 1459794"/>
                    <a:gd name="connsiteY4" fmla="*/ 785289 h 2182468"/>
                    <a:gd name="connsiteX5" fmla="*/ 1207083 w 1459794"/>
                    <a:gd name="connsiteY5" fmla="*/ 1443793 h 2182468"/>
                    <a:gd name="connsiteX6" fmla="*/ 1459566 w 1459794"/>
                    <a:gd name="connsiteY6" fmla="*/ 2034059 h 2182468"/>
                    <a:gd name="connsiteX7" fmla="*/ 1159315 w 1459794"/>
                    <a:gd name="connsiteY7" fmla="*/ 2051119 h 2182468"/>
                    <a:gd name="connsiteX8" fmla="*/ 862477 w 1459794"/>
                    <a:gd name="connsiteY8" fmla="*/ 1413086 h 2182468"/>
                    <a:gd name="connsiteX9" fmla="*/ 650936 w 1459794"/>
                    <a:gd name="connsiteY9" fmla="*/ 1119659 h 2182468"/>
                    <a:gd name="connsiteX10" fmla="*/ 265387 w 1459794"/>
                    <a:gd name="connsiteY10" fmla="*/ 689755 h 2182468"/>
                    <a:gd name="connsiteX11" fmla="*/ 551990 w 1459794"/>
                    <a:gd name="connsiteY11" fmla="*/ 321265 h 2182468"/>
                    <a:gd name="connsiteX12" fmla="*/ 517871 w 1459794"/>
                    <a:gd name="connsiteY12" fmla="*/ 218907 h 2182468"/>
                    <a:gd name="connsiteX13" fmla="*/ 210796 w 1459794"/>
                    <a:gd name="connsiteY13" fmla="*/ 328089 h 2182468"/>
                    <a:gd name="connsiteX14" fmla="*/ 217620 w 1459794"/>
                    <a:gd name="connsiteY14" fmla="*/ 594220 h 2182468"/>
                    <a:gd name="connsiteX15" fmla="*/ 26551 w 1459794"/>
                    <a:gd name="connsiteY15" fmla="*/ 577161 h 2182468"/>
                    <a:gd name="connsiteX16" fmla="*/ 57259 w 1459794"/>
                    <a:gd name="connsiteY16" fmla="*/ 427035 h 2182468"/>
                    <a:gd name="connsiteX17" fmla="*/ 2668 w 1459794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41504 w 1459839"/>
                    <a:gd name="connsiteY13" fmla="*/ 35498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41504 w 1459839"/>
                    <a:gd name="connsiteY13" fmla="*/ 35498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224560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224560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183617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229668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192136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192136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5267 w 1462438"/>
                    <a:gd name="connsiteY0" fmla="*/ 392517 h 2202541"/>
                    <a:gd name="connsiteX1" fmla="*/ 203159 w 1462438"/>
                    <a:gd name="connsiteY1" fmla="*/ 232156 h 2202541"/>
                    <a:gd name="connsiteX2" fmla="*/ 598944 w 1462438"/>
                    <a:gd name="connsiteY2" fmla="*/ 119562 h 2202541"/>
                    <a:gd name="connsiteX3" fmla="*/ 960610 w 1462438"/>
                    <a:gd name="connsiteY3" fmla="*/ 129798 h 2202541"/>
                    <a:gd name="connsiteX4" fmla="*/ 1110735 w 1462438"/>
                    <a:gd name="connsiteY4" fmla="*/ 805362 h 2202541"/>
                    <a:gd name="connsiteX5" fmla="*/ 1209682 w 1462438"/>
                    <a:gd name="connsiteY5" fmla="*/ 1463866 h 2202541"/>
                    <a:gd name="connsiteX6" fmla="*/ 1462165 w 1462438"/>
                    <a:gd name="connsiteY6" fmla="*/ 2054132 h 2202541"/>
                    <a:gd name="connsiteX7" fmla="*/ 1161914 w 1462438"/>
                    <a:gd name="connsiteY7" fmla="*/ 2071192 h 2202541"/>
                    <a:gd name="connsiteX8" fmla="*/ 865076 w 1462438"/>
                    <a:gd name="connsiteY8" fmla="*/ 1433159 h 2202541"/>
                    <a:gd name="connsiteX9" fmla="*/ 653535 w 1462438"/>
                    <a:gd name="connsiteY9" fmla="*/ 1139732 h 2202541"/>
                    <a:gd name="connsiteX10" fmla="*/ 267986 w 1462438"/>
                    <a:gd name="connsiteY10" fmla="*/ 709828 h 2202541"/>
                    <a:gd name="connsiteX11" fmla="*/ 554589 w 1462438"/>
                    <a:gd name="connsiteY11" fmla="*/ 341338 h 2202541"/>
                    <a:gd name="connsiteX12" fmla="*/ 520470 w 1462438"/>
                    <a:gd name="connsiteY12" fmla="*/ 238980 h 2202541"/>
                    <a:gd name="connsiteX13" fmla="*/ 192923 w 1462438"/>
                    <a:gd name="connsiteY13" fmla="*/ 426636 h 2202541"/>
                    <a:gd name="connsiteX14" fmla="*/ 90565 w 1462438"/>
                    <a:gd name="connsiteY14" fmla="*/ 631353 h 2202541"/>
                    <a:gd name="connsiteX15" fmla="*/ 59858 w 1462438"/>
                    <a:gd name="connsiteY15" fmla="*/ 447108 h 2202541"/>
                    <a:gd name="connsiteX16" fmla="*/ 5267 w 1462438"/>
                    <a:gd name="connsiteY16" fmla="*/ 392517 h 2202541"/>
                    <a:gd name="connsiteX0" fmla="*/ 5267 w 1462438"/>
                    <a:gd name="connsiteY0" fmla="*/ 392517 h 2202541"/>
                    <a:gd name="connsiteX1" fmla="*/ 203159 w 1462438"/>
                    <a:gd name="connsiteY1" fmla="*/ 232156 h 2202541"/>
                    <a:gd name="connsiteX2" fmla="*/ 598944 w 1462438"/>
                    <a:gd name="connsiteY2" fmla="*/ 119562 h 2202541"/>
                    <a:gd name="connsiteX3" fmla="*/ 960610 w 1462438"/>
                    <a:gd name="connsiteY3" fmla="*/ 129798 h 2202541"/>
                    <a:gd name="connsiteX4" fmla="*/ 1110735 w 1462438"/>
                    <a:gd name="connsiteY4" fmla="*/ 805362 h 2202541"/>
                    <a:gd name="connsiteX5" fmla="*/ 1209682 w 1462438"/>
                    <a:gd name="connsiteY5" fmla="*/ 1463866 h 2202541"/>
                    <a:gd name="connsiteX6" fmla="*/ 1462165 w 1462438"/>
                    <a:gd name="connsiteY6" fmla="*/ 2054132 h 2202541"/>
                    <a:gd name="connsiteX7" fmla="*/ 1161914 w 1462438"/>
                    <a:gd name="connsiteY7" fmla="*/ 2071192 h 2202541"/>
                    <a:gd name="connsiteX8" fmla="*/ 865076 w 1462438"/>
                    <a:gd name="connsiteY8" fmla="*/ 1433159 h 2202541"/>
                    <a:gd name="connsiteX9" fmla="*/ 653535 w 1462438"/>
                    <a:gd name="connsiteY9" fmla="*/ 1139732 h 2202541"/>
                    <a:gd name="connsiteX10" fmla="*/ 267986 w 1462438"/>
                    <a:gd name="connsiteY10" fmla="*/ 709828 h 2202541"/>
                    <a:gd name="connsiteX11" fmla="*/ 554589 w 1462438"/>
                    <a:gd name="connsiteY11" fmla="*/ 341338 h 2202541"/>
                    <a:gd name="connsiteX12" fmla="*/ 520470 w 1462438"/>
                    <a:gd name="connsiteY12" fmla="*/ 238980 h 2202541"/>
                    <a:gd name="connsiteX13" fmla="*/ 192923 w 1462438"/>
                    <a:gd name="connsiteY13" fmla="*/ 426636 h 2202541"/>
                    <a:gd name="connsiteX14" fmla="*/ 90565 w 1462438"/>
                    <a:gd name="connsiteY14" fmla="*/ 631353 h 2202541"/>
                    <a:gd name="connsiteX15" fmla="*/ 59858 w 1462438"/>
                    <a:gd name="connsiteY15" fmla="*/ 447108 h 2202541"/>
                    <a:gd name="connsiteX16" fmla="*/ 5267 w 1462438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64332" h="2202541">
                      <a:moveTo>
                        <a:pt x="7161" y="392517"/>
                      </a:moveTo>
                      <a:cubicBezTo>
                        <a:pt x="31044" y="356692"/>
                        <a:pt x="109519" y="226469"/>
                        <a:pt x="205053" y="232156"/>
                      </a:cubicBezTo>
                      <a:cubicBezTo>
                        <a:pt x="300587" y="237843"/>
                        <a:pt x="495066" y="211683"/>
                        <a:pt x="600838" y="119562"/>
                      </a:cubicBezTo>
                      <a:cubicBezTo>
                        <a:pt x="706610" y="27441"/>
                        <a:pt x="764612" y="-100508"/>
                        <a:pt x="962504" y="129798"/>
                      </a:cubicBezTo>
                      <a:cubicBezTo>
                        <a:pt x="1160396" y="360104"/>
                        <a:pt x="1122296" y="511367"/>
                        <a:pt x="1112629" y="805362"/>
                      </a:cubicBezTo>
                      <a:cubicBezTo>
                        <a:pt x="1102962" y="1099357"/>
                        <a:pt x="1118884" y="1235267"/>
                        <a:pt x="1211576" y="1463866"/>
                      </a:cubicBezTo>
                      <a:cubicBezTo>
                        <a:pt x="1304268" y="1692465"/>
                        <a:pt x="1472020" y="1952911"/>
                        <a:pt x="1464059" y="2054132"/>
                      </a:cubicBezTo>
                      <a:cubicBezTo>
                        <a:pt x="1456098" y="2155353"/>
                        <a:pt x="1283795" y="2321401"/>
                        <a:pt x="1163808" y="2071192"/>
                      </a:cubicBezTo>
                      <a:cubicBezTo>
                        <a:pt x="1043821" y="1820983"/>
                        <a:pt x="1001742" y="1733979"/>
                        <a:pt x="866970" y="1433159"/>
                      </a:cubicBezTo>
                      <a:cubicBezTo>
                        <a:pt x="715138" y="1412118"/>
                        <a:pt x="635527" y="1318290"/>
                        <a:pt x="655429" y="1139732"/>
                      </a:cubicBezTo>
                      <a:cubicBezTo>
                        <a:pt x="378494" y="1066944"/>
                        <a:pt x="286371" y="842894"/>
                        <a:pt x="269880" y="709828"/>
                      </a:cubicBezTo>
                      <a:cubicBezTo>
                        <a:pt x="253389" y="576762"/>
                        <a:pt x="381336" y="286747"/>
                        <a:pt x="556483" y="341338"/>
                      </a:cubicBezTo>
                      <a:cubicBezTo>
                        <a:pt x="731630" y="395929"/>
                        <a:pt x="582642" y="224764"/>
                        <a:pt x="522364" y="238980"/>
                      </a:cubicBezTo>
                      <a:cubicBezTo>
                        <a:pt x="462086" y="253196"/>
                        <a:pt x="266468" y="361241"/>
                        <a:pt x="194817" y="426636"/>
                      </a:cubicBezTo>
                      <a:cubicBezTo>
                        <a:pt x="123166" y="492032"/>
                        <a:pt x="165247" y="617705"/>
                        <a:pt x="92459" y="631353"/>
                      </a:cubicBezTo>
                      <a:cubicBezTo>
                        <a:pt x="-86100" y="569937"/>
                        <a:pt x="99851" y="517622"/>
                        <a:pt x="61752" y="447108"/>
                      </a:cubicBezTo>
                      <a:cubicBezTo>
                        <a:pt x="23653" y="376594"/>
                        <a:pt x="-16722" y="428342"/>
                        <a:pt x="7161" y="392517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  <a:alpha val="62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4731" name="Group 4730">
                  <a:extLst>
                    <a:ext uri="{FF2B5EF4-FFF2-40B4-BE49-F238E27FC236}">
                      <a16:creationId xmlns:a16="http://schemas.microsoft.com/office/drawing/2014/main" id="{0CE6396A-B8E1-6544-BDE2-9554B7A7F55D}"/>
                    </a:ext>
                  </a:extLst>
                </p:cNvPr>
                <p:cNvGrpSpPr/>
                <p:nvPr/>
              </p:nvGrpSpPr>
              <p:grpSpPr>
                <a:xfrm>
                  <a:off x="2400200" y="1302217"/>
                  <a:ext cx="4435550" cy="2607308"/>
                  <a:chOff x="2400200" y="1302217"/>
                  <a:chExt cx="4435550" cy="2607308"/>
                </a:xfrm>
              </p:grpSpPr>
              <p:sp>
                <p:nvSpPr>
                  <p:cNvPr id="4732" name="Freeform 4731">
                    <a:extLst>
                      <a:ext uri="{FF2B5EF4-FFF2-40B4-BE49-F238E27FC236}">
                        <a16:creationId xmlns:a16="http://schemas.microsoft.com/office/drawing/2014/main" id="{C2B8F278-3883-AE43-B9E7-82C088165C50}"/>
                      </a:ext>
                    </a:extLst>
                  </p:cNvPr>
                  <p:cNvSpPr/>
                  <p:nvPr/>
                </p:nvSpPr>
                <p:spPr>
                  <a:xfrm>
                    <a:off x="2400200" y="1302217"/>
                    <a:ext cx="4435550" cy="2607308"/>
                  </a:xfrm>
                  <a:custGeom>
                    <a:avLst/>
                    <a:gdLst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62128 h 2566003"/>
                      <a:gd name="connsiteX1" fmla="*/ 988254 w 4428135"/>
                      <a:gd name="connsiteY1" fmla="*/ 285903 h 2566003"/>
                      <a:gd name="connsiteX2" fmla="*/ 1354966 w 4428135"/>
                      <a:gd name="connsiteY2" fmla="*/ 164460 h 2566003"/>
                      <a:gd name="connsiteX3" fmla="*/ 2026479 w 4428135"/>
                      <a:gd name="connsiteY3" fmla="*/ 23966 h 2566003"/>
                      <a:gd name="connsiteX4" fmla="*/ 2402716 w 4428135"/>
                      <a:gd name="connsiteY4" fmla="*/ 19203 h 2566003"/>
                      <a:gd name="connsiteX5" fmla="*/ 2624173 w 4428135"/>
                      <a:gd name="connsiteY5" fmla="*/ 35872 h 2566003"/>
                      <a:gd name="connsiteX6" fmla="*/ 2859916 w 4428135"/>
                      <a:gd name="connsiteY6" fmla="*/ 88260 h 2566003"/>
                      <a:gd name="connsiteX7" fmla="*/ 3083754 w 4428135"/>
                      <a:gd name="connsiteY7" fmla="*/ 157316 h 2566003"/>
                      <a:gd name="connsiteX8" fmla="*/ 3269491 w 4428135"/>
                      <a:gd name="connsiteY8" fmla="*/ 264472 h 2566003"/>
                      <a:gd name="connsiteX9" fmla="*/ 3593341 w 4428135"/>
                      <a:gd name="connsiteY9" fmla="*/ 483547 h 2566003"/>
                      <a:gd name="connsiteX10" fmla="*/ 3950529 w 4428135"/>
                      <a:gd name="connsiteY10" fmla="*/ 805016 h 2566003"/>
                      <a:gd name="connsiteX11" fmla="*/ 4279141 w 4428135"/>
                      <a:gd name="connsiteY11" fmla="*/ 1293172 h 2566003"/>
                      <a:gd name="connsiteX12" fmla="*/ 4360104 w 4428135"/>
                      <a:gd name="connsiteY12" fmla="*/ 1505103 h 2566003"/>
                      <a:gd name="connsiteX13" fmla="*/ 4405348 w 4428135"/>
                      <a:gd name="connsiteY13" fmla="*/ 1674172 h 2566003"/>
                      <a:gd name="connsiteX14" fmla="*/ 4398204 w 4428135"/>
                      <a:gd name="connsiteY14" fmla="*/ 1890866 h 2566003"/>
                      <a:gd name="connsiteX15" fmla="*/ 4050541 w 4428135"/>
                      <a:gd name="connsiteY15" fmla="*/ 2252816 h 2566003"/>
                      <a:gd name="connsiteX16" fmla="*/ 3652873 w 4428135"/>
                      <a:gd name="connsiteY16" fmla="*/ 1902772 h 2566003"/>
                      <a:gd name="connsiteX17" fmla="*/ 3112329 w 4428135"/>
                      <a:gd name="connsiteY17" fmla="*/ 1898010 h 2566003"/>
                      <a:gd name="connsiteX18" fmla="*/ 2959929 w 4428135"/>
                      <a:gd name="connsiteY18" fmla="*/ 2252816 h 2566003"/>
                      <a:gd name="connsiteX19" fmla="*/ 2683704 w 4428135"/>
                      <a:gd name="connsiteY19" fmla="*/ 1955160 h 2566003"/>
                      <a:gd name="connsiteX20" fmla="*/ 2819435 w 4428135"/>
                      <a:gd name="connsiteY20" fmla="*/ 1862291 h 2566003"/>
                      <a:gd name="connsiteX21" fmla="*/ 3057560 w 4428135"/>
                      <a:gd name="connsiteY21" fmla="*/ 1797997 h 2566003"/>
                      <a:gd name="connsiteX22" fmla="*/ 2957548 w 4428135"/>
                      <a:gd name="connsiteY22" fmla="*/ 1433666 h 2566003"/>
                      <a:gd name="connsiteX23" fmla="*/ 2628935 w 4428135"/>
                      <a:gd name="connsiteY23" fmla="*/ 1393185 h 2566003"/>
                      <a:gd name="connsiteX24" fmla="*/ 2274129 w 4428135"/>
                      <a:gd name="connsiteY24" fmla="*/ 1245547 h 2566003"/>
                      <a:gd name="connsiteX25" fmla="*/ 1519273 w 4428135"/>
                      <a:gd name="connsiteY25" fmla="*/ 1150297 h 2566003"/>
                      <a:gd name="connsiteX26" fmla="*/ 1014448 w 4428135"/>
                      <a:gd name="connsiteY26" fmla="*/ 1405091 h 2566003"/>
                      <a:gd name="connsiteX27" fmla="*/ 923960 w 4428135"/>
                      <a:gd name="connsiteY27" fmla="*/ 1814666 h 2566003"/>
                      <a:gd name="connsiteX28" fmla="*/ 1393066 w 4428135"/>
                      <a:gd name="connsiteY28" fmla="*/ 1857528 h 2566003"/>
                      <a:gd name="connsiteX29" fmla="*/ 1733585 w 4428135"/>
                      <a:gd name="connsiteY29" fmla="*/ 1914678 h 2566003"/>
                      <a:gd name="connsiteX30" fmla="*/ 1607379 w 4428135"/>
                      <a:gd name="connsiteY30" fmla="*/ 2329016 h 2566003"/>
                      <a:gd name="connsiteX31" fmla="*/ 1045404 w 4428135"/>
                      <a:gd name="connsiteY31" fmla="*/ 2552853 h 2566003"/>
                      <a:gd name="connsiteX32" fmla="*/ 347698 w 4428135"/>
                      <a:gd name="connsiteY32" fmla="*/ 2474272 h 2566003"/>
                      <a:gd name="connsiteX33" fmla="*/ 88141 w 4428135"/>
                      <a:gd name="connsiteY33" fmla="*/ 1938491 h 2566003"/>
                      <a:gd name="connsiteX34" fmla="*/ 35 w 4428135"/>
                      <a:gd name="connsiteY34" fmla="*/ 1528916 h 2566003"/>
                      <a:gd name="connsiteX35" fmla="*/ 78616 w 4428135"/>
                      <a:gd name="connsiteY35" fmla="*/ 1195541 h 2566003"/>
                      <a:gd name="connsiteX36" fmla="*/ 166723 w 4428135"/>
                      <a:gd name="connsiteY36" fmla="*/ 964560 h 2566003"/>
                      <a:gd name="connsiteX37" fmla="*/ 316741 w 4428135"/>
                      <a:gd name="connsiteY37" fmla="*/ 745485 h 2566003"/>
                      <a:gd name="connsiteX38" fmla="*/ 531054 w 4428135"/>
                      <a:gd name="connsiteY38" fmla="*/ 562128 h 2566003"/>
                      <a:gd name="connsiteX0" fmla="*/ 531054 w 4428135"/>
                      <a:gd name="connsiteY0" fmla="*/ 567628 h 2571503"/>
                      <a:gd name="connsiteX1" fmla="*/ 988254 w 4428135"/>
                      <a:gd name="connsiteY1" fmla="*/ 291403 h 2571503"/>
                      <a:gd name="connsiteX2" fmla="*/ 1354966 w 4428135"/>
                      <a:gd name="connsiteY2" fmla="*/ 169960 h 2571503"/>
                      <a:gd name="connsiteX3" fmla="*/ 2026479 w 4428135"/>
                      <a:gd name="connsiteY3" fmla="*/ 29466 h 2571503"/>
                      <a:gd name="connsiteX4" fmla="*/ 2402716 w 4428135"/>
                      <a:gd name="connsiteY4" fmla="*/ 24703 h 2571503"/>
                      <a:gd name="connsiteX5" fmla="*/ 2624173 w 4428135"/>
                      <a:gd name="connsiteY5" fmla="*/ 41372 h 2571503"/>
                      <a:gd name="connsiteX6" fmla="*/ 2859916 w 4428135"/>
                      <a:gd name="connsiteY6" fmla="*/ 93760 h 2571503"/>
                      <a:gd name="connsiteX7" fmla="*/ 3083754 w 4428135"/>
                      <a:gd name="connsiteY7" fmla="*/ 162816 h 2571503"/>
                      <a:gd name="connsiteX8" fmla="*/ 3269491 w 4428135"/>
                      <a:gd name="connsiteY8" fmla="*/ 269972 h 2571503"/>
                      <a:gd name="connsiteX9" fmla="*/ 3593341 w 4428135"/>
                      <a:gd name="connsiteY9" fmla="*/ 489047 h 2571503"/>
                      <a:gd name="connsiteX10" fmla="*/ 3950529 w 4428135"/>
                      <a:gd name="connsiteY10" fmla="*/ 810516 h 2571503"/>
                      <a:gd name="connsiteX11" fmla="*/ 4279141 w 4428135"/>
                      <a:gd name="connsiteY11" fmla="*/ 1298672 h 2571503"/>
                      <a:gd name="connsiteX12" fmla="*/ 4360104 w 4428135"/>
                      <a:gd name="connsiteY12" fmla="*/ 1510603 h 2571503"/>
                      <a:gd name="connsiteX13" fmla="*/ 4405348 w 4428135"/>
                      <a:gd name="connsiteY13" fmla="*/ 1679672 h 2571503"/>
                      <a:gd name="connsiteX14" fmla="*/ 4398204 w 4428135"/>
                      <a:gd name="connsiteY14" fmla="*/ 1896366 h 2571503"/>
                      <a:gd name="connsiteX15" fmla="*/ 4050541 w 4428135"/>
                      <a:gd name="connsiteY15" fmla="*/ 2258316 h 2571503"/>
                      <a:gd name="connsiteX16" fmla="*/ 3652873 w 4428135"/>
                      <a:gd name="connsiteY16" fmla="*/ 1908272 h 2571503"/>
                      <a:gd name="connsiteX17" fmla="*/ 3112329 w 4428135"/>
                      <a:gd name="connsiteY17" fmla="*/ 1903510 h 2571503"/>
                      <a:gd name="connsiteX18" fmla="*/ 2959929 w 4428135"/>
                      <a:gd name="connsiteY18" fmla="*/ 2258316 h 2571503"/>
                      <a:gd name="connsiteX19" fmla="*/ 2683704 w 4428135"/>
                      <a:gd name="connsiteY19" fmla="*/ 1960660 h 2571503"/>
                      <a:gd name="connsiteX20" fmla="*/ 2819435 w 4428135"/>
                      <a:gd name="connsiteY20" fmla="*/ 1867791 h 2571503"/>
                      <a:gd name="connsiteX21" fmla="*/ 3057560 w 4428135"/>
                      <a:gd name="connsiteY21" fmla="*/ 1803497 h 2571503"/>
                      <a:gd name="connsiteX22" fmla="*/ 2957548 w 4428135"/>
                      <a:gd name="connsiteY22" fmla="*/ 1439166 h 2571503"/>
                      <a:gd name="connsiteX23" fmla="*/ 2628935 w 4428135"/>
                      <a:gd name="connsiteY23" fmla="*/ 1398685 h 2571503"/>
                      <a:gd name="connsiteX24" fmla="*/ 2274129 w 4428135"/>
                      <a:gd name="connsiteY24" fmla="*/ 1251047 h 2571503"/>
                      <a:gd name="connsiteX25" fmla="*/ 1519273 w 4428135"/>
                      <a:gd name="connsiteY25" fmla="*/ 1155797 h 2571503"/>
                      <a:gd name="connsiteX26" fmla="*/ 1014448 w 4428135"/>
                      <a:gd name="connsiteY26" fmla="*/ 1410591 h 2571503"/>
                      <a:gd name="connsiteX27" fmla="*/ 923960 w 4428135"/>
                      <a:gd name="connsiteY27" fmla="*/ 1820166 h 2571503"/>
                      <a:gd name="connsiteX28" fmla="*/ 1393066 w 4428135"/>
                      <a:gd name="connsiteY28" fmla="*/ 1863028 h 2571503"/>
                      <a:gd name="connsiteX29" fmla="*/ 1733585 w 4428135"/>
                      <a:gd name="connsiteY29" fmla="*/ 1920178 h 2571503"/>
                      <a:gd name="connsiteX30" fmla="*/ 1607379 w 4428135"/>
                      <a:gd name="connsiteY30" fmla="*/ 2334516 h 2571503"/>
                      <a:gd name="connsiteX31" fmla="*/ 1045404 w 4428135"/>
                      <a:gd name="connsiteY31" fmla="*/ 2558353 h 2571503"/>
                      <a:gd name="connsiteX32" fmla="*/ 347698 w 4428135"/>
                      <a:gd name="connsiteY32" fmla="*/ 2479772 h 2571503"/>
                      <a:gd name="connsiteX33" fmla="*/ 88141 w 4428135"/>
                      <a:gd name="connsiteY33" fmla="*/ 1943991 h 2571503"/>
                      <a:gd name="connsiteX34" fmla="*/ 35 w 4428135"/>
                      <a:gd name="connsiteY34" fmla="*/ 1534416 h 2571503"/>
                      <a:gd name="connsiteX35" fmla="*/ 78616 w 4428135"/>
                      <a:gd name="connsiteY35" fmla="*/ 1201041 h 2571503"/>
                      <a:gd name="connsiteX36" fmla="*/ 166723 w 4428135"/>
                      <a:gd name="connsiteY36" fmla="*/ 970060 h 2571503"/>
                      <a:gd name="connsiteX37" fmla="*/ 316741 w 4428135"/>
                      <a:gd name="connsiteY37" fmla="*/ 750985 h 2571503"/>
                      <a:gd name="connsiteX38" fmla="*/ 531054 w 4428135"/>
                      <a:gd name="connsiteY38" fmla="*/ 567628 h 2571503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81397 w 4428135"/>
                      <a:gd name="connsiteY8" fmla="*/ 286077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1012360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95985"/>
                      <a:gd name="connsiteX1" fmla="*/ 988320 w 4435550"/>
                      <a:gd name="connsiteY1" fmla="*/ 309890 h 2595985"/>
                      <a:gd name="connsiteX2" fmla="*/ 1355032 w 4435550"/>
                      <a:gd name="connsiteY2" fmla="*/ 188447 h 2595985"/>
                      <a:gd name="connsiteX3" fmla="*/ 2026545 w 4435550"/>
                      <a:gd name="connsiteY3" fmla="*/ 47953 h 2595985"/>
                      <a:gd name="connsiteX4" fmla="*/ 2402782 w 4435550"/>
                      <a:gd name="connsiteY4" fmla="*/ 43190 h 2595985"/>
                      <a:gd name="connsiteX5" fmla="*/ 2624239 w 4435550"/>
                      <a:gd name="connsiteY5" fmla="*/ 59859 h 2595985"/>
                      <a:gd name="connsiteX6" fmla="*/ 2859982 w 4435550"/>
                      <a:gd name="connsiteY6" fmla="*/ 112247 h 2595985"/>
                      <a:gd name="connsiteX7" fmla="*/ 3083820 w 4435550"/>
                      <a:gd name="connsiteY7" fmla="*/ 181303 h 2595985"/>
                      <a:gd name="connsiteX8" fmla="*/ 3271938 w 4435550"/>
                      <a:gd name="connsiteY8" fmla="*/ 297983 h 2595985"/>
                      <a:gd name="connsiteX9" fmla="*/ 3593407 w 4435550"/>
                      <a:gd name="connsiteY9" fmla="*/ 507534 h 2595985"/>
                      <a:gd name="connsiteX10" fmla="*/ 3950595 w 4435550"/>
                      <a:gd name="connsiteY10" fmla="*/ 829003 h 2595985"/>
                      <a:gd name="connsiteX11" fmla="*/ 4279207 w 4435550"/>
                      <a:gd name="connsiteY11" fmla="*/ 1317159 h 2595985"/>
                      <a:gd name="connsiteX12" fmla="*/ 4360170 w 4435550"/>
                      <a:gd name="connsiteY12" fmla="*/ 1529090 h 2595985"/>
                      <a:gd name="connsiteX13" fmla="*/ 4405414 w 4435550"/>
                      <a:gd name="connsiteY13" fmla="*/ 1698159 h 2595985"/>
                      <a:gd name="connsiteX14" fmla="*/ 4398270 w 4435550"/>
                      <a:gd name="connsiteY14" fmla="*/ 1914853 h 2595985"/>
                      <a:gd name="connsiteX15" fmla="*/ 4050607 w 4435550"/>
                      <a:gd name="connsiteY15" fmla="*/ 2276803 h 2595985"/>
                      <a:gd name="connsiteX16" fmla="*/ 3652939 w 4435550"/>
                      <a:gd name="connsiteY16" fmla="*/ 1926759 h 2595985"/>
                      <a:gd name="connsiteX17" fmla="*/ 3112395 w 4435550"/>
                      <a:gd name="connsiteY17" fmla="*/ 1921997 h 2595985"/>
                      <a:gd name="connsiteX18" fmla="*/ 2959995 w 4435550"/>
                      <a:gd name="connsiteY18" fmla="*/ 2276803 h 2595985"/>
                      <a:gd name="connsiteX19" fmla="*/ 2683770 w 4435550"/>
                      <a:gd name="connsiteY19" fmla="*/ 1979147 h 2595985"/>
                      <a:gd name="connsiteX20" fmla="*/ 2819501 w 4435550"/>
                      <a:gd name="connsiteY20" fmla="*/ 1886278 h 2595985"/>
                      <a:gd name="connsiteX21" fmla="*/ 3057626 w 4435550"/>
                      <a:gd name="connsiteY21" fmla="*/ 1821984 h 2595985"/>
                      <a:gd name="connsiteX22" fmla="*/ 2957614 w 4435550"/>
                      <a:gd name="connsiteY22" fmla="*/ 1457653 h 2595985"/>
                      <a:gd name="connsiteX23" fmla="*/ 2629001 w 4435550"/>
                      <a:gd name="connsiteY23" fmla="*/ 1417172 h 2595985"/>
                      <a:gd name="connsiteX24" fmla="*/ 2274195 w 4435550"/>
                      <a:gd name="connsiteY24" fmla="*/ 1269534 h 2595985"/>
                      <a:gd name="connsiteX25" fmla="*/ 1519339 w 4435550"/>
                      <a:gd name="connsiteY25" fmla="*/ 1174284 h 2595985"/>
                      <a:gd name="connsiteX26" fmla="*/ 1014514 w 4435550"/>
                      <a:gd name="connsiteY26" fmla="*/ 1429078 h 2595985"/>
                      <a:gd name="connsiteX27" fmla="*/ 924026 w 4435550"/>
                      <a:gd name="connsiteY27" fmla="*/ 1838653 h 2595985"/>
                      <a:gd name="connsiteX28" fmla="*/ 1393132 w 4435550"/>
                      <a:gd name="connsiteY28" fmla="*/ 1881515 h 2595985"/>
                      <a:gd name="connsiteX29" fmla="*/ 1733651 w 4435550"/>
                      <a:gd name="connsiteY29" fmla="*/ 1938665 h 2595985"/>
                      <a:gd name="connsiteX30" fmla="*/ 1607445 w 4435550"/>
                      <a:gd name="connsiteY30" fmla="*/ 2353003 h 2595985"/>
                      <a:gd name="connsiteX31" fmla="*/ 1045470 w 4435550"/>
                      <a:gd name="connsiteY31" fmla="*/ 2576840 h 2595985"/>
                      <a:gd name="connsiteX32" fmla="*/ 347764 w 4435550"/>
                      <a:gd name="connsiteY32" fmla="*/ 2498259 h 2595985"/>
                      <a:gd name="connsiteX33" fmla="*/ 88207 w 4435550"/>
                      <a:gd name="connsiteY33" fmla="*/ 1962478 h 2595985"/>
                      <a:gd name="connsiteX34" fmla="*/ 101 w 4435550"/>
                      <a:gd name="connsiteY34" fmla="*/ 1552903 h 2595985"/>
                      <a:gd name="connsiteX35" fmla="*/ 78682 w 4435550"/>
                      <a:gd name="connsiteY35" fmla="*/ 1219528 h 2595985"/>
                      <a:gd name="connsiteX36" fmla="*/ 166789 w 4435550"/>
                      <a:gd name="connsiteY36" fmla="*/ 1012360 h 2595985"/>
                      <a:gd name="connsiteX37" fmla="*/ 316807 w 4435550"/>
                      <a:gd name="connsiteY37" fmla="*/ 769472 h 2595985"/>
                      <a:gd name="connsiteX38" fmla="*/ 531120 w 4435550"/>
                      <a:gd name="connsiteY38" fmla="*/ 586115 h 2595985"/>
                      <a:gd name="connsiteX0" fmla="*/ 531120 w 4435550"/>
                      <a:gd name="connsiteY0" fmla="*/ 586115 h 2595985"/>
                      <a:gd name="connsiteX1" fmla="*/ 988320 w 4435550"/>
                      <a:gd name="connsiteY1" fmla="*/ 309890 h 2595985"/>
                      <a:gd name="connsiteX2" fmla="*/ 1355032 w 4435550"/>
                      <a:gd name="connsiteY2" fmla="*/ 188447 h 2595985"/>
                      <a:gd name="connsiteX3" fmla="*/ 2026545 w 4435550"/>
                      <a:gd name="connsiteY3" fmla="*/ 47953 h 2595985"/>
                      <a:gd name="connsiteX4" fmla="*/ 2402782 w 4435550"/>
                      <a:gd name="connsiteY4" fmla="*/ 43190 h 2595985"/>
                      <a:gd name="connsiteX5" fmla="*/ 2624239 w 4435550"/>
                      <a:gd name="connsiteY5" fmla="*/ 59859 h 2595985"/>
                      <a:gd name="connsiteX6" fmla="*/ 2859982 w 4435550"/>
                      <a:gd name="connsiteY6" fmla="*/ 112247 h 2595985"/>
                      <a:gd name="connsiteX7" fmla="*/ 3083820 w 4435550"/>
                      <a:gd name="connsiteY7" fmla="*/ 181303 h 2595985"/>
                      <a:gd name="connsiteX8" fmla="*/ 3271938 w 4435550"/>
                      <a:gd name="connsiteY8" fmla="*/ 297983 h 2595985"/>
                      <a:gd name="connsiteX9" fmla="*/ 3593407 w 4435550"/>
                      <a:gd name="connsiteY9" fmla="*/ 507534 h 2595985"/>
                      <a:gd name="connsiteX10" fmla="*/ 3950595 w 4435550"/>
                      <a:gd name="connsiteY10" fmla="*/ 829003 h 2595985"/>
                      <a:gd name="connsiteX11" fmla="*/ 4279207 w 4435550"/>
                      <a:gd name="connsiteY11" fmla="*/ 1317159 h 2595985"/>
                      <a:gd name="connsiteX12" fmla="*/ 4360170 w 4435550"/>
                      <a:gd name="connsiteY12" fmla="*/ 1529090 h 2595985"/>
                      <a:gd name="connsiteX13" fmla="*/ 4405414 w 4435550"/>
                      <a:gd name="connsiteY13" fmla="*/ 1698159 h 2595985"/>
                      <a:gd name="connsiteX14" fmla="*/ 4398270 w 4435550"/>
                      <a:gd name="connsiteY14" fmla="*/ 1914853 h 2595985"/>
                      <a:gd name="connsiteX15" fmla="*/ 4050607 w 4435550"/>
                      <a:gd name="connsiteY15" fmla="*/ 2276803 h 2595985"/>
                      <a:gd name="connsiteX16" fmla="*/ 3652939 w 4435550"/>
                      <a:gd name="connsiteY16" fmla="*/ 1926759 h 2595985"/>
                      <a:gd name="connsiteX17" fmla="*/ 3112395 w 4435550"/>
                      <a:gd name="connsiteY17" fmla="*/ 1921997 h 2595985"/>
                      <a:gd name="connsiteX18" fmla="*/ 2959995 w 4435550"/>
                      <a:gd name="connsiteY18" fmla="*/ 2276803 h 2595985"/>
                      <a:gd name="connsiteX19" fmla="*/ 2683770 w 4435550"/>
                      <a:gd name="connsiteY19" fmla="*/ 1979147 h 2595985"/>
                      <a:gd name="connsiteX20" fmla="*/ 2819501 w 4435550"/>
                      <a:gd name="connsiteY20" fmla="*/ 1886278 h 2595985"/>
                      <a:gd name="connsiteX21" fmla="*/ 3057626 w 4435550"/>
                      <a:gd name="connsiteY21" fmla="*/ 1821984 h 2595985"/>
                      <a:gd name="connsiteX22" fmla="*/ 2957614 w 4435550"/>
                      <a:gd name="connsiteY22" fmla="*/ 1457653 h 2595985"/>
                      <a:gd name="connsiteX23" fmla="*/ 2629001 w 4435550"/>
                      <a:gd name="connsiteY23" fmla="*/ 1417172 h 2595985"/>
                      <a:gd name="connsiteX24" fmla="*/ 2274195 w 4435550"/>
                      <a:gd name="connsiteY24" fmla="*/ 1269534 h 2595985"/>
                      <a:gd name="connsiteX25" fmla="*/ 1519339 w 4435550"/>
                      <a:gd name="connsiteY25" fmla="*/ 1174284 h 2595985"/>
                      <a:gd name="connsiteX26" fmla="*/ 1014514 w 4435550"/>
                      <a:gd name="connsiteY26" fmla="*/ 1429078 h 2595985"/>
                      <a:gd name="connsiteX27" fmla="*/ 924026 w 4435550"/>
                      <a:gd name="connsiteY27" fmla="*/ 1838653 h 2595985"/>
                      <a:gd name="connsiteX28" fmla="*/ 1393132 w 4435550"/>
                      <a:gd name="connsiteY28" fmla="*/ 1881515 h 2595985"/>
                      <a:gd name="connsiteX29" fmla="*/ 1733651 w 4435550"/>
                      <a:gd name="connsiteY29" fmla="*/ 1938665 h 2595985"/>
                      <a:gd name="connsiteX30" fmla="*/ 1607445 w 4435550"/>
                      <a:gd name="connsiteY30" fmla="*/ 2353003 h 2595985"/>
                      <a:gd name="connsiteX31" fmla="*/ 1045470 w 4435550"/>
                      <a:gd name="connsiteY31" fmla="*/ 2576840 h 2595985"/>
                      <a:gd name="connsiteX32" fmla="*/ 347764 w 4435550"/>
                      <a:gd name="connsiteY32" fmla="*/ 2498259 h 2595985"/>
                      <a:gd name="connsiteX33" fmla="*/ 88207 w 4435550"/>
                      <a:gd name="connsiteY33" fmla="*/ 1962478 h 2595985"/>
                      <a:gd name="connsiteX34" fmla="*/ 101 w 4435550"/>
                      <a:gd name="connsiteY34" fmla="*/ 1552903 h 2595985"/>
                      <a:gd name="connsiteX35" fmla="*/ 78682 w 4435550"/>
                      <a:gd name="connsiteY35" fmla="*/ 1219528 h 2595985"/>
                      <a:gd name="connsiteX36" fmla="*/ 166789 w 4435550"/>
                      <a:gd name="connsiteY36" fmla="*/ 1012360 h 2595985"/>
                      <a:gd name="connsiteX37" fmla="*/ 316807 w 4435550"/>
                      <a:gd name="connsiteY37" fmla="*/ 769472 h 2595985"/>
                      <a:gd name="connsiteX38" fmla="*/ 531120 w 4435550"/>
                      <a:gd name="connsiteY38" fmla="*/ 586115 h 2595985"/>
                      <a:gd name="connsiteX0" fmla="*/ 531120 w 4435550"/>
                      <a:gd name="connsiteY0" fmla="*/ 586115 h 2609496"/>
                      <a:gd name="connsiteX1" fmla="*/ 988320 w 4435550"/>
                      <a:gd name="connsiteY1" fmla="*/ 309890 h 2609496"/>
                      <a:gd name="connsiteX2" fmla="*/ 1355032 w 4435550"/>
                      <a:gd name="connsiteY2" fmla="*/ 188447 h 2609496"/>
                      <a:gd name="connsiteX3" fmla="*/ 2026545 w 4435550"/>
                      <a:gd name="connsiteY3" fmla="*/ 47953 h 2609496"/>
                      <a:gd name="connsiteX4" fmla="*/ 2402782 w 4435550"/>
                      <a:gd name="connsiteY4" fmla="*/ 43190 h 2609496"/>
                      <a:gd name="connsiteX5" fmla="*/ 2624239 w 4435550"/>
                      <a:gd name="connsiteY5" fmla="*/ 59859 h 2609496"/>
                      <a:gd name="connsiteX6" fmla="*/ 2859982 w 4435550"/>
                      <a:gd name="connsiteY6" fmla="*/ 112247 h 2609496"/>
                      <a:gd name="connsiteX7" fmla="*/ 3083820 w 4435550"/>
                      <a:gd name="connsiteY7" fmla="*/ 181303 h 2609496"/>
                      <a:gd name="connsiteX8" fmla="*/ 3271938 w 4435550"/>
                      <a:gd name="connsiteY8" fmla="*/ 297983 h 2609496"/>
                      <a:gd name="connsiteX9" fmla="*/ 3593407 w 4435550"/>
                      <a:gd name="connsiteY9" fmla="*/ 507534 h 2609496"/>
                      <a:gd name="connsiteX10" fmla="*/ 3950595 w 4435550"/>
                      <a:gd name="connsiteY10" fmla="*/ 829003 h 2609496"/>
                      <a:gd name="connsiteX11" fmla="*/ 4279207 w 4435550"/>
                      <a:gd name="connsiteY11" fmla="*/ 1317159 h 2609496"/>
                      <a:gd name="connsiteX12" fmla="*/ 4360170 w 4435550"/>
                      <a:gd name="connsiteY12" fmla="*/ 1529090 h 2609496"/>
                      <a:gd name="connsiteX13" fmla="*/ 4405414 w 4435550"/>
                      <a:gd name="connsiteY13" fmla="*/ 1698159 h 2609496"/>
                      <a:gd name="connsiteX14" fmla="*/ 4398270 w 4435550"/>
                      <a:gd name="connsiteY14" fmla="*/ 1914853 h 2609496"/>
                      <a:gd name="connsiteX15" fmla="*/ 4050607 w 4435550"/>
                      <a:gd name="connsiteY15" fmla="*/ 2276803 h 2609496"/>
                      <a:gd name="connsiteX16" fmla="*/ 3652939 w 4435550"/>
                      <a:gd name="connsiteY16" fmla="*/ 1926759 h 2609496"/>
                      <a:gd name="connsiteX17" fmla="*/ 3112395 w 4435550"/>
                      <a:gd name="connsiteY17" fmla="*/ 1921997 h 2609496"/>
                      <a:gd name="connsiteX18" fmla="*/ 2959995 w 4435550"/>
                      <a:gd name="connsiteY18" fmla="*/ 2276803 h 2609496"/>
                      <a:gd name="connsiteX19" fmla="*/ 2683770 w 4435550"/>
                      <a:gd name="connsiteY19" fmla="*/ 1979147 h 2609496"/>
                      <a:gd name="connsiteX20" fmla="*/ 2819501 w 4435550"/>
                      <a:gd name="connsiteY20" fmla="*/ 1886278 h 2609496"/>
                      <a:gd name="connsiteX21" fmla="*/ 3057626 w 4435550"/>
                      <a:gd name="connsiteY21" fmla="*/ 1821984 h 2609496"/>
                      <a:gd name="connsiteX22" fmla="*/ 2957614 w 4435550"/>
                      <a:gd name="connsiteY22" fmla="*/ 1457653 h 2609496"/>
                      <a:gd name="connsiteX23" fmla="*/ 2629001 w 4435550"/>
                      <a:gd name="connsiteY23" fmla="*/ 1417172 h 2609496"/>
                      <a:gd name="connsiteX24" fmla="*/ 2274195 w 4435550"/>
                      <a:gd name="connsiteY24" fmla="*/ 1269534 h 2609496"/>
                      <a:gd name="connsiteX25" fmla="*/ 1519339 w 4435550"/>
                      <a:gd name="connsiteY25" fmla="*/ 1174284 h 2609496"/>
                      <a:gd name="connsiteX26" fmla="*/ 1014514 w 4435550"/>
                      <a:gd name="connsiteY26" fmla="*/ 1429078 h 2609496"/>
                      <a:gd name="connsiteX27" fmla="*/ 924026 w 4435550"/>
                      <a:gd name="connsiteY27" fmla="*/ 1838653 h 2609496"/>
                      <a:gd name="connsiteX28" fmla="*/ 1393132 w 4435550"/>
                      <a:gd name="connsiteY28" fmla="*/ 1881515 h 2609496"/>
                      <a:gd name="connsiteX29" fmla="*/ 1733651 w 4435550"/>
                      <a:gd name="connsiteY29" fmla="*/ 1938665 h 2609496"/>
                      <a:gd name="connsiteX30" fmla="*/ 1607445 w 4435550"/>
                      <a:gd name="connsiteY30" fmla="*/ 2353003 h 2609496"/>
                      <a:gd name="connsiteX31" fmla="*/ 1045470 w 4435550"/>
                      <a:gd name="connsiteY31" fmla="*/ 2576840 h 2609496"/>
                      <a:gd name="connsiteX32" fmla="*/ 347764 w 4435550"/>
                      <a:gd name="connsiteY32" fmla="*/ 2498259 h 2609496"/>
                      <a:gd name="connsiteX33" fmla="*/ 88207 w 4435550"/>
                      <a:gd name="connsiteY33" fmla="*/ 1962478 h 2609496"/>
                      <a:gd name="connsiteX34" fmla="*/ 101 w 4435550"/>
                      <a:gd name="connsiteY34" fmla="*/ 1552903 h 2609496"/>
                      <a:gd name="connsiteX35" fmla="*/ 78682 w 4435550"/>
                      <a:gd name="connsiteY35" fmla="*/ 1219528 h 2609496"/>
                      <a:gd name="connsiteX36" fmla="*/ 166789 w 4435550"/>
                      <a:gd name="connsiteY36" fmla="*/ 1012360 h 2609496"/>
                      <a:gd name="connsiteX37" fmla="*/ 316807 w 4435550"/>
                      <a:gd name="connsiteY37" fmla="*/ 769472 h 2609496"/>
                      <a:gd name="connsiteX38" fmla="*/ 531120 w 4435550"/>
                      <a:gd name="connsiteY38" fmla="*/ 586115 h 2609496"/>
                      <a:gd name="connsiteX0" fmla="*/ 531120 w 4435550"/>
                      <a:gd name="connsiteY0" fmla="*/ 586115 h 2607059"/>
                      <a:gd name="connsiteX1" fmla="*/ 988320 w 4435550"/>
                      <a:gd name="connsiteY1" fmla="*/ 309890 h 2607059"/>
                      <a:gd name="connsiteX2" fmla="*/ 1355032 w 4435550"/>
                      <a:gd name="connsiteY2" fmla="*/ 188447 h 2607059"/>
                      <a:gd name="connsiteX3" fmla="*/ 2026545 w 4435550"/>
                      <a:gd name="connsiteY3" fmla="*/ 47953 h 2607059"/>
                      <a:gd name="connsiteX4" fmla="*/ 2402782 w 4435550"/>
                      <a:gd name="connsiteY4" fmla="*/ 43190 h 2607059"/>
                      <a:gd name="connsiteX5" fmla="*/ 2624239 w 4435550"/>
                      <a:gd name="connsiteY5" fmla="*/ 59859 h 2607059"/>
                      <a:gd name="connsiteX6" fmla="*/ 2859982 w 4435550"/>
                      <a:gd name="connsiteY6" fmla="*/ 112247 h 2607059"/>
                      <a:gd name="connsiteX7" fmla="*/ 3083820 w 4435550"/>
                      <a:gd name="connsiteY7" fmla="*/ 181303 h 2607059"/>
                      <a:gd name="connsiteX8" fmla="*/ 3271938 w 4435550"/>
                      <a:gd name="connsiteY8" fmla="*/ 297983 h 2607059"/>
                      <a:gd name="connsiteX9" fmla="*/ 3593407 w 4435550"/>
                      <a:gd name="connsiteY9" fmla="*/ 507534 h 2607059"/>
                      <a:gd name="connsiteX10" fmla="*/ 3950595 w 4435550"/>
                      <a:gd name="connsiteY10" fmla="*/ 829003 h 2607059"/>
                      <a:gd name="connsiteX11" fmla="*/ 4279207 w 4435550"/>
                      <a:gd name="connsiteY11" fmla="*/ 1317159 h 2607059"/>
                      <a:gd name="connsiteX12" fmla="*/ 4360170 w 4435550"/>
                      <a:gd name="connsiteY12" fmla="*/ 1529090 h 2607059"/>
                      <a:gd name="connsiteX13" fmla="*/ 4405414 w 4435550"/>
                      <a:gd name="connsiteY13" fmla="*/ 1698159 h 2607059"/>
                      <a:gd name="connsiteX14" fmla="*/ 4398270 w 4435550"/>
                      <a:gd name="connsiteY14" fmla="*/ 1914853 h 2607059"/>
                      <a:gd name="connsiteX15" fmla="*/ 4050607 w 4435550"/>
                      <a:gd name="connsiteY15" fmla="*/ 2276803 h 2607059"/>
                      <a:gd name="connsiteX16" fmla="*/ 3652939 w 4435550"/>
                      <a:gd name="connsiteY16" fmla="*/ 1926759 h 2607059"/>
                      <a:gd name="connsiteX17" fmla="*/ 3112395 w 4435550"/>
                      <a:gd name="connsiteY17" fmla="*/ 1921997 h 2607059"/>
                      <a:gd name="connsiteX18" fmla="*/ 2959995 w 4435550"/>
                      <a:gd name="connsiteY18" fmla="*/ 2276803 h 2607059"/>
                      <a:gd name="connsiteX19" fmla="*/ 2683770 w 4435550"/>
                      <a:gd name="connsiteY19" fmla="*/ 1979147 h 2607059"/>
                      <a:gd name="connsiteX20" fmla="*/ 2819501 w 4435550"/>
                      <a:gd name="connsiteY20" fmla="*/ 1886278 h 2607059"/>
                      <a:gd name="connsiteX21" fmla="*/ 3057626 w 4435550"/>
                      <a:gd name="connsiteY21" fmla="*/ 1821984 h 2607059"/>
                      <a:gd name="connsiteX22" fmla="*/ 2957614 w 4435550"/>
                      <a:gd name="connsiteY22" fmla="*/ 1457653 h 2607059"/>
                      <a:gd name="connsiteX23" fmla="*/ 2629001 w 4435550"/>
                      <a:gd name="connsiteY23" fmla="*/ 1417172 h 2607059"/>
                      <a:gd name="connsiteX24" fmla="*/ 2274195 w 4435550"/>
                      <a:gd name="connsiteY24" fmla="*/ 1269534 h 2607059"/>
                      <a:gd name="connsiteX25" fmla="*/ 1519339 w 4435550"/>
                      <a:gd name="connsiteY25" fmla="*/ 1174284 h 2607059"/>
                      <a:gd name="connsiteX26" fmla="*/ 1014514 w 4435550"/>
                      <a:gd name="connsiteY26" fmla="*/ 1429078 h 2607059"/>
                      <a:gd name="connsiteX27" fmla="*/ 924026 w 4435550"/>
                      <a:gd name="connsiteY27" fmla="*/ 1838653 h 2607059"/>
                      <a:gd name="connsiteX28" fmla="*/ 1393132 w 4435550"/>
                      <a:gd name="connsiteY28" fmla="*/ 1881515 h 2607059"/>
                      <a:gd name="connsiteX29" fmla="*/ 1733651 w 4435550"/>
                      <a:gd name="connsiteY29" fmla="*/ 1938665 h 2607059"/>
                      <a:gd name="connsiteX30" fmla="*/ 1607445 w 4435550"/>
                      <a:gd name="connsiteY30" fmla="*/ 2353003 h 2607059"/>
                      <a:gd name="connsiteX31" fmla="*/ 1045470 w 4435550"/>
                      <a:gd name="connsiteY31" fmla="*/ 2576840 h 2607059"/>
                      <a:gd name="connsiteX32" fmla="*/ 347764 w 4435550"/>
                      <a:gd name="connsiteY32" fmla="*/ 2498259 h 2607059"/>
                      <a:gd name="connsiteX33" fmla="*/ 88207 w 4435550"/>
                      <a:gd name="connsiteY33" fmla="*/ 1962478 h 2607059"/>
                      <a:gd name="connsiteX34" fmla="*/ 101 w 4435550"/>
                      <a:gd name="connsiteY34" fmla="*/ 1552903 h 2607059"/>
                      <a:gd name="connsiteX35" fmla="*/ 78682 w 4435550"/>
                      <a:gd name="connsiteY35" fmla="*/ 1219528 h 2607059"/>
                      <a:gd name="connsiteX36" fmla="*/ 166789 w 4435550"/>
                      <a:gd name="connsiteY36" fmla="*/ 1012360 h 2607059"/>
                      <a:gd name="connsiteX37" fmla="*/ 316807 w 4435550"/>
                      <a:gd name="connsiteY37" fmla="*/ 769472 h 2607059"/>
                      <a:gd name="connsiteX38" fmla="*/ 531120 w 4435550"/>
                      <a:gd name="connsiteY38" fmla="*/ 586115 h 2607059"/>
                      <a:gd name="connsiteX0" fmla="*/ 531120 w 4435550"/>
                      <a:gd name="connsiteY0" fmla="*/ 586115 h 2598351"/>
                      <a:gd name="connsiteX1" fmla="*/ 988320 w 4435550"/>
                      <a:gd name="connsiteY1" fmla="*/ 309890 h 2598351"/>
                      <a:gd name="connsiteX2" fmla="*/ 1355032 w 4435550"/>
                      <a:gd name="connsiteY2" fmla="*/ 188447 h 2598351"/>
                      <a:gd name="connsiteX3" fmla="*/ 2026545 w 4435550"/>
                      <a:gd name="connsiteY3" fmla="*/ 47953 h 2598351"/>
                      <a:gd name="connsiteX4" fmla="*/ 2402782 w 4435550"/>
                      <a:gd name="connsiteY4" fmla="*/ 43190 h 2598351"/>
                      <a:gd name="connsiteX5" fmla="*/ 2624239 w 4435550"/>
                      <a:gd name="connsiteY5" fmla="*/ 59859 h 2598351"/>
                      <a:gd name="connsiteX6" fmla="*/ 2859982 w 4435550"/>
                      <a:gd name="connsiteY6" fmla="*/ 112247 h 2598351"/>
                      <a:gd name="connsiteX7" fmla="*/ 3083820 w 4435550"/>
                      <a:gd name="connsiteY7" fmla="*/ 181303 h 2598351"/>
                      <a:gd name="connsiteX8" fmla="*/ 3271938 w 4435550"/>
                      <a:gd name="connsiteY8" fmla="*/ 297983 h 2598351"/>
                      <a:gd name="connsiteX9" fmla="*/ 3593407 w 4435550"/>
                      <a:gd name="connsiteY9" fmla="*/ 507534 h 2598351"/>
                      <a:gd name="connsiteX10" fmla="*/ 3950595 w 4435550"/>
                      <a:gd name="connsiteY10" fmla="*/ 829003 h 2598351"/>
                      <a:gd name="connsiteX11" fmla="*/ 4279207 w 4435550"/>
                      <a:gd name="connsiteY11" fmla="*/ 1317159 h 2598351"/>
                      <a:gd name="connsiteX12" fmla="*/ 4360170 w 4435550"/>
                      <a:gd name="connsiteY12" fmla="*/ 1529090 h 2598351"/>
                      <a:gd name="connsiteX13" fmla="*/ 4405414 w 4435550"/>
                      <a:gd name="connsiteY13" fmla="*/ 1698159 h 2598351"/>
                      <a:gd name="connsiteX14" fmla="*/ 4398270 w 4435550"/>
                      <a:gd name="connsiteY14" fmla="*/ 1914853 h 2598351"/>
                      <a:gd name="connsiteX15" fmla="*/ 4050607 w 4435550"/>
                      <a:gd name="connsiteY15" fmla="*/ 2276803 h 2598351"/>
                      <a:gd name="connsiteX16" fmla="*/ 3652939 w 4435550"/>
                      <a:gd name="connsiteY16" fmla="*/ 1926759 h 2598351"/>
                      <a:gd name="connsiteX17" fmla="*/ 3112395 w 4435550"/>
                      <a:gd name="connsiteY17" fmla="*/ 1921997 h 2598351"/>
                      <a:gd name="connsiteX18" fmla="*/ 2959995 w 4435550"/>
                      <a:gd name="connsiteY18" fmla="*/ 2276803 h 2598351"/>
                      <a:gd name="connsiteX19" fmla="*/ 2683770 w 4435550"/>
                      <a:gd name="connsiteY19" fmla="*/ 1979147 h 2598351"/>
                      <a:gd name="connsiteX20" fmla="*/ 2819501 w 4435550"/>
                      <a:gd name="connsiteY20" fmla="*/ 1886278 h 2598351"/>
                      <a:gd name="connsiteX21" fmla="*/ 3057626 w 4435550"/>
                      <a:gd name="connsiteY21" fmla="*/ 1821984 h 2598351"/>
                      <a:gd name="connsiteX22" fmla="*/ 2957614 w 4435550"/>
                      <a:gd name="connsiteY22" fmla="*/ 1457653 h 2598351"/>
                      <a:gd name="connsiteX23" fmla="*/ 2629001 w 4435550"/>
                      <a:gd name="connsiteY23" fmla="*/ 1417172 h 2598351"/>
                      <a:gd name="connsiteX24" fmla="*/ 2274195 w 4435550"/>
                      <a:gd name="connsiteY24" fmla="*/ 1269534 h 2598351"/>
                      <a:gd name="connsiteX25" fmla="*/ 1519339 w 4435550"/>
                      <a:gd name="connsiteY25" fmla="*/ 1174284 h 2598351"/>
                      <a:gd name="connsiteX26" fmla="*/ 1014514 w 4435550"/>
                      <a:gd name="connsiteY26" fmla="*/ 1429078 h 2598351"/>
                      <a:gd name="connsiteX27" fmla="*/ 924026 w 4435550"/>
                      <a:gd name="connsiteY27" fmla="*/ 1838653 h 2598351"/>
                      <a:gd name="connsiteX28" fmla="*/ 1393132 w 4435550"/>
                      <a:gd name="connsiteY28" fmla="*/ 1881515 h 2598351"/>
                      <a:gd name="connsiteX29" fmla="*/ 1733651 w 4435550"/>
                      <a:gd name="connsiteY29" fmla="*/ 1938665 h 2598351"/>
                      <a:gd name="connsiteX30" fmla="*/ 1607445 w 4435550"/>
                      <a:gd name="connsiteY30" fmla="*/ 2353003 h 2598351"/>
                      <a:gd name="connsiteX31" fmla="*/ 1045470 w 4435550"/>
                      <a:gd name="connsiteY31" fmla="*/ 2576840 h 2598351"/>
                      <a:gd name="connsiteX32" fmla="*/ 388245 w 4435550"/>
                      <a:gd name="connsiteY32" fmla="*/ 2510165 h 2598351"/>
                      <a:gd name="connsiteX33" fmla="*/ 88207 w 4435550"/>
                      <a:gd name="connsiteY33" fmla="*/ 1962478 h 2598351"/>
                      <a:gd name="connsiteX34" fmla="*/ 101 w 4435550"/>
                      <a:gd name="connsiteY34" fmla="*/ 1552903 h 2598351"/>
                      <a:gd name="connsiteX35" fmla="*/ 78682 w 4435550"/>
                      <a:gd name="connsiteY35" fmla="*/ 1219528 h 2598351"/>
                      <a:gd name="connsiteX36" fmla="*/ 166789 w 4435550"/>
                      <a:gd name="connsiteY36" fmla="*/ 1012360 h 2598351"/>
                      <a:gd name="connsiteX37" fmla="*/ 316807 w 4435550"/>
                      <a:gd name="connsiteY37" fmla="*/ 769472 h 2598351"/>
                      <a:gd name="connsiteX38" fmla="*/ 531120 w 4435550"/>
                      <a:gd name="connsiteY38" fmla="*/ 586115 h 2598351"/>
                      <a:gd name="connsiteX0" fmla="*/ 531120 w 4435550"/>
                      <a:gd name="connsiteY0" fmla="*/ 586115 h 2611684"/>
                      <a:gd name="connsiteX1" fmla="*/ 988320 w 4435550"/>
                      <a:gd name="connsiteY1" fmla="*/ 309890 h 2611684"/>
                      <a:gd name="connsiteX2" fmla="*/ 1355032 w 4435550"/>
                      <a:gd name="connsiteY2" fmla="*/ 188447 h 2611684"/>
                      <a:gd name="connsiteX3" fmla="*/ 2026545 w 4435550"/>
                      <a:gd name="connsiteY3" fmla="*/ 47953 h 2611684"/>
                      <a:gd name="connsiteX4" fmla="*/ 2402782 w 4435550"/>
                      <a:gd name="connsiteY4" fmla="*/ 43190 h 2611684"/>
                      <a:gd name="connsiteX5" fmla="*/ 2624239 w 4435550"/>
                      <a:gd name="connsiteY5" fmla="*/ 59859 h 2611684"/>
                      <a:gd name="connsiteX6" fmla="*/ 2859982 w 4435550"/>
                      <a:gd name="connsiteY6" fmla="*/ 112247 h 2611684"/>
                      <a:gd name="connsiteX7" fmla="*/ 3083820 w 4435550"/>
                      <a:gd name="connsiteY7" fmla="*/ 181303 h 2611684"/>
                      <a:gd name="connsiteX8" fmla="*/ 3271938 w 4435550"/>
                      <a:gd name="connsiteY8" fmla="*/ 297983 h 2611684"/>
                      <a:gd name="connsiteX9" fmla="*/ 3593407 w 4435550"/>
                      <a:gd name="connsiteY9" fmla="*/ 507534 h 2611684"/>
                      <a:gd name="connsiteX10" fmla="*/ 3950595 w 4435550"/>
                      <a:gd name="connsiteY10" fmla="*/ 829003 h 2611684"/>
                      <a:gd name="connsiteX11" fmla="*/ 4279207 w 4435550"/>
                      <a:gd name="connsiteY11" fmla="*/ 1317159 h 2611684"/>
                      <a:gd name="connsiteX12" fmla="*/ 4360170 w 4435550"/>
                      <a:gd name="connsiteY12" fmla="*/ 1529090 h 2611684"/>
                      <a:gd name="connsiteX13" fmla="*/ 4405414 w 4435550"/>
                      <a:gd name="connsiteY13" fmla="*/ 1698159 h 2611684"/>
                      <a:gd name="connsiteX14" fmla="*/ 4398270 w 4435550"/>
                      <a:gd name="connsiteY14" fmla="*/ 1914853 h 2611684"/>
                      <a:gd name="connsiteX15" fmla="*/ 4050607 w 4435550"/>
                      <a:gd name="connsiteY15" fmla="*/ 2276803 h 2611684"/>
                      <a:gd name="connsiteX16" fmla="*/ 3652939 w 4435550"/>
                      <a:gd name="connsiteY16" fmla="*/ 1926759 h 2611684"/>
                      <a:gd name="connsiteX17" fmla="*/ 3112395 w 4435550"/>
                      <a:gd name="connsiteY17" fmla="*/ 1921997 h 2611684"/>
                      <a:gd name="connsiteX18" fmla="*/ 2959995 w 4435550"/>
                      <a:gd name="connsiteY18" fmla="*/ 2276803 h 2611684"/>
                      <a:gd name="connsiteX19" fmla="*/ 2683770 w 4435550"/>
                      <a:gd name="connsiteY19" fmla="*/ 1979147 h 2611684"/>
                      <a:gd name="connsiteX20" fmla="*/ 2819501 w 4435550"/>
                      <a:gd name="connsiteY20" fmla="*/ 1886278 h 2611684"/>
                      <a:gd name="connsiteX21" fmla="*/ 3057626 w 4435550"/>
                      <a:gd name="connsiteY21" fmla="*/ 1821984 h 2611684"/>
                      <a:gd name="connsiteX22" fmla="*/ 2957614 w 4435550"/>
                      <a:gd name="connsiteY22" fmla="*/ 1457653 h 2611684"/>
                      <a:gd name="connsiteX23" fmla="*/ 2629001 w 4435550"/>
                      <a:gd name="connsiteY23" fmla="*/ 1417172 h 2611684"/>
                      <a:gd name="connsiteX24" fmla="*/ 2274195 w 4435550"/>
                      <a:gd name="connsiteY24" fmla="*/ 1269534 h 2611684"/>
                      <a:gd name="connsiteX25" fmla="*/ 1519339 w 4435550"/>
                      <a:gd name="connsiteY25" fmla="*/ 1174284 h 2611684"/>
                      <a:gd name="connsiteX26" fmla="*/ 1014514 w 4435550"/>
                      <a:gd name="connsiteY26" fmla="*/ 1429078 h 2611684"/>
                      <a:gd name="connsiteX27" fmla="*/ 924026 w 4435550"/>
                      <a:gd name="connsiteY27" fmla="*/ 1838653 h 2611684"/>
                      <a:gd name="connsiteX28" fmla="*/ 1393132 w 4435550"/>
                      <a:gd name="connsiteY28" fmla="*/ 1881515 h 2611684"/>
                      <a:gd name="connsiteX29" fmla="*/ 1733651 w 4435550"/>
                      <a:gd name="connsiteY29" fmla="*/ 1938665 h 2611684"/>
                      <a:gd name="connsiteX30" fmla="*/ 1607445 w 4435550"/>
                      <a:gd name="connsiteY30" fmla="*/ 2353003 h 2611684"/>
                      <a:gd name="connsiteX31" fmla="*/ 1045470 w 4435550"/>
                      <a:gd name="connsiteY31" fmla="*/ 2576840 h 2611684"/>
                      <a:gd name="connsiteX32" fmla="*/ 388245 w 4435550"/>
                      <a:gd name="connsiteY32" fmla="*/ 2510165 h 2611684"/>
                      <a:gd name="connsiteX33" fmla="*/ 88207 w 4435550"/>
                      <a:gd name="connsiteY33" fmla="*/ 1962478 h 2611684"/>
                      <a:gd name="connsiteX34" fmla="*/ 101 w 4435550"/>
                      <a:gd name="connsiteY34" fmla="*/ 1552903 h 2611684"/>
                      <a:gd name="connsiteX35" fmla="*/ 78682 w 4435550"/>
                      <a:gd name="connsiteY35" fmla="*/ 1219528 h 2611684"/>
                      <a:gd name="connsiteX36" fmla="*/ 166789 w 4435550"/>
                      <a:gd name="connsiteY36" fmla="*/ 1012360 h 2611684"/>
                      <a:gd name="connsiteX37" fmla="*/ 316807 w 4435550"/>
                      <a:gd name="connsiteY37" fmla="*/ 769472 h 2611684"/>
                      <a:gd name="connsiteX38" fmla="*/ 531120 w 4435550"/>
                      <a:gd name="connsiteY38" fmla="*/ 586115 h 2611684"/>
                      <a:gd name="connsiteX0" fmla="*/ 531120 w 4435550"/>
                      <a:gd name="connsiteY0" fmla="*/ 586115 h 2607549"/>
                      <a:gd name="connsiteX1" fmla="*/ 988320 w 4435550"/>
                      <a:gd name="connsiteY1" fmla="*/ 309890 h 2607549"/>
                      <a:gd name="connsiteX2" fmla="*/ 1355032 w 4435550"/>
                      <a:gd name="connsiteY2" fmla="*/ 188447 h 2607549"/>
                      <a:gd name="connsiteX3" fmla="*/ 2026545 w 4435550"/>
                      <a:gd name="connsiteY3" fmla="*/ 47953 h 2607549"/>
                      <a:gd name="connsiteX4" fmla="*/ 2402782 w 4435550"/>
                      <a:gd name="connsiteY4" fmla="*/ 43190 h 2607549"/>
                      <a:gd name="connsiteX5" fmla="*/ 2624239 w 4435550"/>
                      <a:gd name="connsiteY5" fmla="*/ 59859 h 2607549"/>
                      <a:gd name="connsiteX6" fmla="*/ 2859982 w 4435550"/>
                      <a:gd name="connsiteY6" fmla="*/ 112247 h 2607549"/>
                      <a:gd name="connsiteX7" fmla="*/ 3083820 w 4435550"/>
                      <a:gd name="connsiteY7" fmla="*/ 181303 h 2607549"/>
                      <a:gd name="connsiteX8" fmla="*/ 3271938 w 4435550"/>
                      <a:gd name="connsiteY8" fmla="*/ 297983 h 2607549"/>
                      <a:gd name="connsiteX9" fmla="*/ 3593407 w 4435550"/>
                      <a:gd name="connsiteY9" fmla="*/ 507534 h 2607549"/>
                      <a:gd name="connsiteX10" fmla="*/ 3950595 w 4435550"/>
                      <a:gd name="connsiteY10" fmla="*/ 829003 h 2607549"/>
                      <a:gd name="connsiteX11" fmla="*/ 4279207 w 4435550"/>
                      <a:gd name="connsiteY11" fmla="*/ 1317159 h 2607549"/>
                      <a:gd name="connsiteX12" fmla="*/ 4360170 w 4435550"/>
                      <a:gd name="connsiteY12" fmla="*/ 1529090 h 2607549"/>
                      <a:gd name="connsiteX13" fmla="*/ 4405414 w 4435550"/>
                      <a:gd name="connsiteY13" fmla="*/ 1698159 h 2607549"/>
                      <a:gd name="connsiteX14" fmla="*/ 4398270 w 4435550"/>
                      <a:gd name="connsiteY14" fmla="*/ 1914853 h 2607549"/>
                      <a:gd name="connsiteX15" fmla="*/ 4050607 w 4435550"/>
                      <a:gd name="connsiteY15" fmla="*/ 2276803 h 2607549"/>
                      <a:gd name="connsiteX16" fmla="*/ 3652939 w 4435550"/>
                      <a:gd name="connsiteY16" fmla="*/ 1926759 h 2607549"/>
                      <a:gd name="connsiteX17" fmla="*/ 3112395 w 4435550"/>
                      <a:gd name="connsiteY17" fmla="*/ 1921997 h 2607549"/>
                      <a:gd name="connsiteX18" fmla="*/ 2959995 w 4435550"/>
                      <a:gd name="connsiteY18" fmla="*/ 2276803 h 2607549"/>
                      <a:gd name="connsiteX19" fmla="*/ 2683770 w 4435550"/>
                      <a:gd name="connsiteY19" fmla="*/ 1979147 h 2607549"/>
                      <a:gd name="connsiteX20" fmla="*/ 2819501 w 4435550"/>
                      <a:gd name="connsiteY20" fmla="*/ 1886278 h 2607549"/>
                      <a:gd name="connsiteX21" fmla="*/ 3057626 w 4435550"/>
                      <a:gd name="connsiteY21" fmla="*/ 1821984 h 2607549"/>
                      <a:gd name="connsiteX22" fmla="*/ 2957614 w 4435550"/>
                      <a:gd name="connsiteY22" fmla="*/ 1457653 h 2607549"/>
                      <a:gd name="connsiteX23" fmla="*/ 2629001 w 4435550"/>
                      <a:gd name="connsiteY23" fmla="*/ 1417172 h 2607549"/>
                      <a:gd name="connsiteX24" fmla="*/ 2274195 w 4435550"/>
                      <a:gd name="connsiteY24" fmla="*/ 1269534 h 2607549"/>
                      <a:gd name="connsiteX25" fmla="*/ 1519339 w 4435550"/>
                      <a:gd name="connsiteY25" fmla="*/ 1174284 h 2607549"/>
                      <a:gd name="connsiteX26" fmla="*/ 1014514 w 4435550"/>
                      <a:gd name="connsiteY26" fmla="*/ 1429078 h 2607549"/>
                      <a:gd name="connsiteX27" fmla="*/ 924026 w 4435550"/>
                      <a:gd name="connsiteY27" fmla="*/ 1838653 h 2607549"/>
                      <a:gd name="connsiteX28" fmla="*/ 1393132 w 4435550"/>
                      <a:gd name="connsiteY28" fmla="*/ 1881515 h 2607549"/>
                      <a:gd name="connsiteX29" fmla="*/ 1733651 w 4435550"/>
                      <a:gd name="connsiteY29" fmla="*/ 1938665 h 2607549"/>
                      <a:gd name="connsiteX30" fmla="*/ 1607445 w 4435550"/>
                      <a:gd name="connsiteY30" fmla="*/ 2353003 h 2607549"/>
                      <a:gd name="connsiteX31" fmla="*/ 1045470 w 4435550"/>
                      <a:gd name="connsiteY31" fmla="*/ 2576840 h 2607549"/>
                      <a:gd name="connsiteX32" fmla="*/ 388245 w 4435550"/>
                      <a:gd name="connsiteY32" fmla="*/ 2510165 h 2607549"/>
                      <a:gd name="connsiteX33" fmla="*/ 88207 w 4435550"/>
                      <a:gd name="connsiteY33" fmla="*/ 1962478 h 2607549"/>
                      <a:gd name="connsiteX34" fmla="*/ 101 w 4435550"/>
                      <a:gd name="connsiteY34" fmla="*/ 1552903 h 2607549"/>
                      <a:gd name="connsiteX35" fmla="*/ 78682 w 4435550"/>
                      <a:gd name="connsiteY35" fmla="*/ 1219528 h 2607549"/>
                      <a:gd name="connsiteX36" fmla="*/ 166789 w 4435550"/>
                      <a:gd name="connsiteY36" fmla="*/ 1012360 h 2607549"/>
                      <a:gd name="connsiteX37" fmla="*/ 316807 w 4435550"/>
                      <a:gd name="connsiteY37" fmla="*/ 769472 h 2607549"/>
                      <a:gd name="connsiteX38" fmla="*/ 531120 w 4435550"/>
                      <a:gd name="connsiteY38" fmla="*/ 586115 h 2607549"/>
                      <a:gd name="connsiteX0" fmla="*/ 531120 w 4435550"/>
                      <a:gd name="connsiteY0" fmla="*/ 586115 h 2602417"/>
                      <a:gd name="connsiteX1" fmla="*/ 988320 w 4435550"/>
                      <a:gd name="connsiteY1" fmla="*/ 309890 h 2602417"/>
                      <a:gd name="connsiteX2" fmla="*/ 1355032 w 4435550"/>
                      <a:gd name="connsiteY2" fmla="*/ 188447 h 2602417"/>
                      <a:gd name="connsiteX3" fmla="*/ 2026545 w 4435550"/>
                      <a:gd name="connsiteY3" fmla="*/ 47953 h 2602417"/>
                      <a:gd name="connsiteX4" fmla="*/ 2402782 w 4435550"/>
                      <a:gd name="connsiteY4" fmla="*/ 43190 h 2602417"/>
                      <a:gd name="connsiteX5" fmla="*/ 2624239 w 4435550"/>
                      <a:gd name="connsiteY5" fmla="*/ 59859 h 2602417"/>
                      <a:gd name="connsiteX6" fmla="*/ 2859982 w 4435550"/>
                      <a:gd name="connsiteY6" fmla="*/ 112247 h 2602417"/>
                      <a:gd name="connsiteX7" fmla="*/ 3083820 w 4435550"/>
                      <a:gd name="connsiteY7" fmla="*/ 181303 h 2602417"/>
                      <a:gd name="connsiteX8" fmla="*/ 3271938 w 4435550"/>
                      <a:gd name="connsiteY8" fmla="*/ 297983 h 2602417"/>
                      <a:gd name="connsiteX9" fmla="*/ 3593407 w 4435550"/>
                      <a:gd name="connsiteY9" fmla="*/ 507534 h 2602417"/>
                      <a:gd name="connsiteX10" fmla="*/ 3950595 w 4435550"/>
                      <a:gd name="connsiteY10" fmla="*/ 829003 h 2602417"/>
                      <a:gd name="connsiteX11" fmla="*/ 4279207 w 4435550"/>
                      <a:gd name="connsiteY11" fmla="*/ 1317159 h 2602417"/>
                      <a:gd name="connsiteX12" fmla="*/ 4360170 w 4435550"/>
                      <a:gd name="connsiteY12" fmla="*/ 1529090 h 2602417"/>
                      <a:gd name="connsiteX13" fmla="*/ 4405414 w 4435550"/>
                      <a:gd name="connsiteY13" fmla="*/ 1698159 h 2602417"/>
                      <a:gd name="connsiteX14" fmla="*/ 4398270 w 4435550"/>
                      <a:gd name="connsiteY14" fmla="*/ 1914853 h 2602417"/>
                      <a:gd name="connsiteX15" fmla="*/ 4050607 w 4435550"/>
                      <a:gd name="connsiteY15" fmla="*/ 2276803 h 2602417"/>
                      <a:gd name="connsiteX16" fmla="*/ 3652939 w 4435550"/>
                      <a:gd name="connsiteY16" fmla="*/ 1926759 h 2602417"/>
                      <a:gd name="connsiteX17" fmla="*/ 3112395 w 4435550"/>
                      <a:gd name="connsiteY17" fmla="*/ 1921997 h 2602417"/>
                      <a:gd name="connsiteX18" fmla="*/ 2959995 w 4435550"/>
                      <a:gd name="connsiteY18" fmla="*/ 2276803 h 2602417"/>
                      <a:gd name="connsiteX19" fmla="*/ 2683770 w 4435550"/>
                      <a:gd name="connsiteY19" fmla="*/ 1979147 h 2602417"/>
                      <a:gd name="connsiteX20" fmla="*/ 2819501 w 4435550"/>
                      <a:gd name="connsiteY20" fmla="*/ 1886278 h 2602417"/>
                      <a:gd name="connsiteX21" fmla="*/ 3057626 w 4435550"/>
                      <a:gd name="connsiteY21" fmla="*/ 1821984 h 2602417"/>
                      <a:gd name="connsiteX22" fmla="*/ 2957614 w 4435550"/>
                      <a:gd name="connsiteY22" fmla="*/ 1457653 h 2602417"/>
                      <a:gd name="connsiteX23" fmla="*/ 2629001 w 4435550"/>
                      <a:gd name="connsiteY23" fmla="*/ 1417172 h 2602417"/>
                      <a:gd name="connsiteX24" fmla="*/ 2274195 w 4435550"/>
                      <a:gd name="connsiteY24" fmla="*/ 1269534 h 2602417"/>
                      <a:gd name="connsiteX25" fmla="*/ 1519339 w 4435550"/>
                      <a:gd name="connsiteY25" fmla="*/ 1174284 h 2602417"/>
                      <a:gd name="connsiteX26" fmla="*/ 1014514 w 4435550"/>
                      <a:gd name="connsiteY26" fmla="*/ 1429078 h 2602417"/>
                      <a:gd name="connsiteX27" fmla="*/ 924026 w 4435550"/>
                      <a:gd name="connsiteY27" fmla="*/ 1838653 h 2602417"/>
                      <a:gd name="connsiteX28" fmla="*/ 1393132 w 4435550"/>
                      <a:gd name="connsiteY28" fmla="*/ 1881515 h 2602417"/>
                      <a:gd name="connsiteX29" fmla="*/ 1733651 w 4435550"/>
                      <a:gd name="connsiteY29" fmla="*/ 1938665 h 2602417"/>
                      <a:gd name="connsiteX30" fmla="*/ 1607445 w 4435550"/>
                      <a:gd name="connsiteY30" fmla="*/ 2353003 h 2602417"/>
                      <a:gd name="connsiteX31" fmla="*/ 1045470 w 4435550"/>
                      <a:gd name="connsiteY31" fmla="*/ 2576840 h 2602417"/>
                      <a:gd name="connsiteX32" fmla="*/ 388245 w 4435550"/>
                      <a:gd name="connsiteY32" fmla="*/ 2510165 h 2602417"/>
                      <a:gd name="connsiteX33" fmla="*/ 88207 w 4435550"/>
                      <a:gd name="connsiteY33" fmla="*/ 1962478 h 2602417"/>
                      <a:gd name="connsiteX34" fmla="*/ 101 w 4435550"/>
                      <a:gd name="connsiteY34" fmla="*/ 1552903 h 2602417"/>
                      <a:gd name="connsiteX35" fmla="*/ 78682 w 4435550"/>
                      <a:gd name="connsiteY35" fmla="*/ 1219528 h 2602417"/>
                      <a:gd name="connsiteX36" fmla="*/ 166789 w 4435550"/>
                      <a:gd name="connsiteY36" fmla="*/ 1012360 h 2602417"/>
                      <a:gd name="connsiteX37" fmla="*/ 316807 w 4435550"/>
                      <a:gd name="connsiteY37" fmla="*/ 769472 h 2602417"/>
                      <a:gd name="connsiteX38" fmla="*/ 531120 w 4435550"/>
                      <a:gd name="connsiteY38" fmla="*/ 586115 h 2602417"/>
                      <a:gd name="connsiteX0" fmla="*/ 531120 w 4435550"/>
                      <a:gd name="connsiteY0" fmla="*/ 586115 h 2597829"/>
                      <a:gd name="connsiteX1" fmla="*/ 988320 w 4435550"/>
                      <a:gd name="connsiteY1" fmla="*/ 309890 h 2597829"/>
                      <a:gd name="connsiteX2" fmla="*/ 1355032 w 4435550"/>
                      <a:gd name="connsiteY2" fmla="*/ 188447 h 2597829"/>
                      <a:gd name="connsiteX3" fmla="*/ 2026545 w 4435550"/>
                      <a:gd name="connsiteY3" fmla="*/ 47953 h 2597829"/>
                      <a:gd name="connsiteX4" fmla="*/ 2402782 w 4435550"/>
                      <a:gd name="connsiteY4" fmla="*/ 43190 h 2597829"/>
                      <a:gd name="connsiteX5" fmla="*/ 2624239 w 4435550"/>
                      <a:gd name="connsiteY5" fmla="*/ 59859 h 2597829"/>
                      <a:gd name="connsiteX6" fmla="*/ 2859982 w 4435550"/>
                      <a:gd name="connsiteY6" fmla="*/ 112247 h 2597829"/>
                      <a:gd name="connsiteX7" fmla="*/ 3083820 w 4435550"/>
                      <a:gd name="connsiteY7" fmla="*/ 181303 h 2597829"/>
                      <a:gd name="connsiteX8" fmla="*/ 3271938 w 4435550"/>
                      <a:gd name="connsiteY8" fmla="*/ 297983 h 2597829"/>
                      <a:gd name="connsiteX9" fmla="*/ 3593407 w 4435550"/>
                      <a:gd name="connsiteY9" fmla="*/ 507534 h 2597829"/>
                      <a:gd name="connsiteX10" fmla="*/ 3950595 w 4435550"/>
                      <a:gd name="connsiteY10" fmla="*/ 829003 h 2597829"/>
                      <a:gd name="connsiteX11" fmla="*/ 4279207 w 4435550"/>
                      <a:gd name="connsiteY11" fmla="*/ 1317159 h 2597829"/>
                      <a:gd name="connsiteX12" fmla="*/ 4360170 w 4435550"/>
                      <a:gd name="connsiteY12" fmla="*/ 1529090 h 2597829"/>
                      <a:gd name="connsiteX13" fmla="*/ 4405414 w 4435550"/>
                      <a:gd name="connsiteY13" fmla="*/ 1698159 h 2597829"/>
                      <a:gd name="connsiteX14" fmla="*/ 4398270 w 4435550"/>
                      <a:gd name="connsiteY14" fmla="*/ 1914853 h 2597829"/>
                      <a:gd name="connsiteX15" fmla="*/ 4050607 w 4435550"/>
                      <a:gd name="connsiteY15" fmla="*/ 2276803 h 2597829"/>
                      <a:gd name="connsiteX16" fmla="*/ 3652939 w 4435550"/>
                      <a:gd name="connsiteY16" fmla="*/ 1926759 h 2597829"/>
                      <a:gd name="connsiteX17" fmla="*/ 3112395 w 4435550"/>
                      <a:gd name="connsiteY17" fmla="*/ 1921997 h 2597829"/>
                      <a:gd name="connsiteX18" fmla="*/ 2959995 w 4435550"/>
                      <a:gd name="connsiteY18" fmla="*/ 2276803 h 2597829"/>
                      <a:gd name="connsiteX19" fmla="*/ 2683770 w 4435550"/>
                      <a:gd name="connsiteY19" fmla="*/ 1979147 h 2597829"/>
                      <a:gd name="connsiteX20" fmla="*/ 2819501 w 4435550"/>
                      <a:gd name="connsiteY20" fmla="*/ 1886278 h 2597829"/>
                      <a:gd name="connsiteX21" fmla="*/ 3057626 w 4435550"/>
                      <a:gd name="connsiteY21" fmla="*/ 1821984 h 2597829"/>
                      <a:gd name="connsiteX22" fmla="*/ 2957614 w 4435550"/>
                      <a:gd name="connsiteY22" fmla="*/ 1457653 h 2597829"/>
                      <a:gd name="connsiteX23" fmla="*/ 2629001 w 4435550"/>
                      <a:gd name="connsiteY23" fmla="*/ 1417172 h 2597829"/>
                      <a:gd name="connsiteX24" fmla="*/ 2274195 w 4435550"/>
                      <a:gd name="connsiteY24" fmla="*/ 1269534 h 2597829"/>
                      <a:gd name="connsiteX25" fmla="*/ 1519339 w 4435550"/>
                      <a:gd name="connsiteY25" fmla="*/ 1174284 h 2597829"/>
                      <a:gd name="connsiteX26" fmla="*/ 1014514 w 4435550"/>
                      <a:gd name="connsiteY26" fmla="*/ 1429078 h 2597829"/>
                      <a:gd name="connsiteX27" fmla="*/ 924026 w 4435550"/>
                      <a:gd name="connsiteY27" fmla="*/ 1838653 h 2597829"/>
                      <a:gd name="connsiteX28" fmla="*/ 1393132 w 4435550"/>
                      <a:gd name="connsiteY28" fmla="*/ 1881515 h 2597829"/>
                      <a:gd name="connsiteX29" fmla="*/ 1733651 w 4435550"/>
                      <a:gd name="connsiteY29" fmla="*/ 1938665 h 2597829"/>
                      <a:gd name="connsiteX30" fmla="*/ 1607445 w 4435550"/>
                      <a:gd name="connsiteY30" fmla="*/ 2353003 h 2597829"/>
                      <a:gd name="connsiteX31" fmla="*/ 1045470 w 4435550"/>
                      <a:gd name="connsiteY31" fmla="*/ 2576840 h 2597829"/>
                      <a:gd name="connsiteX32" fmla="*/ 388245 w 4435550"/>
                      <a:gd name="connsiteY32" fmla="*/ 2510165 h 2597829"/>
                      <a:gd name="connsiteX33" fmla="*/ 88207 w 4435550"/>
                      <a:gd name="connsiteY33" fmla="*/ 1962478 h 2597829"/>
                      <a:gd name="connsiteX34" fmla="*/ 101 w 4435550"/>
                      <a:gd name="connsiteY34" fmla="*/ 1552903 h 2597829"/>
                      <a:gd name="connsiteX35" fmla="*/ 78682 w 4435550"/>
                      <a:gd name="connsiteY35" fmla="*/ 1219528 h 2597829"/>
                      <a:gd name="connsiteX36" fmla="*/ 166789 w 4435550"/>
                      <a:gd name="connsiteY36" fmla="*/ 1012360 h 2597829"/>
                      <a:gd name="connsiteX37" fmla="*/ 316807 w 4435550"/>
                      <a:gd name="connsiteY37" fmla="*/ 769472 h 2597829"/>
                      <a:gd name="connsiteX38" fmla="*/ 531120 w 4435550"/>
                      <a:gd name="connsiteY38" fmla="*/ 586115 h 2597829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4435550" h="2607308">
                        <a:moveTo>
                          <a:pt x="531120" y="586115"/>
                        </a:moveTo>
                        <a:cubicBezTo>
                          <a:pt x="628752" y="447606"/>
                          <a:pt x="750990" y="314256"/>
                          <a:pt x="988320" y="309890"/>
                        </a:cubicBezTo>
                        <a:cubicBezTo>
                          <a:pt x="1087538" y="205512"/>
                          <a:pt x="1277245" y="96372"/>
                          <a:pt x="1355032" y="188447"/>
                        </a:cubicBezTo>
                        <a:cubicBezTo>
                          <a:pt x="1468539" y="75735"/>
                          <a:pt x="1847157" y="-23088"/>
                          <a:pt x="2026545" y="47953"/>
                        </a:cubicBezTo>
                        <a:cubicBezTo>
                          <a:pt x="2215458" y="-14356"/>
                          <a:pt x="2303166" y="-15944"/>
                          <a:pt x="2402782" y="43190"/>
                        </a:cubicBezTo>
                        <a:cubicBezTo>
                          <a:pt x="2509542" y="11836"/>
                          <a:pt x="2555183" y="31682"/>
                          <a:pt x="2624239" y="59859"/>
                        </a:cubicBezTo>
                        <a:cubicBezTo>
                          <a:pt x="2729014" y="64224"/>
                          <a:pt x="2776241" y="70574"/>
                          <a:pt x="2859982" y="112247"/>
                        </a:cubicBezTo>
                        <a:cubicBezTo>
                          <a:pt x="2979442" y="108676"/>
                          <a:pt x="3029846" y="132884"/>
                          <a:pt x="3083820" y="181303"/>
                        </a:cubicBezTo>
                        <a:cubicBezTo>
                          <a:pt x="3183038" y="210672"/>
                          <a:pt x="3229870" y="203130"/>
                          <a:pt x="3271938" y="297983"/>
                        </a:cubicBezTo>
                        <a:cubicBezTo>
                          <a:pt x="3387825" y="288061"/>
                          <a:pt x="3520382" y="415062"/>
                          <a:pt x="3593407" y="507534"/>
                        </a:cubicBezTo>
                        <a:cubicBezTo>
                          <a:pt x="3728344" y="569050"/>
                          <a:pt x="3862489" y="667873"/>
                          <a:pt x="3950595" y="829003"/>
                        </a:cubicBezTo>
                        <a:cubicBezTo>
                          <a:pt x="4181576" y="923459"/>
                          <a:pt x="4268094" y="1155235"/>
                          <a:pt x="4279207" y="1317159"/>
                        </a:cubicBezTo>
                        <a:cubicBezTo>
                          <a:pt x="4373664" y="1417171"/>
                          <a:pt x="4372474" y="1451302"/>
                          <a:pt x="4360170" y="1529090"/>
                        </a:cubicBezTo>
                        <a:cubicBezTo>
                          <a:pt x="4414542" y="1564015"/>
                          <a:pt x="4441926" y="1652915"/>
                          <a:pt x="4405414" y="1698159"/>
                        </a:cubicBezTo>
                        <a:cubicBezTo>
                          <a:pt x="4435577" y="1752928"/>
                          <a:pt x="4457405" y="1818412"/>
                          <a:pt x="4398270" y="1914853"/>
                        </a:cubicBezTo>
                        <a:cubicBezTo>
                          <a:pt x="4451055" y="2311331"/>
                          <a:pt x="4174292" y="2268379"/>
                          <a:pt x="4050607" y="2276803"/>
                        </a:cubicBezTo>
                        <a:cubicBezTo>
                          <a:pt x="3926922" y="2285227"/>
                          <a:pt x="3807698" y="2048141"/>
                          <a:pt x="3656159" y="1965396"/>
                        </a:cubicBezTo>
                        <a:cubicBezTo>
                          <a:pt x="3504620" y="1882651"/>
                          <a:pt x="3260619" y="1796042"/>
                          <a:pt x="3141372" y="1915558"/>
                        </a:cubicBezTo>
                        <a:cubicBezTo>
                          <a:pt x="3022125" y="2035074"/>
                          <a:pt x="3036262" y="2266205"/>
                          <a:pt x="2959995" y="2276803"/>
                        </a:cubicBezTo>
                        <a:cubicBezTo>
                          <a:pt x="2883728" y="2287401"/>
                          <a:pt x="2761954" y="2039472"/>
                          <a:pt x="2683770" y="1979147"/>
                        </a:cubicBezTo>
                        <a:cubicBezTo>
                          <a:pt x="2605586" y="1918822"/>
                          <a:pt x="2728616" y="1881515"/>
                          <a:pt x="2819501" y="1886278"/>
                        </a:cubicBezTo>
                        <a:cubicBezTo>
                          <a:pt x="2910386" y="1891041"/>
                          <a:pt x="2979838" y="1895406"/>
                          <a:pt x="3057626" y="1821984"/>
                        </a:cubicBezTo>
                        <a:cubicBezTo>
                          <a:pt x="3135414" y="1748562"/>
                          <a:pt x="3160020" y="1596560"/>
                          <a:pt x="2971901" y="1488609"/>
                        </a:cubicBezTo>
                        <a:cubicBezTo>
                          <a:pt x="2783782" y="1380658"/>
                          <a:pt x="2776241" y="1422729"/>
                          <a:pt x="2629001" y="1417172"/>
                        </a:cubicBezTo>
                        <a:cubicBezTo>
                          <a:pt x="2481761" y="1411615"/>
                          <a:pt x="2528195" y="1348115"/>
                          <a:pt x="2274195" y="1269534"/>
                        </a:cubicBezTo>
                        <a:cubicBezTo>
                          <a:pt x="2020195" y="1190953"/>
                          <a:pt x="1738811" y="1135786"/>
                          <a:pt x="1519339" y="1174284"/>
                        </a:cubicBezTo>
                        <a:cubicBezTo>
                          <a:pt x="1299867" y="1212782"/>
                          <a:pt x="1112145" y="1317159"/>
                          <a:pt x="1014514" y="1429078"/>
                        </a:cubicBezTo>
                        <a:cubicBezTo>
                          <a:pt x="916883" y="1540997"/>
                          <a:pt x="841873" y="1689427"/>
                          <a:pt x="933551" y="1845797"/>
                        </a:cubicBezTo>
                        <a:cubicBezTo>
                          <a:pt x="1025229" y="2002167"/>
                          <a:pt x="1259782" y="1925569"/>
                          <a:pt x="1393132" y="1881515"/>
                        </a:cubicBezTo>
                        <a:cubicBezTo>
                          <a:pt x="1526482" y="1837461"/>
                          <a:pt x="1678882" y="1807697"/>
                          <a:pt x="1733651" y="1938665"/>
                        </a:cubicBezTo>
                        <a:cubicBezTo>
                          <a:pt x="1788420" y="2069633"/>
                          <a:pt x="1693567" y="2227591"/>
                          <a:pt x="1607445" y="2353003"/>
                        </a:cubicBezTo>
                        <a:cubicBezTo>
                          <a:pt x="1521323" y="2478415"/>
                          <a:pt x="1201045" y="2519690"/>
                          <a:pt x="1045470" y="2576840"/>
                        </a:cubicBezTo>
                        <a:cubicBezTo>
                          <a:pt x="889895" y="2633990"/>
                          <a:pt x="576364" y="2610178"/>
                          <a:pt x="388245" y="2510165"/>
                        </a:cubicBezTo>
                        <a:cubicBezTo>
                          <a:pt x="200126" y="2410152"/>
                          <a:pt x="41376" y="2096224"/>
                          <a:pt x="88207" y="1962478"/>
                        </a:cubicBezTo>
                        <a:cubicBezTo>
                          <a:pt x="-10218" y="1888262"/>
                          <a:pt x="1688" y="1676728"/>
                          <a:pt x="101" y="1552903"/>
                        </a:cubicBezTo>
                        <a:cubicBezTo>
                          <a:pt x="-1486" y="1429078"/>
                          <a:pt x="15183" y="1304062"/>
                          <a:pt x="78682" y="1219528"/>
                        </a:cubicBezTo>
                        <a:cubicBezTo>
                          <a:pt x="68363" y="1125469"/>
                          <a:pt x="74714" y="1101657"/>
                          <a:pt x="166789" y="1012360"/>
                        </a:cubicBezTo>
                        <a:cubicBezTo>
                          <a:pt x="161233" y="896869"/>
                          <a:pt x="213620" y="797254"/>
                          <a:pt x="316807" y="769472"/>
                        </a:cubicBezTo>
                        <a:cubicBezTo>
                          <a:pt x="346175" y="665491"/>
                          <a:pt x="412058" y="603181"/>
                          <a:pt x="531120" y="58611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4733" name="Group 4732">
                    <a:extLst>
                      <a:ext uri="{FF2B5EF4-FFF2-40B4-BE49-F238E27FC236}">
                        <a16:creationId xmlns:a16="http://schemas.microsoft.com/office/drawing/2014/main" id="{FFD69DBC-855F-E14F-ADCA-E8DB1E8F1783}"/>
                      </a:ext>
                    </a:extLst>
                  </p:cNvPr>
                  <p:cNvGrpSpPr/>
                  <p:nvPr/>
                </p:nvGrpSpPr>
                <p:grpSpPr>
                  <a:xfrm>
                    <a:off x="2484472" y="1351199"/>
                    <a:ext cx="4278850" cy="2463064"/>
                    <a:chOff x="2484472" y="1351199"/>
                    <a:chExt cx="4278850" cy="2463064"/>
                  </a:xfrm>
                </p:grpSpPr>
                <p:grpSp>
                  <p:nvGrpSpPr>
                    <p:cNvPr id="4734" name="Group 4733">
                      <a:extLst>
                        <a:ext uri="{FF2B5EF4-FFF2-40B4-BE49-F238E27FC236}">
                          <a16:creationId xmlns:a16="http://schemas.microsoft.com/office/drawing/2014/main" id="{C0A834E1-18E1-EB45-ACF2-914830E4F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84472" y="1351199"/>
                      <a:ext cx="2896447" cy="2096871"/>
                      <a:chOff x="2484472" y="1351199"/>
                      <a:chExt cx="2896447" cy="2096871"/>
                    </a:xfrm>
                    <a:solidFill>
                      <a:schemeClr val="bg1">
                        <a:lumMod val="65000"/>
                      </a:schemeClr>
                    </a:solidFill>
                  </p:grpSpPr>
                  <p:grpSp>
                    <p:nvGrpSpPr>
                      <p:cNvPr id="4741" name="Group 4740">
                        <a:extLst>
                          <a:ext uri="{FF2B5EF4-FFF2-40B4-BE49-F238E27FC236}">
                            <a16:creationId xmlns:a16="http://schemas.microsoft.com/office/drawing/2014/main" id="{13F8905E-242B-344C-B228-941D5A44A3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84472" y="1351199"/>
                        <a:ext cx="2741041" cy="2096871"/>
                        <a:chOff x="2484472" y="1351199"/>
                        <a:chExt cx="2741041" cy="2096871"/>
                      </a:xfrm>
                      <a:grpFill/>
                    </p:grpSpPr>
                    <p:grpSp>
                      <p:nvGrpSpPr>
                        <p:cNvPr id="4743" name="Group 4742">
                          <a:extLst>
                            <a:ext uri="{FF2B5EF4-FFF2-40B4-BE49-F238E27FC236}">
                              <a16:creationId xmlns:a16="http://schemas.microsoft.com/office/drawing/2014/main" id="{554D2DF2-44E9-6B49-B01C-E7BF670E241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2484472" y="1351199"/>
                          <a:ext cx="2741041" cy="2096871"/>
                          <a:chOff x="2484472" y="1351199"/>
                          <a:chExt cx="2741041" cy="2096871"/>
                        </a:xfrm>
                        <a:grpFill/>
                      </p:grpSpPr>
                      <p:grpSp>
                        <p:nvGrpSpPr>
                          <p:cNvPr id="4745" name="Group 4744">
                            <a:extLst>
                              <a:ext uri="{FF2B5EF4-FFF2-40B4-BE49-F238E27FC236}">
                                <a16:creationId xmlns:a16="http://schemas.microsoft.com/office/drawing/2014/main" id="{7ACA7C3C-5BC5-AB43-B132-ABC5D404F55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2484472" y="1351199"/>
                            <a:ext cx="2526820" cy="2096871"/>
                            <a:chOff x="2484472" y="1351199"/>
                            <a:chExt cx="2526820" cy="2096871"/>
                          </a:xfrm>
                          <a:grpFill/>
                        </p:grpSpPr>
                        <p:sp>
                          <p:nvSpPr>
                            <p:cNvPr id="4747" name="Freeform 4746">
                              <a:extLst>
                                <a:ext uri="{FF2B5EF4-FFF2-40B4-BE49-F238E27FC236}">
                                  <a16:creationId xmlns:a16="http://schemas.microsoft.com/office/drawing/2014/main" id="{1CD4B3F0-BBCB-0E47-A684-D363AFCEA5E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3645623" y="1460401"/>
                              <a:ext cx="214018" cy="276000"/>
                            </a:xfrm>
                            <a:custGeom>
                              <a:avLst/>
                              <a:gdLst>
                                <a:gd name="connsiteX0" fmla="*/ 108486 w 225016"/>
                                <a:gd name="connsiteY0" fmla="*/ 43687 h 232157"/>
                                <a:gd name="connsiteX1" fmla="*/ 2886 w 225016"/>
                                <a:gd name="connsiteY1" fmla="*/ 224887 h 232157"/>
                                <a:gd name="connsiteX2" fmla="*/ 36486 w 225016"/>
                                <a:gd name="connsiteY2" fmla="*/ 186487 h 232157"/>
                                <a:gd name="connsiteX3" fmla="*/ 107286 w 225016"/>
                                <a:gd name="connsiteY3" fmla="*/ 94087 h 232157"/>
                                <a:gd name="connsiteX4" fmla="*/ 223686 w 225016"/>
                                <a:gd name="connsiteY4" fmla="*/ 148087 h 232157"/>
                                <a:gd name="connsiteX5" fmla="*/ 170886 w 225016"/>
                                <a:gd name="connsiteY5" fmla="*/ 62887 h 232157"/>
                                <a:gd name="connsiteX6" fmla="*/ 179286 w 225016"/>
                                <a:gd name="connsiteY6" fmla="*/ 487 h 232157"/>
                                <a:gd name="connsiteX7" fmla="*/ 108486 w 225016"/>
                                <a:gd name="connsiteY7" fmla="*/ 43687 h 232157"/>
                                <a:gd name="connsiteX0" fmla="*/ 102917 w 219447"/>
                                <a:gd name="connsiteY0" fmla="*/ 44029 h 269503"/>
                                <a:gd name="connsiteX1" fmla="*/ 3317 w 219447"/>
                                <a:gd name="connsiteY1" fmla="*/ 264829 h 269503"/>
                                <a:gd name="connsiteX2" fmla="*/ 30917 w 219447"/>
                                <a:gd name="connsiteY2" fmla="*/ 186829 h 269503"/>
                                <a:gd name="connsiteX3" fmla="*/ 101717 w 219447"/>
                                <a:gd name="connsiteY3" fmla="*/ 94429 h 269503"/>
                                <a:gd name="connsiteX4" fmla="*/ 218117 w 219447"/>
                                <a:gd name="connsiteY4" fmla="*/ 148429 h 269503"/>
                                <a:gd name="connsiteX5" fmla="*/ 165317 w 219447"/>
                                <a:gd name="connsiteY5" fmla="*/ 63229 h 269503"/>
                                <a:gd name="connsiteX6" fmla="*/ 173717 w 219447"/>
                                <a:gd name="connsiteY6" fmla="*/ 829 h 269503"/>
                                <a:gd name="connsiteX7" fmla="*/ 102917 w 219447"/>
                                <a:gd name="connsiteY7" fmla="*/ 44029 h 269503"/>
                                <a:gd name="connsiteX0" fmla="*/ 105265 w 221795"/>
                                <a:gd name="connsiteY0" fmla="*/ 44029 h 276923"/>
                                <a:gd name="connsiteX1" fmla="*/ 5665 w 221795"/>
                                <a:gd name="connsiteY1" fmla="*/ 264829 h 276923"/>
                                <a:gd name="connsiteX2" fmla="*/ 33265 w 221795"/>
                                <a:gd name="connsiteY2" fmla="*/ 186829 h 276923"/>
                                <a:gd name="connsiteX3" fmla="*/ 104065 w 221795"/>
                                <a:gd name="connsiteY3" fmla="*/ 94429 h 276923"/>
                                <a:gd name="connsiteX4" fmla="*/ 220465 w 221795"/>
                                <a:gd name="connsiteY4" fmla="*/ 148429 h 276923"/>
                                <a:gd name="connsiteX5" fmla="*/ 167665 w 221795"/>
                                <a:gd name="connsiteY5" fmla="*/ 63229 h 276923"/>
                                <a:gd name="connsiteX6" fmla="*/ 176065 w 221795"/>
                                <a:gd name="connsiteY6" fmla="*/ 829 h 276923"/>
                                <a:gd name="connsiteX7" fmla="*/ 105265 w 221795"/>
                                <a:gd name="connsiteY7" fmla="*/ 44029 h 276923"/>
                                <a:gd name="connsiteX0" fmla="*/ 105265 w 221795"/>
                                <a:gd name="connsiteY0" fmla="*/ 44029 h 276923"/>
                                <a:gd name="connsiteX1" fmla="*/ 5665 w 221795"/>
                                <a:gd name="connsiteY1" fmla="*/ 264829 h 276923"/>
                                <a:gd name="connsiteX2" fmla="*/ 33265 w 221795"/>
                                <a:gd name="connsiteY2" fmla="*/ 186829 h 276923"/>
                                <a:gd name="connsiteX3" fmla="*/ 104065 w 221795"/>
                                <a:gd name="connsiteY3" fmla="*/ 94429 h 276923"/>
                                <a:gd name="connsiteX4" fmla="*/ 220465 w 221795"/>
                                <a:gd name="connsiteY4" fmla="*/ 148429 h 276923"/>
                                <a:gd name="connsiteX5" fmla="*/ 167665 w 221795"/>
                                <a:gd name="connsiteY5" fmla="*/ 63229 h 276923"/>
                                <a:gd name="connsiteX6" fmla="*/ 176065 w 221795"/>
                                <a:gd name="connsiteY6" fmla="*/ 829 h 276923"/>
                                <a:gd name="connsiteX7" fmla="*/ 105265 w 221795"/>
                                <a:gd name="connsiteY7" fmla="*/ 44029 h 276923"/>
                                <a:gd name="connsiteX0" fmla="*/ 102034 w 218564"/>
                                <a:gd name="connsiteY0" fmla="*/ 44029 h 264829"/>
                                <a:gd name="connsiteX1" fmla="*/ 2434 w 218564"/>
                                <a:gd name="connsiteY1" fmla="*/ 264829 h 264829"/>
                                <a:gd name="connsiteX2" fmla="*/ 30034 w 218564"/>
                                <a:gd name="connsiteY2" fmla="*/ 186829 h 264829"/>
                                <a:gd name="connsiteX3" fmla="*/ 100834 w 218564"/>
                                <a:gd name="connsiteY3" fmla="*/ 94429 h 264829"/>
                                <a:gd name="connsiteX4" fmla="*/ 217234 w 218564"/>
                                <a:gd name="connsiteY4" fmla="*/ 148429 h 264829"/>
                                <a:gd name="connsiteX5" fmla="*/ 164434 w 218564"/>
                                <a:gd name="connsiteY5" fmla="*/ 63229 h 264829"/>
                                <a:gd name="connsiteX6" fmla="*/ 172834 w 218564"/>
                                <a:gd name="connsiteY6" fmla="*/ 829 h 264829"/>
                                <a:gd name="connsiteX7" fmla="*/ 102034 w 218564"/>
                                <a:gd name="connsiteY7" fmla="*/ 44029 h 264829"/>
                                <a:gd name="connsiteX0" fmla="*/ 102034 w 218564"/>
                                <a:gd name="connsiteY0" fmla="*/ 44143 h 273343"/>
                                <a:gd name="connsiteX1" fmla="*/ 2434 w 218564"/>
                                <a:gd name="connsiteY1" fmla="*/ 273343 h 273343"/>
                                <a:gd name="connsiteX2" fmla="*/ 30034 w 218564"/>
                                <a:gd name="connsiteY2" fmla="*/ 186943 h 273343"/>
                                <a:gd name="connsiteX3" fmla="*/ 100834 w 218564"/>
                                <a:gd name="connsiteY3" fmla="*/ 94543 h 273343"/>
                                <a:gd name="connsiteX4" fmla="*/ 217234 w 218564"/>
                                <a:gd name="connsiteY4" fmla="*/ 148543 h 273343"/>
                                <a:gd name="connsiteX5" fmla="*/ 164434 w 218564"/>
                                <a:gd name="connsiteY5" fmla="*/ 63343 h 273343"/>
                                <a:gd name="connsiteX6" fmla="*/ 172834 w 218564"/>
                                <a:gd name="connsiteY6" fmla="*/ 943 h 273343"/>
                                <a:gd name="connsiteX7" fmla="*/ 102034 w 218564"/>
                                <a:gd name="connsiteY7" fmla="*/ 44143 h 273343"/>
                                <a:gd name="connsiteX0" fmla="*/ 102790 w 219320"/>
                                <a:gd name="connsiteY0" fmla="*/ 44143 h 273343"/>
                                <a:gd name="connsiteX1" fmla="*/ 3190 w 219320"/>
                                <a:gd name="connsiteY1" fmla="*/ 273343 h 273343"/>
                                <a:gd name="connsiteX2" fmla="*/ 23590 w 219320"/>
                                <a:gd name="connsiteY2" fmla="*/ 150943 h 273343"/>
                                <a:gd name="connsiteX3" fmla="*/ 101590 w 219320"/>
                                <a:gd name="connsiteY3" fmla="*/ 94543 h 273343"/>
                                <a:gd name="connsiteX4" fmla="*/ 217990 w 219320"/>
                                <a:gd name="connsiteY4" fmla="*/ 148543 h 273343"/>
                                <a:gd name="connsiteX5" fmla="*/ 165190 w 219320"/>
                                <a:gd name="connsiteY5" fmla="*/ 63343 h 273343"/>
                                <a:gd name="connsiteX6" fmla="*/ 173590 w 219320"/>
                                <a:gd name="connsiteY6" fmla="*/ 943 h 273343"/>
                                <a:gd name="connsiteX7" fmla="*/ 102790 w 219320"/>
                                <a:gd name="connsiteY7" fmla="*/ 44143 h 273343"/>
                                <a:gd name="connsiteX0" fmla="*/ 102395 w 218925"/>
                                <a:gd name="connsiteY0" fmla="*/ 44143 h 273343"/>
                                <a:gd name="connsiteX1" fmla="*/ 2795 w 218925"/>
                                <a:gd name="connsiteY1" fmla="*/ 273343 h 273343"/>
                                <a:gd name="connsiteX2" fmla="*/ 23195 w 218925"/>
                                <a:gd name="connsiteY2" fmla="*/ 150943 h 273343"/>
                                <a:gd name="connsiteX3" fmla="*/ 101195 w 218925"/>
                                <a:gd name="connsiteY3" fmla="*/ 94543 h 273343"/>
                                <a:gd name="connsiteX4" fmla="*/ 217595 w 218925"/>
                                <a:gd name="connsiteY4" fmla="*/ 148543 h 273343"/>
                                <a:gd name="connsiteX5" fmla="*/ 164795 w 218925"/>
                                <a:gd name="connsiteY5" fmla="*/ 63343 h 273343"/>
                                <a:gd name="connsiteX6" fmla="*/ 173195 w 218925"/>
                                <a:gd name="connsiteY6" fmla="*/ 943 h 273343"/>
                                <a:gd name="connsiteX7" fmla="*/ 102395 w 218925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50125 h 279325"/>
                                <a:gd name="connsiteX1" fmla="*/ 358 w 216488"/>
                                <a:gd name="connsiteY1" fmla="*/ 279325 h 279325"/>
                                <a:gd name="connsiteX2" fmla="*/ 20758 w 216488"/>
                                <a:gd name="connsiteY2" fmla="*/ 156925 h 279325"/>
                                <a:gd name="connsiteX3" fmla="*/ 98758 w 216488"/>
                                <a:gd name="connsiteY3" fmla="*/ 100525 h 279325"/>
                                <a:gd name="connsiteX4" fmla="*/ 215158 w 216488"/>
                                <a:gd name="connsiteY4" fmla="*/ 154525 h 279325"/>
                                <a:gd name="connsiteX5" fmla="*/ 162358 w 216488"/>
                                <a:gd name="connsiteY5" fmla="*/ 69325 h 279325"/>
                                <a:gd name="connsiteX6" fmla="*/ 170758 w 216488"/>
                                <a:gd name="connsiteY6" fmla="*/ 6925 h 279325"/>
                                <a:gd name="connsiteX7" fmla="*/ 99958 w 216488"/>
                                <a:gd name="connsiteY7" fmla="*/ 50125 h 279325"/>
                                <a:gd name="connsiteX0" fmla="*/ 99958 w 216488"/>
                                <a:gd name="connsiteY0" fmla="*/ 50125 h 279325"/>
                                <a:gd name="connsiteX1" fmla="*/ 358 w 216488"/>
                                <a:gd name="connsiteY1" fmla="*/ 279325 h 279325"/>
                                <a:gd name="connsiteX2" fmla="*/ 20758 w 216488"/>
                                <a:gd name="connsiteY2" fmla="*/ 156925 h 279325"/>
                                <a:gd name="connsiteX3" fmla="*/ 98758 w 216488"/>
                                <a:gd name="connsiteY3" fmla="*/ 100525 h 279325"/>
                                <a:gd name="connsiteX4" fmla="*/ 215158 w 216488"/>
                                <a:gd name="connsiteY4" fmla="*/ 154525 h 279325"/>
                                <a:gd name="connsiteX5" fmla="*/ 162358 w 216488"/>
                                <a:gd name="connsiteY5" fmla="*/ 69325 h 279325"/>
                                <a:gd name="connsiteX6" fmla="*/ 170758 w 216488"/>
                                <a:gd name="connsiteY6" fmla="*/ 6925 h 279325"/>
                                <a:gd name="connsiteX7" fmla="*/ 99958 w 216488"/>
                                <a:gd name="connsiteY7" fmla="*/ 50125 h 279325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100943 w 217473"/>
                                <a:gd name="connsiteY0" fmla="*/ 43200 h 272400"/>
                                <a:gd name="connsiteX1" fmla="*/ 1343 w 217473"/>
                                <a:gd name="connsiteY1" fmla="*/ 272400 h 272400"/>
                                <a:gd name="connsiteX2" fmla="*/ 21743 w 217473"/>
                                <a:gd name="connsiteY2" fmla="*/ 150000 h 272400"/>
                                <a:gd name="connsiteX3" fmla="*/ 99743 w 217473"/>
                                <a:gd name="connsiteY3" fmla="*/ 93600 h 272400"/>
                                <a:gd name="connsiteX4" fmla="*/ 216143 w 217473"/>
                                <a:gd name="connsiteY4" fmla="*/ 147600 h 272400"/>
                                <a:gd name="connsiteX5" fmla="*/ 163343 w 217473"/>
                                <a:gd name="connsiteY5" fmla="*/ 62400 h 272400"/>
                                <a:gd name="connsiteX6" fmla="*/ 171743 w 217473"/>
                                <a:gd name="connsiteY6" fmla="*/ 0 h 272400"/>
                                <a:gd name="connsiteX7" fmla="*/ 100943 w 217473"/>
                                <a:gd name="connsiteY7" fmla="*/ 43200 h 272400"/>
                                <a:gd name="connsiteX0" fmla="*/ 100118 w 216521"/>
                                <a:gd name="connsiteY0" fmla="*/ 43200 h 272400"/>
                                <a:gd name="connsiteX1" fmla="*/ 518 w 216521"/>
                                <a:gd name="connsiteY1" fmla="*/ 272400 h 272400"/>
                                <a:gd name="connsiteX2" fmla="*/ 20918 w 216521"/>
                                <a:gd name="connsiteY2" fmla="*/ 150000 h 272400"/>
                                <a:gd name="connsiteX3" fmla="*/ 102518 w 216521"/>
                                <a:gd name="connsiteY3" fmla="*/ 129600 h 272400"/>
                                <a:gd name="connsiteX4" fmla="*/ 215318 w 216521"/>
                                <a:gd name="connsiteY4" fmla="*/ 147600 h 272400"/>
                                <a:gd name="connsiteX5" fmla="*/ 162518 w 216521"/>
                                <a:gd name="connsiteY5" fmla="*/ 62400 h 272400"/>
                                <a:gd name="connsiteX6" fmla="*/ 170918 w 216521"/>
                                <a:gd name="connsiteY6" fmla="*/ 0 h 272400"/>
                                <a:gd name="connsiteX7" fmla="*/ 100118 w 216521"/>
                                <a:gd name="connsiteY7" fmla="*/ 43200 h 272400"/>
                                <a:gd name="connsiteX0" fmla="*/ 99674 w 216077"/>
                                <a:gd name="connsiteY0" fmla="*/ 43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99674 w 216077"/>
                                <a:gd name="connsiteY7" fmla="*/ 43200 h 272400"/>
                                <a:gd name="connsiteX0" fmla="*/ 84074 w 216077"/>
                                <a:gd name="connsiteY0" fmla="*/ 55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84074 w 216077"/>
                                <a:gd name="connsiteY7" fmla="*/ 55200 h 272400"/>
                                <a:gd name="connsiteX0" fmla="*/ 84074 w 216077"/>
                                <a:gd name="connsiteY0" fmla="*/ 55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84074 w 216077"/>
                                <a:gd name="connsiteY7" fmla="*/ 55200 h 272400"/>
                                <a:gd name="connsiteX0" fmla="*/ 85429 w 217432"/>
                                <a:gd name="connsiteY0" fmla="*/ 55200 h 272400"/>
                                <a:gd name="connsiteX1" fmla="*/ 1429 w 217432"/>
                                <a:gd name="connsiteY1" fmla="*/ 272400 h 272400"/>
                                <a:gd name="connsiteX2" fmla="*/ 73429 w 217432"/>
                                <a:gd name="connsiteY2" fmla="*/ 205200 h 272400"/>
                                <a:gd name="connsiteX3" fmla="*/ 103429 w 217432"/>
                                <a:gd name="connsiteY3" fmla="*/ 129600 h 272400"/>
                                <a:gd name="connsiteX4" fmla="*/ 216229 w 217432"/>
                                <a:gd name="connsiteY4" fmla="*/ 147600 h 272400"/>
                                <a:gd name="connsiteX5" fmla="*/ 163429 w 217432"/>
                                <a:gd name="connsiteY5" fmla="*/ 62400 h 272400"/>
                                <a:gd name="connsiteX6" fmla="*/ 171829 w 217432"/>
                                <a:gd name="connsiteY6" fmla="*/ 0 h 272400"/>
                                <a:gd name="connsiteX7" fmla="*/ 85429 w 217432"/>
                                <a:gd name="connsiteY7" fmla="*/ 55200 h 272400"/>
                                <a:gd name="connsiteX0" fmla="*/ 84000 w 216003"/>
                                <a:gd name="connsiteY0" fmla="*/ 55200 h 272400"/>
                                <a:gd name="connsiteX1" fmla="*/ 0 w 216003"/>
                                <a:gd name="connsiteY1" fmla="*/ 272400 h 272400"/>
                                <a:gd name="connsiteX2" fmla="*/ 72000 w 216003"/>
                                <a:gd name="connsiteY2" fmla="*/ 205200 h 272400"/>
                                <a:gd name="connsiteX3" fmla="*/ 102000 w 216003"/>
                                <a:gd name="connsiteY3" fmla="*/ 129600 h 272400"/>
                                <a:gd name="connsiteX4" fmla="*/ 214800 w 216003"/>
                                <a:gd name="connsiteY4" fmla="*/ 147600 h 272400"/>
                                <a:gd name="connsiteX5" fmla="*/ 162000 w 216003"/>
                                <a:gd name="connsiteY5" fmla="*/ 62400 h 272400"/>
                                <a:gd name="connsiteX6" fmla="*/ 170400 w 216003"/>
                                <a:gd name="connsiteY6" fmla="*/ 0 h 272400"/>
                                <a:gd name="connsiteX7" fmla="*/ 84000 w 21600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72160 w 216163"/>
                                <a:gd name="connsiteY2" fmla="*/ 2052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51760 w 216163"/>
                                <a:gd name="connsiteY2" fmla="*/ 1848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40960 w 216163"/>
                                <a:gd name="connsiteY2" fmla="*/ 1668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2466"/>
                                <a:gd name="connsiteY0" fmla="*/ 55200 h 272400"/>
                                <a:gd name="connsiteX1" fmla="*/ 160 w 212466"/>
                                <a:gd name="connsiteY1" fmla="*/ 272400 h 272400"/>
                                <a:gd name="connsiteX2" fmla="*/ 40960 w 212466"/>
                                <a:gd name="connsiteY2" fmla="*/ 166800 h 272400"/>
                                <a:gd name="connsiteX3" fmla="*/ 106960 w 212466"/>
                                <a:gd name="connsiteY3" fmla="*/ 97200 h 272400"/>
                                <a:gd name="connsiteX4" fmla="*/ 211360 w 212466"/>
                                <a:gd name="connsiteY4" fmla="*/ 148800 h 272400"/>
                                <a:gd name="connsiteX5" fmla="*/ 162160 w 212466"/>
                                <a:gd name="connsiteY5" fmla="*/ 62400 h 272400"/>
                                <a:gd name="connsiteX6" fmla="*/ 170560 w 212466"/>
                                <a:gd name="connsiteY6" fmla="*/ 0 h 272400"/>
                                <a:gd name="connsiteX7" fmla="*/ 84160 w 212466"/>
                                <a:gd name="connsiteY7" fmla="*/ 55200 h 272400"/>
                                <a:gd name="connsiteX0" fmla="*/ 84160 w 215324"/>
                                <a:gd name="connsiteY0" fmla="*/ 55200 h 272400"/>
                                <a:gd name="connsiteX1" fmla="*/ 160 w 215324"/>
                                <a:gd name="connsiteY1" fmla="*/ 272400 h 272400"/>
                                <a:gd name="connsiteX2" fmla="*/ 40960 w 215324"/>
                                <a:gd name="connsiteY2" fmla="*/ 166800 h 272400"/>
                                <a:gd name="connsiteX3" fmla="*/ 106960 w 215324"/>
                                <a:gd name="connsiteY3" fmla="*/ 97200 h 272400"/>
                                <a:gd name="connsiteX4" fmla="*/ 211360 w 215324"/>
                                <a:gd name="connsiteY4" fmla="*/ 148800 h 272400"/>
                                <a:gd name="connsiteX5" fmla="*/ 162160 w 215324"/>
                                <a:gd name="connsiteY5" fmla="*/ 62400 h 272400"/>
                                <a:gd name="connsiteX6" fmla="*/ 170560 w 215324"/>
                                <a:gd name="connsiteY6" fmla="*/ 0 h 272400"/>
                                <a:gd name="connsiteX7" fmla="*/ 84160 w 215324"/>
                                <a:gd name="connsiteY7" fmla="*/ 55200 h 272400"/>
                                <a:gd name="connsiteX0" fmla="*/ 84160 w 215324"/>
                                <a:gd name="connsiteY0" fmla="*/ 55200 h 272400"/>
                                <a:gd name="connsiteX1" fmla="*/ 160 w 215324"/>
                                <a:gd name="connsiteY1" fmla="*/ 272400 h 272400"/>
                                <a:gd name="connsiteX2" fmla="*/ 40960 w 215324"/>
                                <a:gd name="connsiteY2" fmla="*/ 166800 h 272400"/>
                                <a:gd name="connsiteX3" fmla="*/ 106960 w 215324"/>
                                <a:gd name="connsiteY3" fmla="*/ 97200 h 272400"/>
                                <a:gd name="connsiteX4" fmla="*/ 211360 w 215324"/>
                                <a:gd name="connsiteY4" fmla="*/ 148800 h 272400"/>
                                <a:gd name="connsiteX5" fmla="*/ 162160 w 215324"/>
                                <a:gd name="connsiteY5" fmla="*/ 62400 h 272400"/>
                                <a:gd name="connsiteX6" fmla="*/ 170560 w 215324"/>
                                <a:gd name="connsiteY6" fmla="*/ 0 h 272400"/>
                                <a:gd name="connsiteX7" fmla="*/ 84160 w 215324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6099"/>
                                <a:gd name="connsiteY0" fmla="*/ 55200 h 272400"/>
                                <a:gd name="connsiteX1" fmla="*/ 160 w 216099"/>
                                <a:gd name="connsiteY1" fmla="*/ 272400 h 272400"/>
                                <a:gd name="connsiteX2" fmla="*/ 40960 w 216099"/>
                                <a:gd name="connsiteY2" fmla="*/ 166800 h 272400"/>
                                <a:gd name="connsiteX3" fmla="*/ 106960 w 216099"/>
                                <a:gd name="connsiteY3" fmla="*/ 97200 h 272400"/>
                                <a:gd name="connsiteX4" fmla="*/ 211360 w 216099"/>
                                <a:gd name="connsiteY4" fmla="*/ 148800 h 272400"/>
                                <a:gd name="connsiteX5" fmla="*/ 162160 w 216099"/>
                                <a:gd name="connsiteY5" fmla="*/ 62400 h 272400"/>
                                <a:gd name="connsiteX6" fmla="*/ 170560 w 216099"/>
                                <a:gd name="connsiteY6" fmla="*/ 0 h 272400"/>
                                <a:gd name="connsiteX7" fmla="*/ 84160 w 216099"/>
                                <a:gd name="connsiteY7" fmla="*/ 55200 h 272400"/>
                                <a:gd name="connsiteX0" fmla="*/ 84160 w 214604"/>
                                <a:gd name="connsiteY0" fmla="*/ 55200 h 272400"/>
                                <a:gd name="connsiteX1" fmla="*/ 160 w 214604"/>
                                <a:gd name="connsiteY1" fmla="*/ 272400 h 272400"/>
                                <a:gd name="connsiteX2" fmla="*/ 40960 w 214604"/>
                                <a:gd name="connsiteY2" fmla="*/ 166800 h 272400"/>
                                <a:gd name="connsiteX3" fmla="*/ 106960 w 214604"/>
                                <a:gd name="connsiteY3" fmla="*/ 97200 h 272400"/>
                                <a:gd name="connsiteX4" fmla="*/ 211360 w 214604"/>
                                <a:gd name="connsiteY4" fmla="*/ 148800 h 272400"/>
                                <a:gd name="connsiteX5" fmla="*/ 162160 w 214604"/>
                                <a:gd name="connsiteY5" fmla="*/ 62400 h 272400"/>
                                <a:gd name="connsiteX6" fmla="*/ 170560 w 214604"/>
                                <a:gd name="connsiteY6" fmla="*/ 0 h 272400"/>
                                <a:gd name="connsiteX7" fmla="*/ 84160 w 214604"/>
                                <a:gd name="connsiteY7" fmla="*/ 55200 h 272400"/>
                                <a:gd name="connsiteX0" fmla="*/ 84160 w 213603"/>
                                <a:gd name="connsiteY0" fmla="*/ 55200 h 272400"/>
                                <a:gd name="connsiteX1" fmla="*/ 160 w 213603"/>
                                <a:gd name="connsiteY1" fmla="*/ 272400 h 272400"/>
                                <a:gd name="connsiteX2" fmla="*/ 40960 w 213603"/>
                                <a:gd name="connsiteY2" fmla="*/ 166800 h 272400"/>
                                <a:gd name="connsiteX3" fmla="*/ 106960 w 213603"/>
                                <a:gd name="connsiteY3" fmla="*/ 97200 h 272400"/>
                                <a:gd name="connsiteX4" fmla="*/ 211360 w 213603"/>
                                <a:gd name="connsiteY4" fmla="*/ 148800 h 272400"/>
                                <a:gd name="connsiteX5" fmla="*/ 162160 w 213603"/>
                                <a:gd name="connsiteY5" fmla="*/ 62400 h 272400"/>
                                <a:gd name="connsiteX6" fmla="*/ 170560 w 213603"/>
                                <a:gd name="connsiteY6" fmla="*/ 0 h 272400"/>
                                <a:gd name="connsiteX7" fmla="*/ 84160 w 213603"/>
                                <a:gd name="connsiteY7" fmla="*/ 55200 h 272400"/>
                                <a:gd name="connsiteX0" fmla="*/ 84160 w 213002"/>
                                <a:gd name="connsiteY0" fmla="*/ 55200 h 272400"/>
                                <a:gd name="connsiteX1" fmla="*/ 160 w 213002"/>
                                <a:gd name="connsiteY1" fmla="*/ 272400 h 272400"/>
                                <a:gd name="connsiteX2" fmla="*/ 40960 w 213002"/>
                                <a:gd name="connsiteY2" fmla="*/ 166800 h 272400"/>
                                <a:gd name="connsiteX3" fmla="*/ 106960 w 213002"/>
                                <a:gd name="connsiteY3" fmla="*/ 97200 h 272400"/>
                                <a:gd name="connsiteX4" fmla="*/ 211360 w 213002"/>
                                <a:gd name="connsiteY4" fmla="*/ 148800 h 272400"/>
                                <a:gd name="connsiteX5" fmla="*/ 162160 w 213002"/>
                                <a:gd name="connsiteY5" fmla="*/ 62400 h 272400"/>
                                <a:gd name="connsiteX6" fmla="*/ 170560 w 213002"/>
                                <a:gd name="connsiteY6" fmla="*/ 0 h 272400"/>
                                <a:gd name="connsiteX7" fmla="*/ 84160 w 213002"/>
                                <a:gd name="connsiteY7" fmla="*/ 55200 h 272400"/>
                                <a:gd name="connsiteX0" fmla="*/ 85071 w 213913"/>
                                <a:gd name="connsiteY0" fmla="*/ 55200 h 272400"/>
                                <a:gd name="connsiteX1" fmla="*/ 1071 w 213913"/>
                                <a:gd name="connsiteY1" fmla="*/ 272400 h 272400"/>
                                <a:gd name="connsiteX2" fmla="*/ 41871 w 213913"/>
                                <a:gd name="connsiteY2" fmla="*/ 166800 h 272400"/>
                                <a:gd name="connsiteX3" fmla="*/ 107871 w 213913"/>
                                <a:gd name="connsiteY3" fmla="*/ 97200 h 272400"/>
                                <a:gd name="connsiteX4" fmla="*/ 212271 w 213913"/>
                                <a:gd name="connsiteY4" fmla="*/ 148800 h 272400"/>
                                <a:gd name="connsiteX5" fmla="*/ 163071 w 213913"/>
                                <a:gd name="connsiteY5" fmla="*/ 62400 h 272400"/>
                                <a:gd name="connsiteX6" fmla="*/ 171471 w 213913"/>
                                <a:gd name="connsiteY6" fmla="*/ 0 h 272400"/>
                                <a:gd name="connsiteX7" fmla="*/ 85071 w 213913"/>
                                <a:gd name="connsiteY7" fmla="*/ 55200 h 272400"/>
                                <a:gd name="connsiteX0" fmla="*/ 84571 w 213413"/>
                                <a:gd name="connsiteY0" fmla="*/ 55200 h 276000"/>
                                <a:gd name="connsiteX1" fmla="*/ 571 w 213413"/>
                                <a:gd name="connsiteY1" fmla="*/ 276000 h 276000"/>
                                <a:gd name="connsiteX2" fmla="*/ 41371 w 213413"/>
                                <a:gd name="connsiteY2" fmla="*/ 166800 h 276000"/>
                                <a:gd name="connsiteX3" fmla="*/ 107371 w 213413"/>
                                <a:gd name="connsiteY3" fmla="*/ 97200 h 276000"/>
                                <a:gd name="connsiteX4" fmla="*/ 211771 w 213413"/>
                                <a:gd name="connsiteY4" fmla="*/ 148800 h 276000"/>
                                <a:gd name="connsiteX5" fmla="*/ 162571 w 213413"/>
                                <a:gd name="connsiteY5" fmla="*/ 62400 h 276000"/>
                                <a:gd name="connsiteX6" fmla="*/ 170971 w 213413"/>
                                <a:gd name="connsiteY6" fmla="*/ 0 h 276000"/>
                                <a:gd name="connsiteX7" fmla="*/ 84571 w 213413"/>
                                <a:gd name="connsiteY7" fmla="*/ 55200 h 276000"/>
                                <a:gd name="connsiteX0" fmla="*/ 85176 w 214018"/>
                                <a:gd name="connsiteY0" fmla="*/ 55200 h 276000"/>
                                <a:gd name="connsiteX1" fmla="*/ 1176 w 214018"/>
                                <a:gd name="connsiteY1" fmla="*/ 276000 h 276000"/>
                                <a:gd name="connsiteX2" fmla="*/ 41976 w 214018"/>
                                <a:gd name="connsiteY2" fmla="*/ 166800 h 276000"/>
                                <a:gd name="connsiteX3" fmla="*/ 107976 w 214018"/>
                                <a:gd name="connsiteY3" fmla="*/ 97200 h 276000"/>
                                <a:gd name="connsiteX4" fmla="*/ 212376 w 214018"/>
                                <a:gd name="connsiteY4" fmla="*/ 148800 h 276000"/>
                                <a:gd name="connsiteX5" fmla="*/ 163176 w 214018"/>
                                <a:gd name="connsiteY5" fmla="*/ 62400 h 276000"/>
                                <a:gd name="connsiteX6" fmla="*/ 171576 w 214018"/>
                                <a:gd name="connsiteY6" fmla="*/ 0 h 276000"/>
                                <a:gd name="connsiteX7" fmla="*/ 85176 w 214018"/>
                                <a:gd name="connsiteY7" fmla="*/ 55200 h 27600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214018" h="276000">
                                  <a:moveTo>
                                    <a:pt x="85176" y="55200"/>
                                  </a:moveTo>
                                  <a:cubicBezTo>
                                    <a:pt x="56776" y="101200"/>
                                    <a:pt x="-9624" y="163400"/>
                                    <a:pt x="1176" y="276000"/>
                                  </a:cubicBezTo>
                                  <a:cubicBezTo>
                                    <a:pt x="10776" y="245800"/>
                                    <a:pt x="24176" y="196600"/>
                                    <a:pt x="41976" y="166800"/>
                                  </a:cubicBezTo>
                                  <a:cubicBezTo>
                                    <a:pt x="59776" y="137000"/>
                                    <a:pt x="79576" y="100200"/>
                                    <a:pt x="107976" y="97200"/>
                                  </a:cubicBezTo>
                                  <a:cubicBezTo>
                                    <a:pt x="136376" y="94200"/>
                                    <a:pt x="200776" y="163000"/>
                                    <a:pt x="212376" y="148800"/>
                                  </a:cubicBezTo>
                                  <a:cubicBezTo>
                                    <a:pt x="223976" y="134600"/>
                                    <a:pt x="170576" y="87000"/>
                                    <a:pt x="163176" y="62400"/>
                                  </a:cubicBezTo>
                                  <a:cubicBezTo>
                                    <a:pt x="155776" y="37800"/>
                                    <a:pt x="172376" y="23200"/>
                                    <a:pt x="171576" y="0"/>
                                  </a:cubicBezTo>
                                  <a:cubicBezTo>
                                    <a:pt x="134776" y="22400"/>
                                    <a:pt x="113576" y="9200"/>
                                    <a:pt x="85176" y="5520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  <p:grpSp>
                          <p:nvGrpSpPr>
                            <p:cNvPr id="4748" name="Group 4747">
                              <a:extLst>
                                <a:ext uri="{FF2B5EF4-FFF2-40B4-BE49-F238E27FC236}">
                                  <a16:creationId xmlns:a16="http://schemas.microsoft.com/office/drawing/2014/main" id="{9BDBF7D5-ADE8-7440-8F38-73127227BF4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2484472" y="1479019"/>
                              <a:ext cx="2526820" cy="1969051"/>
                              <a:chOff x="2484472" y="1479019"/>
                              <a:chExt cx="2526820" cy="1969051"/>
                            </a:xfrm>
                            <a:grpFill/>
                          </p:grpSpPr>
                          <p:sp>
                            <p:nvSpPr>
                              <p:cNvPr id="4751" name="Freeform 4750">
                                <a:extLst>
                                  <a:ext uri="{FF2B5EF4-FFF2-40B4-BE49-F238E27FC236}">
                                    <a16:creationId xmlns:a16="http://schemas.microsoft.com/office/drawing/2014/main" id="{6DDE40AD-5005-2341-BEBE-40109557089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3174206" y="1624428"/>
                                <a:ext cx="832714" cy="528222"/>
                              </a:xfrm>
                              <a:custGeom>
                                <a:avLst/>
                                <a:gdLst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69393"/>
                                  <a:gd name="connsiteY0" fmla="*/ 11 h 517925"/>
                                  <a:gd name="connsiteX1" fmla="*/ 369147 w 869393"/>
                                  <a:gd name="connsiteY1" fmla="*/ 223848 h 517925"/>
                                  <a:gd name="connsiteX2" fmla="*/ 204841 w 869393"/>
                                  <a:gd name="connsiteY2" fmla="*/ 378630 h 517925"/>
                                  <a:gd name="connsiteX3" fmla="*/ 235797 w 869393"/>
                                  <a:gd name="connsiteY3" fmla="*/ 228611 h 517925"/>
                                  <a:gd name="connsiteX4" fmla="*/ 140547 w 869393"/>
                                  <a:gd name="connsiteY4" fmla="*/ 211942 h 517925"/>
                                  <a:gd name="connsiteX5" fmla="*/ 119116 w 869393"/>
                                  <a:gd name="connsiteY5" fmla="*/ 333386 h 517925"/>
                                  <a:gd name="connsiteX6" fmla="*/ 53 w 869393"/>
                                  <a:gd name="connsiteY6" fmla="*/ 423873 h 517925"/>
                                  <a:gd name="connsiteX7" fmla="*/ 104828 w 869393"/>
                                  <a:gd name="connsiteY7" fmla="*/ 402442 h 517925"/>
                                  <a:gd name="connsiteX8" fmla="*/ 176266 w 869393"/>
                                  <a:gd name="connsiteY8" fmla="*/ 516742 h 517925"/>
                                  <a:gd name="connsiteX9" fmla="*/ 366766 w 869393"/>
                                  <a:gd name="connsiteY9" fmla="*/ 319098 h 517925"/>
                                  <a:gd name="connsiteX10" fmla="*/ 819203 w 869393"/>
                                  <a:gd name="connsiteY10" fmla="*/ 247661 h 517925"/>
                                  <a:gd name="connsiteX11" fmla="*/ 823966 w 869393"/>
                                  <a:gd name="connsiteY11" fmla="*/ 161936 h 517925"/>
                                  <a:gd name="connsiteX12" fmla="*/ 514403 w 869393"/>
                                  <a:gd name="connsiteY12" fmla="*/ 234564 h 517925"/>
                                  <a:gd name="connsiteX13" fmla="*/ 447728 w 869393"/>
                                  <a:gd name="connsiteY13" fmla="*/ 233373 h 517925"/>
                                  <a:gd name="connsiteX14" fmla="*/ 152453 w 869393"/>
                                  <a:gd name="connsiteY14" fmla="*/ 11 h 517925"/>
                                  <a:gd name="connsiteX0" fmla="*/ 152453 w 869393"/>
                                  <a:gd name="connsiteY0" fmla="*/ 14289 h 532203"/>
                                  <a:gd name="connsiteX1" fmla="*/ 369147 w 869393"/>
                                  <a:gd name="connsiteY1" fmla="*/ 238126 h 532203"/>
                                  <a:gd name="connsiteX2" fmla="*/ 204841 w 869393"/>
                                  <a:gd name="connsiteY2" fmla="*/ 392908 h 532203"/>
                                  <a:gd name="connsiteX3" fmla="*/ 235797 w 869393"/>
                                  <a:gd name="connsiteY3" fmla="*/ 242889 h 532203"/>
                                  <a:gd name="connsiteX4" fmla="*/ 140547 w 869393"/>
                                  <a:gd name="connsiteY4" fmla="*/ 226220 h 532203"/>
                                  <a:gd name="connsiteX5" fmla="*/ 119116 w 869393"/>
                                  <a:gd name="connsiteY5" fmla="*/ 347664 h 532203"/>
                                  <a:gd name="connsiteX6" fmla="*/ 53 w 869393"/>
                                  <a:gd name="connsiteY6" fmla="*/ 438151 h 532203"/>
                                  <a:gd name="connsiteX7" fmla="*/ 104828 w 869393"/>
                                  <a:gd name="connsiteY7" fmla="*/ 416720 h 532203"/>
                                  <a:gd name="connsiteX8" fmla="*/ 176266 w 869393"/>
                                  <a:gd name="connsiteY8" fmla="*/ 531020 h 532203"/>
                                  <a:gd name="connsiteX9" fmla="*/ 366766 w 869393"/>
                                  <a:gd name="connsiteY9" fmla="*/ 333376 h 532203"/>
                                  <a:gd name="connsiteX10" fmla="*/ 819203 w 869393"/>
                                  <a:gd name="connsiteY10" fmla="*/ 261939 h 532203"/>
                                  <a:gd name="connsiteX11" fmla="*/ 823966 w 869393"/>
                                  <a:gd name="connsiteY11" fmla="*/ 176214 h 532203"/>
                                  <a:gd name="connsiteX12" fmla="*/ 514403 w 869393"/>
                                  <a:gd name="connsiteY12" fmla="*/ 248842 h 532203"/>
                                  <a:gd name="connsiteX13" fmla="*/ 220319 w 869393"/>
                                  <a:gd name="connsiteY13" fmla="*/ 38101 h 532203"/>
                                  <a:gd name="connsiteX14" fmla="*/ 152453 w 869393"/>
                                  <a:gd name="connsiteY14" fmla="*/ 14289 h 532203"/>
                                  <a:gd name="connsiteX0" fmla="*/ 152453 w 869393"/>
                                  <a:gd name="connsiteY0" fmla="*/ 14289 h 532203"/>
                                  <a:gd name="connsiteX1" fmla="*/ 369147 w 869393"/>
                                  <a:gd name="connsiteY1" fmla="*/ 238126 h 532203"/>
                                  <a:gd name="connsiteX2" fmla="*/ 204841 w 869393"/>
                                  <a:gd name="connsiteY2" fmla="*/ 392908 h 532203"/>
                                  <a:gd name="connsiteX3" fmla="*/ 235797 w 869393"/>
                                  <a:gd name="connsiteY3" fmla="*/ 242889 h 532203"/>
                                  <a:gd name="connsiteX4" fmla="*/ 140547 w 869393"/>
                                  <a:gd name="connsiteY4" fmla="*/ 226220 h 532203"/>
                                  <a:gd name="connsiteX5" fmla="*/ 119116 w 869393"/>
                                  <a:gd name="connsiteY5" fmla="*/ 347664 h 532203"/>
                                  <a:gd name="connsiteX6" fmla="*/ 53 w 869393"/>
                                  <a:gd name="connsiteY6" fmla="*/ 438151 h 532203"/>
                                  <a:gd name="connsiteX7" fmla="*/ 104828 w 869393"/>
                                  <a:gd name="connsiteY7" fmla="*/ 416720 h 532203"/>
                                  <a:gd name="connsiteX8" fmla="*/ 176266 w 869393"/>
                                  <a:gd name="connsiteY8" fmla="*/ 531020 h 532203"/>
                                  <a:gd name="connsiteX9" fmla="*/ 366766 w 869393"/>
                                  <a:gd name="connsiteY9" fmla="*/ 333376 h 532203"/>
                                  <a:gd name="connsiteX10" fmla="*/ 819203 w 869393"/>
                                  <a:gd name="connsiteY10" fmla="*/ 261939 h 532203"/>
                                  <a:gd name="connsiteX11" fmla="*/ 823966 w 869393"/>
                                  <a:gd name="connsiteY11" fmla="*/ 176214 h 532203"/>
                                  <a:gd name="connsiteX12" fmla="*/ 514403 w 869393"/>
                                  <a:gd name="connsiteY12" fmla="*/ 248842 h 532203"/>
                                  <a:gd name="connsiteX13" fmla="*/ 220319 w 869393"/>
                                  <a:gd name="connsiteY13" fmla="*/ 38101 h 532203"/>
                                  <a:gd name="connsiteX14" fmla="*/ 152453 w 869393"/>
                                  <a:gd name="connsiteY14" fmla="*/ 14289 h 532203"/>
                                  <a:gd name="connsiteX0" fmla="*/ 152453 w 869393"/>
                                  <a:gd name="connsiteY0" fmla="*/ 18740 h 536654"/>
                                  <a:gd name="connsiteX1" fmla="*/ 369147 w 869393"/>
                                  <a:gd name="connsiteY1" fmla="*/ 242577 h 536654"/>
                                  <a:gd name="connsiteX2" fmla="*/ 204841 w 869393"/>
                                  <a:gd name="connsiteY2" fmla="*/ 397359 h 536654"/>
                                  <a:gd name="connsiteX3" fmla="*/ 235797 w 869393"/>
                                  <a:gd name="connsiteY3" fmla="*/ 247340 h 536654"/>
                                  <a:gd name="connsiteX4" fmla="*/ 140547 w 869393"/>
                                  <a:gd name="connsiteY4" fmla="*/ 230671 h 536654"/>
                                  <a:gd name="connsiteX5" fmla="*/ 119116 w 869393"/>
                                  <a:gd name="connsiteY5" fmla="*/ 352115 h 536654"/>
                                  <a:gd name="connsiteX6" fmla="*/ 53 w 869393"/>
                                  <a:gd name="connsiteY6" fmla="*/ 442602 h 536654"/>
                                  <a:gd name="connsiteX7" fmla="*/ 104828 w 869393"/>
                                  <a:gd name="connsiteY7" fmla="*/ 421171 h 536654"/>
                                  <a:gd name="connsiteX8" fmla="*/ 176266 w 869393"/>
                                  <a:gd name="connsiteY8" fmla="*/ 535471 h 536654"/>
                                  <a:gd name="connsiteX9" fmla="*/ 366766 w 869393"/>
                                  <a:gd name="connsiteY9" fmla="*/ 337827 h 536654"/>
                                  <a:gd name="connsiteX10" fmla="*/ 819203 w 869393"/>
                                  <a:gd name="connsiteY10" fmla="*/ 266390 h 536654"/>
                                  <a:gd name="connsiteX11" fmla="*/ 823966 w 869393"/>
                                  <a:gd name="connsiteY11" fmla="*/ 180665 h 536654"/>
                                  <a:gd name="connsiteX12" fmla="*/ 514403 w 869393"/>
                                  <a:gd name="connsiteY12" fmla="*/ 253293 h 536654"/>
                                  <a:gd name="connsiteX13" fmla="*/ 220319 w 869393"/>
                                  <a:gd name="connsiteY13" fmla="*/ 42552 h 536654"/>
                                  <a:gd name="connsiteX14" fmla="*/ 152453 w 869393"/>
                                  <a:gd name="connsiteY14" fmla="*/ 18740 h 536654"/>
                                  <a:gd name="connsiteX0" fmla="*/ 152453 w 869393"/>
                                  <a:gd name="connsiteY0" fmla="*/ 18740 h 536654"/>
                                  <a:gd name="connsiteX1" fmla="*/ 369147 w 869393"/>
                                  <a:gd name="connsiteY1" fmla="*/ 242577 h 536654"/>
                                  <a:gd name="connsiteX2" fmla="*/ 204841 w 869393"/>
                                  <a:gd name="connsiteY2" fmla="*/ 397359 h 536654"/>
                                  <a:gd name="connsiteX3" fmla="*/ 235797 w 869393"/>
                                  <a:gd name="connsiteY3" fmla="*/ 247340 h 536654"/>
                                  <a:gd name="connsiteX4" fmla="*/ 140547 w 869393"/>
                                  <a:gd name="connsiteY4" fmla="*/ 230671 h 536654"/>
                                  <a:gd name="connsiteX5" fmla="*/ 119116 w 869393"/>
                                  <a:gd name="connsiteY5" fmla="*/ 352115 h 536654"/>
                                  <a:gd name="connsiteX6" fmla="*/ 53 w 869393"/>
                                  <a:gd name="connsiteY6" fmla="*/ 442602 h 536654"/>
                                  <a:gd name="connsiteX7" fmla="*/ 104828 w 869393"/>
                                  <a:gd name="connsiteY7" fmla="*/ 421171 h 536654"/>
                                  <a:gd name="connsiteX8" fmla="*/ 176266 w 869393"/>
                                  <a:gd name="connsiteY8" fmla="*/ 535471 h 536654"/>
                                  <a:gd name="connsiteX9" fmla="*/ 366766 w 869393"/>
                                  <a:gd name="connsiteY9" fmla="*/ 337827 h 536654"/>
                                  <a:gd name="connsiteX10" fmla="*/ 819203 w 869393"/>
                                  <a:gd name="connsiteY10" fmla="*/ 266390 h 536654"/>
                                  <a:gd name="connsiteX11" fmla="*/ 823966 w 869393"/>
                                  <a:gd name="connsiteY11" fmla="*/ 180665 h 536654"/>
                                  <a:gd name="connsiteX12" fmla="*/ 514403 w 869393"/>
                                  <a:gd name="connsiteY12" fmla="*/ 253293 h 536654"/>
                                  <a:gd name="connsiteX13" fmla="*/ 220319 w 869393"/>
                                  <a:gd name="connsiteY13" fmla="*/ 42552 h 536654"/>
                                  <a:gd name="connsiteX14" fmla="*/ 152453 w 869393"/>
                                  <a:gd name="connsiteY14" fmla="*/ 18740 h 536654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514403 w 869393"/>
                                  <a:gd name="connsiteY12" fmla="*/ 236519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514403 w 869393"/>
                                  <a:gd name="connsiteY12" fmla="*/ 236519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7808"/>
                                  <a:gd name="connsiteY0" fmla="*/ 1966 h 519880"/>
                                  <a:gd name="connsiteX1" fmla="*/ 369147 w 867808"/>
                                  <a:gd name="connsiteY1" fmla="*/ 225803 h 519880"/>
                                  <a:gd name="connsiteX2" fmla="*/ 204841 w 867808"/>
                                  <a:gd name="connsiteY2" fmla="*/ 380585 h 519880"/>
                                  <a:gd name="connsiteX3" fmla="*/ 235797 w 867808"/>
                                  <a:gd name="connsiteY3" fmla="*/ 230566 h 519880"/>
                                  <a:gd name="connsiteX4" fmla="*/ 140547 w 867808"/>
                                  <a:gd name="connsiteY4" fmla="*/ 213897 h 519880"/>
                                  <a:gd name="connsiteX5" fmla="*/ 119116 w 867808"/>
                                  <a:gd name="connsiteY5" fmla="*/ 335341 h 519880"/>
                                  <a:gd name="connsiteX6" fmla="*/ 53 w 867808"/>
                                  <a:gd name="connsiteY6" fmla="*/ 425828 h 519880"/>
                                  <a:gd name="connsiteX7" fmla="*/ 104828 w 867808"/>
                                  <a:gd name="connsiteY7" fmla="*/ 404397 h 519880"/>
                                  <a:gd name="connsiteX8" fmla="*/ 176266 w 867808"/>
                                  <a:gd name="connsiteY8" fmla="*/ 518697 h 519880"/>
                                  <a:gd name="connsiteX9" fmla="*/ 366766 w 867808"/>
                                  <a:gd name="connsiteY9" fmla="*/ 321053 h 519880"/>
                                  <a:gd name="connsiteX10" fmla="*/ 819203 w 867808"/>
                                  <a:gd name="connsiteY10" fmla="*/ 249616 h 519880"/>
                                  <a:gd name="connsiteX11" fmla="*/ 820394 w 867808"/>
                                  <a:gd name="connsiteY11" fmla="*/ 179369 h 519880"/>
                                  <a:gd name="connsiteX12" fmla="*/ 492972 w 867808"/>
                                  <a:gd name="connsiteY12" fmla="*/ 241282 h 519880"/>
                                  <a:gd name="connsiteX13" fmla="*/ 220319 w 867808"/>
                                  <a:gd name="connsiteY13" fmla="*/ 25778 h 519880"/>
                                  <a:gd name="connsiteX14" fmla="*/ 152453 w 867808"/>
                                  <a:gd name="connsiteY14" fmla="*/ 1966 h 519880"/>
                                  <a:gd name="connsiteX0" fmla="*/ 152453 w 846109"/>
                                  <a:gd name="connsiteY0" fmla="*/ 1966 h 519880"/>
                                  <a:gd name="connsiteX1" fmla="*/ 369147 w 846109"/>
                                  <a:gd name="connsiteY1" fmla="*/ 225803 h 519880"/>
                                  <a:gd name="connsiteX2" fmla="*/ 204841 w 846109"/>
                                  <a:gd name="connsiteY2" fmla="*/ 380585 h 519880"/>
                                  <a:gd name="connsiteX3" fmla="*/ 235797 w 846109"/>
                                  <a:gd name="connsiteY3" fmla="*/ 230566 h 519880"/>
                                  <a:gd name="connsiteX4" fmla="*/ 140547 w 846109"/>
                                  <a:gd name="connsiteY4" fmla="*/ 213897 h 519880"/>
                                  <a:gd name="connsiteX5" fmla="*/ 119116 w 846109"/>
                                  <a:gd name="connsiteY5" fmla="*/ 335341 h 519880"/>
                                  <a:gd name="connsiteX6" fmla="*/ 53 w 846109"/>
                                  <a:gd name="connsiteY6" fmla="*/ 425828 h 519880"/>
                                  <a:gd name="connsiteX7" fmla="*/ 104828 w 846109"/>
                                  <a:gd name="connsiteY7" fmla="*/ 404397 h 519880"/>
                                  <a:gd name="connsiteX8" fmla="*/ 176266 w 846109"/>
                                  <a:gd name="connsiteY8" fmla="*/ 518697 h 519880"/>
                                  <a:gd name="connsiteX9" fmla="*/ 366766 w 846109"/>
                                  <a:gd name="connsiteY9" fmla="*/ 321053 h 519880"/>
                                  <a:gd name="connsiteX10" fmla="*/ 819203 w 846109"/>
                                  <a:gd name="connsiteY10" fmla="*/ 249616 h 519880"/>
                                  <a:gd name="connsiteX11" fmla="*/ 820394 w 846109"/>
                                  <a:gd name="connsiteY11" fmla="*/ 179369 h 519880"/>
                                  <a:gd name="connsiteX12" fmla="*/ 492972 w 846109"/>
                                  <a:gd name="connsiteY12" fmla="*/ 241282 h 519880"/>
                                  <a:gd name="connsiteX13" fmla="*/ 220319 w 846109"/>
                                  <a:gd name="connsiteY13" fmla="*/ 25778 h 519880"/>
                                  <a:gd name="connsiteX14" fmla="*/ 152453 w 846109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674"/>
                                  <a:gd name="connsiteX1" fmla="*/ 369147 w 832767"/>
                                  <a:gd name="connsiteY1" fmla="*/ 225803 h 519674"/>
                                  <a:gd name="connsiteX2" fmla="*/ 204841 w 832767"/>
                                  <a:gd name="connsiteY2" fmla="*/ 380585 h 519674"/>
                                  <a:gd name="connsiteX3" fmla="*/ 235797 w 832767"/>
                                  <a:gd name="connsiteY3" fmla="*/ 230566 h 519674"/>
                                  <a:gd name="connsiteX4" fmla="*/ 140547 w 832767"/>
                                  <a:gd name="connsiteY4" fmla="*/ 213897 h 519674"/>
                                  <a:gd name="connsiteX5" fmla="*/ 119116 w 832767"/>
                                  <a:gd name="connsiteY5" fmla="*/ 335341 h 519674"/>
                                  <a:gd name="connsiteX6" fmla="*/ 53 w 832767"/>
                                  <a:gd name="connsiteY6" fmla="*/ 425828 h 519674"/>
                                  <a:gd name="connsiteX7" fmla="*/ 104828 w 832767"/>
                                  <a:gd name="connsiteY7" fmla="*/ 404397 h 519674"/>
                                  <a:gd name="connsiteX8" fmla="*/ 176266 w 832767"/>
                                  <a:gd name="connsiteY8" fmla="*/ 518697 h 519674"/>
                                  <a:gd name="connsiteX9" fmla="*/ 356051 w 832767"/>
                                  <a:gd name="connsiteY9" fmla="*/ 329388 h 519674"/>
                                  <a:gd name="connsiteX10" fmla="*/ 819203 w 832767"/>
                                  <a:gd name="connsiteY10" fmla="*/ 249616 h 519674"/>
                                  <a:gd name="connsiteX11" fmla="*/ 820394 w 832767"/>
                                  <a:gd name="connsiteY11" fmla="*/ 179369 h 519674"/>
                                  <a:gd name="connsiteX12" fmla="*/ 492972 w 832767"/>
                                  <a:gd name="connsiteY12" fmla="*/ 241282 h 519674"/>
                                  <a:gd name="connsiteX13" fmla="*/ 220319 w 832767"/>
                                  <a:gd name="connsiteY13" fmla="*/ 25778 h 519674"/>
                                  <a:gd name="connsiteX14" fmla="*/ 152453 w 832767"/>
                                  <a:gd name="connsiteY14" fmla="*/ 1966 h 519674"/>
                                  <a:gd name="connsiteX0" fmla="*/ 152453 w 832767"/>
                                  <a:gd name="connsiteY0" fmla="*/ 1966 h 547386"/>
                                  <a:gd name="connsiteX1" fmla="*/ 369147 w 832767"/>
                                  <a:gd name="connsiteY1" fmla="*/ 225803 h 547386"/>
                                  <a:gd name="connsiteX2" fmla="*/ 204841 w 832767"/>
                                  <a:gd name="connsiteY2" fmla="*/ 380585 h 547386"/>
                                  <a:gd name="connsiteX3" fmla="*/ 235797 w 832767"/>
                                  <a:gd name="connsiteY3" fmla="*/ 230566 h 547386"/>
                                  <a:gd name="connsiteX4" fmla="*/ 140547 w 832767"/>
                                  <a:gd name="connsiteY4" fmla="*/ 213897 h 547386"/>
                                  <a:gd name="connsiteX5" fmla="*/ 119116 w 832767"/>
                                  <a:gd name="connsiteY5" fmla="*/ 335341 h 547386"/>
                                  <a:gd name="connsiteX6" fmla="*/ 53 w 832767"/>
                                  <a:gd name="connsiteY6" fmla="*/ 425828 h 547386"/>
                                  <a:gd name="connsiteX7" fmla="*/ 104828 w 832767"/>
                                  <a:gd name="connsiteY7" fmla="*/ 404397 h 547386"/>
                                  <a:gd name="connsiteX8" fmla="*/ 176266 w 832767"/>
                                  <a:gd name="connsiteY8" fmla="*/ 518697 h 547386"/>
                                  <a:gd name="connsiteX9" fmla="*/ 356051 w 832767"/>
                                  <a:gd name="connsiteY9" fmla="*/ 329388 h 547386"/>
                                  <a:gd name="connsiteX10" fmla="*/ 819203 w 832767"/>
                                  <a:gd name="connsiteY10" fmla="*/ 249616 h 547386"/>
                                  <a:gd name="connsiteX11" fmla="*/ 820394 w 832767"/>
                                  <a:gd name="connsiteY11" fmla="*/ 179369 h 547386"/>
                                  <a:gd name="connsiteX12" fmla="*/ 492972 w 832767"/>
                                  <a:gd name="connsiteY12" fmla="*/ 241282 h 547386"/>
                                  <a:gd name="connsiteX13" fmla="*/ 220319 w 832767"/>
                                  <a:gd name="connsiteY13" fmla="*/ 25778 h 547386"/>
                                  <a:gd name="connsiteX14" fmla="*/ 152453 w 832767"/>
                                  <a:gd name="connsiteY14" fmla="*/ 1966 h 547386"/>
                                  <a:gd name="connsiteX0" fmla="*/ 152453 w 832767"/>
                                  <a:gd name="connsiteY0" fmla="*/ 1966 h 547386"/>
                                  <a:gd name="connsiteX1" fmla="*/ 369147 w 832767"/>
                                  <a:gd name="connsiteY1" fmla="*/ 225803 h 547386"/>
                                  <a:gd name="connsiteX2" fmla="*/ 204841 w 832767"/>
                                  <a:gd name="connsiteY2" fmla="*/ 380585 h 547386"/>
                                  <a:gd name="connsiteX3" fmla="*/ 235797 w 832767"/>
                                  <a:gd name="connsiteY3" fmla="*/ 230566 h 547386"/>
                                  <a:gd name="connsiteX4" fmla="*/ 140547 w 832767"/>
                                  <a:gd name="connsiteY4" fmla="*/ 213897 h 547386"/>
                                  <a:gd name="connsiteX5" fmla="*/ 119116 w 832767"/>
                                  <a:gd name="connsiteY5" fmla="*/ 335341 h 547386"/>
                                  <a:gd name="connsiteX6" fmla="*/ 53 w 832767"/>
                                  <a:gd name="connsiteY6" fmla="*/ 425828 h 547386"/>
                                  <a:gd name="connsiteX7" fmla="*/ 104828 w 832767"/>
                                  <a:gd name="connsiteY7" fmla="*/ 404397 h 547386"/>
                                  <a:gd name="connsiteX8" fmla="*/ 176266 w 832767"/>
                                  <a:gd name="connsiteY8" fmla="*/ 518697 h 547386"/>
                                  <a:gd name="connsiteX9" fmla="*/ 356051 w 832767"/>
                                  <a:gd name="connsiteY9" fmla="*/ 329388 h 547386"/>
                                  <a:gd name="connsiteX10" fmla="*/ 819203 w 832767"/>
                                  <a:gd name="connsiteY10" fmla="*/ 249616 h 547386"/>
                                  <a:gd name="connsiteX11" fmla="*/ 820394 w 832767"/>
                                  <a:gd name="connsiteY11" fmla="*/ 179369 h 547386"/>
                                  <a:gd name="connsiteX12" fmla="*/ 492972 w 832767"/>
                                  <a:gd name="connsiteY12" fmla="*/ 241282 h 547386"/>
                                  <a:gd name="connsiteX13" fmla="*/ 220319 w 832767"/>
                                  <a:gd name="connsiteY13" fmla="*/ 25778 h 547386"/>
                                  <a:gd name="connsiteX14" fmla="*/ 152453 w 832767"/>
                                  <a:gd name="connsiteY14" fmla="*/ 1966 h 547386"/>
                                  <a:gd name="connsiteX0" fmla="*/ 152453 w 832767"/>
                                  <a:gd name="connsiteY0" fmla="*/ 1966 h 518697"/>
                                  <a:gd name="connsiteX1" fmla="*/ 369147 w 832767"/>
                                  <a:gd name="connsiteY1" fmla="*/ 225803 h 518697"/>
                                  <a:gd name="connsiteX2" fmla="*/ 204841 w 832767"/>
                                  <a:gd name="connsiteY2" fmla="*/ 380585 h 518697"/>
                                  <a:gd name="connsiteX3" fmla="*/ 235797 w 832767"/>
                                  <a:gd name="connsiteY3" fmla="*/ 230566 h 518697"/>
                                  <a:gd name="connsiteX4" fmla="*/ 140547 w 832767"/>
                                  <a:gd name="connsiteY4" fmla="*/ 213897 h 518697"/>
                                  <a:gd name="connsiteX5" fmla="*/ 119116 w 832767"/>
                                  <a:gd name="connsiteY5" fmla="*/ 335341 h 518697"/>
                                  <a:gd name="connsiteX6" fmla="*/ 53 w 832767"/>
                                  <a:gd name="connsiteY6" fmla="*/ 425828 h 518697"/>
                                  <a:gd name="connsiteX7" fmla="*/ 104828 w 832767"/>
                                  <a:gd name="connsiteY7" fmla="*/ 404397 h 518697"/>
                                  <a:gd name="connsiteX8" fmla="*/ 176266 w 832767"/>
                                  <a:gd name="connsiteY8" fmla="*/ 518697 h 518697"/>
                                  <a:gd name="connsiteX9" fmla="*/ 356051 w 832767"/>
                                  <a:gd name="connsiteY9" fmla="*/ 329388 h 518697"/>
                                  <a:gd name="connsiteX10" fmla="*/ 819203 w 832767"/>
                                  <a:gd name="connsiteY10" fmla="*/ 249616 h 518697"/>
                                  <a:gd name="connsiteX11" fmla="*/ 820394 w 832767"/>
                                  <a:gd name="connsiteY11" fmla="*/ 179369 h 518697"/>
                                  <a:gd name="connsiteX12" fmla="*/ 492972 w 832767"/>
                                  <a:gd name="connsiteY12" fmla="*/ 241282 h 518697"/>
                                  <a:gd name="connsiteX13" fmla="*/ 220319 w 832767"/>
                                  <a:gd name="connsiteY13" fmla="*/ 25778 h 518697"/>
                                  <a:gd name="connsiteX14" fmla="*/ 152453 w 832767"/>
                                  <a:gd name="connsiteY14" fmla="*/ 1966 h 518697"/>
                                  <a:gd name="connsiteX0" fmla="*/ 152453 w 832767"/>
                                  <a:gd name="connsiteY0" fmla="*/ 1966 h 528222"/>
                                  <a:gd name="connsiteX1" fmla="*/ 369147 w 832767"/>
                                  <a:gd name="connsiteY1" fmla="*/ 225803 h 528222"/>
                                  <a:gd name="connsiteX2" fmla="*/ 204841 w 832767"/>
                                  <a:gd name="connsiteY2" fmla="*/ 380585 h 528222"/>
                                  <a:gd name="connsiteX3" fmla="*/ 235797 w 832767"/>
                                  <a:gd name="connsiteY3" fmla="*/ 230566 h 528222"/>
                                  <a:gd name="connsiteX4" fmla="*/ 140547 w 832767"/>
                                  <a:gd name="connsiteY4" fmla="*/ 213897 h 528222"/>
                                  <a:gd name="connsiteX5" fmla="*/ 119116 w 832767"/>
                                  <a:gd name="connsiteY5" fmla="*/ 335341 h 528222"/>
                                  <a:gd name="connsiteX6" fmla="*/ 53 w 832767"/>
                                  <a:gd name="connsiteY6" fmla="*/ 425828 h 528222"/>
                                  <a:gd name="connsiteX7" fmla="*/ 104828 w 832767"/>
                                  <a:gd name="connsiteY7" fmla="*/ 404397 h 528222"/>
                                  <a:gd name="connsiteX8" fmla="*/ 176266 w 832767"/>
                                  <a:gd name="connsiteY8" fmla="*/ 528222 h 528222"/>
                                  <a:gd name="connsiteX9" fmla="*/ 356051 w 832767"/>
                                  <a:gd name="connsiteY9" fmla="*/ 329388 h 528222"/>
                                  <a:gd name="connsiteX10" fmla="*/ 819203 w 832767"/>
                                  <a:gd name="connsiteY10" fmla="*/ 249616 h 528222"/>
                                  <a:gd name="connsiteX11" fmla="*/ 820394 w 832767"/>
                                  <a:gd name="connsiteY11" fmla="*/ 179369 h 528222"/>
                                  <a:gd name="connsiteX12" fmla="*/ 492972 w 832767"/>
                                  <a:gd name="connsiteY12" fmla="*/ 241282 h 528222"/>
                                  <a:gd name="connsiteX13" fmla="*/ 220319 w 832767"/>
                                  <a:gd name="connsiteY13" fmla="*/ 25778 h 528222"/>
                                  <a:gd name="connsiteX14" fmla="*/ 152453 w 832767"/>
                                  <a:gd name="connsiteY14" fmla="*/ 1966 h 528222"/>
                                  <a:gd name="connsiteX0" fmla="*/ 152450 w 832764"/>
                                  <a:gd name="connsiteY0" fmla="*/ 1966 h 528222"/>
                                  <a:gd name="connsiteX1" fmla="*/ 369144 w 832764"/>
                                  <a:gd name="connsiteY1" fmla="*/ 225803 h 528222"/>
                                  <a:gd name="connsiteX2" fmla="*/ 204838 w 832764"/>
                                  <a:gd name="connsiteY2" fmla="*/ 380585 h 528222"/>
                                  <a:gd name="connsiteX3" fmla="*/ 235794 w 832764"/>
                                  <a:gd name="connsiteY3" fmla="*/ 230566 h 528222"/>
                                  <a:gd name="connsiteX4" fmla="*/ 140544 w 832764"/>
                                  <a:gd name="connsiteY4" fmla="*/ 213897 h 528222"/>
                                  <a:gd name="connsiteX5" fmla="*/ 119113 w 832764"/>
                                  <a:gd name="connsiteY5" fmla="*/ 335341 h 528222"/>
                                  <a:gd name="connsiteX6" fmla="*/ 50 w 832764"/>
                                  <a:gd name="connsiteY6" fmla="*/ 425828 h 528222"/>
                                  <a:gd name="connsiteX7" fmla="*/ 111969 w 832764"/>
                                  <a:gd name="connsiteY7" fmla="*/ 418685 h 528222"/>
                                  <a:gd name="connsiteX8" fmla="*/ 176263 w 832764"/>
                                  <a:gd name="connsiteY8" fmla="*/ 528222 h 528222"/>
                                  <a:gd name="connsiteX9" fmla="*/ 356048 w 832764"/>
                                  <a:gd name="connsiteY9" fmla="*/ 329388 h 528222"/>
                                  <a:gd name="connsiteX10" fmla="*/ 819200 w 832764"/>
                                  <a:gd name="connsiteY10" fmla="*/ 249616 h 528222"/>
                                  <a:gd name="connsiteX11" fmla="*/ 820391 w 832764"/>
                                  <a:gd name="connsiteY11" fmla="*/ 179369 h 528222"/>
                                  <a:gd name="connsiteX12" fmla="*/ 492969 w 832764"/>
                                  <a:gd name="connsiteY12" fmla="*/ 241282 h 528222"/>
                                  <a:gd name="connsiteX13" fmla="*/ 220316 w 832764"/>
                                  <a:gd name="connsiteY13" fmla="*/ 25778 h 528222"/>
                                  <a:gd name="connsiteX14" fmla="*/ 152450 w 832764"/>
                                  <a:gd name="connsiteY14" fmla="*/ 1966 h 528222"/>
                                  <a:gd name="connsiteX0" fmla="*/ 152450 w 832764"/>
                                  <a:gd name="connsiteY0" fmla="*/ 1966 h 528222"/>
                                  <a:gd name="connsiteX1" fmla="*/ 369144 w 832764"/>
                                  <a:gd name="connsiteY1" fmla="*/ 225803 h 528222"/>
                                  <a:gd name="connsiteX2" fmla="*/ 204838 w 832764"/>
                                  <a:gd name="connsiteY2" fmla="*/ 380585 h 528222"/>
                                  <a:gd name="connsiteX3" fmla="*/ 235794 w 832764"/>
                                  <a:gd name="connsiteY3" fmla="*/ 230566 h 528222"/>
                                  <a:gd name="connsiteX4" fmla="*/ 140544 w 832764"/>
                                  <a:gd name="connsiteY4" fmla="*/ 213897 h 528222"/>
                                  <a:gd name="connsiteX5" fmla="*/ 119113 w 832764"/>
                                  <a:gd name="connsiteY5" fmla="*/ 335341 h 528222"/>
                                  <a:gd name="connsiteX6" fmla="*/ 50 w 832764"/>
                                  <a:gd name="connsiteY6" fmla="*/ 425828 h 528222"/>
                                  <a:gd name="connsiteX7" fmla="*/ 111969 w 832764"/>
                                  <a:gd name="connsiteY7" fmla="*/ 418685 h 528222"/>
                                  <a:gd name="connsiteX8" fmla="*/ 176263 w 832764"/>
                                  <a:gd name="connsiteY8" fmla="*/ 528222 h 528222"/>
                                  <a:gd name="connsiteX9" fmla="*/ 356048 w 832764"/>
                                  <a:gd name="connsiteY9" fmla="*/ 329388 h 528222"/>
                                  <a:gd name="connsiteX10" fmla="*/ 819200 w 832764"/>
                                  <a:gd name="connsiteY10" fmla="*/ 249616 h 528222"/>
                                  <a:gd name="connsiteX11" fmla="*/ 820391 w 832764"/>
                                  <a:gd name="connsiteY11" fmla="*/ 179369 h 528222"/>
                                  <a:gd name="connsiteX12" fmla="*/ 492969 w 832764"/>
                                  <a:gd name="connsiteY12" fmla="*/ 241282 h 528222"/>
                                  <a:gd name="connsiteX13" fmla="*/ 220316 w 832764"/>
                                  <a:gd name="connsiteY13" fmla="*/ 25778 h 528222"/>
                                  <a:gd name="connsiteX14" fmla="*/ 152450 w 83276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</a:cxnLst>
                                <a:rect l="l" t="t" r="r" b="b"/>
                                <a:pathLst>
                                  <a:path w="832714" h="528222">
                                    <a:moveTo>
                                      <a:pt x="152400" y="1966"/>
                                    </a:moveTo>
                                    <a:cubicBezTo>
                                      <a:pt x="177205" y="35303"/>
                                      <a:pt x="310357" y="140078"/>
                                      <a:pt x="369094" y="225803"/>
                                    </a:cubicBezTo>
                                    <a:cubicBezTo>
                                      <a:pt x="427831" y="311528"/>
                                      <a:pt x="309165" y="359549"/>
                                      <a:pt x="226219" y="373442"/>
                                    </a:cubicBezTo>
                                    <a:cubicBezTo>
                                      <a:pt x="143273" y="387335"/>
                                      <a:pt x="204788" y="308353"/>
                                      <a:pt x="235744" y="230566"/>
                                    </a:cubicBezTo>
                                    <a:cubicBezTo>
                                      <a:pt x="171449" y="299226"/>
                                      <a:pt x="176609" y="275017"/>
                                      <a:pt x="140494" y="213897"/>
                                    </a:cubicBezTo>
                                    <a:cubicBezTo>
                                      <a:pt x="136525" y="283747"/>
                                      <a:pt x="130573" y="288113"/>
                                      <a:pt x="119063" y="335341"/>
                                    </a:cubicBezTo>
                                    <a:cubicBezTo>
                                      <a:pt x="107553" y="382569"/>
                                      <a:pt x="50006" y="395269"/>
                                      <a:pt x="0" y="425828"/>
                                    </a:cubicBezTo>
                                    <a:cubicBezTo>
                                      <a:pt x="47625" y="423050"/>
                                      <a:pt x="82550" y="401619"/>
                                      <a:pt x="111919" y="418685"/>
                                    </a:cubicBezTo>
                                    <a:cubicBezTo>
                                      <a:pt x="141288" y="435751"/>
                                      <a:pt x="135532" y="485954"/>
                                      <a:pt x="176213" y="528222"/>
                                    </a:cubicBezTo>
                                    <a:cubicBezTo>
                                      <a:pt x="191891" y="426424"/>
                                      <a:pt x="248842" y="375822"/>
                                      <a:pt x="355998" y="329388"/>
                                    </a:cubicBezTo>
                                    <a:cubicBezTo>
                                      <a:pt x="463154" y="282954"/>
                                      <a:pt x="746521" y="241282"/>
                                      <a:pt x="819150" y="249616"/>
                                    </a:cubicBezTo>
                                    <a:cubicBezTo>
                                      <a:pt x="833438" y="213897"/>
                                      <a:pt x="840185" y="204174"/>
                                      <a:pt x="820341" y="179369"/>
                                    </a:cubicBezTo>
                                    <a:cubicBezTo>
                                      <a:pt x="729060" y="230764"/>
                                      <a:pt x="608012" y="235329"/>
                                      <a:pt x="492919" y="241282"/>
                                    </a:cubicBezTo>
                                    <a:cubicBezTo>
                                      <a:pt x="430213" y="253188"/>
                                      <a:pt x="261541" y="108924"/>
                                      <a:pt x="220266" y="25778"/>
                                    </a:cubicBezTo>
                                    <a:cubicBezTo>
                                      <a:pt x="252413" y="-18275"/>
                                      <a:pt x="191889" y="9110"/>
                                      <a:pt x="152400" y="1966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752" name="Freeform 4751">
                                <a:extLst>
                                  <a:ext uri="{FF2B5EF4-FFF2-40B4-BE49-F238E27FC236}">
                                    <a16:creationId xmlns:a16="http://schemas.microsoft.com/office/drawing/2014/main" id="{9D284825-2445-AF48-B02D-27BE462FE28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2484472" y="1836649"/>
                                <a:ext cx="1098580" cy="1611421"/>
                              </a:xfrm>
                              <a:custGeom>
                                <a:avLst/>
                                <a:gdLst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98658 w 1089159"/>
                                  <a:gd name="connsiteY7" fmla="*/ 498250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98658 w 1089159"/>
                                  <a:gd name="connsiteY7" fmla="*/ 498250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71187 w 1089159"/>
                                  <a:gd name="connsiteY7" fmla="*/ 455081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71187 w 1089159"/>
                                  <a:gd name="connsiteY7" fmla="*/ 455081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464892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464892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802 h 1596136"/>
                                  <a:gd name="connsiteX1" fmla="*/ 488699 w 1089159"/>
                                  <a:gd name="connsiteY1" fmla="*/ 467461 h 1596136"/>
                                  <a:gd name="connsiteX2" fmla="*/ 418059 w 1089159"/>
                                  <a:gd name="connsiteY2" fmla="*/ 559686 h 1596136"/>
                                  <a:gd name="connsiteX3" fmla="*/ 296401 w 1089159"/>
                                  <a:gd name="connsiteY3" fmla="*/ 712740 h 1596136"/>
                                  <a:gd name="connsiteX4" fmla="*/ 266967 w 1089159"/>
                                  <a:gd name="connsiteY4" fmla="*/ 940358 h 1596136"/>
                                  <a:gd name="connsiteX5" fmla="*/ 453379 w 1089159"/>
                                  <a:gd name="connsiteY5" fmla="*/ 875605 h 1596136"/>
                                  <a:gd name="connsiteX6" fmla="*/ 573075 w 1089159"/>
                                  <a:gd name="connsiteY6" fmla="*/ 640137 h 1596136"/>
                                  <a:gd name="connsiteX7" fmla="*/ 680998 w 1089159"/>
                                  <a:gd name="connsiteY7" fmla="*/ 465498 h 1596136"/>
                                  <a:gd name="connsiteX8" fmla="*/ 494586 w 1089159"/>
                                  <a:gd name="connsiteY8" fmla="*/ 239842 h 1596136"/>
                                  <a:gd name="connsiteX9" fmla="*/ 451417 w 1089159"/>
                                  <a:gd name="connsiteY9" fmla="*/ 76977 h 1596136"/>
                                  <a:gd name="connsiteX10" fmla="*/ 410210 w 1089159"/>
                                  <a:gd name="connsiteY10" fmla="*/ 157428 h 1596136"/>
                                  <a:gd name="connsiteX11" fmla="*/ 453379 w 1089159"/>
                                  <a:gd name="connsiteY11" fmla="*/ 63241 h 1596136"/>
                                  <a:gd name="connsiteX12" fmla="*/ 502435 w 1089159"/>
                                  <a:gd name="connsiteY12" fmla="*/ 4374 h 1596136"/>
                                  <a:gd name="connsiteX13" fmla="*/ 484775 w 1089159"/>
                                  <a:gd name="connsiteY13" fmla="*/ 182937 h 1596136"/>
                                  <a:gd name="connsiteX14" fmla="*/ 724167 w 1089159"/>
                                  <a:gd name="connsiteY14" fmla="*/ 373274 h 1596136"/>
                                  <a:gd name="connsiteX15" fmla="*/ 800694 w 1089159"/>
                                  <a:gd name="connsiteY15" fmla="*/ 469423 h 1596136"/>
                                  <a:gd name="connsiteX16" fmla="*/ 994955 w 1089159"/>
                                  <a:gd name="connsiteY16" fmla="*/ 377198 h 1596136"/>
                                  <a:gd name="connsiteX17" fmla="*/ 1089142 w 1089159"/>
                                  <a:gd name="connsiteY17" fmla="*/ 292822 h 1596136"/>
                                  <a:gd name="connsiteX18" fmla="*/ 1002804 w 1089159"/>
                                  <a:gd name="connsiteY18" fmla="*/ 412518 h 1596136"/>
                                  <a:gd name="connsiteX19" fmla="*/ 989068 w 1089159"/>
                                  <a:gd name="connsiteY19" fmla="*/ 608741 h 1596136"/>
                                  <a:gd name="connsiteX20" fmla="*/ 824241 w 1089159"/>
                                  <a:gd name="connsiteY20" fmla="*/ 771607 h 1596136"/>
                                  <a:gd name="connsiteX21" fmla="*/ 749676 w 1089159"/>
                                  <a:gd name="connsiteY21" fmla="*/ 930547 h 1596136"/>
                                  <a:gd name="connsiteX22" fmla="*/ 781072 w 1089159"/>
                                  <a:gd name="connsiteY22" fmla="*/ 1217033 h 1596136"/>
                                  <a:gd name="connsiteX23" fmla="*/ 847788 w 1089159"/>
                                  <a:gd name="connsiteY23" fmla="*/ 1370087 h 1596136"/>
                                  <a:gd name="connsiteX24" fmla="*/ 749676 w 1089159"/>
                                  <a:gd name="connsiteY24" fmla="*/ 1232731 h 1596136"/>
                                  <a:gd name="connsiteX25" fmla="*/ 722205 w 1089159"/>
                                  <a:gd name="connsiteY25" fmla="*/ 818700 h 1596136"/>
                                  <a:gd name="connsiteX26" fmla="*/ 657451 w 1089159"/>
                                  <a:gd name="connsiteY26" fmla="*/ 750022 h 1596136"/>
                                  <a:gd name="connsiteX27" fmla="*/ 751638 w 1089159"/>
                                  <a:gd name="connsiteY27" fmla="*/ 779455 h 1596136"/>
                                  <a:gd name="connsiteX28" fmla="*/ 930201 w 1089159"/>
                                  <a:gd name="connsiteY28" fmla="*/ 647986 h 1596136"/>
                                  <a:gd name="connsiteX29" fmla="*/ 983182 w 1089159"/>
                                  <a:gd name="connsiteY29" fmla="*/ 496894 h 1596136"/>
                                  <a:gd name="connsiteX30" fmla="*/ 883108 w 1089159"/>
                                  <a:gd name="connsiteY30" fmla="*/ 475310 h 1596136"/>
                                  <a:gd name="connsiteX31" fmla="*/ 690809 w 1089159"/>
                                  <a:gd name="connsiteY31" fmla="*/ 585195 h 1596136"/>
                                  <a:gd name="connsiteX32" fmla="*/ 573075 w 1089159"/>
                                  <a:gd name="connsiteY32" fmla="*/ 724513 h 1596136"/>
                                  <a:gd name="connsiteX33" fmla="*/ 476926 w 1089159"/>
                                  <a:gd name="connsiteY33" fmla="*/ 995301 h 1596136"/>
                                  <a:gd name="connsiteX34" fmla="*/ 496548 w 1089159"/>
                                  <a:gd name="connsiteY34" fmla="*/ 1311220 h 1596136"/>
                                  <a:gd name="connsiteX35" fmla="*/ 500473 w 1089159"/>
                                  <a:gd name="connsiteY35" fmla="*/ 1476048 h 1596136"/>
                                  <a:gd name="connsiteX36" fmla="*/ 679036 w 1089159"/>
                                  <a:gd name="connsiteY36" fmla="*/ 1593782 h 1596136"/>
                                  <a:gd name="connsiteX37" fmla="*/ 506359 w 1089159"/>
                                  <a:gd name="connsiteY37" fmla="*/ 1538839 h 1596136"/>
                                  <a:gd name="connsiteX38" fmla="*/ 441606 w 1089159"/>
                                  <a:gd name="connsiteY38" fmla="*/ 1354389 h 1596136"/>
                                  <a:gd name="connsiteX39" fmla="*/ 186516 w 1089159"/>
                                  <a:gd name="connsiteY39" fmla="*/ 1228807 h 1596136"/>
                                  <a:gd name="connsiteX40" fmla="*/ 66819 w 1089159"/>
                                  <a:gd name="connsiteY40" fmla="*/ 1270013 h 1596136"/>
                                  <a:gd name="connsiteX41" fmla="*/ 58971 w 1089159"/>
                                  <a:gd name="connsiteY41" fmla="*/ 1024734 h 1596136"/>
                                  <a:gd name="connsiteX42" fmla="*/ 190440 w 1089159"/>
                                  <a:gd name="connsiteY42" fmla="*/ 1183675 h 1596136"/>
                                  <a:gd name="connsiteX43" fmla="*/ 410210 w 1089159"/>
                                  <a:gd name="connsiteY43" fmla="*/ 1309258 h 1596136"/>
                                  <a:gd name="connsiteX44" fmla="*/ 474964 w 1089159"/>
                                  <a:gd name="connsiteY44" fmla="*/ 1220958 h 1596136"/>
                                  <a:gd name="connsiteX45" fmla="*/ 406286 w 1089159"/>
                                  <a:gd name="connsiteY45" fmla="*/ 1026697 h 1596136"/>
                                  <a:gd name="connsiteX46" fmla="*/ 111951 w 1089159"/>
                                  <a:gd name="connsiteY46" fmla="*/ 885416 h 1596136"/>
                                  <a:gd name="connsiteX47" fmla="*/ 104 w 1089159"/>
                                  <a:gd name="connsiteY47" fmla="*/ 708815 h 1596136"/>
                                  <a:gd name="connsiteX48" fmla="*/ 127649 w 1089159"/>
                                  <a:gd name="connsiteY48" fmla="*/ 806927 h 1596136"/>
                                  <a:gd name="connsiteX49" fmla="*/ 257156 w 1089159"/>
                                  <a:gd name="connsiteY49" fmla="*/ 646024 h 1596136"/>
                                  <a:gd name="connsiteX50" fmla="*/ 382739 w 1089159"/>
                                  <a:gd name="connsiteY50" fmla="*/ 498856 h 1596136"/>
                                  <a:gd name="connsiteX51" fmla="*/ 345456 w 1089159"/>
                                  <a:gd name="connsiteY51" fmla="*/ 345802 h 1596136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451417 w 1089159"/>
                                  <a:gd name="connsiteY9" fmla="*/ 74576 h 1593735"/>
                                  <a:gd name="connsiteX10" fmla="*/ 151196 w 1089159"/>
                                  <a:gd name="connsiteY10" fmla="*/ 72614 h 1593735"/>
                                  <a:gd name="connsiteX11" fmla="*/ 349381 w 1089159"/>
                                  <a:gd name="connsiteY11" fmla="*/ 131480 h 1593735"/>
                                  <a:gd name="connsiteX12" fmla="*/ 502435 w 1089159"/>
                                  <a:gd name="connsiteY12" fmla="*/ 1973 h 1593735"/>
                                  <a:gd name="connsiteX13" fmla="*/ 484775 w 1089159"/>
                                  <a:gd name="connsiteY13" fmla="*/ 180536 h 1593735"/>
                                  <a:gd name="connsiteX14" fmla="*/ 724167 w 1089159"/>
                                  <a:gd name="connsiteY14" fmla="*/ 370873 h 1593735"/>
                                  <a:gd name="connsiteX15" fmla="*/ 800694 w 1089159"/>
                                  <a:gd name="connsiteY15" fmla="*/ 467022 h 1593735"/>
                                  <a:gd name="connsiteX16" fmla="*/ 994955 w 1089159"/>
                                  <a:gd name="connsiteY16" fmla="*/ 374797 h 1593735"/>
                                  <a:gd name="connsiteX17" fmla="*/ 1089142 w 1089159"/>
                                  <a:gd name="connsiteY17" fmla="*/ 290421 h 1593735"/>
                                  <a:gd name="connsiteX18" fmla="*/ 1002804 w 1089159"/>
                                  <a:gd name="connsiteY18" fmla="*/ 410117 h 1593735"/>
                                  <a:gd name="connsiteX19" fmla="*/ 989068 w 1089159"/>
                                  <a:gd name="connsiteY19" fmla="*/ 606340 h 1593735"/>
                                  <a:gd name="connsiteX20" fmla="*/ 824241 w 1089159"/>
                                  <a:gd name="connsiteY20" fmla="*/ 769206 h 1593735"/>
                                  <a:gd name="connsiteX21" fmla="*/ 749676 w 1089159"/>
                                  <a:gd name="connsiteY21" fmla="*/ 928146 h 1593735"/>
                                  <a:gd name="connsiteX22" fmla="*/ 781072 w 1089159"/>
                                  <a:gd name="connsiteY22" fmla="*/ 1214632 h 1593735"/>
                                  <a:gd name="connsiteX23" fmla="*/ 847788 w 1089159"/>
                                  <a:gd name="connsiteY23" fmla="*/ 1367686 h 1593735"/>
                                  <a:gd name="connsiteX24" fmla="*/ 749676 w 1089159"/>
                                  <a:gd name="connsiteY24" fmla="*/ 1230330 h 1593735"/>
                                  <a:gd name="connsiteX25" fmla="*/ 722205 w 1089159"/>
                                  <a:gd name="connsiteY25" fmla="*/ 816299 h 1593735"/>
                                  <a:gd name="connsiteX26" fmla="*/ 657451 w 1089159"/>
                                  <a:gd name="connsiteY26" fmla="*/ 747621 h 1593735"/>
                                  <a:gd name="connsiteX27" fmla="*/ 751638 w 1089159"/>
                                  <a:gd name="connsiteY27" fmla="*/ 777054 h 1593735"/>
                                  <a:gd name="connsiteX28" fmla="*/ 930201 w 1089159"/>
                                  <a:gd name="connsiteY28" fmla="*/ 645585 h 1593735"/>
                                  <a:gd name="connsiteX29" fmla="*/ 983182 w 1089159"/>
                                  <a:gd name="connsiteY29" fmla="*/ 494493 h 1593735"/>
                                  <a:gd name="connsiteX30" fmla="*/ 883108 w 1089159"/>
                                  <a:gd name="connsiteY30" fmla="*/ 472909 h 1593735"/>
                                  <a:gd name="connsiteX31" fmla="*/ 690809 w 1089159"/>
                                  <a:gd name="connsiteY31" fmla="*/ 582794 h 1593735"/>
                                  <a:gd name="connsiteX32" fmla="*/ 573075 w 1089159"/>
                                  <a:gd name="connsiteY32" fmla="*/ 722112 h 1593735"/>
                                  <a:gd name="connsiteX33" fmla="*/ 476926 w 1089159"/>
                                  <a:gd name="connsiteY33" fmla="*/ 992900 h 1593735"/>
                                  <a:gd name="connsiteX34" fmla="*/ 496548 w 1089159"/>
                                  <a:gd name="connsiteY34" fmla="*/ 1308819 h 1593735"/>
                                  <a:gd name="connsiteX35" fmla="*/ 500473 w 1089159"/>
                                  <a:gd name="connsiteY35" fmla="*/ 1473647 h 1593735"/>
                                  <a:gd name="connsiteX36" fmla="*/ 679036 w 1089159"/>
                                  <a:gd name="connsiteY36" fmla="*/ 1591381 h 1593735"/>
                                  <a:gd name="connsiteX37" fmla="*/ 506359 w 1089159"/>
                                  <a:gd name="connsiteY37" fmla="*/ 1536438 h 1593735"/>
                                  <a:gd name="connsiteX38" fmla="*/ 441606 w 1089159"/>
                                  <a:gd name="connsiteY38" fmla="*/ 1351988 h 1593735"/>
                                  <a:gd name="connsiteX39" fmla="*/ 186516 w 1089159"/>
                                  <a:gd name="connsiteY39" fmla="*/ 1226406 h 1593735"/>
                                  <a:gd name="connsiteX40" fmla="*/ 66819 w 1089159"/>
                                  <a:gd name="connsiteY40" fmla="*/ 1267612 h 1593735"/>
                                  <a:gd name="connsiteX41" fmla="*/ 58971 w 1089159"/>
                                  <a:gd name="connsiteY41" fmla="*/ 1022333 h 1593735"/>
                                  <a:gd name="connsiteX42" fmla="*/ 190440 w 1089159"/>
                                  <a:gd name="connsiteY42" fmla="*/ 1181274 h 1593735"/>
                                  <a:gd name="connsiteX43" fmla="*/ 410210 w 1089159"/>
                                  <a:gd name="connsiteY43" fmla="*/ 1306857 h 1593735"/>
                                  <a:gd name="connsiteX44" fmla="*/ 474964 w 1089159"/>
                                  <a:gd name="connsiteY44" fmla="*/ 1218557 h 1593735"/>
                                  <a:gd name="connsiteX45" fmla="*/ 406286 w 1089159"/>
                                  <a:gd name="connsiteY45" fmla="*/ 1024296 h 1593735"/>
                                  <a:gd name="connsiteX46" fmla="*/ 111951 w 1089159"/>
                                  <a:gd name="connsiteY46" fmla="*/ 883015 h 1593735"/>
                                  <a:gd name="connsiteX47" fmla="*/ 104 w 1089159"/>
                                  <a:gd name="connsiteY47" fmla="*/ 706414 h 1593735"/>
                                  <a:gd name="connsiteX48" fmla="*/ 127649 w 1089159"/>
                                  <a:gd name="connsiteY48" fmla="*/ 804526 h 1593735"/>
                                  <a:gd name="connsiteX49" fmla="*/ 257156 w 1089159"/>
                                  <a:gd name="connsiteY49" fmla="*/ 643623 h 1593735"/>
                                  <a:gd name="connsiteX50" fmla="*/ 382739 w 1089159"/>
                                  <a:gd name="connsiteY50" fmla="*/ 496455 h 1593735"/>
                                  <a:gd name="connsiteX51" fmla="*/ 345456 w 1089159"/>
                                  <a:gd name="connsiteY51" fmla="*/ 343401 h 159373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463190 w 1089159"/>
                                  <a:gd name="connsiteY9" fmla="*/ 109896 h 1593735"/>
                                  <a:gd name="connsiteX10" fmla="*/ 151196 w 1089159"/>
                                  <a:gd name="connsiteY10" fmla="*/ 72614 h 1593735"/>
                                  <a:gd name="connsiteX11" fmla="*/ 349381 w 1089159"/>
                                  <a:gd name="connsiteY11" fmla="*/ 131480 h 1593735"/>
                                  <a:gd name="connsiteX12" fmla="*/ 502435 w 1089159"/>
                                  <a:gd name="connsiteY12" fmla="*/ 1973 h 1593735"/>
                                  <a:gd name="connsiteX13" fmla="*/ 484775 w 1089159"/>
                                  <a:gd name="connsiteY13" fmla="*/ 180536 h 1593735"/>
                                  <a:gd name="connsiteX14" fmla="*/ 724167 w 1089159"/>
                                  <a:gd name="connsiteY14" fmla="*/ 370873 h 1593735"/>
                                  <a:gd name="connsiteX15" fmla="*/ 800694 w 1089159"/>
                                  <a:gd name="connsiteY15" fmla="*/ 467022 h 1593735"/>
                                  <a:gd name="connsiteX16" fmla="*/ 994955 w 1089159"/>
                                  <a:gd name="connsiteY16" fmla="*/ 374797 h 1593735"/>
                                  <a:gd name="connsiteX17" fmla="*/ 1089142 w 1089159"/>
                                  <a:gd name="connsiteY17" fmla="*/ 290421 h 1593735"/>
                                  <a:gd name="connsiteX18" fmla="*/ 1002804 w 1089159"/>
                                  <a:gd name="connsiteY18" fmla="*/ 410117 h 1593735"/>
                                  <a:gd name="connsiteX19" fmla="*/ 989068 w 1089159"/>
                                  <a:gd name="connsiteY19" fmla="*/ 606340 h 1593735"/>
                                  <a:gd name="connsiteX20" fmla="*/ 824241 w 1089159"/>
                                  <a:gd name="connsiteY20" fmla="*/ 769206 h 1593735"/>
                                  <a:gd name="connsiteX21" fmla="*/ 749676 w 1089159"/>
                                  <a:gd name="connsiteY21" fmla="*/ 928146 h 1593735"/>
                                  <a:gd name="connsiteX22" fmla="*/ 781072 w 1089159"/>
                                  <a:gd name="connsiteY22" fmla="*/ 1214632 h 1593735"/>
                                  <a:gd name="connsiteX23" fmla="*/ 847788 w 1089159"/>
                                  <a:gd name="connsiteY23" fmla="*/ 1367686 h 1593735"/>
                                  <a:gd name="connsiteX24" fmla="*/ 749676 w 1089159"/>
                                  <a:gd name="connsiteY24" fmla="*/ 1230330 h 1593735"/>
                                  <a:gd name="connsiteX25" fmla="*/ 722205 w 1089159"/>
                                  <a:gd name="connsiteY25" fmla="*/ 816299 h 1593735"/>
                                  <a:gd name="connsiteX26" fmla="*/ 657451 w 1089159"/>
                                  <a:gd name="connsiteY26" fmla="*/ 747621 h 1593735"/>
                                  <a:gd name="connsiteX27" fmla="*/ 751638 w 1089159"/>
                                  <a:gd name="connsiteY27" fmla="*/ 777054 h 1593735"/>
                                  <a:gd name="connsiteX28" fmla="*/ 930201 w 1089159"/>
                                  <a:gd name="connsiteY28" fmla="*/ 645585 h 1593735"/>
                                  <a:gd name="connsiteX29" fmla="*/ 983182 w 1089159"/>
                                  <a:gd name="connsiteY29" fmla="*/ 494493 h 1593735"/>
                                  <a:gd name="connsiteX30" fmla="*/ 883108 w 1089159"/>
                                  <a:gd name="connsiteY30" fmla="*/ 472909 h 1593735"/>
                                  <a:gd name="connsiteX31" fmla="*/ 690809 w 1089159"/>
                                  <a:gd name="connsiteY31" fmla="*/ 582794 h 1593735"/>
                                  <a:gd name="connsiteX32" fmla="*/ 573075 w 1089159"/>
                                  <a:gd name="connsiteY32" fmla="*/ 722112 h 1593735"/>
                                  <a:gd name="connsiteX33" fmla="*/ 476926 w 1089159"/>
                                  <a:gd name="connsiteY33" fmla="*/ 992900 h 1593735"/>
                                  <a:gd name="connsiteX34" fmla="*/ 496548 w 1089159"/>
                                  <a:gd name="connsiteY34" fmla="*/ 1308819 h 1593735"/>
                                  <a:gd name="connsiteX35" fmla="*/ 500473 w 1089159"/>
                                  <a:gd name="connsiteY35" fmla="*/ 1473647 h 1593735"/>
                                  <a:gd name="connsiteX36" fmla="*/ 679036 w 1089159"/>
                                  <a:gd name="connsiteY36" fmla="*/ 1591381 h 1593735"/>
                                  <a:gd name="connsiteX37" fmla="*/ 506359 w 1089159"/>
                                  <a:gd name="connsiteY37" fmla="*/ 1536438 h 1593735"/>
                                  <a:gd name="connsiteX38" fmla="*/ 441606 w 1089159"/>
                                  <a:gd name="connsiteY38" fmla="*/ 1351988 h 1593735"/>
                                  <a:gd name="connsiteX39" fmla="*/ 186516 w 1089159"/>
                                  <a:gd name="connsiteY39" fmla="*/ 1226406 h 1593735"/>
                                  <a:gd name="connsiteX40" fmla="*/ 66819 w 1089159"/>
                                  <a:gd name="connsiteY40" fmla="*/ 1267612 h 1593735"/>
                                  <a:gd name="connsiteX41" fmla="*/ 58971 w 1089159"/>
                                  <a:gd name="connsiteY41" fmla="*/ 1022333 h 1593735"/>
                                  <a:gd name="connsiteX42" fmla="*/ 190440 w 1089159"/>
                                  <a:gd name="connsiteY42" fmla="*/ 1181274 h 1593735"/>
                                  <a:gd name="connsiteX43" fmla="*/ 410210 w 1089159"/>
                                  <a:gd name="connsiteY43" fmla="*/ 1306857 h 1593735"/>
                                  <a:gd name="connsiteX44" fmla="*/ 474964 w 1089159"/>
                                  <a:gd name="connsiteY44" fmla="*/ 1218557 h 1593735"/>
                                  <a:gd name="connsiteX45" fmla="*/ 406286 w 1089159"/>
                                  <a:gd name="connsiteY45" fmla="*/ 1024296 h 1593735"/>
                                  <a:gd name="connsiteX46" fmla="*/ 111951 w 1089159"/>
                                  <a:gd name="connsiteY46" fmla="*/ 883015 h 1593735"/>
                                  <a:gd name="connsiteX47" fmla="*/ 104 w 1089159"/>
                                  <a:gd name="connsiteY47" fmla="*/ 706414 h 1593735"/>
                                  <a:gd name="connsiteX48" fmla="*/ 127649 w 1089159"/>
                                  <a:gd name="connsiteY48" fmla="*/ 804526 h 1593735"/>
                                  <a:gd name="connsiteX49" fmla="*/ 257156 w 1089159"/>
                                  <a:gd name="connsiteY49" fmla="*/ 643623 h 1593735"/>
                                  <a:gd name="connsiteX50" fmla="*/ 382739 w 1089159"/>
                                  <a:gd name="connsiteY50" fmla="*/ 496455 h 1593735"/>
                                  <a:gd name="connsiteX51" fmla="*/ 345456 w 1089159"/>
                                  <a:gd name="connsiteY51" fmla="*/ 343401 h 159373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151196 w 1089159"/>
                                  <a:gd name="connsiteY9" fmla="*/ 72614 h 1593735"/>
                                  <a:gd name="connsiteX10" fmla="*/ 349381 w 1089159"/>
                                  <a:gd name="connsiteY10" fmla="*/ 131480 h 1593735"/>
                                  <a:gd name="connsiteX11" fmla="*/ 502435 w 1089159"/>
                                  <a:gd name="connsiteY11" fmla="*/ 1973 h 1593735"/>
                                  <a:gd name="connsiteX12" fmla="*/ 484775 w 1089159"/>
                                  <a:gd name="connsiteY12" fmla="*/ 180536 h 1593735"/>
                                  <a:gd name="connsiteX13" fmla="*/ 724167 w 1089159"/>
                                  <a:gd name="connsiteY13" fmla="*/ 370873 h 1593735"/>
                                  <a:gd name="connsiteX14" fmla="*/ 800694 w 1089159"/>
                                  <a:gd name="connsiteY14" fmla="*/ 467022 h 1593735"/>
                                  <a:gd name="connsiteX15" fmla="*/ 994955 w 1089159"/>
                                  <a:gd name="connsiteY15" fmla="*/ 374797 h 1593735"/>
                                  <a:gd name="connsiteX16" fmla="*/ 1089142 w 1089159"/>
                                  <a:gd name="connsiteY16" fmla="*/ 290421 h 1593735"/>
                                  <a:gd name="connsiteX17" fmla="*/ 1002804 w 1089159"/>
                                  <a:gd name="connsiteY17" fmla="*/ 410117 h 1593735"/>
                                  <a:gd name="connsiteX18" fmla="*/ 989068 w 1089159"/>
                                  <a:gd name="connsiteY18" fmla="*/ 606340 h 1593735"/>
                                  <a:gd name="connsiteX19" fmla="*/ 824241 w 1089159"/>
                                  <a:gd name="connsiteY19" fmla="*/ 769206 h 1593735"/>
                                  <a:gd name="connsiteX20" fmla="*/ 749676 w 1089159"/>
                                  <a:gd name="connsiteY20" fmla="*/ 928146 h 1593735"/>
                                  <a:gd name="connsiteX21" fmla="*/ 781072 w 1089159"/>
                                  <a:gd name="connsiteY21" fmla="*/ 1214632 h 1593735"/>
                                  <a:gd name="connsiteX22" fmla="*/ 847788 w 1089159"/>
                                  <a:gd name="connsiteY22" fmla="*/ 1367686 h 1593735"/>
                                  <a:gd name="connsiteX23" fmla="*/ 749676 w 1089159"/>
                                  <a:gd name="connsiteY23" fmla="*/ 1230330 h 1593735"/>
                                  <a:gd name="connsiteX24" fmla="*/ 722205 w 1089159"/>
                                  <a:gd name="connsiteY24" fmla="*/ 816299 h 1593735"/>
                                  <a:gd name="connsiteX25" fmla="*/ 657451 w 1089159"/>
                                  <a:gd name="connsiteY25" fmla="*/ 747621 h 1593735"/>
                                  <a:gd name="connsiteX26" fmla="*/ 751638 w 1089159"/>
                                  <a:gd name="connsiteY26" fmla="*/ 777054 h 1593735"/>
                                  <a:gd name="connsiteX27" fmla="*/ 930201 w 1089159"/>
                                  <a:gd name="connsiteY27" fmla="*/ 645585 h 1593735"/>
                                  <a:gd name="connsiteX28" fmla="*/ 983182 w 1089159"/>
                                  <a:gd name="connsiteY28" fmla="*/ 494493 h 1593735"/>
                                  <a:gd name="connsiteX29" fmla="*/ 883108 w 1089159"/>
                                  <a:gd name="connsiteY29" fmla="*/ 472909 h 1593735"/>
                                  <a:gd name="connsiteX30" fmla="*/ 690809 w 1089159"/>
                                  <a:gd name="connsiteY30" fmla="*/ 582794 h 1593735"/>
                                  <a:gd name="connsiteX31" fmla="*/ 573075 w 1089159"/>
                                  <a:gd name="connsiteY31" fmla="*/ 722112 h 1593735"/>
                                  <a:gd name="connsiteX32" fmla="*/ 476926 w 1089159"/>
                                  <a:gd name="connsiteY32" fmla="*/ 992900 h 1593735"/>
                                  <a:gd name="connsiteX33" fmla="*/ 496548 w 1089159"/>
                                  <a:gd name="connsiteY33" fmla="*/ 1308819 h 1593735"/>
                                  <a:gd name="connsiteX34" fmla="*/ 500473 w 1089159"/>
                                  <a:gd name="connsiteY34" fmla="*/ 1473647 h 1593735"/>
                                  <a:gd name="connsiteX35" fmla="*/ 679036 w 1089159"/>
                                  <a:gd name="connsiteY35" fmla="*/ 1591381 h 1593735"/>
                                  <a:gd name="connsiteX36" fmla="*/ 506359 w 1089159"/>
                                  <a:gd name="connsiteY36" fmla="*/ 1536438 h 1593735"/>
                                  <a:gd name="connsiteX37" fmla="*/ 441606 w 1089159"/>
                                  <a:gd name="connsiteY37" fmla="*/ 1351988 h 1593735"/>
                                  <a:gd name="connsiteX38" fmla="*/ 186516 w 1089159"/>
                                  <a:gd name="connsiteY38" fmla="*/ 1226406 h 1593735"/>
                                  <a:gd name="connsiteX39" fmla="*/ 66819 w 1089159"/>
                                  <a:gd name="connsiteY39" fmla="*/ 1267612 h 1593735"/>
                                  <a:gd name="connsiteX40" fmla="*/ 58971 w 1089159"/>
                                  <a:gd name="connsiteY40" fmla="*/ 1022333 h 1593735"/>
                                  <a:gd name="connsiteX41" fmla="*/ 190440 w 1089159"/>
                                  <a:gd name="connsiteY41" fmla="*/ 1181274 h 1593735"/>
                                  <a:gd name="connsiteX42" fmla="*/ 410210 w 1089159"/>
                                  <a:gd name="connsiteY42" fmla="*/ 1306857 h 1593735"/>
                                  <a:gd name="connsiteX43" fmla="*/ 474964 w 1089159"/>
                                  <a:gd name="connsiteY43" fmla="*/ 1218557 h 1593735"/>
                                  <a:gd name="connsiteX44" fmla="*/ 406286 w 1089159"/>
                                  <a:gd name="connsiteY44" fmla="*/ 1024296 h 1593735"/>
                                  <a:gd name="connsiteX45" fmla="*/ 111951 w 1089159"/>
                                  <a:gd name="connsiteY45" fmla="*/ 883015 h 1593735"/>
                                  <a:gd name="connsiteX46" fmla="*/ 104 w 1089159"/>
                                  <a:gd name="connsiteY46" fmla="*/ 706414 h 1593735"/>
                                  <a:gd name="connsiteX47" fmla="*/ 127649 w 1089159"/>
                                  <a:gd name="connsiteY47" fmla="*/ 804526 h 1593735"/>
                                  <a:gd name="connsiteX48" fmla="*/ 257156 w 1089159"/>
                                  <a:gd name="connsiteY48" fmla="*/ 643623 h 1593735"/>
                                  <a:gd name="connsiteX49" fmla="*/ 382739 w 1089159"/>
                                  <a:gd name="connsiteY49" fmla="*/ 496455 h 1593735"/>
                                  <a:gd name="connsiteX50" fmla="*/ 345456 w 1089159"/>
                                  <a:gd name="connsiteY50" fmla="*/ 343401 h 1593735"/>
                                  <a:gd name="connsiteX0" fmla="*/ 345456 w 1089159"/>
                                  <a:gd name="connsiteY0" fmla="*/ 343836 h 1594170"/>
                                  <a:gd name="connsiteX1" fmla="*/ 488699 w 1089159"/>
                                  <a:gd name="connsiteY1" fmla="*/ 465495 h 1594170"/>
                                  <a:gd name="connsiteX2" fmla="*/ 418059 w 1089159"/>
                                  <a:gd name="connsiteY2" fmla="*/ 557720 h 1594170"/>
                                  <a:gd name="connsiteX3" fmla="*/ 296401 w 1089159"/>
                                  <a:gd name="connsiteY3" fmla="*/ 710774 h 1594170"/>
                                  <a:gd name="connsiteX4" fmla="*/ 266967 w 1089159"/>
                                  <a:gd name="connsiteY4" fmla="*/ 938392 h 1594170"/>
                                  <a:gd name="connsiteX5" fmla="*/ 453379 w 1089159"/>
                                  <a:gd name="connsiteY5" fmla="*/ 873639 h 1594170"/>
                                  <a:gd name="connsiteX6" fmla="*/ 573075 w 1089159"/>
                                  <a:gd name="connsiteY6" fmla="*/ 638171 h 1594170"/>
                                  <a:gd name="connsiteX7" fmla="*/ 680998 w 1089159"/>
                                  <a:gd name="connsiteY7" fmla="*/ 463532 h 1594170"/>
                                  <a:gd name="connsiteX8" fmla="*/ 494586 w 1089159"/>
                                  <a:gd name="connsiteY8" fmla="*/ 237876 h 1594170"/>
                                  <a:gd name="connsiteX9" fmla="*/ 151196 w 1089159"/>
                                  <a:gd name="connsiteY9" fmla="*/ 73049 h 1594170"/>
                                  <a:gd name="connsiteX10" fmla="*/ 388626 w 1089159"/>
                                  <a:gd name="connsiteY10" fmla="*/ 104444 h 1594170"/>
                                  <a:gd name="connsiteX11" fmla="*/ 502435 w 1089159"/>
                                  <a:gd name="connsiteY11" fmla="*/ 2408 h 1594170"/>
                                  <a:gd name="connsiteX12" fmla="*/ 484775 w 1089159"/>
                                  <a:gd name="connsiteY12" fmla="*/ 180971 h 1594170"/>
                                  <a:gd name="connsiteX13" fmla="*/ 724167 w 1089159"/>
                                  <a:gd name="connsiteY13" fmla="*/ 371308 h 1594170"/>
                                  <a:gd name="connsiteX14" fmla="*/ 800694 w 1089159"/>
                                  <a:gd name="connsiteY14" fmla="*/ 467457 h 1594170"/>
                                  <a:gd name="connsiteX15" fmla="*/ 994955 w 1089159"/>
                                  <a:gd name="connsiteY15" fmla="*/ 375232 h 1594170"/>
                                  <a:gd name="connsiteX16" fmla="*/ 1089142 w 1089159"/>
                                  <a:gd name="connsiteY16" fmla="*/ 290856 h 1594170"/>
                                  <a:gd name="connsiteX17" fmla="*/ 1002804 w 1089159"/>
                                  <a:gd name="connsiteY17" fmla="*/ 410552 h 1594170"/>
                                  <a:gd name="connsiteX18" fmla="*/ 989068 w 1089159"/>
                                  <a:gd name="connsiteY18" fmla="*/ 606775 h 1594170"/>
                                  <a:gd name="connsiteX19" fmla="*/ 824241 w 1089159"/>
                                  <a:gd name="connsiteY19" fmla="*/ 769641 h 1594170"/>
                                  <a:gd name="connsiteX20" fmla="*/ 749676 w 1089159"/>
                                  <a:gd name="connsiteY20" fmla="*/ 928581 h 1594170"/>
                                  <a:gd name="connsiteX21" fmla="*/ 781072 w 1089159"/>
                                  <a:gd name="connsiteY21" fmla="*/ 1215067 h 1594170"/>
                                  <a:gd name="connsiteX22" fmla="*/ 847788 w 1089159"/>
                                  <a:gd name="connsiteY22" fmla="*/ 1368121 h 1594170"/>
                                  <a:gd name="connsiteX23" fmla="*/ 749676 w 1089159"/>
                                  <a:gd name="connsiteY23" fmla="*/ 1230765 h 1594170"/>
                                  <a:gd name="connsiteX24" fmla="*/ 722205 w 1089159"/>
                                  <a:gd name="connsiteY24" fmla="*/ 816734 h 1594170"/>
                                  <a:gd name="connsiteX25" fmla="*/ 657451 w 1089159"/>
                                  <a:gd name="connsiteY25" fmla="*/ 748056 h 1594170"/>
                                  <a:gd name="connsiteX26" fmla="*/ 751638 w 1089159"/>
                                  <a:gd name="connsiteY26" fmla="*/ 777489 h 1594170"/>
                                  <a:gd name="connsiteX27" fmla="*/ 930201 w 1089159"/>
                                  <a:gd name="connsiteY27" fmla="*/ 646020 h 1594170"/>
                                  <a:gd name="connsiteX28" fmla="*/ 983182 w 1089159"/>
                                  <a:gd name="connsiteY28" fmla="*/ 494928 h 1594170"/>
                                  <a:gd name="connsiteX29" fmla="*/ 883108 w 1089159"/>
                                  <a:gd name="connsiteY29" fmla="*/ 473344 h 1594170"/>
                                  <a:gd name="connsiteX30" fmla="*/ 690809 w 1089159"/>
                                  <a:gd name="connsiteY30" fmla="*/ 583229 h 1594170"/>
                                  <a:gd name="connsiteX31" fmla="*/ 573075 w 1089159"/>
                                  <a:gd name="connsiteY31" fmla="*/ 722547 h 1594170"/>
                                  <a:gd name="connsiteX32" fmla="*/ 476926 w 1089159"/>
                                  <a:gd name="connsiteY32" fmla="*/ 993335 h 1594170"/>
                                  <a:gd name="connsiteX33" fmla="*/ 496548 w 1089159"/>
                                  <a:gd name="connsiteY33" fmla="*/ 1309254 h 1594170"/>
                                  <a:gd name="connsiteX34" fmla="*/ 500473 w 1089159"/>
                                  <a:gd name="connsiteY34" fmla="*/ 1474082 h 1594170"/>
                                  <a:gd name="connsiteX35" fmla="*/ 679036 w 1089159"/>
                                  <a:gd name="connsiteY35" fmla="*/ 1591816 h 1594170"/>
                                  <a:gd name="connsiteX36" fmla="*/ 506359 w 1089159"/>
                                  <a:gd name="connsiteY36" fmla="*/ 1536873 h 1594170"/>
                                  <a:gd name="connsiteX37" fmla="*/ 441606 w 1089159"/>
                                  <a:gd name="connsiteY37" fmla="*/ 1352423 h 1594170"/>
                                  <a:gd name="connsiteX38" fmla="*/ 186516 w 1089159"/>
                                  <a:gd name="connsiteY38" fmla="*/ 1226841 h 1594170"/>
                                  <a:gd name="connsiteX39" fmla="*/ 66819 w 1089159"/>
                                  <a:gd name="connsiteY39" fmla="*/ 1268047 h 1594170"/>
                                  <a:gd name="connsiteX40" fmla="*/ 58971 w 1089159"/>
                                  <a:gd name="connsiteY40" fmla="*/ 1022768 h 1594170"/>
                                  <a:gd name="connsiteX41" fmla="*/ 190440 w 1089159"/>
                                  <a:gd name="connsiteY41" fmla="*/ 1181709 h 1594170"/>
                                  <a:gd name="connsiteX42" fmla="*/ 410210 w 1089159"/>
                                  <a:gd name="connsiteY42" fmla="*/ 1307292 h 1594170"/>
                                  <a:gd name="connsiteX43" fmla="*/ 474964 w 1089159"/>
                                  <a:gd name="connsiteY43" fmla="*/ 1218992 h 1594170"/>
                                  <a:gd name="connsiteX44" fmla="*/ 406286 w 1089159"/>
                                  <a:gd name="connsiteY44" fmla="*/ 1024731 h 1594170"/>
                                  <a:gd name="connsiteX45" fmla="*/ 111951 w 1089159"/>
                                  <a:gd name="connsiteY45" fmla="*/ 883450 h 1594170"/>
                                  <a:gd name="connsiteX46" fmla="*/ 104 w 1089159"/>
                                  <a:gd name="connsiteY46" fmla="*/ 706849 h 1594170"/>
                                  <a:gd name="connsiteX47" fmla="*/ 127649 w 1089159"/>
                                  <a:gd name="connsiteY47" fmla="*/ 804961 h 1594170"/>
                                  <a:gd name="connsiteX48" fmla="*/ 257156 w 1089159"/>
                                  <a:gd name="connsiteY48" fmla="*/ 644058 h 1594170"/>
                                  <a:gd name="connsiteX49" fmla="*/ 382739 w 1089159"/>
                                  <a:gd name="connsiteY49" fmla="*/ 496890 h 1594170"/>
                                  <a:gd name="connsiteX50" fmla="*/ 345456 w 1089159"/>
                                  <a:gd name="connsiteY50" fmla="*/ 343836 h 1594170"/>
                                  <a:gd name="connsiteX0" fmla="*/ 345456 w 1089159"/>
                                  <a:gd name="connsiteY0" fmla="*/ 344286 h 1594620"/>
                                  <a:gd name="connsiteX1" fmla="*/ 488699 w 1089159"/>
                                  <a:gd name="connsiteY1" fmla="*/ 465945 h 1594620"/>
                                  <a:gd name="connsiteX2" fmla="*/ 418059 w 1089159"/>
                                  <a:gd name="connsiteY2" fmla="*/ 558170 h 1594620"/>
                                  <a:gd name="connsiteX3" fmla="*/ 296401 w 1089159"/>
                                  <a:gd name="connsiteY3" fmla="*/ 711224 h 1594620"/>
                                  <a:gd name="connsiteX4" fmla="*/ 266967 w 1089159"/>
                                  <a:gd name="connsiteY4" fmla="*/ 938842 h 1594620"/>
                                  <a:gd name="connsiteX5" fmla="*/ 453379 w 1089159"/>
                                  <a:gd name="connsiteY5" fmla="*/ 874089 h 1594620"/>
                                  <a:gd name="connsiteX6" fmla="*/ 573075 w 1089159"/>
                                  <a:gd name="connsiteY6" fmla="*/ 638621 h 1594620"/>
                                  <a:gd name="connsiteX7" fmla="*/ 680998 w 1089159"/>
                                  <a:gd name="connsiteY7" fmla="*/ 463982 h 1594620"/>
                                  <a:gd name="connsiteX8" fmla="*/ 494586 w 1089159"/>
                                  <a:gd name="connsiteY8" fmla="*/ 238326 h 1594620"/>
                                  <a:gd name="connsiteX9" fmla="*/ 151196 w 1089159"/>
                                  <a:gd name="connsiteY9" fmla="*/ 73499 h 1594620"/>
                                  <a:gd name="connsiteX10" fmla="*/ 421984 w 1089159"/>
                                  <a:gd name="connsiteY10" fmla="*/ 85272 h 1594620"/>
                                  <a:gd name="connsiteX11" fmla="*/ 502435 w 1089159"/>
                                  <a:gd name="connsiteY11" fmla="*/ 2858 h 1594620"/>
                                  <a:gd name="connsiteX12" fmla="*/ 484775 w 1089159"/>
                                  <a:gd name="connsiteY12" fmla="*/ 181421 h 1594620"/>
                                  <a:gd name="connsiteX13" fmla="*/ 724167 w 1089159"/>
                                  <a:gd name="connsiteY13" fmla="*/ 371758 h 1594620"/>
                                  <a:gd name="connsiteX14" fmla="*/ 800694 w 1089159"/>
                                  <a:gd name="connsiteY14" fmla="*/ 467907 h 1594620"/>
                                  <a:gd name="connsiteX15" fmla="*/ 994955 w 1089159"/>
                                  <a:gd name="connsiteY15" fmla="*/ 375682 h 1594620"/>
                                  <a:gd name="connsiteX16" fmla="*/ 1089142 w 1089159"/>
                                  <a:gd name="connsiteY16" fmla="*/ 291306 h 1594620"/>
                                  <a:gd name="connsiteX17" fmla="*/ 1002804 w 1089159"/>
                                  <a:gd name="connsiteY17" fmla="*/ 411002 h 1594620"/>
                                  <a:gd name="connsiteX18" fmla="*/ 989068 w 1089159"/>
                                  <a:gd name="connsiteY18" fmla="*/ 607225 h 1594620"/>
                                  <a:gd name="connsiteX19" fmla="*/ 824241 w 1089159"/>
                                  <a:gd name="connsiteY19" fmla="*/ 770091 h 1594620"/>
                                  <a:gd name="connsiteX20" fmla="*/ 749676 w 1089159"/>
                                  <a:gd name="connsiteY20" fmla="*/ 929031 h 1594620"/>
                                  <a:gd name="connsiteX21" fmla="*/ 781072 w 1089159"/>
                                  <a:gd name="connsiteY21" fmla="*/ 1215517 h 1594620"/>
                                  <a:gd name="connsiteX22" fmla="*/ 847788 w 1089159"/>
                                  <a:gd name="connsiteY22" fmla="*/ 1368571 h 1594620"/>
                                  <a:gd name="connsiteX23" fmla="*/ 749676 w 1089159"/>
                                  <a:gd name="connsiteY23" fmla="*/ 1231215 h 1594620"/>
                                  <a:gd name="connsiteX24" fmla="*/ 722205 w 1089159"/>
                                  <a:gd name="connsiteY24" fmla="*/ 817184 h 1594620"/>
                                  <a:gd name="connsiteX25" fmla="*/ 657451 w 1089159"/>
                                  <a:gd name="connsiteY25" fmla="*/ 748506 h 1594620"/>
                                  <a:gd name="connsiteX26" fmla="*/ 751638 w 1089159"/>
                                  <a:gd name="connsiteY26" fmla="*/ 777939 h 1594620"/>
                                  <a:gd name="connsiteX27" fmla="*/ 930201 w 1089159"/>
                                  <a:gd name="connsiteY27" fmla="*/ 646470 h 1594620"/>
                                  <a:gd name="connsiteX28" fmla="*/ 983182 w 1089159"/>
                                  <a:gd name="connsiteY28" fmla="*/ 495378 h 1594620"/>
                                  <a:gd name="connsiteX29" fmla="*/ 883108 w 1089159"/>
                                  <a:gd name="connsiteY29" fmla="*/ 473794 h 1594620"/>
                                  <a:gd name="connsiteX30" fmla="*/ 690809 w 1089159"/>
                                  <a:gd name="connsiteY30" fmla="*/ 583679 h 1594620"/>
                                  <a:gd name="connsiteX31" fmla="*/ 573075 w 1089159"/>
                                  <a:gd name="connsiteY31" fmla="*/ 722997 h 1594620"/>
                                  <a:gd name="connsiteX32" fmla="*/ 476926 w 1089159"/>
                                  <a:gd name="connsiteY32" fmla="*/ 993785 h 1594620"/>
                                  <a:gd name="connsiteX33" fmla="*/ 496548 w 1089159"/>
                                  <a:gd name="connsiteY33" fmla="*/ 1309704 h 1594620"/>
                                  <a:gd name="connsiteX34" fmla="*/ 500473 w 1089159"/>
                                  <a:gd name="connsiteY34" fmla="*/ 1474532 h 1594620"/>
                                  <a:gd name="connsiteX35" fmla="*/ 679036 w 1089159"/>
                                  <a:gd name="connsiteY35" fmla="*/ 1592266 h 1594620"/>
                                  <a:gd name="connsiteX36" fmla="*/ 506359 w 1089159"/>
                                  <a:gd name="connsiteY36" fmla="*/ 1537323 h 1594620"/>
                                  <a:gd name="connsiteX37" fmla="*/ 441606 w 1089159"/>
                                  <a:gd name="connsiteY37" fmla="*/ 1352873 h 1594620"/>
                                  <a:gd name="connsiteX38" fmla="*/ 186516 w 1089159"/>
                                  <a:gd name="connsiteY38" fmla="*/ 1227291 h 1594620"/>
                                  <a:gd name="connsiteX39" fmla="*/ 66819 w 1089159"/>
                                  <a:gd name="connsiteY39" fmla="*/ 1268497 h 1594620"/>
                                  <a:gd name="connsiteX40" fmla="*/ 58971 w 1089159"/>
                                  <a:gd name="connsiteY40" fmla="*/ 1023218 h 1594620"/>
                                  <a:gd name="connsiteX41" fmla="*/ 190440 w 1089159"/>
                                  <a:gd name="connsiteY41" fmla="*/ 1182159 h 1594620"/>
                                  <a:gd name="connsiteX42" fmla="*/ 410210 w 1089159"/>
                                  <a:gd name="connsiteY42" fmla="*/ 1307742 h 1594620"/>
                                  <a:gd name="connsiteX43" fmla="*/ 474964 w 1089159"/>
                                  <a:gd name="connsiteY43" fmla="*/ 1219442 h 1594620"/>
                                  <a:gd name="connsiteX44" fmla="*/ 406286 w 1089159"/>
                                  <a:gd name="connsiteY44" fmla="*/ 1025181 h 1594620"/>
                                  <a:gd name="connsiteX45" fmla="*/ 111951 w 1089159"/>
                                  <a:gd name="connsiteY45" fmla="*/ 883900 h 1594620"/>
                                  <a:gd name="connsiteX46" fmla="*/ 104 w 1089159"/>
                                  <a:gd name="connsiteY46" fmla="*/ 707299 h 1594620"/>
                                  <a:gd name="connsiteX47" fmla="*/ 127649 w 1089159"/>
                                  <a:gd name="connsiteY47" fmla="*/ 805411 h 1594620"/>
                                  <a:gd name="connsiteX48" fmla="*/ 257156 w 1089159"/>
                                  <a:gd name="connsiteY48" fmla="*/ 644508 h 1594620"/>
                                  <a:gd name="connsiteX49" fmla="*/ 382739 w 1089159"/>
                                  <a:gd name="connsiteY49" fmla="*/ 497340 h 1594620"/>
                                  <a:gd name="connsiteX50" fmla="*/ 345456 w 1089159"/>
                                  <a:gd name="connsiteY50" fmla="*/ 344286 h 1594620"/>
                                  <a:gd name="connsiteX0" fmla="*/ 345456 w 1089159"/>
                                  <a:gd name="connsiteY0" fmla="*/ 345239 h 1595573"/>
                                  <a:gd name="connsiteX1" fmla="*/ 488699 w 1089159"/>
                                  <a:gd name="connsiteY1" fmla="*/ 466898 h 1595573"/>
                                  <a:gd name="connsiteX2" fmla="*/ 418059 w 1089159"/>
                                  <a:gd name="connsiteY2" fmla="*/ 559123 h 1595573"/>
                                  <a:gd name="connsiteX3" fmla="*/ 296401 w 1089159"/>
                                  <a:gd name="connsiteY3" fmla="*/ 712177 h 1595573"/>
                                  <a:gd name="connsiteX4" fmla="*/ 266967 w 1089159"/>
                                  <a:gd name="connsiteY4" fmla="*/ 939795 h 1595573"/>
                                  <a:gd name="connsiteX5" fmla="*/ 453379 w 1089159"/>
                                  <a:gd name="connsiteY5" fmla="*/ 875042 h 1595573"/>
                                  <a:gd name="connsiteX6" fmla="*/ 573075 w 1089159"/>
                                  <a:gd name="connsiteY6" fmla="*/ 639574 h 1595573"/>
                                  <a:gd name="connsiteX7" fmla="*/ 680998 w 1089159"/>
                                  <a:gd name="connsiteY7" fmla="*/ 464935 h 1595573"/>
                                  <a:gd name="connsiteX8" fmla="*/ 494586 w 1089159"/>
                                  <a:gd name="connsiteY8" fmla="*/ 239279 h 1595573"/>
                                  <a:gd name="connsiteX9" fmla="*/ 151196 w 1089159"/>
                                  <a:gd name="connsiteY9" fmla="*/ 74452 h 1595573"/>
                                  <a:gd name="connsiteX10" fmla="*/ 502435 w 1089159"/>
                                  <a:gd name="connsiteY10" fmla="*/ 3811 h 1595573"/>
                                  <a:gd name="connsiteX11" fmla="*/ 484775 w 1089159"/>
                                  <a:gd name="connsiteY11" fmla="*/ 182374 h 1595573"/>
                                  <a:gd name="connsiteX12" fmla="*/ 724167 w 1089159"/>
                                  <a:gd name="connsiteY12" fmla="*/ 372711 h 1595573"/>
                                  <a:gd name="connsiteX13" fmla="*/ 800694 w 1089159"/>
                                  <a:gd name="connsiteY13" fmla="*/ 468860 h 1595573"/>
                                  <a:gd name="connsiteX14" fmla="*/ 994955 w 1089159"/>
                                  <a:gd name="connsiteY14" fmla="*/ 376635 h 1595573"/>
                                  <a:gd name="connsiteX15" fmla="*/ 1089142 w 1089159"/>
                                  <a:gd name="connsiteY15" fmla="*/ 292259 h 1595573"/>
                                  <a:gd name="connsiteX16" fmla="*/ 1002804 w 1089159"/>
                                  <a:gd name="connsiteY16" fmla="*/ 411955 h 1595573"/>
                                  <a:gd name="connsiteX17" fmla="*/ 989068 w 1089159"/>
                                  <a:gd name="connsiteY17" fmla="*/ 608178 h 1595573"/>
                                  <a:gd name="connsiteX18" fmla="*/ 824241 w 1089159"/>
                                  <a:gd name="connsiteY18" fmla="*/ 771044 h 1595573"/>
                                  <a:gd name="connsiteX19" fmla="*/ 749676 w 1089159"/>
                                  <a:gd name="connsiteY19" fmla="*/ 929984 h 1595573"/>
                                  <a:gd name="connsiteX20" fmla="*/ 781072 w 1089159"/>
                                  <a:gd name="connsiteY20" fmla="*/ 1216470 h 1595573"/>
                                  <a:gd name="connsiteX21" fmla="*/ 847788 w 1089159"/>
                                  <a:gd name="connsiteY21" fmla="*/ 1369524 h 1595573"/>
                                  <a:gd name="connsiteX22" fmla="*/ 749676 w 1089159"/>
                                  <a:gd name="connsiteY22" fmla="*/ 1232168 h 1595573"/>
                                  <a:gd name="connsiteX23" fmla="*/ 722205 w 1089159"/>
                                  <a:gd name="connsiteY23" fmla="*/ 818137 h 1595573"/>
                                  <a:gd name="connsiteX24" fmla="*/ 657451 w 1089159"/>
                                  <a:gd name="connsiteY24" fmla="*/ 749459 h 1595573"/>
                                  <a:gd name="connsiteX25" fmla="*/ 751638 w 1089159"/>
                                  <a:gd name="connsiteY25" fmla="*/ 778892 h 1595573"/>
                                  <a:gd name="connsiteX26" fmla="*/ 930201 w 1089159"/>
                                  <a:gd name="connsiteY26" fmla="*/ 647423 h 1595573"/>
                                  <a:gd name="connsiteX27" fmla="*/ 983182 w 1089159"/>
                                  <a:gd name="connsiteY27" fmla="*/ 496331 h 1595573"/>
                                  <a:gd name="connsiteX28" fmla="*/ 883108 w 1089159"/>
                                  <a:gd name="connsiteY28" fmla="*/ 474747 h 1595573"/>
                                  <a:gd name="connsiteX29" fmla="*/ 690809 w 1089159"/>
                                  <a:gd name="connsiteY29" fmla="*/ 584632 h 1595573"/>
                                  <a:gd name="connsiteX30" fmla="*/ 573075 w 1089159"/>
                                  <a:gd name="connsiteY30" fmla="*/ 723950 h 1595573"/>
                                  <a:gd name="connsiteX31" fmla="*/ 476926 w 1089159"/>
                                  <a:gd name="connsiteY31" fmla="*/ 994738 h 1595573"/>
                                  <a:gd name="connsiteX32" fmla="*/ 496548 w 1089159"/>
                                  <a:gd name="connsiteY32" fmla="*/ 1310657 h 1595573"/>
                                  <a:gd name="connsiteX33" fmla="*/ 500473 w 1089159"/>
                                  <a:gd name="connsiteY33" fmla="*/ 1475485 h 1595573"/>
                                  <a:gd name="connsiteX34" fmla="*/ 679036 w 1089159"/>
                                  <a:gd name="connsiteY34" fmla="*/ 1593219 h 1595573"/>
                                  <a:gd name="connsiteX35" fmla="*/ 506359 w 1089159"/>
                                  <a:gd name="connsiteY35" fmla="*/ 1538276 h 1595573"/>
                                  <a:gd name="connsiteX36" fmla="*/ 441606 w 1089159"/>
                                  <a:gd name="connsiteY36" fmla="*/ 1353826 h 1595573"/>
                                  <a:gd name="connsiteX37" fmla="*/ 186516 w 1089159"/>
                                  <a:gd name="connsiteY37" fmla="*/ 1228244 h 1595573"/>
                                  <a:gd name="connsiteX38" fmla="*/ 66819 w 1089159"/>
                                  <a:gd name="connsiteY38" fmla="*/ 1269450 h 1595573"/>
                                  <a:gd name="connsiteX39" fmla="*/ 58971 w 1089159"/>
                                  <a:gd name="connsiteY39" fmla="*/ 1024171 h 1595573"/>
                                  <a:gd name="connsiteX40" fmla="*/ 190440 w 1089159"/>
                                  <a:gd name="connsiteY40" fmla="*/ 1183112 h 1595573"/>
                                  <a:gd name="connsiteX41" fmla="*/ 410210 w 1089159"/>
                                  <a:gd name="connsiteY41" fmla="*/ 1308695 h 1595573"/>
                                  <a:gd name="connsiteX42" fmla="*/ 474964 w 1089159"/>
                                  <a:gd name="connsiteY42" fmla="*/ 1220395 h 1595573"/>
                                  <a:gd name="connsiteX43" fmla="*/ 406286 w 1089159"/>
                                  <a:gd name="connsiteY43" fmla="*/ 1026134 h 1595573"/>
                                  <a:gd name="connsiteX44" fmla="*/ 111951 w 1089159"/>
                                  <a:gd name="connsiteY44" fmla="*/ 884853 h 1595573"/>
                                  <a:gd name="connsiteX45" fmla="*/ 104 w 1089159"/>
                                  <a:gd name="connsiteY45" fmla="*/ 708252 h 1595573"/>
                                  <a:gd name="connsiteX46" fmla="*/ 127649 w 1089159"/>
                                  <a:gd name="connsiteY46" fmla="*/ 806364 h 1595573"/>
                                  <a:gd name="connsiteX47" fmla="*/ 257156 w 1089159"/>
                                  <a:gd name="connsiteY47" fmla="*/ 645461 h 1595573"/>
                                  <a:gd name="connsiteX48" fmla="*/ 382739 w 1089159"/>
                                  <a:gd name="connsiteY48" fmla="*/ 498293 h 1595573"/>
                                  <a:gd name="connsiteX49" fmla="*/ 345456 w 1089159"/>
                                  <a:gd name="connsiteY49" fmla="*/ 345239 h 1595573"/>
                                  <a:gd name="connsiteX0" fmla="*/ 345456 w 1089159"/>
                                  <a:gd name="connsiteY0" fmla="*/ 343391 h 1593725"/>
                                  <a:gd name="connsiteX1" fmla="*/ 488699 w 1089159"/>
                                  <a:gd name="connsiteY1" fmla="*/ 465050 h 1593725"/>
                                  <a:gd name="connsiteX2" fmla="*/ 418059 w 1089159"/>
                                  <a:gd name="connsiteY2" fmla="*/ 557275 h 1593725"/>
                                  <a:gd name="connsiteX3" fmla="*/ 296401 w 1089159"/>
                                  <a:gd name="connsiteY3" fmla="*/ 710329 h 1593725"/>
                                  <a:gd name="connsiteX4" fmla="*/ 266967 w 1089159"/>
                                  <a:gd name="connsiteY4" fmla="*/ 937947 h 1593725"/>
                                  <a:gd name="connsiteX5" fmla="*/ 453379 w 1089159"/>
                                  <a:gd name="connsiteY5" fmla="*/ 873194 h 1593725"/>
                                  <a:gd name="connsiteX6" fmla="*/ 573075 w 1089159"/>
                                  <a:gd name="connsiteY6" fmla="*/ 637726 h 1593725"/>
                                  <a:gd name="connsiteX7" fmla="*/ 680998 w 1089159"/>
                                  <a:gd name="connsiteY7" fmla="*/ 463087 h 1593725"/>
                                  <a:gd name="connsiteX8" fmla="*/ 494586 w 1089159"/>
                                  <a:gd name="connsiteY8" fmla="*/ 237431 h 1593725"/>
                                  <a:gd name="connsiteX9" fmla="*/ 151196 w 1089159"/>
                                  <a:gd name="connsiteY9" fmla="*/ 72604 h 1593725"/>
                                  <a:gd name="connsiteX10" fmla="*/ 502435 w 1089159"/>
                                  <a:gd name="connsiteY10" fmla="*/ 1963 h 1593725"/>
                                  <a:gd name="connsiteX11" fmla="*/ 484775 w 1089159"/>
                                  <a:gd name="connsiteY11" fmla="*/ 180526 h 1593725"/>
                                  <a:gd name="connsiteX12" fmla="*/ 724167 w 1089159"/>
                                  <a:gd name="connsiteY12" fmla="*/ 370863 h 1593725"/>
                                  <a:gd name="connsiteX13" fmla="*/ 800694 w 1089159"/>
                                  <a:gd name="connsiteY13" fmla="*/ 467012 h 1593725"/>
                                  <a:gd name="connsiteX14" fmla="*/ 994955 w 1089159"/>
                                  <a:gd name="connsiteY14" fmla="*/ 374787 h 1593725"/>
                                  <a:gd name="connsiteX15" fmla="*/ 1089142 w 1089159"/>
                                  <a:gd name="connsiteY15" fmla="*/ 290411 h 1593725"/>
                                  <a:gd name="connsiteX16" fmla="*/ 1002804 w 1089159"/>
                                  <a:gd name="connsiteY16" fmla="*/ 410107 h 1593725"/>
                                  <a:gd name="connsiteX17" fmla="*/ 989068 w 1089159"/>
                                  <a:gd name="connsiteY17" fmla="*/ 606330 h 1593725"/>
                                  <a:gd name="connsiteX18" fmla="*/ 824241 w 1089159"/>
                                  <a:gd name="connsiteY18" fmla="*/ 769196 h 1593725"/>
                                  <a:gd name="connsiteX19" fmla="*/ 749676 w 1089159"/>
                                  <a:gd name="connsiteY19" fmla="*/ 928136 h 1593725"/>
                                  <a:gd name="connsiteX20" fmla="*/ 781072 w 1089159"/>
                                  <a:gd name="connsiteY20" fmla="*/ 1214622 h 1593725"/>
                                  <a:gd name="connsiteX21" fmla="*/ 847788 w 1089159"/>
                                  <a:gd name="connsiteY21" fmla="*/ 1367676 h 1593725"/>
                                  <a:gd name="connsiteX22" fmla="*/ 749676 w 1089159"/>
                                  <a:gd name="connsiteY22" fmla="*/ 1230320 h 1593725"/>
                                  <a:gd name="connsiteX23" fmla="*/ 722205 w 1089159"/>
                                  <a:gd name="connsiteY23" fmla="*/ 816289 h 1593725"/>
                                  <a:gd name="connsiteX24" fmla="*/ 657451 w 1089159"/>
                                  <a:gd name="connsiteY24" fmla="*/ 747611 h 1593725"/>
                                  <a:gd name="connsiteX25" fmla="*/ 751638 w 1089159"/>
                                  <a:gd name="connsiteY25" fmla="*/ 777044 h 1593725"/>
                                  <a:gd name="connsiteX26" fmla="*/ 930201 w 1089159"/>
                                  <a:gd name="connsiteY26" fmla="*/ 645575 h 1593725"/>
                                  <a:gd name="connsiteX27" fmla="*/ 983182 w 1089159"/>
                                  <a:gd name="connsiteY27" fmla="*/ 494483 h 1593725"/>
                                  <a:gd name="connsiteX28" fmla="*/ 883108 w 1089159"/>
                                  <a:gd name="connsiteY28" fmla="*/ 472899 h 1593725"/>
                                  <a:gd name="connsiteX29" fmla="*/ 690809 w 1089159"/>
                                  <a:gd name="connsiteY29" fmla="*/ 582784 h 1593725"/>
                                  <a:gd name="connsiteX30" fmla="*/ 573075 w 1089159"/>
                                  <a:gd name="connsiteY30" fmla="*/ 722102 h 1593725"/>
                                  <a:gd name="connsiteX31" fmla="*/ 476926 w 1089159"/>
                                  <a:gd name="connsiteY31" fmla="*/ 992890 h 1593725"/>
                                  <a:gd name="connsiteX32" fmla="*/ 496548 w 1089159"/>
                                  <a:gd name="connsiteY32" fmla="*/ 1308809 h 1593725"/>
                                  <a:gd name="connsiteX33" fmla="*/ 500473 w 1089159"/>
                                  <a:gd name="connsiteY33" fmla="*/ 1473637 h 1593725"/>
                                  <a:gd name="connsiteX34" fmla="*/ 679036 w 1089159"/>
                                  <a:gd name="connsiteY34" fmla="*/ 1591371 h 1593725"/>
                                  <a:gd name="connsiteX35" fmla="*/ 506359 w 1089159"/>
                                  <a:gd name="connsiteY35" fmla="*/ 1536428 h 1593725"/>
                                  <a:gd name="connsiteX36" fmla="*/ 441606 w 1089159"/>
                                  <a:gd name="connsiteY36" fmla="*/ 1351978 h 1593725"/>
                                  <a:gd name="connsiteX37" fmla="*/ 186516 w 1089159"/>
                                  <a:gd name="connsiteY37" fmla="*/ 1226396 h 1593725"/>
                                  <a:gd name="connsiteX38" fmla="*/ 66819 w 1089159"/>
                                  <a:gd name="connsiteY38" fmla="*/ 1267602 h 1593725"/>
                                  <a:gd name="connsiteX39" fmla="*/ 58971 w 1089159"/>
                                  <a:gd name="connsiteY39" fmla="*/ 1022323 h 1593725"/>
                                  <a:gd name="connsiteX40" fmla="*/ 190440 w 1089159"/>
                                  <a:gd name="connsiteY40" fmla="*/ 1181264 h 1593725"/>
                                  <a:gd name="connsiteX41" fmla="*/ 410210 w 1089159"/>
                                  <a:gd name="connsiteY41" fmla="*/ 1306847 h 1593725"/>
                                  <a:gd name="connsiteX42" fmla="*/ 474964 w 1089159"/>
                                  <a:gd name="connsiteY42" fmla="*/ 1218547 h 1593725"/>
                                  <a:gd name="connsiteX43" fmla="*/ 406286 w 1089159"/>
                                  <a:gd name="connsiteY43" fmla="*/ 1024286 h 1593725"/>
                                  <a:gd name="connsiteX44" fmla="*/ 111951 w 1089159"/>
                                  <a:gd name="connsiteY44" fmla="*/ 883005 h 1593725"/>
                                  <a:gd name="connsiteX45" fmla="*/ 104 w 1089159"/>
                                  <a:gd name="connsiteY45" fmla="*/ 706404 h 1593725"/>
                                  <a:gd name="connsiteX46" fmla="*/ 127649 w 1089159"/>
                                  <a:gd name="connsiteY46" fmla="*/ 804516 h 1593725"/>
                                  <a:gd name="connsiteX47" fmla="*/ 257156 w 1089159"/>
                                  <a:gd name="connsiteY47" fmla="*/ 643613 h 1593725"/>
                                  <a:gd name="connsiteX48" fmla="*/ 382739 w 1089159"/>
                                  <a:gd name="connsiteY48" fmla="*/ 496445 h 1593725"/>
                                  <a:gd name="connsiteX49" fmla="*/ 345456 w 1089159"/>
                                  <a:gd name="connsiteY49" fmla="*/ 343391 h 1593725"/>
                                  <a:gd name="connsiteX0" fmla="*/ 345456 w 1089159"/>
                                  <a:gd name="connsiteY0" fmla="*/ 343391 h 1593725"/>
                                  <a:gd name="connsiteX1" fmla="*/ 488699 w 1089159"/>
                                  <a:gd name="connsiteY1" fmla="*/ 465050 h 1593725"/>
                                  <a:gd name="connsiteX2" fmla="*/ 418059 w 1089159"/>
                                  <a:gd name="connsiteY2" fmla="*/ 557275 h 1593725"/>
                                  <a:gd name="connsiteX3" fmla="*/ 296401 w 1089159"/>
                                  <a:gd name="connsiteY3" fmla="*/ 710329 h 1593725"/>
                                  <a:gd name="connsiteX4" fmla="*/ 266967 w 1089159"/>
                                  <a:gd name="connsiteY4" fmla="*/ 937947 h 1593725"/>
                                  <a:gd name="connsiteX5" fmla="*/ 453379 w 1089159"/>
                                  <a:gd name="connsiteY5" fmla="*/ 873194 h 1593725"/>
                                  <a:gd name="connsiteX6" fmla="*/ 573075 w 1089159"/>
                                  <a:gd name="connsiteY6" fmla="*/ 637726 h 1593725"/>
                                  <a:gd name="connsiteX7" fmla="*/ 680998 w 1089159"/>
                                  <a:gd name="connsiteY7" fmla="*/ 463087 h 1593725"/>
                                  <a:gd name="connsiteX8" fmla="*/ 494586 w 1089159"/>
                                  <a:gd name="connsiteY8" fmla="*/ 237431 h 1593725"/>
                                  <a:gd name="connsiteX9" fmla="*/ 151196 w 1089159"/>
                                  <a:gd name="connsiteY9" fmla="*/ 72604 h 1593725"/>
                                  <a:gd name="connsiteX10" fmla="*/ 502435 w 1089159"/>
                                  <a:gd name="connsiteY10" fmla="*/ 1963 h 1593725"/>
                                  <a:gd name="connsiteX11" fmla="*/ 484775 w 1089159"/>
                                  <a:gd name="connsiteY11" fmla="*/ 180526 h 1593725"/>
                                  <a:gd name="connsiteX12" fmla="*/ 724167 w 1089159"/>
                                  <a:gd name="connsiteY12" fmla="*/ 370863 h 1593725"/>
                                  <a:gd name="connsiteX13" fmla="*/ 800694 w 1089159"/>
                                  <a:gd name="connsiteY13" fmla="*/ 467012 h 1593725"/>
                                  <a:gd name="connsiteX14" fmla="*/ 994955 w 1089159"/>
                                  <a:gd name="connsiteY14" fmla="*/ 374787 h 1593725"/>
                                  <a:gd name="connsiteX15" fmla="*/ 1089142 w 1089159"/>
                                  <a:gd name="connsiteY15" fmla="*/ 290411 h 1593725"/>
                                  <a:gd name="connsiteX16" fmla="*/ 1002804 w 1089159"/>
                                  <a:gd name="connsiteY16" fmla="*/ 410107 h 1593725"/>
                                  <a:gd name="connsiteX17" fmla="*/ 989068 w 1089159"/>
                                  <a:gd name="connsiteY17" fmla="*/ 606330 h 1593725"/>
                                  <a:gd name="connsiteX18" fmla="*/ 824241 w 1089159"/>
                                  <a:gd name="connsiteY18" fmla="*/ 769196 h 1593725"/>
                                  <a:gd name="connsiteX19" fmla="*/ 749676 w 1089159"/>
                                  <a:gd name="connsiteY19" fmla="*/ 928136 h 1593725"/>
                                  <a:gd name="connsiteX20" fmla="*/ 781072 w 1089159"/>
                                  <a:gd name="connsiteY20" fmla="*/ 1214622 h 1593725"/>
                                  <a:gd name="connsiteX21" fmla="*/ 847788 w 1089159"/>
                                  <a:gd name="connsiteY21" fmla="*/ 1367676 h 1593725"/>
                                  <a:gd name="connsiteX22" fmla="*/ 749676 w 1089159"/>
                                  <a:gd name="connsiteY22" fmla="*/ 1230320 h 1593725"/>
                                  <a:gd name="connsiteX23" fmla="*/ 722205 w 1089159"/>
                                  <a:gd name="connsiteY23" fmla="*/ 816289 h 1593725"/>
                                  <a:gd name="connsiteX24" fmla="*/ 657451 w 1089159"/>
                                  <a:gd name="connsiteY24" fmla="*/ 747611 h 1593725"/>
                                  <a:gd name="connsiteX25" fmla="*/ 751638 w 1089159"/>
                                  <a:gd name="connsiteY25" fmla="*/ 777044 h 1593725"/>
                                  <a:gd name="connsiteX26" fmla="*/ 930201 w 1089159"/>
                                  <a:gd name="connsiteY26" fmla="*/ 645575 h 1593725"/>
                                  <a:gd name="connsiteX27" fmla="*/ 983182 w 1089159"/>
                                  <a:gd name="connsiteY27" fmla="*/ 494483 h 1593725"/>
                                  <a:gd name="connsiteX28" fmla="*/ 883108 w 1089159"/>
                                  <a:gd name="connsiteY28" fmla="*/ 472899 h 1593725"/>
                                  <a:gd name="connsiteX29" fmla="*/ 690809 w 1089159"/>
                                  <a:gd name="connsiteY29" fmla="*/ 582784 h 1593725"/>
                                  <a:gd name="connsiteX30" fmla="*/ 573075 w 1089159"/>
                                  <a:gd name="connsiteY30" fmla="*/ 722102 h 1593725"/>
                                  <a:gd name="connsiteX31" fmla="*/ 476926 w 1089159"/>
                                  <a:gd name="connsiteY31" fmla="*/ 992890 h 1593725"/>
                                  <a:gd name="connsiteX32" fmla="*/ 496548 w 1089159"/>
                                  <a:gd name="connsiteY32" fmla="*/ 1308809 h 1593725"/>
                                  <a:gd name="connsiteX33" fmla="*/ 500473 w 1089159"/>
                                  <a:gd name="connsiteY33" fmla="*/ 1473637 h 1593725"/>
                                  <a:gd name="connsiteX34" fmla="*/ 679036 w 1089159"/>
                                  <a:gd name="connsiteY34" fmla="*/ 1591371 h 1593725"/>
                                  <a:gd name="connsiteX35" fmla="*/ 506359 w 1089159"/>
                                  <a:gd name="connsiteY35" fmla="*/ 1536428 h 1593725"/>
                                  <a:gd name="connsiteX36" fmla="*/ 441606 w 1089159"/>
                                  <a:gd name="connsiteY36" fmla="*/ 1351978 h 1593725"/>
                                  <a:gd name="connsiteX37" fmla="*/ 186516 w 1089159"/>
                                  <a:gd name="connsiteY37" fmla="*/ 1226396 h 1593725"/>
                                  <a:gd name="connsiteX38" fmla="*/ 66819 w 1089159"/>
                                  <a:gd name="connsiteY38" fmla="*/ 1267602 h 1593725"/>
                                  <a:gd name="connsiteX39" fmla="*/ 58971 w 1089159"/>
                                  <a:gd name="connsiteY39" fmla="*/ 1022323 h 1593725"/>
                                  <a:gd name="connsiteX40" fmla="*/ 190440 w 1089159"/>
                                  <a:gd name="connsiteY40" fmla="*/ 1181264 h 1593725"/>
                                  <a:gd name="connsiteX41" fmla="*/ 410210 w 1089159"/>
                                  <a:gd name="connsiteY41" fmla="*/ 1306847 h 1593725"/>
                                  <a:gd name="connsiteX42" fmla="*/ 474964 w 1089159"/>
                                  <a:gd name="connsiteY42" fmla="*/ 1218547 h 1593725"/>
                                  <a:gd name="connsiteX43" fmla="*/ 406286 w 1089159"/>
                                  <a:gd name="connsiteY43" fmla="*/ 1024286 h 1593725"/>
                                  <a:gd name="connsiteX44" fmla="*/ 111951 w 1089159"/>
                                  <a:gd name="connsiteY44" fmla="*/ 883005 h 1593725"/>
                                  <a:gd name="connsiteX45" fmla="*/ 104 w 1089159"/>
                                  <a:gd name="connsiteY45" fmla="*/ 706404 h 1593725"/>
                                  <a:gd name="connsiteX46" fmla="*/ 127649 w 1089159"/>
                                  <a:gd name="connsiteY46" fmla="*/ 804516 h 1593725"/>
                                  <a:gd name="connsiteX47" fmla="*/ 257156 w 1089159"/>
                                  <a:gd name="connsiteY47" fmla="*/ 643613 h 1593725"/>
                                  <a:gd name="connsiteX48" fmla="*/ 382739 w 1089159"/>
                                  <a:gd name="connsiteY48" fmla="*/ 496445 h 1593725"/>
                                  <a:gd name="connsiteX49" fmla="*/ 345456 w 1089159"/>
                                  <a:gd name="connsiteY49" fmla="*/ 343391 h 1593725"/>
                                  <a:gd name="connsiteX0" fmla="*/ 345456 w 1089159"/>
                                  <a:gd name="connsiteY0" fmla="*/ 343883 h 1594217"/>
                                  <a:gd name="connsiteX1" fmla="*/ 488699 w 1089159"/>
                                  <a:gd name="connsiteY1" fmla="*/ 465542 h 1594217"/>
                                  <a:gd name="connsiteX2" fmla="*/ 418059 w 1089159"/>
                                  <a:gd name="connsiteY2" fmla="*/ 557767 h 1594217"/>
                                  <a:gd name="connsiteX3" fmla="*/ 296401 w 1089159"/>
                                  <a:gd name="connsiteY3" fmla="*/ 710821 h 1594217"/>
                                  <a:gd name="connsiteX4" fmla="*/ 266967 w 1089159"/>
                                  <a:gd name="connsiteY4" fmla="*/ 938439 h 1594217"/>
                                  <a:gd name="connsiteX5" fmla="*/ 453379 w 1089159"/>
                                  <a:gd name="connsiteY5" fmla="*/ 873686 h 1594217"/>
                                  <a:gd name="connsiteX6" fmla="*/ 573075 w 1089159"/>
                                  <a:gd name="connsiteY6" fmla="*/ 638218 h 1594217"/>
                                  <a:gd name="connsiteX7" fmla="*/ 680998 w 1089159"/>
                                  <a:gd name="connsiteY7" fmla="*/ 463579 h 1594217"/>
                                  <a:gd name="connsiteX8" fmla="*/ 494586 w 1089159"/>
                                  <a:gd name="connsiteY8" fmla="*/ 237923 h 1594217"/>
                                  <a:gd name="connsiteX9" fmla="*/ 151196 w 1089159"/>
                                  <a:gd name="connsiteY9" fmla="*/ 73096 h 1594217"/>
                                  <a:gd name="connsiteX10" fmla="*/ 502435 w 1089159"/>
                                  <a:gd name="connsiteY10" fmla="*/ 2455 h 1594217"/>
                                  <a:gd name="connsiteX11" fmla="*/ 484775 w 1089159"/>
                                  <a:gd name="connsiteY11" fmla="*/ 181018 h 1594217"/>
                                  <a:gd name="connsiteX12" fmla="*/ 724167 w 1089159"/>
                                  <a:gd name="connsiteY12" fmla="*/ 371355 h 1594217"/>
                                  <a:gd name="connsiteX13" fmla="*/ 800694 w 1089159"/>
                                  <a:gd name="connsiteY13" fmla="*/ 467504 h 1594217"/>
                                  <a:gd name="connsiteX14" fmla="*/ 994955 w 1089159"/>
                                  <a:gd name="connsiteY14" fmla="*/ 375279 h 1594217"/>
                                  <a:gd name="connsiteX15" fmla="*/ 1089142 w 1089159"/>
                                  <a:gd name="connsiteY15" fmla="*/ 290903 h 1594217"/>
                                  <a:gd name="connsiteX16" fmla="*/ 1002804 w 1089159"/>
                                  <a:gd name="connsiteY16" fmla="*/ 410599 h 1594217"/>
                                  <a:gd name="connsiteX17" fmla="*/ 989068 w 1089159"/>
                                  <a:gd name="connsiteY17" fmla="*/ 606822 h 1594217"/>
                                  <a:gd name="connsiteX18" fmla="*/ 824241 w 1089159"/>
                                  <a:gd name="connsiteY18" fmla="*/ 769688 h 1594217"/>
                                  <a:gd name="connsiteX19" fmla="*/ 749676 w 1089159"/>
                                  <a:gd name="connsiteY19" fmla="*/ 928628 h 1594217"/>
                                  <a:gd name="connsiteX20" fmla="*/ 781072 w 1089159"/>
                                  <a:gd name="connsiteY20" fmla="*/ 1215114 h 1594217"/>
                                  <a:gd name="connsiteX21" fmla="*/ 847788 w 1089159"/>
                                  <a:gd name="connsiteY21" fmla="*/ 1368168 h 1594217"/>
                                  <a:gd name="connsiteX22" fmla="*/ 749676 w 1089159"/>
                                  <a:gd name="connsiteY22" fmla="*/ 1230812 h 1594217"/>
                                  <a:gd name="connsiteX23" fmla="*/ 722205 w 1089159"/>
                                  <a:gd name="connsiteY23" fmla="*/ 816781 h 1594217"/>
                                  <a:gd name="connsiteX24" fmla="*/ 657451 w 1089159"/>
                                  <a:gd name="connsiteY24" fmla="*/ 748103 h 1594217"/>
                                  <a:gd name="connsiteX25" fmla="*/ 751638 w 1089159"/>
                                  <a:gd name="connsiteY25" fmla="*/ 777536 h 1594217"/>
                                  <a:gd name="connsiteX26" fmla="*/ 930201 w 1089159"/>
                                  <a:gd name="connsiteY26" fmla="*/ 646067 h 1594217"/>
                                  <a:gd name="connsiteX27" fmla="*/ 983182 w 1089159"/>
                                  <a:gd name="connsiteY27" fmla="*/ 494975 h 1594217"/>
                                  <a:gd name="connsiteX28" fmla="*/ 883108 w 1089159"/>
                                  <a:gd name="connsiteY28" fmla="*/ 473391 h 1594217"/>
                                  <a:gd name="connsiteX29" fmla="*/ 690809 w 1089159"/>
                                  <a:gd name="connsiteY29" fmla="*/ 583276 h 1594217"/>
                                  <a:gd name="connsiteX30" fmla="*/ 573075 w 1089159"/>
                                  <a:gd name="connsiteY30" fmla="*/ 722594 h 1594217"/>
                                  <a:gd name="connsiteX31" fmla="*/ 476926 w 1089159"/>
                                  <a:gd name="connsiteY31" fmla="*/ 993382 h 1594217"/>
                                  <a:gd name="connsiteX32" fmla="*/ 496548 w 1089159"/>
                                  <a:gd name="connsiteY32" fmla="*/ 1309301 h 1594217"/>
                                  <a:gd name="connsiteX33" fmla="*/ 500473 w 1089159"/>
                                  <a:gd name="connsiteY33" fmla="*/ 1474129 h 1594217"/>
                                  <a:gd name="connsiteX34" fmla="*/ 679036 w 1089159"/>
                                  <a:gd name="connsiteY34" fmla="*/ 1591863 h 1594217"/>
                                  <a:gd name="connsiteX35" fmla="*/ 506359 w 1089159"/>
                                  <a:gd name="connsiteY35" fmla="*/ 1536920 h 1594217"/>
                                  <a:gd name="connsiteX36" fmla="*/ 441606 w 1089159"/>
                                  <a:gd name="connsiteY36" fmla="*/ 1352470 h 1594217"/>
                                  <a:gd name="connsiteX37" fmla="*/ 186516 w 1089159"/>
                                  <a:gd name="connsiteY37" fmla="*/ 1226888 h 1594217"/>
                                  <a:gd name="connsiteX38" fmla="*/ 66819 w 1089159"/>
                                  <a:gd name="connsiteY38" fmla="*/ 1268094 h 1594217"/>
                                  <a:gd name="connsiteX39" fmla="*/ 58971 w 1089159"/>
                                  <a:gd name="connsiteY39" fmla="*/ 1022815 h 1594217"/>
                                  <a:gd name="connsiteX40" fmla="*/ 190440 w 1089159"/>
                                  <a:gd name="connsiteY40" fmla="*/ 1181756 h 1594217"/>
                                  <a:gd name="connsiteX41" fmla="*/ 410210 w 1089159"/>
                                  <a:gd name="connsiteY41" fmla="*/ 1307339 h 1594217"/>
                                  <a:gd name="connsiteX42" fmla="*/ 474964 w 1089159"/>
                                  <a:gd name="connsiteY42" fmla="*/ 1219039 h 1594217"/>
                                  <a:gd name="connsiteX43" fmla="*/ 406286 w 1089159"/>
                                  <a:gd name="connsiteY43" fmla="*/ 1024778 h 1594217"/>
                                  <a:gd name="connsiteX44" fmla="*/ 111951 w 1089159"/>
                                  <a:gd name="connsiteY44" fmla="*/ 883497 h 1594217"/>
                                  <a:gd name="connsiteX45" fmla="*/ 104 w 1089159"/>
                                  <a:gd name="connsiteY45" fmla="*/ 706896 h 1594217"/>
                                  <a:gd name="connsiteX46" fmla="*/ 127649 w 1089159"/>
                                  <a:gd name="connsiteY46" fmla="*/ 805008 h 1594217"/>
                                  <a:gd name="connsiteX47" fmla="*/ 257156 w 1089159"/>
                                  <a:gd name="connsiteY47" fmla="*/ 644105 h 1594217"/>
                                  <a:gd name="connsiteX48" fmla="*/ 382739 w 1089159"/>
                                  <a:gd name="connsiteY48" fmla="*/ 496937 h 1594217"/>
                                  <a:gd name="connsiteX49" fmla="*/ 345456 w 1089159"/>
                                  <a:gd name="connsiteY49" fmla="*/ 343883 h 1594217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26203 w 1089159"/>
                                  <a:gd name="connsiteY21" fmla="*/ 1322544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26203 w 1089159"/>
                                  <a:gd name="connsiteY21" fmla="*/ 1322544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18281 w 1089159"/>
                                  <a:gd name="connsiteY21" fmla="*/ 135982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75186 w 1089159"/>
                                  <a:gd name="connsiteY21" fmla="*/ 1381410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00621 w 1089159"/>
                                  <a:gd name="connsiteY21" fmla="*/ 1359825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69373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69373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59562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59562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600869"/>
                                  <a:gd name="connsiteX1" fmla="*/ 488699 w 1089159"/>
                                  <a:gd name="connsiteY1" fmla="*/ 463087 h 1600869"/>
                                  <a:gd name="connsiteX2" fmla="*/ 418059 w 1089159"/>
                                  <a:gd name="connsiteY2" fmla="*/ 555312 h 1600869"/>
                                  <a:gd name="connsiteX3" fmla="*/ 296401 w 1089159"/>
                                  <a:gd name="connsiteY3" fmla="*/ 708366 h 1600869"/>
                                  <a:gd name="connsiteX4" fmla="*/ 266967 w 1089159"/>
                                  <a:gd name="connsiteY4" fmla="*/ 935984 h 1600869"/>
                                  <a:gd name="connsiteX5" fmla="*/ 453379 w 1089159"/>
                                  <a:gd name="connsiteY5" fmla="*/ 871231 h 1600869"/>
                                  <a:gd name="connsiteX6" fmla="*/ 573075 w 1089159"/>
                                  <a:gd name="connsiteY6" fmla="*/ 635763 h 1600869"/>
                                  <a:gd name="connsiteX7" fmla="*/ 680998 w 1089159"/>
                                  <a:gd name="connsiteY7" fmla="*/ 461124 h 1600869"/>
                                  <a:gd name="connsiteX8" fmla="*/ 494586 w 1089159"/>
                                  <a:gd name="connsiteY8" fmla="*/ 235468 h 1600869"/>
                                  <a:gd name="connsiteX9" fmla="*/ 365079 w 1089159"/>
                                  <a:gd name="connsiteY9" fmla="*/ 66717 h 1600869"/>
                                  <a:gd name="connsiteX10" fmla="*/ 502435 w 1089159"/>
                                  <a:gd name="connsiteY10" fmla="*/ 0 h 1600869"/>
                                  <a:gd name="connsiteX11" fmla="*/ 484775 w 1089159"/>
                                  <a:gd name="connsiteY11" fmla="*/ 178563 h 1600869"/>
                                  <a:gd name="connsiteX12" fmla="*/ 692772 w 1089159"/>
                                  <a:gd name="connsiteY12" fmla="*/ 414031 h 1600869"/>
                                  <a:gd name="connsiteX13" fmla="*/ 800694 w 1089159"/>
                                  <a:gd name="connsiteY13" fmla="*/ 465049 h 1600869"/>
                                  <a:gd name="connsiteX14" fmla="*/ 994955 w 1089159"/>
                                  <a:gd name="connsiteY14" fmla="*/ 372824 h 1600869"/>
                                  <a:gd name="connsiteX15" fmla="*/ 1089142 w 1089159"/>
                                  <a:gd name="connsiteY15" fmla="*/ 288448 h 1600869"/>
                                  <a:gd name="connsiteX16" fmla="*/ 1002804 w 1089159"/>
                                  <a:gd name="connsiteY16" fmla="*/ 408144 h 1600869"/>
                                  <a:gd name="connsiteX17" fmla="*/ 989068 w 1089159"/>
                                  <a:gd name="connsiteY17" fmla="*/ 604367 h 1600869"/>
                                  <a:gd name="connsiteX18" fmla="*/ 824241 w 1089159"/>
                                  <a:gd name="connsiteY18" fmla="*/ 767233 h 1600869"/>
                                  <a:gd name="connsiteX19" fmla="*/ 749676 w 1089159"/>
                                  <a:gd name="connsiteY19" fmla="*/ 926173 h 1600869"/>
                                  <a:gd name="connsiteX20" fmla="*/ 781072 w 1089159"/>
                                  <a:gd name="connsiteY20" fmla="*/ 1212659 h 1600869"/>
                                  <a:gd name="connsiteX21" fmla="*/ 910580 w 1089159"/>
                                  <a:gd name="connsiteY21" fmla="*/ 1397106 h 1600869"/>
                                  <a:gd name="connsiteX22" fmla="*/ 749676 w 1089159"/>
                                  <a:gd name="connsiteY22" fmla="*/ 1228357 h 1600869"/>
                                  <a:gd name="connsiteX23" fmla="*/ 719824 w 1089159"/>
                                  <a:gd name="connsiteY23" fmla="*/ 845282 h 1600869"/>
                                  <a:gd name="connsiteX24" fmla="*/ 657451 w 1089159"/>
                                  <a:gd name="connsiteY24" fmla="*/ 745648 h 1600869"/>
                                  <a:gd name="connsiteX25" fmla="*/ 751638 w 1089159"/>
                                  <a:gd name="connsiteY25" fmla="*/ 775081 h 1600869"/>
                                  <a:gd name="connsiteX26" fmla="*/ 930201 w 1089159"/>
                                  <a:gd name="connsiteY26" fmla="*/ 643612 h 1600869"/>
                                  <a:gd name="connsiteX27" fmla="*/ 983182 w 1089159"/>
                                  <a:gd name="connsiteY27" fmla="*/ 492520 h 1600869"/>
                                  <a:gd name="connsiteX28" fmla="*/ 883108 w 1089159"/>
                                  <a:gd name="connsiteY28" fmla="*/ 470936 h 1600869"/>
                                  <a:gd name="connsiteX29" fmla="*/ 700334 w 1089159"/>
                                  <a:gd name="connsiteY29" fmla="*/ 587965 h 1600869"/>
                                  <a:gd name="connsiteX30" fmla="*/ 579028 w 1089159"/>
                                  <a:gd name="connsiteY30" fmla="*/ 717758 h 1600869"/>
                                  <a:gd name="connsiteX31" fmla="*/ 476926 w 1089159"/>
                                  <a:gd name="connsiteY31" fmla="*/ 990927 h 1600869"/>
                                  <a:gd name="connsiteX32" fmla="*/ 496548 w 1089159"/>
                                  <a:gd name="connsiteY32" fmla="*/ 1306846 h 1600869"/>
                                  <a:gd name="connsiteX33" fmla="*/ 500473 w 1089159"/>
                                  <a:gd name="connsiteY33" fmla="*/ 1471674 h 1600869"/>
                                  <a:gd name="connsiteX34" fmla="*/ 679036 w 1089159"/>
                                  <a:gd name="connsiteY34" fmla="*/ 1598933 h 1600869"/>
                                  <a:gd name="connsiteX35" fmla="*/ 506359 w 1089159"/>
                                  <a:gd name="connsiteY35" fmla="*/ 1534465 h 1600869"/>
                                  <a:gd name="connsiteX36" fmla="*/ 441606 w 1089159"/>
                                  <a:gd name="connsiteY36" fmla="*/ 1350015 h 1600869"/>
                                  <a:gd name="connsiteX37" fmla="*/ 186516 w 1089159"/>
                                  <a:gd name="connsiteY37" fmla="*/ 1224433 h 1600869"/>
                                  <a:gd name="connsiteX38" fmla="*/ 66819 w 1089159"/>
                                  <a:gd name="connsiteY38" fmla="*/ 1265639 h 1600869"/>
                                  <a:gd name="connsiteX39" fmla="*/ 58971 w 1089159"/>
                                  <a:gd name="connsiteY39" fmla="*/ 1020360 h 1600869"/>
                                  <a:gd name="connsiteX40" fmla="*/ 190440 w 1089159"/>
                                  <a:gd name="connsiteY40" fmla="*/ 1179301 h 1600869"/>
                                  <a:gd name="connsiteX41" fmla="*/ 410210 w 1089159"/>
                                  <a:gd name="connsiteY41" fmla="*/ 1304884 h 1600869"/>
                                  <a:gd name="connsiteX42" fmla="*/ 474964 w 1089159"/>
                                  <a:gd name="connsiteY42" fmla="*/ 1216584 h 1600869"/>
                                  <a:gd name="connsiteX43" fmla="*/ 406286 w 1089159"/>
                                  <a:gd name="connsiteY43" fmla="*/ 1022323 h 1600869"/>
                                  <a:gd name="connsiteX44" fmla="*/ 111951 w 1089159"/>
                                  <a:gd name="connsiteY44" fmla="*/ 881042 h 1600869"/>
                                  <a:gd name="connsiteX45" fmla="*/ 104 w 1089159"/>
                                  <a:gd name="connsiteY45" fmla="*/ 704441 h 1600869"/>
                                  <a:gd name="connsiteX46" fmla="*/ 127649 w 1089159"/>
                                  <a:gd name="connsiteY46" fmla="*/ 802553 h 1600869"/>
                                  <a:gd name="connsiteX47" fmla="*/ 257156 w 1089159"/>
                                  <a:gd name="connsiteY47" fmla="*/ 641650 h 1600869"/>
                                  <a:gd name="connsiteX48" fmla="*/ 382739 w 1089159"/>
                                  <a:gd name="connsiteY48" fmla="*/ 494482 h 1600869"/>
                                  <a:gd name="connsiteX49" fmla="*/ 345456 w 1089159"/>
                                  <a:gd name="connsiteY49" fmla="*/ 341428 h 1600869"/>
                                  <a:gd name="connsiteX0" fmla="*/ 345456 w 1089159"/>
                                  <a:gd name="connsiteY0" fmla="*/ 341428 h 1605471"/>
                                  <a:gd name="connsiteX1" fmla="*/ 488699 w 1089159"/>
                                  <a:gd name="connsiteY1" fmla="*/ 463087 h 1605471"/>
                                  <a:gd name="connsiteX2" fmla="*/ 418059 w 1089159"/>
                                  <a:gd name="connsiteY2" fmla="*/ 555312 h 1605471"/>
                                  <a:gd name="connsiteX3" fmla="*/ 296401 w 1089159"/>
                                  <a:gd name="connsiteY3" fmla="*/ 708366 h 1605471"/>
                                  <a:gd name="connsiteX4" fmla="*/ 266967 w 1089159"/>
                                  <a:gd name="connsiteY4" fmla="*/ 935984 h 1605471"/>
                                  <a:gd name="connsiteX5" fmla="*/ 453379 w 1089159"/>
                                  <a:gd name="connsiteY5" fmla="*/ 871231 h 1605471"/>
                                  <a:gd name="connsiteX6" fmla="*/ 573075 w 1089159"/>
                                  <a:gd name="connsiteY6" fmla="*/ 635763 h 1605471"/>
                                  <a:gd name="connsiteX7" fmla="*/ 680998 w 1089159"/>
                                  <a:gd name="connsiteY7" fmla="*/ 461124 h 1605471"/>
                                  <a:gd name="connsiteX8" fmla="*/ 494586 w 1089159"/>
                                  <a:gd name="connsiteY8" fmla="*/ 235468 h 1605471"/>
                                  <a:gd name="connsiteX9" fmla="*/ 365079 w 1089159"/>
                                  <a:gd name="connsiteY9" fmla="*/ 66717 h 1605471"/>
                                  <a:gd name="connsiteX10" fmla="*/ 502435 w 1089159"/>
                                  <a:gd name="connsiteY10" fmla="*/ 0 h 1605471"/>
                                  <a:gd name="connsiteX11" fmla="*/ 484775 w 1089159"/>
                                  <a:gd name="connsiteY11" fmla="*/ 178563 h 1605471"/>
                                  <a:gd name="connsiteX12" fmla="*/ 692772 w 1089159"/>
                                  <a:gd name="connsiteY12" fmla="*/ 414031 h 1605471"/>
                                  <a:gd name="connsiteX13" fmla="*/ 800694 w 1089159"/>
                                  <a:gd name="connsiteY13" fmla="*/ 465049 h 1605471"/>
                                  <a:gd name="connsiteX14" fmla="*/ 994955 w 1089159"/>
                                  <a:gd name="connsiteY14" fmla="*/ 372824 h 1605471"/>
                                  <a:gd name="connsiteX15" fmla="*/ 1089142 w 1089159"/>
                                  <a:gd name="connsiteY15" fmla="*/ 288448 h 1605471"/>
                                  <a:gd name="connsiteX16" fmla="*/ 1002804 w 1089159"/>
                                  <a:gd name="connsiteY16" fmla="*/ 408144 h 1605471"/>
                                  <a:gd name="connsiteX17" fmla="*/ 989068 w 1089159"/>
                                  <a:gd name="connsiteY17" fmla="*/ 604367 h 1605471"/>
                                  <a:gd name="connsiteX18" fmla="*/ 824241 w 1089159"/>
                                  <a:gd name="connsiteY18" fmla="*/ 767233 h 1605471"/>
                                  <a:gd name="connsiteX19" fmla="*/ 749676 w 1089159"/>
                                  <a:gd name="connsiteY19" fmla="*/ 926173 h 1605471"/>
                                  <a:gd name="connsiteX20" fmla="*/ 781072 w 1089159"/>
                                  <a:gd name="connsiteY20" fmla="*/ 1212659 h 1605471"/>
                                  <a:gd name="connsiteX21" fmla="*/ 910580 w 1089159"/>
                                  <a:gd name="connsiteY21" fmla="*/ 1397106 h 1605471"/>
                                  <a:gd name="connsiteX22" fmla="*/ 749676 w 1089159"/>
                                  <a:gd name="connsiteY22" fmla="*/ 1228357 h 1605471"/>
                                  <a:gd name="connsiteX23" fmla="*/ 719824 w 1089159"/>
                                  <a:gd name="connsiteY23" fmla="*/ 845282 h 1605471"/>
                                  <a:gd name="connsiteX24" fmla="*/ 657451 w 1089159"/>
                                  <a:gd name="connsiteY24" fmla="*/ 745648 h 1605471"/>
                                  <a:gd name="connsiteX25" fmla="*/ 751638 w 1089159"/>
                                  <a:gd name="connsiteY25" fmla="*/ 775081 h 1605471"/>
                                  <a:gd name="connsiteX26" fmla="*/ 930201 w 1089159"/>
                                  <a:gd name="connsiteY26" fmla="*/ 643612 h 1605471"/>
                                  <a:gd name="connsiteX27" fmla="*/ 983182 w 1089159"/>
                                  <a:gd name="connsiteY27" fmla="*/ 492520 h 1605471"/>
                                  <a:gd name="connsiteX28" fmla="*/ 883108 w 1089159"/>
                                  <a:gd name="connsiteY28" fmla="*/ 470936 h 1605471"/>
                                  <a:gd name="connsiteX29" fmla="*/ 700334 w 1089159"/>
                                  <a:gd name="connsiteY29" fmla="*/ 587965 h 1605471"/>
                                  <a:gd name="connsiteX30" fmla="*/ 579028 w 1089159"/>
                                  <a:gd name="connsiteY30" fmla="*/ 717758 h 1605471"/>
                                  <a:gd name="connsiteX31" fmla="*/ 476926 w 1089159"/>
                                  <a:gd name="connsiteY31" fmla="*/ 990927 h 1605471"/>
                                  <a:gd name="connsiteX32" fmla="*/ 496548 w 1089159"/>
                                  <a:gd name="connsiteY32" fmla="*/ 1306846 h 1605471"/>
                                  <a:gd name="connsiteX33" fmla="*/ 500473 w 1089159"/>
                                  <a:gd name="connsiteY33" fmla="*/ 1471674 h 1605471"/>
                                  <a:gd name="connsiteX34" fmla="*/ 658795 w 1089159"/>
                                  <a:gd name="connsiteY34" fmla="*/ 1603695 h 1605471"/>
                                  <a:gd name="connsiteX35" fmla="*/ 506359 w 1089159"/>
                                  <a:gd name="connsiteY35" fmla="*/ 1534465 h 1605471"/>
                                  <a:gd name="connsiteX36" fmla="*/ 441606 w 1089159"/>
                                  <a:gd name="connsiteY36" fmla="*/ 1350015 h 1605471"/>
                                  <a:gd name="connsiteX37" fmla="*/ 186516 w 1089159"/>
                                  <a:gd name="connsiteY37" fmla="*/ 1224433 h 1605471"/>
                                  <a:gd name="connsiteX38" fmla="*/ 66819 w 1089159"/>
                                  <a:gd name="connsiteY38" fmla="*/ 1265639 h 1605471"/>
                                  <a:gd name="connsiteX39" fmla="*/ 58971 w 1089159"/>
                                  <a:gd name="connsiteY39" fmla="*/ 1020360 h 1605471"/>
                                  <a:gd name="connsiteX40" fmla="*/ 190440 w 1089159"/>
                                  <a:gd name="connsiteY40" fmla="*/ 1179301 h 1605471"/>
                                  <a:gd name="connsiteX41" fmla="*/ 410210 w 1089159"/>
                                  <a:gd name="connsiteY41" fmla="*/ 1304884 h 1605471"/>
                                  <a:gd name="connsiteX42" fmla="*/ 474964 w 1089159"/>
                                  <a:gd name="connsiteY42" fmla="*/ 1216584 h 1605471"/>
                                  <a:gd name="connsiteX43" fmla="*/ 406286 w 1089159"/>
                                  <a:gd name="connsiteY43" fmla="*/ 1022323 h 1605471"/>
                                  <a:gd name="connsiteX44" fmla="*/ 111951 w 1089159"/>
                                  <a:gd name="connsiteY44" fmla="*/ 881042 h 1605471"/>
                                  <a:gd name="connsiteX45" fmla="*/ 104 w 1089159"/>
                                  <a:gd name="connsiteY45" fmla="*/ 704441 h 1605471"/>
                                  <a:gd name="connsiteX46" fmla="*/ 127649 w 1089159"/>
                                  <a:gd name="connsiteY46" fmla="*/ 802553 h 1605471"/>
                                  <a:gd name="connsiteX47" fmla="*/ 257156 w 1089159"/>
                                  <a:gd name="connsiteY47" fmla="*/ 641650 h 1605471"/>
                                  <a:gd name="connsiteX48" fmla="*/ 382739 w 1089159"/>
                                  <a:gd name="connsiteY48" fmla="*/ 494482 h 1605471"/>
                                  <a:gd name="connsiteX49" fmla="*/ 345456 w 1089159"/>
                                  <a:gd name="connsiteY49" fmla="*/ 341428 h 1605471"/>
                                  <a:gd name="connsiteX0" fmla="*/ 345456 w 1089159"/>
                                  <a:gd name="connsiteY0" fmla="*/ 341428 h 1605471"/>
                                  <a:gd name="connsiteX1" fmla="*/ 488699 w 1089159"/>
                                  <a:gd name="connsiteY1" fmla="*/ 463087 h 1605471"/>
                                  <a:gd name="connsiteX2" fmla="*/ 418059 w 1089159"/>
                                  <a:gd name="connsiteY2" fmla="*/ 555312 h 1605471"/>
                                  <a:gd name="connsiteX3" fmla="*/ 296401 w 1089159"/>
                                  <a:gd name="connsiteY3" fmla="*/ 708366 h 1605471"/>
                                  <a:gd name="connsiteX4" fmla="*/ 266967 w 1089159"/>
                                  <a:gd name="connsiteY4" fmla="*/ 935984 h 1605471"/>
                                  <a:gd name="connsiteX5" fmla="*/ 453379 w 1089159"/>
                                  <a:gd name="connsiteY5" fmla="*/ 871231 h 1605471"/>
                                  <a:gd name="connsiteX6" fmla="*/ 573075 w 1089159"/>
                                  <a:gd name="connsiteY6" fmla="*/ 635763 h 1605471"/>
                                  <a:gd name="connsiteX7" fmla="*/ 680998 w 1089159"/>
                                  <a:gd name="connsiteY7" fmla="*/ 461124 h 1605471"/>
                                  <a:gd name="connsiteX8" fmla="*/ 494586 w 1089159"/>
                                  <a:gd name="connsiteY8" fmla="*/ 235468 h 1605471"/>
                                  <a:gd name="connsiteX9" fmla="*/ 365079 w 1089159"/>
                                  <a:gd name="connsiteY9" fmla="*/ 66717 h 1605471"/>
                                  <a:gd name="connsiteX10" fmla="*/ 502435 w 1089159"/>
                                  <a:gd name="connsiteY10" fmla="*/ 0 h 1605471"/>
                                  <a:gd name="connsiteX11" fmla="*/ 484775 w 1089159"/>
                                  <a:gd name="connsiteY11" fmla="*/ 178563 h 1605471"/>
                                  <a:gd name="connsiteX12" fmla="*/ 692772 w 1089159"/>
                                  <a:gd name="connsiteY12" fmla="*/ 414031 h 1605471"/>
                                  <a:gd name="connsiteX13" fmla="*/ 800694 w 1089159"/>
                                  <a:gd name="connsiteY13" fmla="*/ 465049 h 1605471"/>
                                  <a:gd name="connsiteX14" fmla="*/ 994955 w 1089159"/>
                                  <a:gd name="connsiteY14" fmla="*/ 372824 h 1605471"/>
                                  <a:gd name="connsiteX15" fmla="*/ 1089142 w 1089159"/>
                                  <a:gd name="connsiteY15" fmla="*/ 288448 h 1605471"/>
                                  <a:gd name="connsiteX16" fmla="*/ 1002804 w 1089159"/>
                                  <a:gd name="connsiteY16" fmla="*/ 408144 h 1605471"/>
                                  <a:gd name="connsiteX17" fmla="*/ 989068 w 1089159"/>
                                  <a:gd name="connsiteY17" fmla="*/ 604367 h 1605471"/>
                                  <a:gd name="connsiteX18" fmla="*/ 824241 w 1089159"/>
                                  <a:gd name="connsiteY18" fmla="*/ 767233 h 1605471"/>
                                  <a:gd name="connsiteX19" fmla="*/ 749676 w 1089159"/>
                                  <a:gd name="connsiteY19" fmla="*/ 926173 h 1605471"/>
                                  <a:gd name="connsiteX20" fmla="*/ 781072 w 1089159"/>
                                  <a:gd name="connsiteY20" fmla="*/ 1212659 h 1605471"/>
                                  <a:gd name="connsiteX21" fmla="*/ 910580 w 1089159"/>
                                  <a:gd name="connsiteY21" fmla="*/ 1397106 h 1605471"/>
                                  <a:gd name="connsiteX22" fmla="*/ 749676 w 1089159"/>
                                  <a:gd name="connsiteY22" fmla="*/ 1228357 h 1605471"/>
                                  <a:gd name="connsiteX23" fmla="*/ 719824 w 1089159"/>
                                  <a:gd name="connsiteY23" fmla="*/ 845282 h 1605471"/>
                                  <a:gd name="connsiteX24" fmla="*/ 657451 w 1089159"/>
                                  <a:gd name="connsiteY24" fmla="*/ 745648 h 1605471"/>
                                  <a:gd name="connsiteX25" fmla="*/ 751638 w 1089159"/>
                                  <a:gd name="connsiteY25" fmla="*/ 775081 h 1605471"/>
                                  <a:gd name="connsiteX26" fmla="*/ 930201 w 1089159"/>
                                  <a:gd name="connsiteY26" fmla="*/ 643612 h 1605471"/>
                                  <a:gd name="connsiteX27" fmla="*/ 983182 w 1089159"/>
                                  <a:gd name="connsiteY27" fmla="*/ 492520 h 1605471"/>
                                  <a:gd name="connsiteX28" fmla="*/ 883108 w 1089159"/>
                                  <a:gd name="connsiteY28" fmla="*/ 470936 h 1605471"/>
                                  <a:gd name="connsiteX29" fmla="*/ 700334 w 1089159"/>
                                  <a:gd name="connsiteY29" fmla="*/ 587965 h 1605471"/>
                                  <a:gd name="connsiteX30" fmla="*/ 579028 w 1089159"/>
                                  <a:gd name="connsiteY30" fmla="*/ 717758 h 1605471"/>
                                  <a:gd name="connsiteX31" fmla="*/ 476926 w 1089159"/>
                                  <a:gd name="connsiteY31" fmla="*/ 990927 h 1605471"/>
                                  <a:gd name="connsiteX32" fmla="*/ 496548 w 1089159"/>
                                  <a:gd name="connsiteY32" fmla="*/ 1306846 h 1605471"/>
                                  <a:gd name="connsiteX33" fmla="*/ 500473 w 1089159"/>
                                  <a:gd name="connsiteY33" fmla="*/ 1471674 h 1605471"/>
                                  <a:gd name="connsiteX34" fmla="*/ 658795 w 1089159"/>
                                  <a:gd name="connsiteY34" fmla="*/ 1603695 h 1605471"/>
                                  <a:gd name="connsiteX35" fmla="*/ 506359 w 1089159"/>
                                  <a:gd name="connsiteY35" fmla="*/ 1534465 h 1605471"/>
                                  <a:gd name="connsiteX36" fmla="*/ 441606 w 1089159"/>
                                  <a:gd name="connsiteY36" fmla="*/ 1350015 h 1605471"/>
                                  <a:gd name="connsiteX37" fmla="*/ 186516 w 1089159"/>
                                  <a:gd name="connsiteY37" fmla="*/ 1224433 h 1605471"/>
                                  <a:gd name="connsiteX38" fmla="*/ 66819 w 1089159"/>
                                  <a:gd name="connsiteY38" fmla="*/ 1265639 h 1605471"/>
                                  <a:gd name="connsiteX39" fmla="*/ 58971 w 1089159"/>
                                  <a:gd name="connsiteY39" fmla="*/ 1020360 h 1605471"/>
                                  <a:gd name="connsiteX40" fmla="*/ 190440 w 1089159"/>
                                  <a:gd name="connsiteY40" fmla="*/ 1179301 h 1605471"/>
                                  <a:gd name="connsiteX41" fmla="*/ 410210 w 1089159"/>
                                  <a:gd name="connsiteY41" fmla="*/ 1304884 h 1605471"/>
                                  <a:gd name="connsiteX42" fmla="*/ 474964 w 1089159"/>
                                  <a:gd name="connsiteY42" fmla="*/ 1216584 h 1605471"/>
                                  <a:gd name="connsiteX43" fmla="*/ 406286 w 1089159"/>
                                  <a:gd name="connsiteY43" fmla="*/ 1022323 h 1605471"/>
                                  <a:gd name="connsiteX44" fmla="*/ 111951 w 1089159"/>
                                  <a:gd name="connsiteY44" fmla="*/ 881042 h 1605471"/>
                                  <a:gd name="connsiteX45" fmla="*/ 104 w 1089159"/>
                                  <a:gd name="connsiteY45" fmla="*/ 704441 h 1605471"/>
                                  <a:gd name="connsiteX46" fmla="*/ 127649 w 1089159"/>
                                  <a:gd name="connsiteY46" fmla="*/ 802553 h 1605471"/>
                                  <a:gd name="connsiteX47" fmla="*/ 257156 w 1089159"/>
                                  <a:gd name="connsiteY47" fmla="*/ 641650 h 1605471"/>
                                  <a:gd name="connsiteX48" fmla="*/ 382739 w 1089159"/>
                                  <a:gd name="connsiteY48" fmla="*/ 494482 h 1605471"/>
                                  <a:gd name="connsiteX49" fmla="*/ 345456 w 1089159"/>
                                  <a:gd name="connsiteY49" fmla="*/ 341428 h 1605471"/>
                                  <a:gd name="connsiteX0" fmla="*/ 345456 w 1089159"/>
                                  <a:gd name="connsiteY0" fmla="*/ 341428 h 1604590"/>
                                  <a:gd name="connsiteX1" fmla="*/ 488699 w 1089159"/>
                                  <a:gd name="connsiteY1" fmla="*/ 463087 h 1604590"/>
                                  <a:gd name="connsiteX2" fmla="*/ 418059 w 1089159"/>
                                  <a:gd name="connsiteY2" fmla="*/ 555312 h 1604590"/>
                                  <a:gd name="connsiteX3" fmla="*/ 296401 w 1089159"/>
                                  <a:gd name="connsiteY3" fmla="*/ 708366 h 1604590"/>
                                  <a:gd name="connsiteX4" fmla="*/ 266967 w 1089159"/>
                                  <a:gd name="connsiteY4" fmla="*/ 935984 h 1604590"/>
                                  <a:gd name="connsiteX5" fmla="*/ 453379 w 1089159"/>
                                  <a:gd name="connsiteY5" fmla="*/ 871231 h 1604590"/>
                                  <a:gd name="connsiteX6" fmla="*/ 573075 w 1089159"/>
                                  <a:gd name="connsiteY6" fmla="*/ 635763 h 1604590"/>
                                  <a:gd name="connsiteX7" fmla="*/ 680998 w 1089159"/>
                                  <a:gd name="connsiteY7" fmla="*/ 461124 h 1604590"/>
                                  <a:gd name="connsiteX8" fmla="*/ 494586 w 1089159"/>
                                  <a:gd name="connsiteY8" fmla="*/ 235468 h 1604590"/>
                                  <a:gd name="connsiteX9" fmla="*/ 365079 w 1089159"/>
                                  <a:gd name="connsiteY9" fmla="*/ 66717 h 1604590"/>
                                  <a:gd name="connsiteX10" fmla="*/ 502435 w 1089159"/>
                                  <a:gd name="connsiteY10" fmla="*/ 0 h 1604590"/>
                                  <a:gd name="connsiteX11" fmla="*/ 484775 w 1089159"/>
                                  <a:gd name="connsiteY11" fmla="*/ 178563 h 1604590"/>
                                  <a:gd name="connsiteX12" fmla="*/ 692772 w 1089159"/>
                                  <a:gd name="connsiteY12" fmla="*/ 414031 h 1604590"/>
                                  <a:gd name="connsiteX13" fmla="*/ 800694 w 1089159"/>
                                  <a:gd name="connsiteY13" fmla="*/ 465049 h 1604590"/>
                                  <a:gd name="connsiteX14" fmla="*/ 994955 w 1089159"/>
                                  <a:gd name="connsiteY14" fmla="*/ 372824 h 1604590"/>
                                  <a:gd name="connsiteX15" fmla="*/ 1089142 w 1089159"/>
                                  <a:gd name="connsiteY15" fmla="*/ 288448 h 1604590"/>
                                  <a:gd name="connsiteX16" fmla="*/ 1002804 w 1089159"/>
                                  <a:gd name="connsiteY16" fmla="*/ 408144 h 1604590"/>
                                  <a:gd name="connsiteX17" fmla="*/ 989068 w 1089159"/>
                                  <a:gd name="connsiteY17" fmla="*/ 604367 h 1604590"/>
                                  <a:gd name="connsiteX18" fmla="*/ 824241 w 1089159"/>
                                  <a:gd name="connsiteY18" fmla="*/ 767233 h 1604590"/>
                                  <a:gd name="connsiteX19" fmla="*/ 749676 w 1089159"/>
                                  <a:gd name="connsiteY19" fmla="*/ 926173 h 1604590"/>
                                  <a:gd name="connsiteX20" fmla="*/ 781072 w 1089159"/>
                                  <a:gd name="connsiteY20" fmla="*/ 1212659 h 1604590"/>
                                  <a:gd name="connsiteX21" fmla="*/ 910580 w 1089159"/>
                                  <a:gd name="connsiteY21" fmla="*/ 1397106 h 1604590"/>
                                  <a:gd name="connsiteX22" fmla="*/ 749676 w 1089159"/>
                                  <a:gd name="connsiteY22" fmla="*/ 1228357 h 1604590"/>
                                  <a:gd name="connsiteX23" fmla="*/ 719824 w 1089159"/>
                                  <a:gd name="connsiteY23" fmla="*/ 845282 h 1604590"/>
                                  <a:gd name="connsiteX24" fmla="*/ 657451 w 1089159"/>
                                  <a:gd name="connsiteY24" fmla="*/ 745648 h 1604590"/>
                                  <a:gd name="connsiteX25" fmla="*/ 751638 w 1089159"/>
                                  <a:gd name="connsiteY25" fmla="*/ 775081 h 1604590"/>
                                  <a:gd name="connsiteX26" fmla="*/ 930201 w 1089159"/>
                                  <a:gd name="connsiteY26" fmla="*/ 643612 h 1604590"/>
                                  <a:gd name="connsiteX27" fmla="*/ 983182 w 1089159"/>
                                  <a:gd name="connsiteY27" fmla="*/ 492520 h 1604590"/>
                                  <a:gd name="connsiteX28" fmla="*/ 883108 w 1089159"/>
                                  <a:gd name="connsiteY28" fmla="*/ 470936 h 1604590"/>
                                  <a:gd name="connsiteX29" fmla="*/ 700334 w 1089159"/>
                                  <a:gd name="connsiteY29" fmla="*/ 587965 h 1604590"/>
                                  <a:gd name="connsiteX30" fmla="*/ 579028 w 1089159"/>
                                  <a:gd name="connsiteY30" fmla="*/ 717758 h 1604590"/>
                                  <a:gd name="connsiteX31" fmla="*/ 476926 w 1089159"/>
                                  <a:gd name="connsiteY31" fmla="*/ 990927 h 1604590"/>
                                  <a:gd name="connsiteX32" fmla="*/ 496548 w 1089159"/>
                                  <a:gd name="connsiteY32" fmla="*/ 1306846 h 1604590"/>
                                  <a:gd name="connsiteX33" fmla="*/ 500473 w 1089159"/>
                                  <a:gd name="connsiteY33" fmla="*/ 1471674 h 1604590"/>
                                  <a:gd name="connsiteX34" fmla="*/ 658795 w 1089159"/>
                                  <a:gd name="connsiteY34" fmla="*/ 1603695 h 1604590"/>
                                  <a:gd name="connsiteX35" fmla="*/ 506359 w 1089159"/>
                                  <a:gd name="connsiteY35" fmla="*/ 1534465 h 1604590"/>
                                  <a:gd name="connsiteX36" fmla="*/ 441606 w 1089159"/>
                                  <a:gd name="connsiteY36" fmla="*/ 1350015 h 1604590"/>
                                  <a:gd name="connsiteX37" fmla="*/ 186516 w 1089159"/>
                                  <a:gd name="connsiteY37" fmla="*/ 1224433 h 1604590"/>
                                  <a:gd name="connsiteX38" fmla="*/ 66819 w 1089159"/>
                                  <a:gd name="connsiteY38" fmla="*/ 1265639 h 1604590"/>
                                  <a:gd name="connsiteX39" fmla="*/ 58971 w 1089159"/>
                                  <a:gd name="connsiteY39" fmla="*/ 1020360 h 1604590"/>
                                  <a:gd name="connsiteX40" fmla="*/ 190440 w 1089159"/>
                                  <a:gd name="connsiteY40" fmla="*/ 1179301 h 1604590"/>
                                  <a:gd name="connsiteX41" fmla="*/ 410210 w 1089159"/>
                                  <a:gd name="connsiteY41" fmla="*/ 1304884 h 1604590"/>
                                  <a:gd name="connsiteX42" fmla="*/ 474964 w 1089159"/>
                                  <a:gd name="connsiteY42" fmla="*/ 1216584 h 1604590"/>
                                  <a:gd name="connsiteX43" fmla="*/ 406286 w 1089159"/>
                                  <a:gd name="connsiteY43" fmla="*/ 1022323 h 1604590"/>
                                  <a:gd name="connsiteX44" fmla="*/ 111951 w 1089159"/>
                                  <a:gd name="connsiteY44" fmla="*/ 881042 h 1604590"/>
                                  <a:gd name="connsiteX45" fmla="*/ 104 w 1089159"/>
                                  <a:gd name="connsiteY45" fmla="*/ 704441 h 1604590"/>
                                  <a:gd name="connsiteX46" fmla="*/ 127649 w 1089159"/>
                                  <a:gd name="connsiteY46" fmla="*/ 802553 h 1604590"/>
                                  <a:gd name="connsiteX47" fmla="*/ 257156 w 1089159"/>
                                  <a:gd name="connsiteY47" fmla="*/ 641650 h 1604590"/>
                                  <a:gd name="connsiteX48" fmla="*/ 382739 w 1089159"/>
                                  <a:gd name="connsiteY48" fmla="*/ 494482 h 1604590"/>
                                  <a:gd name="connsiteX49" fmla="*/ 345456 w 1089159"/>
                                  <a:gd name="connsiteY49" fmla="*/ 341428 h 1604590"/>
                                  <a:gd name="connsiteX0" fmla="*/ 345456 w 1089159"/>
                                  <a:gd name="connsiteY0" fmla="*/ 341428 h 1604590"/>
                                  <a:gd name="connsiteX1" fmla="*/ 488699 w 1089159"/>
                                  <a:gd name="connsiteY1" fmla="*/ 463087 h 1604590"/>
                                  <a:gd name="connsiteX2" fmla="*/ 418059 w 1089159"/>
                                  <a:gd name="connsiteY2" fmla="*/ 555312 h 1604590"/>
                                  <a:gd name="connsiteX3" fmla="*/ 296401 w 1089159"/>
                                  <a:gd name="connsiteY3" fmla="*/ 708366 h 1604590"/>
                                  <a:gd name="connsiteX4" fmla="*/ 266967 w 1089159"/>
                                  <a:gd name="connsiteY4" fmla="*/ 935984 h 1604590"/>
                                  <a:gd name="connsiteX5" fmla="*/ 453379 w 1089159"/>
                                  <a:gd name="connsiteY5" fmla="*/ 871231 h 1604590"/>
                                  <a:gd name="connsiteX6" fmla="*/ 573075 w 1089159"/>
                                  <a:gd name="connsiteY6" fmla="*/ 635763 h 1604590"/>
                                  <a:gd name="connsiteX7" fmla="*/ 680998 w 1089159"/>
                                  <a:gd name="connsiteY7" fmla="*/ 461124 h 1604590"/>
                                  <a:gd name="connsiteX8" fmla="*/ 494586 w 1089159"/>
                                  <a:gd name="connsiteY8" fmla="*/ 235468 h 1604590"/>
                                  <a:gd name="connsiteX9" fmla="*/ 365079 w 1089159"/>
                                  <a:gd name="connsiteY9" fmla="*/ 66717 h 1604590"/>
                                  <a:gd name="connsiteX10" fmla="*/ 502435 w 1089159"/>
                                  <a:gd name="connsiteY10" fmla="*/ 0 h 1604590"/>
                                  <a:gd name="connsiteX11" fmla="*/ 484775 w 1089159"/>
                                  <a:gd name="connsiteY11" fmla="*/ 178563 h 1604590"/>
                                  <a:gd name="connsiteX12" fmla="*/ 692772 w 1089159"/>
                                  <a:gd name="connsiteY12" fmla="*/ 414031 h 1604590"/>
                                  <a:gd name="connsiteX13" fmla="*/ 800694 w 1089159"/>
                                  <a:gd name="connsiteY13" fmla="*/ 465049 h 1604590"/>
                                  <a:gd name="connsiteX14" fmla="*/ 994955 w 1089159"/>
                                  <a:gd name="connsiteY14" fmla="*/ 372824 h 1604590"/>
                                  <a:gd name="connsiteX15" fmla="*/ 1089142 w 1089159"/>
                                  <a:gd name="connsiteY15" fmla="*/ 288448 h 1604590"/>
                                  <a:gd name="connsiteX16" fmla="*/ 1002804 w 1089159"/>
                                  <a:gd name="connsiteY16" fmla="*/ 408144 h 1604590"/>
                                  <a:gd name="connsiteX17" fmla="*/ 989068 w 1089159"/>
                                  <a:gd name="connsiteY17" fmla="*/ 604367 h 1604590"/>
                                  <a:gd name="connsiteX18" fmla="*/ 824241 w 1089159"/>
                                  <a:gd name="connsiteY18" fmla="*/ 767233 h 1604590"/>
                                  <a:gd name="connsiteX19" fmla="*/ 749676 w 1089159"/>
                                  <a:gd name="connsiteY19" fmla="*/ 926173 h 1604590"/>
                                  <a:gd name="connsiteX20" fmla="*/ 781072 w 1089159"/>
                                  <a:gd name="connsiteY20" fmla="*/ 1212659 h 1604590"/>
                                  <a:gd name="connsiteX21" fmla="*/ 910580 w 1089159"/>
                                  <a:gd name="connsiteY21" fmla="*/ 1397106 h 1604590"/>
                                  <a:gd name="connsiteX22" fmla="*/ 749676 w 1089159"/>
                                  <a:gd name="connsiteY22" fmla="*/ 1228357 h 1604590"/>
                                  <a:gd name="connsiteX23" fmla="*/ 719824 w 1089159"/>
                                  <a:gd name="connsiteY23" fmla="*/ 845282 h 1604590"/>
                                  <a:gd name="connsiteX24" fmla="*/ 657451 w 1089159"/>
                                  <a:gd name="connsiteY24" fmla="*/ 745648 h 1604590"/>
                                  <a:gd name="connsiteX25" fmla="*/ 751638 w 1089159"/>
                                  <a:gd name="connsiteY25" fmla="*/ 775081 h 1604590"/>
                                  <a:gd name="connsiteX26" fmla="*/ 930201 w 1089159"/>
                                  <a:gd name="connsiteY26" fmla="*/ 643612 h 1604590"/>
                                  <a:gd name="connsiteX27" fmla="*/ 983182 w 1089159"/>
                                  <a:gd name="connsiteY27" fmla="*/ 492520 h 1604590"/>
                                  <a:gd name="connsiteX28" fmla="*/ 883108 w 1089159"/>
                                  <a:gd name="connsiteY28" fmla="*/ 470936 h 1604590"/>
                                  <a:gd name="connsiteX29" fmla="*/ 700334 w 1089159"/>
                                  <a:gd name="connsiteY29" fmla="*/ 587965 h 1604590"/>
                                  <a:gd name="connsiteX30" fmla="*/ 579028 w 1089159"/>
                                  <a:gd name="connsiteY30" fmla="*/ 717758 h 1604590"/>
                                  <a:gd name="connsiteX31" fmla="*/ 476926 w 1089159"/>
                                  <a:gd name="connsiteY31" fmla="*/ 990927 h 1604590"/>
                                  <a:gd name="connsiteX32" fmla="*/ 496548 w 1089159"/>
                                  <a:gd name="connsiteY32" fmla="*/ 1306846 h 1604590"/>
                                  <a:gd name="connsiteX33" fmla="*/ 500473 w 1089159"/>
                                  <a:gd name="connsiteY33" fmla="*/ 1471674 h 1604590"/>
                                  <a:gd name="connsiteX34" fmla="*/ 658795 w 1089159"/>
                                  <a:gd name="connsiteY34" fmla="*/ 1603695 h 1604590"/>
                                  <a:gd name="connsiteX35" fmla="*/ 506359 w 1089159"/>
                                  <a:gd name="connsiteY35" fmla="*/ 1534465 h 1604590"/>
                                  <a:gd name="connsiteX36" fmla="*/ 441606 w 1089159"/>
                                  <a:gd name="connsiteY36" fmla="*/ 1350015 h 1604590"/>
                                  <a:gd name="connsiteX37" fmla="*/ 186516 w 1089159"/>
                                  <a:gd name="connsiteY37" fmla="*/ 1224433 h 1604590"/>
                                  <a:gd name="connsiteX38" fmla="*/ 66819 w 1089159"/>
                                  <a:gd name="connsiteY38" fmla="*/ 1265639 h 1604590"/>
                                  <a:gd name="connsiteX39" fmla="*/ 58971 w 1089159"/>
                                  <a:gd name="connsiteY39" fmla="*/ 1020360 h 1604590"/>
                                  <a:gd name="connsiteX40" fmla="*/ 190440 w 1089159"/>
                                  <a:gd name="connsiteY40" fmla="*/ 1179301 h 1604590"/>
                                  <a:gd name="connsiteX41" fmla="*/ 410210 w 1089159"/>
                                  <a:gd name="connsiteY41" fmla="*/ 1304884 h 1604590"/>
                                  <a:gd name="connsiteX42" fmla="*/ 474964 w 1089159"/>
                                  <a:gd name="connsiteY42" fmla="*/ 1216584 h 1604590"/>
                                  <a:gd name="connsiteX43" fmla="*/ 406286 w 1089159"/>
                                  <a:gd name="connsiteY43" fmla="*/ 1022323 h 1604590"/>
                                  <a:gd name="connsiteX44" fmla="*/ 111951 w 1089159"/>
                                  <a:gd name="connsiteY44" fmla="*/ 881042 h 1604590"/>
                                  <a:gd name="connsiteX45" fmla="*/ 104 w 1089159"/>
                                  <a:gd name="connsiteY45" fmla="*/ 704441 h 1604590"/>
                                  <a:gd name="connsiteX46" fmla="*/ 127649 w 1089159"/>
                                  <a:gd name="connsiteY46" fmla="*/ 802553 h 1604590"/>
                                  <a:gd name="connsiteX47" fmla="*/ 257156 w 1089159"/>
                                  <a:gd name="connsiteY47" fmla="*/ 641650 h 1604590"/>
                                  <a:gd name="connsiteX48" fmla="*/ 382739 w 1089159"/>
                                  <a:gd name="connsiteY48" fmla="*/ 494482 h 1604590"/>
                                  <a:gd name="connsiteX49" fmla="*/ 345456 w 1089159"/>
                                  <a:gd name="connsiteY49" fmla="*/ 341428 h 1604590"/>
                                  <a:gd name="connsiteX0" fmla="*/ 345456 w 1089159"/>
                                  <a:gd name="connsiteY0" fmla="*/ 341428 h 1598760"/>
                                  <a:gd name="connsiteX1" fmla="*/ 488699 w 1089159"/>
                                  <a:gd name="connsiteY1" fmla="*/ 463087 h 1598760"/>
                                  <a:gd name="connsiteX2" fmla="*/ 418059 w 1089159"/>
                                  <a:gd name="connsiteY2" fmla="*/ 555312 h 1598760"/>
                                  <a:gd name="connsiteX3" fmla="*/ 296401 w 1089159"/>
                                  <a:gd name="connsiteY3" fmla="*/ 708366 h 1598760"/>
                                  <a:gd name="connsiteX4" fmla="*/ 266967 w 1089159"/>
                                  <a:gd name="connsiteY4" fmla="*/ 935984 h 1598760"/>
                                  <a:gd name="connsiteX5" fmla="*/ 453379 w 1089159"/>
                                  <a:gd name="connsiteY5" fmla="*/ 871231 h 1598760"/>
                                  <a:gd name="connsiteX6" fmla="*/ 573075 w 1089159"/>
                                  <a:gd name="connsiteY6" fmla="*/ 635763 h 1598760"/>
                                  <a:gd name="connsiteX7" fmla="*/ 680998 w 1089159"/>
                                  <a:gd name="connsiteY7" fmla="*/ 461124 h 1598760"/>
                                  <a:gd name="connsiteX8" fmla="*/ 494586 w 1089159"/>
                                  <a:gd name="connsiteY8" fmla="*/ 235468 h 1598760"/>
                                  <a:gd name="connsiteX9" fmla="*/ 365079 w 1089159"/>
                                  <a:gd name="connsiteY9" fmla="*/ 66717 h 1598760"/>
                                  <a:gd name="connsiteX10" fmla="*/ 502435 w 1089159"/>
                                  <a:gd name="connsiteY10" fmla="*/ 0 h 1598760"/>
                                  <a:gd name="connsiteX11" fmla="*/ 484775 w 1089159"/>
                                  <a:gd name="connsiteY11" fmla="*/ 178563 h 1598760"/>
                                  <a:gd name="connsiteX12" fmla="*/ 692772 w 1089159"/>
                                  <a:gd name="connsiteY12" fmla="*/ 414031 h 1598760"/>
                                  <a:gd name="connsiteX13" fmla="*/ 800694 w 1089159"/>
                                  <a:gd name="connsiteY13" fmla="*/ 465049 h 1598760"/>
                                  <a:gd name="connsiteX14" fmla="*/ 994955 w 1089159"/>
                                  <a:gd name="connsiteY14" fmla="*/ 372824 h 1598760"/>
                                  <a:gd name="connsiteX15" fmla="*/ 1089142 w 1089159"/>
                                  <a:gd name="connsiteY15" fmla="*/ 288448 h 1598760"/>
                                  <a:gd name="connsiteX16" fmla="*/ 1002804 w 1089159"/>
                                  <a:gd name="connsiteY16" fmla="*/ 408144 h 1598760"/>
                                  <a:gd name="connsiteX17" fmla="*/ 989068 w 1089159"/>
                                  <a:gd name="connsiteY17" fmla="*/ 604367 h 1598760"/>
                                  <a:gd name="connsiteX18" fmla="*/ 824241 w 1089159"/>
                                  <a:gd name="connsiteY18" fmla="*/ 767233 h 1598760"/>
                                  <a:gd name="connsiteX19" fmla="*/ 749676 w 1089159"/>
                                  <a:gd name="connsiteY19" fmla="*/ 926173 h 1598760"/>
                                  <a:gd name="connsiteX20" fmla="*/ 781072 w 1089159"/>
                                  <a:gd name="connsiteY20" fmla="*/ 1212659 h 1598760"/>
                                  <a:gd name="connsiteX21" fmla="*/ 910580 w 1089159"/>
                                  <a:gd name="connsiteY21" fmla="*/ 1397106 h 1598760"/>
                                  <a:gd name="connsiteX22" fmla="*/ 749676 w 1089159"/>
                                  <a:gd name="connsiteY22" fmla="*/ 1228357 h 1598760"/>
                                  <a:gd name="connsiteX23" fmla="*/ 719824 w 1089159"/>
                                  <a:gd name="connsiteY23" fmla="*/ 845282 h 1598760"/>
                                  <a:gd name="connsiteX24" fmla="*/ 657451 w 1089159"/>
                                  <a:gd name="connsiteY24" fmla="*/ 745648 h 1598760"/>
                                  <a:gd name="connsiteX25" fmla="*/ 751638 w 1089159"/>
                                  <a:gd name="connsiteY25" fmla="*/ 775081 h 1598760"/>
                                  <a:gd name="connsiteX26" fmla="*/ 930201 w 1089159"/>
                                  <a:gd name="connsiteY26" fmla="*/ 643612 h 1598760"/>
                                  <a:gd name="connsiteX27" fmla="*/ 983182 w 1089159"/>
                                  <a:gd name="connsiteY27" fmla="*/ 492520 h 1598760"/>
                                  <a:gd name="connsiteX28" fmla="*/ 883108 w 1089159"/>
                                  <a:gd name="connsiteY28" fmla="*/ 470936 h 1598760"/>
                                  <a:gd name="connsiteX29" fmla="*/ 700334 w 1089159"/>
                                  <a:gd name="connsiteY29" fmla="*/ 587965 h 1598760"/>
                                  <a:gd name="connsiteX30" fmla="*/ 579028 w 1089159"/>
                                  <a:gd name="connsiteY30" fmla="*/ 717758 h 1598760"/>
                                  <a:gd name="connsiteX31" fmla="*/ 476926 w 1089159"/>
                                  <a:gd name="connsiteY31" fmla="*/ 990927 h 1598760"/>
                                  <a:gd name="connsiteX32" fmla="*/ 496548 w 1089159"/>
                                  <a:gd name="connsiteY32" fmla="*/ 1306846 h 1598760"/>
                                  <a:gd name="connsiteX33" fmla="*/ 500473 w 1089159"/>
                                  <a:gd name="connsiteY33" fmla="*/ 1471674 h 1598760"/>
                                  <a:gd name="connsiteX34" fmla="*/ 730233 w 1089159"/>
                                  <a:gd name="connsiteY34" fmla="*/ 1597742 h 1598760"/>
                                  <a:gd name="connsiteX35" fmla="*/ 506359 w 1089159"/>
                                  <a:gd name="connsiteY35" fmla="*/ 1534465 h 1598760"/>
                                  <a:gd name="connsiteX36" fmla="*/ 441606 w 1089159"/>
                                  <a:gd name="connsiteY36" fmla="*/ 1350015 h 1598760"/>
                                  <a:gd name="connsiteX37" fmla="*/ 186516 w 1089159"/>
                                  <a:gd name="connsiteY37" fmla="*/ 1224433 h 1598760"/>
                                  <a:gd name="connsiteX38" fmla="*/ 66819 w 1089159"/>
                                  <a:gd name="connsiteY38" fmla="*/ 1265639 h 1598760"/>
                                  <a:gd name="connsiteX39" fmla="*/ 58971 w 1089159"/>
                                  <a:gd name="connsiteY39" fmla="*/ 1020360 h 1598760"/>
                                  <a:gd name="connsiteX40" fmla="*/ 190440 w 1089159"/>
                                  <a:gd name="connsiteY40" fmla="*/ 1179301 h 1598760"/>
                                  <a:gd name="connsiteX41" fmla="*/ 410210 w 1089159"/>
                                  <a:gd name="connsiteY41" fmla="*/ 1304884 h 1598760"/>
                                  <a:gd name="connsiteX42" fmla="*/ 474964 w 1089159"/>
                                  <a:gd name="connsiteY42" fmla="*/ 1216584 h 1598760"/>
                                  <a:gd name="connsiteX43" fmla="*/ 406286 w 1089159"/>
                                  <a:gd name="connsiteY43" fmla="*/ 1022323 h 1598760"/>
                                  <a:gd name="connsiteX44" fmla="*/ 111951 w 1089159"/>
                                  <a:gd name="connsiteY44" fmla="*/ 881042 h 1598760"/>
                                  <a:gd name="connsiteX45" fmla="*/ 104 w 1089159"/>
                                  <a:gd name="connsiteY45" fmla="*/ 704441 h 1598760"/>
                                  <a:gd name="connsiteX46" fmla="*/ 127649 w 1089159"/>
                                  <a:gd name="connsiteY46" fmla="*/ 802553 h 1598760"/>
                                  <a:gd name="connsiteX47" fmla="*/ 257156 w 1089159"/>
                                  <a:gd name="connsiteY47" fmla="*/ 641650 h 1598760"/>
                                  <a:gd name="connsiteX48" fmla="*/ 382739 w 1089159"/>
                                  <a:gd name="connsiteY48" fmla="*/ 494482 h 1598760"/>
                                  <a:gd name="connsiteX49" fmla="*/ 345456 w 1089159"/>
                                  <a:gd name="connsiteY49" fmla="*/ 341428 h 1598760"/>
                                  <a:gd name="connsiteX0" fmla="*/ 345456 w 1089159"/>
                                  <a:gd name="connsiteY0" fmla="*/ 341428 h 1609273"/>
                                  <a:gd name="connsiteX1" fmla="*/ 488699 w 1089159"/>
                                  <a:gd name="connsiteY1" fmla="*/ 463087 h 1609273"/>
                                  <a:gd name="connsiteX2" fmla="*/ 418059 w 1089159"/>
                                  <a:gd name="connsiteY2" fmla="*/ 555312 h 1609273"/>
                                  <a:gd name="connsiteX3" fmla="*/ 296401 w 1089159"/>
                                  <a:gd name="connsiteY3" fmla="*/ 708366 h 1609273"/>
                                  <a:gd name="connsiteX4" fmla="*/ 266967 w 1089159"/>
                                  <a:gd name="connsiteY4" fmla="*/ 935984 h 1609273"/>
                                  <a:gd name="connsiteX5" fmla="*/ 453379 w 1089159"/>
                                  <a:gd name="connsiteY5" fmla="*/ 871231 h 1609273"/>
                                  <a:gd name="connsiteX6" fmla="*/ 573075 w 1089159"/>
                                  <a:gd name="connsiteY6" fmla="*/ 635763 h 1609273"/>
                                  <a:gd name="connsiteX7" fmla="*/ 680998 w 1089159"/>
                                  <a:gd name="connsiteY7" fmla="*/ 461124 h 1609273"/>
                                  <a:gd name="connsiteX8" fmla="*/ 494586 w 1089159"/>
                                  <a:gd name="connsiteY8" fmla="*/ 235468 h 1609273"/>
                                  <a:gd name="connsiteX9" fmla="*/ 365079 w 1089159"/>
                                  <a:gd name="connsiteY9" fmla="*/ 66717 h 1609273"/>
                                  <a:gd name="connsiteX10" fmla="*/ 502435 w 1089159"/>
                                  <a:gd name="connsiteY10" fmla="*/ 0 h 1609273"/>
                                  <a:gd name="connsiteX11" fmla="*/ 484775 w 1089159"/>
                                  <a:gd name="connsiteY11" fmla="*/ 178563 h 1609273"/>
                                  <a:gd name="connsiteX12" fmla="*/ 692772 w 1089159"/>
                                  <a:gd name="connsiteY12" fmla="*/ 414031 h 1609273"/>
                                  <a:gd name="connsiteX13" fmla="*/ 800694 w 1089159"/>
                                  <a:gd name="connsiteY13" fmla="*/ 465049 h 1609273"/>
                                  <a:gd name="connsiteX14" fmla="*/ 994955 w 1089159"/>
                                  <a:gd name="connsiteY14" fmla="*/ 372824 h 1609273"/>
                                  <a:gd name="connsiteX15" fmla="*/ 1089142 w 1089159"/>
                                  <a:gd name="connsiteY15" fmla="*/ 288448 h 1609273"/>
                                  <a:gd name="connsiteX16" fmla="*/ 1002804 w 1089159"/>
                                  <a:gd name="connsiteY16" fmla="*/ 408144 h 1609273"/>
                                  <a:gd name="connsiteX17" fmla="*/ 989068 w 1089159"/>
                                  <a:gd name="connsiteY17" fmla="*/ 604367 h 1609273"/>
                                  <a:gd name="connsiteX18" fmla="*/ 824241 w 1089159"/>
                                  <a:gd name="connsiteY18" fmla="*/ 767233 h 1609273"/>
                                  <a:gd name="connsiteX19" fmla="*/ 749676 w 1089159"/>
                                  <a:gd name="connsiteY19" fmla="*/ 926173 h 1609273"/>
                                  <a:gd name="connsiteX20" fmla="*/ 781072 w 1089159"/>
                                  <a:gd name="connsiteY20" fmla="*/ 1212659 h 1609273"/>
                                  <a:gd name="connsiteX21" fmla="*/ 910580 w 1089159"/>
                                  <a:gd name="connsiteY21" fmla="*/ 1397106 h 1609273"/>
                                  <a:gd name="connsiteX22" fmla="*/ 749676 w 1089159"/>
                                  <a:gd name="connsiteY22" fmla="*/ 1228357 h 1609273"/>
                                  <a:gd name="connsiteX23" fmla="*/ 719824 w 1089159"/>
                                  <a:gd name="connsiteY23" fmla="*/ 845282 h 1609273"/>
                                  <a:gd name="connsiteX24" fmla="*/ 657451 w 1089159"/>
                                  <a:gd name="connsiteY24" fmla="*/ 745648 h 1609273"/>
                                  <a:gd name="connsiteX25" fmla="*/ 751638 w 1089159"/>
                                  <a:gd name="connsiteY25" fmla="*/ 775081 h 1609273"/>
                                  <a:gd name="connsiteX26" fmla="*/ 930201 w 1089159"/>
                                  <a:gd name="connsiteY26" fmla="*/ 643612 h 1609273"/>
                                  <a:gd name="connsiteX27" fmla="*/ 983182 w 1089159"/>
                                  <a:gd name="connsiteY27" fmla="*/ 492520 h 1609273"/>
                                  <a:gd name="connsiteX28" fmla="*/ 883108 w 1089159"/>
                                  <a:gd name="connsiteY28" fmla="*/ 470936 h 1609273"/>
                                  <a:gd name="connsiteX29" fmla="*/ 700334 w 1089159"/>
                                  <a:gd name="connsiteY29" fmla="*/ 587965 h 1609273"/>
                                  <a:gd name="connsiteX30" fmla="*/ 579028 w 1089159"/>
                                  <a:gd name="connsiteY30" fmla="*/ 717758 h 1609273"/>
                                  <a:gd name="connsiteX31" fmla="*/ 476926 w 1089159"/>
                                  <a:gd name="connsiteY31" fmla="*/ 990927 h 1609273"/>
                                  <a:gd name="connsiteX32" fmla="*/ 496548 w 1089159"/>
                                  <a:gd name="connsiteY32" fmla="*/ 1306846 h 1609273"/>
                                  <a:gd name="connsiteX33" fmla="*/ 500473 w 1089159"/>
                                  <a:gd name="connsiteY33" fmla="*/ 1471674 h 1609273"/>
                                  <a:gd name="connsiteX34" fmla="*/ 730233 w 1089159"/>
                                  <a:gd name="connsiteY34" fmla="*/ 1608457 h 1609273"/>
                                  <a:gd name="connsiteX35" fmla="*/ 506359 w 1089159"/>
                                  <a:gd name="connsiteY35" fmla="*/ 1534465 h 1609273"/>
                                  <a:gd name="connsiteX36" fmla="*/ 441606 w 1089159"/>
                                  <a:gd name="connsiteY36" fmla="*/ 1350015 h 1609273"/>
                                  <a:gd name="connsiteX37" fmla="*/ 186516 w 1089159"/>
                                  <a:gd name="connsiteY37" fmla="*/ 1224433 h 1609273"/>
                                  <a:gd name="connsiteX38" fmla="*/ 66819 w 1089159"/>
                                  <a:gd name="connsiteY38" fmla="*/ 1265639 h 1609273"/>
                                  <a:gd name="connsiteX39" fmla="*/ 58971 w 1089159"/>
                                  <a:gd name="connsiteY39" fmla="*/ 1020360 h 1609273"/>
                                  <a:gd name="connsiteX40" fmla="*/ 190440 w 1089159"/>
                                  <a:gd name="connsiteY40" fmla="*/ 1179301 h 1609273"/>
                                  <a:gd name="connsiteX41" fmla="*/ 410210 w 1089159"/>
                                  <a:gd name="connsiteY41" fmla="*/ 1304884 h 1609273"/>
                                  <a:gd name="connsiteX42" fmla="*/ 474964 w 1089159"/>
                                  <a:gd name="connsiteY42" fmla="*/ 1216584 h 1609273"/>
                                  <a:gd name="connsiteX43" fmla="*/ 406286 w 1089159"/>
                                  <a:gd name="connsiteY43" fmla="*/ 1022323 h 1609273"/>
                                  <a:gd name="connsiteX44" fmla="*/ 111951 w 1089159"/>
                                  <a:gd name="connsiteY44" fmla="*/ 881042 h 1609273"/>
                                  <a:gd name="connsiteX45" fmla="*/ 104 w 1089159"/>
                                  <a:gd name="connsiteY45" fmla="*/ 704441 h 1609273"/>
                                  <a:gd name="connsiteX46" fmla="*/ 127649 w 1089159"/>
                                  <a:gd name="connsiteY46" fmla="*/ 802553 h 1609273"/>
                                  <a:gd name="connsiteX47" fmla="*/ 257156 w 1089159"/>
                                  <a:gd name="connsiteY47" fmla="*/ 641650 h 1609273"/>
                                  <a:gd name="connsiteX48" fmla="*/ 382739 w 1089159"/>
                                  <a:gd name="connsiteY48" fmla="*/ 494482 h 1609273"/>
                                  <a:gd name="connsiteX49" fmla="*/ 345456 w 1089159"/>
                                  <a:gd name="connsiteY49" fmla="*/ 341428 h 1609273"/>
                                  <a:gd name="connsiteX0" fmla="*/ 345456 w 1089159"/>
                                  <a:gd name="connsiteY0" fmla="*/ 341428 h 1609273"/>
                                  <a:gd name="connsiteX1" fmla="*/ 488699 w 1089159"/>
                                  <a:gd name="connsiteY1" fmla="*/ 463087 h 1609273"/>
                                  <a:gd name="connsiteX2" fmla="*/ 418059 w 1089159"/>
                                  <a:gd name="connsiteY2" fmla="*/ 555312 h 1609273"/>
                                  <a:gd name="connsiteX3" fmla="*/ 296401 w 1089159"/>
                                  <a:gd name="connsiteY3" fmla="*/ 708366 h 1609273"/>
                                  <a:gd name="connsiteX4" fmla="*/ 266967 w 1089159"/>
                                  <a:gd name="connsiteY4" fmla="*/ 935984 h 1609273"/>
                                  <a:gd name="connsiteX5" fmla="*/ 453379 w 1089159"/>
                                  <a:gd name="connsiteY5" fmla="*/ 871231 h 1609273"/>
                                  <a:gd name="connsiteX6" fmla="*/ 573075 w 1089159"/>
                                  <a:gd name="connsiteY6" fmla="*/ 635763 h 1609273"/>
                                  <a:gd name="connsiteX7" fmla="*/ 680998 w 1089159"/>
                                  <a:gd name="connsiteY7" fmla="*/ 461124 h 1609273"/>
                                  <a:gd name="connsiteX8" fmla="*/ 494586 w 1089159"/>
                                  <a:gd name="connsiteY8" fmla="*/ 235468 h 1609273"/>
                                  <a:gd name="connsiteX9" fmla="*/ 365079 w 1089159"/>
                                  <a:gd name="connsiteY9" fmla="*/ 66717 h 1609273"/>
                                  <a:gd name="connsiteX10" fmla="*/ 502435 w 1089159"/>
                                  <a:gd name="connsiteY10" fmla="*/ 0 h 1609273"/>
                                  <a:gd name="connsiteX11" fmla="*/ 484775 w 1089159"/>
                                  <a:gd name="connsiteY11" fmla="*/ 178563 h 1609273"/>
                                  <a:gd name="connsiteX12" fmla="*/ 692772 w 1089159"/>
                                  <a:gd name="connsiteY12" fmla="*/ 414031 h 1609273"/>
                                  <a:gd name="connsiteX13" fmla="*/ 800694 w 1089159"/>
                                  <a:gd name="connsiteY13" fmla="*/ 465049 h 1609273"/>
                                  <a:gd name="connsiteX14" fmla="*/ 994955 w 1089159"/>
                                  <a:gd name="connsiteY14" fmla="*/ 372824 h 1609273"/>
                                  <a:gd name="connsiteX15" fmla="*/ 1089142 w 1089159"/>
                                  <a:gd name="connsiteY15" fmla="*/ 288448 h 1609273"/>
                                  <a:gd name="connsiteX16" fmla="*/ 1002804 w 1089159"/>
                                  <a:gd name="connsiteY16" fmla="*/ 408144 h 1609273"/>
                                  <a:gd name="connsiteX17" fmla="*/ 989068 w 1089159"/>
                                  <a:gd name="connsiteY17" fmla="*/ 604367 h 1609273"/>
                                  <a:gd name="connsiteX18" fmla="*/ 824241 w 1089159"/>
                                  <a:gd name="connsiteY18" fmla="*/ 767233 h 1609273"/>
                                  <a:gd name="connsiteX19" fmla="*/ 749676 w 1089159"/>
                                  <a:gd name="connsiteY19" fmla="*/ 926173 h 1609273"/>
                                  <a:gd name="connsiteX20" fmla="*/ 781072 w 1089159"/>
                                  <a:gd name="connsiteY20" fmla="*/ 1212659 h 1609273"/>
                                  <a:gd name="connsiteX21" fmla="*/ 910580 w 1089159"/>
                                  <a:gd name="connsiteY21" fmla="*/ 1397106 h 1609273"/>
                                  <a:gd name="connsiteX22" fmla="*/ 749676 w 1089159"/>
                                  <a:gd name="connsiteY22" fmla="*/ 1228357 h 1609273"/>
                                  <a:gd name="connsiteX23" fmla="*/ 719824 w 1089159"/>
                                  <a:gd name="connsiteY23" fmla="*/ 845282 h 1609273"/>
                                  <a:gd name="connsiteX24" fmla="*/ 657451 w 1089159"/>
                                  <a:gd name="connsiteY24" fmla="*/ 745648 h 1609273"/>
                                  <a:gd name="connsiteX25" fmla="*/ 751638 w 1089159"/>
                                  <a:gd name="connsiteY25" fmla="*/ 775081 h 1609273"/>
                                  <a:gd name="connsiteX26" fmla="*/ 930201 w 1089159"/>
                                  <a:gd name="connsiteY26" fmla="*/ 643612 h 1609273"/>
                                  <a:gd name="connsiteX27" fmla="*/ 983182 w 1089159"/>
                                  <a:gd name="connsiteY27" fmla="*/ 492520 h 1609273"/>
                                  <a:gd name="connsiteX28" fmla="*/ 883108 w 1089159"/>
                                  <a:gd name="connsiteY28" fmla="*/ 470936 h 1609273"/>
                                  <a:gd name="connsiteX29" fmla="*/ 700334 w 1089159"/>
                                  <a:gd name="connsiteY29" fmla="*/ 587965 h 1609273"/>
                                  <a:gd name="connsiteX30" fmla="*/ 579028 w 1089159"/>
                                  <a:gd name="connsiteY30" fmla="*/ 717758 h 1609273"/>
                                  <a:gd name="connsiteX31" fmla="*/ 476926 w 1089159"/>
                                  <a:gd name="connsiteY31" fmla="*/ 990927 h 1609273"/>
                                  <a:gd name="connsiteX32" fmla="*/ 496548 w 1089159"/>
                                  <a:gd name="connsiteY32" fmla="*/ 1306846 h 1609273"/>
                                  <a:gd name="connsiteX33" fmla="*/ 500473 w 1089159"/>
                                  <a:gd name="connsiteY33" fmla="*/ 1471674 h 1609273"/>
                                  <a:gd name="connsiteX34" fmla="*/ 730233 w 1089159"/>
                                  <a:gd name="connsiteY34" fmla="*/ 1608457 h 1609273"/>
                                  <a:gd name="connsiteX35" fmla="*/ 506359 w 1089159"/>
                                  <a:gd name="connsiteY35" fmla="*/ 1534465 h 1609273"/>
                                  <a:gd name="connsiteX36" fmla="*/ 441606 w 1089159"/>
                                  <a:gd name="connsiteY36" fmla="*/ 1350015 h 1609273"/>
                                  <a:gd name="connsiteX37" fmla="*/ 186516 w 1089159"/>
                                  <a:gd name="connsiteY37" fmla="*/ 1224433 h 1609273"/>
                                  <a:gd name="connsiteX38" fmla="*/ 66819 w 1089159"/>
                                  <a:gd name="connsiteY38" fmla="*/ 1265639 h 1609273"/>
                                  <a:gd name="connsiteX39" fmla="*/ 58971 w 1089159"/>
                                  <a:gd name="connsiteY39" fmla="*/ 1020360 h 1609273"/>
                                  <a:gd name="connsiteX40" fmla="*/ 190440 w 1089159"/>
                                  <a:gd name="connsiteY40" fmla="*/ 1179301 h 1609273"/>
                                  <a:gd name="connsiteX41" fmla="*/ 410210 w 1089159"/>
                                  <a:gd name="connsiteY41" fmla="*/ 1304884 h 1609273"/>
                                  <a:gd name="connsiteX42" fmla="*/ 474964 w 1089159"/>
                                  <a:gd name="connsiteY42" fmla="*/ 1216584 h 1609273"/>
                                  <a:gd name="connsiteX43" fmla="*/ 406286 w 1089159"/>
                                  <a:gd name="connsiteY43" fmla="*/ 1022323 h 1609273"/>
                                  <a:gd name="connsiteX44" fmla="*/ 111951 w 1089159"/>
                                  <a:gd name="connsiteY44" fmla="*/ 881042 h 1609273"/>
                                  <a:gd name="connsiteX45" fmla="*/ 104 w 1089159"/>
                                  <a:gd name="connsiteY45" fmla="*/ 704441 h 1609273"/>
                                  <a:gd name="connsiteX46" fmla="*/ 127649 w 1089159"/>
                                  <a:gd name="connsiteY46" fmla="*/ 802553 h 1609273"/>
                                  <a:gd name="connsiteX47" fmla="*/ 257156 w 1089159"/>
                                  <a:gd name="connsiteY47" fmla="*/ 641650 h 1609273"/>
                                  <a:gd name="connsiteX48" fmla="*/ 382739 w 1089159"/>
                                  <a:gd name="connsiteY48" fmla="*/ 494482 h 1609273"/>
                                  <a:gd name="connsiteX49" fmla="*/ 345456 w 1089159"/>
                                  <a:gd name="connsiteY49" fmla="*/ 341428 h 1609273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71674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71674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45480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1181"/>
                                  <a:gd name="connsiteX1" fmla="*/ 488699 w 1089159"/>
                                  <a:gd name="connsiteY1" fmla="*/ 463087 h 1611181"/>
                                  <a:gd name="connsiteX2" fmla="*/ 418059 w 1089159"/>
                                  <a:gd name="connsiteY2" fmla="*/ 555312 h 1611181"/>
                                  <a:gd name="connsiteX3" fmla="*/ 296401 w 1089159"/>
                                  <a:gd name="connsiteY3" fmla="*/ 708366 h 1611181"/>
                                  <a:gd name="connsiteX4" fmla="*/ 266967 w 1089159"/>
                                  <a:gd name="connsiteY4" fmla="*/ 935984 h 1611181"/>
                                  <a:gd name="connsiteX5" fmla="*/ 453379 w 1089159"/>
                                  <a:gd name="connsiteY5" fmla="*/ 871231 h 1611181"/>
                                  <a:gd name="connsiteX6" fmla="*/ 573075 w 1089159"/>
                                  <a:gd name="connsiteY6" fmla="*/ 635763 h 1611181"/>
                                  <a:gd name="connsiteX7" fmla="*/ 680998 w 1089159"/>
                                  <a:gd name="connsiteY7" fmla="*/ 461124 h 1611181"/>
                                  <a:gd name="connsiteX8" fmla="*/ 494586 w 1089159"/>
                                  <a:gd name="connsiteY8" fmla="*/ 235468 h 1611181"/>
                                  <a:gd name="connsiteX9" fmla="*/ 365079 w 1089159"/>
                                  <a:gd name="connsiteY9" fmla="*/ 66717 h 1611181"/>
                                  <a:gd name="connsiteX10" fmla="*/ 502435 w 1089159"/>
                                  <a:gd name="connsiteY10" fmla="*/ 0 h 1611181"/>
                                  <a:gd name="connsiteX11" fmla="*/ 484775 w 1089159"/>
                                  <a:gd name="connsiteY11" fmla="*/ 178563 h 1611181"/>
                                  <a:gd name="connsiteX12" fmla="*/ 692772 w 1089159"/>
                                  <a:gd name="connsiteY12" fmla="*/ 414031 h 1611181"/>
                                  <a:gd name="connsiteX13" fmla="*/ 800694 w 1089159"/>
                                  <a:gd name="connsiteY13" fmla="*/ 465049 h 1611181"/>
                                  <a:gd name="connsiteX14" fmla="*/ 994955 w 1089159"/>
                                  <a:gd name="connsiteY14" fmla="*/ 372824 h 1611181"/>
                                  <a:gd name="connsiteX15" fmla="*/ 1089142 w 1089159"/>
                                  <a:gd name="connsiteY15" fmla="*/ 288448 h 1611181"/>
                                  <a:gd name="connsiteX16" fmla="*/ 1002804 w 1089159"/>
                                  <a:gd name="connsiteY16" fmla="*/ 408144 h 1611181"/>
                                  <a:gd name="connsiteX17" fmla="*/ 989068 w 1089159"/>
                                  <a:gd name="connsiteY17" fmla="*/ 604367 h 1611181"/>
                                  <a:gd name="connsiteX18" fmla="*/ 824241 w 1089159"/>
                                  <a:gd name="connsiteY18" fmla="*/ 767233 h 1611181"/>
                                  <a:gd name="connsiteX19" fmla="*/ 749676 w 1089159"/>
                                  <a:gd name="connsiteY19" fmla="*/ 926173 h 1611181"/>
                                  <a:gd name="connsiteX20" fmla="*/ 781072 w 1089159"/>
                                  <a:gd name="connsiteY20" fmla="*/ 1212659 h 1611181"/>
                                  <a:gd name="connsiteX21" fmla="*/ 910580 w 1089159"/>
                                  <a:gd name="connsiteY21" fmla="*/ 1397106 h 1611181"/>
                                  <a:gd name="connsiteX22" fmla="*/ 749676 w 1089159"/>
                                  <a:gd name="connsiteY22" fmla="*/ 1228357 h 1611181"/>
                                  <a:gd name="connsiteX23" fmla="*/ 719824 w 1089159"/>
                                  <a:gd name="connsiteY23" fmla="*/ 845282 h 1611181"/>
                                  <a:gd name="connsiteX24" fmla="*/ 657451 w 1089159"/>
                                  <a:gd name="connsiteY24" fmla="*/ 745648 h 1611181"/>
                                  <a:gd name="connsiteX25" fmla="*/ 751638 w 1089159"/>
                                  <a:gd name="connsiteY25" fmla="*/ 775081 h 1611181"/>
                                  <a:gd name="connsiteX26" fmla="*/ 930201 w 1089159"/>
                                  <a:gd name="connsiteY26" fmla="*/ 643612 h 1611181"/>
                                  <a:gd name="connsiteX27" fmla="*/ 983182 w 1089159"/>
                                  <a:gd name="connsiteY27" fmla="*/ 492520 h 1611181"/>
                                  <a:gd name="connsiteX28" fmla="*/ 883108 w 1089159"/>
                                  <a:gd name="connsiteY28" fmla="*/ 470936 h 1611181"/>
                                  <a:gd name="connsiteX29" fmla="*/ 700334 w 1089159"/>
                                  <a:gd name="connsiteY29" fmla="*/ 587965 h 1611181"/>
                                  <a:gd name="connsiteX30" fmla="*/ 579028 w 1089159"/>
                                  <a:gd name="connsiteY30" fmla="*/ 717758 h 1611181"/>
                                  <a:gd name="connsiteX31" fmla="*/ 476926 w 1089159"/>
                                  <a:gd name="connsiteY31" fmla="*/ 990927 h 1611181"/>
                                  <a:gd name="connsiteX32" fmla="*/ 496548 w 1089159"/>
                                  <a:gd name="connsiteY32" fmla="*/ 1306846 h 1611181"/>
                                  <a:gd name="connsiteX33" fmla="*/ 500473 w 1089159"/>
                                  <a:gd name="connsiteY33" fmla="*/ 1445480 h 1611181"/>
                                  <a:gd name="connsiteX34" fmla="*/ 730233 w 1089159"/>
                                  <a:gd name="connsiteY34" fmla="*/ 1608457 h 1611181"/>
                                  <a:gd name="connsiteX35" fmla="*/ 507550 w 1089159"/>
                                  <a:gd name="connsiteY35" fmla="*/ 1545180 h 1611181"/>
                                  <a:gd name="connsiteX36" fmla="*/ 441606 w 1089159"/>
                                  <a:gd name="connsiteY36" fmla="*/ 1350015 h 1611181"/>
                                  <a:gd name="connsiteX37" fmla="*/ 186516 w 1089159"/>
                                  <a:gd name="connsiteY37" fmla="*/ 1224433 h 1611181"/>
                                  <a:gd name="connsiteX38" fmla="*/ 66819 w 1089159"/>
                                  <a:gd name="connsiteY38" fmla="*/ 1265639 h 1611181"/>
                                  <a:gd name="connsiteX39" fmla="*/ 58971 w 1089159"/>
                                  <a:gd name="connsiteY39" fmla="*/ 1020360 h 1611181"/>
                                  <a:gd name="connsiteX40" fmla="*/ 190440 w 1089159"/>
                                  <a:gd name="connsiteY40" fmla="*/ 1179301 h 1611181"/>
                                  <a:gd name="connsiteX41" fmla="*/ 410210 w 1089159"/>
                                  <a:gd name="connsiteY41" fmla="*/ 1304884 h 1611181"/>
                                  <a:gd name="connsiteX42" fmla="*/ 474964 w 1089159"/>
                                  <a:gd name="connsiteY42" fmla="*/ 1216584 h 1611181"/>
                                  <a:gd name="connsiteX43" fmla="*/ 406286 w 1089159"/>
                                  <a:gd name="connsiteY43" fmla="*/ 1022323 h 1611181"/>
                                  <a:gd name="connsiteX44" fmla="*/ 111951 w 1089159"/>
                                  <a:gd name="connsiteY44" fmla="*/ 881042 h 1611181"/>
                                  <a:gd name="connsiteX45" fmla="*/ 104 w 1089159"/>
                                  <a:gd name="connsiteY45" fmla="*/ 704441 h 1611181"/>
                                  <a:gd name="connsiteX46" fmla="*/ 127649 w 1089159"/>
                                  <a:gd name="connsiteY46" fmla="*/ 802553 h 1611181"/>
                                  <a:gd name="connsiteX47" fmla="*/ 257156 w 1089159"/>
                                  <a:gd name="connsiteY47" fmla="*/ 641650 h 1611181"/>
                                  <a:gd name="connsiteX48" fmla="*/ 382739 w 1089159"/>
                                  <a:gd name="connsiteY48" fmla="*/ 494482 h 1611181"/>
                                  <a:gd name="connsiteX49" fmla="*/ 345456 w 1089159"/>
                                  <a:gd name="connsiteY49" fmla="*/ 341428 h 1611181"/>
                                  <a:gd name="connsiteX0" fmla="*/ 345456 w 1089159"/>
                                  <a:gd name="connsiteY0" fmla="*/ 341428 h 1611181"/>
                                  <a:gd name="connsiteX1" fmla="*/ 488699 w 1089159"/>
                                  <a:gd name="connsiteY1" fmla="*/ 463087 h 1611181"/>
                                  <a:gd name="connsiteX2" fmla="*/ 418059 w 1089159"/>
                                  <a:gd name="connsiteY2" fmla="*/ 555312 h 1611181"/>
                                  <a:gd name="connsiteX3" fmla="*/ 296401 w 1089159"/>
                                  <a:gd name="connsiteY3" fmla="*/ 708366 h 1611181"/>
                                  <a:gd name="connsiteX4" fmla="*/ 266967 w 1089159"/>
                                  <a:gd name="connsiteY4" fmla="*/ 935984 h 1611181"/>
                                  <a:gd name="connsiteX5" fmla="*/ 453379 w 1089159"/>
                                  <a:gd name="connsiteY5" fmla="*/ 871231 h 1611181"/>
                                  <a:gd name="connsiteX6" fmla="*/ 573075 w 1089159"/>
                                  <a:gd name="connsiteY6" fmla="*/ 635763 h 1611181"/>
                                  <a:gd name="connsiteX7" fmla="*/ 680998 w 1089159"/>
                                  <a:gd name="connsiteY7" fmla="*/ 461124 h 1611181"/>
                                  <a:gd name="connsiteX8" fmla="*/ 494586 w 1089159"/>
                                  <a:gd name="connsiteY8" fmla="*/ 235468 h 1611181"/>
                                  <a:gd name="connsiteX9" fmla="*/ 365079 w 1089159"/>
                                  <a:gd name="connsiteY9" fmla="*/ 66717 h 1611181"/>
                                  <a:gd name="connsiteX10" fmla="*/ 502435 w 1089159"/>
                                  <a:gd name="connsiteY10" fmla="*/ 0 h 1611181"/>
                                  <a:gd name="connsiteX11" fmla="*/ 484775 w 1089159"/>
                                  <a:gd name="connsiteY11" fmla="*/ 178563 h 1611181"/>
                                  <a:gd name="connsiteX12" fmla="*/ 692772 w 1089159"/>
                                  <a:gd name="connsiteY12" fmla="*/ 414031 h 1611181"/>
                                  <a:gd name="connsiteX13" fmla="*/ 800694 w 1089159"/>
                                  <a:gd name="connsiteY13" fmla="*/ 465049 h 1611181"/>
                                  <a:gd name="connsiteX14" fmla="*/ 994955 w 1089159"/>
                                  <a:gd name="connsiteY14" fmla="*/ 372824 h 1611181"/>
                                  <a:gd name="connsiteX15" fmla="*/ 1089142 w 1089159"/>
                                  <a:gd name="connsiteY15" fmla="*/ 288448 h 1611181"/>
                                  <a:gd name="connsiteX16" fmla="*/ 1002804 w 1089159"/>
                                  <a:gd name="connsiteY16" fmla="*/ 408144 h 1611181"/>
                                  <a:gd name="connsiteX17" fmla="*/ 989068 w 1089159"/>
                                  <a:gd name="connsiteY17" fmla="*/ 604367 h 1611181"/>
                                  <a:gd name="connsiteX18" fmla="*/ 824241 w 1089159"/>
                                  <a:gd name="connsiteY18" fmla="*/ 767233 h 1611181"/>
                                  <a:gd name="connsiteX19" fmla="*/ 749676 w 1089159"/>
                                  <a:gd name="connsiteY19" fmla="*/ 926173 h 1611181"/>
                                  <a:gd name="connsiteX20" fmla="*/ 781072 w 1089159"/>
                                  <a:gd name="connsiteY20" fmla="*/ 1212659 h 1611181"/>
                                  <a:gd name="connsiteX21" fmla="*/ 910580 w 1089159"/>
                                  <a:gd name="connsiteY21" fmla="*/ 1397106 h 1611181"/>
                                  <a:gd name="connsiteX22" fmla="*/ 749676 w 1089159"/>
                                  <a:gd name="connsiteY22" fmla="*/ 1228357 h 1611181"/>
                                  <a:gd name="connsiteX23" fmla="*/ 719824 w 1089159"/>
                                  <a:gd name="connsiteY23" fmla="*/ 845282 h 1611181"/>
                                  <a:gd name="connsiteX24" fmla="*/ 657451 w 1089159"/>
                                  <a:gd name="connsiteY24" fmla="*/ 745648 h 1611181"/>
                                  <a:gd name="connsiteX25" fmla="*/ 751638 w 1089159"/>
                                  <a:gd name="connsiteY25" fmla="*/ 775081 h 1611181"/>
                                  <a:gd name="connsiteX26" fmla="*/ 930201 w 1089159"/>
                                  <a:gd name="connsiteY26" fmla="*/ 643612 h 1611181"/>
                                  <a:gd name="connsiteX27" fmla="*/ 983182 w 1089159"/>
                                  <a:gd name="connsiteY27" fmla="*/ 492520 h 1611181"/>
                                  <a:gd name="connsiteX28" fmla="*/ 883108 w 1089159"/>
                                  <a:gd name="connsiteY28" fmla="*/ 470936 h 1611181"/>
                                  <a:gd name="connsiteX29" fmla="*/ 700334 w 1089159"/>
                                  <a:gd name="connsiteY29" fmla="*/ 587965 h 1611181"/>
                                  <a:gd name="connsiteX30" fmla="*/ 579028 w 1089159"/>
                                  <a:gd name="connsiteY30" fmla="*/ 717758 h 1611181"/>
                                  <a:gd name="connsiteX31" fmla="*/ 476926 w 1089159"/>
                                  <a:gd name="connsiteY31" fmla="*/ 990927 h 1611181"/>
                                  <a:gd name="connsiteX32" fmla="*/ 496548 w 1089159"/>
                                  <a:gd name="connsiteY32" fmla="*/ 1306846 h 1611181"/>
                                  <a:gd name="connsiteX33" fmla="*/ 500473 w 1089159"/>
                                  <a:gd name="connsiteY33" fmla="*/ 1445480 h 1611181"/>
                                  <a:gd name="connsiteX34" fmla="*/ 730233 w 1089159"/>
                                  <a:gd name="connsiteY34" fmla="*/ 1608457 h 1611181"/>
                                  <a:gd name="connsiteX35" fmla="*/ 507550 w 1089159"/>
                                  <a:gd name="connsiteY35" fmla="*/ 1545180 h 1611181"/>
                                  <a:gd name="connsiteX36" fmla="*/ 441606 w 1089159"/>
                                  <a:gd name="connsiteY36" fmla="*/ 1350015 h 1611181"/>
                                  <a:gd name="connsiteX37" fmla="*/ 186516 w 1089159"/>
                                  <a:gd name="connsiteY37" fmla="*/ 1224433 h 1611181"/>
                                  <a:gd name="connsiteX38" fmla="*/ 66819 w 1089159"/>
                                  <a:gd name="connsiteY38" fmla="*/ 1265639 h 1611181"/>
                                  <a:gd name="connsiteX39" fmla="*/ 58971 w 1089159"/>
                                  <a:gd name="connsiteY39" fmla="*/ 1020360 h 1611181"/>
                                  <a:gd name="connsiteX40" fmla="*/ 190440 w 1089159"/>
                                  <a:gd name="connsiteY40" fmla="*/ 1179301 h 1611181"/>
                                  <a:gd name="connsiteX41" fmla="*/ 410210 w 1089159"/>
                                  <a:gd name="connsiteY41" fmla="*/ 1304884 h 1611181"/>
                                  <a:gd name="connsiteX42" fmla="*/ 474964 w 1089159"/>
                                  <a:gd name="connsiteY42" fmla="*/ 1216584 h 1611181"/>
                                  <a:gd name="connsiteX43" fmla="*/ 406286 w 1089159"/>
                                  <a:gd name="connsiteY43" fmla="*/ 1022323 h 1611181"/>
                                  <a:gd name="connsiteX44" fmla="*/ 111951 w 1089159"/>
                                  <a:gd name="connsiteY44" fmla="*/ 881042 h 1611181"/>
                                  <a:gd name="connsiteX45" fmla="*/ 104 w 1089159"/>
                                  <a:gd name="connsiteY45" fmla="*/ 704441 h 1611181"/>
                                  <a:gd name="connsiteX46" fmla="*/ 127649 w 1089159"/>
                                  <a:gd name="connsiteY46" fmla="*/ 802553 h 1611181"/>
                                  <a:gd name="connsiteX47" fmla="*/ 257156 w 1089159"/>
                                  <a:gd name="connsiteY47" fmla="*/ 641650 h 1611181"/>
                                  <a:gd name="connsiteX48" fmla="*/ 382739 w 1089159"/>
                                  <a:gd name="connsiteY48" fmla="*/ 494482 h 1611181"/>
                                  <a:gd name="connsiteX49" fmla="*/ 345456 w 1089159"/>
                                  <a:gd name="connsiteY49" fmla="*/ 341428 h 161118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7583 w 1089159"/>
                                  <a:gd name="connsiteY40" fmla="*/ 1182873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4 w 1089157"/>
                                  <a:gd name="connsiteY0" fmla="*/ 341428 h 1611421"/>
                                  <a:gd name="connsiteX1" fmla="*/ 488697 w 1089157"/>
                                  <a:gd name="connsiteY1" fmla="*/ 463087 h 1611421"/>
                                  <a:gd name="connsiteX2" fmla="*/ 418057 w 1089157"/>
                                  <a:gd name="connsiteY2" fmla="*/ 555312 h 1611421"/>
                                  <a:gd name="connsiteX3" fmla="*/ 296399 w 1089157"/>
                                  <a:gd name="connsiteY3" fmla="*/ 708366 h 1611421"/>
                                  <a:gd name="connsiteX4" fmla="*/ 266965 w 1089157"/>
                                  <a:gd name="connsiteY4" fmla="*/ 935984 h 1611421"/>
                                  <a:gd name="connsiteX5" fmla="*/ 453377 w 1089157"/>
                                  <a:gd name="connsiteY5" fmla="*/ 871231 h 1611421"/>
                                  <a:gd name="connsiteX6" fmla="*/ 573073 w 1089157"/>
                                  <a:gd name="connsiteY6" fmla="*/ 635763 h 1611421"/>
                                  <a:gd name="connsiteX7" fmla="*/ 680996 w 1089157"/>
                                  <a:gd name="connsiteY7" fmla="*/ 461124 h 1611421"/>
                                  <a:gd name="connsiteX8" fmla="*/ 494584 w 1089157"/>
                                  <a:gd name="connsiteY8" fmla="*/ 235468 h 1611421"/>
                                  <a:gd name="connsiteX9" fmla="*/ 365077 w 1089157"/>
                                  <a:gd name="connsiteY9" fmla="*/ 66717 h 1611421"/>
                                  <a:gd name="connsiteX10" fmla="*/ 502433 w 1089157"/>
                                  <a:gd name="connsiteY10" fmla="*/ 0 h 1611421"/>
                                  <a:gd name="connsiteX11" fmla="*/ 484773 w 1089157"/>
                                  <a:gd name="connsiteY11" fmla="*/ 178563 h 1611421"/>
                                  <a:gd name="connsiteX12" fmla="*/ 692770 w 1089157"/>
                                  <a:gd name="connsiteY12" fmla="*/ 414031 h 1611421"/>
                                  <a:gd name="connsiteX13" fmla="*/ 800692 w 1089157"/>
                                  <a:gd name="connsiteY13" fmla="*/ 465049 h 1611421"/>
                                  <a:gd name="connsiteX14" fmla="*/ 994953 w 1089157"/>
                                  <a:gd name="connsiteY14" fmla="*/ 372824 h 1611421"/>
                                  <a:gd name="connsiteX15" fmla="*/ 1089140 w 1089157"/>
                                  <a:gd name="connsiteY15" fmla="*/ 288448 h 1611421"/>
                                  <a:gd name="connsiteX16" fmla="*/ 1002802 w 1089157"/>
                                  <a:gd name="connsiteY16" fmla="*/ 408144 h 1611421"/>
                                  <a:gd name="connsiteX17" fmla="*/ 989066 w 1089157"/>
                                  <a:gd name="connsiteY17" fmla="*/ 604367 h 1611421"/>
                                  <a:gd name="connsiteX18" fmla="*/ 824239 w 1089157"/>
                                  <a:gd name="connsiteY18" fmla="*/ 767233 h 1611421"/>
                                  <a:gd name="connsiteX19" fmla="*/ 749674 w 1089157"/>
                                  <a:gd name="connsiteY19" fmla="*/ 926173 h 1611421"/>
                                  <a:gd name="connsiteX20" fmla="*/ 781070 w 1089157"/>
                                  <a:gd name="connsiteY20" fmla="*/ 1212659 h 1611421"/>
                                  <a:gd name="connsiteX21" fmla="*/ 910578 w 1089157"/>
                                  <a:gd name="connsiteY21" fmla="*/ 1397106 h 1611421"/>
                                  <a:gd name="connsiteX22" fmla="*/ 749674 w 1089157"/>
                                  <a:gd name="connsiteY22" fmla="*/ 1228357 h 1611421"/>
                                  <a:gd name="connsiteX23" fmla="*/ 719822 w 1089157"/>
                                  <a:gd name="connsiteY23" fmla="*/ 845282 h 1611421"/>
                                  <a:gd name="connsiteX24" fmla="*/ 657449 w 1089157"/>
                                  <a:gd name="connsiteY24" fmla="*/ 745648 h 1611421"/>
                                  <a:gd name="connsiteX25" fmla="*/ 751636 w 1089157"/>
                                  <a:gd name="connsiteY25" fmla="*/ 775081 h 1611421"/>
                                  <a:gd name="connsiteX26" fmla="*/ 930199 w 1089157"/>
                                  <a:gd name="connsiteY26" fmla="*/ 643612 h 1611421"/>
                                  <a:gd name="connsiteX27" fmla="*/ 983180 w 1089157"/>
                                  <a:gd name="connsiteY27" fmla="*/ 492520 h 1611421"/>
                                  <a:gd name="connsiteX28" fmla="*/ 883106 w 1089157"/>
                                  <a:gd name="connsiteY28" fmla="*/ 470936 h 1611421"/>
                                  <a:gd name="connsiteX29" fmla="*/ 700332 w 1089157"/>
                                  <a:gd name="connsiteY29" fmla="*/ 587965 h 1611421"/>
                                  <a:gd name="connsiteX30" fmla="*/ 579026 w 1089157"/>
                                  <a:gd name="connsiteY30" fmla="*/ 717758 h 1611421"/>
                                  <a:gd name="connsiteX31" fmla="*/ 476924 w 1089157"/>
                                  <a:gd name="connsiteY31" fmla="*/ 990927 h 1611421"/>
                                  <a:gd name="connsiteX32" fmla="*/ 496546 w 1089157"/>
                                  <a:gd name="connsiteY32" fmla="*/ 1306846 h 1611421"/>
                                  <a:gd name="connsiteX33" fmla="*/ 500471 w 1089157"/>
                                  <a:gd name="connsiteY33" fmla="*/ 1445480 h 1611421"/>
                                  <a:gd name="connsiteX34" fmla="*/ 730231 w 1089157"/>
                                  <a:gd name="connsiteY34" fmla="*/ 1608457 h 1611421"/>
                                  <a:gd name="connsiteX35" fmla="*/ 517073 w 1089157"/>
                                  <a:gd name="connsiteY35" fmla="*/ 1547561 h 1611421"/>
                                  <a:gd name="connsiteX36" fmla="*/ 441604 w 1089157"/>
                                  <a:gd name="connsiteY36" fmla="*/ 1350015 h 1611421"/>
                                  <a:gd name="connsiteX37" fmla="*/ 186514 w 1089157"/>
                                  <a:gd name="connsiteY37" fmla="*/ 1224433 h 1611421"/>
                                  <a:gd name="connsiteX38" fmla="*/ 63245 w 1089157"/>
                                  <a:gd name="connsiteY38" fmla="*/ 1279926 h 1611421"/>
                                  <a:gd name="connsiteX39" fmla="*/ 58969 w 1089157"/>
                                  <a:gd name="connsiteY39" fmla="*/ 1020360 h 1611421"/>
                                  <a:gd name="connsiteX40" fmla="*/ 199963 w 1089157"/>
                                  <a:gd name="connsiteY40" fmla="*/ 1190017 h 1611421"/>
                                  <a:gd name="connsiteX41" fmla="*/ 410208 w 1089157"/>
                                  <a:gd name="connsiteY41" fmla="*/ 1304884 h 1611421"/>
                                  <a:gd name="connsiteX42" fmla="*/ 474962 w 1089157"/>
                                  <a:gd name="connsiteY42" fmla="*/ 1216584 h 1611421"/>
                                  <a:gd name="connsiteX43" fmla="*/ 397950 w 1089157"/>
                                  <a:gd name="connsiteY43" fmla="*/ 1027086 h 1611421"/>
                                  <a:gd name="connsiteX44" fmla="*/ 111949 w 1089157"/>
                                  <a:gd name="connsiteY44" fmla="*/ 881042 h 1611421"/>
                                  <a:gd name="connsiteX45" fmla="*/ 102 w 1089157"/>
                                  <a:gd name="connsiteY45" fmla="*/ 704441 h 1611421"/>
                                  <a:gd name="connsiteX46" fmla="*/ 127647 w 1089157"/>
                                  <a:gd name="connsiteY46" fmla="*/ 802553 h 1611421"/>
                                  <a:gd name="connsiteX47" fmla="*/ 257154 w 1089157"/>
                                  <a:gd name="connsiteY47" fmla="*/ 641650 h 1611421"/>
                                  <a:gd name="connsiteX48" fmla="*/ 382737 w 1089157"/>
                                  <a:gd name="connsiteY48" fmla="*/ 494482 h 1611421"/>
                                  <a:gd name="connsiteX49" fmla="*/ 345454 w 1089157"/>
                                  <a:gd name="connsiteY49" fmla="*/ 341428 h 1611421"/>
                                  <a:gd name="connsiteX0" fmla="*/ 345454 w 1089157"/>
                                  <a:gd name="connsiteY0" fmla="*/ 341428 h 1611421"/>
                                  <a:gd name="connsiteX1" fmla="*/ 488697 w 1089157"/>
                                  <a:gd name="connsiteY1" fmla="*/ 463087 h 1611421"/>
                                  <a:gd name="connsiteX2" fmla="*/ 418057 w 1089157"/>
                                  <a:gd name="connsiteY2" fmla="*/ 555312 h 1611421"/>
                                  <a:gd name="connsiteX3" fmla="*/ 296399 w 1089157"/>
                                  <a:gd name="connsiteY3" fmla="*/ 708366 h 1611421"/>
                                  <a:gd name="connsiteX4" fmla="*/ 266965 w 1089157"/>
                                  <a:gd name="connsiteY4" fmla="*/ 935984 h 1611421"/>
                                  <a:gd name="connsiteX5" fmla="*/ 453377 w 1089157"/>
                                  <a:gd name="connsiteY5" fmla="*/ 871231 h 1611421"/>
                                  <a:gd name="connsiteX6" fmla="*/ 573073 w 1089157"/>
                                  <a:gd name="connsiteY6" fmla="*/ 635763 h 1611421"/>
                                  <a:gd name="connsiteX7" fmla="*/ 680996 w 1089157"/>
                                  <a:gd name="connsiteY7" fmla="*/ 461124 h 1611421"/>
                                  <a:gd name="connsiteX8" fmla="*/ 494584 w 1089157"/>
                                  <a:gd name="connsiteY8" fmla="*/ 235468 h 1611421"/>
                                  <a:gd name="connsiteX9" fmla="*/ 365077 w 1089157"/>
                                  <a:gd name="connsiteY9" fmla="*/ 66717 h 1611421"/>
                                  <a:gd name="connsiteX10" fmla="*/ 502433 w 1089157"/>
                                  <a:gd name="connsiteY10" fmla="*/ 0 h 1611421"/>
                                  <a:gd name="connsiteX11" fmla="*/ 484773 w 1089157"/>
                                  <a:gd name="connsiteY11" fmla="*/ 178563 h 1611421"/>
                                  <a:gd name="connsiteX12" fmla="*/ 692770 w 1089157"/>
                                  <a:gd name="connsiteY12" fmla="*/ 414031 h 1611421"/>
                                  <a:gd name="connsiteX13" fmla="*/ 800692 w 1089157"/>
                                  <a:gd name="connsiteY13" fmla="*/ 465049 h 1611421"/>
                                  <a:gd name="connsiteX14" fmla="*/ 994953 w 1089157"/>
                                  <a:gd name="connsiteY14" fmla="*/ 372824 h 1611421"/>
                                  <a:gd name="connsiteX15" fmla="*/ 1089140 w 1089157"/>
                                  <a:gd name="connsiteY15" fmla="*/ 288448 h 1611421"/>
                                  <a:gd name="connsiteX16" fmla="*/ 1002802 w 1089157"/>
                                  <a:gd name="connsiteY16" fmla="*/ 408144 h 1611421"/>
                                  <a:gd name="connsiteX17" fmla="*/ 989066 w 1089157"/>
                                  <a:gd name="connsiteY17" fmla="*/ 604367 h 1611421"/>
                                  <a:gd name="connsiteX18" fmla="*/ 824239 w 1089157"/>
                                  <a:gd name="connsiteY18" fmla="*/ 767233 h 1611421"/>
                                  <a:gd name="connsiteX19" fmla="*/ 749674 w 1089157"/>
                                  <a:gd name="connsiteY19" fmla="*/ 926173 h 1611421"/>
                                  <a:gd name="connsiteX20" fmla="*/ 781070 w 1089157"/>
                                  <a:gd name="connsiteY20" fmla="*/ 1212659 h 1611421"/>
                                  <a:gd name="connsiteX21" fmla="*/ 910578 w 1089157"/>
                                  <a:gd name="connsiteY21" fmla="*/ 1397106 h 1611421"/>
                                  <a:gd name="connsiteX22" fmla="*/ 749674 w 1089157"/>
                                  <a:gd name="connsiteY22" fmla="*/ 1228357 h 1611421"/>
                                  <a:gd name="connsiteX23" fmla="*/ 719822 w 1089157"/>
                                  <a:gd name="connsiteY23" fmla="*/ 845282 h 1611421"/>
                                  <a:gd name="connsiteX24" fmla="*/ 657449 w 1089157"/>
                                  <a:gd name="connsiteY24" fmla="*/ 745648 h 1611421"/>
                                  <a:gd name="connsiteX25" fmla="*/ 751636 w 1089157"/>
                                  <a:gd name="connsiteY25" fmla="*/ 775081 h 1611421"/>
                                  <a:gd name="connsiteX26" fmla="*/ 930199 w 1089157"/>
                                  <a:gd name="connsiteY26" fmla="*/ 643612 h 1611421"/>
                                  <a:gd name="connsiteX27" fmla="*/ 983180 w 1089157"/>
                                  <a:gd name="connsiteY27" fmla="*/ 492520 h 1611421"/>
                                  <a:gd name="connsiteX28" fmla="*/ 883106 w 1089157"/>
                                  <a:gd name="connsiteY28" fmla="*/ 470936 h 1611421"/>
                                  <a:gd name="connsiteX29" fmla="*/ 700332 w 1089157"/>
                                  <a:gd name="connsiteY29" fmla="*/ 587965 h 1611421"/>
                                  <a:gd name="connsiteX30" fmla="*/ 579026 w 1089157"/>
                                  <a:gd name="connsiteY30" fmla="*/ 717758 h 1611421"/>
                                  <a:gd name="connsiteX31" fmla="*/ 476924 w 1089157"/>
                                  <a:gd name="connsiteY31" fmla="*/ 990927 h 1611421"/>
                                  <a:gd name="connsiteX32" fmla="*/ 496546 w 1089157"/>
                                  <a:gd name="connsiteY32" fmla="*/ 1306846 h 1611421"/>
                                  <a:gd name="connsiteX33" fmla="*/ 500471 w 1089157"/>
                                  <a:gd name="connsiteY33" fmla="*/ 1445480 h 1611421"/>
                                  <a:gd name="connsiteX34" fmla="*/ 730231 w 1089157"/>
                                  <a:gd name="connsiteY34" fmla="*/ 1608457 h 1611421"/>
                                  <a:gd name="connsiteX35" fmla="*/ 517073 w 1089157"/>
                                  <a:gd name="connsiteY35" fmla="*/ 1547561 h 1611421"/>
                                  <a:gd name="connsiteX36" fmla="*/ 441604 w 1089157"/>
                                  <a:gd name="connsiteY36" fmla="*/ 1350015 h 1611421"/>
                                  <a:gd name="connsiteX37" fmla="*/ 186514 w 1089157"/>
                                  <a:gd name="connsiteY37" fmla="*/ 1224433 h 1611421"/>
                                  <a:gd name="connsiteX38" fmla="*/ 63245 w 1089157"/>
                                  <a:gd name="connsiteY38" fmla="*/ 1279926 h 1611421"/>
                                  <a:gd name="connsiteX39" fmla="*/ 58969 w 1089157"/>
                                  <a:gd name="connsiteY39" fmla="*/ 1020360 h 1611421"/>
                                  <a:gd name="connsiteX40" fmla="*/ 199963 w 1089157"/>
                                  <a:gd name="connsiteY40" fmla="*/ 1190017 h 1611421"/>
                                  <a:gd name="connsiteX41" fmla="*/ 410208 w 1089157"/>
                                  <a:gd name="connsiteY41" fmla="*/ 1304884 h 1611421"/>
                                  <a:gd name="connsiteX42" fmla="*/ 474962 w 1089157"/>
                                  <a:gd name="connsiteY42" fmla="*/ 1216584 h 1611421"/>
                                  <a:gd name="connsiteX43" fmla="*/ 397950 w 1089157"/>
                                  <a:gd name="connsiteY43" fmla="*/ 1027086 h 1611421"/>
                                  <a:gd name="connsiteX44" fmla="*/ 111949 w 1089157"/>
                                  <a:gd name="connsiteY44" fmla="*/ 881042 h 1611421"/>
                                  <a:gd name="connsiteX45" fmla="*/ 102 w 1089157"/>
                                  <a:gd name="connsiteY45" fmla="*/ 704441 h 1611421"/>
                                  <a:gd name="connsiteX46" fmla="*/ 127647 w 1089157"/>
                                  <a:gd name="connsiteY46" fmla="*/ 802553 h 1611421"/>
                                  <a:gd name="connsiteX47" fmla="*/ 257154 w 1089157"/>
                                  <a:gd name="connsiteY47" fmla="*/ 641650 h 1611421"/>
                                  <a:gd name="connsiteX48" fmla="*/ 382737 w 1089157"/>
                                  <a:gd name="connsiteY48" fmla="*/ 494482 h 1611421"/>
                                  <a:gd name="connsiteX49" fmla="*/ 345454 w 1089157"/>
                                  <a:gd name="connsiteY49" fmla="*/ 341428 h 1611421"/>
                                  <a:gd name="connsiteX0" fmla="*/ 345433 w 1089136"/>
                                  <a:gd name="connsiteY0" fmla="*/ 341428 h 1611421"/>
                                  <a:gd name="connsiteX1" fmla="*/ 488676 w 1089136"/>
                                  <a:gd name="connsiteY1" fmla="*/ 463087 h 1611421"/>
                                  <a:gd name="connsiteX2" fmla="*/ 418036 w 1089136"/>
                                  <a:gd name="connsiteY2" fmla="*/ 555312 h 1611421"/>
                                  <a:gd name="connsiteX3" fmla="*/ 296378 w 1089136"/>
                                  <a:gd name="connsiteY3" fmla="*/ 708366 h 1611421"/>
                                  <a:gd name="connsiteX4" fmla="*/ 266944 w 1089136"/>
                                  <a:gd name="connsiteY4" fmla="*/ 935984 h 1611421"/>
                                  <a:gd name="connsiteX5" fmla="*/ 453356 w 1089136"/>
                                  <a:gd name="connsiteY5" fmla="*/ 871231 h 1611421"/>
                                  <a:gd name="connsiteX6" fmla="*/ 573052 w 1089136"/>
                                  <a:gd name="connsiteY6" fmla="*/ 635763 h 1611421"/>
                                  <a:gd name="connsiteX7" fmla="*/ 680975 w 1089136"/>
                                  <a:gd name="connsiteY7" fmla="*/ 461124 h 1611421"/>
                                  <a:gd name="connsiteX8" fmla="*/ 494563 w 1089136"/>
                                  <a:gd name="connsiteY8" fmla="*/ 235468 h 1611421"/>
                                  <a:gd name="connsiteX9" fmla="*/ 365056 w 1089136"/>
                                  <a:gd name="connsiteY9" fmla="*/ 66717 h 1611421"/>
                                  <a:gd name="connsiteX10" fmla="*/ 502412 w 1089136"/>
                                  <a:gd name="connsiteY10" fmla="*/ 0 h 1611421"/>
                                  <a:gd name="connsiteX11" fmla="*/ 484752 w 1089136"/>
                                  <a:gd name="connsiteY11" fmla="*/ 178563 h 1611421"/>
                                  <a:gd name="connsiteX12" fmla="*/ 692749 w 1089136"/>
                                  <a:gd name="connsiteY12" fmla="*/ 414031 h 1611421"/>
                                  <a:gd name="connsiteX13" fmla="*/ 800671 w 1089136"/>
                                  <a:gd name="connsiteY13" fmla="*/ 465049 h 1611421"/>
                                  <a:gd name="connsiteX14" fmla="*/ 994932 w 1089136"/>
                                  <a:gd name="connsiteY14" fmla="*/ 372824 h 1611421"/>
                                  <a:gd name="connsiteX15" fmla="*/ 1089119 w 1089136"/>
                                  <a:gd name="connsiteY15" fmla="*/ 288448 h 1611421"/>
                                  <a:gd name="connsiteX16" fmla="*/ 1002781 w 1089136"/>
                                  <a:gd name="connsiteY16" fmla="*/ 408144 h 1611421"/>
                                  <a:gd name="connsiteX17" fmla="*/ 989045 w 1089136"/>
                                  <a:gd name="connsiteY17" fmla="*/ 604367 h 1611421"/>
                                  <a:gd name="connsiteX18" fmla="*/ 824218 w 1089136"/>
                                  <a:gd name="connsiteY18" fmla="*/ 767233 h 1611421"/>
                                  <a:gd name="connsiteX19" fmla="*/ 749653 w 1089136"/>
                                  <a:gd name="connsiteY19" fmla="*/ 926173 h 1611421"/>
                                  <a:gd name="connsiteX20" fmla="*/ 781049 w 1089136"/>
                                  <a:gd name="connsiteY20" fmla="*/ 1212659 h 1611421"/>
                                  <a:gd name="connsiteX21" fmla="*/ 910557 w 1089136"/>
                                  <a:gd name="connsiteY21" fmla="*/ 1397106 h 1611421"/>
                                  <a:gd name="connsiteX22" fmla="*/ 749653 w 1089136"/>
                                  <a:gd name="connsiteY22" fmla="*/ 1228357 h 1611421"/>
                                  <a:gd name="connsiteX23" fmla="*/ 719801 w 1089136"/>
                                  <a:gd name="connsiteY23" fmla="*/ 845282 h 1611421"/>
                                  <a:gd name="connsiteX24" fmla="*/ 657428 w 1089136"/>
                                  <a:gd name="connsiteY24" fmla="*/ 745648 h 1611421"/>
                                  <a:gd name="connsiteX25" fmla="*/ 751615 w 1089136"/>
                                  <a:gd name="connsiteY25" fmla="*/ 775081 h 1611421"/>
                                  <a:gd name="connsiteX26" fmla="*/ 930178 w 1089136"/>
                                  <a:gd name="connsiteY26" fmla="*/ 643612 h 1611421"/>
                                  <a:gd name="connsiteX27" fmla="*/ 983159 w 1089136"/>
                                  <a:gd name="connsiteY27" fmla="*/ 492520 h 1611421"/>
                                  <a:gd name="connsiteX28" fmla="*/ 883085 w 1089136"/>
                                  <a:gd name="connsiteY28" fmla="*/ 470936 h 1611421"/>
                                  <a:gd name="connsiteX29" fmla="*/ 700311 w 1089136"/>
                                  <a:gd name="connsiteY29" fmla="*/ 587965 h 1611421"/>
                                  <a:gd name="connsiteX30" fmla="*/ 579005 w 1089136"/>
                                  <a:gd name="connsiteY30" fmla="*/ 717758 h 1611421"/>
                                  <a:gd name="connsiteX31" fmla="*/ 476903 w 1089136"/>
                                  <a:gd name="connsiteY31" fmla="*/ 990927 h 1611421"/>
                                  <a:gd name="connsiteX32" fmla="*/ 496525 w 1089136"/>
                                  <a:gd name="connsiteY32" fmla="*/ 1306846 h 1611421"/>
                                  <a:gd name="connsiteX33" fmla="*/ 500450 w 1089136"/>
                                  <a:gd name="connsiteY33" fmla="*/ 1445480 h 1611421"/>
                                  <a:gd name="connsiteX34" fmla="*/ 730210 w 1089136"/>
                                  <a:gd name="connsiteY34" fmla="*/ 1608457 h 1611421"/>
                                  <a:gd name="connsiteX35" fmla="*/ 517052 w 1089136"/>
                                  <a:gd name="connsiteY35" fmla="*/ 1547561 h 1611421"/>
                                  <a:gd name="connsiteX36" fmla="*/ 441583 w 1089136"/>
                                  <a:gd name="connsiteY36" fmla="*/ 1350015 h 1611421"/>
                                  <a:gd name="connsiteX37" fmla="*/ 186493 w 1089136"/>
                                  <a:gd name="connsiteY37" fmla="*/ 1224433 h 1611421"/>
                                  <a:gd name="connsiteX38" fmla="*/ 63224 w 1089136"/>
                                  <a:gd name="connsiteY38" fmla="*/ 1279926 h 1611421"/>
                                  <a:gd name="connsiteX39" fmla="*/ 58948 w 1089136"/>
                                  <a:gd name="connsiteY39" fmla="*/ 1020360 h 1611421"/>
                                  <a:gd name="connsiteX40" fmla="*/ 199942 w 1089136"/>
                                  <a:gd name="connsiteY40" fmla="*/ 1190017 h 1611421"/>
                                  <a:gd name="connsiteX41" fmla="*/ 410187 w 1089136"/>
                                  <a:gd name="connsiteY41" fmla="*/ 1304884 h 1611421"/>
                                  <a:gd name="connsiteX42" fmla="*/ 474941 w 1089136"/>
                                  <a:gd name="connsiteY42" fmla="*/ 1216584 h 1611421"/>
                                  <a:gd name="connsiteX43" fmla="*/ 397929 w 1089136"/>
                                  <a:gd name="connsiteY43" fmla="*/ 1027086 h 1611421"/>
                                  <a:gd name="connsiteX44" fmla="*/ 111928 w 1089136"/>
                                  <a:gd name="connsiteY44" fmla="*/ 881042 h 1611421"/>
                                  <a:gd name="connsiteX45" fmla="*/ 81 w 1089136"/>
                                  <a:gd name="connsiteY45" fmla="*/ 704441 h 1611421"/>
                                  <a:gd name="connsiteX46" fmla="*/ 127626 w 1089136"/>
                                  <a:gd name="connsiteY46" fmla="*/ 802553 h 1611421"/>
                                  <a:gd name="connsiteX47" fmla="*/ 257133 w 1089136"/>
                                  <a:gd name="connsiteY47" fmla="*/ 641650 h 1611421"/>
                                  <a:gd name="connsiteX48" fmla="*/ 382716 w 1089136"/>
                                  <a:gd name="connsiteY48" fmla="*/ 494482 h 1611421"/>
                                  <a:gd name="connsiteX49" fmla="*/ 345433 w 1089136"/>
                                  <a:gd name="connsiteY49" fmla="*/ 341428 h 1611421"/>
                                  <a:gd name="connsiteX0" fmla="*/ 345434 w 1089137"/>
                                  <a:gd name="connsiteY0" fmla="*/ 341428 h 1611421"/>
                                  <a:gd name="connsiteX1" fmla="*/ 488677 w 1089137"/>
                                  <a:gd name="connsiteY1" fmla="*/ 463087 h 1611421"/>
                                  <a:gd name="connsiteX2" fmla="*/ 418037 w 1089137"/>
                                  <a:gd name="connsiteY2" fmla="*/ 555312 h 1611421"/>
                                  <a:gd name="connsiteX3" fmla="*/ 296379 w 1089137"/>
                                  <a:gd name="connsiteY3" fmla="*/ 708366 h 1611421"/>
                                  <a:gd name="connsiteX4" fmla="*/ 266945 w 1089137"/>
                                  <a:gd name="connsiteY4" fmla="*/ 935984 h 1611421"/>
                                  <a:gd name="connsiteX5" fmla="*/ 453357 w 1089137"/>
                                  <a:gd name="connsiteY5" fmla="*/ 871231 h 1611421"/>
                                  <a:gd name="connsiteX6" fmla="*/ 573053 w 1089137"/>
                                  <a:gd name="connsiteY6" fmla="*/ 635763 h 1611421"/>
                                  <a:gd name="connsiteX7" fmla="*/ 680976 w 1089137"/>
                                  <a:gd name="connsiteY7" fmla="*/ 461124 h 1611421"/>
                                  <a:gd name="connsiteX8" fmla="*/ 494564 w 1089137"/>
                                  <a:gd name="connsiteY8" fmla="*/ 235468 h 1611421"/>
                                  <a:gd name="connsiteX9" fmla="*/ 365057 w 1089137"/>
                                  <a:gd name="connsiteY9" fmla="*/ 66717 h 1611421"/>
                                  <a:gd name="connsiteX10" fmla="*/ 502413 w 1089137"/>
                                  <a:gd name="connsiteY10" fmla="*/ 0 h 1611421"/>
                                  <a:gd name="connsiteX11" fmla="*/ 484753 w 1089137"/>
                                  <a:gd name="connsiteY11" fmla="*/ 178563 h 1611421"/>
                                  <a:gd name="connsiteX12" fmla="*/ 692750 w 1089137"/>
                                  <a:gd name="connsiteY12" fmla="*/ 414031 h 1611421"/>
                                  <a:gd name="connsiteX13" fmla="*/ 800672 w 1089137"/>
                                  <a:gd name="connsiteY13" fmla="*/ 465049 h 1611421"/>
                                  <a:gd name="connsiteX14" fmla="*/ 994933 w 1089137"/>
                                  <a:gd name="connsiteY14" fmla="*/ 372824 h 1611421"/>
                                  <a:gd name="connsiteX15" fmla="*/ 1089120 w 1089137"/>
                                  <a:gd name="connsiteY15" fmla="*/ 288448 h 1611421"/>
                                  <a:gd name="connsiteX16" fmla="*/ 1002782 w 1089137"/>
                                  <a:gd name="connsiteY16" fmla="*/ 408144 h 1611421"/>
                                  <a:gd name="connsiteX17" fmla="*/ 989046 w 1089137"/>
                                  <a:gd name="connsiteY17" fmla="*/ 604367 h 1611421"/>
                                  <a:gd name="connsiteX18" fmla="*/ 824219 w 1089137"/>
                                  <a:gd name="connsiteY18" fmla="*/ 767233 h 1611421"/>
                                  <a:gd name="connsiteX19" fmla="*/ 749654 w 1089137"/>
                                  <a:gd name="connsiteY19" fmla="*/ 926173 h 1611421"/>
                                  <a:gd name="connsiteX20" fmla="*/ 781050 w 1089137"/>
                                  <a:gd name="connsiteY20" fmla="*/ 1212659 h 1611421"/>
                                  <a:gd name="connsiteX21" fmla="*/ 910558 w 1089137"/>
                                  <a:gd name="connsiteY21" fmla="*/ 1397106 h 1611421"/>
                                  <a:gd name="connsiteX22" fmla="*/ 749654 w 1089137"/>
                                  <a:gd name="connsiteY22" fmla="*/ 1228357 h 1611421"/>
                                  <a:gd name="connsiteX23" fmla="*/ 719802 w 1089137"/>
                                  <a:gd name="connsiteY23" fmla="*/ 845282 h 1611421"/>
                                  <a:gd name="connsiteX24" fmla="*/ 657429 w 1089137"/>
                                  <a:gd name="connsiteY24" fmla="*/ 745648 h 1611421"/>
                                  <a:gd name="connsiteX25" fmla="*/ 751616 w 1089137"/>
                                  <a:gd name="connsiteY25" fmla="*/ 775081 h 1611421"/>
                                  <a:gd name="connsiteX26" fmla="*/ 930179 w 1089137"/>
                                  <a:gd name="connsiteY26" fmla="*/ 643612 h 1611421"/>
                                  <a:gd name="connsiteX27" fmla="*/ 983160 w 1089137"/>
                                  <a:gd name="connsiteY27" fmla="*/ 492520 h 1611421"/>
                                  <a:gd name="connsiteX28" fmla="*/ 883086 w 1089137"/>
                                  <a:gd name="connsiteY28" fmla="*/ 470936 h 1611421"/>
                                  <a:gd name="connsiteX29" fmla="*/ 700312 w 1089137"/>
                                  <a:gd name="connsiteY29" fmla="*/ 587965 h 1611421"/>
                                  <a:gd name="connsiteX30" fmla="*/ 579006 w 1089137"/>
                                  <a:gd name="connsiteY30" fmla="*/ 717758 h 1611421"/>
                                  <a:gd name="connsiteX31" fmla="*/ 476904 w 1089137"/>
                                  <a:gd name="connsiteY31" fmla="*/ 990927 h 1611421"/>
                                  <a:gd name="connsiteX32" fmla="*/ 496526 w 1089137"/>
                                  <a:gd name="connsiteY32" fmla="*/ 1306846 h 1611421"/>
                                  <a:gd name="connsiteX33" fmla="*/ 500451 w 1089137"/>
                                  <a:gd name="connsiteY33" fmla="*/ 1445480 h 1611421"/>
                                  <a:gd name="connsiteX34" fmla="*/ 730211 w 1089137"/>
                                  <a:gd name="connsiteY34" fmla="*/ 1608457 h 1611421"/>
                                  <a:gd name="connsiteX35" fmla="*/ 517053 w 1089137"/>
                                  <a:gd name="connsiteY35" fmla="*/ 1547561 h 1611421"/>
                                  <a:gd name="connsiteX36" fmla="*/ 441584 w 1089137"/>
                                  <a:gd name="connsiteY36" fmla="*/ 1350015 h 1611421"/>
                                  <a:gd name="connsiteX37" fmla="*/ 186494 w 1089137"/>
                                  <a:gd name="connsiteY37" fmla="*/ 1224433 h 1611421"/>
                                  <a:gd name="connsiteX38" fmla="*/ 63225 w 1089137"/>
                                  <a:gd name="connsiteY38" fmla="*/ 1279926 h 1611421"/>
                                  <a:gd name="connsiteX39" fmla="*/ 58949 w 1089137"/>
                                  <a:gd name="connsiteY39" fmla="*/ 1020360 h 1611421"/>
                                  <a:gd name="connsiteX40" fmla="*/ 199943 w 1089137"/>
                                  <a:gd name="connsiteY40" fmla="*/ 1190017 h 1611421"/>
                                  <a:gd name="connsiteX41" fmla="*/ 410188 w 1089137"/>
                                  <a:gd name="connsiteY41" fmla="*/ 1304884 h 1611421"/>
                                  <a:gd name="connsiteX42" fmla="*/ 474942 w 1089137"/>
                                  <a:gd name="connsiteY42" fmla="*/ 1216584 h 1611421"/>
                                  <a:gd name="connsiteX43" fmla="*/ 397930 w 1089137"/>
                                  <a:gd name="connsiteY43" fmla="*/ 1027086 h 1611421"/>
                                  <a:gd name="connsiteX44" fmla="*/ 110739 w 1089137"/>
                                  <a:gd name="connsiteY44" fmla="*/ 871517 h 1611421"/>
                                  <a:gd name="connsiteX45" fmla="*/ 82 w 1089137"/>
                                  <a:gd name="connsiteY45" fmla="*/ 704441 h 1611421"/>
                                  <a:gd name="connsiteX46" fmla="*/ 127627 w 1089137"/>
                                  <a:gd name="connsiteY46" fmla="*/ 802553 h 1611421"/>
                                  <a:gd name="connsiteX47" fmla="*/ 257134 w 1089137"/>
                                  <a:gd name="connsiteY47" fmla="*/ 641650 h 1611421"/>
                                  <a:gd name="connsiteX48" fmla="*/ 382717 w 1089137"/>
                                  <a:gd name="connsiteY48" fmla="*/ 494482 h 1611421"/>
                                  <a:gd name="connsiteX49" fmla="*/ 345434 w 1089137"/>
                                  <a:gd name="connsiteY49" fmla="*/ 341428 h 1611421"/>
                                  <a:gd name="connsiteX0" fmla="*/ 345434 w 1089137"/>
                                  <a:gd name="connsiteY0" fmla="*/ 341428 h 1611421"/>
                                  <a:gd name="connsiteX1" fmla="*/ 488677 w 1089137"/>
                                  <a:gd name="connsiteY1" fmla="*/ 463087 h 1611421"/>
                                  <a:gd name="connsiteX2" fmla="*/ 418037 w 1089137"/>
                                  <a:gd name="connsiteY2" fmla="*/ 555312 h 1611421"/>
                                  <a:gd name="connsiteX3" fmla="*/ 296379 w 1089137"/>
                                  <a:gd name="connsiteY3" fmla="*/ 708366 h 1611421"/>
                                  <a:gd name="connsiteX4" fmla="*/ 266945 w 1089137"/>
                                  <a:gd name="connsiteY4" fmla="*/ 935984 h 1611421"/>
                                  <a:gd name="connsiteX5" fmla="*/ 453357 w 1089137"/>
                                  <a:gd name="connsiteY5" fmla="*/ 871231 h 1611421"/>
                                  <a:gd name="connsiteX6" fmla="*/ 573053 w 1089137"/>
                                  <a:gd name="connsiteY6" fmla="*/ 635763 h 1611421"/>
                                  <a:gd name="connsiteX7" fmla="*/ 680976 w 1089137"/>
                                  <a:gd name="connsiteY7" fmla="*/ 461124 h 1611421"/>
                                  <a:gd name="connsiteX8" fmla="*/ 494564 w 1089137"/>
                                  <a:gd name="connsiteY8" fmla="*/ 235468 h 1611421"/>
                                  <a:gd name="connsiteX9" fmla="*/ 365057 w 1089137"/>
                                  <a:gd name="connsiteY9" fmla="*/ 66717 h 1611421"/>
                                  <a:gd name="connsiteX10" fmla="*/ 502413 w 1089137"/>
                                  <a:gd name="connsiteY10" fmla="*/ 0 h 1611421"/>
                                  <a:gd name="connsiteX11" fmla="*/ 484753 w 1089137"/>
                                  <a:gd name="connsiteY11" fmla="*/ 178563 h 1611421"/>
                                  <a:gd name="connsiteX12" fmla="*/ 692750 w 1089137"/>
                                  <a:gd name="connsiteY12" fmla="*/ 414031 h 1611421"/>
                                  <a:gd name="connsiteX13" fmla="*/ 800672 w 1089137"/>
                                  <a:gd name="connsiteY13" fmla="*/ 465049 h 1611421"/>
                                  <a:gd name="connsiteX14" fmla="*/ 994933 w 1089137"/>
                                  <a:gd name="connsiteY14" fmla="*/ 372824 h 1611421"/>
                                  <a:gd name="connsiteX15" fmla="*/ 1089120 w 1089137"/>
                                  <a:gd name="connsiteY15" fmla="*/ 288448 h 1611421"/>
                                  <a:gd name="connsiteX16" fmla="*/ 1002782 w 1089137"/>
                                  <a:gd name="connsiteY16" fmla="*/ 408144 h 1611421"/>
                                  <a:gd name="connsiteX17" fmla="*/ 989046 w 1089137"/>
                                  <a:gd name="connsiteY17" fmla="*/ 604367 h 1611421"/>
                                  <a:gd name="connsiteX18" fmla="*/ 824219 w 1089137"/>
                                  <a:gd name="connsiteY18" fmla="*/ 767233 h 1611421"/>
                                  <a:gd name="connsiteX19" fmla="*/ 749654 w 1089137"/>
                                  <a:gd name="connsiteY19" fmla="*/ 926173 h 1611421"/>
                                  <a:gd name="connsiteX20" fmla="*/ 781050 w 1089137"/>
                                  <a:gd name="connsiteY20" fmla="*/ 1212659 h 1611421"/>
                                  <a:gd name="connsiteX21" fmla="*/ 910558 w 1089137"/>
                                  <a:gd name="connsiteY21" fmla="*/ 1397106 h 1611421"/>
                                  <a:gd name="connsiteX22" fmla="*/ 749654 w 1089137"/>
                                  <a:gd name="connsiteY22" fmla="*/ 1228357 h 1611421"/>
                                  <a:gd name="connsiteX23" fmla="*/ 719802 w 1089137"/>
                                  <a:gd name="connsiteY23" fmla="*/ 845282 h 1611421"/>
                                  <a:gd name="connsiteX24" fmla="*/ 657429 w 1089137"/>
                                  <a:gd name="connsiteY24" fmla="*/ 745648 h 1611421"/>
                                  <a:gd name="connsiteX25" fmla="*/ 751616 w 1089137"/>
                                  <a:gd name="connsiteY25" fmla="*/ 775081 h 1611421"/>
                                  <a:gd name="connsiteX26" fmla="*/ 930179 w 1089137"/>
                                  <a:gd name="connsiteY26" fmla="*/ 643612 h 1611421"/>
                                  <a:gd name="connsiteX27" fmla="*/ 983160 w 1089137"/>
                                  <a:gd name="connsiteY27" fmla="*/ 492520 h 1611421"/>
                                  <a:gd name="connsiteX28" fmla="*/ 883086 w 1089137"/>
                                  <a:gd name="connsiteY28" fmla="*/ 470936 h 1611421"/>
                                  <a:gd name="connsiteX29" fmla="*/ 700312 w 1089137"/>
                                  <a:gd name="connsiteY29" fmla="*/ 587965 h 1611421"/>
                                  <a:gd name="connsiteX30" fmla="*/ 579006 w 1089137"/>
                                  <a:gd name="connsiteY30" fmla="*/ 717758 h 1611421"/>
                                  <a:gd name="connsiteX31" fmla="*/ 476904 w 1089137"/>
                                  <a:gd name="connsiteY31" fmla="*/ 990927 h 1611421"/>
                                  <a:gd name="connsiteX32" fmla="*/ 496526 w 1089137"/>
                                  <a:gd name="connsiteY32" fmla="*/ 1306846 h 1611421"/>
                                  <a:gd name="connsiteX33" fmla="*/ 500451 w 1089137"/>
                                  <a:gd name="connsiteY33" fmla="*/ 1445480 h 1611421"/>
                                  <a:gd name="connsiteX34" fmla="*/ 730211 w 1089137"/>
                                  <a:gd name="connsiteY34" fmla="*/ 1608457 h 1611421"/>
                                  <a:gd name="connsiteX35" fmla="*/ 517053 w 1089137"/>
                                  <a:gd name="connsiteY35" fmla="*/ 1547561 h 1611421"/>
                                  <a:gd name="connsiteX36" fmla="*/ 441584 w 1089137"/>
                                  <a:gd name="connsiteY36" fmla="*/ 1350015 h 1611421"/>
                                  <a:gd name="connsiteX37" fmla="*/ 186494 w 1089137"/>
                                  <a:gd name="connsiteY37" fmla="*/ 1224433 h 1611421"/>
                                  <a:gd name="connsiteX38" fmla="*/ 63225 w 1089137"/>
                                  <a:gd name="connsiteY38" fmla="*/ 1279926 h 1611421"/>
                                  <a:gd name="connsiteX39" fmla="*/ 58949 w 1089137"/>
                                  <a:gd name="connsiteY39" fmla="*/ 1020360 h 1611421"/>
                                  <a:gd name="connsiteX40" fmla="*/ 199943 w 1089137"/>
                                  <a:gd name="connsiteY40" fmla="*/ 1190017 h 1611421"/>
                                  <a:gd name="connsiteX41" fmla="*/ 410188 w 1089137"/>
                                  <a:gd name="connsiteY41" fmla="*/ 1304884 h 1611421"/>
                                  <a:gd name="connsiteX42" fmla="*/ 474942 w 1089137"/>
                                  <a:gd name="connsiteY42" fmla="*/ 1216584 h 1611421"/>
                                  <a:gd name="connsiteX43" fmla="*/ 397930 w 1089137"/>
                                  <a:gd name="connsiteY43" fmla="*/ 1027086 h 1611421"/>
                                  <a:gd name="connsiteX44" fmla="*/ 110739 w 1089137"/>
                                  <a:gd name="connsiteY44" fmla="*/ 871517 h 1611421"/>
                                  <a:gd name="connsiteX45" fmla="*/ 82 w 1089137"/>
                                  <a:gd name="connsiteY45" fmla="*/ 704441 h 1611421"/>
                                  <a:gd name="connsiteX46" fmla="*/ 127627 w 1089137"/>
                                  <a:gd name="connsiteY46" fmla="*/ 802553 h 1611421"/>
                                  <a:gd name="connsiteX47" fmla="*/ 257134 w 1089137"/>
                                  <a:gd name="connsiteY47" fmla="*/ 641650 h 1611421"/>
                                  <a:gd name="connsiteX48" fmla="*/ 382717 w 1089137"/>
                                  <a:gd name="connsiteY48" fmla="*/ 494482 h 1611421"/>
                                  <a:gd name="connsiteX49" fmla="*/ 345434 w 1089137"/>
                                  <a:gd name="connsiteY49" fmla="*/ 341428 h 1611421"/>
                                  <a:gd name="connsiteX0" fmla="*/ 316975 w 1060678"/>
                                  <a:gd name="connsiteY0" fmla="*/ 341428 h 1611421"/>
                                  <a:gd name="connsiteX1" fmla="*/ 460218 w 1060678"/>
                                  <a:gd name="connsiteY1" fmla="*/ 463087 h 1611421"/>
                                  <a:gd name="connsiteX2" fmla="*/ 389578 w 1060678"/>
                                  <a:gd name="connsiteY2" fmla="*/ 555312 h 1611421"/>
                                  <a:gd name="connsiteX3" fmla="*/ 267920 w 1060678"/>
                                  <a:gd name="connsiteY3" fmla="*/ 708366 h 1611421"/>
                                  <a:gd name="connsiteX4" fmla="*/ 238486 w 1060678"/>
                                  <a:gd name="connsiteY4" fmla="*/ 935984 h 1611421"/>
                                  <a:gd name="connsiteX5" fmla="*/ 424898 w 1060678"/>
                                  <a:gd name="connsiteY5" fmla="*/ 871231 h 1611421"/>
                                  <a:gd name="connsiteX6" fmla="*/ 544594 w 1060678"/>
                                  <a:gd name="connsiteY6" fmla="*/ 635763 h 1611421"/>
                                  <a:gd name="connsiteX7" fmla="*/ 652517 w 1060678"/>
                                  <a:gd name="connsiteY7" fmla="*/ 461124 h 1611421"/>
                                  <a:gd name="connsiteX8" fmla="*/ 466105 w 1060678"/>
                                  <a:gd name="connsiteY8" fmla="*/ 235468 h 1611421"/>
                                  <a:gd name="connsiteX9" fmla="*/ 336598 w 1060678"/>
                                  <a:gd name="connsiteY9" fmla="*/ 66717 h 1611421"/>
                                  <a:gd name="connsiteX10" fmla="*/ 473954 w 1060678"/>
                                  <a:gd name="connsiteY10" fmla="*/ 0 h 1611421"/>
                                  <a:gd name="connsiteX11" fmla="*/ 456294 w 1060678"/>
                                  <a:gd name="connsiteY11" fmla="*/ 178563 h 1611421"/>
                                  <a:gd name="connsiteX12" fmla="*/ 664291 w 1060678"/>
                                  <a:gd name="connsiteY12" fmla="*/ 414031 h 1611421"/>
                                  <a:gd name="connsiteX13" fmla="*/ 772213 w 1060678"/>
                                  <a:gd name="connsiteY13" fmla="*/ 465049 h 1611421"/>
                                  <a:gd name="connsiteX14" fmla="*/ 966474 w 1060678"/>
                                  <a:gd name="connsiteY14" fmla="*/ 372824 h 1611421"/>
                                  <a:gd name="connsiteX15" fmla="*/ 1060661 w 1060678"/>
                                  <a:gd name="connsiteY15" fmla="*/ 288448 h 1611421"/>
                                  <a:gd name="connsiteX16" fmla="*/ 974323 w 1060678"/>
                                  <a:gd name="connsiteY16" fmla="*/ 408144 h 1611421"/>
                                  <a:gd name="connsiteX17" fmla="*/ 960587 w 1060678"/>
                                  <a:gd name="connsiteY17" fmla="*/ 604367 h 1611421"/>
                                  <a:gd name="connsiteX18" fmla="*/ 795760 w 1060678"/>
                                  <a:gd name="connsiteY18" fmla="*/ 767233 h 1611421"/>
                                  <a:gd name="connsiteX19" fmla="*/ 721195 w 1060678"/>
                                  <a:gd name="connsiteY19" fmla="*/ 926173 h 1611421"/>
                                  <a:gd name="connsiteX20" fmla="*/ 752591 w 1060678"/>
                                  <a:gd name="connsiteY20" fmla="*/ 1212659 h 1611421"/>
                                  <a:gd name="connsiteX21" fmla="*/ 882099 w 1060678"/>
                                  <a:gd name="connsiteY21" fmla="*/ 1397106 h 1611421"/>
                                  <a:gd name="connsiteX22" fmla="*/ 721195 w 1060678"/>
                                  <a:gd name="connsiteY22" fmla="*/ 1228357 h 1611421"/>
                                  <a:gd name="connsiteX23" fmla="*/ 691343 w 1060678"/>
                                  <a:gd name="connsiteY23" fmla="*/ 845282 h 1611421"/>
                                  <a:gd name="connsiteX24" fmla="*/ 628970 w 1060678"/>
                                  <a:gd name="connsiteY24" fmla="*/ 745648 h 1611421"/>
                                  <a:gd name="connsiteX25" fmla="*/ 723157 w 1060678"/>
                                  <a:gd name="connsiteY25" fmla="*/ 775081 h 1611421"/>
                                  <a:gd name="connsiteX26" fmla="*/ 901720 w 1060678"/>
                                  <a:gd name="connsiteY26" fmla="*/ 643612 h 1611421"/>
                                  <a:gd name="connsiteX27" fmla="*/ 954701 w 1060678"/>
                                  <a:gd name="connsiteY27" fmla="*/ 492520 h 1611421"/>
                                  <a:gd name="connsiteX28" fmla="*/ 854627 w 1060678"/>
                                  <a:gd name="connsiteY28" fmla="*/ 470936 h 1611421"/>
                                  <a:gd name="connsiteX29" fmla="*/ 671853 w 1060678"/>
                                  <a:gd name="connsiteY29" fmla="*/ 587965 h 1611421"/>
                                  <a:gd name="connsiteX30" fmla="*/ 550547 w 1060678"/>
                                  <a:gd name="connsiteY30" fmla="*/ 717758 h 1611421"/>
                                  <a:gd name="connsiteX31" fmla="*/ 448445 w 1060678"/>
                                  <a:gd name="connsiteY31" fmla="*/ 990927 h 1611421"/>
                                  <a:gd name="connsiteX32" fmla="*/ 468067 w 1060678"/>
                                  <a:gd name="connsiteY32" fmla="*/ 1306846 h 1611421"/>
                                  <a:gd name="connsiteX33" fmla="*/ 471992 w 1060678"/>
                                  <a:gd name="connsiteY33" fmla="*/ 1445480 h 1611421"/>
                                  <a:gd name="connsiteX34" fmla="*/ 701752 w 1060678"/>
                                  <a:gd name="connsiteY34" fmla="*/ 1608457 h 1611421"/>
                                  <a:gd name="connsiteX35" fmla="*/ 488594 w 1060678"/>
                                  <a:gd name="connsiteY35" fmla="*/ 1547561 h 1611421"/>
                                  <a:gd name="connsiteX36" fmla="*/ 413125 w 1060678"/>
                                  <a:gd name="connsiteY36" fmla="*/ 1350015 h 1611421"/>
                                  <a:gd name="connsiteX37" fmla="*/ 158035 w 1060678"/>
                                  <a:gd name="connsiteY37" fmla="*/ 1224433 h 1611421"/>
                                  <a:gd name="connsiteX38" fmla="*/ 34766 w 1060678"/>
                                  <a:gd name="connsiteY38" fmla="*/ 1279926 h 1611421"/>
                                  <a:gd name="connsiteX39" fmla="*/ 30490 w 1060678"/>
                                  <a:gd name="connsiteY39" fmla="*/ 1020360 h 1611421"/>
                                  <a:gd name="connsiteX40" fmla="*/ 171484 w 1060678"/>
                                  <a:gd name="connsiteY40" fmla="*/ 1190017 h 1611421"/>
                                  <a:gd name="connsiteX41" fmla="*/ 381729 w 1060678"/>
                                  <a:gd name="connsiteY41" fmla="*/ 1304884 h 1611421"/>
                                  <a:gd name="connsiteX42" fmla="*/ 446483 w 1060678"/>
                                  <a:gd name="connsiteY42" fmla="*/ 1216584 h 1611421"/>
                                  <a:gd name="connsiteX43" fmla="*/ 369471 w 1060678"/>
                                  <a:gd name="connsiteY43" fmla="*/ 1027086 h 1611421"/>
                                  <a:gd name="connsiteX44" fmla="*/ 82280 w 1060678"/>
                                  <a:gd name="connsiteY44" fmla="*/ 871517 h 1611421"/>
                                  <a:gd name="connsiteX45" fmla="*/ 198 w 1060678"/>
                                  <a:gd name="connsiteY45" fmla="*/ 744922 h 1611421"/>
                                  <a:gd name="connsiteX46" fmla="*/ 99168 w 1060678"/>
                                  <a:gd name="connsiteY46" fmla="*/ 802553 h 1611421"/>
                                  <a:gd name="connsiteX47" fmla="*/ 228675 w 1060678"/>
                                  <a:gd name="connsiteY47" fmla="*/ 641650 h 1611421"/>
                                  <a:gd name="connsiteX48" fmla="*/ 354258 w 1060678"/>
                                  <a:gd name="connsiteY48" fmla="*/ 494482 h 1611421"/>
                                  <a:gd name="connsiteX49" fmla="*/ 316975 w 1060678"/>
                                  <a:gd name="connsiteY49" fmla="*/ 341428 h 1611421"/>
                                  <a:gd name="connsiteX0" fmla="*/ 316975 w 1060678"/>
                                  <a:gd name="connsiteY0" fmla="*/ 341428 h 1611421"/>
                                  <a:gd name="connsiteX1" fmla="*/ 460218 w 1060678"/>
                                  <a:gd name="connsiteY1" fmla="*/ 463087 h 1611421"/>
                                  <a:gd name="connsiteX2" fmla="*/ 389578 w 1060678"/>
                                  <a:gd name="connsiteY2" fmla="*/ 555312 h 1611421"/>
                                  <a:gd name="connsiteX3" fmla="*/ 267920 w 1060678"/>
                                  <a:gd name="connsiteY3" fmla="*/ 708366 h 1611421"/>
                                  <a:gd name="connsiteX4" fmla="*/ 238486 w 1060678"/>
                                  <a:gd name="connsiteY4" fmla="*/ 935984 h 1611421"/>
                                  <a:gd name="connsiteX5" fmla="*/ 424898 w 1060678"/>
                                  <a:gd name="connsiteY5" fmla="*/ 871231 h 1611421"/>
                                  <a:gd name="connsiteX6" fmla="*/ 544594 w 1060678"/>
                                  <a:gd name="connsiteY6" fmla="*/ 635763 h 1611421"/>
                                  <a:gd name="connsiteX7" fmla="*/ 652517 w 1060678"/>
                                  <a:gd name="connsiteY7" fmla="*/ 461124 h 1611421"/>
                                  <a:gd name="connsiteX8" fmla="*/ 466105 w 1060678"/>
                                  <a:gd name="connsiteY8" fmla="*/ 235468 h 1611421"/>
                                  <a:gd name="connsiteX9" fmla="*/ 336598 w 1060678"/>
                                  <a:gd name="connsiteY9" fmla="*/ 66717 h 1611421"/>
                                  <a:gd name="connsiteX10" fmla="*/ 473954 w 1060678"/>
                                  <a:gd name="connsiteY10" fmla="*/ 0 h 1611421"/>
                                  <a:gd name="connsiteX11" fmla="*/ 456294 w 1060678"/>
                                  <a:gd name="connsiteY11" fmla="*/ 178563 h 1611421"/>
                                  <a:gd name="connsiteX12" fmla="*/ 664291 w 1060678"/>
                                  <a:gd name="connsiteY12" fmla="*/ 414031 h 1611421"/>
                                  <a:gd name="connsiteX13" fmla="*/ 772213 w 1060678"/>
                                  <a:gd name="connsiteY13" fmla="*/ 465049 h 1611421"/>
                                  <a:gd name="connsiteX14" fmla="*/ 966474 w 1060678"/>
                                  <a:gd name="connsiteY14" fmla="*/ 372824 h 1611421"/>
                                  <a:gd name="connsiteX15" fmla="*/ 1060661 w 1060678"/>
                                  <a:gd name="connsiteY15" fmla="*/ 288448 h 1611421"/>
                                  <a:gd name="connsiteX16" fmla="*/ 974323 w 1060678"/>
                                  <a:gd name="connsiteY16" fmla="*/ 408144 h 1611421"/>
                                  <a:gd name="connsiteX17" fmla="*/ 960587 w 1060678"/>
                                  <a:gd name="connsiteY17" fmla="*/ 604367 h 1611421"/>
                                  <a:gd name="connsiteX18" fmla="*/ 795760 w 1060678"/>
                                  <a:gd name="connsiteY18" fmla="*/ 767233 h 1611421"/>
                                  <a:gd name="connsiteX19" fmla="*/ 721195 w 1060678"/>
                                  <a:gd name="connsiteY19" fmla="*/ 926173 h 1611421"/>
                                  <a:gd name="connsiteX20" fmla="*/ 752591 w 1060678"/>
                                  <a:gd name="connsiteY20" fmla="*/ 1212659 h 1611421"/>
                                  <a:gd name="connsiteX21" fmla="*/ 882099 w 1060678"/>
                                  <a:gd name="connsiteY21" fmla="*/ 1397106 h 1611421"/>
                                  <a:gd name="connsiteX22" fmla="*/ 721195 w 1060678"/>
                                  <a:gd name="connsiteY22" fmla="*/ 1228357 h 1611421"/>
                                  <a:gd name="connsiteX23" fmla="*/ 691343 w 1060678"/>
                                  <a:gd name="connsiteY23" fmla="*/ 845282 h 1611421"/>
                                  <a:gd name="connsiteX24" fmla="*/ 628970 w 1060678"/>
                                  <a:gd name="connsiteY24" fmla="*/ 745648 h 1611421"/>
                                  <a:gd name="connsiteX25" fmla="*/ 723157 w 1060678"/>
                                  <a:gd name="connsiteY25" fmla="*/ 775081 h 1611421"/>
                                  <a:gd name="connsiteX26" fmla="*/ 901720 w 1060678"/>
                                  <a:gd name="connsiteY26" fmla="*/ 643612 h 1611421"/>
                                  <a:gd name="connsiteX27" fmla="*/ 954701 w 1060678"/>
                                  <a:gd name="connsiteY27" fmla="*/ 492520 h 1611421"/>
                                  <a:gd name="connsiteX28" fmla="*/ 854627 w 1060678"/>
                                  <a:gd name="connsiteY28" fmla="*/ 470936 h 1611421"/>
                                  <a:gd name="connsiteX29" fmla="*/ 671853 w 1060678"/>
                                  <a:gd name="connsiteY29" fmla="*/ 587965 h 1611421"/>
                                  <a:gd name="connsiteX30" fmla="*/ 550547 w 1060678"/>
                                  <a:gd name="connsiteY30" fmla="*/ 717758 h 1611421"/>
                                  <a:gd name="connsiteX31" fmla="*/ 448445 w 1060678"/>
                                  <a:gd name="connsiteY31" fmla="*/ 990927 h 1611421"/>
                                  <a:gd name="connsiteX32" fmla="*/ 468067 w 1060678"/>
                                  <a:gd name="connsiteY32" fmla="*/ 1306846 h 1611421"/>
                                  <a:gd name="connsiteX33" fmla="*/ 471992 w 1060678"/>
                                  <a:gd name="connsiteY33" fmla="*/ 1445480 h 1611421"/>
                                  <a:gd name="connsiteX34" fmla="*/ 701752 w 1060678"/>
                                  <a:gd name="connsiteY34" fmla="*/ 1608457 h 1611421"/>
                                  <a:gd name="connsiteX35" fmla="*/ 488594 w 1060678"/>
                                  <a:gd name="connsiteY35" fmla="*/ 1547561 h 1611421"/>
                                  <a:gd name="connsiteX36" fmla="*/ 413125 w 1060678"/>
                                  <a:gd name="connsiteY36" fmla="*/ 1350015 h 1611421"/>
                                  <a:gd name="connsiteX37" fmla="*/ 158035 w 1060678"/>
                                  <a:gd name="connsiteY37" fmla="*/ 1224433 h 1611421"/>
                                  <a:gd name="connsiteX38" fmla="*/ 34766 w 1060678"/>
                                  <a:gd name="connsiteY38" fmla="*/ 1279926 h 1611421"/>
                                  <a:gd name="connsiteX39" fmla="*/ 30490 w 1060678"/>
                                  <a:gd name="connsiteY39" fmla="*/ 1020360 h 1611421"/>
                                  <a:gd name="connsiteX40" fmla="*/ 171484 w 1060678"/>
                                  <a:gd name="connsiteY40" fmla="*/ 1190017 h 1611421"/>
                                  <a:gd name="connsiteX41" fmla="*/ 381729 w 1060678"/>
                                  <a:gd name="connsiteY41" fmla="*/ 1304884 h 1611421"/>
                                  <a:gd name="connsiteX42" fmla="*/ 446483 w 1060678"/>
                                  <a:gd name="connsiteY42" fmla="*/ 1216584 h 1611421"/>
                                  <a:gd name="connsiteX43" fmla="*/ 369471 w 1060678"/>
                                  <a:gd name="connsiteY43" fmla="*/ 1027086 h 1611421"/>
                                  <a:gd name="connsiteX44" fmla="*/ 82280 w 1060678"/>
                                  <a:gd name="connsiteY44" fmla="*/ 871517 h 1611421"/>
                                  <a:gd name="connsiteX45" fmla="*/ 198 w 1060678"/>
                                  <a:gd name="connsiteY45" fmla="*/ 744922 h 1611421"/>
                                  <a:gd name="connsiteX46" fmla="*/ 99168 w 1060678"/>
                                  <a:gd name="connsiteY46" fmla="*/ 802553 h 1611421"/>
                                  <a:gd name="connsiteX47" fmla="*/ 228675 w 1060678"/>
                                  <a:gd name="connsiteY47" fmla="*/ 641650 h 1611421"/>
                                  <a:gd name="connsiteX48" fmla="*/ 354258 w 1060678"/>
                                  <a:gd name="connsiteY48" fmla="*/ 494482 h 1611421"/>
                                  <a:gd name="connsiteX49" fmla="*/ 316975 w 1060678"/>
                                  <a:gd name="connsiteY49" fmla="*/ 341428 h 1611421"/>
                                  <a:gd name="connsiteX0" fmla="*/ 327071 w 1070774"/>
                                  <a:gd name="connsiteY0" fmla="*/ 341428 h 1611421"/>
                                  <a:gd name="connsiteX1" fmla="*/ 470314 w 1070774"/>
                                  <a:gd name="connsiteY1" fmla="*/ 463087 h 1611421"/>
                                  <a:gd name="connsiteX2" fmla="*/ 399674 w 1070774"/>
                                  <a:gd name="connsiteY2" fmla="*/ 555312 h 1611421"/>
                                  <a:gd name="connsiteX3" fmla="*/ 278016 w 1070774"/>
                                  <a:gd name="connsiteY3" fmla="*/ 708366 h 1611421"/>
                                  <a:gd name="connsiteX4" fmla="*/ 248582 w 1070774"/>
                                  <a:gd name="connsiteY4" fmla="*/ 935984 h 1611421"/>
                                  <a:gd name="connsiteX5" fmla="*/ 434994 w 1070774"/>
                                  <a:gd name="connsiteY5" fmla="*/ 871231 h 1611421"/>
                                  <a:gd name="connsiteX6" fmla="*/ 554690 w 1070774"/>
                                  <a:gd name="connsiteY6" fmla="*/ 635763 h 1611421"/>
                                  <a:gd name="connsiteX7" fmla="*/ 662613 w 1070774"/>
                                  <a:gd name="connsiteY7" fmla="*/ 461124 h 1611421"/>
                                  <a:gd name="connsiteX8" fmla="*/ 476201 w 1070774"/>
                                  <a:gd name="connsiteY8" fmla="*/ 235468 h 1611421"/>
                                  <a:gd name="connsiteX9" fmla="*/ 346694 w 1070774"/>
                                  <a:gd name="connsiteY9" fmla="*/ 66717 h 1611421"/>
                                  <a:gd name="connsiteX10" fmla="*/ 484050 w 1070774"/>
                                  <a:gd name="connsiteY10" fmla="*/ 0 h 1611421"/>
                                  <a:gd name="connsiteX11" fmla="*/ 466390 w 1070774"/>
                                  <a:gd name="connsiteY11" fmla="*/ 178563 h 1611421"/>
                                  <a:gd name="connsiteX12" fmla="*/ 674387 w 1070774"/>
                                  <a:gd name="connsiteY12" fmla="*/ 414031 h 1611421"/>
                                  <a:gd name="connsiteX13" fmla="*/ 782309 w 1070774"/>
                                  <a:gd name="connsiteY13" fmla="*/ 465049 h 1611421"/>
                                  <a:gd name="connsiteX14" fmla="*/ 976570 w 1070774"/>
                                  <a:gd name="connsiteY14" fmla="*/ 372824 h 1611421"/>
                                  <a:gd name="connsiteX15" fmla="*/ 1070757 w 1070774"/>
                                  <a:gd name="connsiteY15" fmla="*/ 288448 h 1611421"/>
                                  <a:gd name="connsiteX16" fmla="*/ 984419 w 1070774"/>
                                  <a:gd name="connsiteY16" fmla="*/ 408144 h 1611421"/>
                                  <a:gd name="connsiteX17" fmla="*/ 970683 w 1070774"/>
                                  <a:gd name="connsiteY17" fmla="*/ 604367 h 1611421"/>
                                  <a:gd name="connsiteX18" fmla="*/ 805856 w 1070774"/>
                                  <a:gd name="connsiteY18" fmla="*/ 767233 h 1611421"/>
                                  <a:gd name="connsiteX19" fmla="*/ 731291 w 1070774"/>
                                  <a:gd name="connsiteY19" fmla="*/ 926173 h 1611421"/>
                                  <a:gd name="connsiteX20" fmla="*/ 762687 w 1070774"/>
                                  <a:gd name="connsiteY20" fmla="*/ 1212659 h 1611421"/>
                                  <a:gd name="connsiteX21" fmla="*/ 892195 w 1070774"/>
                                  <a:gd name="connsiteY21" fmla="*/ 1397106 h 1611421"/>
                                  <a:gd name="connsiteX22" fmla="*/ 731291 w 1070774"/>
                                  <a:gd name="connsiteY22" fmla="*/ 1228357 h 1611421"/>
                                  <a:gd name="connsiteX23" fmla="*/ 701439 w 1070774"/>
                                  <a:gd name="connsiteY23" fmla="*/ 845282 h 1611421"/>
                                  <a:gd name="connsiteX24" fmla="*/ 639066 w 1070774"/>
                                  <a:gd name="connsiteY24" fmla="*/ 745648 h 1611421"/>
                                  <a:gd name="connsiteX25" fmla="*/ 733253 w 1070774"/>
                                  <a:gd name="connsiteY25" fmla="*/ 775081 h 1611421"/>
                                  <a:gd name="connsiteX26" fmla="*/ 911816 w 1070774"/>
                                  <a:gd name="connsiteY26" fmla="*/ 643612 h 1611421"/>
                                  <a:gd name="connsiteX27" fmla="*/ 964797 w 1070774"/>
                                  <a:gd name="connsiteY27" fmla="*/ 492520 h 1611421"/>
                                  <a:gd name="connsiteX28" fmla="*/ 864723 w 1070774"/>
                                  <a:gd name="connsiteY28" fmla="*/ 470936 h 1611421"/>
                                  <a:gd name="connsiteX29" fmla="*/ 681949 w 1070774"/>
                                  <a:gd name="connsiteY29" fmla="*/ 587965 h 1611421"/>
                                  <a:gd name="connsiteX30" fmla="*/ 560643 w 1070774"/>
                                  <a:gd name="connsiteY30" fmla="*/ 717758 h 1611421"/>
                                  <a:gd name="connsiteX31" fmla="*/ 458541 w 1070774"/>
                                  <a:gd name="connsiteY31" fmla="*/ 990927 h 1611421"/>
                                  <a:gd name="connsiteX32" fmla="*/ 478163 w 1070774"/>
                                  <a:gd name="connsiteY32" fmla="*/ 1306846 h 1611421"/>
                                  <a:gd name="connsiteX33" fmla="*/ 482088 w 1070774"/>
                                  <a:gd name="connsiteY33" fmla="*/ 1445480 h 1611421"/>
                                  <a:gd name="connsiteX34" fmla="*/ 711848 w 1070774"/>
                                  <a:gd name="connsiteY34" fmla="*/ 1608457 h 1611421"/>
                                  <a:gd name="connsiteX35" fmla="*/ 498690 w 1070774"/>
                                  <a:gd name="connsiteY35" fmla="*/ 1547561 h 1611421"/>
                                  <a:gd name="connsiteX36" fmla="*/ 423221 w 1070774"/>
                                  <a:gd name="connsiteY36" fmla="*/ 1350015 h 1611421"/>
                                  <a:gd name="connsiteX37" fmla="*/ 168131 w 1070774"/>
                                  <a:gd name="connsiteY37" fmla="*/ 1224433 h 1611421"/>
                                  <a:gd name="connsiteX38" fmla="*/ 44862 w 1070774"/>
                                  <a:gd name="connsiteY38" fmla="*/ 1279926 h 1611421"/>
                                  <a:gd name="connsiteX39" fmla="*/ 40586 w 1070774"/>
                                  <a:gd name="connsiteY39" fmla="*/ 1020360 h 1611421"/>
                                  <a:gd name="connsiteX40" fmla="*/ 181580 w 1070774"/>
                                  <a:gd name="connsiteY40" fmla="*/ 1190017 h 1611421"/>
                                  <a:gd name="connsiteX41" fmla="*/ 391825 w 1070774"/>
                                  <a:gd name="connsiteY41" fmla="*/ 1304884 h 1611421"/>
                                  <a:gd name="connsiteX42" fmla="*/ 456579 w 1070774"/>
                                  <a:gd name="connsiteY42" fmla="*/ 1216584 h 1611421"/>
                                  <a:gd name="connsiteX43" fmla="*/ 379567 w 1070774"/>
                                  <a:gd name="connsiteY43" fmla="*/ 1027086 h 1611421"/>
                                  <a:gd name="connsiteX44" fmla="*/ 92376 w 1070774"/>
                                  <a:gd name="connsiteY44" fmla="*/ 871517 h 1611421"/>
                                  <a:gd name="connsiteX45" fmla="*/ 10294 w 1070774"/>
                                  <a:gd name="connsiteY45" fmla="*/ 744922 h 1611421"/>
                                  <a:gd name="connsiteX46" fmla="*/ 109264 w 1070774"/>
                                  <a:gd name="connsiteY46" fmla="*/ 802553 h 1611421"/>
                                  <a:gd name="connsiteX47" fmla="*/ 238771 w 1070774"/>
                                  <a:gd name="connsiteY47" fmla="*/ 641650 h 1611421"/>
                                  <a:gd name="connsiteX48" fmla="*/ 364354 w 1070774"/>
                                  <a:gd name="connsiteY48" fmla="*/ 494482 h 1611421"/>
                                  <a:gd name="connsiteX49" fmla="*/ 327071 w 1070774"/>
                                  <a:gd name="connsiteY49" fmla="*/ 341428 h 1611421"/>
                                  <a:gd name="connsiteX0" fmla="*/ 316777 w 1060480"/>
                                  <a:gd name="connsiteY0" fmla="*/ 341428 h 1611421"/>
                                  <a:gd name="connsiteX1" fmla="*/ 460020 w 1060480"/>
                                  <a:gd name="connsiteY1" fmla="*/ 463087 h 1611421"/>
                                  <a:gd name="connsiteX2" fmla="*/ 389380 w 1060480"/>
                                  <a:gd name="connsiteY2" fmla="*/ 555312 h 1611421"/>
                                  <a:gd name="connsiteX3" fmla="*/ 267722 w 1060480"/>
                                  <a:gd name="connsiteY3" fmla="*/ 708366 h 1611421"/>
                                  <a:gd name="connsiteX4" fmla="*/ 238288 w 1060480"/>
                                  <a:gd name="connsiteY4" fmla="*/ 935984 h 1611421"/>
                                  <a:gd name="connsiteX5" fmla="*/ 424700 w 1060480"/>
                                  <a:gd name="connsiteY5" fmla="*/ 871231 h 1611421"/>
                                  <a:gd name="connsiteX6" fmla="*/ 544396 w 1060480"/>
                                  <a:gd name="connsiteY6" fmla="*/ 635763 h 1611421"/>
                                  <a:gd name="connsiteX7" fmla="*/ 652319 w 1060480"/>
                                  <a:gd name="connsiteY7" fmla="*/ 461124 h 1611421"/>
                                  <a:gd name="connsiteX8" fmla="*/ 465907 w 1060480"/>
                                  <a:gd name="connsiteY8" fmla="*/ 235468 h 1611421"/>
                                  <a:gd name="connsiteX9" fmla="*/ 336400 w 1060480"/>
                                  <a:gd name="connsiteY9" fmla="*/ 66717 h 1611421"/>
                                  <a:gd name="connsiteX10" fmla="*/ 473756 w 1060480"/>
                                  <a:gd name="connsiteY10" fmla="*/ 0 h 1611421"/>
                                  <a:gd name="connsiteX11" fmla="*/ 456096 w 1060480"/>
                                  <a:gd name="connsiteY11" fmla="*/ 178563 h 1611421"/>
                                  <a:gd name="connsiteX12" fmla="*/ 664093 w 1060480"/>
                                  <a:gd name="connsiteY12" fmla="*/ 414031 h 1611421"/>
                                  <a:gd name="connsiteX13" fmla="*/ 772015 w 1060480"/>
                                  <a:gd name="connsiteY13" fmla="*/ 465049 h 1611421"/>
                                  <a:gd name="connsiteX14" fmla="*/ 966276 w 1060480"/>
                                  <a:gd name="connsiteY14" fmla="*/ 372824 h 1611421"/>
                                  <a:gd name="connsiteX15" fmla="*/ 1060463 w 1060480"/>
                                  <a:gd name="connsiteY15" fmla="*/ 288448 h 1611421"/>
                                  <a:gd name="connsiteX16" fmla="*/ 974125 w 1060480"/>
                                  <a:gd name="connsiteY16" fmla="*/ 408144 h 1611421"/>
                                  <a:gd name="connsiteX17" fmla="*/ 960389 w 1060480"/>
                                  <a:gd name="connsiteY17" fmla="*/ 604367 h 1611421"/>
                                  <a:gd name="connsiteX18" fmla="*/ 795562 w 1060480"/>
                                  <a:gd name="connsiteY18" fmla="*/ 767233 h 1611421"/>
                                  <a:gd name="connsiteX19" fmla="*/ 720997 w 1060480"/>
                                  <a:gd name="connsiteY19" fmla="*/ 926173 h 1611421"/>
                                  <a:gd name="connsiteX20" fmla="*/ 752393 w 1060480"/>
                                  <a:gd name="connsiteY20" fmla="*/ 1212659 h 1611421"/>
                                  <a:gd name="connsiteX21" fmla="*/ 881901 w 1060480"/>
                                  <a:gd name="connsiteY21" fmla="*/ 1397106 h 1611421"/>
                                  <a:gd name="connsiteX22" fmla="*/ 720997 w 1060480"/>
                                  <a:gd name="connsiteY22" fmla="*/ 1228357 h 1611421"/>
                                  <a:gd name="connsiteX23" fmla="*/ 691145 w 1060480"/>
                                  <a:gd name="connsiteY23" fmla="*/ 845282 h 1611421"/>
                                  <a:gd name="connsiteX24" fmla="*/ 628772 w 1060480"/>
                                  <a:gd name="connsiteY24" fmla="*/ 745648 h 1611421"/>
                                  <a:gd name="connsiteX25" fmla="*/ 722959 w 1060480"/>
                                  <a:gd name="connsiteY25" fmla="*/ 775081 h 1611421"/>
                                  <a:gd name="connsiteX26" fmla="*/ 901522 w 1060480"/>
                                  <a:gd name="connsiteY26" fmla="*/ 643612 h 1611421"/>
                                  <a:gd name="connsiteX27" fmla="*/ 954503 w 1060480"/>
                                  <a:gd name="connsiteY27" fmla="*/ 492520 h 1611421"/>
                                  <a:gd name="connsiteX28" fmla="*/ 854429 w 1060480"/>
                                  <a:gd name="connsiteY28" fmla="*/ 470936 h 1611421"/>
                                  <a:gd name="connsiteX29" fmla="*/ 671655 w 1060480"/>
                                  <a:gd name="connsiteY29" fmla="*/ 587965 h 1611421"/>
                                  <a:gd name="connsiteX30" fmla="*/ 550349 w 1060480"/>
                                  <a:gd name="connsiteY30" fmla="*/ 717758 h 1611421"/>
                                  <a:gd name="connsiteX31" fmla="*/ 448247 w 1060480"/>
                                  <a:gd name="connsiteY31" fmla="*/ 990927 h 1611421"/>
                                  <a:gd name="connsiteX32" fmla="*/ 467869 w 1060480"/>
                                  <a:gd name="connsiteY32" fmla="*/ 1306846 h 1611421"/>
                                  <a:gd name="connsiteX33" fmla="*/ 471794 w 1060480"/>
                                  <a:gd name="connsiteY33" fmla="*/ 1445480 h 1611421"/>
                                  <a:gd name="connsiteX34" fmla="*/ 701554 w 1060480"/>
                                  <a:gd name="connsiteY34" fmla="*/ 1608457 h 1611421"/>
                                  <a:gd name="connsiteX35" fmla="*/ 488396 w 1060480"/>
                                  <a:gd name="connsiteY35" fmla="*/ 1547561 h 1611421"/>
                                  <a:gd name="connsiteX36" fmla="*/ 412927 w 1060480"/>
                                  <a:gd name="connsiteY36" fmla="*/ 1350015 h 1611421"/>
                                  <a:gd name="connsiteX37" fmla="*/ 157837 w 1060480"/>
                                  <a:gd name="connsiteY37" fmla="*/ 1224433 h 1611421"/>
                                  <a:gd name="connsiteX38" fmla="*/ 34568 w 1060480"/>
                                  <a:gd name="connsiteY38" fmla="*/ 1279926 h 1611421"/>
                                  <a:gd name="connsiteX39" fmla="*/ 30292 w 1060480"/>
                                  <a:gd name="connsiteY39" fmla="*/ 1020360 h 1611421"/>
                                  <a:gd name="connsiteX40" fmla="*/ 171286 w 1060480"/>
                                  <a:gd name="connsiteY40" fmla="*/ 1190017 h 1611421"/>
                                  <a:gd name="connsiteX41" fmla="*/ 381531 w 1060480"/>
                                  <a:gd name="connsiteY41" fmla="*/ 1304884 h 1611421"/>
                                  <a:gd name="connsiteX42" fmla="*/ 446285 w 1060480"/>
                                  <a:gd name="connsiteY42" fmla="*/ 1216584 h 1611421"/>
                                  <a:gd name="connsiteX43" fmla="*/ 369273 w 1060480"/>
                                  <a:gd name="connsiteY43" fmla="*/ 1027086 h 1611421"/>
                                  <a:gd name="connsiteX44" fmla="*/ 82082 w 1060480"/>
                                  <a:gd name="connsiteY44" fmla="*/ 871517 h 1611421"/>
                                  <a:gd name="connsiteX45" fmla="*/ 0 w 1060480"/>
                                  <a:gd name="connsiteY45" fmla="*/ 744922 h 1611421"/>
                                  <a:gd name="connsiteX46" fmla="*/ 98970 w 1060480"/>
                                  <a:gd name="connsiteY46" fmla="*/ 802553 h 1611421"/>
                                  <a:gd name="connsiteX47" fmla="*/ 228477 w 1060480"/>
                                  <a:gd name="connsiteY47" fmla="*/ 641650 h 1611421"/>
                                  <a:gd name="connsiteX48" fmla="*/ 354060 w 1060480"/>
                                  <a:gd name="connsiteY48" fmla="*/ 494482 h 1611421"/>
                                  <a:gd name="connsiteX49" fmla="*/ 316777 w 1060480"/>
                                  <a:gd name="connsiteY49" fmla="*/ 341428 h 1611421"/>
                                  <a:gd name="connsiteX0" fmla="*/ 316777 w 1060480"/>
                                  <a:gd name="connsiteY0" fmla="*/ 341428 h 1611421"/>
                                  <a:gd name="connsiteX1" fmla="*/ 460020 w 1060480"/>
                                  <a:gd name="connsiteY1" fmla="*/ 463087 h 1611421"/>
                                  <a:gd name="connsiteX2" fmla="*/ 389380 w 1060480"/>
                                  <a:gd name="connsiteY2" fmla="*/ 555312 h 1611421"/>
                                  <a:gd name="connsiteX3" fmla="*/ 267722 w 1060480"/>
                                  <a:gd name="connsiteY3" fmla="*/ 708366 h 1611421"/>
                                  <a:gd name="connsiteX4" fmla="*/ 238288 w 1060480"/>
                                  <a:gd name="connsiteY4" fmla="*/ 935984 h 1611421"/>
                                  <a:gd name="connsiteX5" fmla="*/ 424700 w 1060480"/>
                                  <a:gd name="connsiteY5" fmla="*/ 871231 h 1611421"/>
                                  <a:gd name="connsiteX6" fmla="*/ 544396 w 1060480"/>
                                  <a:gd name="connsiteY6" fmla="*/ 635763 h 1611421"/>
                                  <a:gd name="connsiteX7" fmla="*/ 652319 w 1060480"/>
                                  <a:gd name="connsiteY7" fmla="*/ 461124 h 1611421"/>
                                  <a:gd name="connsiteX8" fmla="*/ 465907 w 1060480"/>
                                  <a:gd name="connsiteY8" fmla="*/ 235468 h 1611421"/>
                                  <a:gd name="connsiteX9" fmla="*/ 336400 w 1060480"/>
                                  <a:gd name="connsiteY9" fmla="*/ 66717 h 1611421"/>
                                  <a:gd name="connsiteX10" fmla="*/ 473756 w 1060480"/>
                                  <a:gd name="connsiteY10" fmla="*/ 0 h 1611421"/>
                                  <a:gd name="connsiteX11" fmla="*/ 456096 w 1060480"/>
                                  <a:gd name="connsiteY11" fmla="*/ 178563 h 1611421"/>
                                  <a:gd name="connsiteX12" fmla="*/ 664093 w 1060480"/>
                                  <a:gd name="connsiteY12" fmla="*/ 414031 h 1611421"/>
                                  <a:gd name="connsiteX13" fmla="*/ 772015 w 1060480"/>
                                  <a:gd name="connsiteY13" fmla="*/ 465049 h 1611421"/>
                                  <a:gd name="connsiteX14" fmla="*/ 966276 w 1060480"/>
                                  <a:gd name="connsiteY14" fmla="*/ 372824 h 1611421"/>
                                  <a:gd name="connsiteX15" fmla="*/ 1060463 w 1060480"/>
                                  <a:gd name="connsiteY15" fmla="*/ 288448 h 1611421"/>
                                  <a:gd name="connsiteX16" fmla="*/ 974125 w 1060480"/>
                                  <a:gd name="connsiteY16" fmla="*/ 408144 h 1611421"/>
                                  <a:gd name="connsiteX17" fmla="*/ 960389 w 1060480"/>
                                  <a:gd name="connsiteY17" fmla="*/ 604367 h 1611421"/>
                                  <a:gd name="connsiteX18" fmla="*/ 795562 w 1060480"/>
                                  <a:gd name="connsiteY18" fmla="*/ 767233 h 1611421"/>
                                  <a:gd name="connsiteX19" fmla="*/ 720997 w 1060480"/>
                                  <a:gd name="connsiteY19" fmla="*/ 926173 h 1611421"/>
                                  <a:gd name="connsiteX20" fmla="*/ 752393 w 1060480"/>
                                  <a:gd name="connsiteY20" fmla="*/ 1212659 h 1611421"/>
                                  <a:gd name="connsiteX21" fmla="*/ 881901 w 1060480"/>
                                  <a:gd name="connsiteY21" fmla="*/ 1397106 h 1611421"/>
                                  <a:gd name="connsiteX22" fmla="*/ 720997 w 1060480"/>
                                  <a:gd name="connsiteY22" fmla="*/ 1228357 h 1611421"/>
                                  <a:gd name="connsiteX23" fmla="*/ 691145 w 1060480"/>
                                  <a:gd name="connsiteY23" fmla="*/ 845282 h 1611421"/>
                                  <a:gd name="connsiteX24" fmla="*/ 628772 w 1060480"/>
                                  <a:gd name="connsiteY24" fmla="*/ 745648 h 1611421"/>
                                  <a:gd name="connsiteX25" fmla="*/ 722959 w 1060480"/>
                                  <a:gd name="connsiteY25" fmla="*/ 775081 h 1611421"/>
                                  <a:gd name="connsiteX26" fmla="*/ 901522 w 1060480"/>
                                  <a:gd name="connsiteY26" fmla="*/ 643612 h 1611421"/>
                                  <a:gd name="connsiteX27" fmla="*/ 954503 w 1060480"/>
                                  <a:gd name="connsiteY27" fmla="*/ 492520 h 1611421"/>
                                  <a:gd name="connsiteX28" fmla="*/ 854429 w 1060480"/>
                                  <a:gd name="connsiteY28" fmla="*/ 470936 h 1611421"/>
                                  <a:gd name="connsiteX29" fmla="*/ 671655 w 1060480"/>
                                  <a:gd name="connsiteY29" fmla="*/ 587965 h 1611421"/>
                                  <a:gd name="connsiteX30" fmla="*/ 550349 w 1060480"/>
                                  <a:gd name="connsiteY30" fmla="*/ 717758 h 1611421"/>
                                  <a:gd name="connsiteX31" fmla="*/ 448247 w 1060480"/>
                                  <a:gd name="connsiteY31" fmla="*/ 990927 h 1611421"/>
                                  <a:gd name="connsiteX32" fmla="*/ 467869 w 1060480"/>
                                  <a:gd name="connsiteY32" fmla="*/ 1306846 h 1611421"/>
                                  <a:gd name="connsiteX33" fmla="*/ 471794 w 1060480"/>
                                  <a:gd name="connsiteY33" fmla="*/ 1445480 h 1611421"/>
                                  <a:gd name="connsiteX34" fmla="*/ 701554 w 1060480"/>
                                  <a:gd name="connsiteY34" fmla="*/ 1608457 h 1611421"/>
                                  <a:gd name="connsiteX35" fmla="*/ 488396 w 1060480"/>
                                  <a:gd name="connsiteY35" fmla="*/ 1547561 h 1611421"/>
                                  <a:gd name="connsiteX36" fmla="*/ 412927 w 1060480"/>
                                  <a:gd name="connsiteY36" fmla="*/ 1350015 h 1611421"/>
                                  <a:gd name="connsiteX37" fmla="*/ 157837 w 1060480"/>
                                  <a:gd name="connsiteY37" fmla="*/ 1224433 h 1611421"/>
                                  <a:gd name="connsiteX38" fmla="*/ 34568 w 1060480"/>
                                  <a:gd name="connsiteY38" fmla="*/ 1279926 h 1611421"/>
                                  <a:gd name="connsiteX39" fmla="*/ 30292 w 1060480"/>
                                  <a:gd name="connsiteY39" fmla="*/ 1020360 h 1611421"/>
                                  <a:gd name="connsiteX40" fmla="*/ 171286 w 1060480"/>
                                  <a:gd name="connsiteY40" fmla="*/ 1190017 h 1611421"/>
                                  <a:gd name="connsiteX41" fmla="*/ 381531 w 1060480"/>
                                  <a:gd name="connsiteY41" fmla="*/ 1304884 h 1611421"/>
                                  <a:gd name="connsiteX42" fmla="*/ 446285 w 1060480"/>
                                  <a:gd name="connsiteY42" fmla="*/ 1216584 h 1611421"/>
                                  <a:gd name="connsiteX43" fmla="*/ 369273 w 1060480"/>
                                  <a:gd name="connsiteY43" fmla="*/ 1027086 h 1611421"/>
                                  <a:gd name="connsiteX44" fmla="*/ 82082 w 1060480"/>
                                  <a:gd name="connsiteY44" fmla="*/ 871517 h 1611421"/>
                                  <a:gd name="connsiteX45" fmla="*/ 0 w 1060480"/>
                                  <a:gd name="connsiteY45" fmla="*/ 744922 h 1611421"/>
                                  <a:gd name="connsiteX46" fmla="*/ 98970 w 1060480"/>
                                  <a:gd name="connsiteY46" fmla="*/ 802553 h 1611421"/>
                                  <a:gd name="connsiteX47" fmla="*/ 228477 w 1060480"/>
                                  <a:gd name="connsiteY47" fmla="*/ 641650 h 1611421"/>
                                  <a:gd name="connsiteX48" fmla="*/ 354060 w 1060480"/>
                                  <a:gd name="connsiteY48" fmla="*/ 494482 h 1611421"/>
                                  <a:gd name="connsiteX49" fmla="*/ 316777 w 10604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  <a:cxn ang="0">
                                    <a:pos x="connsiteX46" y="connsiteY46"/>
                                  </a:cxn>
                                  <a:cxn ang="0">
                                    <a:pos x="connsiteX47" y="connsiteY47"/>
                                  </a:cxn>
                                  <a:cxn ang="0">
                                    <a:pos x="connsiteX48" y="connsiteY48"/>
                                  </a:cxn>
                                  <a:cxn ang="0">
                                    <a:pos x="connsiteX49" y="connsiteY49"/>
                                  </a:cxn>
                                </a:cxnLst>
                                <a:rect l="l" t="t" r="r" b="b"/>
                                <a:pathLst>
                                  <a:path w="1098580" h="1611421">
                                    <a:moveTo>
                                      <a:pt x="347733" y="290231"/>
                                    </a:moveTo>
                                    <a:cubicBezTo>
                                      <a:pt x="389513" y="328853"/>
                                      <a:pt x="464588" y="418907"/>
                                      <a:pt x="498120" y="463087"/>
                                    </a:cubicBezTo>
                                    <a:cubicBezTo>
                                      <a:pt x="531652" y="507267"/>
                                      <a:pt x="481115" y="508545"/>
                                      <a:pt x="427480" y="555312"/>
                                    </a:cubicBezTo>
                                    <a:cubicBezTo>
                                      <a:pt x="373845" y="602079"/>
                                      <a:pt x="346701" y="640996"/>
                                      <a:pt x="305822" y="708366"/>
                                    </a:cubicBezTo>
                                    <a:cubicBezTo>
                                      <a:pt x="264943" y="775736"/>
                                      <a:pt x="187434" y="863709"/>
                                      <a:pt x="276388" y="935984"/>
                                    </a:cubicBezTo>
                                    <a:cubicBezTo>
                                      <a:pt x="365342" y="1008259"/>
                                      <a:pt x="437291" y="948739"/>
                                      <a:pt x="462800" y="871231"/>
                                    </a:cubicBezTo>
                                    <a:cubicBezTo>
                                      <a:pt x="488309" y="793723"/>
                                      <a:pt x="544560" y="704114"/>
                                      <a:pt x="582496" y="635763"/>
                                    </a:cubicBezTo>
                                    <a:cubicBezTo>
                                      <a:pt x="620432" y="567412"/>
                                      <a:pt x="748631" y="537651"/>
                                      <a:pt x="690419" y="461124"/>
                                    </a:cubicBezTo>
                                    <a:cubicBezTo>
                                      <a:pt x="632207" y="384597"/>
                                      <a:pt x="556660" y="301202"/>
                                      <a:pt x="504007" y="235468"/>
                                    </a:cubicBezTo>
                                    <a:cubicBezTo>
                                      <a:pt x="451354" y="169734"/>
                                      <a:pt x="516435" y="96151"/>
                                      <a:pt x="374500" y="66717"/>
                                    </a:cubicBezTo>
                                    <a:cubicBezTo>
                                      <a:pt x="503353" y="64755"/>
                                      <a:pt x="462147" y="52653"/>
                                      <a:pt x="511856" y="0"/>
                                    </a:cubicBezTo>
                                    <a:cubicBezTo>
                                      <a:pt x="496813" y="57231"/>
                                      <a:pt x="462473" y="109558"/>
                                      <a:pt x="494196" y="178563"/>
                                    </a:cubicBezTo>
                                    <a:cubicBezTo>
                                      <a:pt x="525919" y="247568"/>
                                      <a:pt x="649540" y="366283"/>
                                      <a:pt x="702193" y="414031"/>
                                    </a:cubicBezTo>
                                    <a:cubicBezTo>
                                      <a:pt x="754846" y="461779"/>
                                      <a:pt x="702846" y="450333"/>
                                      <a:pt x="810115" y="465049"/>
                                    </a:cubicBezTo>
                                    <a:cubicBezTo>
                                      <a:pt x="917384" y="479765"/>
                                      <a:pt x="956301" y="402257"/>
                                      <a:pt x="1004376" y="372824"/>
                                    </a:cubicBezTo>
                                    <a:cubicBezTo>
                                      <a:pt x="1052451" y="343391"/>
                                      <a:pt x="1097255" y="282561"/>
                                      <a:pt x="1098563" y="288448"/>
                                    </a:cubicBezTo>
                                    <a:cubicBezTo>
                                      <a:pt x="1099871" y="294335"/>
                                      <a:pt x="1028904" y="355491"/>
                                      <a:pt x="1012225" y="408144"/>
                                    </a:cubicBezTo>
                                    <a:cubicBezTo>
                                      <a:pt x="995546" y="460797"/>
                                      <a:pt x="1028250" y="544519"/>
                                      <a:pt x="998489" y="604367"/>
                                    </a:cubicBezTo>
                                    <a:cubicBezTo>
                                      <a:pt x="968728" y="664215"/>
                                      <a:pt x="912805" y="695939"/>
                                      <a:pt x="833662" y="767233"/>
                                    </a:cubicBezTo>
                                    <a:cubicBezTo>
                                      <a:pt x="754519" y="838527"/>
                                      <a:pt x="754518" y="832313"/>
                                      <a:pt x="759097" y="926173"/>
                                    </a:cubicBezTo>
                                    <a:cubicBezTo>
                                      <a:pt x="763676" y="1020033"/>
                                      <a:pt x="763676" y="1134170"/>
                                      <a:pt x="790493" y="1212659"/>
                                    </a:cubicBezTo>
                                    <a:cubicBezTo>
                                      <a:pt x="817310" y="1291148"/>
                                      <a:pt x="825161" y="1316001"/>
                                      <a:pt x="920001" y="1397106"/>
                                    </a:cubicBezTo>
                                    <a:cubicBezTo>
                                      <a:pt x="795072" y="1356552"/>
                                      <a:pt x="790890" y="1320328"/>
                                      <a:pt x="759097" y="1228357"/>
                                    </a:cubicBezTo>
                                    <a:cubicBezTo>
                                      <a:pt x="727304" y="1136386"/>
                                      <a:pt x="741044" y="931686"/>
                                      <a:pt x="729245" y="845282"/>
                                    </a:cubicBezTo>
                                    <a:cubicBezTo>
                                      <a:pt x="717446" y="758878"/>
                                      <a:pt x="712105" y="802151"/>
                                      <a:pt x="666872" y="745648"/>
                                    </a:cubicBezTo>
                                    <a:cubicBezTo>
                                      <a:pt x="720833" y="770502"/>
                                      <a:pt x="701313" y="807565"/>
                                      <a:pt x="761059" y="775081"/>
                                    </a:cubicBezTo>
                                    <a:cubicBezTo>
                                      <a:pt x="820805" y="742597"/>
                                      <a:pt x="901031" y="690705"/>
                                      <a:pt x="939622" y="643612"/>
                                    </a:cubicBezTo>
                                    <a:cubicBezTo>
                                      <a:pt x="978213" y="596519"/>
                                      <a:pt x="1000452" y="521299"/>
                                      <a:pt x="992603" y="492520"/>
                                    </a:cubicBezTo>
                                    <a:cubicBezTo>
                                      <a:pt x="984754" y="463741"/>
                                      <a:pt x="977770" y="458601"/>
                                      <a:pt x="892529" y="470936"/>
                                    </a:cubicBezTo>
                                    <a:cubicBezTo>
                                      <a:pt x="807288" y="483271"/>
                                      <a:pt x="748529" y="520635"/>
                                      <a:pt x="709755" y="587965"/>
                                    </a:cubicBezTo>
                                    <a:cubicBezTo>
                                      <a:pt x="670981" y="655295"/>
                                      <a:pt x="643543" y="649407"/>
                                      <a:pt x="588449" y="717758"/>
                                    </a:cubicBezTo>
                                    <a:cubicBezTo>
                                      <a:pt x="533355" y="786109"/>
                                      <a:pt x="500094" y="892746"/>
                                      <a:pt x="486347" y="990927"/>
                                    </a:cubicBezTo>
                                    <a:cubicBezTo>
                                      <a:pt x="472600" y="1089108"/>
                                      <a:pt x="502045" y="1231087"/>
                                      <a:pt x="505969" y="1306846"/>
                                    </a:cubicBezTo>
                                    <a:cubicBezTo>
                                      <a:pt x="509893" y="1382605"/>
                                      <a:pt x="512620" y="1353540"/>
                                      <a:pt x="509894" y="1445480"/>
                                    </a:cubicBezTo>
                                    <a:cubicBezTo>
                                      <a:pt x="507168" y="1537420"/>
                                      <a:pt x="617229" y="1593228"/>
                                      <a:pt x="739654" y="1608457"/>
                                    </a:cubicBezTo>
                                    <a:cubicBezTo>
                                      <a:pt x="658482" y="1617731"/>
                                      <a:pt x="568648" y="1607304"/>
                                      <a:pt x="526496" y="1547561"/>
                                    </a:cubicBezTo>
                                    <a:cubicBezTo>
                                      <a:pt x="484344" y="1487818"/>
                                      <a:pt x="506120" y="1403870"/>
                                      <a:pt x="451027" y="1350015"/>
                                    </a:cubicBezTo>
                                    <a:cubicBezTo>
                                      <a:pt x="395934" y="1296160"/>
                                      <a:pt x="258997" y="1236114"/>
                                      <a:pt x="195937" y="1224433"/>
                                    </a:cubicBezTo>
                                    <a:cubicBezTo>
                                      <a:pt x="132877" y="1212752"/>
                                      <a:pt x="110593" y="1252026"/>
                                      <a:pt x="72668" y="1279926"/>
                                    </a:cubicBezTo>
                                    <a:cubicBezTo>
                                      <a:pt x="119276" y="1209004"/>
                                      <a:pt x="112082" y="1138335"/>
                                      <a:pt x="68392" y="1020360"/>
                                    </a:cubicBezTo>
                                    <a:cubicBezTo>
                                      <a:pt x="113998" y="1080979"/>
                                      <a:pt x="135367" y="1158074"/>
                                      <a:pt x="209386" y="1190017"/>
                                    </a:cubicBezTo>
                                    <a:cubicBezTo>
                                      <a:pt x="283405" y="1221960"/>
                                      <a:pt x="364273" y="1246878"/>
                                      <a:pt x="419631" y="1304884"/>
                                    </a:cubicBezTo>
                                    <a:cubicBezTo>
                                      <a:pt x="474989" y="1362890"/>
                                      <a:pt x="486428" y="1262884"/>
                                      <a:pt x="484385" y="1216584"/>
                                    </a:cubicBezTo>
                                    <a:cubicBezTo>
                                      <a:pt x="482342" y="1170284"/>
                                      <a:pt x="493076" y="1057213"/>
                                      <a:pt x="407373" y="1027086"/>
                                    </a:cubicBezTo>
                                    <a:cubicBezTo>
                                      <a:pt x="321670" y="996959"/>
                                      <a:pt x="182124" y="926084"/>
                                      <a:pt x="120182" y="871517"/>
                                    </a:cubicBezTo>
                                    <a:cubicBezTo>
                                      <a:pt x="58240" y="816950"/>
                                      <a:pt x="68821" y="788961"/>
                                      <a:pt x="0" y="706822"/>
                                    </a:cubicBezTo>
                                    <a:cubicBezTo>
                                      <a:pt x="45479" y="738986"/>
                                      <a:pt x="79544" y="808653"/>
                                      <a:pt x="150167" y="802553"/>
                                    </a:cubicBezTo>
                                    <a:cubicBezTo>
                                      <a:pt x="220790" y="796453"/>
                                      <a:pt x="249065" y="700138"/>
                                      <a:pt x="266577" y="641650"/>
                                    </a:cubicBezTo>
                                    <a:cubicBezTo>
                                      <a:pt x="320998" y="597448"/>
                                      <a:pt x="378634" y="553052"/>
                                      <a:pt x="392160" y="494482"/>
                                    </a:cubicBezTo>
                                    <a:cubicBezTo>
                                      <a:pt x="405686" y="435912"/>
                                      <a:pt x="394893" y="369036"/>
                                      <a:pt x="347733" y="290231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753" name="Freeform 4752">
                                <a:extLst>
                                  <a:ext uri="{FF2B5EF4-FFF2-40B4-BE49-F238E27FC236}">
                                    <a16:creationId xmlns:a16="http://schemas.microsoft.com/office/drawing/2014/main" id="{E1FB682F-E4C2-5B45-B6EF-A5FBF58C4DC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3658800" y="1479019"/>
                                <a:ext cx="1352492" cy="1136980"/>
                              </a:xfrm>
                              <a:custGeom>
                                <a:avLst/>
                                <a:gdLst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82858 w 1356364"/>
                                  <a:gd name="connsiteY34" fmla="*/ 770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82858 w 1356364"/>
                                  <a:gd name="connsiteY34" fmla="*/ 770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972000 w 1353106"/>
                                  <a:gd name="connsiteY25" fmla="*/ 6664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4577"/>
                                  <a:gd name="connsiteX1" fmla="*/ 555600 w 1353106"/>
                                  <a:gd name="connsiteY1" fmla="*/ 2819 h 1144577"/>
                                  <a:gd name="connsiteX2" fmla="*/ 532800 w 1353106"/>
                                  <a:gd name="connsiteY2" fmla="*/ 124019 h 1144577"/>
                                  <a:gd name="connsiteX3" fmla="*/ 566400 w 1353106"/>
                                  <a:gd name="connsiteY3" fmla="*/ 325619 h 1144577"/>
                                  <a:gd name="connsiteX4" fmla="*/ 675600 w 1353106"/>
                                  <a:gd name="connsiteY4" fmla="*/ 415619 h 1144577"/>
                                  <a:gd name="connsiteX5" fmla="*/ 739200 w 1353106"/>
                                  <a:gd name="connsiteY5" fmla="*/ 508019 h 1144577"/>
                                  <a:gd name="connsiteX6" fmla="*/ 926400 w 1353106"/>
                                  <a:gd name="connsiteY6" fmla="*/ 623219 h 1144577"/>
                                  <a:gd name="connsiteX7" fmla="*/ 1086000 w 1353106"/>
                                  <a:gd name="connsiteY7" fmla="*/ 650819 h 1144577"/>
                                  <a:gd name="connsiteX8" fmla="*/ 1232400 w 1353106"/>
                                  <a:gd name="connsiteY8" fmla="*/ 634019 h 1144577"/>
                                  <a:gd name="connsiteX9" fmla="*/ 1280400 w 1353106"/>
                                  <a:gd name="connsiteY9" fmla="*/ 640019 h 1144577"/>
                                  <a:gd name="connsiteX10" fmla="*/ 1258800 w 1353106"/>
                                  <a:gd name="connsiteY10" fmla="*/ 670019 h 1144577"/>
                                  <a:gd name="connsiteX11" fmla="*/ 1304400 w 1353106"/>
                                  <a:gd name="connsiteY11" fmla="*/ 863219 h 1144577"/>
                                  <a:gd name="connsiteX12" fmla="*/ 1351200 w 1353106"/>
                                  <a:gd name="connsiteY12" fmla="*/ 916019 h 1144577"/>
                                  <a:gd name="connsiteX13" fmla="*/ 1236000 w 1353106"/>
                                  <a:gd name="connsiteY13" fmla="*/ 964019 h 1144577"/>
                                  <a:gd name="connsiteX14" fmla="*/ 1174800 w 1353106"/>
                                  <a:gd name="connsiteY14" fmla="*/ 1138019 h 1144577"/>
                                  <a:gd name="connsiteX15" fmla="*/ 1116000 w 1353106"/>
                                  <a:gd name="connsiteY15" fmla="*/ 1105619 h 1144577"/>
                                  <a:gd name="connsiteX16" fmla="*/ 1198800 w 1353106"/>
                                  <a:gd name="connsiteY16" fmla="*/ 997619 h 1144577"/>
                                  <a:gd name="connsiteX17" fmla="*/ 1288800 w 1353106"/>
                                  <a:gd name="connsiteY17" fmla="*/ 853619 h 1144577"/>
                                  <a:gd name="connsiteX18" fmla="*/ 1225200 w 1353106"/>
                                  <a:gd name="connsiteY18" fmla="*/ 656819 h 1144577"/>
                                  <a:gd name="connsiteX19" fmla="*/ 1088400 w 1353106"/>
                                  <a:gd name="connsiteY19" fmla="*/ 673619 h 1144577"/>
                                  <a:gd name="connsiteX20" fmla="*/ 1074000 w 1353106"/>
                                  <a:gd name="connsiteY20" fmla="*/ 839219 h 1144577"/>
                                  <a:gd name="connsiteX21" fmla="*/ 1046400 w 1353106"/>
                                  <a:gd name="connsiteY21" fmla="*/ 1031219 h 1144577"/>
                                  <a:gd name="connsiteX22" fmla="*/ 1063200 w 1353106"/>
                                  <a:gd name="connsiteY22" fmla="*/ 1087619 h 1144577"/>
                                  <a:gd name="connsiteX23" fmla="*/ 975600 w 1353106"/>
                                  <a:gd name="connsiteY23" fmla="*/ 1066019 h 1144577"/>
                                  <a:gd name="connsiteX24" fmla="*/ 1063200 w 1353106"/>
                                  <a:gd name="connsiteY24" fmla="*/ 896819 h 1144577"/>
                                  <a:gd name="connsiteX25" fmla="*/ 1038000 w 1353106"/>
                                  <a:gd name="connsiteY25" fmla="*/ 734819 h 1144577"/>
                                  <a:gd name="connsiteX26" fmla="*/ 840000 w 1353106"/>
                                  <a:gd name="connsiteY26" fmla="*/ 619619 h 1144577"/>
                                  <a:gd name="connsiteX27" fmla="*/ 708000 w 1353106"/>
                                  <a:gd name="connsiteY27" fmla="*/ 689219 h 1144577"/>
                                  <a:gd name="connsiteX28" fmla="*/ 608400 w 1353106"/>
                                  <a:gd name="connsiteY28" fmla="*/ 836819 h 1144577"/>
                                  <a:gd name="connsiteX29" fmla="*/ 448800 w 1353106"/>
                                  <a:gd name="connsiteY29" fmla="*/ 758819 h 1144577"/>
                                  <a:gd name="connsiteX30" fmla="*/ 122400 w 1353106"/>
                                  <a:gd name="connsiteY30" fmla="*/ 816419 h 1144577"/>
                                  <a:gd name="connsiteX31" fmla="*/ 82800 w 1353106"/>
                                  <a:gd name="connsiteY31" fmla="*/ 923219 h 1144577"/>
                                  <a:gd name="connsiteX32" fmla="*/ 0 w 1353106"/>
                                  <a:gd name="connsiteY32" fmla="*/ 875219 h 1144577"/>
                                  <a:gd name="connsiteX33" fmla="*/ 206400 w 1353106"/>
                                  <a:gd name="connsiteY33" fmla="*/ 763619 h 1144577"/>
                                  <a:gd name="connsiteX34" fmla="*/ 528000 w 1353106"/>
                                  <a:gd name="connsiteY34" fmla="*/ 760019 h 1144577"/>
                                  <a:gd name="connsiteX35" fmla="*/ 703200 w 1353106"/>
                                  <a:gd name="connsiteY35" fmla="*/ 667619 h 1144577"/>
                                  <a:gd name="connsiteX36" fmla="*/ 758400 w 1353106"/>
                                  <a:gd name="connsiteY36" fmla="*/ 559619 h 1144577"/>
                                  <a:gd name="connsiteX37" fmla="*/ 615600 w 1353106"/>
                                  <a:gd name="connsiteY37" fmla="*/ 437219 h 1144577"/>
                                  <a:gd name="connsiteX38" fmla="*/ 495600 w 1353106"/>
                                  <a:gd name="connsiteY38" fmla="*/ 547619 h 1144577"/>
                                  <a:gd name="connsiteX39" fmla="*/ 243600 w 1353106"/>
                                  <a:gd name="connsiteY39" fmla="*/ 624419 h 1144577"/>
                                  <a:gd name="connsiteX40" fmla="*/ 241200 w 1353106"/>
                                  <a:gd name="connsiteY40" fmla="*/ 604019 h 1144577"/>
                                  <a:gd name="connsiteX41" fmla="*/ 494400 w 1353106"/>
                                  <a:gd name="connsiteY41" fmla="*/ 510419 h 1144577"/>
                                  <a:gd name="connsiteX42" fmla="*/ 526800 w 1353106"/>
                                  <a:gd name="connsiteY42" fmla="*/ 300419 h 1144577"/>
                                  <a:gd name="connsiteX43" fmla="*/ 501600 w 1353106"/>
                                  <a:gd name="connsiteY43" fmla="*/ 115619 h 1144577"/>
                                  <a:gd name="connsiteX44" fmla="*/ 514800 w 1353106"/>
                                  <a:gd name="connsiteY44" fmla="*/ 44819 h 1144577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60025"/>
                                  <a:gd name="connsiteY0" fmla="*/ 44819 h 1138019"/>
                                  <a:gd name="connsiteX1" fmla="*/ 555600 w 1360025"/>
                                  <a:gd name="connsiteY1" fmla="*/ 2819 h 1138019"/>
                                  <a:gd name="connsiteX2" fmla="*/ 532800 w 1360025"/>
                                  <a:gd name="connsiteY2" fmla="*/ 124019 h 1138019"/>
                                  <a:gd name="connsiteX3" fmla="*/ 566400 w 1360025"/>
                                  <a:gd name="connsiteY3" fmla="*/ 325619 h 1138019"/>
                                  <a:gd name="connsiteX4" fmla="*/ 675600 w 1360025"/>
                                  <a:gd name="connsiteY4" fmla="*/ 415619 h 1138019"/>
                                  <a:gd name="connsiteX5" fmla="*/ 739200 w 1360025"/>
                                  <a:gd name="connsiteY5" fmla="*/ 508019 h 1138019"/>
                                  <a:gd name="connsiteX6" fmla="*/ 926400 w 1360025"/>
                                  <a:gd name="connsiteY6" fmla="*/ 623219 h 1138019"/>
                                  <a:gd name="connsiteX7" fmla="*/ 1086000 w 1360025"/>
                                  <a:gd name="connsiteY7" fmla="*/ 650819 h 1138019"/>
                                  <a:gd name="connsiteX8" fmla="*/ 1232400 w 1360025"/>
                                  <a:gd name="connsiteY8" fmla="*/ 634019 h 1138019"/>
                                  <a:gd name="connsiteX9" fmla="*/ 1280400 w 1360025"/>
                                  <a:gd name="connsiteY9" fmla="*/ 640019 h 1138019"/>
                                  <a:gd name="connsiteX10" fmla="*/ 1258800 w 1360025"/>
                                  <a:gd name="connsiteY10" fmla="*/ 670019 h 1138019"/>
                                  <a:gd name="connsiteX11" fmla="*/ 1304400 w 1360025"/>
                                  <a:gd name="connsiteY11" fmla="*/ 863219 h 1138019"/>
                                  <a:gd name="connsiteX12" fmla="*/ 1351200 w 1360025"/>
                                  <a:gd name="connsiteY12" fmla="*/ 916019 h 1138019"/>
                                  <a:gd name="connsiteX13" fmla="*/ 1236000 w 1360025"/>
                                  <a:gd name="connsiteY13" fmla="*/ 964019 h 1138019"/>
                                  <a:gd name="connsiteX14" fmla="*/ 1174800 w 1360025"/>
                                  <a:gd name="connsiteY14" fmla="*/ 1138019 h 1138019"/>
                                  <a:gd name="connsiteX15" fmla="*/ 1116000 w 1360025"/>
                                  <a:gd name="connsiteY15" fmla="*/ 1105619 h 1138019"/>
                                  <a:gd name="connsiteX16" fmla="*/ 1198800 w 1360025"/>
                                  <a:gd name="connsiteY16" fmla="*/ 997619 h 1138019"/>
                                  <a:gd name="connsiteX17" fmla="*/ 1288800 w 1360025"/>
                                  <a:gd name="connsiteY17" fmla="*/ 853619 h 1138019"/>
                                  <a:gd name="connsiteX18" fmla="*/ 1225200 w 1360025"/>
                                  <a:gd name="connsiteY18" fmla="*/ 656819 h 1138019"/>
                                  <a:gd name="connsiteX19" fmla="*/ 1088400 w 1360025"/>
                                  <a:gd name="connsiteY19" fmla="*/ 673619 h 1138019"/>
                                  <a:gd name="connsiteX20" fmla="*/ 1074000 w 1360025"/>
                                  <a:gd name="connsiteY20" fmla="*/ 839219 h 1138019"/>
                                  <a:gd name="connsiteX21" fmla="*/ 1046400 w 1360025"/>
                                  <a:gd name="connsiteY21" fmla="*/ 1031219 h 1138019"/>
                                  <a:gd name="connsiteX22" fmla="*/ 1063200 w 1360025"/>
                                  <a:gd name="connsiteY22" fmla="*/ 1087619 h 1138019"/>
                                  <a:gd name="connsiteX23" fmla="*/ 975600 w 1360025"/>
                                  <a:gd name="connsiteY23" fmla="*/ 1066019 h 1138019"/>
                                  <a:gd name="connsiteX24" fmla="*/ 1063200 w 1360025"/>
                                  <a:gd name="connsiteY24" fmla="*/ 896819 h 1138019"/>
                                  <a:gd name="connsiteX25" fmla="*/ 1038000 w 1360025"/>
                                  <a:gd name="connsiteY25" fmla="*/ 734819 h 1138019"/>
                                  <a:gd name="connsiteX26" fmla="*/ 840000 w 1360025"/>
                                  <a:gd name="connsiteY26" fmla="*/ 619619 h 1138019"/>
                                  <a:gd name="connsiteX27" fmla="*/ 708000 w 1360025"/>
                                  <a:gd name="connsiteY27" fmla="*/ 689219 h 1138019"/>
                                  <a:gd name="connsiteX28" fmla="*/ 608400 w 1360025"/>
                                  <a:gd name="connsiteY28" fmla="*/ 836819 h 1138019"/>
                                  <a:gd name="connsiteX29" fmla="*/ 448800 w 1360025"/>
                                  <a:gd name="connsiteY29" fmla="*/ 758819 h 1138019"/>
                                  <a:gd name="connsiteX30" fmla="*/ 122400 w 1360025"/>
                                  <a:gd name="connsiteY30" fmla="*/ 816419 h 1138019"/>
                                  <a:gd name="connsiteX31" fmla="*/ 82800 w 1360025"/>
                                  <a:gd name="connsiteY31" fmla="*/ 923219 h 1138019"/>
                                  <a:gd name="connsiteX32" fmla="*/ 0 w 1360025"/>
                                  <a:gd name="connsiteY32" fmla="*/ 875219 h 1138019"/>
                                  <a:gd name="connsiteX33" fmla="*/ 206400 w 1360025"/>
                                  <a:gd name="connsiteY33" fmla="*/ 763619 h 1138019"/>
                                  <a:gd name="connsiteX34" fmla="*/ 528000 w 1360025"/>
                                  <a:gd name="connsiteY34" fmla="*/ 760019 h 1138019"/>
                                  <a:gd name="connsiteX35" fmla="*/ 703200 w 1360025"/>
                                  <a:gd name="connsiteY35" fmla="*/ 667619 h 1138019"/>
                                  <a:gd name="connsiteX36" fmla="*/ 758400 w 1360025"/>
                                  <a:gd name="connsiteY36" fmla="*/ 559619 h 1138019"/>
                                  <a:gd name="connsiteX37" fmla="*/ 615600 w 1360025"/>
                                  <a:gd name="connsiteY37" fmla="*/ 437219 h 1138019"/>
                                  <a:gd name="connsiteX38" fmla="*/ 495600 w 1360025"/>
                                  <a:gd name="connsiteY38" fmla="*/ 547619 h 1138019"/>
                                  <a:gd name="connsiteX39" fmla="*/ 243600 w 1360025"/>
                                  <a:gd name="connsiteY39" fmla="*/ 624419 h 1138019"/>
                                  <a:gd name="connsiteX40" fmla="*/ 241200 w 1360025"/>
                                  <a:gd name="connsiteY40" fmla="*/ 604019 h 1138019"/>
                                  <a:gd name="connsiteX41" fmla="*/ 494400 w 1360025"/>
                                  <a:gd name="connsiteY41" fmla="*/ 510419 h 1138019"/>
                                  <a:gd name="connsiteX42" fmla="*/ 526800 w 1360025"/>
                                  <a:gd name="connsiteY42" fmla="*/ 300419 h 1138019"/>
                                  <a:gd name="connsiteX43" fmla="*/ 501600 w 1360025"/>
                                  <a:gd name="connsiteY43" fmla="*/ 115619 h 1138019"/>
                                  <a:gd name="connsiteX44" fmla="*/ 514800 w 1360025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6800 w 1352492"/>
                                  <a:gd name="connsiteY4" fmla="*/ 426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3723 h 1136923"/>
                                  <a:gd name="connsiteX1" fmla="*/ 555600 w 1352492"/>
                                  <a:gd name="connsiteY1" fmla="*/ 1723 h 1136923"/>
                                  <a:gd name="connsiteX2" fmla="*/ 532800 w 1352492"/>
                                  <a:gd name="connsiteY2" fmla="*/ 122923 h 1136923"/>
                                  <a:gd name="connsiteX3" fmla="*/ 566400 w 1352492"/>
                                  <a:gd name="connsiteY3" fmla="*/ 324523 h 1136923"/>
                                  <a:gd name="connsiteX4" fmla="*/ 684000 w 1352492"/>
                                  <a:gd name="connsiteY4" fmla="*/ 443323 h 1136923"/>
                                  <a:gd name="connsiteX5" fmla="*/ 764400 w 1352492"/>
                                  <a:gd name="connsiteY5" fmla="*/ 521323 h 1136923"/>
                                  <a:gd name="connsiteX6" fmla="*/ 926400 w 1352492"/>
                                  <a:gd name="connsiteY6" fmla="*/ 622123 h 1136923"/>
                                  <a:gd name="connsiteX7" fmla="*/ 1086000 w 1352492"/>
                                  <a:gd name="connsiteY7" fmla="*/ 649723 h 1136923"/>
                                  <a:gd name="connsiteX8" fmla="*/ 1232400 w 1352492"/>
                                  <a:gd name="connsiteY8" fmla="*/ 632923 h 1136923"/>
                                  <a:gd name="connsiteX9" fmla="*/ 1280400 w 1352492"/>
                                  <a:gd name="connsiteY9" fmla="*/ 638923 h 1136923"/>
                                  <a:gd name="connsiteX10" fmla="*/ 1258800 w 1352492"/>
                                  <a:gd name="connsiteY10" fmla="*/ 668923 h 1136923"/>
                                  <a:gd name="connsiteX11" fmla="*/ 1304400 w 1352492"/>
                                  <a:gd name="connsiteY11" fmla="*/ 862123 h 1136923"/>
                                  <a:gd name="connsiteX12" fmla="*/ 1351200 w 1352492"/>
                                  <a:gd name="connsiteY12" fmla="*/ 914923 h 1136923"/>
                                  <a:gd name="connsiteX13" fmla="*/ 1236000 w 1352492"/>
                                  <a:gd name="connsiteY13" fmla="*/ 962923 h 1136923"/>
                                  <a:gd name="connsiteX14" fmla="*/ 1174800 w 1352492"/>
                                  <a:gd name="connsiteY14" fmla="*/ 1136923 h 1136923"/>
                                  <a:gd name="connsiteX15" fmla="*/ 1116000 w 1352492"/>
                                  <a:gd name="connsiteY15" fmla="*/ 1104523 h 1136923"/>
                                  <a:gd name="connsiteX16" fmla="*/ 1198800 w 1352492"/>
                                  <a:gd name="connsiteY16" fmla="*/ 996523 h 1136923"/>
                                  <a:gd name="connsiteX17" fmla="*/ 1288800 w 1352492"/>
                                  <a:gd name="connsiteY17" fmla="*/ 852523 h 1136923"/>
                                  <a:gd name="connsiteX18" fmla="*/ 1225200 w 1352492"/>
                                  <a:gd name="connsiteY18" fmla="*/ 655723 h 1136923"/>
                                  <a:gd name="connsiteX19" fmla="*/ 1088400 w 1352492"/>
                                  <a:gd name="connsiteY19" fmla="*/ 672523 h 1136923"/>
                                  <a:gd name="connsiteX20" fmla="*/ 1074000 w 1352492"/>
                                  <a:gd name="connsiteY20" fmla="*/ 838123 h 1136923"/>
                                  <a:gd name="connsiteX21" fmla="*/ 1046400 w 1352492"/>
                                  <a:gd name="connsiteY21" fmla="*/ 1030123 h 1136923"/>
                                  <a:gd name="connsiteX22" fmla="*/ 1063200 w 1352492"/>
                                  <a:gd name="connsiteY22" fmla="*/ 1086523 h 1136923"/>
                                  <a:gd name="connsiteX23" fmla="*/ 975600 w 1352492"/>
                                  <a:gd name="connsiteY23" fmla="*/ 1064923 h 1136923"/>
                                  <a:gd name="connsiteX24" fmla="*/ 1063200 w 1352492"/>
                                  <a:gd name="connsiteY24" fmla="*/ 895723 h 1136923"/>
                                  <a:gd name="connsiteX25" fmla="*/ 1038000 w 1352492"/>
                                  <a:gd name="connsiteY25" fmla="*/ 733723 h 1136923"/>
                                  <a:gd name="connsiteX26" fmla="*/ 840000 w 1352492"/>
                                  <a:gd name="connsiteY26" fmla="*/ 618523 h 1136923"/>
                                  <a:gd name="connsiteX27" fmla="*/ 708000 w 1352492"/>
                                  <a:gd name="connsiteY27" fmla="*/ 688123 h 1136923"/>
                                  <a:gd name="connsiteX28" fmla="*/ 608400 w 1352492"/>
                                  <a:gd name="connsiteY28" fmla="*/ 835723 h 1136923"/>
                                  <a:gd name="connsiteX29" fmla="*/ 448800 w 1352492"/>
                                  <a:gd name="connsiteY29" fmla="*/ 757723 h 1136923"/>
                                  <a:gd name="connsiteX30" fmla="*/ 122400 w 1352492"/>
                                  <a:gd name="connsiteY30" fmla="*/ 815323 h 1136923"/>
                                  <a:gd name="connsiteX31" fmla="*/ 82800 w 1352492"/>
                                  <a:gd name="connsiteY31" fmla="*/ 922123 h 1136923"/>
                                  <a:gd name="connsiteX32" fmla="*/ 0 w 1352492"/>
                                  <a:gd name="connsiteY32" fmla="*/ 874123 h 1136923"/>
                                  <a:gd name="connsiteX33" fmla="*/ 206400 w 1352492"/>
                                  <a:gd name="connsiteY33" fmla="*/ 762523 h 1136923"/>
                                  <a:gd name="connsiteX34" fmla="*/ 528000 w 1352492"/>
                                  <a:gd name="connsiteY34" fmla="*/ 758923 h 1136923"/>
                                  <a:gd name="connsiteX35" fmla="*/ 703200 w 1352492"/>
                                  <a:gd name="connsiteY35" fmla="*/ 666523 h 1136923"/>
                                  <a:gd name="connsiteX36" fmla="*/ 758400 w 1352492"/>
                                  <a:gd name="connsiteY36" fmla="*/ 558523 h 1136923"/>
                                  <a:gd name="connsiteX37" fmla="*/ 615600 w 1352492"/>
                                  <a:gd name="connsiteY37" fmla="*/ 436123 h 1136923"/>
                                  <a:gd name="connsiteX38" fmla="*/ 495600 w 1352492"/>
                                  <a:gd name="connsiteY38" fmla="*/ 546523 h 1136923"/>
                                  <a:gd name="connsiteX39" fmla="*/ 243600 w 1352492"/>
                                  <a:gd name="connsiteY39" fmla="*/ 623323 h 1136923"/>
                                  <a:gd name="connsiteX40" fmla="*/ 241200 w 1352492"/>
                                  <a:gd name="connsiteY40" fmla="*/ 602923 h 1136923"/>
                                  <a:gd name="connsiteX41" fmla="*/ 494400 w 1352492"/>
                                  <a:gd name="connsiteY41" fmla="*/ 509323 h 1136923"/>
                                  <a:gd name="connsiteX42" fmla="*/ 526800 w 1352492"/>
                                  <a:gd name="connsiteY42" fmla="*/ 299323 h 1136923"/>
                                  <a:gd name="connsiteX43" fmla="*/ 501600 w 1352492"/>
                                  <a:gd name="connsiteY43" fmla="*/ 114523 h 1136923"/>
                                  <a:gd name="connsiteX44" fmla="*/ 514800 w 1352492"/>
                                  <a:gd name="connsiteY44" fmla="*/ 43723 h 1136923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64800 w 1352492"/>
                                  <a:gd name="connsiteY4" fmla="*/ 4205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64800 w 1352492"/>
                                  <a:gd name="connsiteY4" fmla="*/ 4205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</a:cxnLst>
                                <a:rect l="l" t="t" r="r" b="b"/>
                                <a:pathLst>
                                  <a:path w="1352492" h="1136980">
                                    <a:moveTo>
                                      <a:pt x="514800" y="43780"/>
                                    </a:moveTo>
                                    <a:cubicBezTo>
                                      <a:pt x="523800" y="24980"/>
                                      <a:pt x="551800" y="-8020"/>
                                      <a:pt x="555600" y="1780"/>
                                    </a:cubicBezTo>
                                    <a:cubicBezTo>
                                      <a:pt x="559400" y="11580"/>
                                      <a:pt x="570600" y="21180"/>
                                      <a:pt x="537600" y="102580"/>
                                    </a:cubicBezTo>
                                    <a:cubicBezTo>
                                      <a:pt x="504600" y="183980"/>
                                      <a:pt x="535600" y="267980"/>
                                      <a:pt x="566400" y="324580"/>
                                    </a:cubicBezTo>
                                    <a:cubicBezTo>
                                      <a:pt x="597200" y="381180"/>
                                      <a:pt x="597000" y="354180"/>
                                      <a:pt x="664800" y="420580"/>
                                    </a:cubicBezTo>
                                    <a:cubicBezTo>
                                      <a:pt x="732600" y="486980"/>
                                      <a:pt x="720800" y="487780"/>
                                      <a:pt x="764400" y="521380"/>
                                    </a:cubicBezTo>
                                    <a:cubicBezTo>
                                      <a:pt x="808000" y="554980"/>
                                      <a:pt x="872800" y="600780"/>
                                      <a:pt x="926400" y="622180"/>
                                    </a:cubicBezTo>
                                    <a:cubicBezTo>
                                      <a:pt x="980000" y="643580"/>
                                      <a:pt x="1021800" y="665980"/>
                                      <a:pt x="1086000" y="649780"/>
                                    </a:cubicBezTo>
                                    <a:cubicBezTo>
                                      <a:pt x="1150200" y="633580"/>
                                      <a:pt x="1182000" y="615580"/>
                                      <a:pt x="1232400" y="632980"/>
                                    </a:cubicBezTo>
                                    <a:cubicBezTo>
                                      <a:pt x="1282800" y="650380"/>
                                      <a:pt x="1276000" y="632980"/>
                                      <a:pt x="1280400" y="638980"/>
                                    </a:cubicBezTo>
                                    <a:cubicBezTo>
                                      <a:pt x="1284800" y="644980"/>
                                      <a:pt x="1284800" y="659380"/>
                                      <a:pt x="1258800" y="668980"/>
                                    </a:cubicBezTo>
                                    <a:cubicBezTo>
                                      <a:pt x="1260400" y="712180"/>
                                      <a:pt x="1289000" y="821180"/>
                                      <a:pt x="1304400" y="862180"/>
                                    </a:cubicBezTo>
                                    <a:cubicBezTo>
                                      <a:pt x="1319800" y="903180"/>
                                      <a:pt x="1360200" y="895780"/>
                                      <a:pt x="1351200" y="914980"/>
                                    </a:cubicBezTo>
                                    <a:cubicBezTo>
                                      <a:pt x="1342200" y="934180"/>
                                      <a:pt x="1300200" y="889980"/>
                                      <a:pt x="1236000" y="962980"/>
                                    </a:cubicBezTo>
                                    <a:cubicBezTo>
                                      <a:pt x="1171800" y="1035980"/>
                                      <a:pt x="1175600" y="1058180"/>
                                      <a:pt x="1174800" y="1136980"/>
                                    </a:cubicBezTo>
                                    <a:cubicBezTo>
                                      <a:pt x="1144000" y="1124580"/>
                                      <a:pt x="1145600" y="1113580"/>
                                      <a:pt x="1116000" y="1104580"/>
                                    </a:cubicBezTo>
                                    <a:cubicBezTo>
                                      <a:pt x="1150000" y="1100380"/>
                                      <a:pt x="1170000" y="1038580"/>
                                      <a:pt x="1198800" y="996580"/>
                                    </a:cubicBezTo>
                                    <a:cubicBezTo>
                                      <a:pt x="1227600" y="954580"/>
                                      <a:pt x="1284400" y="909380"/>
                                      <a:pt x="1288800" y="852580"/>
                                    </a:cubicBezTo>
                                    <a:cubicBezTo>
                                      <a:pt x="1293200" y="795780"/>
                                      <a:pt x="1262200" y="677380"/>
                                      <a:pt x="1225200" y="655780"/>
                                    </a:cubicBezTo>
                                    <a:cubicBezTo>
                                      <a:pt x="1188200" y="634180"/>
                                      <a:pt x="1125600" y="644580"/>
                                      <a:pt x="1088400" y="672580"/>
                                    </a:cubicBezTo>
                                    <a:cubicBezTo>
                                      <a:pt x="1051200" y="700580"/>
                                      <a:pt x="1057000" y="749780"/>
                                      <a:pt x="1074000" y="838180"/>
                                    </a:cubicBezTo>
                                    <a:cubicBezTo>
                                      <a:pt x="1091000" y="926580"/>
                                      <a:pt x="1062600" y="985180"/>
                                      <a:pt x="1046400" y="1030180"/>
                                    </a:cubicBezTo>
                                    <a:cubicBezTo>
                                      <a:pt x="1030200" y="1075180"/>
                                      <a:pt x="1043200" y="1062780"/>
                                      <a:pt x="1063200" y="1086580"/>
                                    </a:cubicBezTo>
                                    <a:cubicBezTo>
                                      <a:pt x="1037600" y="1077980"/>
                                      <a:pt x="1027200" y="1077580"/>
                                      <a:pt x="975600" y="1064980"/>
                                    </a:cubicBezTo>
                                    <a:cubicBezTo>
                                      <a:pt x="1026000" y="1054780"/>
                                      <a:pt x="1062400" y="970180"/>
                                      <a:pt x="1063200" y="895780"/>
                                    </a:cubicBezTo>
                                    <a:cubicBezTo>
                                      <a:pt x="1064000" y="821380"/>
                                      <a:pt x="1052400" y="809980"/>
                                      <a:pt x="1038000" y="733780"/>
                                    </a:cubicBezTo>
                                    <a:cubicBezTo>
                                      <a:pt x="1023600" y="657580"/>
                                      <a:pt x="895000" y="626180"/>
                                      <a:pt x="840000" y="618580"/>
                                    </a:cubicBezTo>
                                    <a:cubicBezTo>
                                      <a:pt x="785000" y="610980"/>
                                      <a:pt x="776600" y="641180"/>
                                      <a:pt x="708000" y="688180"/>
                                    </a:cubicBezTo>
                                    <a:cubicBezTo>
                                      <a:pt x="639400" y="735180"/>
                                      <a:pt x="618000" y="795380"/>
                                      <a:pt x="608400" y="835780"/>
                                    </a:cubicBezTo>
                                    <a:cubicBezTo>
                                      <a:pt x="578400" y="801780"/>
                                      <a:pt x="556200" y="753980"/>
                                      <a:pt x="448800" y="757780"/>
                                    </a:cubicBezTo>
                                    <a:cubicBezTo>
                                      <a:pt x="341400" y="761580"/>
                                      <a:pt x="183400" y="787980"/>
                                      <a:pt x="122400" y="815380"/>
                                    </a:cubicBezTo>
                                    <a:cubicBezTo>
                                      <a:pt x="61400" y="842780"/>
                                      <a:pt x="98400" y="878780"/>
                                      <a:pt x="82800" y="922180"/>
                                    </a:cubicBezTo>
                                    <a:cubicBezTo>
                                      <a:pt x="96000" y="814380"/>
                                      <a:pt x="55000" y="852780"/>
                                      <a:pt x="0" y="874180"/>
                                    </a:cubicBezTo>
                                    <a:cubicBezTo>
                                      <a:pt x="44600" y="840380"/>
                                      <a:pt x="118400" y="781780"/>
                                      <a:pt x="206400" y="762580"/>
                                    </a:cubicBezTo>
                                    <a:cubicBezTo>
                                      <a:pt x="294400" y="743380"/>
                                      <a:pt x="416400" y="732980"/>
                                      <a:pt x="528000" y="758980"/>
                                    </a:cubicBezTo>
                                    <a:cubicBezTo>
                                      <a:pt x="639600" y="784980"/>
                                      <a:pt x="666800" y="701980"/>
                                      <a:pt x="703200" y="666580"/>
                                    </a:cubicBezTo>
                                    <a:cubicBezTo>
                                      <a:pt x="739600" y="631180"/>
                                      <a:pt x="789800" y="590980"/>
                                      <a:pt x="746400" y="546580"/>
                                    </a:cubicBezTo>
                                    <a:cubicBezTo>
                                      <a:pt x="703000" y="502180"/>
                                      <a:pt x="657400" y="436180"/>
                                      <a:pt x="615600" y="436180"/>
                                    </a:cubicBezTo>
                                    <a:cubicBezTo>
                                      <a:pt x="573800" y="436180"/>
                                      <a:pt x="551600" y="497380"/>
                                      <a:pt x="495600" y="546580"/>
                                    </a:cubicBezTo>
                                    <a:cubicBezTo>
                                      <a:pt x="439600" y="595780"/>
                                      <a:pt x="353200" y="602780"/>
                                      <a:pt x="243600" y="623380"/>
                                    </a:cubicBezTo>
                                    <a:cubicBezTo>
                                      <a:pt x="244400" y="613980"/>
                                      <a:pt x="245000" y="613580"/>
                                      <a:pt x="241200" y="602980"/>
                                    </a:cubicBezTo>
                                    <a:cubicBezTo>
                                      <a:pt x="302200" y="579180"/>
                                      <a:pt x="426400" y="607980"/>
                                      <a:pt x="494400" y="509380"/>
                                    </a:cubicBezTo>
                                    <a:cubicBezTo>
                                      <a:pt x="562400" y="410780"/>
                                      <a:pt x="525600" y="365180"/>
                                      <a:pt x="526800" y="299380"/>
                                    </a:cubicBezTo>
                                    <a:cubicBezTo>
                                      <a:pt x="495600" y="223980"/>
                                      <a:pt x="500600" y="163980"/>
                                      <a:pt x="501600" y="114580"/>
                                    </a:cubicBezTo>
                                    <a:cubicBezTo>
                                      <a:pt x="502600" y="65180"/>
                                      <a:pt x="505800" y="62580"/>
                                      <a:pt x="514800" y="43780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 w="6350"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sp>
                          <p:nvSpPr>
                            <p:cNvPr id="4749" name="Freeform 4748">
                              <a:extLst>
                                <a:ext uri="{FF2B5EF4-FFF2-40B4-BE49-F238E27FC236}">
                                  <a16:creationId xmlns:a16="http://schemas.microsoft.com/office/drawing/2014/main" id="{AE19BC58-9B69-924C-9298-9EA22F32CDA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407600" y="2241600"/>
                              <a:ext cx="175200" cy="168000"/>
                            </a:xfrm>
                            <a:custGeom>
                              <a:avLst/>
                              <a:gdLst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0 w 175928"/>
                                <a:gd name="connsiteY0" fmla="*/ 78001 h 159608"/>
                                <a:gd name="connsiteX1" fmla="*/ 126000 w 175928"/>
                                <a:gd name="connsiteY1" fmla="*/ 1 h 159608"/>
                                <a:gd name="connsiteX2" fmla="*/ 138000 w 175928"/>
                                <a:gd name="connsiteY2" fmla="*/ 75601 h 159608"/>
                                <a:gd name="connsiteX3" fmla="*/ 175200 w 175928"/>
                                <a:gd name="connsiteY3" fmla="*/ 79201 h 159608"/>
                                <a:gd name="connsiteX4" fmla="*/ 100800 w 175928"/>
                                <a:gd name="connsiteY4" fmla="*/ 159601 h 159608"/>
                                <a:gd name="connsiteX5" fmla="*/ 0 w 175928"/>
                                <a:gd name="connsiteY5" fmla="*/ 78001 h 159608"/>
                                <a:gd name="connsiteX0" fmla="*/ 0 w 175928"/>
                                <a:gd name="connsiteY0" fmla="*/ 78001 h 159608"/>
                                <a:gd name="connsiteX1" fmla="*/ 126000 w 175928"/>
                                <a:gd name="connsiteY1" fmla="*/ 1 h 159608"/>
                                <a:gd name="connsiteX2" fmla="*/ 138000 w 175928"/>
                                <a:gd name="connsiteY2" fmla="*/ 75601 h 159608"/>
                                <a:gd name="connsiteX3" fmla="*/ 175200 w 175928"/>
                                <a:gd name="connsiteY3" fmla="*/ 79201 h 159608"/>
                                <a:gd name="connsiteX4" fmla="*/ 100800 w 175928"/>
                                <a:gd name="connsiteY4" fmla="*/ 159601 h 159608"/>
                                <a:gd name="connsiteX5" fmla="*/ 0 w 175928"/>
                                <a:gd name="connsiteY5" fmla="*/ 78001 h 159608"/>
                                <a:gd name="connsiteX0" fmla="*/ 0 w 175928"/>
                                <a:gd name="connsiteY0" fmla="*/ 78001 h 159601"/>
                                <a:gd name="connsiteX1" fmla="*/ 126000 w 175928"/>
                                <a:gd name="connsiteY1" fmla="*/ 1 h 159601"/>
                                <a:gd name="connsiteX2" fmla="*/ 138000 w 175928"/>
                                <a:gd name="connsiteY2" fmla="*/ 75601 h 159601"/>
                                <a:gd name="connsiteX3" fmla="*/ 175200 w 175928"/>
                                <a:gd name="connsiteY3" fmla="*/ 79201 h 159601"/>
                                <a:gd name="connsiteX4" fmla="*/ 100800 w 175928"/>
                                <a:gd name="connsiteY4" fmla="*/ 159601 h 159601"/>
                                <a:gd name="connsiteX5" fmla="*/ 0 w 175928"/>
                                <a:gd name="connsiteY5" fmla="*/ 78001 h 159601"/>
                                <a:gd name="connsiteX0" fmla="*/ 0 w 175928"/>
                                <a:gd name="connsiteY0" fmla="*/ 78001 h 159601"/>
                                <a:gd name="connsiteX1" fmla="*/ 126000 w 175928"/>
                                <a:gd name="connsiteY1" fmla="*/ 1 h 159601"/>
                                <a:gd name="connsiteX2" fmla="*/ 138000 w 175928"/>
                                <a:gd name="connsiteY2" fmla="*/ 75601 h 159601"/>
                                <a:gd name="connsiteX3" fmla="*/ 175200 w 175928"/>
                                <a:gd name="connsiteY3" fmla="*/ 79201 h 159601"/>
                                <a:gd name="connsiteX4" fmla="*/ 100800 w 175928"/>
                                <a:gd name="connsiteY4" fmla="*/ 159601 h 159601"/>
                                <a:gd name="connsiteX5" fmla="*/ 0 w 175928"/>
                                <a:gd name="connsiteY5" fmla="*/ 78001 h 159601"/>
                                <a:gd name="connsiteX0" fmla="*/ 0 w 175928"/>
                                <a:gd name="connsiteY0" fmla="*/ 78000 h 159600"/>
                                <a:gd name="connsiteX1" fmla="*/ 126000 w 175928"/>
                                <a:gd name="connsiteY1" fmla="*/ 0 h 159600"/>
                                <a:gd name="connsiteX2" fmla="*/ 138000 w 175928"/>
                                <a:gd name="connsiteY2" fmla="*/ 75600 h 159600"/>
                                <a:gd name="connsiteX3" fmla="*/ 175200 w 175928"/>
                                <a:gd name="connsiteY3" fmla="*/ 79200 h 159600"/>
                                <a:gd name="connsiteX4" fmla="*/ 100800 w 175928"/>
                                <a:gd name="connsiteY4" fmla="*/ 159600 h 159600"/>
                                <a:gd name="connsiteX5" fmla="*/ 0 w 175928"/>
                                <a:gd name="connsiteY5" fmla="*/ 78000 h 159600"/>
                                <a:gd name="connsiteX0" fmla="*/ 0 w 175200"/>
                                <a:gd name="connsiteY0" fmla="*/ 78000 h 159600"/>
                                <a:gd name="connsiteX1" fmla="*/ 126000 w 175200"/>
                                <a:gd name="connsiteY1" fmla="*/ 0 h 159600"/>
                                <a:gd name="connsiteX2" fmla="*/ 138000 w 175200"/>
                                <a:gd name="connsiteY2" fmla="*/ 75600 h 159600"/>
                                <a:gd name="connsiteX3" fmla="*/ 175200 w 175200"/>
                                <a:gd name="connsiteY3" fmla="*/ 79200 h 159600"/>
                                <a:gd name="connsiteX4" fmla="*/ 100800 w 175200"/>
                                <a:gd name="connsiteY4" fmla="*/ 159600 h 159600"/>
                                <a:gd name="connsiteX5" fmla="*/ 0 w 175200"/>
                                <a:gd name="connsiteY5" fmla="*/ 78000 h 159600"/>
                                <a:gd name="connsiteX0" fmla="*/ 0 w 175200"/>
                                <a:gd name="connsiteY0" fmla="*/ 78000 h 159600"/>
                                <a:gd name="connsiteX1" fmla="*/ 126000 w 175200"/>
                                <a:gd name="connsiteY1" fmla="*/ 0 h 159600"/>
                                <a:gd name="connsiteX2" fmla="*/ 138000 w 175200"/>
                                <a:gd name="connsiteY2" fmla="*/ 75600 h 159600"/>
                                <a:gd name="connsiteX3" fmla="*/ 175200 w 175200"/>
                                <a:gd name="connsiteY3" fmla="*/ 79200 h 159600"/>
                                <a:gd name="connsiteX4" fmla="*/ 100800 w 175200"/>
                                <a:gd name="connsiteY4" fmla="*/ 159600 h 159600"/>
                                <a:gd name="connsiteX5" fmla="*/ 0 w 175200"/>
                                <a:gd name="connsiteY5" fmla="*/ 78000 h 1596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8000"/>
                                <a:gd name="connsiteX1" fmla="*/ 126000 w 175200"/>
                                <a:gd name="connsiteY1" fmla="*/ 0 h 168000"/>
                                <a:gd name="connsiteX2" fmla="*/ 138000 w 175200"/>
                                <a:gd name="connsiteY2" fmla="*/ 75600 h 168000"/>
                                <a:gd name="connsiteX3" fmla="*/ 175200 w 175200"/>
                                <a:gd name="connsiteY3" fmla="*/ 79200 h 168000"/>
                                <a:gd name="connsiteX4" fmla="*/ 99600 w 175200"/>
                                <a:gd name="connsiteY4" fmla="*/ 168000 h 168000"/>
                                <a:gd name="connsiteX5" fmla="*/ 0 w 175200"/>
                                <a:gd name="connsiteY5" fmla="*/ 78000 h 16800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75200" h="168000">
                                  <a:moveTo>
                                    <a:pt x="0" y="78000"/>
                                  </a:moveTo>
                                  <a:cubicBezTo>
                                    <a:pt x="111000" y="92200"/>
                                    <a:pt x="104200" y="61600"/>
                                    <a:pt x="126000" y="0"/>
                                  </a:cubicBezTo>
                                  <a:cubicBezTo>
                                    <a:pt x="135800" y="32000"/>
                                    <a:pt x="129800" y="62400"/>
                                    <a:pt x="138000" y="75600"/>
                                  </a:cubicBezTo>
                                  <a:cubicBezTo>
                                    <a:pt x="146200" y="88800"/>
                                    <a:pt x="161000" y="76000"/>
                                    <a:pt x="175200" y="79200"/>
                                  </a:cubicBezTo>
                                  <a:cubicBezTo>
                                    <a:pt x="133000" y="116000"/>
                                    <a:pt x="132200" y="132800"/>
                                    <a:pt x="99600" y="168000"/>
                                  </a:cubicBezTo>
                                  <a:cubicBezTo>
                                    <a:pt x="98200" y="119200"/>
                                    <a:pt x="63000" y="91400"/>
                                    <a:pt x="0" y="7800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6350"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  <p:sp>
                          <p:nvSpPr>
                            <p:cNvPr id="4750" name="Freeform 4749">
                              <a:extLst>
                                <a:ext uri="{FF2B5EF4-FFF2-40B4-BE49-F238E27FC236}">
                                  <a16:creationId xmlns:a16="http://schemas.microsoft.com/office/drawing/2014/main" id="{9AE0B43E-F61C-6C48-8E91-9544FAF000A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368000" y="1351199"/>
                              <a:ext cx="129600" cy="352656"/>
                            </a:xfrm>
                            <a:custGeom>
                              <a:avLst/>
                              <a:gdLst>
                                <a:gd name="connsiteX0" fmla="*/ 41 w 130029"/>
                                <a:gd name="connsiteY0" fmla="*/ 6668 h 350592"/>
                                <a:gd name="connsiteX1" fmla="*/ 62441 w 130029"/>
                                <a:gd name="connsiteY1" fmla="*/ 141068 h 350592"/>
                                <a:gd name="connsiteX2" fmla="*/ 16841 w 130029"/>
                                <a:gd name="connsiteY2" fmla="*/ 327068 h 350592"/>
                                <a:gd name="connsiteX3" fmla="*/ 37241 w 130029"/>
                                <a:gd name="connsiteY3" fmla="*/ 346268 h 350592"/>
                                <a:gd name="connsiteX4" fmla="*/ 94841 w 130029"/>
                                <a:gd name="connsiteY4" fmla="*/ 311468 h 350592"/>
                                <a:gd name="connsiteX5" fmla="*/ 84041 w 130029"/>
                                <a:gd name="connsiteY5" fmla="*/ 124268 h 350592"/>
                                <a:gd name="connsiteX6" fmla="*/ 129641 w 130029"/>
                                <a:gd name="connsiteY6" fmla="*/ 10268 h 350592"/>
                                <a:gd name="connsiteX7" fmla="*/ 54041 w 130029"/>
                                <a:gd name="connsiteY7" fmla="*/ 19868 h 350592"/>
                                <a:gd name="connsiteX8" fmla="*/ 41 w 130029"/>
                                <a:gd name="connsiteY8" fmla="*/ 6668 h 350592"/>
                                <a:gd name="connsiteX0" fmla="*/ 41 w 130029"/>
                                <a:gd name="connsiteY0" fmla="*/ 6668 h 353168"/>
                                <a:gd name="connsiteX1" fmla="*/ 62441 w 130029"/>
                                <a:gd name="connsiteY1" fmla="*/ 141068 h 353168"/>
                                <a:gd name="connsiteX2" fmla="*/ 16841 w 130029"/>
                                <a:gd name="connsiteY2" fmla="*/ 327068 h 353168"/>
                                <a:gd name="connsiteX3" fmla="*/ 37241 w 130029"/>
                                <a:gd name="connsiteY3" fmla="*/ 346268 h 353168"/>
                                <a:gd name="connsiteX4" fmla="*/ 94841 w 130029"/>
                                <a:gd name="connsiteY4" fmla="*/ 311468 h 353168"/>
                                <a:gd name="connsiteX5" fmla="*/ 84041 w 130029"/>
                                <a:gd name="connsiteY5" fmla="*/ 124268 h 353168"/>
                                <a:gd name="connsiteX6" fmla="*/ 129641 w 130029"/>
                                <a:gd name="connsiteY6" fmla="*/ 10268 h 353168"/>
                                <a:gd name="connsiteX7" fmla="*/ 54041 w 130029"/>
                                <a:gd name="connsiteY7" fmla="*/ 19868 h 353168"/>
                                <a:gd name="connsiteX8" fmla="*/ 41 w 130029"/>
                                <a:gd name="connsiteY8" fmla="*/ 6668 h 353168"/>
                                <a:gd name="connsiteX0" fmla="*/ 41 w 130029"/>
                                <a:gd name="connsiteY0" fmla="*/ 6668 h 350202"/>
                                <a:gd name="connsiteX1" fmla="*/ 62441 w 130029"/>
                                <a:gd name="connsiteY1" fmla="*/ 141068 h 350202"/>
                                <a:gd name="connsiteX2" fmla="*/ 16841 w 130029"/>
                                <a:gd name="connsiteY2" fmla="*/ 327068 h 350202"/>
                                <a:gd name="connsiteX3" fmla="*/ 37241 w 130029"/>
                                <a:gd name="connsiteY3" fmla="*/ 346268 h 350202"/>
                                <a:gd name="connsiteX4" fmla="*/ 94841 w 130029"/>
                                <a:gd name="connsiteY4" fmla="*/ 311468 h 350202"/>
                                <a:gd name="connsiteX5" fmla="*/ 84041 w 130029"/>
                                <a:gd name="connsiteY5" fmla="*/ 124268 h 350202"/>
                                <a:gd name="connsiteX6" fmla="*/ 129641 w 130029"/>
                                <a:gd name="connsiteY6" fmla="*/ 10268 h 350202"/>
                                <a:gd name="connsiteX7" fmla="*/ 54041 w 130029"/>
                                <a:gd name="connsiteY7" fmla="*/ 19868 h 350202"/>
                                <a:gd name="connsiteX8" fmla="*/ 41 w 130029"/>
                                <a:gd name="connsiteY8" fmla="*/ 6668 h 350202"/>
                                <a:gd name="connsiteX0" fmla="*/ 41 w 130029"/>
                                <a:gd name="connsiteY0" fmla="*/ 6668 h 358424"/>
                                <a:gd name="connsiteX1" fmla="*/ 62441 w 130029"/>
                                <a:gd name="connsiteY1" fmla="*/ 141068 h 358424"/>
                                <a:gd name="connsiteX2" fmla="*/ 16841 w 130029"/>
                                <a:gd name="connsiteY2" fmla="*/ 327068 h 358424"/>
                                <a:gd name="connsiteX3" fmla="*/ 37241 w 130029"/>
                                <a:gd name="connsiteY3" fmla="*/ 346268 h 358424"/>
                                <a:gd name="connsiteX4" fmla="*/ 94841 w 130029"/>
                                <a:gd name="connsiteY4" fmla="*/ 311468 h 358424"/>
                                <a:gd name="connsiteX5" fmla="*/ 84041 w 130029"/>
                                <a:gd name="connsiteY5" fmla="*/ 124268 h 358424"/>
                                <a:gd name="connsiteX6" fmla="*/ 129641 w 130029"/>
                                <a:gd name="connsiteY6" fmla="*/ 10268 h 358424"/>
                                <a:gd name="connsiteX7" fmla="*/ 54041 w 130029"/>
                                <a:gd name="connsiteY7" fmla="*/ 19868 h 358424"/>
                                <a:gd name="connsiteX8" fmla="*/ 41 w 130029"/>
                                <a:gd name="connsiteY8" fmla="*/ 6668 h 358424"/>
                                <a:gd name="connsiteX0" fmla="*/ 41 w 129972"/>
                                <a:gd name="connsiteY0" fmla="*/ 6668 h 358424"/>
                                <a:gd name="connsiteX1" fmla="*/ 62441 w 129972"/>
                                <a:gd name="connsiteY1" fmla="*/ 141068 h 358424"/>
                                <a:gd name="connsiteX2" fmla="*/ 16841 w 129972"/>
                                <a:gd name="connsiteY2" fmla="*/ 327068 h 358424"/>
                                <a:gd name="connsiteX3" fmla="*/ 37241 w 129972"/>
                                <a:gd name="connsiteY3" fmla="*/ 346268 h 358424"/>
                                <a:gd name="connsiteX4" fmla="*/ 94841 w 129972"/>
                                <a:gd name="connsiteY4" fmla="*/ 311468 h 358424"/>
                                <a:gd name="connsiteX5" fmla="*/ 84041 w 129972"/>
                                <a:gd name="connsiteY5" fmla="*/ 124268 h 358424"/>
                                <a:gd name="connsiteX6" fmla="*/ 129641 w 129972"/>
                                <a:gd name="connsiteY6" fmla="*/ 10268 h 358424"/>
                                <a:gd name="connsiteX7" fmla="*/ 54041 w 129972"/>
                                <a:gd name="connsiteY7" fmla="*/ 19868 h 358424"/>
                                <a:gd name="connsiteX8" fmla="*/ 41 w 129972"/>
                                <a:gd name="connsiteY8" fmla="*/ 6668 h 358424"/>
                                <a:gd name="connsiteX0" fmla="*/ 41 w 129641"/>
                                <a:gd name="connsiteY0" fmla="*/ 6668 h 358424"/>
                                <a:gd name="connsiteX1" fmla="*/ 62441 w 129641"/>
                                <a:gd name="connsiteY1" fmla="*/ 141068 h 358424"/>
                                <a:gd name="connsiteX2" fmla="*/ 16841 w 129641"/>
                                <a:gd name="connsiteY2" fmla="*/ 327068 h 358424"/>
                                <a:gd name="connsiteX3" fmla="*/ 37241 w 129641"/>
                                <a:gd name="connsiteY3" fmla="*/ 346268 h 358424"/>
                                <a:gd name="connsiteX4" fmla="*/ 94841 w 129641"/>
                                <a:gd name="connsiteY4" fmla="*/ 311468 h 358424"/>
                                <a:gd name="connsiteX5" fmla="*/ 84041 w 129641"/>
                                <a:gd name="connsiteY5" fmla="*/ 124268 h 358424"/>
                                <a:gd name="connsiteX6" fmla="*/ 129641 w 129641"/>
                                <a:gd name="connsiteY6" fmla="*/ 10268 h 358424"/>
                                <a:gd name="connsiteX7" fmla="*/ 54041 w 129641"/>
                                <a:gd name="connsiteY7" fmla="*/ 19868 h 358424"/>
                                <a:gd name="connsiteX8" fmla="*/ 41 w 129641"/>
                                <a:gd name="connsiteY8" fmla="*/ 6668 h 358424"/>
                                <a:gd name="connsiteX0" fmla="*/ 41 w 129641"/>
                                <a:gd name="connsiteY0" fmla="*/ 6668 h 358424"/>
                                <a:gd name="connsiteX1" fmla="*/ 62441 w 129641"/>
                                <a:gd name="connsiteY1" fmla="*/ 141068 h 358424"/>
                                <a:gd name="connsiteX2" fmla="*/ 16841 w 129641"/>
                                <a:gd name="connsiteY2" fmla="*/ 327068 h 358424"/>
                                <a:gd name="connsiteX3" fmla="*/ 37241 w 129641"/>
                                <a:gd name="connsiteY3" fmla="*/ 346268 h 358424"/>
                                <a:gd name="connsiteX4" fmla="*/ 94841 w 129641"/>
                                <a:gd name="connsiteY4" fmla="*/ 311468 h 358424"/>
                                <a:gd name="connsiteX5" fmla="*/ 84041 w 129641"/>
                                <a:gd name="connsiteY5" fmla="*/ 124268 h 358424"/>
                                <a:gd name="connsiteX6" fmla="*/ 129641 w 129641"/>
                                <a:gd name="connsiteY6" fmla="*/ 10268 h 358424"/>
                                <a:gd name="connsiteX7" fmla="*/ 54041 w 129641"/>
                                <a:gd name="connsiteY7" fmla="*/ 19868 h 358424"/>
                                <a:gd name="connsiteX8" fmla="*/ 41 w 129641"/>
                                <a:gd name="connsiteY8" fmla="*/ 6668 h 358424"/>
                                <a:gd name="connsiteX0" fmla="*/ 8064 w 137664"/>
                                <a:gd name="connsiteY0" fmla="*/ 6173 h 357929"/>
                                <a:gd name="connsiteX1" fmla="*/ 70464 w 137664"/>
                                <a:gd name="connsiteY1" fmla="*/ 140573 h 357929"/>
                                <a:gd name="connsiteX2" fmla="*/ 24864 w 137664"/>
                                <a:gd name="connsiteY2" fmla="*/ 326573 h 357929"/>
                                <a:gd name="connsiteX3" fmla="*/ 45264 w 137664"/>
                                <a:gd name="connsiteY3" fmla="*/ 345773 h 357929"/>
                                <a:gd name="connsiteX4" fmla="*/ 102864 w 137664"/>
                                <a:gd name="connsiteY4" fmla="*/ 310973 h 357929"/>
                                <a:gd name="connsiteX5" fmla="*/ 92064 w 137664"/>
                                <a:gd name="connsiteY5" fmla="*/ 123773 h 357929"/>
                                <a:gd name="connsiteX6" fmla="*/ 137664 w 137664"/>
                                <a:gd name="connsiteY6" fmla="*/ 9773 h 357929"/>
                                <a:gd name="connsiteX7" fmla="*/ 62064 w 137664"/>
                                <a:gd name="connsiteY7" fmla="*/ 19373 h 357929"/>
                                <a:gd name="connsiteX8" fmla="*/ 8064 w 137664"/>
                                <a:gd name="connsiteY8" fmla="*/ 6173 h 357929"/>
                                <a:gd name="connsiteX0" fmla="*/ 13164 w 142764"/>
                                <a:gd name="connsiteY0" fmla="*/ 7670 h 359426"/>
                                <a:gd name="connsiteX1" fmla="*/ 75564 w 142764"/>
                                <a:gd name="connsiteY1" fmla="*/ 142070 h 359426"/>
                                <a:gd name="connsiteX2" fmla="*/ 29964 w 142764"/>
                                <a:gd name="connsiteY2" fmla="*/ 328070 h 359426"/>
                                <a:gd name="connsiteX3" fmla="*/ 50364 w 142764"/>
                                <a:gd name="connsiteY3" fmla="*/ 347270 h 359426"/>
                                <a:gd name="connsiteX4" fmla="*/ 107964 w 142764"/>
                                <a:gd name="connsiteY4" fmla="*/ 312470 h 359426"/>
                                <a:gd name="connsiteX5" fmla="*/ 97164 w 142764"/>
                                <a:gd name="connsiteY5" fmla="*/ 125270 h 359426"/>
                                <a:gd name="connsiteX6" fmla="*/ 142764 w 142764"/>
                                <a:gd name="connsiteY6" fmla="*/ 11270 h 359426"/>
                                <a:gd name="connsiteX7" fmla="*/ 67164 w 142764"/>
                                <a:gd name="connsiteY7" fmla="*/ 20870 h 359426"/>
                                <a:gd name="connsiteX8" fmla="*/ 13164 w 142764"/>
                                <a:gd name="connsiteY8" fmla="*/ 7670 h 359426"/>
                                <a:gd name="connsiteX0" fmla="*/ 1557 w 131157"/>
                                <a:gd name="connsiteY0" fmla="*/ 11756 h 363512"/>
                                <a:gd name="connsiteX1" fmla="*/ 63957 w 131157"/>
                                <a:gd name="connsiteY1" fmla="*/ 146156 h 363512"/>
                                <a:gd name="connsiteX2" fmla="*/ 18357 w 131157"/>
                                <a:gd name="connsiteY2" fmla="*/ 332156 h 363512"/>
                                <a:gd name="connsiteX3" fmla="*/ 38757 w 131157"/>
                                <a:gd name="connsiteY3" fmla="*/ 351356 h 363512"/>
                                <a:gd name="connsiteX4" fmla="*/ 96357 w 131157"/>
                                <a:gd name="connsiteY4" fmla="*/ 316556 h 363512"/>
                                <a:gd name="connsiteX5" fmla="*/ 85557 w 131157"/>
                                <a:gd name="connsiteY5" fmla="*/ 129356 h 363512"/>
                                <a:gd name="connsiteX6" fmla="*/ 131157 w 131157"/>
                                <a:gd name="connsiteY6" fmla="*/ 15356 h 363512"/>
                                <a:gd name="connsiteX7" fmla="*/ 55557 w 131157"/>
                                <a:gd name="connsiteY7" fmla="*/ 24956 h 363512"/>
                                <a:gd name="connsiteX8" fmla="*/ 1557 w 131157"/>
                                <a:gd name="connsiteY8" fmla="*/ 11756 h 363512"/>
                                <a:gd name="connsiteX0" fmla="*/ 1557 w 131157"/>
                                <a:gd name="connsiteY0" fmla="*/ 11756 h 363512"/>
                                <a:gd name="connsiteX1" fmla="*/ 63957 w 131157"/>
                                <a:gd name="connsiteY1" fmla="*/ 146156 h 363512"/>
                                <a:gd name="connsiteX2" fmla="*/ 18357 w 131157"/>
                                <a:gd name="connsiteY2" fmla="*/ 332156 h 363512"/>
                                <a:gd name="connsiteX3" fmla="*/ 38757 w 131157"/>
                                <a:gd name="connsiteY3" fmla="*/ 351356 h 363512"/>
                                <a:gd name="connsiteX4" fmla="*/ 96357 w 131157"/>
                                <a:gd name="connsiteY4" fmla="*/ 316556 h 363512"/>
                                <a:gd name="connsiteX5" fmla="*/ 85557 w 131157"/>
                                <a:gd name="connsiteY5" fmla="*/ 129356 h 363512"/>
                                <a:gd name="connsiteX6" fmla="*/ 131157 w 131157"/>
                                <a:gd name="connsiteY6" fmla="*/ 15356 h 363512"/>
                                <a:gd name="connsiteX7" fmla="*/ 55557 w 131157"/>
                                <a:gd name="connsiteY7" fmla="*/ 24956 h 363512"/>
                                <a:gd name="connsiteX8" fmla="*/ 1557 w 131157"/>
                                <a:gd name="connsiteY8" fmla="*/ 11756 h 363512"/>
                                <a:gd name="connsiteX0" fmla="*/ 0 w 129600"/>
                                <a:gd name="connsiteY0" fmla="*/ 11756 h 363512"/>
                                <a:gd name="connsiteX1" fmla="*/ 62400 w 129600"/>
                                <a:gd name="connsiteY1" fmla="*/ 146156 h 363512"/>
                                <a:gd name="connsiteX2" fmla="*/ 16800 w 129600"/>
                                <a:gd name="connsiteY2" fmla="*/ 332156 h 363512"/>
                                <a:gd name="connsiteX3" fmla="*/ 37200 w 129600"/>
                                <a:gd name="connsiteY3" fmla="*/ 351356 h 363512"/>
                                <a:gd name="connsiteX4" fmla="*/ 94800 w 129600"/>
                                <a:gd name="connsiteY4" fmla="*/ 316556 h 363512"/>
                                <a:gd name="connsiteX5" fmla="*/ 84000 w 129600"/>
                                <a:gd name="connsiteY5" fmla="*/ 129356 h 363512"/>
                                <a:gd name="connsiteX6" fmla="*/ 129600 w 129600"/>
                                <a:gd name="connsiteY6" fmla="*/ 15356 h 363512"/>
                                <a:gd name="connsiteX7" fmla="*/ 54000 w 129600"/>
                                <a:gd name="connsiteY7" fmla="*/ 24956 h 363512"/>
                                <a:gd name="connsiteX8" fmla="*/ 0 w 129600"/>
                                <a:gd name="connsiteY8" fmla="*/ 11756 h 363512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9206"/>
                                <a:gd name="connsiteX1" fmla="*/ 62400 w 129600"/>
                                <a:gd name="connsiteY1" fmla="*/ 134400 h 359206"/>
                                <a:gd name="connsiteX2" fmla="*/ 16800 w 129600"/>
                                <a:gd name="connsiteY2" fmla="*/ 320400 h 359206"/>
                                <a:gd name="connsiteX3" fmla="*/ 37200 w 129600"/>
                                <a:gd name="connsiteY3" fmla="*/ 339600 h 359206"/>
                                <a:gd name="connsiteX4" fmla="*/ 94800 w 129600"/>
                                <a:gd name="connsiteY4" fmla="*/ 304800 h 359206"/>
                                <a:gd name="connsiteX5" fmla="*/ 84000 w 129600"/>
                                <a:gd name="connsiteY5" fmla="*/ 117600 h 359206"/>
                                <a:gd name="connsiteX6" fmla="*/ 129600 w 129600"/>
                                <a:gd name="connsiteY6" fmla="*/ 3600 h 359206"/>
                                <a:gd name="connsiteX7" fmla="*/ 54000 w 129600"/>
                                <a:gd name="connsiteY7" fmla="*/ 13200 h 359206"/>
                                <a:gd name="connsiteX8" fmla="*/ 0 w 129600"/>
                                <a:gd name="connsiteY8" fmla="*/ 0 h 359206"/>
                                <a:gd name="connsiteX0" fmla="*/ 0 w 129600"/>
                                <a:gd name="connsiteY0" fmla="*/ 0 h 353101"/>
                                <a:gd name="connsiteX1" fmla="*/ 62400 w 129600"/>
                                <a:gd name="connsiteY1" fmla="*/ 134400 h 353101"/>
                                <a:gd name="connsiteX2" fmla="*/ 16800 w 129600"/>
                                <a:gd name="connsiteY2" fmla="*/ 320400 h 353101"/>
                                <a:gd name="connsiteX3" fmla="*/ 37200 w 129600"/>
                                <a:gd name="connsiteY3" fmla="*/ 339600 h 353101"/>
                                <a:gd name="connsiteX4" fmla="*/ 94800 w 129600"/>
                                <a:gd name="connsiteY4" fmla="*/ 304800 h 353101"/>
                                <a:gd name="connsiteX5" fmla="*/ 84000 w 129600"/>
                                <a:gd name="connsiteY5" fmla="*/ 117600 h 353101"/>
                                <a:gd name="connsiteX6" fmla="*/ 129600 w 129600"/>
                                <a:gd name="connsiteY6" fmla="*/ 3600 h 353101"/>
                                <a:gd name="connsiteX7" fmla="*/ 54000 w 129600"/>
                                <a:gd name="connsiteY7" fmla="*/ 13200 h 353101"/>
                                <a:gd name="connsiteX8" fmla="*/ 0 w 129600"/>
                                <a:gd name="connsiteY8" fmla="*/ 0 h 353101"/>
                                <a:gd name="connsiteX0" fmla="*/ 0 w 129600"/>
                                <a:gd name="connsiteY0" fmla="*/ 0 h 352656"/>
                                <a:gd name="connsiteX1" fmla="*/ 62400 w 129600"/>
                                <a:gd name="connsiteY1" fmla="*/ 134400 h 352656"/>
                                <a:gd name="connsiteX2" fmla="*/ 16800 w 129600"/>
                                <a:gd name="connsiteY2" fmla="*/ 320400 h 352656"/>
                                <a:gd name="connsiteX3" fmla="*/ 37200 w 129600"/>
                                <a:gd name="connsiteY3" fmla="*/ 339600 h 352656"/>
                                <a:gd name="connsiteX4" fmla="*/ 94800 w 129600"/>
                                <a:gd name="connsiteY4" fmla="*/ 304800 h 352656"/>
                                <a:gd name="connsiteX5" fmla="*/ 84000 w 129600"/>
                                <a:gd name="connsiteY5" fmla="*/ 117600 h 352656"/>
                                <a:gd name="connsiteX6" fmla="*/ 129600 w 129600"/>
                                <a:gd name="connsiteY6" fmla="*/ 3600 h 352656"/>
                                <a:gd name="connsiteX7" fmla="*/ 54000 w 129600"/>
                                <a:gd name="connsiteY7" fmla="*/ 13200 h 352656"/>
                                <a:gd name="connsiteX8" fmla="*/ 0 w 129600"/>
                                <a:gd name="connsiteY8" fmla="*/ 0 h 35265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29600" h="352656">
                                  <a:moveTo>
                                    <a:pt x="0" y="0"/>
                                  </a:moveTo>
                                  <a:cubicBezTo>
                                    <a:pt x="49400" y="40600"/>
                                    <a:pt x="59600" y="81000"/>
                                    <a:pt x="62400" y="134400"/>
                                  </a:cubicBezTo>
                                  <a:cubicBezTo>
                                    <a:pt x="65200" y="187800"/>
                                    <a:pt x="47400" y="279000"/>
                                    <a:pt x="16800" y="320400"/>
                                  </a:cubicBezTo>
                                  <a:cubicBezTo>
                                    <a:pt x="-13800" y="361800"/>
                                    <a:pt x="7400" y="335000"/>
                                    <a:pt x="37200" y="339600"/>
                                  </a:cubicBezTo>
                                  <a:cubicBezTo>
                                    <a:pt x="67000" y="344200"/>
                                    <a:pt x="111000" y="381400"/>
                                    <a:pt x="94800" y="304800"/>
                                  </a:cubicBezTo>
                                  <a:cubicBezTo>
                                    <a:pt x="78600" y="228200"/>
                                    <a:pt x="86600" y="195400"/>
                                    <a:pt x="84000" y="117600"/>
                                  </a:cubicBezTo>
                                  <a:cubicBezTo>
                                    <a:pt x="81400" y="39800"/>
                                    <a:pt x="96200" y="27000"/>
                                    <a:pt x="129600" y="3600"/>
                                  </a:cubicBezTo>
                                  <a:cubicBezTo>
                                    <a:pt x="100600" y="3000"/>
                                    <a:pt x="92200" y="1400"/>
                                    <a:pt x="54000" y="13200"/>
                                  </a:cubicBezTo>
                                  <a:cubicBezTo>
                                    <a:pt x="23000" y="1000"/>
                                    <a:pt x="41800" y="18200"/>
                                    <a:pt x="0" y="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6350"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</p:grpSp>
                      <p:sp>
                        <p:nvSpPr>
                          <p:cNvPr id="4746" name="Freeform 4745">
                            <a:extLst>
                              <a:ext uri="{FF2B5EF4-FFF2-40B4-BE49-F238E27FC236}">
                                <a16:creationId xmlns:a16="http://schemas.microsoft.com/office/drawing/2014/main" id="{EA691C10-CFF6-3443-AFC2-6042CDE5E9A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699425" y="1582228"/>
                            <a:ext cx="526088" cy="400204"/>
                          </a:xfrm>
                          <a:custGeom>
                            <a:avLst/>
                            <a:gdLst>
                              <a:gd name="connsiteX0" fmla="*/ 705 w 499590"/>
                              <a:gd name="connsiteY0" fmla="*/ 34187 h 365892"/>
                              <a:gd name="connsiteX1" fmla="*/ 60705 w 499590"/>
                              <a:gd name="connsiteY1" fmla="*/ 20987 h 365892"/>
                              <a:gd name="connsiteX2" fmla="*/ 93105 w 499590"/>
                              <a:gd name="connsiteY2" fmla="*/ 268187 h 365892"/>
                              <a:gd name="connsiteX3" fmla="*/ 382305 w 499590"/>
                              <a:gd name="connsiteY3" fmla="*/ 316187 h 365892"/>
                              <a:gd name="connsiteX4" fmla="*/ 489105 w 499590"/>
                              <a:gd name="connsiteY4" fmla="*/ 239387 h 365892"/>
                              <a:gd name="connsiteX5" fmla="*/ 483105 w 499590"/>
                              <a:gd name="connsiteY5" fmla="*/ 299387 h 365892"/>
                              <a:gd name="connsiteX6" fmla="*/ 378705 w 499590"/>
                              <a:gd name="connsiteY6" fmla="*/ 340187 h 365892"/>
                              <a:gd name="connsiteX7" fmla="*/ 61905 w 499590"/>
                              <a:gd name="connsiteY7" fmla="*/ 290987 h 365892"/>
                              <a:gd name="connsiteX8" fmla="*/ 35505 w 499590"/>
                              <a:gd name="connsiteY8" fmla="*/ 364187 h 365892"/>
                              <a:gd name="connsiteX9" fmla="*/ 28305 w 499590"/>
                              <a:gd name="connsiteY9" fmla="*/ 203387 h 365892"/>
                              <a:gd name="connsiteX10" fmla="*/ 705 w 499590"/>
                              <a:gd name="connsiteY10" fmla="*/ 34187 h 365892"/>
                              <a:gd name="connsiteX0" fmla="*/ 705 w 499590"/>
                              <a:gd name="connsiteY0" fmla="*/ 57477 h 389182"/>
                              <a:gd name="connsiteX1" fmla="*/ 60705 w 499590"/>
                              <a:gd name="connsiteY1" fmla="*/ 44277 h 389182"/>
                              <a:gd name="connsiteX2" fmla="*/ 93105 w 499590"/>
                              <a:gd name="connsiteY2" fmla="*/ 291477 h 389182"/>
                              <a:gd name="connsiteX3" fmla="*/ 382305 w 499590"/>
                              <a:gd name="connsiteY3" fmla="*/ 339477 h 389182"/>
                              <a:gd name="connsiteX4" fmla="*/ 489105 w 499590"/>
                              <a:gd name="connsiteY4" fmla="*/ 262677 h 389182"/>
                              <a:gd name="connsiteX5" fmla="*/ 483105 w 499590"/>
                              <a:gd name="connsiteY5" fmla="*/ 322677 h 389182"/>
                              <a:gd name="connsiteX6" fmla="*/ 378705 w 499590"/>
                              <a:gd name="connsiteY6" fmla="*/ 363477 h 389182"/>
                              <a:gd name="connsiteX7" fmla="*/ 61905 w 499590"/>
                              <a:gd name="connsiteY7" fmla="*/ 314277 h 389182"/>
                              <a:gd name="connsiteX8" fmla="*/ 35505 w 499590"/>
                              <a:gd name="connsiteY8" fmla="*/ 387477 h 389182"/>
                              <a:gd name="connsiteX9" fmla="*/ 28305 w 499590"/>
                              <a:gd name="connsiteY9" fmla="*/ 226677 h 389182"/>
                              <a:gd name="connsiteX10" fmla="*/ 705 w 499590"/>
                              <a:gd name="connsiteY10" fmla="*/ 57477 h 389182"/>
                              <a:gd name="connsiteX0" fmla="*/ 457 w 499342"/>
                              <a:gd name="connsiteY0" fmla="*/ 64225 h 395930"/>
                              <a:gd name="connsiteX1" fmla="*/ 60457 w 499342"/>
                              <a:gd name="connsiteY1" fmla="*/ 51025 h 395930"/>
                              <a:gd name="connsiteX2" fmla="*/ 92857 w 499342"/>
                              <a:gd name="connsiteY2" fmla="*/ 298225 h 395930"/>
                              <a:gd name="connsiteX3" fmla="*/ 382057 w 499342"/>
                              <a:gd name="connsiteY3" fmla="*/ 346225 h 395930"/>
                              <a:gd name="connsiteX4" fmla="*/ 488857 w 499342"/>
                              <a:gd name="connsiteY4" fmla="*/ 269425 h 395930"/>
                              <a:gd name="connsiteX5" fmla="*/ 482857 w 499342"/>
                              <a:gd name="connsiteY5" fmla="*/ 329425 h 395930"/>
                              <a:gd name="connsiteX6" fmla="*/ 378457 w 499342"/>
                              <a:gd name="connsiteY6" fmla="*/ 370225 h 395930"/>
                              <a:gd name="connsiteX7" fmla="*/ 61657 w 499342"/>
                              <a:gd name="connsiteY7" fmla="*/ 321025 h 395930"/>
                              <a:gd name="connsiteX8" fmla="*/ 35257 w 499342"/>
                              <a:gd name="connsiteY8" fmla="*/ 394225 h 395930"/>
                              <a:gd name="connsiteX9" fmla="*/ 28057 w 499342"/>
                              <a:gd name="connsiteY9" fmla="*/ 233425 h 395930"/>
                              <a:gd name="connsiteX10" fmla="*/ 457 w 499342"/>
                              <a:gd name="connsiteY10" fmla="*/ 64225 h 395930"/>
                              <a:gd name="connsiteX0" fmla="*/ 457 w 499342"/>
                              <a:gd name="connsiteY0" fmla="*/ 36361 h 368066"/>
                              <a:gd name="connsiteX1" fmla="*/ 53257 w 499342"/>
                              <a:gd name="connsiteY1" fmla="*/ 53161 h 368066"/>
                              <a:gd name="connsiteX2" fmla="*/ 92857 w 499342"/>
                              <a:gd name="connsiteY2" fmla="*/ 270361 h 368066"/>
                              <a:gd name="connsiteX3" fmla="*/ 382057 w 499342"/>
                              <a:gd name="connsiteY3" fmla="*/ 318361 h 368066"/>
                              <a:gd name="connsiteX4" fmla="*/ 488857 w 499342"/>
                              <a:gd name="connsiteY4" fmla="*/ 241561 h 368066"/>
                              <a:gd name="connsiteX5" fmla="*/ 482857 w 499342"/>
                              <a:gd name="connsiteY5" fmla="*/ 301561 h 368066"/>
                              <a:gd name="connsiteX6" fmla="*/ 378457 w 499342"/>
                              <a:gd name="connsiteY6" fmla="*/ 342361 h 368066"/>
                              <a:gd name="connsiteX7" fmla="*/ 61657 w 499342"/>
                              <a:gd name="connsiteY7" fmla="*/ 293161 h 368066"/>
                              <a:gd name="connsiteX8" fmla="*/ 35257 w 499342"/>
                              <a:gd name="connsiteY8" fmla="*/ 366361 h 368066"/>
                              <a:gd name="connsiteX9" fmla="*/ 28057 w 499342"/>
                              <a:gd name="connsiteY9" fmla="*/ 205561 h 368066"/>
                              <a:gd name="connsiteX10" fmla="*/ 457 w 499342"/>
                              <a:gd name="connsiteY10" fmla="*/ 36361 h 368066"/>
                              <a:gd name="connsiteX0" fmla="*/ 457 w 499342"/>
                              <a:gd name="connsiteY0" fmla="*/ 57344 h 389049"/>
                              <a:gd name="connsiteX1" fmla="*/ 53257 w 499342"/>
                              <a:gd name="connsiteY1" fmla="*/ 74144 h 389049"/>
                              <a:gd name="connsiteX2" fmla="*/ 92857 w 499342"/>
                              <a:gd name="connsiteY2" fmla="*/ 291344 h 389049"/>
                              <a:gd name="connsiteX3" fmla="*/ 382057 w 499342"/>
                              <a:gd name="connsiteY3" fmla="*/ 339344 h 389049"/>
                              <a:gd name="connsiteX4" fmla="*/ 488857 w 499342"/>
                              <a:gd name="connsiteY4" fmla="*/ 262544 h 389049"/>
                              <a:gd name="connsiteX5" fmla="*/ 482857 w 499342"/>
                              <a:gd name="connsiteY5" fmla="*/ 322544 h 389049"/>
                              <a:gd name="connsiteX6" fmla="*/ 378457 w 499342"/>
                              <a:gd name="connsiteY6" fmla="*/ 363344 h 389049"/>
                              <a:gd name="connsiteX7" fmla="*/ 61657 w 499342"/>
                              <a:gd name="connsiteY7" fmla="*/ 314144 h 389049"/>
                              <a:gd name="connsiteX8" fmla="*/ 35257 w 499342"/>
                              <a:gd name="connsiteY8" fmla="*/ 387344 h 389049"/>
                              <a:gd name="connsiteX9" fmla="*/ 28057 w 499342"/>
                              <a:gd name="connsiteY9" fmla="*/ 226544 h 389049"/>
                              <a:gd name="connsiteX10" fmla="*/ 457 w 499342"/>
                              <a:gd name="connsiteY10" fmla="*/ 57344 h 389049"/>
                              <a:gd name="connsiteX0" fmla="*/ 457 w 499342"/>
                              <a:gd name="connsiteY0" fmla="*/ 58384 h 390089"/>
                              <a:gd name="connsiteX1" fmla="*/ 53257 w 499342"/>
                              <a:gd name="connsiteY1" fmla="*/ 75184 h 390089"/>
                              <a:gd name="connsiteX2" fmla="*/ 92857 w 499342"/>
                              <a:gd name="connsiteY2" fmla="*/ 292384 h 390089"/>
                              <a:gd name="connsiteX3" fmla="*/ 382057 w 499342"/>
                              <a:gd name="connsiteY3" fmla="*/ 340384 h 390089"/>
                              <a:gd name="connsiteX4" fmla="*/ 488857 w 499342"/>
                              <a:gd name="connsiteY4" fmla="*/ 263584 h 390089"/>
                              <a:gd name="connsiteX5" fmla="*/ 482857 w 499342"/>
                              <a:gd name="connsiteY5" fmla="*/ 323584 h 390089"/>
                              <a:gd name="connsiteX6" fmla="*/ 378457 w 499342"/>
                              <a:gd name="connsiteY6" fmla="*/ 364384 h 390089"/>
                              <a:gd name="connsiteX7" fmla="*/ 61657 w 499342"/>
                              <a:gd name="connsiteY7" fmla="*/ 315184 h 390089"/>
                              <a:gd name="connsiteX8" fmla="*/ 35257 w 499342"/>
                              <a:gd name="connsiteY8" fmla="*/ 388384 h 390089"/>
                              <a:gd name="connsiteX9" fmla="*/ 28057 w 499342"/>
                              <a:gd name="connsiteY9" fmla="*/ 227584 h 390089"/>
                              <a:gd name="connsiteX10" fmla="*/ 457 w 499342"/>
                              <a:gd name="connsiteY10" fmla="*/ 58384 h 390089"/>
                              <a:gd name="connsiteX0" fmla="*/ 12 w 498897"/>
                              <a:gd name="connsiteY0" fmla="*/ 70224 h 401929"/>
                              <a:gd name="connsiteX1" fmla="*/ 52812 w 498897"/>
                              <a:gd name="connsiteY1" fmla="*/ 87024 h 401929"/>
                              <a:gd name="connsiteX2" fmla="*/ 92412 w 498897"/>
                              <a:gd name="connsiteY2" fmla="*/ 304224 h 401929"/>
                              <a:gd name="connsiteX3" fmla="*/ 381612 w 498897"/>
                              <a:gd name="connsiteY3" fmla="*/ 352224 h 401929"/>
                              <a:gd name="connsiteX4" fmla="*/ 488412 w 498897"/>
                              <a:gd name="connsiteY4" fmla="*/ 275424 h 401929"/>
                              <a:gd name="connsiteX5" fmla="*/ 482412 w 498897"/>
                              <a:gd name="connsiteY5" fmla="*/ 335424 h 401929"/>
                              <a:gd name="connsiteX6" fmla="*/ 378012 w 498897"/>
                              <a:gd name="connsiteY6" fmla="*/ 376224 h 401929"/>
                              <a:gd name="connsiteX7" fmla="*/ 61212 w 498897"/>
                              <a:gd name="connsiteY7" fmla="*/ 327024 h 401929"/>
                              <a:gd name="connsiteX8" fmla="*/ 34812 w 498897"/>
                              <a:gd name="connsiteY8" fmla="*/ 400224 h 401929"/>
                              <a:gd name="connsiteX9" fmla="*/ 27612 w 498897"/>
                              <a:gd name="connsiteY9" fmla="*/ 239424 h 401929"/>
                              <a:gd name="connsiteX10" fmla="*/ 12 w 498897"/>
                              <a:gd name="connsiteY10" fmla="*/ 70224 h 401929"/>
                              <a:gd name="connsiteX0" fmla="*/ 976 w 499861"/>
                              <a:gd name="connsiteY0" fmla="*/ 62971 h 394676"/>
                              <a:gd name="connsiteX1" fmla="*/ 53776 w 499861"/>
                              <a:gd name="connsiteY1" fmla="*/ 79771 h 394676"/>
                              <a:gd name="connsiteX2" fmla="*/ 93376 w 499861"/>
                              <a:gd name="connsiteY2" fmla="*/ 296971 h 394676"/>
                              <a:gd name="connsiteX3" fmla="*/ 382576 w 499861"/>
                              <a:gd name="connsiteY3" fmla="*/ 344971 h 394676"/>
                              <a:gd name="connsiteX4" fmla="*/ 489376 w 499861"/>
                              <a:gd name="connsiteY4" fmla="*/ 268171 h 394676"/>
                              <a:gd name="connsiteX5" fmla="*/ 483376 w 499861"/>
                              <a:gd name="connsiteY5" fmla="*/ 328171 h 394676"/>
                              <a:gd name="connsiteX6" fmla="*/ 378976 w 499861"/>
                              <a:gd name="connsiteY6" fmla="*/ 368971 h 394676"/>
                              <a:gd name="connsiteX7" fmla="*/ 62176 w 499861"/>
                              <a:gd name="connsiteY7" fmla="*/ 319771 h 394676"/>
                              <a:gd name="connsiteX8" fmla="*/ 35776 w 499861"/>
                              <a:gd name="connsiteY8" fmla="*/ 392971 h 394676"/>
                              <a:gd name="connsiteX9" fmla="*/ 28576 w 499861"/>
                              <a:gd name="connsiteY9" fmla="*/ 232171 h 394676"/>
                              <a:gd name="connsiteX10" fmla="*/ 976 w 499861"/>
                              <a:gd name="connsiteY10" fmla="*/ 62971 h 394676"/>
                              <a:gd name="connsiteX0" fmla="*/ 976 w 499861"/>
                              <a:gd name="connsiteY0" fmla="*/ 62971 h 393495"/>
                              <a:gd name="connsiteX1" fmla="*/ 53776 w 499861"/>
                              <a:gd name="connsiteY1" fmla="*/ 79771 h 393495"/>
                              <a:gd name="connsiteX2" fmla="*/ 93376 w 499861"/>
                              <a:gd name="connsiteY2" fmla="*/ 296971 h 393495"/>
                              <a:gd name="connsiteX3" fmla="*/ 382576 w 499861"/>
                              <a:gd name="connsiteY3" fmla="*/ 344971 h 393495"/>
                              <a:gd name="connsiteX4" fmla="*/ 489376 w 499861"/>
                              <a:gd name="connsiteY4" fmla="*/ 268171 h 393495"/>
                              <a:gd name="connsiteX5" fmla="*/ 483376 w 499861"/>
                              <a:gd name="connsiteY5" fmla="*/ 328171 h 393495"/>
                              <a:gd name="connsiteX6" fmla="*/ 378976 w 499861"/>
                              <a:gd name="connsiteY6" fmla="*/ 368971 h 393495"/>
                              <a:gd name="connsiteX7" fmla="*/ 62176 w 499861"/>
                              <a:gd name="connsiteY7" fmla="*/ 319771 h 393495"/>
                              <a:gd name="connsiteX8" fmla="*/ 33376 w 499861"/>
                              <a:gd name="connsiteY8" fmla="*/ 391771 h 393495"/>
                              <a:gd name="connsiteX9" fmla="*/ 28576 w 499861"/>
                              <a:gd name="connsiteY9" fmla="*/ 232171 h 393495"/>
                              <a:gd name="connsiteX10" fmla="*/ 976 w 499861"/>
                              <a:gd name="connsiteY10" fmla="*/ 62971 h 393495"/>
                              <a:gd name="connsiteX0" fmla="*/ 976 w 499861"/>
                              <a:gd name="connsiteY0" fmla="*/ 62971 h 393495"/>
                              <a:gd name="connsiteX1" fmla="*/ 53776 w 499861"/>
                              <a:gd name="connsiteY1" fmla="*/ 79771 h 393495"/>
                              <a:gd name="connsiteX2" fmla="*/ 93376 w 499861"/>
                              <a:gd name="connsiteY2" fmla="*/ 296971 h 393495"/>
                              <a:gd name="connsiteX3" fmla="*/ 382576 w 499861"/>
                              <a:gd name="connsiteY3" fmla="*/ 344971 h 393495"/>
                              <a:gd name="connsiteX4" fmla="*/ 489376 w 499861"/>
                              <a:gd name="connsiteY4" fmla="*/ 268171 h 393495"/>
                              <a:gd name="connsiteX5" fmla="*/ 483376 w 499861"/>
                              <a:gd name="connsiteY5" fmla="*/ 328171 h 393495"/>
                              <a:gd name="connsiteX6" fmla="*/ 378976 w 499861"/>
                              <a:gd name="connsiteY6" fmla="*/ 368971 h 393495"/>
                              <a:gd name="connsiteX7" fmla="*/ 62176 w 499861"/>
                              <a:gd name="connsiteY7" fmla="*/ 319771 h 393495"/>
                              <a:gd name="connsiteX8" fmla="*/ 33376 w 499861"/>
                              <a:gd name="connsiteY8" fmla="*/ 391771 h 393495"/>
                              <a:gd name="connsiteX9" fmla="*/ 28576 w 499861"/>
                              <a:gd name="connsiteY9" fmla="*/ 232171 h 393495"/>
                              <a:gd name="connsiteX10" fmla="*/ 976 w 499861"/>
                              <a:gd name="connsiteY10" fmla="*/ 62971 h 393495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6571"/>
                              <a:gd name="connsiteX1" fmla="*/ 53776 w 499861"/>
                              <a:gd name="connsiteY1" fmla="*/ 79771 h 396571"/>
                              <a:gd name="connsiteX2" fmla="*/ 93376 w 499861"/>
                              <a:gd name="connsiteY2" fmla="*/ 296971 h 396571"/>
                              <a:gd name="connsiteX3" fmla="*/ 382576 w 499861"/>
                              <a:gd name="connsiteY3" fmla="*/ 344971 h 396571"/>
                              <a:gd name="connsiteX4" fmla="*/ 489376 w 499861"/>
                              <a:gd name="connsiteY4" fmla="*/ 268171 h 396571"/>
                              <a:gd name="connsiteX5" fmla="*/ 483376 w 499861"/>
                              <a:gd name="connsiteY5" fmla="*/ 328171 h 396571"/>
                              <a:gd name="connsiteX6" fmla="*/ 378976 w 499861"/>
                              <a:gd name="connsiteY6" fmla="*/ 368971 h 396571"/>
                              <a:gd name="connsiteX7" fmla="*/ 62176 w 499861"/>
                              <a:gd name="connsiteY7" fmla="*/ 319771 h 396571"/>
                              <a:gd name="connsiteX8" fmla="*/ 18976 w 499861"/>
                              <a:gd name="connsiteY8" fmla="*/ 396571 h 396571"/>
                              <a:gd name="connsiteX9" fmla="*/ 28576 w 499861"/>
                              <a:gd name="connsiteY9" fmla="*/ 232171 h 396571"/>
                              <a:gd name="connsiteX10" fmla="*/ 976 w 499861"/>
                              <a:gd name="connsiteY10" fmla="*/ 62971 h 396571"/>
                              <a:gd name="connsiteX0" fmla="*/ 976 w 499861"/>
                              <a:gd name="connsiteY0" fmla="*/ 62971 h 396571"/>
                              <a:gd name="connsiteX1" fmla="*/ 53776 w 499861"/>
                              <a:gd name="connsiteY1" fmla="*/ 79771 h 396571"/>
                              <a:gd name="connsiteX2" fmla="*/ 93376 w 499861"/>
                              <a:gd name="connsiteY2" fmla="*/ 296971 h 396571"/>
                              <a:gd name="connsiteX3" fmla="*/ 382576 w 499861"/>
                              <a:gd name="connsiteY3" fmla="*/ 344971 h 396571"/>
                              <a:gd name="connsiteX4" fmla="*/ 489376 w 499861"/>
                              <a:gd name="connsiteY4" fmla="*/ 268171 h 396571"/>
                              <a:gd name="connsiteX5" fmla="*/ 483376 w 499861"/>
                              <a:gd name="connsiteY5" fmla="*/ 328171 h 396571"/>
                              <a:gd name="connsiteX6" fmla="*/ 378976 w 499861"/>
                              <a:gd name="connsiteY6" fmla="*/ 368971 h 396571"/>
                              <a:gd name="connsiteX7" fmla="*/ 62176 w 499861"/>
                              <a:gd name="connsiteY7" fmla="*/ 319771 h 396571"/>
                              <a:gd name="connsiteX8" fmla="*/ 18976 w 499861"/>
                              <a:gd name="connsiteY8" fmla="*/ 396571 h 396571"/>
                              <a:gd name="connsiteX9" fmla="*/ 28576 w 499861"/>
                              <a:gd name="connsiteY9" fmla="*/ 232171 h 396571"/>
                              <a:gd name="connsiteX10" fmla="*/ 976 w 499861"/>
                              <a:gd name="connsiteY10" fmla="*/ 62971 h 396571"/>
                              <a:gd name="connsiteX0" fmla="*/ 976 w 499861"/>
                              <a:gd name="connsiteY0" fmla="*/ 62971 h 402551"/>
                              <a:gd name="connsiteX1" fmla="*/ 53776 w 499861"/>
                              <a:gd name="connsiteY1" fmla="*/ 79771 h 402551"/>
                              <a:gd name="connsiteX2" fmla="*/ 93376 w 499861"/>
                              <a:gd name="connsiteY2" fmla="*/ 296971 h 402551"/>
                              <a:gd name="connsiteX3" fmla="*/ 382576 w 499861"/>
                              <a:gd name="connsiteY3" fmla="*/ 344971 h 402551"/>
                              <a:gd name="connsiteX4" fmla="*/ 489376 w 499861"/>
                              <a:gd name="connsiteY4" fmla="*/ 268171 h 402551"/>
                              <a:gd name="connsiteX5" fmla="*/ 483376 w 499861"/>
                              <a:gd name="connsiteY5" fmla="*/ 328171 h 402551"/>
                              <a:gd name="connsiteX6" fmla="*/ 378976 w 499861"/>
                              <a:gd name="connsiteY6" fmla="*/ 368971 h 402551"/>
                              <a:gd name="connsiteX7" fmla="*/ 62176 w 499861"/>
                              <a:gd name="connsiteY7" fmla="*/ 319771 h 402551"/>
                              <a:gd name="connsiteX8" fmla="*/ 18976 w 499861"/>
                              <a:gd name="connsiteY8" fmla="*/ 396571 h 402551"/>
                              <a:gd name="connsiteX9" fmla="*/ 28576 w 499861"/>
                              <a:gd name="connsiteY9" fmla="*/ 232171 h 402551"/>
                              <a:gd name="connsiteX10" fmla="*/ 976 w 499861"/>
                              <a:gd name="connsiteY10" fmla="*/ 62971 h 402551"/>
                              <a:gd name="connsiteX0" fmla="*/ 976 w 499861"/>
                              <a:gd name="connsiteY0" fmla="*/ 62971 h 400204"/>
                              <a:gd name="connsiteX1" fmla="*/ 53776 w 499861"/>
                              <a:gd name="connsiteY1" fmla="*/ 79771 h 400204"/>
                              <a:gd name="connsiteX2" fmla="*/ 93376 w 499861"/>
                              <a:gd name="connsiteY2" fmla="*/ 296971 h 400204"/>
                              <a:gd name="connsiteX3" fmla="*/ 382576 w 499861"/>
                              <a:gd name="connsiteY3" fmla="*/ 344971 h 400204"/>
                              <a:gd name="connsiteX4" fmla="*/ 489376 w 499861"/>
                              <a:gd name="connsiteY4" fmla="*/ 268171 h 400204"/>
                              <a:gd name="connsiteX5" fmla="*/ 483376 w 499861"/>
                              <a:gd name="connsiteY5" fmla="*/ 328171 h 400204"/>
                              <a:gd name="connsiteX6" fmla="*/ 378976 w 499861"/>
                              <a:gd name="connsiteY6" fmla="*/ 368971 h 400204"/>
                              <a:gd name="connsiteX7" fmla="*/ 62176 w 499861"/>
                              <a:gd name="connsiteY7" fmla="*/ 319771 h 400204"/>
                              <a:gd name="connsiteX8" fmla="*/ 18976 w 499861"/>
                              <a:gd name="connsiteY8" fmla="*/ 396571 h 400204"/>
                              <a:gd name="connsiteX9" fmla="*/ 28576 w 499861"/>
                              <a:gd name="connsiteY9" fmla="*/ 232171 h 400204"/>
                              <a:gd name="connsiteX10" fmla="*/ 976 w 499861"/>
                              <a:gd name="connsiteY10" fmla="*/ 62971 h 400204"/>
                              <a:gd name="connsiteX0" fmla="*/ 976 w 515544"/>
                              <a:gd name="connsiteY0" fmla="*/ 62971 h 400204"/>
                              <a:gd name="connsiteX1" fmla="*/ 53776 w 515544"/>
                              <a:gd name="connsiteY1" fmla="*/ 79771 h 400204"/>
                              <a:gd name="connsiteX2" fmla="*/ 93376 w 515544"/>
                              <a:gd name="connsiteY2" fmla="*/ 296971 h 400204"/>
                              <a:gd name="connsiteX3" fmla="*/ 382576 w 515544"/>
                              <a:gd name="connsiteY3" fmla="*/ 344971 h 400204"/>
                              <a:gd name="connsiteX4" fmla="*/ 489376 w 515544"/>
                              <a:gd name="connsiteY4" fmla="*/ 268171 h 400204"/>
                              <a:gd name="connsiteX5" fmla="*/ 483376 w 515544"/>
                              <a:gd name="connsiteY5" fmla="*/ 328171 h 400204"/>
                              <a:gd name="connsiteX6" fmla="*/ 378976 w 515544"/>
                              <a:gd name="connsiteY6" fmla="*/ 368971 h 400204"/>
                              <a:gd name="connsiteX7" fmla="*/ 62176 w 515544"/>
                              <a:gd name="connsiteY7" fmla="*/ 319771 h 400204"/>
                              <a:gd name="connsiteX8" fmla="*/ 18976 w 515544"/>
                              <a:gd name="connsiteY8" fmla="*/ 396571 h 400204"/>
                              <a:gd name="connsiteX9" fmla="*/ 28576 w 515544"/>
                              <a:gd name="connsiteY9" fmla="*/ 232171 h 400204"/>
                              <a:gd name="connsiteX10" fmla="*/ 976 w 515544"/>
                              <a:gd name="connsiteY10" fmla="*/ 62971 h 400204"/>
                              <a:gd name="connsiteX0" fmla="*/ 976 w 527965"/>
                              <a:gd name="connsiteY0" fmla="*/ 62971 h 400204"/>
                              <a:gd name="connsiteX1" fmla="*/ 53776 w 527965"/>
                              <a:gd name="connsiteY1" fmla="*/ 79771 h 400204"/>
                              <a:gd name="connsiteX2" fmla="*/ 93376 w 527965"/>
                              <a:gd name="connsiteY2" fmla="*/ 296971 h 400204"/>
                              <a:gd name="connsiteX3" fmla="*/ 382576 w 527965"/>
                              <a:gd name="connsiteY3" fmla="*/ 344971 h 400204"/>
                              <a:gd name="connsiteX4" fmla="*/ 489376 w 527965"/>
                              <a:gd name="connsiteY4" fmla="*/ 268171 h 400204"/>
                              <a:gd name="connsiteX5" fmla="*/ 483376 w 527965"/>
                              <a:gd name="connsiteY5" fmla="*/ 328171 h 400204"/>
                              <a:gd name="connsiteX6" fmla="*/ 378976 w 527965"/>
                              <a:gd name="connsiteY6" fmla="*/ 368971 h 400204"/>
                              <a:gd name="connsiteX7" fmla="*/ 62176 w 527965"/>
                              <a:gd name="connsiteY7" fmla="*/ 319771 h 400204"/>
                              <a:gd name="connsiteX8" fmla="*/ 18976 w 527965"/>
                              <a:gd name="connsiteY8" fmla="*/ 396571 h 400204"/>
                              <a:gd name="connsiteX9" fmla="*/ 28576 w 527965"/>
                              <a:gd name="connsiteY9" fmla="*/ 232171 h 400204"/>
                              <a:gd name="connsiteX10" fmla="*/ 976 w 527965"/>
                              <a:gd name="connsiteY10" fmla="*/ 62971 h 400204"/>
                              <a:gd name="connsiteX0" fmla="*/ 976 w 525402"/>
                              <a:gd name="connsiteY0" fmla="*/ 62971 h 400204"/>
                              <a:gd name="connsiteX1" fmla="*/ 53776 w 525402"/>
                              <a:gd name="connsiteY1" fmla="*/ 79771 h 400204"/>
                              <a:gd name="connsiteX2" fmla="*/ 93376 w 525402"/>
                              <a:gd name="connsiteY2" fmla="*/ 296971 h 400204"/>
                              <a:gd name="connsiteX3" fmla="*/ 382576 w 525402"/>
                              <a:gd name="connsiteY3" fmla="*/ 344971 h 400204"/>
                              <a:gd name="connsiteX4" fmla="*/ 489376 w 525402"/>
                              <a:gd name="connsiteY4" fmla="*/ 268171 h 400204"/>
                              <a:gd name="connsiteX5" fmla="*/ 483376 w 525402"/>
                              <a:gd name="connsiteY5" fmla="*/ 328171 h 400204"/>
                              <a:gd name="connsiteX6" fmla="*/ 378976 w 525402"/>
                              <a:gd name="connsiteY6" fmla="*/ 368971 h 400204"/>
                              <a:gd name="connsiteX7" fmla="*/ 62176 w 525402"/>
                              <a:gd name="connsiteY7" fmla="*/ 319771 h 400204"/>
                              <a:gd name="connsiteX8" fmla="*/ 18976 w 525402"/>
                              <a:gd name="connsiteY8" fmla="*/ 396571 h 400204"/>
                              <a:gd name="connsiteX9" fmla="*/ 28576 w 525402"/>
                              <a:gd name="connsiteY9" fmla="*/ 232171 h 400204"/>
                              <a:gd name="connsiteX10" fmla="*/ 976 w 525402"/>
                              <a:gd name="connsiteY10" fmla="*/ 62971 h 400204"/>
                              <a:gd name="connsiteX0" fmla="*/ 976 w 528980"/>
                              <a:gd name="connsiteY0" fmla="*/ 62971 h 400204"/>
                              <a:gd name="connsiteX1" fmla="*/ 53776 w 528980"/>
                              <a:gd name="connsiteY1" fmla="*/ 79771 h 400204"/>
                              <a:gd name="connsiteX2" fmla="*/ 93376 w 528980"/>
                              <a:gd name="connsiteY2" fmla="*/ 296971 h 400204"/>
                              <a:gd name="connsiteX3" fmla="*/ 382576 w 528980"/>
                              <a:gd name="connsiteY3" fmla="*/ 344971 h 400204"/>
                              <a:gd name="connsiteX4" fmla="*/ 489376 w 528980"/>
                              <a:gd name="connsiteY4" fmla="*/ 268171 h 400204"/>
                              <a:gd name="connsiteX5" fmla="*/ 506176 w 528980"/>
                              <a:gd name="connsiteY5" fmla="*/ 310171 h 400204"/>
                              <a:gd name="connsiteX6" fmla="*/ 378976 w 528980"/>
                              <a:gd name="connsiteY6" fmla="*/ 368971 h 400204"/>
                              <a:gd name="connsiteX7" fmla="*/ 62176 w 528980"/>
                              <a:gd name="connsiteY7" fmla="*/ 319771 h 400204"/>
                              <a:gd name="connsiteX8" fmla="*/ 18976 w 528980"/>
                              <a:gd name="connsiteY8" fmla="*/ 396571 h 400204"/>
                              <a:gd name="connsiteX9" fmla="*/ 28576 w 528980"/>
                              <a:gd name="connsiteY9" fmla="*/ 232171 h 400204"/>
                              <a:gd name="connsiteX10" fmla="*/ 976 w 528980"/>
                              <a:gd name="connsiteY10" fmla="*/ 62971 h 400204"/>
                              <a:gd name="connsiteX0" fmla="*/ 976 w 521516"/>
                              <a:gd name="connsiteY0" fmla="*/ 62971 h 400204"/>
                              <a:gd name="connsiteX1" fmla="*/ 53776 w 521516"/>
                              <a:gd name="connsiteY1" fmla="*/ 79771 h 400204"/>
                              <a:gd name="connsiteX2" fmla="*/ 93376 w 521516"/>
                              <a:gd name="connsiteY2" fmla="*/ 296971 h 400204"/>
                              <a:gd name="connsiteX3" fmla="*/ 382576 w 521516"/>
                              <a:gd name="connsiteY3" fmla="*/ 344971 h 400204"/>
                              <a:gd name="connsiteX4" fmla="*/ 489376 w 521516"/>
                              <a:gd name="connsiteY4" fmla="*/ 268171 h 400204"/>
                              <a:gd name="connsiteX5" fmla="*/ 506176 w 521516"/>
                              <a:gd name="connsiteY5" fmla="*/ 310171 h 400204"/>
                              <a:gd name="connsiteX6" fmla="*/ 378976 w 521516"/>
                              <a:gd name="connsiteY6" fmla="*/ 368971 h 400204"/>
                              <a:gd name="connsiteX7" fmla="*/ 62176 w 521516"/>
                              <a:gd name="connsiteY7" fmla="*/ 319771 h 400204"/>
                              <a:gd name="connsiteX8" fmla="*/ 18976 w 521516"/>
                              <a:gd name="connsiteY8" fmla="*/ 396571 h 400204"/>
                              <a:gd name="connsiteX9" fmla="*/ 28576 w 521516"/>
                              <a:gd name="connsiteY9" fmla="*/ 232171 h 400204"/>
                              <a:gd name="connsiteX10" fmla="*/ 976 w 521516"/>
                              <a:gd name="connsiteY10" fmla="*/ 62971 h 400204"/>
                              <a:gd name="connsiteX0" fmla="*/ 976 w 527310"/>
                              <a:gd name="connsiteY0" fmla="*/ 62971 h 400204"/>
                              <a:gd name="connsiteX1" fmla="*/ 53776 w 527310"/>
                              <a:gd name="connsiteY1" fmla="*/ 79771 h 400204"/>
                              <a:gd name="connsiteX2" fmla="*/ 93376 w 527310"/>
                              <a:gd name="connsiteY2" fmla="*/ 296971 h 400204"/>
                              <a:gd name="connsiteX3" fmla="*/ 382576 w 527310"/>
                              <a:gd name="connsiteY3" fmla="*/ 344971 h 400204"/>
                              <a:gd name="connsiteX4" fmla="*/ 489376 w 527310"/>
                              <a:gd name="connsiteY4" fmla="*/ 268171 h 400204"/>
                              <a:gd name="connsiteX5" fmla="*/ 513376 w 527310"/>
                              <a:gd name="connsiteY5" fmla="*/ 282571 h 400204"/>
                              <a:gd name="connsiteX6" fmla="*/ 378976 w 527310"/>
                              <a:gd name="connsiteY6" fmla="*/ 368971 h 400204"/>
                              <a:gd name="connsiteX7" fmla="*/ 62176 w 527310"/>
                              <a:gd name="connsiteY7" fmla="*/ 319771 h 400204"/>
                              <a:gd name="connsiteX8" fmla="*/ 18976 w 527310"/>
                              <a:gd name="connsiteY8" fmla="*/ 396571 h 400204"/>
                              <a:gd name="connsiteX9" fmla="*/ 28576 w 527310"/>
                              <a:gd name="connsiteY9" fmla="*/ 232171 h 400204"/>
                              <a:gd name="connsiteX10" fmla="*/ 976 w 527310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26088" h="400204">
                                <a:moveTo>
                                  <a:pt x="976" y="62971"/>
                                </a:moveTo>
                                <a:cubicBezTo>
                                  <a:pt x="-8024" y="21971"/>
                                  <a:pt x="47976" y="-63629"/>
                                  <a:pt x="53776" y="79771"/>
                                </a:cubicBezTo>
                                <a:cubicBezTo>
                                  <a:pt x="59576" y="223171"/>
                                  <a:pt x="54176" y="239571"/>
                                  <a:pt x="93376" y="296971"/>
                                </a:cubicBezTo>
                                <a:cubicBezTo>
                                  <a:pt x="132576" y="354371"/>
                                  <a:pt x="316576" y="349771"/>
                                  <a:pt x="382576" y="344971"/>
                                </a:cubicBezTo>
                                <a:cubicBezTo>
                                  <a:pt x="448576" y="340171"/>
                                  <a:pt x="453176" y="298971"/>
                                  <a:pt x="489376" y="268171"/>
                                </a:cubicBezTo>
                                <a:cubicBezTo>
                                  <a:pt x="525576" y="237371"/>
                                  <a:pt x="537776" y="227371"/>
                                  <a:pt x="513376" y="282571"/>
                                </a:cubicBezTo>
                                <a:cubicBezTo>
                                  <a:pt x="488976" y="337771"/>
                                  <a:pt x="454176" y="351971"/>
                                  <a:pt x="378976" y="368971"/>
                                </a:cubicBezTo>
                                <a:cubicBezTo>
                                  <a:pt x="303776" y="385971"/>
                                  <a:pt x="125776" y="392771"/>
                                  <a:pt x="62176" y="319771"/>
                                </a:cubicBezTo>
                                <a:cubicBezTo>
                                  <a:pt x="50176" y="360771"/>
                                  <a:pt x="55776" y="414771"/>
                                  <a:pt x="18976" y="396571"/>
                                </a:cubicBezTo>
                                <a:cubicBezTo>
                                  <a:pt x="-17824" y="378371"/>
                                  <a:pt x="31576" y="287771"/>
                                  <a:pt x="28576" y="232171"/>
                                </a:cubicBezTo>
                                <a:cubicBezTo>
                                  <a:pt x="25576" y="176571"/>
                                  <a:pt x="9976" y="103971"/>
                                  <a:pt x="976" y="6297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6350"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</p:grpSp>
                    <p:sp>
                      <p:nvSpPr>
                        <p:cNvPr id="4744" name="Freeform 4743">
                          <a:extLst>
                            <a:ext uri="{FF2B5EF4-FFF2-40B4-BE49-F238E27FC236}">
                              <a16:creationId xmlns:a16="http://schemas.microsoft.com/office/drawing/2014/main" id="{61657FFA-58CB-F344-88B1-F7BC9A25535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01750" y="1378802"/>
                          <a:ext cx="105481" cy="408551"/>
                        </a:xfrm>
                        <a:custGeom>
                          <a:avLst/>
                          <a:gdLst>
                            <a:gd name="connsiteX0" fmla="*/ 1616 w 94603"/>
                            <a:gd name="connsiteY0" fmla="*/ 27302 h 427627"/>
                            <a:gd name="connsiteX1" fmla="*/ 14816 w 94603"/>
                            <a:gd name="connsiteY1" fmla="*/ 254102 h 427627"/>
                            <a:gd name="connsiteX2" fmla="*/ 38816 w 94603"/>
                            <a:gd name="connsiteY2" fmla="*/ 393302 h 427627"/>
                            <a:gd name="connsiteX3" fmla="*/ 77216 w 94603"/>
                            <a:gd name="connsiteY3" fmla="*/ 422102 h 427627"/>
                            <a:gd name="connsiteX4" fmla="*/ 91616 w 94603"/>
                            <a:gd name="connsiteY4" fmla="*/ 306902 h 427627"/>
                            <a:gd name="connsiteX5" fmla="*/ 20816 w 94603"/>
                            <a:gd name="connsiteY5" fmla="*/ 107702 h 427627"/>
                            <a:gd name="connsiteX6" fmla="*/ 52016 w 94603"/>
                            <a:gd name="connsiteY6" fmla="*/ 15302 h 427627"/>
                            <a:gd name="connsiteX7" fmla="*/ 1616 w 94603"/>
                            <a:gd name="connsiteY7" fmla="*/ 27302 h 427627"/>
                            <a:gd name="connsiteX0" fmla="*/ 9328 w 102315"/>
                            <a:gd name="connsiteY0" fmla="*/ 27302 h 427627"/>
                            <a:gd name="connsiteX1" fmla="*/ 22528 w 102315"/>
                            <a:gd name="connsiteY1" fmla="*/ 254102 h 427627"/>
                            <a:gd name="connsiteX2" fmla="*/ 46528 w 102315"/>
                            <a:gd name="connsiteY2" fmla="*/ 393302 h 427627"/>
                            <a:gd name="connsiteX3" fmla="*/ 84928 w 102315"/>
                            <a:gd name="connsiteY3" fmla="*/ 422102 h 427627"/>
                            <a:gd name="connsiteX4" fmla="*/ 99328 w 102315"/>
                            <a:gd name="connsiteY4" fmla="*/ 306902 h 427627"/>
                            <a:gd name="connsiteX5" fmla="*/ 28528 w 102315"/>
                            <a:gd name="connsiteY5" fmla="*/ 107702 h 427627"/>
                            <a:gd name="connsiteX6" fmla="*/ 59728 w 102315"/>
                            <a:gd name="connsiteY6" fmla="*/ 15302 h 427627"/>
                            <a:gd name="connsiteX7" fmla="*/ 9328 w 102315"/>
                            <a:gd name="connsiteY7" fmla="*/ 27302 h 427627"/>
                            <a:gd name="connsiteX0" fmla="*/ 9328 w 102315"/>
                            <a:gd name="connsiteY0" fmla="*/ 27302 h 429138"/>
                            <a:gd name="connsiteX1" fmla="*/ 22528 w 102315"/>
                            <a:gd name="connsiteY1" fmla="*/ 254102 h 429138"/>
                            <a:gd name="connsiteX2" fmla="*/ 46528 w 102315"/>
                            <a:gd name="connsiteY2" fmla="*/ 393302 h 429138"/>
                            <a:gd name="connsiteX3" fmla="*/ 84928 w 102315"/>
                            <a:gd name="connsiteY3" fmla="*/ 422102 h 429138"/>
                            <a:gd name="connsiteX4" fmla="*/ 99328 w 102315"/>
                            <a:gd name="connsiteY4" fmla="*/ 306902 h 429138"/>
                            <a:gd name="connsiteX5" fmla="*/ 28528 w 102315"/>
                            <a:gd name="connsiteY5" fmla="*/ 107702 h 429138"/>
                            <a:gd name="connsiteX6" fmla="*/ 59728 w 102315"/>
                            <a:gd name="connsiteY6" fmla="*/ 15302 h 429138"/>
                            <a:gd name="connsiteX7" fmla="*/ 9328 w 102315"/>
                            <a:gd name="connsiteY7" fmla="*/ 27302 h 429138"/>
                            <a:gd name="connsiteX0" fmla="*/ 1757 w 94567"/>
                            <a:gd name="connsiteY0" fmla="*/ 27302 h 428081"/>
                            <a:gd name="connsiteX1" fmla="*/ 14957 w 94567"/>
                            <a:gd name="connsiteY1" fmla="*/ 254102 h 428081"/>
                            <a:gd name="connsiteX2" fmla="*/ 48557 w 94567"/>
                            <a:gd name="connsiteY2" fmla="*/ 389702 h 428081"/>
                            <a:gd name="connsiteX3" fmla="*/ 77357 w 94567"/>
                            <a:gd name="connsiteY3" fmla="*/ 422102 h 428081"/>
                            <a:gd name="connsiteX4" fmla="*/ 91757 w 94567"/>
                            <a:gd name="connsiteY4" fmla="*/ 306902 h 428081"/>
                            <a:gd name="connsiteX5" fmla="*/ 20957 w 94567"/>
                            <a:gd name="connsiteY5" fmla="*/ 107702 h 428081"/>
                            <a:gd name="connsiteX6" fmla="*/ 52157 w 94567"/>
                            <a:gd name="connsiteY6" fmla="*/ 15302 h 428081"/>
                            <a:gd name="connsiteX7" fmla="*/ 1757 w 94567"/>
                            <a:gd name="connsiteY7" fmla="*/ 27302 h 428081"/>
                            <a:gd name="connsiteX0" fmla="*/ 1757 w 102451"/>
                            <a:gd name="connsiteY0" fmla="*/ 27302 h 422653"/>
                            <a:gd name="connsiteX1" fmla="*/ 14957 w 102451"/>
                            <a:gd name="connsiteY1" fmla="*/ 254102 h 422653"/>
                            <a:gd name="connsiteX2" fmla="*/ 48557 w 102451"/>
                            <a:gd name="connsiteY2" fmla="*/ 389702 h 422653"/>
                            <a:gd name="connsiteX3" fmla="*/ 97757 w 102451"/>
                            <a:gd name="connsiteY3" fmla="*/ 417302 h 422653"/>
                            <a:gd name="connsiteX4" fmla="*/ 91757 w 102451"/>
                            <a:gd name="connsiteY4" fmla="*/ 306902 h 422653"/>
                            <a:gd name="connsiteX5" fmla="*/ 20957 w 102451"/>
                            <a:gd name="connsiteY5" fmla="*/ 107702 h 422653"/>
                            <a:gd name="connsiteX6" fmla="*/ 52157 w 102451"/>
                            <a:gd name="connsiteY6" fmla="*/ 15302 h 422653"/>
                            <a:gd name="connsiteX7" fmla="*/ 1757 w 102451"/>
                            <a:gd name="connsiteY7" fmla="*/ 27302 h 422653"/>
                            <a:gd name="connsiteX0" fmla="*/ 1757 w 97913"/>
                            <a:gd name="connsiteY0" fmla="*/ 27302 h 423680"/>
                            <a:gd name="connsiteX1" fmla="*/ 14957 w 97913"/>
                            <a:gd name="connsiteY1" fmla="*/ 254102 h 423680"/>
                            <a:gd name="connsiteX2" fmla="*/ 48557 w 97913"/>
                            <a:gd name="connsiteY2" fmla="*/ 389702 h 423680"/>
                            <a:gd name="connsiteX3" fmla="*/ 89357 w 97913"/>
                            <a:gd name="connsiteY3" fmla="*/ 418502 h 423680"/>
                            <a:gd name="connsiteX4" fmla="*/ 91757 w 97913"/>
                            <a:gd name="connsiteY4" fmla="*/ 306902 h 423680"/>
                            <a:gd name="connsiteX5" fmla="*/ 20957 w 97913"/>
                            <a:gd name="connsiteY5" fmla="*/ 107702 h 423680"/>
                            <a:gd name="connsiteX6" fmla="*/ 52157 w 97913"/>
                            <a:gd name="connsiteY6" fmla="*/ 15302 h 423680"/>
                            <a:gd name="connsiteX7" fmla="*/ 1757 w 97913"/>
                            <a:gd name="connsiteY7" fmla="*/ 27302 h 423680"/>
                            <a:gd name="connsiteX0" fmla="*/ 1757 w 97913"/>
                            <a:gd name="connsiteY0" fmla="*/ 27302 h 426798"/>
                            <a:gd name="connsiteX1" fmla="*/ 14957 w 97913"/>
                            <a:gd name="connsiteY1" fmla="*/ 254102 h 426798"/>
                            <a:gd name="connsiteX2" fmla="*/ 48557 w 97913"/>
                            <a:gd name="connsiteY2" fmla="*/ 389702 h 426798"/>
                            <a:gd name="connsiteX3" fmla="*/ 89357 w 97913"/>
                            <a:gd name="connsiteY3" fmla="*/ 418502 h 426798"/>
                            <a:gd name="connsiteX4" fmla="*/ 91757 w 97913"/>
                            <a:gd name="connsiteY4" fmla="*/ 306902 h 426798"/>
                            <a:gd name="connsiteX5" fmla="*/ 20957 w 97913"/>
                            <a:gd name="connsiteY5" fmla="*/ 107702 h 426798"/>
                            <a:gd name="connsiteX6" fmla="*/ 52157 w 97913"/>
                            <a:gd name="connsiteY6" fmla="*/ 15302 h 426798"/>
                            <a:gd name="connsiteX7" fmla="*/ 1757 w 97913"/>
                            <a:gd name="connsiteY7" fmla="*/ 27302 h 426798"/>
                            <a:gd name="connsiteX0" fmla="*/ 1757 w 97913"/>
                            <a:gd name="connsiteY0" fmla="*/ 27302 h 433131"/>
                            <a:gd name="connsiteX1" fmla="*/ 14957 w 97913"/>
                            <a:gd name="connsiteY1" fmla="*/ 254102 h 433131"/>
                            <a:gd name="connsiteX2" fmla="*/ 48557 w 97913"/>
                            <a:gd name="connsiteY2" fmla="*/ 389702 h 433131"/>
                            <a:gd name="connsiteX3" fmla="*/ 89357 w 97913"/>
                            <a:gd name="connsiteY3" fmla="*/ 418502 h 433131"/>
                            <a:gd name="connsiteX4" fmla="*/ 91757 w 97913"/>
                            <a:gd name="connsiteY4" fmla="*/ 306902 h 433131"/>
                            <a:gd name="connsiteX5" fmla="*/ 20957 w 97913"/>
                            <a:gd name="connsiteY5" fmla="*/ 107702 h 433131"/>
                            <a:gd name="connsiteX6" fmla="*/ 52157 w 97913"/>
                            <a:gd name="connsiteY6" fmla="*/ 15302 h 433131"/>
                            <a:gd name="connsiteX7" fmla="*/ 1757 w 97913"/>
                            <a:gd name="connsiteY7" fmla="*/ 27302 h 433131"/>
                            <a:gd name="connsiteX0" fmla="*/ 1876 w 97708"/>
                            <a:gd name="connsiteY0" fmla="*/ 27302 h 427509"/>
                            <a:gd name="connsiteX1" fmla="*/ 15076 w 97708"/>
                            <a:gd name="connsiteY1" fmla="*/ 254102 h 427509"/>
                            <a:gd name="connsiteX2" fmla="*/ 55876 w 97708"/>
                            <a:gd name="connsiteY2" fmla="*/ 377702 h 427509"/>
                            <a:gd name="connsiteX3" fmla="*/ 89476 w 97708"/>
                            <a:gd name="connsiteY3" fmla="*/ 418502 h 427509"/>
                            <a:gd name="connsiteX4" fmla="*/ 91876 w 97708"/>
                            <a:gd name="connsiteY4" fmla="*/ 306902 h 427509"/>
                            <a:gd name="connsiteX5" fmla="*/ 21076 w 97708"/>
                            <a:gd name="connsiteY5" fmla="*/ 107702 h 427509"/>
                            <a:gd name="connsiteX6" fmla="*/ 52276 w 97708"/>
                            <a:gd name="connsiteY6" fmla="*/ 15302 h 427509"/>
                            <a:gd name="connsiteX7" fmla="*/ 1876 w 97708"/>
                            <a:gd name="connsiteY7" fmla="*/ 27302 h 427509"/>
                            <a:gd name="connsiteX0" fmla="*/ 1876 w 97708"/>
                            <a:gd name="connsiteY0" fmla="*/ 27302 h 423337"/>
                            <a:gd name="connsiteX1" fmla="*/ 15076 w 97708"/>
                            <a:gd name="connsiteY1" fmla="*/ 254102 h 423337"/>
                            <a:gd name="connsiteX2" fmla="*/ 55876 w 97708"/>
                            <a:gd name="connsiteY2" fmla="*/ 377702 h 423337"/>
                            <a:gd name="connsiteX3" fmla="*/ 89476 w 97708"/>
                            <a:gd name="connsiteY3" fmla="*/ 418502 h 423337"/>
                            <a:gd name="connsiteX4" fmla="*/ 91876 w 97708"/>
                            <a:gd name="connsiteY4" fmla="*/ 306902 h 423337"/>
                            <a:gd name="connsiteX5" fmla="*/ 21076 w 97708"/>
                            <a:gd name="connsiteY5" fmla="*/ 107702 h 423337"/>
                            <a:gd name="connsiteX6" fmla="*/ 52276 w 97708"/>
                            <a:gd name="connsiteY6" fmla="*/ 15302 h 423337"/>
                            <a:gd name="connsiteX7" fmla="*/ 1876 w 97708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2000 h 408035"/>
                            <a:gd name="connsiteX1" fmla="*/ 15076 w 111535"/>
                            <a:gd name="connsiteY1" fmla="*/ 238800 h 408035"/>
                            <a:gd name="connsiteX2" fmla="*/ 55876 w 111535"/>
                            <a:gd name="connsiteY2" fmla="*/ 362400 h 408035"/>
                            <a:gd name="connsiteX3" fmla="*/ 89476 w 111535"/>
                            <a:gd name="connsiteY3" fmla="*/ 403200 h 408035"/>
                            <a:gd name="connsiteX4" fmla="*/ 91876 w 111535"/>
                            <a:gd name="connsiteY4" fmla="*/ 291600 h 408035"/>
                            <a:gd name="connsiteX5" fmla="*/ 21076 w 111535"/>
                            <a:gd name="connsiteY5" fmla="*/ 92400 h 408035"/>
                            <a:gd name="connsiteX6" fmla="*/ 52276 w 111535"/>
                            <a:gd name="connsiteY6" fmla="*/ 0 h 408035"/>
                            <a:gd name="connsiteX7" fmla="*/ 1876 w 111535"/>
                            <a:gd name="connsiteY7" fmla="*/ 12000 h 408035"/>
                            <a:gd name="connsiteX0" fmla="*/ 969 w 110628"/>
                            <a:gd name="connsiteY0" fmla="*/ 12000 h 408035"/>
                            <a:gd name="connsiteX1" fmla="*/ 14169 w 110628"/>
                            <a:gd name="connsiteY1" fmla="*/ 238800 h 408035"/>
                            <a:gd name="connsiteX2" fmla="*/ 54969 w 110628"/>
                            <a:gd name="connsiteY2" fmla="*/ 362400 h 408035"/>
                            <a:gd name="connsiteX3" fmla="*/ 88569 w 110628"/>
                            <a:gd name="connsiteY3" fmla="*/ 403200 h 408035"/>
                            <a:gd name="connsiteX4" fmla="*/ 90969 w 110628"/>
                            <a:gd name="connsiteY4" fmla="*/ 291600 h 408035"/>
                            <a:gd name="connsiteX5" fmla="*/ 20169 w 110628"/>
                            <a:gd name="connsiteY5" fmla="*/ 92400 h 408035"/>
                            <a:gd name="connsiteX6" fmla="*/ 51369 w 110628"/>
                            <a:gd name="connsiteY6" fmla="*/ 0 h 408035"/>
                            <a:gd name="connsiteX7" fmla="*/ 969 w 110628"/>
                            <a:gd name="connsiteY7" fmla="*/ 12000 h 408035"/>
                            <a:gd name="connsiteX0" fmla="*/ 5851 w 115510"/>
                            <a:gd name="connsiteY0" fmla="*/ 12000 h 408035"/>
                            <a:gd name="connsiteX1" fmla="*/ 19051 w 115510"/>
                            <a:gd name="connsiteY1" fmla="*/ 238800 h 408035"/>
                            <a:gd name="connsiteX2" fmla="*/ 59851 w 115510"/>
                            <a:gd name="connsiteY2" fmla="*/ 362400 h 408035"/>
                            <a:gd name="connsiteX3" fmla="*/ 93451 w 115510"/>
                            <a:gd name="connsiteY3" fmla="*/ 403200 h 408035"/>
                            <a:gd name="connsiteX4" fmla="*/ 95851 w 115510"/>
                            <a:gd name="connsiteY4" fmla="*/ 291600 h 408035"/>
                            <a:gd name="connsiteX5" fmla="*/ 25051 w 115510"/>
                            <a:gd name="connsiteY5" fmla="*/ 92400 h 408035"/>
                            <a:gd name="connsiteX6" fmla="*/ 56251 w 115510"/>
                            <a:gd name="connsiteY6" fmla="*/ 0 h 408035"/>
                            <a:gd name="connsiteX7" fmla="*/ 5851 w 115510"/>
                            <a:gd name="connsiteY7" fmla="*/ 12000 h 408035"/>
                            <a:gd name="connsiteX0" fmla="*/ 5851 w 122973"/>
                            <a:gd name="connsiteY0" fmla="*/ 12000 h 408035"/>
                            <a:gd name="connsiteX1" fmla="*/ 19051 w 122973"/>
                            <a:gd name="connsiteY1" fmla="*/ 238800 h 408035"/>
                            <a:gd name="connsiteX2" fmla="*/ 59851 w 122973"/>
                            <a:gd name="connsiteY2" fmla="*/ 362400 h 408035"/>
                            <a:gd name="connsiteX3" fmla="*/ 93451 w 122973"/>
                            <a:gd name="connsiteY3" fmla="*/ 403200 h 408035"/>
                            <a:gd name="connsiteX4" fmla="*/ 95851 w 122973"/>
                            <a:gd name="connsiteY4" fmla="*/ 291600 h 408035"/>
                            <a:gd name="connsiteX5" fmla="*/ 25051 w 122973"/>
                            <a:gd name="connsiteY5" fmla="*/ 92400 h 408035"/>
                            <a:gd name="connsiteX6" fmla="*/ 56251 w 122973"/>
                            <a:gd name="connsiteY6" fmla="*/ 0 h 408035"/>
                            <a:gd name="connsiteX7" fmla="*/ 5851 w 122973"/>
                            <a:gd name="connsiteY7" fmla="*/ 12000 h 408035"/>
                            <a:gd name="connsiteX0" fmla="*/ 5851 w 114977"/>
                            <a:gd name="connsiteY0" fmla="*/ 12000 h 408035"/>
                            <a:gd name="connsiteX1" fmla="*/ 19051 w 114977"/>
                            <a:gd name="connsiteY1" fmla="*/ 238800 h 408035"/>
                            <a:gd name="connsiteX2" fmla="*/ 59851 w 114977"/>
                            <a:gd name="connsiteY2" fmla="*/ 362400 h 408035"/>
                            <a:gd name="connsiteX3" fmla="*/ 93451 w 114977"/>
                            <a:gd name="connsiteY3" fmla="*/ 403200 h 408035"/>
                            <a:gd name="connsiteX4" fmla="*/ 95851 w 114977"/>
                            <a:gd name="connsiteY4" fmla="*/ 291600 h 408035"/>
                            <a:gd name="connsiteX5" fmla="*/ 25051 w 114977"/>
                            <a:gd name="connsiteY5" fmla="*/ 92400 h 408035"/>
                            <a:gd name="connsiteX6" fmla="*/ 56251 w 114977"/>
                            <a:gd name="connsiteY6" fmla="*/ 0 h 408035"/>
                            <a:gd name="connsiteX7" fmla="*/ 5851 w 114977"/>
                            <a:gd name="connsiteY7" fmla="*/ 12000 h 408035"/>
                            <a:gd name="connsiteX0" fmla="*/ 5851 w 105481"/>
                            <a:gd name="connsiteY0" fmla="*/ 12000 h 408551"/>
                            <a:gd name="connsiteX1" fmla="*/ 19051 w 105481"/>
                            <a:gd name="connsiteY1" fmla="*/ 238800 h 408551"/>
                            <a:gd name="connsiteX2" fmla="*/ 59851 w 105481"/>
                            <a:gd name="connsiteY2" fmla="*/ 362400 h 408551"/>
                            <a:gd name="connsiteX3" fmla="*/ 93451 w 105481"/>
                            <a:gd name="connsiteY3" fmla="*/ 403200 h 408551"/>
                            <a:gd name="connsiteX4" fmla="*/ 82651 w 105481"/>
                            <a:gd name="connsiteY4" fmla="*/ 284400 h 408551"/>
                            <a:gd name="connsiteX5" fmla="*/ 25051 w 105481"/>
                            <a:gd name="connsiteY5" fmla="*/ 92400 h 408551"/>
                            <a:gd name="connsiteX6" fmla="*/ 56251 w 105481"/>
                            <a:gd name="connsiteY6" fmla="*/ 0 h 408551"/>
                            <a:gd name="connsiteX7" fmla="*/ 5851 w 105481"/>
                            <a:gd name="connsiteY7" fmla="*/ 12000 h 4085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05481" h="408551">
                              <a:moveTo>
                                <a:pt x="5851" y="12000"/>
                              </a:moveTo>
                              <a:cubicBezTo>
                                <a:pt x="2051" y="62600"/>
                                <a:pt x="-10349" y="172000"/>
                                <a:pt x="19051" y="238800"/>
                              </a:cubicBezTo>
                              <a:cubicBezTo>
                                <a:pt x="48451" y="305600"/>
                                <a:pt x="87051" y="318200"/>
                                <a:pt x="59851" y="362400"/>
                              </a:cubicBezTo>
                              <a:cubicBezTo>
                                <a:pt x="32651" y="406600"/>
                                <a:pt x="89651" y="416200"/>
                                <a:pt x="93451" y="403200"/>
                              </a:cubicBezTo>
                              <a:cubicBezTo>
                                <a:pt x="97251" y="390200"/>
                                <a:pt x="124051" y="343400"/>
                                <a:pt x="82651" y="284400"/>
                              </a:cubicBezTo>
                              <a:cubicBezTo>
                                <a:pt x="41251" y="225400"/>
                                <a:pt x="31651" y="141000"/>
                                <a:pt x="25051" y="92400"/>
                              </a:cubicBezTo>
                              <a:cubicBezTo>
                                <a:pt x="17251" y="24600"/>
                                <a:pt x="39851" y="18200"/>
                                <a:pt x="56251" y="0"/>
                              </a:cubicBezTo>
                              <a:cubicBezTo>
                                <a:pt x="36651" y="7000"/>
                                <a:pt x="32451" y="4600"/>
                                <a:pt x="5851" y="12000"/>
                              </a:cubicBezTo>
                              <a:close/>
                            </a:path>
                          </a:pathLst>
                        </a:custGeom>
                        <a:grpFill/>
                        <a:ln w="63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</p:grpSp>
                  <p:sp>
                    <p:nvSpPr>
                      <p:cNvPr id="4742" name="Freeform 4741">
                        <a:extLst>
                          <a:ext uri="{FF2B5EF4-FFF2-40B4-BE49-F238E27FC236}">
                            <a16:creationId xmlns:a16="http://schemas.microsoft.com/office/drawing/2014/main" id="{765A5404-B5AC-B147-AF6C-04828D18F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1340" y="1440002"/>
                        <a:ext cx="459579" cy="697198"/>
                      </a:xfrm>
                      <a:custGeom>
                        <a:avLst/>
                        <a:gdLst>
                          <a:gd name="connsiteX0" fmla="*/ 304800 w 430379"/>
                          <a:gd name="connsiteY0" fmla="*/ 0 h 686400"/>
                          <a:gd name="connsiteX1" fmla="*/ 428400 w 430379"/>
                          <a:gd name="connsiteY1" fmla="*/ 304800 h 686400"/>
                          <a:gd name="connsiteX2" fmla="*/ 351600 w 430379"/>
                          <a:gd name="connsiteY2" fmla="*/ 608400 h 686400"/>
                          <a:gd name="connsiteX3" fmla="*/ 0 w 430379"/>
                          <a:gd name="connsiteY3" fmla="*/ 686400 h 686400"/>
                          <a:gd name="connsiteX0" fmla="*/ 304800 w 430379"/>
                          <a:gd name="connsiteY0" fmla="*/ 0 h 686400"/>
                          <a:gd name="connsiteX1" fmla="*/ 428400 w 430379"/>
                          <a:gd name="connsiteY1" fmla="*/ 304800 h 686400"/>
                          <a:gd name="connsiteX2" fmla="*/ 351600 w 430379"/>
                          <a:gd name="connsiteY2" fmla="*/ 608400 h 686400"/>
                          <a:gd name="connsiteX3" fmla="*/ 0 w 430379"/>
                          <a:gd name="connsiteY3" fmla="*/ 686400 h 686400"/>
                          <a:gd name="connsiteX0" fmla="*/ 304800 w 443923"/>
                          <a:gd name="connsiteY0" fmla="*/ 0 h 686400"/>
                          <a:gd name="connsiteX1" fmla="*/ 428400 w 443923"/>
                          <a:gd name="connsiteY1" fmla="*/ 304800 h 686400"/>
                          <a:gd name="connsiteX2" fmla="*/ 351600 w 443923"/>
                          <a:gd name="connsiteY2" fmla="*/ 608400 h 686400"/>
                          <a:gd name="connsiteX3" fmla="*/ 0 w 443923"/>
                          <a:gd name="connsiteY3" fmla="*/ 686400 h 686400"/>
                          <a:gd name="connsiteX0" fmla="*/ 304800 w 441696"/>
                          <a:gd name="connsiteY0" fmla="*/ 0 h 686400"/>
                          <a:gd name="connsiteX1" fmla="*/ 428400 w 441696"/>
                          <a:gd name="connsiteY1" fmla="*/ 304800 h 686400"/>
                          <a:gd name="connsiteX2" fmla="*/ 351600 w 441696"/>
                          <a:gd name="connsiteY2" fmla="*/ 608400 h 686400"/>
                          <a:gd name="connsiteX3" fmla="*/ 0 w 441696"/>
                          <a:gd name="connsiteY3" fmla="*/ 686400 h 686400"/>
                          <a:gd name="connsiteX0" fmla="*/ 304800 w 441696"/>
                          <a:gd name="connsiteY0" fmla="*/ 0 h 686400"/>
                          <a:gd name="connsiteX1" fmla="*/ 428400 w 441696"/>
                          <a:gd name="connsiteY1" fmla="*/ 304800 h 686400"/>
                          <a:gd name="connsiteX2" fmla="*/ 351600 w 441696"/>
                          <a:gd name="connsiteY2" fmla="*/ 608400 h 686400"/>
                          <a:gd name="connsiteX3" fmla="*/ 0 w 441696"/>
                          <a:gd name="connsiteY3" fmla="*/ 686400 h 686400"/>
                          <a:gd name="connsiteX0" fmla="*/ 304800 w 444286"/>
                          <a:gd name="connsiteY0" fmla="*/ 0 h 686400"/>
                          <a:gd name="connsiteX1" fmla="*/ 428400 w 444286"/>
                          <a:gd name="connsiteY1" fmla="*/ 304800 h 686400"/>
                          <a:gd name="connsiteX2" fmla="*/ 351600 w 444286"/>
                          <a:gd name="connsiteY2" fmla="*/ 608400 h 686400"/>
                          <a:gd name="connsiteX3" fmla="*/ 0 w 444286"/>
                          <a:gd name="connsiteY3" fmla="*/ 686400 h 686400"/>
                          <a:gd name="connsiteX0" fmla="*/ 304800 w 429405"/>
                          <a:gd name="connsiteY0" fmla="*/ 0 h 686400"/>
                          <a:gd name="connsiteX1" fmla="*/ 428400 w 429405"/>
                          <a:gd name="connsiteY1" fmla="*/ 304800 h 686400"/>
                          <a:gd name="connsiteX2" fmla="*/ 340800 w 429405"/>
                          <a:gd name="connsiteY2" fmla="*/ 610800 h 686400"/>
                          <a:gd name="connsiteX3" fmla="*/ 0 w 429405"/>
                          <a:gd name="connsiteY3" fmla="*/ 686400 h 686400"/>
                          <a:gd name="connsiteX0" fmla="*/ 304800 w 428870"/>
                          <a:gd name="connsiteY0" fmla="*/ 0 h 686400"/>
                          <a:gd name="connsiteX1" fmla="*/ 428400 w 428870"/>
                          <a:gd name="connsiteY1" fmla="*/ 304800 h 686400"/>
                          <a:gd name="connsiteX2" fmla="*/ 340800 w 428870"/>
                          <a:gd name="connsiteY2" fmla="*/ 610800 h 686400"/>
                          <a:gd name="connsiteX3" fmla="*/ 182401 w 428870"/>
                          <a:gd name="connsiteY3" fmla="*/ 664800 h 686400"/>
                          <a:gd name="connsiteX4" fmla="*/ 0 w 428870"/>
                          <a:gd name="connsiteY4" fmla="*/ 686400 h 686400"/>
                          <a:gd name="connsiteX0" fmla="*/ 304800 w 428870"/>
                          <a:gd name="connsiteY0" fmla="*/ 0 h 686400"/>
                          <a:gd name="connsiteX1" fmla="*/ 428400 w 428870"/>
                          <a:gd name="connsiteY1" fmla="*/ 304800 h 686400"/>
                          <a:gd name="connsiteX2" fmla="*/ 340800 w 428870"/>
                          <a:gd name="connsiteY2" fmla="*/ 610800 h 686400"/>
                          <a:gd name="connsiteX3" fmla="*/ 182401 w 428870"/>
                          <a:gd name="connsiteY3" fmla="*/ 640800 h 686400"/>
                          <a:gd name="connsiteX4" fmla="*/ 0 w 428870"/>
                          <a:gd name="connsiteY4" fmla="*/ 686400 h 686400"/>
                          <a:gd name="connsiteX0" fmla="*/ 304800 w 429473"/>
                          <a:gd name="connsiteY0" fmla="*/ 0 h 686400"/>
                          <a:gd name="connsiteX1" fmla="*/ 428400 w 429473"/>
                          <a:gd name="connsiteY1" fmla="*/ 304800 h 686400"/>
                          <a:gd name="connsiteX2" fmla="*/ 340800 w 429473"/>
                          <a:gd name="connsiteY2" fmla="*/ 610800 h 686400"/>
                          <a:gd name="connsiteX3" fmla="*/ 182401 w 429473"/>
                          <a:gd name="connsiteY3" fmla="*/ 640800 h 686400"/>
                          <a:gd name="connsiteX4" fmla="*/ 0 w 429473"/>
                          <a:gd name="connsiteY4" fmla="*/ 686400 h 686400"/>
                          <a:gd name="connsiteX0" fmla="*/ 304800 w 430891"/>
                          <a:gd name="connsiteY0" fmla="*/ 0 h 686400"/>
                          <a:gd name="connsiteX1" fmla="*/ 428400 w 430891"/>
                          <a:gd name="connsiteY1" fmla="*/ 304800 h 686400"/>
                          <a:gd name="connsiteX2" fmla="*/ 352800 w 430891"/>
                          <a:gd name="connsiteY2" fmla="*/ 592800 h 686400"/>
                          <a:gd name="connsiteX3" fmla="*/ 182401 w 430891"/>
                          <a:gd name="connsiteY3" fmla="*/ 640800 h 686400"/>
                          <a:gd name="connsiteX4" fmla="*/ 0 w 430891"/>
                          <a:gd name="connsiteY4" fmla="*/ 686400 h 686400"/>
                          <a:gd name="connsiteX0" fmla="*/ 304800 w 436700"/>
                          <a:gd name="connsiteY0" fmla="*/ 0 h 686400"/>
                          <a:gd name="connsiteX1" fmla="*/ 428400 w 436700"/>
                          <a:gd name="connsiteY1" fmla="*/ 304800 h 686400"/>
                          <a:gd name="connsiteX2" fmla="*/ 352800 w 436700"/>
                          <a:gd name="connsiteY2" fmla="*/ 592800 h 686400"/>
                          <a:gd name="connsiteX3" fmla="*/ 182401 w 436700"/>
                          <a:gd name="connsiteY3" fmla="*/ 640800 h 686400"/>
                          <a:gd name="connsiteX4" fmla="*/ 0 w 436700"/>
                          <a:gd name="connsiteY4" fmla="*/ 686400 h 686400"/>
                          <a:gd name="connsiteX0" fmla="*/ 304800 w 438724"/>
                          <a:gd name="connsiteY0" fmla="*/ 0 h 686400"/>
                          <a:gd name="connsiteX1" fmla="*/ 428400 w 438724"/>
                          <a:gd name="connsiteY1" fmla="*/ 304800 h 686400"/>
                          <a:gd name="connsiteX2" fmla="*/ 352800 w 438724"/>
                          <a:gd name="connsiteY2" fmla="*/ 592800 h 686400"/>
                          <a:gd name="connsiteX3" fmla="*/ 182401 w 438724"/>
                          <a:gd name="connsiteY3" fmla="*/ 640800 h 686400"/>
                          <a:gd name="connsiteX4" fmla="*/ 0 w 438724"/>
                          <a:gd name="connsiteY4" fmla="*/ 686400 h 686400"/>
                          <a:gd name="connsiteX0" fmla="*/ 304800 w 437709"/>
                          <a:gd name="connsiteY0" fmla="*/ 0 h 686400"/>
                          <a:gd name="connsiteX1" fmla="*/ 428400 w 437709"/>
                          <a:gd name="connsiteY1" fmla="*/ 304800 h 686400"/>
                          <a:gd name="connsiteX2" fmla="*/ 352800 w 437709"/>
                          <a:gd name="connsiteY2" fmla="*/ 592800 h 686400"/>
                          <a:gd name="connsiteX3" fmla="*/ 182401 w 437709"/>
                          <a:gd name="connsiteY3" fmla="*/ 640800 h 686400"/>
                          <a:gd name="connsiteX4" fmla="*/ 0 w 437709"/>
                          <a:gd name="connsiteY4" fmla="*/ 686400 h 686400"/>
                          <a:gd name="connsiteX0" fmla="*/ 304800 w 436917"/>
                          <a:gd name="connsiteY0" fmla="*/ 0 h 686400"/>
                          <a:gd name="connsiteX1" fmla="*/ 428400 w 436917"/>
                          <a:gd name="connsiteY1" fmla="*/ 304800 h 686400"/>
                          <a:gd name="connsiteX2" fmla="*/ 352800 w 436917"/>
                          <a:gd name="connsiteY2" fmla="*/ 592800 h 686400"/>
                          <a:gd name="connsiteX3" fmla="*/ 182401 w 436917"/>
                          <a:gd name="connsiteY3" fmla="*/ 640800 h 686400"/>
                          <a:gd name="connsiteX4" fmla="*/ 0 w 436917"/>
                          <a:gd name="connsiteY4" fmla="*/ 686400 h 686400"/>
                          <a:gd name="connsiteX0" fmla="*/ 332400 w 464517"/>
                          <a:gd name="connsiteY0" fmla="*/ 0 h 697200"/>
                          <a:gd name="connsiteX1" fmla="*/ 456000 w 464517"/>
                          <a:gd name="connsiteY1" fmla="*/ 304800 h 697200"/>
                          <a:gd name="connsiteX2" fmla="*/ 380400 w 464517"/>
                          <a:gd name="connsiteY2" fmla="*/ 592800 h 697200"/>
                          <a:gd name="connsiteX3" fmla="*/ 210001 w 464517"/>
                          <a:gd name="connsiteY3" fmla="*/ 640800 h 697200"/>
                          <a:gd name="connsiteX4" fmla="*/ 0 w 464517"/>
                          <a:gd name="connsiteY4" fmla="*/ 697200 h 697200"/>
                          <a:gd name="connsiteX0" fmla="*/ 332400 w 464517"/>
                          <a:gd name="connsiteY0" fmla="*/ 0 h 697200"/>
                          <a:gd name="connsiteX1" fmla="*/ 456000 w 464517"/>
                          <a:gd name="connsiteY1" fmla="*/ 304800 h 697200"/>
                          <a:gd name="connsiteX2" fmla="*/ 380400 w 464517"/>
                          <a:gd name="connsiteY2" fmla="*/ 592800 h 697200"/>
                          <a:gd name="connsiteX3" fmla="*/ 210001 w 464517"/>
                          <a:gd name="connsiteY3" fmla="*/ 640800 h 697200"/>
                          <a:gd name="connsiteX4" fmla="*/ 0 w 464517"/>
                          <a:gd name="connsiteY4" fmla="*/ 697200 h 697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4517" h="697200">
                            <a:moveTo>
                              <a:pt x="332400" y="0"/>
                            </a:moveTo>
                            <a:cubicBezTo>
                              <a:pt x="378300" y="149700"/>
                              <a:pt x="431200" y="210800"/>
                              <a:pt x="456000" y="304800"/>
                            </a:cubicBezTo>
                            <a:cubicBezTo>
                              <a:pt x="480800" y="398800"/>
                              <a:pt x="450200" y="514000"/>
                              <a:pt x="380400" y="592800"/>
                            </a:cubicBezTo>
                            <a:cubicBezTo>
                              <a:pt x="310600" y="671600"/>
                              <a:pt x="266801" y="628200"/>
                              <a:pt x="210001" y="640800"/>
                            </a:cubicBezTo>
                            <a:cubicBezTo>
                              <a:pt x="153201" y="653400"/>
                              <a:pt x="32800" y="684000"/>
                              <a:pt x="0" y="697200"/>
                            </a:cubicBezTo>
                          </a:path>
                        </a:pathLst>
                      </a:custGeom>
                      <a:noFill/>
                      <a:ln w="9525">
                        <a:solidFill>
                          <a:schemeClr val="bg1">
                            <a:lumMod val="6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  <p:sp>
                  <p:nvSpPr>
                    <p:cNvPr id="4735" name="Freeform 4734">
                      <a:extLst>
                        <a:ext uri="{FF2B5EF4-FFF2-40B4-BE49-F238E27FC236}">
                          <a16:creationId xmlns:a16="http://schemas.microsoft.com/office/drawing/2014/main" id="{736B7BA8-1F7A-8846-9D0A-9E66A35C7690}"/>
                        </a:ext>
                      </a:extLst>
                    </p:cNvPr>
                    <p:cNvSpPr/>
                    <p:nvPr/>
                  </p:nvSpPr>
                  <p:spPr>
                    <a:xfrm rot="5644551">
                      <a:off x="5280202" y="1608305"/>
                      <a:ext cx="1098580" cy="1539251"/>
                    </a:xfrm>
                    <a:custGeom>
                      <a:avLst/>
                      <a:gdLst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98658 w 1089159"/>
                        <a:gd name="connsiteY7" fmla="*/ 498250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98658 w 1089159"/>
                        <a:gd name="connsiteY7" fmla="*/ 498250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71187 w 1089159"/>
                        <a:gd name="connsiteY7" fmla="*/ 455081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71187 w 1089159"/>
                        <a:gd name="connsiteY7" fmla="*/ 455081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464892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464892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802 h 1596136"/>
                        <a:gd name="connsiteX1" fmla="*/ 488699 w 1089159"/>
                        <a:gd name="connsiteY1" fmla="*/ 467461 h 1596136"/>
                        <a:gd name="connsiteX2" fmla="*/ 418059 w 1089159"/>
                        <a:gd name="connsiteY2" fmla="*/ 559686 h 1596136"/>
                        <a:gd name="connsiteX3" fmla="*/ 296401 w 1089159"/>
                        <a:gd name="connsiteY3" fmla="*/ 712740 h 1596136"/>
                        <a:gd name="connsiteX4" fmla="*/ 266967 w 1089159"/>
                        <a:gd name="connsiteY4" fmla="*/ 940358 h 1596136"/>
                        <a:gd name="connsiteX5" fmla="*/ 453379 w 1089159"/>
                        <a:gd name="connsiteY5" fmla="*/ 875605 h 1596136"/>
                        <a:gd name="connsiteX6" fmla="*/ 573075 w 1089159"/>
                        <a:gd name="connsiteY6" fmla="*/ 640137 h 1596136"/>
                        <a:gd name="connsiteX7" fmla="*/ 680998 w 1089159"/>
                        <a:gd name="connsiteY7" fmla="*/ 465498 h 1596136"/>
                        <a:gd name="connsiteX8" fmla="*/ 494586 w 1089159"/>
                        <a:gd name="connsiteY8" fmla="*/ 239842 h 1596136"/>
                        <a:gd name="connsiteX9" fmla="*/ 451417 w 1089159"/>
                        <a:gd name="connsiteY9" fmla="*/ 76977 h 1596136"/>
                        <a:gd name="connsiteX10" fmla="*/ 410210 w 1089159"/>
                        <a:gd name="connsiteY10" fmla="*/ 157428 h 1596136"/>
                        <a:gd name="connsiteX11" fmla="*/ 453379 w 1089159"/>
                        <a:gd name="connsiteY11" fmla="*/ 63241 h 1596136"/>
                        <a:gd name="connsiteX12" fmla="*/ 502435 w 1089159"/>
                        <a:gd name="connsiteY12" fmla="*/ 4374 h 1596136"/>
                        <a:gd name="connsiteX13" fmla="*/ 484775 w 1089159"/>
                        <a:gd name="connsiteY13" fmla="*/ 182937 h 1596136"/>
                        <a:gd name="connsiteX14" fmla="*/ 724167 w 1089159"/>
                        <a:gd name="connsiteY14" fmla="*/ 373274 h 1596136"/>
                        <a:gd name="connsiteX15" fmla="*/ 800694 w 1089159"/>
                        <a:gd name="connsiteY15" fmla="*/ 469423 h 1596136"/>
                        <a:gd name="connsiteX16" fmla="*/ 994955 w 1089159"/>
                        <a:gd name="connsiteY16" fmla="*/ 377198 h 1596136"/>
                        <a:gd name="connsiteX17" fmla="*/ 1089142 w 1089159"/>
                        <a:gd name="connsiteY17" fmla="*/ 292822 h 1596136"/>
                        <a:gd name="connsiteX18" fmla="*/ 1002804 w 1089159"/>
                        <a:gd name="connsiteY18" fmla="*/ 412518 h 1596136"/>
                        <a:gd name="connsiteX19" fmla="*/ 989068 w 1089159"/>
                        <a:gd name="connsiteY19" fmla="*/ 608741 h 1596136"/>
                        <a:gd name="connsiteX20" fmla="*/ 824241 w 1089159"/>
                        <a:gd name="connsiteY20" fmla="*/ 771607 h 1596136"/>
                        <a:gd name="connsiteX21" fmla="*/ 749676 w 1089159"/>
                        <a:gd name="connsiteY21" fmla="*/ 930547 h 1596136"/>
                        <a:gd name="connsiteX22" fmla="*/ 781072 w 1089159"/>
                        <a:gd name="connsiteY22" fmla="*/ 1217033 h 1596136"/>
                        <a:gd name="connsiteX23" fmla="*/ 847788 w 1089159"/>
                        <a:gd name="connsiteY23" fmla="*/ 1370087 h 1596136"/>
                        <a:gd name="connsiteX24" fmla="*/ 749676 w 1089159"/>
                        <a:gd name="connsiteY24" fmla="*/ 1232731 h 1596136"/>
                        <a:gd name="connsiteX25" fmla="*/ 722205 w 1089159"/>
                        <a:gd name="connsiteY25" fmla="*/ 818700 h 1596136"/>
                        <a:gd name="connsiteX26" fmla="*/ 657451 w 1089159"/>
                        <a:gd name="connsiteY26" fmla="*/ 750022 h 1596136"/>
                        <a:gd name="connsiteX27" fmla="*/ 751638 w 1089159"/>
                        <a:gd name="connsiteY27" fmla="*/ 779455 h 1596136"/>
                        <a:gd name="connsiteX28" fmla="*/ 930201 w 1089159"/>
                        <a:gd name="connsiteY28" fmla="*/ 647986 h 1596136"/>
                        <a:gd name="connsiteX29" fmla="*/ 983182 w 1089159"/>
                        <a:gd name="connsiteY29" fmla="*/ 496894 h 1596136"/>
                        <a:gd name="connsiteX30" fmla="*/ 883108 w 1089159"/>
                        <a:gd name="connsiteY30" fmla="*/ 475310 h 1596136"/>
                        <a:gd name="connsiteX31" fmla="*/ 690809 w 1089159"/>
                        <a:gd name="connsiteY31" fmla="*/ 585195 h 1596136"/>
                        <a:gd name="connsiteX32" fmla="*/ 573075 w 1089159"/>
                        <a:gd name="connsiteY32" fmla="*/ 724513 h 1596136"/>
                        <a:gd name="connsiteX33" fmla="*/ 476926 w 1089159"/>
                        <a:gd name="connsiteY33" fmla="*/ 995301 h 1596136"/>
                        <a:gd name="connsiteX34" fmla="*/ 496548 w 1089159"/>
                        <a:gd name="connsiteY34" fmla="*/ 1311220 h 1596136"/>
                        <a:gd name="connsiteX35" fmla="*/ 500473 w 1089159"/>
                        <a:gd name="connsiteY35" fmla="*/ 1476048 h 1596136"/>
                        <a:gd name="connsiteX36" fmla="*/ 679036 w 1089159"/>
                        <a:gd name="connsiteY36" fmla="*/ 1593782 h 1596136"/>
                        <a:gd name="connsiteX37" fmla="*/ 506359 w 1089159"/>
                        <a:gd name="connsiteY37" fmla="*/ 1538839 h 1596136"/>
                        <a:gd name="connsiteX38" fmla="*/ 441606 w 1089159"/>
                        <a:gd name="connsiteY38" fmla="*/ 1354389 h 1596136"/>
                        <a:gd name="connsiteX39" fmla="*/ 186516 w 1089159"/>
                        <a:gd name="connsiteY39" fmla="*/ 1228807 h 1596136"/>
                        <a:gd name="connsiteX40" fmla="*/ 66819 w 1089159"/>
                        <a:gd name="connsiteY40" fmla="*/ 1270013 h 1596136"/>
                        <a:gd name="connsiteX41" fmla="*/ 58971 w 1089159"/>
                        <a:gd name="connsiteY41" fmla="*/ 1024734 h 1596136"/>
                        <a:gd name="connsiteX42" fmla="*/ 190440 w 1089159"/>
                        <a:gd name="connsiteY42" fmla="*/ 1183675 h 1596136"/>
                        <a:gd name="connsiteX43" fmla="*/ 410210 w 1089159"/>
                        <a:gd name="connsiteY43" fmla="*/ 1309258 h 1596136"/>
                        <a:gd name="connsiteX44" fmla="*/ 474964 w 1089159"/>
                        <a:gd name="connsiteY44" fmla="*/ 1220958 h 1596136"/>
                        <a:gd name="connsiteX45" fmla="*/ 406286 w 1089159"/>
                        <a:gd name="connsiteY45" fmla="*/ 1026697 h 1596136"/>
                        <a:gd name="connsiteX46" fmla="*/ 111951 w 1089159"/>
                        <a:gd name="connsiteY46" fmla="*/ 885416 h 1596136"/>
                        <a:gd name="connsiteX47" fmla="*/ 104 w 1089159"/>
                        <a:gd name="connsiteY47" fmla="*/ 708815 h 1596136"/>
                        <a:gd name="connsiteX48" fmla="*/ 127649 w 1089159"/>
                        <a:gd name="connsiteY48" fmla="*/ 806927 h 1596136"/>
                        <a:gd name="connsiteX49" fmla="*/ 257156 w 1089159"/>
                        <a:gd name="connsiteY49" fmla="*/ 646024 h 1596136"/>
                        <a:gd name="connsiteX50" fmla="*/ 382739 w 1089159"/>
                        <a:gd name="connsiteY50" fmla="*/ 498856 h 1596136"/>
                        <a:gd name="connsiteX51" fmla="*/ 345456 w 1089159"/>
                        <a:gd name="connsiteY51" fmla="*/ 345802 h 1596136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451417 w 1089159"/>
                        <a:gd name="connsiteY9" fmla="*/ 74576 h 1593735"/>
                        <a:gd name="connsiteX10" fmla="*/ 151196 w 1089159"/>
                        <a:gd name="connsiteY10" fmla="*/ 72614 h 1593735"/>
                        <a:gd name="connsiteX11" fmla="*/ 349381 w 1089159"/>
                        <a:gd name="connsiteY11" fmla="*/ 131480 h 1593735"/>
                        <a:gd name="connsiteX12" fmla="*/ 502435 w 1089159"/>
                        <a:gd name="connsiteY12" fmla="*/ 1973 h 1593735"/>
                        <a:gd name="connsiteX13" fmla="*/ 484775 w 1089159"/>
                        <a:gd name="connsiteY13" fmla="*/ 180536 h 1593735"/>
                        <a:gd name="connsiteX14" fmla="*/ 724167 w 1089159"/>
                        <a:gd name="connsiteY14" fmla="*/ 370873 h 1593735"/>
                        <a:gd name="connsiteX15" fmla="*/ 800694 w 1089159"/>
                        <a:gd name="connsiteY15" fmla="*/ 467022 h 1593735"/>
                        <a:gd name="connsiteX16" fmla="*/ 994955 w 1089159"/>
                        <a:gd name="connsiteY16" fmla="*/ 374797 h 1593735"/>
                        <a:gd name="connsiteX17" fmla="*/ 1089142 w 1089159"/>
                        <a:gd name="connsiteY17" fmla="*/ 290421 h 1593735"/>
                        <a:gd name="connsiteX18" fmla="*/ 1002804 w 1089159"/>
                        <a:gd name="connsiteY18" fmla="*/ 410117 h 1593735"/>
                        <a:gd name="connsiteX19" fmla="*/ 989068 w 1089159"/>
                        <a:gd name="connsiteY19" fmla="*/ 606340 h 1593735"/>
                        <a:gd name="connsiteX20" fmla="*/ 824241 w 1089159"/>
                        <a:gd name="connsiteY20" fmla="*/ 769206 h 1593735"/>
                        <a:gd name="connsiteX21" fmla="*/ 749676 w 1089159"/>
                        <a:gd name="connsiteY21" fmla="*/ 928146 h 1593735"/>
                        <a:gd name="connsiteX22" fmla="*/ 781072 w 1089159"/>
                        <a:gd name="connsiteY22" fmla="*/ 1214632 h 1593735"/>
                        <a:gd name="connsiteX23" fmla="*/ 847788 w 1089159"/>
                        <a:gd name="connsiteY23" fmla="*/ 1367686 h 1593735"/>
                        <a:gd name="connsiteX24" fmla="*/ 749676 w 1089159"/>
                        <a:gd name="connsiteY24" fmla="*/ 1230330 h 1593735"/>
                        <a:gd name="connsiteX25" fmla="*/ 722205 w 1089159"/>
                        <a:gd name="connsiteY25" fmla="*/ 816299 h 1593735"/>
                        <a:gd name="connsiteX26" fmla="*/ 657451 w 1089159"/>
                        <a:gd name="connsiteY26" fmla="*/ 747621 h 1593735"/>
                        <a:gd name="connsiteX27" fmla="*/ 751638 w 1089159"/>
                        <a:gd name="connsiteY27" fmla="*/ 777054 h 1593735"/>
                        <a:gd name="connsiteX28" fmla="*/ 930201 w 1089159"/>
                        <a:gd name="connsiteY28" fmla="*/ 645585 h 1593735"/>
                        <a:gd name="connsiteX29" fmla="*/ 983182 w 1089159"/>
                        <a:gd name="connsiteY29" fmla="*/ 494493 h 1593735"/>
                        <a:gd name="connsiteX30" fmla="*/ 883108 w 1089159"/>
                        <a:gd name="connsiteY30" fmla="*/ 472909 h 1593735"/>
                        <a:gd name="connsiteX31" fmla="*/ 690809 w 1089159"/>
                        <a:gd name="connsiteY31" fmla="*/ 582794 h 1593735"/>
                        <a:gd name="connsiteX32" fmla="*/ 573075 w 1089159"/>
                        <a:gd name="connsiteY32" fmla="*/ 722112 h 1593735"/>
                        <a:gd name="connsiteX33" fmla="*/ 476926 w 1089159"/>
                        <a:gd name="connsiteY33" fmla="*/ 992900 h 1593735"/>
                        <a:gd name="connsiteX34" fmla="*/ 496548 w 1089159"/>
                        <a:gd name="connsiteY34" fmla="*/ 1308819 h 1593735"/>
                        <a:gd name="connsiteX35" fmla="*/ 500473 w 1089159"/>
                        <a:gd name="connsiteY35" fmla="*/ 1473647 h 1593735"/>
                        <a:gd name="connsiteX36" fmla="*/ 679036 w 1089159"/>
                        <a:gd name="connsiteY36" fmla="*/ 1591381 h 1593735"/>
                        <a:gd name="connsiteX37" fmla="*/ 506359 w 1089159"/>
                        <a:gd name="connsiteY37" fmla="*/ 1536438 h 1593735"/>
                        <a:gd name="connsiteX38" fmla="*/ 441606 w 1089159"/>
                        <a:gd name="connsiteY38" fmla="*/ 1351988 h 1593735"/>
                        <a:gd name="connsiteX39" fmla="*/ 186516 w 1089159"/>
                        <a:gd name="connsiteY39" fmla="*/ 1226406 h 1593735"/>
                        <a:gd name="connsiteX40" fmla="*/ 66819 w 1089159"/>
                        <a:gd name="connsiteY40" fmla="*/ 1267612 h 1593735"/>
                        <a:gd name="connsiteX41" fmla="*/ 58971 w 1089159"/>
                        <a:gd name="connsiteY41" fmla="*/ 1022333 h 1593735"/>
                        <a:gd name="connsiteX42" fmla="*/ 190440 w 1089159"/>
                        <a:gd name="connsiteY42" fmla="*/ 1181274 h 1593735"/>
                        <a:gd name="connsiteX43" fmla="*/ 410210 w 1089159"/>
                        <a:gd name="connsiteY43" fmla="*/ 1306857 h 1593735"/>
                        <a:gd name="connsiteX44" fmla="*/ 474964 w 1089159"/>
                        <a:gd name="connsiteY44" fmla="*/ 1218557 h 1593735"/>
                        <a:gd name="connsiteX45" fmla="*/ 406286 w 1089159"/>
                        <a:gd name="connsiteY45" fmla="*/ 1024296 h 1593735"/>
                        <a:gd name="connsiteX46" fmla="*/ 111951 w 1089159"/>
                        <a:gd name="connsiteY46" fmla="*/ 883015 h 1593735"/>
                        <a:gd name="connsiteX47" fmla="*/ 104 w 1089159"/>
                        <a:gd name="connsiteY47" fmla="*/ 706414 h 1593735"/>
                        <a:gd name="connsiteX48" fmla="*/ 127649 w 1089159"/>
                        <a:gd name="connsiteY48" fmla="*/ 804526 h 1593735"/>
                        <a:gd name="connsiteX49" fmla="*/ 257156 w 1089159"/>
                        <a:gd name="connsiteY49" fmla="*/ 643623 h 1593735"/>
                        <a:gd name="connsiteX50" fmla="*/ 382739 w 1089159"/>
                        <a:gd name="connsiteY50" fmla="*/ 496455 h 1593735"/>
                        <a:gd name="connsiteX51" fmla="*/ 345456 w 1089159"/>
                        <a:gd name="connsiteY51" fmla="*/ 343401 h 159373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463190 w 1089159"/>
                        <a:gd name="connsiteY9" fmla="*/ 109896 h 1593735"/>
                        <a:gd name="connsiteX10" fmla="*/ 151196 w 1089159"/>
                        <a:gd name="connsiteY10" fmla="*/ 72614 h 1593735"/>
                        <a:gd name="connsiteX11" fmla="*/ 349381 w 1089159"/>
                        <a:gd name="connsiteY11" fmla="*/ 131480 h 1593735"/>
                        <a:gd name="connsiteX12" fmla="*/ 502435 w 1089159"/>
                        <a:gd name="connsiteY12" fmla="*/ 1973 h 1593735"/>
                        <a:gd name="connsiteX13" fmla="*/ 484775 w 1089159"/>
                        <a:gd name="connsiteY13" fmla="*/ 180536 h 1593735"/>
                        <a:gd name="connsiteX14" fmla="*/ 724167 w 1089159"/>
                        <a:gd name="connsiteY14" fmla="*/ 370873 h 1593735"/>
                        <a:gd name="connsiteX15" fmla="*/ 800694 w 1089159"/>
                        <a:gd name="connsiteY15" fmla="*/ 467022 h 1593735"/>
                        <a:gd name="connsiteX16" fmla="*/ 994955 w 1089159"/>
                        <a:gd name="connsiteY16" fmla="*/ 374797 h 1593735"/>
                        <a:gd name="connsiteX17" fmla="*/ 1089142 w 1089159"/>
                        <a:gd name="connsiteY17" fmla="*/ 290421 h 1593735"/>
                        <a:gd name="connsiteX18" fmla="*/ 1002804 w 1089159"/>
                        <a:gd name="connsiteY18" fmla="*/ 410117 h 1593735"/>
                        <a:gd name="connsiteX19" fmla="*/ 989068 w 1089159"/>
                        <a:gd name="connsiteY19" fmla="*/ 606340 h 1593735"/>
                        <a:gd name="connsiteX20" fmla="*/ 824241 w 1089159"/>
                        <a:gd name="connsiteY20" fmla="*/ 769206 h 1593735"/>
                        <a:gd name="connsiteX21" fmla="*/ 749676 w 1089159"/>
                        <a:gd name="connsiteY21" fmla="*/ 928146 h 1593735"/>
                        <a:gd name="connsiteX22" fmla="*/ 781072 w 1089159"/>
                        <a:gd name="connsiteY22" fmla="*/ 1214632 h 1593735"/>
                        <a:gd name="connsiteX23" fmla="*/ 847788 w 1089159"/>
                        <a:gd name="connsiteY23" fmla="*/ 1367686 h 1593735"/>
                        <a:gd name="connsiteX24" fmla="*/ 749676 w 1089159"/>
                        <a:gd name="connsiteY24" fmla="*/ 1230330 h 1593735"/>
                        <a:gd name="connsiteX25" fmla="*/ 722205 w 1089159"/>
                        <a:gd name="connsiteY25" fmla="*/ 816299 h 1593735"/>
                        <a:gd name="connsiteX26" fmla="*/ 657451 w 1089159"/>
                        <a:gd name="connsiteY26" fmla="*/ 747621 h 1593735"/>
                        <a:gd name="connsiteX27" fmla="*/ 751638 w 1089159"/>
                        <a:gd name="connsiteY27" fmla="*/ 777054 h 1593735"/>
                        <a:gd name="connsiteX28" fmla="*/ 930201 w 1089159"/>
                        <a:gd name="connsiteY28" fmla="*/ 645585 h 1593735"/>
                        <a:gd name="connsiteX29" fmla="*/ 983182 w 1089159"/>
                        <a:gd name="connsiteY29" fmla="*/ 494493 h 1593735"/>
                        <a:gd name="connsiteX30" fmla="*/ 883108 w 1089159"/>
                        <a:gd name="connsiteY30" fmla="*/ 472909 h 1593735"/>
                        <a:gd name="connsiteX31" fmla="*/ 690809 w 1089159"/>
                        <a:gd name="connsiteY31" fmla="*/ 582794 h 1593735"/>
                        <a:gd name="connsiteX32" fmla="*/ 573075 w 1089159"/>
                        <a:gd name="connsiteY32" fmla="*/ 722112 h 1593735"/>
                        <a:gd name="connsiteX33" fmla="*/ 476926 w 1089159"/>
                        <a:gd name="connsiteY33" fmla="*/ 992900 h 1593735"/>
                        <a:gd name="connsiteX34" fmla="*/ 496548 w 1089159"/>
                        <a:gd name="connsiteY34" fmla="*/ 1308819 h 1593735"/>
                        <a:gd name="connsiteX35" fmla="*/ 500473 w 1089159"/>
                        <a:gd name="connsiteY35" fmla="*/ 1473647 h 1593735"/>
                        <a:gd name="connsiteX36" fmla="*/ 679036 w 1089159"/>
                        <a:gd name="connsiteY36" fmla="*/ 1591381 h 1593735"/>
                        <a:gd name="connsiteX37" fmla="*/ 506359 w 1089159"/>
                        <a:gd name="connsiteY37" fmla="*/ 1536438 h 1593735"/>
                        <a:gd name="connsiteX38" fmla="*/ 441606 w 1089159"/>
                        <a:gd name="connsiteY38" fmla="*/ 1351988 h 1593735"/>
                        <a:gd name="connsiteX39" fmla="*/ 186516 w 1089159"/>
                        <a:gd name="connsiteY39" fmla="*/ 1226406 h 1593735"/>
                        <a:gd name="connsiteX40" fmla="*/ 66819 w 1089159"/>
                        <a:gd name="connsiteY40" fmla="*/ 1267612 h 1593735"/>
                        <a:gd name="connsiteX41" fmla="*/ 58971 w 1089159"/>
                        <a:gd name="connsiteY41" fmla="*/ 1022333 h 1593735"/>
                        <a:gd name="connsiteX42" fmla="*/ 190440 w 1089159"/>
                        <a:gd name="connsiteY42" fmla="*/ 1181274 h 1593735"/>
                        <a:gd name="connsiteX43" fmla="*/ 410210 w 1089159"/>
                        <a:gd name="connsiteY43" fmla="*/ 1306857 h 1593735"/>
                        <a:gd name="connsiteX44" fmla="*/ 474964 w 1089159"/>
                        <a:gd name="connsiteY44" fmla="*/ 1218557 h 1593735"/>
                        <a:gd name="connsiteX45" fmla="*/ 406286 w 1089159"/>
                        <a:gd name="connsiteY45" fmla="*/ 1024296 h 1593735"/>
                        <a:gd name="connsiteX46" fmla="*/ 111951 w 1089159"/>
                        <a:gd name="connsiteY46" fmla="*/ 883015 h 1593735"/>
                        <a:gd name="connsiteX47" fmla="*/ 104 w 1089159"/>
                        <a:gd name="connsiteY47" fmla="*/ 706414 h 1593735"/>
                        <a:gd name="connsiteX48" fmla="*/ 127649 w 1089159"/>
                        <a:gd name="connsiteY48" fmla="*/ 804526 h 1593735"/>
                        <a:gd name="connsiteX49" fmla="*/ 257156 w 1089159"/>
                        <a:gd name="connsiteY49" fmla="*/ 643623 h 1593735"/>
                        <a:gd name="connsiteX50" fmla="*/ 382739 w 1089159"/>
                        <a:gd name="connsiteY50" fmla="*/ 496455 h 1593735"/>
                        <a:gd name="connsiteX51" fmla="*/ 345456 w 1089159"/>
                        <a:gd name="connsiteY51" fmla="*/ 343401 h 159373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151196 w 1089159"/>
                        <a:gd name="connsiteY9" fmla="*/ 72614 h 1593735"/>
                        <a:gd name="connsiteX10" fmla="*/ 349381 w 1089159"/>
                        <a:gd name="connsiteY10" fmla="*/ 131480 h 1593735"/>
                        <a:gd name="connsiteX11" fmla="*/ 502435 w 1089159"/>
                        <a:gd name="connsiteY11" fmla="*/ 1973 h 1593735"/>
                        <a:gd name="connsiteX12" fmla="*/ 484775 w 1089159"/>
                        <a:gd name="connsiteY12" fmla="*/ 180536 h 1593735"/>
                        <a:gd name="connsiteX13" fmla="*/ 724167 w 1089159"/>
                        <a:gd name="connsiteY13" fmla="*/ 370873 h 1593735"/>
                        <a:gd name="connsiteX14" fmla="*/ 800694 w 1089159"/>
                        <a:gd name="connsiteY14" fmla="*/ 467022 h 1593735"/>
                        <a:gd name="connsiteX15" fmla="*/ 994955 w 1089159"/>
                        <a:gd name="connsiteY15" fmla="*/ 374797 h 1593735"/>
                        <a:gd name="connsiteX16" fmla="*/ 1089142 w 1089159"/>
                        <a:gd name="connsiteY16" fmla="*/ 290421 h 1593735"/>
                        <a:gd name="connsiteX17" fmla="*/ 1002804 w 1089159"/>
                        <a:gd name="connsiteY17" fmla="*/ 410117 h 1593735"/>
                        <a:gd name="connsiteX18" fmla="*/ 989068 w 1089159"/>
                        <a:gd name="connsiteY18" fmla="*/ 606340 h 1593735"/>
                        <a:gd name="connsiteX19" fmla="*/ 824241 w 1089159"/>
                        <a:gd name="connsiteY19" fmla="*/ 769206 h 1593735"/>
                        <a:gd name="connsiteX20" fmla="*/ 749676 w 1089159"/>
                        <a:gd name="connsiteY20" fmla="*/ 928146 h 1593735"/>
                        <a:gd name="connsiteX21" fmla="*/ 781072 w 1089159"/>
                        <a:gd name="connsiteY21" fmla="*/ 1214632 h 1593735"/>
                        <a:gd name="connsiteX22" fmla="*/ 847788 w 1089159"/>
                        <a:gd name="connsiteY22" fmla="*/ 1367686 h 1593735"/>
                        <a:gd name="connsiteX23" fmla="*/ 749676 w 1089159"/>
                        <a:gd name="connsiteY23" fmla="*/ 1230330 h 1593735"/>
                        <a:gd name="connsiteX24" fmla="*/ 722205 w 1089159"/>
                        <a:gd name="connsiteY24" fmla="*/ 816299 h 1593735"/>
                        <a:gd name="connsiteX25" fmla="*/ 657451 w 1089159"/>
                        <a:gd name="connsiteY25" fmla="*/ 747621 h 1593735"/>
                        <a:gd name="connsiteX26" fmla="*/ 751638 w 1089159"/>
                        <a:gd name="connsiteY26" fmla="*/ 777054 h 1593735"/>
                        <a:gd name="connsiteX27" fmla="*/ 930201 w 1089159"/>
                        <a:gd name="connsiteY27" fmla="*/ 645585 h 1593735"/>
                        <a:gd name="connsiteX28" fmla="*/ 983182 w 1089159"/>
                        <a:gd name="connsiteY28" fmla="*/ 494493 h 1593735"/>
                        <a:gd name="connsiteX29" fmla="*/ 883108 w 1089159"/>
                        <a:gd name="connsiteY29" fmla="*/ 472909 h 1593735"/>
                        <a:gd name="connsiteX30" fmla="*/ 690809 w 1089159"/>
                        <a:gd name="connsiteY30" fmla="*/ 582794 h 1593735"/>
                        <a:gd name="connsiteX31" fmla="*/ 573075 w 1089159"/>
                        <a:gd name="connsiteY31" fmla="*/ 722112 h 1593735"/>
                        <a:gd name="connsiteX32" fmla="*/ 476926 w 1089159"/>
                        <a:gd name="connsiteY32" fmla="*/ 992900 h 1593735"/>
                        <a:gd name="connsiteX33" fmla="*/ 496548 w 1089159"/>
                        <a:gd name="connsiteY33" fmla="*/ 1308819 h 1593735"/>
                        <a:gd name="connsiteX34" fmla="*/ 500473 w 1089159"/>
                        <a:gd name="connsiteY34" fmla="*/ 1473647 h 1593735"/>
                        <a:gd name="connsiteX35" fmla="*/ 679036 w 1089159"/>
                        <a:gd name="connsiteY35" fmla="*/ 1591381 h 1593735"/>
                        <a:gd name="connsiteX36" fmla="*/ 506359 w 1089159"/>
                        <a:gd name="connsiteY36" fmla="*/ 1536438 h 1593735"/>
                        <a:gd name="connsiteX37" fmla="*/ 441606 w 1089159"/>
                        <a:gd name="connsiteY37" fmla="*/ 1351988 h 1593735"/>
                        <a:gd name="connsiteX38" fmla="*/ 186516 w 1089159"/>
                        <a:gd name="connsiteY38" fmla="*/ 1226406 h 1593735"/>
                        <a:gd name="connsiteX39" fmla="*/ 66819 w 1089159"/>
                        <a:gd name="connsiteY39" fmla="*/ 1267612 h 1593735"/>
                        <a:gd name="connsiteX40" fmla="*/ 58971 w 1089159"/>
                        <a:gd name="connsiteY40" fmla="*/ 1022333 h 1593735"/>
                        <a:gd name="connsiteX41" fmla="*/ 190440 w 1089159"/>
                        <a:gd name="connsiteY41" fmla="*/ 1181274 h 1593735"/>
                        <a:gd name="connsiteX42" fmla="*/ 410210 w 1089159"/>
                        <a:gd name="connsiteY42" fmla="*/ 1306857 h 1593735"/>
                        <a:gd name="connsiteX43" fmla="*/ 474964 w 1089159"/>
                        <a:gd name="connsiteY43" fmla="*/ 1218557 h 1593735"/>
                        <a:gd name="connsiteX44" fmla="*/ 406286 w 1089159"/>
                        <a:gd name="connsiteY44" fmla="*/ 1024296 h 1593735"/>
                        <a:gd name="connsiteX45" fmla="*/ 111951 w 1089159"/>
                        <a:gd name="connsiteY45" fmla="*/ 883015 h 1593735"/>
                        <a:gd name="connsiteX46" fmla="*/ 104 w 1089159"/>
                        <a:gd name="connsiteY46" fmla="*/ 706414 h 1593735"/>
                        <a:gd name="connsiteX47" fmla="*/ 127649 w 1089159"/>
                        <a:gd name="connsiteY47" fmla="*/ 804526 h 1593735"/>
                        <a:gd name="connsiteX48" fmla="*/ 257156 w 1089159"/>
                        <a:gd name="connsiteY48" fmla="*/ 643623 h 1593735"/>
                        <a:gd name="connsiteX49" fmla="*/ 382739 w 1089159"/>
                        <a:gd name="connsiteY49" fmla="*/ 496455 h 1593735"/>
                        <a:gd name="connsiteX50" fmla="*/ 345456 w 1089159"/>
                        <a:gd name="connsiteY50" fmla="*/ 343401 h 1593735"/>
                        <a:gd name="connsiteX0" fmla="*/ 345456 w 1089159"/>
                        <a:gd name="connsiteY0" fmla="*/ 343836 h 1594170"/>
                        <a:gd name="connsiteX1" fmla="*/ 488699 w 1089159"/>
                        <a:gd name="connsiteY1" fmla="*/ 465495 h 1594170"/>
                        <a:gd name="connsiteX2" fmla="*/ 418059 w 1089159"/>
                        <a:gd name="connsiteY2" fmla="*/ 557720 h 1594170"/>
                        <a:gd name="connsiteX3" fmla="*/ 296401 w 1089159"/>
                        <a:gd name="connsiteY3" fmla="*/ 710774 h 1594170"/>
                        <a:gd name="connsiteX4" fmla="*/ 266967 w 1089159"/>
                        <a:gd name="connsiteY4" fmla="*/ 938392 h 1594170"/>
                        <a:gd name="connsiteX5" fmla="*/ 453379 w 1089159"/>
                        <a:gd name="connsiteY5" fmla="*/ 873639 h 1594170"/>
                        <a:gd name="connsiteX6" fmla="*/ 573075 w 1089159"/>
                        <a:gd name="connsiteY6" fmla="*/ 638171 h 1594170"/>
                        <a:gd name="connsiteX7" fmla="*/ 680998 w 1089159"/>
                        <a:gd name="connsiteY7" fmla="*/ 463532 h 1594170"/>
                        <a:gd name="connsiteX8" fmla="*/ 494586 w 1089159"/>
                        <a:gd name="connsiteY8" fmla="*/ 237876 h 1594170"/>
                        <a:gd name="connsiteX9" fmla="*/ 151196 w 1089159"/>
                        <a:gd name="connsiteY9" fmla="*/ 73049 h 1594170"/>
                        <a:gd name="connsiteX10" fmla="*/ 388626 w 1089159"/>
                        <a:gd name="connsiteY10" fmla="*/ 104444 h 1594170"/>
                        <a:gd name="connsiteX11" fmla="*/ 502435 w 1089159"/>
                        <a:gd name="connsiteY11" fmla="*/ 2408 h 1594170"/>
                        <a:gd name="connsiteX12" fmla="*/ 484775 w 1089159"/>
                        <a:gd name="connsiteY12" fmla="*/ 180971 h 1594170"/>
                        <a:gd name="connsiteX13" fmla="*/ 724167 w 1089159"/>
                        <a:gd name="connsiteY13" fmla="*/ 371308 h 1594170"/>
                        <a:gd name="connsiteX14" fmla="*/ 800694 w 1089159"/>
                        <a:gd name="connsiteY14" fmla="*/ 467457 h 1594170"/>
                        <a:gd name="connsiteX15" fmla="*/ 994955 w 1089159"/>
                        <a:gd name="connsiteY15" fmla="*/ 375232 h 1594170"/>
                        <a:gd name="connsiteX16" fmla="*/ 1089142 w 1089159"/>
                        <a:gd name="connsiteY16" fmla="*/ 290856 h 1594170"/>
                        <a:gd name="connsiteX17" fmla="*/ 1002804 w 1089159"/>
                        <a:gd name="connsiteY17" fmla="*/ 410552 h 1594170"/>
                        <a:gd name="connsiteX18" fmla="*/ 989068 w 1089159"/>
                        <a:gd name="connsiteY18" fmla="*/ 606775 h 1594170"/>
                        <a:gd name="connsiteX19" fmla="*/ 824241 w 1089159"/>
                        <a:gd name="connsiteY19" fmla="*/ 769641 h 1594170"/>
                        <a:gd name="connsiteX20" fmla="*/ 749676 w 1089159"/>
                        <a:gd name="connsiteY20" fmla="*/ 928581 h 1594170"/>
                        <a:gd name="connsiteX21" fmla="*/ 781072 w 1089159"/>
                        <a:gd name="connsiteY21" fmla="*/ 1215067 h 1594170"/>
                        <a:gd name="connsiteX22" fmla="*/ 847788 w 1089159"/>
                        <a:gd name="connsiteY22" fmla="*/ 1368121 h 1594170"/>
                        <a:gd name="connsiteX23" fmla="*/ 749676 w 1089159"/>
                        <a:gd name="connsiteY23" fmla="*/ 1230765 h 1594170"/>
                        <a:gd name="connsiteX24" fmla="*/ 722205 w 1089159"/>
                        <a:gd name="connsiteY24" fmla="*/ 816734 h 1594170"/>
                        <a:gd name="connsiteX25" fmla="*/ 657451 w 1089159"/>
                        <a:gd name="connsiteY25" fmla="*/ 748056 h 1594170"/>
                        <a:gd name="connsiteX26" fmla="*/ 751638 w 1089159"/>
                        <a:gd name="connsiteY26" fmla="*/ 777489 h 1594170"/>
                        <a:gd name="connsiteX27" fmla="*/ 930201 w 1089159"/>
                        <a:gd name="connsiteY27" fmla="*/ 646020 h 1594170"/>
                        <a:gd name="connsiteX28" fmla="*/ 983182 w 1089159"/>
                        <a:gd name="connsiteY28" fmla="*/ 494928 h 1594170"/>
                        <a:gd name="connsiteX29" fmla="*/ 883108 w 1089159"/>
                        <a:gd name="connsiteY29" fmla="*/ 473344 h 1594170"/>
                        <a:gd name="connsiteX30" fmla="*/ 690809 w 1089159"/>
                        <a:gd name="connsiteY30" fmla="*/ 583229 h 1594170"/>
                        <a:gd name="connsiteX31" fmla="*/ 573075 w 1089159"/>
                        <a:gd name="connsiteY31" fmla="*/ 722547 h 1594170"/>
                        <a:gd name="connsiteX32" fmla="*/ 476926 w 1089159"/>
                        <a:gd name="connsiteY32" fmla="*/ 993335 h 1594170"/>
                        <a:gd name="connsiteX33" fmla="*/ 496548 w 1089159"/>
                        <a:gd name="connsiteY33" fmla="*/ 1309254 h 1594170"/>
                        <a:gd name="connsiteX34" fmla="*/ 500473 w 1089159"/>
                        <a:gd name="connsiteY34" fmla="*/ 1474082 h 1594170"/>
                        <a:gd name="connsiteX35" fmla="*/ 679036 w 1089159"/>
                        <a:gd name="connsiteY35" fmla="*/ 1591816 h 1594170"/>
                        <a:gd name="connsiteX36" fmla="*/ 506359 w 1089159"/>
                        <a:gd name="connsiteY36" fmla="*/ 1536873 h 1594170"/>
                        <a:gd name="connsiteX37" fmla="*/ 441606 w 1089159"/>
                        <a:gd name="connsiteY37" fmla="*/ 1352423 h 1594170"/>
                        <a:gd name="connsiteX38" fmla="*/ 186516 w 1089159"/>
                        <a:gd name="connsiteY38" fmla="*/ 1226841 h 1594170"/>
                        <a:gd name="connsiteX39" fmla="*/ 66819 w 1089159"/>
                        <a:gd name="connsiteY39" fmla="*/ 1268047 h 1594170"/>
                        <a:gd name="connsiteX40" fmla="*/ 58971 w 1089159"/>
                        <a:gd name="connsiteY40" fmla="*/ 1022768 h 1594170"/>
                        <a:gd name="connsiteX41" fmla="*/ 190440 w 1089159"/>
                        <a:gd name="connsiteY41" fmla="*/ 1181709 h 1594170"/>
                        <a:gd name="connsiteX42" fmla="*/ 410210 w 1089159"/>
                        <a:gd name="connsiteY42" fmla="*/ 1307292 h 1594170"/>
                        <a:gd name="connsiteX43" fmla="*/ 474964 w 1089159"/>
                        <a:gd name="connsiteY43" fmla="*/ 1218992 h 1594170"/>
                        <a:gd name="connsiteX44" fmla="*/ 406286 w 1089159"/>
                        <a:gd name="connsiteY44" fmla="*/ 1024731 h 1594170"/>
                        <a:gd name="connsiteX45" fmla="*/ 111951 w 1089159"/>
                        <a:gd name="connsiteY45" fmla="*/ 883450 h 1594170"/>
                        <a:gd name="connsiteX46" fmla="*/ 104 w 1089159"/>
                        <a:gd name="connsiteY46" fmla="*/ 706849 h 1594170"/>
                        <a:gd name="connsiteX47" fmla="*/ 127649 w 1089159"/>
                        <a:gd name="connsiteY47" fmla="*/ 804961 h 1594170"/>
                        <a:gd name="connsiteX48" fmla="*/ 257156 w 1089159"/>
                        <a:gd name="connsiteY48" fmla="*/ 644058 h 1594170"/>
                        <a:gd name="connsiteX49" fmla="*/ 382739 w 1089159"/>
                        <a:gd name="connsiteY49" fmla="*/ 496890 h 1594170"/>
                        <a:gd name="connsiteX50" fmla="*/ 345456 w 1089159"/>
                        <a:gd name="connsiteY50" fmla="*/ 343836 h 1594170"/>
                        <a:gd name="connsiteX0" fmla="*/ 345456 w 1089159"/>
                        <a:gd name="connsiteY0" fmla="*/ 344286 h 1594620"/>
                        <a:gd name="connsiteX1" fmla="*/ 488699 w 1089159"/>
                        <a:gd name="connsiteY1" fmla="*/ 465945 h 1594620"/>
                        <a:gd name="connsiteX2" fmla="*/ 418059 w 1089159"/>
                        <a:gd name="connsiteY2" fmla="*/ 558170 h 1594620"/>
                        <a:gd name="connsiteX3" fmla="*/ 296401 w 1089159"/>
                        <a:gd name="connsiteY3" fmla="*/ 711224 h 1594620"/>
                        <a:gd name="connsiteX4" fmla="*/ 266967 w 1089159"/>
                        <a:gd name="connsiteY4" fmla="*/ 938842 h 1594620"/>
                        <a:gd name="connsiteX5" fmla="*/ 453379 w 1089159"/>
                        <a:gd name="connsiteY5" fmla="*/ 874089 h 1594620"/>
                        <a:gd name="connsiteX6" fmla="*/ 573075 w 1089159"/>
                        <a:gd name="connsiteY6" fmla="*/ 638621 h 1594620"/>
                        <a:gd name="connsiteX7" fmla="*/ 680998 w 1089159"/>
                        <a:gd name="connsiteY7" fmla="*/ 463982 h 1594620"/>
                        <a:gd name="connsiteX8" fmla="*/ 494586 w 1089159"/>
                        <a:gd name="connsiteY8" fmla="*/ 238326 h 1594620"/>
                        <a:gd name="connsiteX9" fmla="*/ 151196 w 1089159"/>
                        <a:gd name="connsiteY9" fmla="*/ 73499 h 1594620"/>
                        <a:gd name="connsiteX10" fmla="*/ 421984 w 1089159"/>
                        <a:gd name="connsiteY10" fmla="*/ 85272 h 1594620"/>
                        <a:gd name="connsiteX11" fmla="*/ 502435 w 1089159"/>
                        <a:gd name="connsiteY11" fmla="*/ 2858 h 1594620"/>
                        <a:gd name="connsiteX12" fmla="*/ 484775 w 1089159"/>
                        <a:gd name="connsiteY12" fmla="*/ 181421 h 1594620"/>
                        <a:gd name="connsiteX13" fmla="*/ 724167 w 1089159"/>
                        <a:gd name="connsiteY13" fmla="*/ 371758 h 1594620"/>
                        <a:gd name="connsiteX14" fmla="*/ 800694 w 1089159"/>
                        <a:gd name="connsiteY14" fmla="*/ 467907 h 1594620"/>
                        <a:gd name="connsiteX15" fmla="*/ 994955 w 1089159"/>
                        <a:gd name="connsiteY15" fmla="*/ 375682 h 1594620"/>
                        <a:gd name="connsiteX16" fmla="*/ 1089142 w 1089159"/>
                        <a:gd name="connsiteY16" fmla="*/ 291306 h 1594620"/>
                        <a:gd name="connsiteX17" fmla="*/ 1002804 w 1089159"/>
                        <a:gd name="connsiteY17" fmla="*/ 411002 h 1594620"/>
                        <a:gd name="connsiteX18" fmla="*/ 989068 w 1089159"/>
                        <a:gd name="connsiteY18" fmla="*/ 607225 h 1594620"/>
                        <a:gd name="connsiteX19" fmla="*/ 824241 w 1089159"/>
                        <a:gd name="connsiteY19" fmla="*/ 770091 h 1594620"/>
                        <a:gd name="connsiteX20" fmla="*/ 749676 w 1089159"/>
                        <a:gd name="connsiteY20" fmla="*/ 929031 h 1594620"/>
                        <a:gd name="connsiteX21" fmla="*/ 781072 w 1089159"/>
                        <a:gd name="connsiteY21" fmla="*/ 1215517 h 1594620"/>
                        <a:gd name="connsiteX22" fmla="*/ 847788 w 1089159"/>
                        <a:gd name="connsiteY22" fmla="*/ 1368571 h 1594620"/>
                        <a:gd name="connsiteX23" fmla="*/ 749676 w 1089159"/>
                        <a:gd name="connsiteY23" fmla="*/ 1231215 h 1594620"/>
                        <a:gd name="connsiteX24" fmla="*/ 722205 w 1089159"/>
                        <a:gd name="connsiteY24" fmla="*/ 817184 h 1594620"/>
                        <a:gd name="connsiteX25" fmla="*/ 657451 w 1089159"/>
                        <a:gd name="connsiteY25" fmla="*/ 748506 h 1594620"/>
                        <a:gd name="connsiteX26" fmla="*/ 751638 w 1089159"/>
                        <a:gd name="connsiteY26" fmla="*/ 777939 h 1594620"/>
                        <a:gd name="connsiteX27" fmla="*/ 930201 w 1089159"/>
                        <a:gd name="connsiteY27" fmla="*/ 646470 h 1594620"/>
                        <a:gd name="connsiteX28" fmla="*/ 983182 w 1089159"/>
                        <a:gd name="connsiteY28" fmla="*/ 495378 h 1594620"/>
                        <a:gd name="connsiteX29" fmla="*/ 883108 w 1089159"/>
                        <a:gd name="connsiteY29" fmla="*/ 473794 h 1594620"/>
                        <a:gd name="connsiteX30" fmla="*/ 690809 w 1089159"/>
                        <a:gd name="connsiteY30" fmla="*/ 583679 h 1594620"/>
                        <a:gd name="connsiteX31" fmla="*/ 573075 w 1089159"/>
                        <a:gd name="connsiteY31" fmla="*/ 722997 h 1594620"/>
                        <a:gd name="connsiteX32" fmla="*/ 476926 w 1089159"/>
                        <a:gd name="connsiteY32" fmla="*/ 993785 h 1594620"/>
                        <a:gd name="connsiteX33" fmla="*/ 496548 w 1089159"/>
                        <a:gd name="connsiteY33" fmla="*/ 1309704 h 1594620"/>
                        <a:gd name="connsiteX34" fmla="*/ 500473 w 1089159"/>
                        <a:gd name="connsiteY34" fmla="*/ 1474532 h 1594620"/>
                        <a:gd name="connsiteX35" fmla="*/ 679036 w 1089159"/>
                        <a:gd name="connsiteY35" fmla="*/ 1592266 h 1594620"/>
                        <a:gd name="connsiteX36" fmla="*/ 506359 w 1089159"/>
                        <a:gd name="connsiteY36" fmla="*/ 1537323 h 1594620"/>
                        <a:gd name="connsiteX37" fmla="*/ 441606 w 1089159"/>
                        <a:gd name="connsiteY37" fmla="*/ 1352873 h 1594620"/>
                        <a:gd name="connsiteX38" fmla="*/ 186516 w 1089159"/>
                        <a:gd name="connsiteY38" fmla="*/ 1227291 h 1594620"/>
                        <a:gd name="connsiteX39" fmla="*/ 66819 w 1089159"/>
                        <a:gd name="connsiteY39" fmla="*/ 1268497 h 1594620"/>
                        <a:gd name="connsiteX40" fmla="*/ 58971 w 1089159"/>
                        <a:gd name="connsiteY40" fmla="*/ 1023218 h 1594620"/>
                        <a:gd name="connsiteX41" fmla="*/ 190440 w 1089159"/>
                        <a:gd name="connsiteY41" fmla="*/ 1182159 h 1594620"/>
                        <a:gd name="connsiteX42" fmla="*/ 410210 w 1089159"/>
                        <a:gd name="connsiteY42" fmla="*/ 1307742 h 1594620"/>
                        <a:gd name="connsiteX43" fmla="*/ 474964 w 1089159"/>
                        <a:gd name="connsiteY43" fmla="*/ 1219442 h 1594620"/>
                        <a:gd name="connsiteX44" fmla="*/ 406286 w 1089159"/>
                        <a:gd name="connsiteY44" fmla="*/ 1025181 h 1594620"/>
                        <a:gd name="connsiteX45" fmla="*/ 111951 w 1089159"/>
                        <a:gd name="connsiteY45" fmla="*/ 883900 h 1594620"/>
                        <a:gd name="connsiteX46" fmla="*/ 104 w 1089159"/>
                        <a:gd name="connsiteY46" fmla="*/ 707299 h 1594620"/>
                        <a:gd name="connsiteX47" fmla="*/ 127649 w 1089159"/>
                        <a:gd name="connsiteY47" fmla="*/ 805411 h 1594620"/>
                        <a:gd name="connsiteX48" fmla="*/ 257156 w 1089159"/>
                        <a:gd name="connsiteY48" fmla="*/ 644508 h 1594620"/>
                        <a:gd name="connsiteX49" fmla="*/ 382739 w 1089159"/>
                        <a:gd name="connsiteY49" fmla="*/ 497340 h 1594620"/>
                        <a:gd name="connsiteX50" fmla="*/ 345456 w 1089159"/>
                        <a:gd name="connsiteY50" fmla="*/ 344286 h 1594620"/>
                        <a:gd name="connsiteX0" fmla="*/ 345456 w 1089159"/>
                        <a:gd name="connsiteY0" fmla="*/ 345239 h 1595573"/>
                        <a:gd name="connsiteX1" fmla="*/ 488699 w 1089159"/>
                        <a:gd name="connsiteY1" fmla="*/ 466898 h 1595573"/>
                        <a:gd name="connsiteX2" fmla="*/ 418059 w 1089159"/>
                        <a:gd name="connsiteY2" fmla="*/ 559123 h 1595573"/>
                        <a:gd name="connsiteX3" fmla="*/ 296401 w 1089159"/>
                        <a:gd name="connsiteY3" fmla="*/ 712177 h 1595573"/>
                        <a:gd name="connsiteX4" fmla="*/ 266967 w 1089159"/>
                        <a:gd name="connsiteY4" fmla="*/ 939795 h 1595573"/>
                        <a:gd name="connsiteX5" fmla="*/ 453379 w 1089159"/>
                        <a:gd name="connsiteY5" fmla="*/ 875042 h 1595573"/>
                        <a:gd name="connsiteX6" fmla="*/ 573075 w 1089159"/>
                        <a:gd name="connsiteY6" fmla="*/ 639574 h 1595573"/>
                        <a:gd name="connsiteX7" fmla="*/ 680998 w 1089159"/>
                        <a:gd name="connsiteY7" fmla="*/ 464935 h 1595573"/>
                        <a:gd name="connsiteX8" fmla="*/ 494586 w 1089159"/>
                        <a:gd name="connsiteY8" fmla="*/ 239279 h 1595573"/>
                        <a:gd name="connsiteX9" fmla="*/ 151196 w 1089159"/>
                        <a:gd name="connsiteY9" fmla="*/ 74452 h 1595573"/>
                        <a:gd name="connsiteX10" fmla="*/ 502435 w 1089159"/>
                        <a:gd name="connsiteY10" fmla="*/ 3811 h 1595573"/>
                        <a:gd name="connsiteX11" fmla="*/ 484775 w 1089159"/>
                        <a:gd name="connsiteY11" fmla="*/ 182374 h 1595573"/>
                        <a:gd name="connsiteX12" fmla="*/ 724167 w 1089159"/>
                        <a:gd name="connsiteY12" fmla="*/ 372711 h 1595573"/>
                        <a:gd name="connsiteX13" fmla="*/ 800694 w 1089159"/>
                        <a:gd name="connsiteY13" fmla="*/ 468860 h 1595573"/>
                        <a:gd name="connsiteX14" fmla="*/ 994955 w 1089159"/>
                        <a:gd name="connsiteY14" fmla="*/ 376635 h 1595573"/>
                        <a:gd name="connsiteX15" fmla="*/ 1089142 w 1089159"/>
                        <a:gd name="connsiteY15" fmla="*/ 292259 h 1595573"/>
                        <a:gd name="connsiteX16" fmla="*/ 1002804 w 1089159"/>
                        <a:gd name="connsiteY16" fmla="*/ 411955 h 1595573"/>
                        <a:gd name="connsiteX17" fmla="*/ 989068 w 1089159"/>
                        <a:gd name="connsiteY17" fmla="*/ 608178 h 1595573"/>
                        <a:gd name="connsiteX18" fmla="*/ 824241 w 1089159"/>
                        <a:gd name="connsiteY18" fmla="*/ 771044 h 1595573"/>
                        <a:gd name="connsiteX19" fmla="*/ 749676 w 1089159"/>
                        <a:gd name="connsiteY19" fmla="*/ 929984 h 1595573"/>
                        <a:gd name="connsiteX20" fmla="*/ 781072 w 1089159"/>
                        <a:gd name="connsiteY20" fmla="*/ 1216470 h 1595573"/>
                        <a:gd name="connsiteX21" fmla="*/ 847788 w 1089159"/>
                        <a:gd name="connsiteY21" fmla="*/ 1369524 h 1595573"/>
                        <a:gd name="connsiteX22" fmla="*/ 749676 w 1089159"/>
                        <a:gd name="connsiteY22" fmla="*/ 1232168 h 1595573"/>
                        <a:gd name="connsiteX23" fmla="*/ 722205 w 1089159"/>
                        <a:gd name="connsiteY23" fmla="*/ 818137 h 1595573"/>
                        <a:gd name="connsiteX24" fmla="*/ 657451 w 1089159"/>
                        <a:gd name="connsiteY24" fmla="*/ 749459 h 1595573"/>
                        <a:gd name="connsiteX25" fmla="*/ 751638 w 1089159"/>
                        <a:gd name="connsiteY25" fmla="*/ 778892 h 1595573"/>
                        <a:gd name="connsiteX26" fmla="*/ 930201 w 1089159"/>
                        <a:gd name="connsiteY26" fmla="*/ 647423 h 1595573"/>
                        <a:gd name="connsiteX27" fmla="*/ 983182 w 1089159"/>
                        <a:gd name="connsiteY27" fmla="*/ 496331 h 1595573"/>
                        <a:gd name="connsiteX28" fmla="*/ 883108 w 1089159"/>
                        <a:gd name="connsiteY28" fmla="*/ 474747 h 1595573"/>
                        <a:gd name="connsiteX29" fmla="*/ 690809 w 1089159"/>
                        <a:gd name="connsiteY29" fmla="*/ 584632 h 1595573"/>
                        <a:gd name="connsiteX30" fmla="*/ 573075 w 1089159"/>
                        <a:gd name="connsiteY30" fmla="*/ 723950 h 1595573"/>
                        <a:gd name="connsiteX31" fmla="*/ 476926 w 1089159"/>
                        <a:gd name="connsiteY31" fmla="*/ 994738 h 1595573"/>
                        <a:gd name="connsiteX32" fmla="*/ 496548 w 1089159"/>
                        <a:gd name="connsiteY32" fmla="*/ 1310657 h 1595573"/>
                        <a:gd name="connsiteX33" fmla="*/ 500473 w 1089159"/>
                        <a:gd name="connsiteY33" fmla="*/ 1475485 h 1595573"/>
                        <a:gd name="connsiteX34" fmla="*/ 679036 w 1089159"/>
                        <a:gd name="connsiteY34" fmla="*/ 1593219 h 1595573"/>
                        <a:gd name="connsiteX35" fmla="*/ 506359 w 1089159"/>
                        <a:gd name="connsiteY35" fmla="*/ 1538276 h 1595573"/>
                        <a:gd name="connsiteX36" fmla="*/ 441606 w 1089159"/>
                        <a:gd name="connsiteY36" fmla="*/ 1353826 h 1595573"/>
                        <a:gd name="connsiteX37" fmla="*/ 186516 w 1089159"/>
                        <a:gd name="connsiteY37" fmla="*/ 1228244 h 1595573"/>
                        <a:gd name="connsiteX38" fmla="*/ 66819 w 1089159"/>
                        <a:gd name="connsiteY38" fmla="*/ 1269450 h 1595573"/>
                        <a:gd name="connsiteX39" fmla="*/ 58971 w 1089159"/>
                        <a:gd name="connsiteY39" fmla="*/ 1024171 h 1595573"/>
                        <a:gd name="connsiteX40" fmla="*/ 190440 w 1089159"/>
                        <a:gd name="connsiteY40" fmla="*/ 1183112 h 1595573"/>
                        <a:gd name="connsiteX41" fmla="*/ 410210 w 1089159"/>
                        <a:gd name="connsiteY41" fmla="*/ 1308695 h 1595573"/>
                        <a:gd name="connsiteX42" fmla="*/ 474964 w 1089159"/>
                        <a:gd name="connsiteY42" fmla="*/ 1220395 h 1595573"/>
                        <a:gd name="connsiteX43" fmla="*/ 406286 w 1089159"/>
                        <a:gd name="connsiteY43" fmla="*/ 1026134 h 1595573"/>
                        <a:gd name="connsiteX44" fmla="*/ 111951 w 1089159"/>
                        <a:gd name="connsiteY44" fmla="*/ 884853 h 1595573"/>
                        <a:gd name="connsiteX45" fmla="*/ 104 w 1089159"/>
                        <a:gd name="connsiteY45" fmla="*/ 708252 h 1595573"/>
                        <a:gd name="connsiteX46" fmla="*/ 127649 w 1089159"/>
                        <a:gd name="connsiteY46" fmla="*/ 806364 h 1595573"/>
                        <a:gd name="connsiteX47" fmla="*/ 257156 w 1089159"/>
                        <a:gd name="connsiteY47" fmla="*/ 645461 h 1595573"/>
                        <a:gd name="connsiteX48" fmla="*/ 382739 w 1089159"/>
                        <a:gd name="connsiteY48" fmla="*/ 498293 h 1595573"/>
                        <a:gd name="connsiteX49" fmla="*/ 345456 w 1089159"/>
                        <a:gd name="connsiteY49" fmla="*/ 345239 h 1595573"/>
                        <a:gd name="connsiteX0" fmla="*/ 345456 w 1089159"/>
                        <a:gd name="connsiteY0" fmla="*/ 343391 h 1593725"/>
                        <a:gd name="connsiteX1" fmla="*/ 488699 w 1089159"/>
                        <a:gd name="connsiteY1" fmla="*/ 465050 h 1593725"/>
                        <a:gd name="connsiteX2" fmla="*/ 418059 w 1089159"/>
                        <a:gd name="connsiteY2" fmla="*/ 557275 h 1593725"/>
                        <a:gd name="connsiteX3" fmla="*/ 296401 w 1089159"/>
                        <a:gd name="connsiteY3" fmla="*/ 710329 h 1593725"/>
                        <a:gd name="connsiteX4" fmla="*/ 266967 w 1089159"/>
                        <a:gd name="connsiteY4" fmla="*/ 937947 h 1593725"/>
                        <a:gd name="connsiteX5" fmla="*/ 453379 w 1089159"/>
                        <a:gd name="connsiteY5" fmla="*/ 873194 h 1593725"/>
                        <a:gd name="connsiteX6" fmla="*/ 573075 w 1089159"/>
                        <a:gd name="connsiteY6" fmla="*/ 637726 h 1593725"/>
                        <a:gd name="connsiteX7" fmla="*/ 680998 w 1089159"/>
                        <a:gd name="connsiteY7" fmla="*/ 463087 h 1593725"/>
                        <a:gd name="connsiteX8" fmla="*/ 494586 w 1089159"/>
                        <a:gd name="connsiteY8" fmla="*/ 237431 h 1593725"/>
                        <a:gd name="connsiteX9" fmla="*/ 151196 w 1089159"/>
                        <a:gd name="connsiteY9" fmla="*/ 72604 h 1593725"/>
                        <a:gd name="connsiteX10" fmla="*/ 502435 w 1089159"/>
                        <a:gd name="connsiteY10" fmla="*/ 1963 h 1593725"/>
                        <a:gd name="connsiteX11" fmla="*/ 484775 w 1089159"/>
                        <a:gd name="connsiteY11" fmla="*/ 180526 h 1593725"/>
                        <a:gd name="connsiteX12" fmla="*/ 724167 w 1089159"/>
                        <a:gd name="connsiteY12" fmla="*/ 370863 h 1593725"/>
                        <a:gd name="connsiteX13" fmla="*/ 800694 w 1089159"/>
                        <a:gd name="connsiteY13" fmla="*/ 467012 h 1593725"/>
                        <a:gd name="connsiteX14" fmla="*/ 994955 w 1089159"/>
                        <a:gd name="connsiteY14" fmla="*/ 374787 h 1593725"/>
                        <a:gd name="connsiteX15" fmla="*/ 1089142 w 1089159"/>
                        <a:gd name="connsiteY15" fmla="*/ 290411 h 1593725"/>
                        <a:gd name="connsiteX16" fmla="*/ 1002804 w 1089159"/>
                        <a:gd name="connsiteY16" fmla="*/ 410107 h 1593725"/>
                        <a:gd name="connsiteX17" fmla="*/ 989068 w 1089159"/>
                        <a:gd name="connsiteY17" fmla="*/ 606330 h 1593725"/>
                        <a:gd name="connsiteX18" fmla="*/ 824241 w 1089159"/>
                        <a:gd name="connsiteY18" fmla="*/ 769196 h 1593725"/>
                        <a:gd name="connsiteX19" fmla="*/ 749676 w 1089159"/>
                        <a:gd name="connsiteY19" fmla="*/ 928136 h 1593725"/>
                        <a:gd name="connsiteX20" fmla="*/ 781072 w 1089159"/>
                        <a:gd name="connsiteY20" fmla="*/ 1214622 h 1593725"/>
                        <a:gd name="connsiteX21" fmla="*/ 847788 w 1089159"/>
                        <a:gd name="connsiteY21" fmla="*/ 1367676 h 1593725"/>
                        <a:gd name="connsiteX22" fmla="*/ 749676 w 1089159"/>
                        <a:gd name="connsiteY22" fmla="*/ 1230320 h 1593725"/>
                        <a:gd name="connsiteX23" fmla="*/ 722205 w 1089159"/>
                        <a:gd name="connsiteY23" fmla="*/ 816289 h 1593725"/>
                        <a:gd name="connsiteX24" fmla="*/ 657451 w 1089159"/>
                        <a:gd name="connsiteY24" fmla="*/ 747611 h 1593725"/>
                        <a:gd name="connsiteX25" fmla="*/ 751638 w 1089159"/>
                        <a:gd name="connsiteY25" fmla="*/ 777044 h 1593725"/>
                        <a:gd name="connsiteX26" fmla="*/ 930201 w 1089159"/>
                        <a:gd name="connsiteY26" fmla="*/ 645575 h 1593725"/>
                        <a:gd name="connsiteX27" fmla="*/ 983182 w 1089159"/>
                        <a:gd name="connsiteY27" fmla="*/ 494483 h 1593725"/>
                        <a:gd name="connsiteX28" fmla="*/ 883108 w 1089159"/>
                        <a:gd name="connsiteY28" fmla="*/ 472899 h 1593725"/>
                        <a:gd name="connsiteX29" fmla="*/ 690809 w 1089159"/>
                        <a:gd name="connsiteY29" fmla="*/ 582784 h 1593725"/>
                        <a:gd name="connsiteX30" fmla="*/ 573075 w 1089159"/>
                        <a:gd name="connsiteY30" fmla="*/ 722102 h 1593725"/>
                        <a:gd name="connsiteX31" fmla="*/ 476926 w 1089159"/>
                        <a:gd name="connsiteY31" fmla="*/ 992890 h 1593725"/>
                        <a:gd name="connsiteX32" fmla="*/ 496548 w 1089159"/>
                        <a:gd name="connsiteY32" fmla="*/ 1308809 h 1593725"/>
                        <a:gd name="connsiteX33" fmla="*/ 500473 w 1089159"/>
                        <a:gd name="connsiteY33" fmla="*/ 1473637 h 1593725"/>
                        <a:gd name="connsiteX34" fmla="*/ 679036 w 1089159"/>
                        <a:gd name="connsiteY34" fmla="*/ 1591371 h 1593725"/>
                        <a:gd name="connsiteX35" fmla="*/ 506359 w 1089159"/>
                        <a:gd name="connsiteY35" fmla="*/ 1536428 h 1593725"/>
                        <a:gd name="connsiteX36" fmla="*/ 441606 w 1089159"/>
                        <a:gd name="connsiteY36" fmla="*/ 1351978 h 1593725"/>
                        <a:gd name="connsiteX37" fmla="*/ 186516 w 1089159"/>
                        <a:gd name="connsiteY37" fmla="*/ 1226396 h 1593725"/>
                        <a:gd name="connsiteX38" fmla="*/ 66819 w 1089159"/>
                        <a:gd name="connsiteY38" fmla="*/ 1267602 h 1593725"/>
                        <a:gd name="connsiteX39" fmla="*/ 58971 w 1089159"/>
                        <a:gd name="connsiteY39" fmla="*/ 1022323 h 1593725"/>
                        <a:gd name="connsiteX40" fmla="*/ 190440 w 1089159"/>
                        <a:gd name="connsiteY40" fmla="*/ 1181264 h 1593725"/>
                        <a:gd name="connsiteX41" fmla="*/ 410210 w 1089159"/>
                        <a:gd name="connsiteY41" fmla="*/ 1306847 h 1593725"/>
                        <a:gd name="connsiteX42" fmla="*/ 474964 w 1089159"/>
                        <a:gd name="connsiteY42" fmla="*/ 1218547 h 1593725"/>
                        <a:gd name="connsiteX43" fmla="*/ 406286 w 1089159"/>
                        <a:gd name="connsiteY43" fmla="*/ 1024286 h 1593725"/>
                        <a:gd name="connsiteX44" fmla="*/ 111951 w 1089159"/>
                        <a:gd name="connsiteY44" fmla="*/ 883005 h 1593725"/>
                        <a:gd name="connsiteX45" fmla="*/ 104 w 1089159"/>
                        <a:gd name="connsiteY45" fmla="*/ 706404 h 1593725"/>
                        <a:gd name="connsiteX46" fmla="*/ 127649 w 1089159"/>
                        <a:gd name="connsiteY46" fmla="*/ 804516 h 1593725"/>
                        <a:gd name="connsiteX47" fmla="*/ 257156 w 1089159"/>
                        <a:gd name="connsiteY47" fmla="*/ 643613 h 1593725"/>
                        <a:gd name="connsiteX48" fmla="*/ 382739 w 1089159"/>
                        <a:gd name="connsiteY48" fmla="*/ 496445 h 1593725"/>
                        <a:gd name="connsiteX49" fmla="*/ 345456 w 1089159"/>
                        <a:gd name="connsiteY49" fmla="*/ 343391 h 1593725"/>
                        <a:gd name="connsiteX0" fmla="*/ 345456 w 1089159"/>
                        <a:gd name="connsiteY0" fmla="*/ 343391 h 1593725"/>
                        <a:gd name="connsiteX1" fmla="*/ 488699 w 1089159"/>
                        <a:gd name="connsiteY1" fmla="*/ 465050 h 1593725"/>
                        <a:gd name="connsiteX2" fmla="*/ 418059 w 1089159"/>
                        <a:gd name="connsiteY2" fmla="*/ 557275 h 1593725"/>
                        <a:gd name="connsiteX3" fmla="*/ 296401 w 1089159"/>
                        <a:gd name="connsiteY3" fmla="*/ 710329 h 1593725"/>
                        <a:gd name="connsiteX4" fmla="*/ 266967 w 1089159"/>
                        <a:gd name="connsiteY4" fmla="*/ 937947 h 1593725"/>
                        <a:gd name="connsiteX5" fmla="*/ 453379 w 1089159"/>
                        <a:gd name="connsiteY5" fmla="*/ 873194 h 1593725"/>
                        <a:gd name="connsiteX6" fmla="*/ 573075 w 1089159"/>
                        <a:gd name="connsiteY6" fmla="*/ 637726 h 1593725"/>
                        <a:gd name="connsiteX7" fmla="*/ 680998 w 1089159"/>
                        <a:gd name="connsiteY7" fmla="*/ 463087 h 1593725"/>
                        <a:gd name="connsiteX8" fmla="*/ 494586 w 1089159"/>
                        <a:gd name="connsiteY8" fmla="*/ 237431 h 1593725"/>
                        <a:gd name="connsiteX9" fmla="*/ 151196 w 1089159"/>
                        <a:gd name="connsiteY9" fmla="*/ 72604 h 1593725"/>
                        <a:gd name="connsiteX10" fmla="*/ 502435 w 1089159"/>
                        <a:gd name="connsiteY10" fmla="*/ 1963 h 1593725"/>
                        <a:gd name="connsiteX11" fmla="*/ 484775 w 1089159"/>
                        <a:gd name="connsiteY11" fmla="*/ 180526 h 1593725"/>
                        <a:gd name="connsiteX12" fmla="*/ 724167 w 1089159"/>
                        <a:gd name="connsiteY12" fmla="*/ 370863 h 1593725"/>
                        <a:gd name="connsiteX13" fmla="*/ 800694 w 1089159"/>
                        <a:gd name="connsiteY13" fmla="*/ 467012 h 1593725"/>
                        <a:gd name="connsiteX14" fmla="*/ 994955 w 1089159"/>
                        <a:gd name="connsiteY14" fmla="*/ 374787 h 1593725"/>
                        <a:gd name="connsiteX15" fmla="*/ 1089142 w 1089159"/>
                        <a:gd name="connsiteY15" fmla="*/ 290411 h 1593725"/>
                        <a:gd name="connsiteX16" fmla="*/ 1002804 w 1089159"/>
                        <a:gd name="connsiteY16" fmla="*/ 410107 h 1593725"/>
                        <a:gd name="connsiteX17" fmla="*/ 989068 w 1089159"/>
                        <a:gd name="connsiteY17" fmla="*/ 606330 h 1593725"/>
                        <a:gd name="connsiteX18" fmla="*/ 824241 w 1089159"/>
                        <a:gd name="connsiteY18" fmla="*/ 769196 h 1593725"/>
                        <a:gd name="connsiteX19" fmla="*/ 749676 w 1089159"/>
                        <a:gd name="connsiteY19" fmla="*/ 928136 h 1593725"/>
                        <a:gd name="connsiteX20" fmla="*/ 781072 w 1089159"/>
                        <a:gd name="connsiteY20" fmla="*/ 1214622 h 1593725"/>
                        <a:gd name="connsiteX21" fmla="*/ 847788 w 1089159"/>
                        <a:gd name="connsiteY21" fmla="*/ 1367676 h 1593725"/>
                        <a:gd name="connsiteX22" fmla="*/ 749676 w 1089159"/>
                        <a:gd name="connsiteY22" fmla="*/ 1230320 h 1593725"/>
                        <a:gd name="connsiteX23" fmla="*/ 722205 w 1089159"/>
                        <a:gd name="connsiteY23" fmla="*/ 816289 h 1593725"/>
                        <a:gd name="connsiteX24" fmla="*/ 657451 w 1089159"/>
                        <a:gd name="connsiteY24" fmla="*/ 747611 h 1593725"/>
                        <a:gd name="connsiteX25" fmla="*/ 751638 w 1089159"/>
                        <a:gd name="connsiteY25" fmla="*/ 777044 h 1593725"/>
                        <a:gd name="connsiteX26" fmla="*/ 930201 w 1089159"/>
                        <a:gd name="connsiteY26" fmla="*/ 645575 h 1593725"/>
                        <a:gd name="connsiteX27" fmla="*/ 983182 w 1089159"/>
                        <a:gd name="connsiteY27" fmla="*/ 494483 h 1593725"/>
                        <a:gd name="connsiteX28" fmla="*/ 883108 w 1089159"/>
                        <a:gd name="connsiteY28" fmla="*/ 472899 h 1593725"/>
                        <a:gd name="connsiteX29" fmla="*/ 690809 w 1089159"/>
                        <a:gd name="connsiteY29" fmla="*/ 582784 h 1593725"/>
                        <a:gd name="connsiteX30" fmla="*/ 573075 w 1089159"/>
                        <a:gd name="connsiteY30" fmla="*/ 722102 h 1593725"/>
                        <a:gd name="connsiteX31" fmla="*/ 476926 w 1089159"/>
                        <a:gd name="connsiteY31" fmla="*/ 992890 h 1593725"/>
                        <a:gd name="connsiteX32" fmla="*/ 496548 w 1089159"/>
                        <a:gd name="connsiteY32" fmla="*/ 1308809 h 1593725"/>
                        <a:gd name="connsiteX33" fmla="*/ 500473 w 1089159"/>
                        <a:gd name="connsiteY33" fmla="*/ 1473637 h 1593725"/>
                        <a:gd name="connsiteX34" fmla="*/ 679036 w 1089159"/>
                        <a:gd name="connsiteY34" fmla="*/ 1591371 h 1593725"/>
                        <a:gd name="connsiteX35" fmla="*/ 506359 w 1089159"/>
                        <a:gd name="connsiteY35" fmla="*/ 1536428 h 1593725"/>
                        <a:gd name="connsiteX36" fmla="*/ 441606 w 1089159"/>
                        <a:gd name="connsiteY36" fmla="*/ 1351978 h 1593725"/>
                        <a:gd name="connsiteX37" fmla="*/ 186516 w 1089159"/>
                        <a:gd name="connsiteY37" fmla="*/ 1226396 h 1593725"/>
                        <a:gd name="connsiteX38" fmla="*/ 66819 w 1089159"/>
                        <a:gd name="connsiteY38" fmla="*/ 1267602 h 1593725"/>
                        <a:gd name="connsiteX39" fmla="*/ 58971 w 1089159"/>
                        <a:gd name="connsiteY39" fmla="*/ 1022323 h 1593725"/>
                        <a:gd name="connsiteX40" fmla="*/ 190440 w 1089159"/>
                        <a:gd name="connsiteY40" fmla="*/ 1181264 h 1593725"/>
                        <a:gd name="connsiteX41" fmla="*/ 410210 w 1089159"/>
                        <a:gd name="connsiteY41" fmla="*/ 1306847 h 1593725"/>
                        <a:gd name="connsiteX42" fmla="*/ 474964 w 1089159"/>
                        <a:gd name="connsiteY42" fmla="*/ 1218547 h 1593725"/>
                        <a:gd name="connsiteX43" fmla="*/ 406286 w 1089159"/>
                        <a:gd name="connsiteY43" fmla="*/ 1024286 h 1593725"/>
                        <a:gd name="connsiteX44" fmla="*/ 111951 w 1089159"/>
                        <a:gd name="connsiteY44" fmla="*/ 883005 h 1593725"/>
                        <a:gd name="connsiteX45" fmla="*/ 104 w 1089159"/>
                        <a:gd name="connsiteY45" fmla="*/ 706404 h 1593725"/>
                        <a:gd name="connsiteX46" fmla="*/ 127649 w 1089159"/>
                        <a:gd name="connsiteY46" fmla="*/ 804516 h 1593725"/>
                        <a:gd name="connsiteX47" fmla="*/ 257156 w 1089159"/>
                        <a:gd name="connsiteY47" fmla="*/ 643613 h 1593725"/>
                        <a:gd name="connsiteX48" fmla="*/ 382739 w 1089159"/>
                        <a:gd name="connsiteY48" fmla="*/ 496445 h 1593725"/>
                        <a:gd name="connsiteX49" fmla="*/ 345456 w 1089159"/>
                        <a:gd name="connsiteY49" fmla="*/ 343391 h 1593725"/>
                        <a:gd name="connsiteX0" fmla="*/ 345456 w 1089159"/>
                        <a:gd name="connsiteY0" fmla="*/ 343883 h 1594217"/>
                        <a:gd name="connsiteX1" fmla="*/ 488699 w 1089159"/>
                        <a:gd name="connsiteY1" fmla="*/ 465542 h 1594217"/>
                        <a:gd name="connsiteX2" fmla="*/ 418059 w 1089159"/>
                        <a:gd name="connsiteY2" fmla="*/ 557767 h 1594217"/>
                        <a:gd name="connsiteX3" fmla="*/ 296401 w 1089159"/>
                        <a:gd name="connsiteY3" fmla="*/ 710821 h 1594217"/>
                        <a:gd name="connsiteX4" fmla="*/ 266967 w 1089159"/>
                        <a:gd name="connsiteY4" fmla="*/ 938439 h 1594217"/>
                        <a:gd name="connsiteX5" fmla="*/ 453379 w 1089159"/>
                        <a:gd name="connsiteY5" fmla="*/ 873686 h 1594217"/>
                        <a:gd name="connsiteX6" fmla="*/ 573075 w 1089159"/>
                        <a:gd name="connsiteY6" fmla="*/ 638218 h 1594217"/>
                        <a:gd name="connsiteX7" fmla="*/ 680998 w 1089159"/>
                        <a:gd name="connsiteY7" fmla="*/ 463579 h 1594217"/>
                        <a:gd name="connsiteX8" fmla="*/ 494586 w 1089159"/>
                        <a:gd name="connsiteY8" fmla="*/ 237923 h 1594217"/>
                        <a:gd name="connsiteX9" fmla="*/ 151196 w 1089159"/>
                        <a:gd name="connsiteY9" fmla="*/ 73096 h 1594217"/>
                        <a:gd name="connsiteX10" fmla="*/ 502435 w 1089159"/>
                        <a:gd name="connsiteY10" fmla="*/ 2455 h 1594217"/>
                        <a:gd name="connsiteX11" fmla="*/ 484775 w 1089159"/>
                        <a:gd name="connsiteY11" fmla="*/ 181018 h 1594217"/>
                        <a:gd name="connsiteX12" fmla="*/ 724167 w 1089159"/>
                        <a:gd name="connsiteY12" fmla="*/ 371355 h 1594217"/>
                        <a:gd name="connsiteX13" fmla="*/ 800694 w 1089159"/>
                        <a:gd name="connsiteY13" fmla="*/ 467504 h 1594217"/>
                        <a:gd name="connsiteX14" fmla="*/ 994955 w 1089159"/>
                        <a:gd name="connsiteY14" fmla="*/ 375279 h 1594217"/>
                        <a:gd name="connsiteX15" fmla="*/ 1089142 w 1089159"/>
                        <a:gd name="connsiteY15" fmla="*/ 290903 h 1594217"/>
                        <a:gd name="connsiteX16" fmla="*/ 1002804 w 1089159"/>
                        <a:gd name="connsiteY16" fmla="*/ 410599 h 1594217"/>
                        <a:gd name="connsiteX17" fmla="*/ 989068 w 1089159"/>
                        <a:gd name="connsiteY17" fmla="*/ 606822 h 1594217"/>
                        <a:gd name="connsiteX18" fmla="*/ 824241 w 1089159"/>
                        <a:gd name="connsiteY18" fmla="*/ 769688 h 1594217"/>
                        <a:gd name="connsiteX19" fmla="*/ 749676 w 1089159"/>
                        <a:gd name="connsiteY19" fmla="*/ 928628 h 1594217"/>
                        <a:gd name="connsiteX20" fmla="*/ 781072 w 1089159"/>
                        <a:gd name="connsiteY20" fmla="*/ 1215114 h 1594217"/>
                        <a:gd name="connsiteX21" fmla="*/ 847788 w 1089159"/>
                        <a:gd name="connsiteY21" fmla="*/ 1368168 h 1594217"/>
                        <a:gd name="connsiteX22" fmla="*/ 749676 w 1089159"/>
                        <a:gd name="connsiteY22" fmla="*/ 1230812 h 1594217"/>
                        <a:gd name="connsiteX23" fmla="*/ 722205 w 1089159"/>
                        <a:gd name="connsiteY23" fmla="*/ 816781 h 1594217"/>
                        <a:gd name="connsiteX24" fmla="*/ 657451 w 1089159"/>
                        <a:gd name="connsiteY24" fmla="*/ 748103 h 1594217"/>
                        <a:gd name="connsiteX25" fmla="*/ 751638 w 1089159"/>
                        <a:gd name="connsiteY25" fmla="*/ 777536 h 1594217"/>
                        <a:gd name="connsiteX26" fmla="*/ 930201 w 1089159"/>
                        <a:gd name="connsiteY26" fmla="*/ 646067 h 1594217"/>
                        <a:gd name="connsiteX27" fmla="*/ 983182 w 1089159"/>
                        <a:gd name="connsiteY27" fmla="*/ 494975 h 1594217"/>
                        <a:gd name="connsiteX28" fmla="*/ 883108 w 1089159"/>
                        <a:gd name="connsiteY28" fmla="*/ 473391 h 1594217"/>
                        <a:gd name="connsiteX29" fmla="*/ 690809 w 1089159"/>
                        <a:gd name="connsiteY29" fmla="*/ 583276 h 1594217"/>
                        <a:gd name="connsiteX30" fmla="*/ 573075 w 1089159"/>
                        <a:gd name="connsiteY30" fmla="*/ 722594 h 1594217"/>
                        <a:gd name="connsiteX31" fmla="*/ 476926 w 1089159"/>
                        <a:gd name="connsiteY31" fmla="*/ 993382 h 1594217"/>
                        <a:gd name="connsiteX32" fmla="*/ 496548 w 1089159"/>
                        <a:gd name="connsiteY32" fmla="*/ 1309301 h 1594217"/>
                        <a:gd name="connsiteX33" fmla="*/ 500473 w 1089159"/>
                        <a:gd name="connsiteY33" fmla="*/ 1474129 h 1594217"/>
                        <a:gd name="connsiteX34" fmla="*/ 679036 w 1089159"/>
                        <a:gd name="connsiteY34" fmla="*/ 1591863 h 1594217"/>
                        <a:gd name="connsiteX35" fmla="*/ 506359 w 1089159"/>
                        <a:gd name="connsiteY35" fmla="*/ 1536920 h 1594217"/>
                        <a:gd name="connsiteX36" fmla="*/ 441606 w 1089159"/>
                        <a:gd name="connsiteY36" fmla="*/ 1352470 h 1594217"/>
                        <a:gd name="connsiteX37" fmla="*/ 186516 w 1089159"/>
                        <a:gd name="connsiteY37" fmla="*/ 1226888 h 1594217"/>
                        <a:gd name="connsiteX38" fmla="*/ 66819 w 1089159"/>
                        <a:gd name="connsiteY38" fmla="*/ 1268094 h 1594217"/>
                        <a:gd name="connsiteX39" fmla="*/ 58971 w 1089159"/>
                        <a:gd name="connsiteY39" fmla="*/ 1022815 h 1594217"/>
                        <a:gd name="connsiteX40" fmla="*/ 190440 w 1089159"/>
                        <a:gd name="connsiteY40" fmla="*/ 1181756 h 1594217"/>
                        <a:gd name="connsiteX41" fmla="*/ 410210 w 1089159"/>
                        <a:gd name="connsiteY41" fmla="*/ 1307339 h 1594217"/>
                        <a:gd name="connsiteX42" fmla="*/ 474964 w 1089159"/>
                        <a:gd name="connsiteY42" fmla="*/ 1219039 h 1594217"/>
                        <a:gd name="connsiteX43" fmla="*/ 406286 w 1089159"/>
                        <a:gd name="connsiteY43" fmla="*/ 1024778 h 1594217"/>
                        <a:gd name="connsiteX44" fmla="*/ 111951 w 1089159"/>
                        <a:gd name="connsiteY44" fmla="*/ 883497 h 1594217"/>
                        <a:gd name="connsiteX45" fmla="*/ 104 w 1089159"/>
                        <a:gd name="connsiteY45" fmla="*/ 706896 h 1594217"/>
                        <a:gd name="connsiteX46" fmla="*/ 127649 w 1089159"/>
                        <a:gd name="connsiteY46" fmla="*/ 805008 h 1594217"/>
                        <a:gd name="connsiteX47" fmla="*/ 257156 w 1089159"/>
                        <a:gd name="connsiteY47" fmla="*/ 644105 h 1594217"/>
                        <a:gd name="connsiteX48" fmla="*/ 382739 w 1089159"/>
                        <a:gd name="connsiteY48" fmla="*/ 496937 h 1594217"/>
                        <a:gd name="connsiteX49" fmla="*/ 345456 w 1089159"/>
                        <a:gd name="connsiteY49" fmla="*/ 343883 h 1594217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26203 w 1089159"/>
                        <a:gd name="connsiteY21" fmla="*/ 1322544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26203 w 1089159"/>
                        <a:gd name="connsiteY21" fmla="*/ 1322544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18281 w 1089159"/>
                        <a:gd name="connsiteY21" fmla="*/ 135982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75186 w 1089159"/>
                        <a:gd name="connsiteY21" fmla="*/ 1381410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00621 w 1089159"/>
                        <a:gd name="connsiteY21" fmla="*/ 1359825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69373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69373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59562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59562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600869"/>
                        <a:gd name="connsiteX1" fmla="*/ 488699 w 1089159"/>
                        <a:gd name="connsiteY1" fmla="*/ 463087 h 1600869"/>
                        <a:gd name="connsiteX2" fmla="*/ 418059 w 1089159"/>
                        <a:gd name="connsiteY2" fmla="*/ 555312 h 1600869"/>
                        <a:gd name="connsiteX3" fmla="*/ 296401 w 1089159"/>
                        <a:gd name="connsiteY3" fmla="*/ 708366 h 1600869"/>
                        <a:gd name="connsiteX4" fmla="*/ 266967 w 1089159"/>
                        <a:gd name="connsiteY4" fmla="*/ 935984 h 1600869"/>
                        <a:gd name="connsiteX5" fmla="*/ 453379 w 1089159"/>
                        <a:gd name="connsiteY5" fmla="*/ 871231 h 1600869"/>
                        <a:gd name="connsiteX6" fmla="*/ 573075 w 1089159"/>
                        <a:gd name="connsiteY6" fmla="*/ 635763 h 1600869"/>
                        <a:gd name="connsiteX7" fmla="*/ 680998 w 1089159"/>
                        <a:gd name="connsiteY7" fmla="*/ 461124 h 1600869"/>
                        <a:gd name="connsiteX8" fmla="*/ 494586 w 1089159"/>
                        <a:gd name="connsiteY8" fmla="*/ 235468 h 1600869"/>
                        <a:gd name="connsiteX9" fmla="*/ 365079 w 1089159"/>
                        <a:gd name="connsiteY9" fmla="*/ 66717 h 1600869"/>
                        <a:gd name="connsiteX10" fmla="*/ 502435 w 1089159"/>
                        <a:gd name="connsiteY10" fmla="*/ 0 h 1600869"/>
                        <a:gd name="connsiteX11" fmla="*/ 484775 w 1089159"/>
                        <a:gd name="connsiteY11" fmla="*/ 178563 h 1600869"/>
                        <a:gd name="connsiteX12" fmla="*/ 692772 w 1089159"/>
                        <a:gd name="connsiteY12" fmla="*/ 414031 h 1600869"/>
                        <a:gd name="connsiteX13" fmla="*/ 800694 w 1089159"/>
                        <a:gd name="connsiteY13" fmla="*/ 465049 h 1600869"/>
                        <a:gd name="connsiteX14" fmla="*/ 994955 w 1089159"/>
                        <a:gd name="connsiteY14" fmla="*/ 372824 h 1600869"/>
                        <a:gd name="connsiteX15" fmla="*/ 1089142 w 1089159"/>
                        <a:gd name="connsiteY15" fmla="*/ 288448 h 1600869"/>
                        <a:gd name="connsiteX16" fmla="*/ 1002804 w 1089159"/>
                        <a:gd name="connsiteY16" fmla="*/ 408144 h 1600869"/>
                        <a:gd name="connsiteX17" fmla="*/ 989068 w 1089159"/>
                        <a:gd name="connsiteY17" fmla="*/ 604367 h 1600869"/>
                        <a:gd name="connsiteX18" fmla="*/ 824241 w 1089159"/>
                        <a:gd name="connsiteY18" fmla="*/ 767233 h 1600869"/>
                        <a:gd name="connsiteX19" fmla="*/ 749676 w 1089159"/>
                        <a:gd name="connsiteY19" fmla="*/ 926173 h 1600869"/>
                        <a:gd name="connsiteX20" fmla="*/ 781072 w 1089159"/>
                        <a:gd name="connsiteY20" fmla="*/ 1212659 h 1600869"/>
                        <a:gd name="connsiteX21" fmla="*/ 910580 w 1089159"/>
                        <a:gd name="connsiteY21" fmla="*/ 1397106 h 1600869"/>
                        <a:gd name="connsiteX22" fmla="*/ 749676 w 1089159"/>
                        <a:gd name="connsiteY22" fmla="*/ 1228357 h 1600869"/>
                        <a:gd name="connsiteX23" fmla="*/ 719824 w 1089159"/>
                        <a:gd name="connsiteY23" fmla="*/ 845282 h 1600869"/>
                        <a:gd name="connsiteX24" fmla="*/ 657451 w 1089159"/>
                        <a:gd name="connsiteY24" fmla="*/ 745648 h 1600869"/>
                        <a:gd name="connsiteX25" fmla="*/ 751638 w 1089159"/>
                        <a:gd name="connsiteY25" fmla="*/ 775081 h 1600869"/>
                        <a:gd name="connsiteX26" fmla="*/ 930201 w 1089159"/>
                        <a:gd name="connsiteY26" fmla="*/ 643612 h 1600869"/>
                        <a:gd name="connsiteX27" fmla="*/ 983182 w 1089159"/>
                        <a:gd name="connsiteY27" fmla="*/ 492520 h 1600869"/>
                        <a:gd name="connsiteX28" fmla="*/ 883108 w 1089159"/>
                        <a:gd name="connsiteY28" fmla="*/ 470936 h 1600869"/>
                        <a:gd name="connsiteX29" fmla="*/ 700334 w 1089159"/>
                        <a:gd name="connsiteY29" fmla="*/ 587965 h 1600869"/>
                        <a:gd name="connsiteX30" fmla="*/ 579028 w 1089159"/>
                        <a:gd name="connsiteY30" fmla="*/ 717758 h 1600869"/>
                        <a:gd name="connsiteX31" fmla="*/ 476926 w 1089159"/>
                        <a:gd name="connsiteY31" fmla="*/ 990927 h 1600869"/>
                        <a:gd name="connsiteX32" fmla="*/ 496548 w 1089159"/>
                        <a:gd name="connsiteY32" fmla="*/ 1306846 h 1600869"/>
                        <a:gd name="connsiteX33" fmla="*/ 500473 w 1089159"/>
                        <a:gd name="connsiteY33" fmla="*/ 1471674 h 1600869"/>
                        <a:gd name="connsiteX34" fmla="*/ 679036 w 1089159"/>
                        <a:gd name="connsiteY34" fmla="*/ 1598933 h 1600869"/>
                        <a:gd name="connsiteX35" fmla="*/ 506359 w 1089159"/>
                        <a:gd name="connsiteY35" fmla="*/ 1534465 h 1600869"/>
                        <a:gd name="connsiteX36" fmla="*/ 441606 w 1089159"/>
                        <a:gd name="connsiteY36" fmla="*/ 1350015 h 1600869"/>
                        <a:gd name="connsiteX37" fmla="*/ 186516 w 1089159"/>
                        <a:gd name="connsiteY37" fmla="*/ 1224433 h 1600869"/>
                        <a:gd name="connsiteX38" fmla="*/ 66819 w 1089159"/>
                        <a:gd name="connsiteY38" fmla="*/ 1265639 h 1600869"/>
                        <a:gd name="connsiteX39" fmla="*/ 58971 w 1089159"/>
                        <a:gd name="connsiteY39" fmla="*/ 1020360 h 1600869"/>
                        <a:gd name="connsiteX40" fmla="*/ 190440 w 1089159"/>
                        <a:gd name="connsiteY40" fmla="*/ 1179301 h 1600869"/>
                        <a:gd name="connsiteX41" fmla="*/ 410210 w 1089159"/>
                        <a:gd name="connsiteY41" fmla="*/ 1304884 h 1600869"/>
                        <a:gd name="connsiteX42" fmla="*/ 474964 w 1089159"/>
                        <a:gd name="connsiteY42" fmla="*/ 1216584 h 1600869"/>
                        <a:gd name="connsiteX43" fmla="*/ 406286 w 1089159"/>
                        <a:gd name="connsiteY43" fmla="*/ 1022323 h 1600869"/>
                        <a:gd name="connsiteX44" fmla="*/ 111951 w 1089159"/>
                        <a:gd name="connsiteY44" fmla="*/ 881042 h 1600869"/>
                        <a:gd name="connsiteX45" fmla="*/ 104 w 1089159"/>
                        <a:gd name="connsiteY45" fmla="*/ 704441 h 1600869"/>
                        <a:gd name="connsiteX46" fmla="*/ 127649 w 1089159"/>
                        <a:gd name="connsiteY46" fmla="*/ 802553 h 1600869"/>
                        <a:gd name="connsiteX47" fmla="*/ 257156 w 1089159"/>
                        <a:gd name="connsiteY47" fmla="*/ 641650 h 1600869"/>
                        <a:gd name="connsiteX48" fmla="*/ 382739 w 1089159"/>
                        <a:gd name="connsiteY48" fmla="*/ 494482 h 1600869"/>
                        <a:gd name="connsiteX49" fmla="*/ 345456 w 1089159"/>
                        <a:gd name="connsiteY49" fmla="*/ 341428 h 1600869"/>
                        <a:gd name="connsiteX0" fmla="*/ 345456 w 1089159"/>
                        <a:gd name="connsiteY0" fmla="*/ 341428 h 1605471"/>
                        <a:gd name="connsiteX1" fmla="*/ 488699 w 1089159"/>
                        <a:gd name="connsiteY1" fmla="*/ 463087 h 1605471"/>
                        <a:gd name="connsiteX2" fmla="*/ 418059 w 1089159"/>
                        <a:gd name="connsiteY2" fmla="*/ 555312 h 1605471"/>
                        <a:gd name="connsiteX3" fmla="*/ 296401 w 1089159"/>
                        <a:gd name="connsiteY3" fmla="*/ 708366 h 1605471"/>
                        <a:gd name="connsiteX4" fmla="*/ 266967 w 1089159"/>
                        <a:gd name="connsiteY4" fmla="*/ 935984 h 1605471"/>
                        <a:gd name="connsiteX5" fmla="*/ 453379 w 1089159"/>
                        <a:gd name="connsiteY5" fmla="*/ 871231 h 1605471"/>
                        <a:gd name="connsiteX6" fmla="*/ 573075 w 1089159"/>
                        <a:gd name="connsiteY6" fmla="*/ 635763 h 1605471"/>
                        <a:gd name="connsiteX7" fmla="*/ 680998 w 1089159"/>
                        <a:gd name="connsiteY7" fmla="*/ 461124 h 1605471"/>
                        <a:gd name="connsiteX8" fmla="*/ 494586 w 1089159"/>
                        <a:gd name="connsiteY8" fmla="*/ 235468 h 1605471"/>
                        <a:gd name="connsiteX9" fmla="*/ 365079 w 1089159"/>
                        <a:gd name="connsiteY9" fmla="*/ 66717 h 1605471"/>
                        <a:gd name="connsiteX10" fmla="*/ 502435 w 1089159"/>
                        <a:gd name="connsiteY10" fmla="*/ 0 h 1605471"/>
                        <a:gd name="connsiteX11" fmla="*/ 484775 w 1089159"/>
                        <a:gd name="connsiteY11" fmla="*/ 178563 h 1605471"/>
                        <a:gd name="connsiteX12" fmla="*/ 692772 w 1089159"/>
                        <a:gd name="connsiteY12" fmla="*/ 414031 h 1605471"/>
                        <a:gd name="connsiteX13" fmla="*/ 800694 w 1089159"/>
                        <a:gd name="connsiteY13" fmla="*/ 465049 h 1605471"/>
                        <a:gd name="connsiteX14" fmla="*/ 994955 w 1089159"/>
                        <a:gd name="connsiteY14" fmla="*/ 372824 h 1605471"/>
                        <a:gd name="connsiteX15" fmla="*/ 1089142 w 1089159"/>
                        <a:gd name="connsiteY15" fmla="*/ 288448 h 1605471"/>
                        <a:gd name="connsiteX16" fmla="*/ 1002804 w 1089159"/>
                        <a:gd name="connsiteY16" fmla="*/ 408144 h 1605471"/>
                        <a:gd name="connsiteX17" fmla="*/ 989068 w 1089159"/>
                        <a:gd name="connsiteY17" fmla="*/ 604367 h 1605471"/>
                        <a:gd name="connsiteX18" fmla="*/ 824241 w 1089159"/>
                        <a:gd name="connsiteY18" fmla="*/ 767233 h 1605471"/>
                        <a:gd name="connsiteX19" fmla="*/ 749676 w 1089159"/>
                        <a:gd name="connsiteY19" fmla="*/ 926173 h 1605471"/>
                        <a:gd name="connsiteX20" fmla="*/ 781072 w 1089159"/>
                        <a:gd name="connsiteY20" fmla="*/ 1212659 h 1605471"/>
                        <a:gd name="connsiteX21" fmla="*/ 910580 w 1089159"/>
                        <a:gd name="connsiteY21" fmla="*/ 1397106 h 1605471"/>
                        <a:gd name="connsiteX22" fmla="*/ 749676 w 1089159"/>
                        <a:gd name="connsiteY22" fmla="*/ 1228357 h 1605471"/>
                        <a:gd name="connsiteX23" fmla="*/ 719824 w 1089159"/>
                        <a:gd name="connsiteY23" fmla="*/ 845282 h 1605471"/>
                        <a:gd name="connsiteX24" fmla="*/ 657451 w 1089159"/>
                        <a:gd name="connsiteY24" fmla="*/ 745648 h 1605471"/>
                        <a:gd name="connsiteX25" fmla="*/ 751638 w 1089159"/>
                        <a:gd name="connsiteY25" fmla="*/ 775081 h 1605471"/>
                        <a:gd name="connsiteX26" fmla="*/ 930201 w 1089159"/>
                        <a:gd name="connsiteY26" fmla="*/ 643612 h 1605471"/>
                        <a:gd name="connsiteX27" fmla="*/ 983182 w 1089159"/>
                        <a:gd name="connsiteY27" fmla="*/ 492520 h 1605471"/>
                        <a:gd name="connsiteX28" fmla="*/ 883108 w 1089159"/>
                        <a:gd name="connsiteY28" fmla="*/ 470936 h 1605471"/>
                        <a:gd name="connsiteX29" fmla="*/ 700334 w 1089159"/>
                        <a:gd name="connsiteY29" fmla="*/ 587965 h 1605471"/>
                        <a:gd name="connsiteX30" fmla="*/ 579028 w 1089159"/>
                        <a:gd name="connsiteY30" fmla="*/ 717758 h 1605471"/>
                        <a:gd name="connsiteX31" fmla="*/ 476926 w 1089159"/>
                        <a:gd name="connsiteY31" fmla="*/ 990927 h 1605471"/>
                        <a:gd name="connsiteX32" fmla="*/ 496548 w 1089159"/>
                        <a:gd name="connsiteY32" fmla="*/ 1306846 h 1605471"/>
                        <a:gd name="connsiteX33" fmla="*/ 500473 w 1089159"/>
                        <a:gd name="connsiteY33" fmla="*/ 1471674 h 1605471"/>
                        <a:gd name="connsiteX34" fmla="*/ 658795 w 1089159"/>
                        <a:gd name="connsiteY34" fmla="*/ 1603695 h 1605471"/>
                        <a:gd name="connsiteX35" fmla="*/ 506359 w 1089159"/>
                        <a:gd name="connsiteY35" fmla="*/ 1534465 h 1605471"/>
                        <a:gd name="connsiteX36" fmla="*/ 441606 w 1089159"/>
                        <a:gd name="connsiteY36" fmla="*/ 1350015 h 1605471"/>
                        <a:gd name="connsiteX37" fmla="*/ 186516 w 1089159"/>
                        <a:gd name="connsiteY37" fmla="*/ 1224433 h 1605471"/>
                        <a:gd name="connsiteX38" fmla="*/ 66819 w 1089159"/>
                        <a:gd name="connsiteY38" fmla="*/ 1265639 h 1605471"/>
                        <a:gd name="connsiteX39" fmla="*/ 58971 w 1089159"/>
                        <a:gd name="connsiteY39" fmla="*/ 1020360 h 1605471"/>
                        <a:gd name="connsiteX40" fmla="*/ 190440 w 1089159"/>
                        <a:gd name="connsiteY40" fmla="*/ 1179301 h 1605471"/>
                        <a:gd name="connsiteX41" fmla="*/ 410210 w 1089159"/>
                        <a:gd name="connsiteY41" fmla="*/ 1304884 h 1605471"/>
                        <a:gd name="connsiteX42" fmla="*/ 474964 w 1089159"/>
                        <a:gd name="connsiteY42" fmla="*/ 1216584 h 1605471"/>
                        <a:gd name="connsiteX43" fmla="*/ 406286 w 1089159"/>
                        <a:gd name="connsiteY43" fmla="*/ 1022323 h 1605471"/>
                        <a:gd name="connsiteX44" fmla="*/ 111951 w 1089159"/>
                        <a:gd name="connsiteY44" fmla="*/ 881042 h 1605471"/>
                        <a:gd name="connsiteX45" fmla="*/ 104 w 1089159"/>
                        <a:gd name="connsiteY45" fmla="*/ 704441 h 1605471"/>
                        <a:gd name="connsiteX46" fmla="*/ 127649 w 1089159"/>
                        <a:gd name="connsiteY46" fmla="*/ 802553 h 1605471"/>
                        <a:gd name="connsiteX47" fmla="*/ 257156 w 1089159"/>
                        <a:gd name="connsiteY47" fmla="*/ 641650 h 1605471"/>
                        <a:gd name="connsiteX48" fmla="*/ 382739 w 1089159"/>
                        <a:gd name="connsiteY48" fmla="*/ 494482 h 1605471"/>
                        <a:gd name="connsiteX49" fmla="*/ 345456 w 1089159"/>
                        <a:gd name="connsiteY49" fmla="*/ 341428 h 1605471"/>
                        <a:gd name="connsiteX0" fmla="*/ 345456 w 1089159"/>
                        <a:gd name="connsiteY0" fmla="*/ 341428 h 1605471"/>
                        <a:gd name="connsiteX1" fmla="*/ 488699 w 1089159"/>
                        <a:gd name="connsiteY1" fmla="*/ 463087 h 1605471"/>
                        <a:gd name="connsiteX2" fmla="*/ 418059 w 1089159"/>
                        <a:gd name="connsiteY2" fmla="*/ 555312 h 1605471"/>
                        <a:gd name="connsiteX3" fmla="*/ 296401 w 1089159"/>
                        <a:gd name="connsiteY3" fmla="*/ 708366 h 1605471"/>
                        <a:gd name="connsiteX4" fmla="*/ 266967 w 1089159"/>
                        <a:gd name="connsiteY4" fmla="*/ 935984 h 1605471"/>
                        <a:gd name="connsiteX5" fmla="*/ 453379 w 1089159"/>
                        <a:gd name="connsiteY5" fmla="*/ 871231 h 1605471"/>
                        <a:gd name="connsiteX6" fmla="*/ 573075 w 1089159"/>
                        <a:gd name="connsiteY6" fmla="*/ 635763 h 1605471"/>
                        <a:gd name="connsiteX7" fmla="*/ 680998 w 1089159"/>
                        <a:gd name="connsiteY7" fmla="*/ 461124 h 1605471"/>
                        <a:gd name="connsiteX8" fmla="*/ 494586 w 1089159"/>
                        <a:gd name="connsiteY8" fmla="*/ 235468 h 1605471"/>
                        <a:gd name="connsiteX9" fmla="*/ 365079 w 1089159"/>
                        <a:gd name="connsiteY9" fmla="*/ 66717 h 1605471"/>
                        <a:gd name="connsiteX10" fmla="*/ 502435 w 1089159"/>
                        <a:gd name="connsiteY10" fmla="*/ 0 h 1605471"/>
                        <a:gd name="connsiteX11" fmla="*/ 484775 w 1089159"/>
                        <a:gd name="connsiteY11" fmla="*/ 178563 h 1605471"/>
                        <a:gd name="connsiteX12" fmla="*/ 692772 w 1089159"/>
                        <a:gd name="connsiteY12" fmla="*/ 414031 h 1605471"/>
                        <a:gd name="connsiteX13" fmla="*/ 800694 w 1089159"/>
                        <a:gd name="connsiteY13" fmla="*/ 465049 h 1605471"/>
                        <a:gd name="connsiteX14" fmla="*/ 994955 w 1089159"/>
                        <a:gd name="connsiteY14" fmla="*/ 372824 h 1605471"/>
                        <a:gd name="connsiteX15" fmla="*/ 1089142 w 1089159"/>
                        <a:gd name="connsiteY15" fmla="*/ 288448 h 1605471"/>
                        <a:gd name="connsiteX16" fmla="*/ 1002804 w 1089159"/>
                        <a:gd name="connsiteY16" fmla="*/ 408144 h 1605471"/>
                        <a:gd name="connsiteX17" fmla="*/ 989068 w 1089159"/>
                        <a:gd name="connsiteY17" fmla="*/ 604367 h 1605471"/>
                        <a:gd name="connsiteX18" fmla="*/ 824241 w 1089159"/>
                        <a:gd name="connsiteY18" fmla="*/ 767233 h 1605471"/>
                        <a:gd name="connsiteX19" fmla="*/ 749676 w 1089159"/>
                        <a:gd name="connsiteY19" fmla="*/ 926173 h 1605471"/>
                        <a:gd name="connsiteX20" fmla="*/ 781072 w 1089159"/>
                        <a:gd name="connsiteY20" fmla="*/ 1212659 h 1605471"/>
                        <a:gd name="connsiteX21" fmla="*/ 910580 w 1089159"/>
                        <a:gd name="connsiteY21" fmla="*/ 1397106 h 1605471"/>
                        <a:gd name="connsiteX22" fmla="*/ 749676 w 1089159"/>
                        <a:gd name="connsiteY22" fmla="*/ 1228357 h 1605471"/>
                        <a:gd name="connsiteX23" fmla="*/ 719824 w 1089159"/>
                        <a:gd name="connsiteY23" fmla="*/ 845282 h 1605471"/>
                        <a:gd name="connsiteX24" fmla="*/ 657451 w 1089159"/>
                        <a:gd name="connsiteY24" fmla="*/ 745648 h 1605471"/>
                        <a:gd name="connsiteX25" fmla="*/ 751638 w 1089159"/>
                        <a:gd name="connsiteY25" fmla="*/ 775081 h 1605471"/>
                        <a:gd name="connsiteX26" fmla="*/ 930201 w 1089159"/>
                        <a:gd name="connsiteY26" fmla="*/ 643612 h 1605471"/>
                        <a:gd name="connsiteX27" fmla="*/ 983182 w 1089159"/>
                        <a:gd name="connsiteY27" fmla="*/ 492520 h 1605471"/>
                        <a:gd name="connsiteX28" fmla="*/ 883108 w 1089159"/>
                        <a:gd name="connsiteY28" fmla="*/ 470936 h 1605471"/>
                        <a:gd name="connsiteX29" fmla="*/ 700334 w 1089159"/>
                        <a:gd name="connsiteY29" fmla="*/ 587965 h 1605471"/>
                        <a:gd name="connsiteX30" fmla="*/ 579028 w 1089159"/>
                        <a:gd name="connsiteY30" fmla="*/ 717758 h 1605471"/>
                        <a:gd name="connsiteX31" fmla="*/ 476926 w 1089159"/>
                        <a:gd name="connsiteY31" fmla="*/ 990927 h 1605471"/>
                        <a:gd name="connsiteX32" fmla="*/ 496548 w 1089159"/>
                        <a:gd name="connsiteY32" fmla="*/ 1306846 h 1605471"/>
                        <a:gd name="connsiteX33" fmla="*/ 500473 w 1089159"/>
                        <a:gd name="connsiteY33" fmla="*/ 1471674 h 1605471"/>
                        <a:gd name="connsiteX34" fmla="*/ 658795 w 1089159"/>
                        <a:gd name="connsiteY34" fmla="*/ 1603695 h 1605471"/>
                        <a:gd name="connsiteX35" fmla="*/ 506359 w 1089159"/>
                        <a:gd name="connsiteY35" fmla="*/ 1534465 h 1605471"/>
                        <a:gd name="connsiteX36" fmla="*/ 441606 w 1089159"/>
                        <a:gd name="connsiteY36" fmla="*/ 1350015 h 1605471"/>
                        <a:gd name="connsiteX37" fmla="*/ 186516 w 1089159"/>
                        <a:gd name="connsiteY37" fmla="*/ 1224433 h 1605471"/>
                        <a:gd name="connsiteX38" fmla="*/ 66819 w 1089159"/>
                        <a:gd name="connsiteY38" fmla="*/ 1265639 h 1605471"/>
                        <a:gd name="connsiteX39" fmla="*/ 58971 w 1089159"/>
                        <a:gd name="connsiteY39" fmla="*/ 1020360 h 1605471"/>
                        <a:gd name="connsiteX40" fmla="*/ 190440 w 1089159"/>
                        <a:gd name="connsiteY40" fmla="*/ 1179301 h 1605471"/>
                        <a:gd name="connsiteX41" fmla="*/ 410210 w 1089159"/>
                        <a:gd name="connsiteY41" fmla="*/ 1304884 h 1605471"/>
                        <a:gd name="connsiteX42" fmla="*/ 474964 w 1089159"/>
                        <a:gd name="connsiteY42" fmla="*/ 1216584 h 1605471"/>
                        <a:gd name="connsiteX43" fmla="*/ 406286 w 1089159"/>
                        <a:gd name="connsiteY43" fmla="*/ 1022323 h 1605471"/>
                        <a:gd name="connsiteX44" fmla="*/ 111951 w 1089159"/>
                        <a:gd name="connsiteY44" fmla="*/ 881042 h 1605471"/>
                        <a:gd name="connsiteX45" fmla="*/ 104 w 1089159"/>
                        <a:gd name="connsiteY45" fmla="*/ 704441 h 1605471"/>
                        <a:gd name="connsiteX46" fmla="*/ 127649 w 1089159"/>
                        <a:gd name="connsiteY46" fmla="*/ 802553 h 1605471"/>
                        <a:gd name="connsiteX47" fmla="*/ 257156 w 1089159"/>
                        <a:gd name="connsiteY47" fmla="*/ 641650 h 1605471"/>
                        <a:gd name="connsiteX48" fmla="*/ 382739 w 1089159"/>
                        <a:gd name="connsiteY48" fmla="*/ 494482 h 1605471"/>
                        <a:gd name="connsiteX49" fmla="*/ 345456 w 1089159"/>
                        <a:gd name="connsiteY49" fmla="*/ 341428 h 1605471"/>
                        <a:gd name="connsiteX0" fmla="*/ 345456 w 1089159"/>
                        <a:gd name="connsiteY0" fmla="*/ 341428 h 1604590"/>
                        <a:gd name="connsiteX1" fmla="*/ 488699 w 1089159"/>
                        <a:gd name="connsiteY1" fmla="*/ 463087 h 1604590"/>
                        <a:gd name="connsiteX2" fmla="*/ 418059 w 1089159"/>
                        <a:gd name="connsiteY2" fmla="*/ 555312 h 1604590"/>
                        <a:gd name="connsiteX3" fmla="*/ 296401 w 1089159"/>
                        <a:gd name="connsiteY3" fmla="*/ 708366 h 1604590"/>
                        <a:gd name="connsiteX4" fmla="*/ 266967 w 1089159"/>
                        <a:gd name="connsiteY4" fmla="*/ 935984 h 1604590"/>
                        <a:gd name="connsiteX5" fmla="*/ 453379 w 1089159"/>
                        <a:gd name="connsiteY5" fmla="*/ 871231 h 1604590"/>
                        <a:gd name="connsiteX6" fmla="*/ 573075 w 1089159"/>
                        <a:gd name="connsiteY6" fmla="*/ 635763 h 1604590"/>
                        <a:gd name="connsiteX7" fmla="*/ 680998 w 1089159"/>
                        <a:gd name="connsiteY7" fmla="*/ 461124 h 1604590"/>
                        <a:gd name="connsiteX8" fmla="*/ 494586 w 1089159"/>
                        <a:gd name="connsiteY8" fmla="*/ 235468 h 1604590"/>
                        <a:gd name="connsiteX9" fmla="*/ 365079 w 1089159"/>
                        <a:gd name="connsiteY9" fmla="*/ 66717 h 1604590"/>
                        <a:gd name="connsiteX10" fmla="*/ 502435 w 1089159"/>
                        <a:gd name="connsiteY10" fmla="*/ 0 h 1604590"/>
                        <a:gd name="connsiteX11" fmla="*/ 484775 w 1089159"/>
                        <a:gd name="connsiteY11" fmla="*/ 178563 h 1604590"/>
                        <a:gd name="connsiteX12" fmla="*/ 692772 w 1089159"/>
                        <a:gd name="connsiteY12" fmla="*/ 414031 h 1604590"/>
                        <a:gd name="connsiteX13" fmla="*/ 800694 w 1089159"/>
                        <a:gd name="connsiteY13" fmla="*/ 465049 h 1604590"/>
                        <a:gd name="connsiteX14" fmla="*/ 994955 w 1089159"/>
                        <a:gd name="connsiteY14" fmla="*/ 372824 h 1604590"/>
                        <a:gd name="connsiteX15" fmla="*/ 1089142 w 1089159"/>
                        <a:gd name="connsiteY15" fmla="*/ 288448 h 1604590"/>
                        <a:gd name="connsiteX16" fmla="*/ 1002804 w 1089159"/>
                        <a:gd name="connsiteY16" fmla="*/ 408144 h 1604590"/>
                        <a:gd name="connsiteX17" fmla="*/ 989068 w 1089159"/>
                        <a:gd name="connsiteY17" fmla="*/ 604367 h 1604590"/>
                        <a:gd name="connsiteX18" fmla="*/ 824241 w 1089159"/>
                        <a:gd name="connsiteY18" fmla="*/ 767233 h 1604590"/>
                        <a:gd name="connsiteX19" fmla="*/ 749676 w 1089159"/>
                        <a:gd name="connsiteY19" fmla="*/ 926173 h 1604590"/>
                        <a:gd name="connsiteX20" fmla="*/ 781072 w 1089159"/>
                        <a:gd name="connsiteY20" fmla="*/ 1212659 h 1604590"/>
                        <a:gd name="connsiteX21" fmla="*/ 910580 w 1089159"/>
                        <a:gd name="connsiteY21" fmla="*/ 1397106 h 1604590"/>
                        <a:gd name="connsiteX22" fmla="*/ 749676 w 1089159"/>
                        <a:gd name="connsiteY22" fmla="*/ 1228357 h 1604590"/>
                        <a:gd name="connsiteX23" fmla="*/ 719824 w 1089159"/>
                        <a:gd name="connsiteY23" fmla="*/ 845282 h 1604590"/>
                        <a:gd name="connsiteX24" fmla="*/ 657451 w 1089159"/>
                        <a:gd name="connsiteY24" fmla="*/ 745648 h 1604590"/>
                        <a:gd name="connsiteX25" fmla="*/ 751638 w 1089159"/>
                        <a:gd name="connsiteY25" fmla="*/ 775081 h 1604590"/>
                        <a:gd name="connsiteX26" fmla="*/ 930201 w 1089159"/>
                        <a:gd name="connsiteY26" fmla="*/ 643612 h 1604590"/>
                        <a:gd name="connsiteX27" fmla="*/ 983182 w 1089159"/>
                        <a:gd name="connsiteY27" fmla="*/ 492520 h 1604590"/>
                        <a:gd name="connsiteX28" fmla="*/ 883108 w 1089159"/>
                        <a:gd name="connsiteY28" fmla="*/ 470936 h 1604590"/>
                        <a:gd name="connsiteX29" fmla="*/ 700334 w 1089159"/>
                        <a:gd name="connsiteY29" fmla="*/ 587965 h 1604590"/>
                        <a:gd name="connsiteX30" fmla="*/ 579028 w 1089159"/>
                        <a:gd name="connsiteY30" fmla="*/ 717758 h 1604590"/>
                        <a:gd name="connsiteX31" fmla="*/ 476926 w 1089159"/>
                        <a:gd name="connsiteY31" fmla="*/ 990927 h 1604590"/>
                        <a:gd name="connsiteX32" fmla="*/ 496548 w 1089159"/>
                        <a:gd name="connsiteY32" fmla="*/ 1306846 h 1604590"/>
                        <a:gd name="connsiteX33" fmla="*/ 500473 w 1089159"/>
                        <a:gd name="connsiteY33" fmla="*/ 1471674 h 1604590"/>
                        <a:gd name="connsiteX34" fmla="*/ 658795 w 1089159"/>
                        <a:gd name="connsiteY34" fmla="*/ 1603695 h 1604590"/>
                        <a:gd name="connsiteX35" fmla="*/ 506359 w 1089159"/>
                        <a:gd name="connsiteY35" fmla="*/ 1534465 h 1604590"/>
                        <a:gd name="connsiteX36" fmla="*/ 441606 w 1089159"/>
                        <a:gd name="connsiteY36" fmla="*/ 1350015 h 1604590"/>
                        <a:gd name="connsiteX37" fmla="*/ 186516 w 1089159"/>
                        <a:gd name="connsiteY37" fmla="*/ 1224433 h 1604590"/>
                        <a:gd name="connsiteX38" fmla="*/ 66819 w 1089159"/>
                        <a:gd name="connsiteY38" fmla="*/ 1265639 h 1604590"/>
                        <a:gd name="connsiteX39" fmla="*/ 58971 w 1089159"/>
                        <a:gd name="connsiteY39" fmla="*/ 1020360 h 1604590"/>
                        <a:gd name="connsiteX40" fmla="*/ 190440 w 1089159"/>
                        <a:gd name="connsiteY40" fmla="*/ 1179301 h 1604590"/>
                        <a:gd name="connsiteX41" fmla="*/ 410210 w 1089159"/>
                        <a:gd name="connsiteY41" fmla="*/ 1304884 h 1604590"/>
                        <a:gd name="connsiteX42" fmla="*/ 474964 w 1089159"/>
                        <a:gd name="connsiteY42" fmla="*/ 1216584 h 1604590"/>
                        <a:gd name="connsiteX43" fmla="*/ 406286 w 1089159"/>
                        <a:gd name="connsiteY43" fmla="*/ 1022323 h 1604590"/>
                        <a:gd name="connsiteX44" fmla="*/ 111951 w 1089159"/>
                        <a:gd name="connsiteY44" fmla="*/ 881042 h 1604590"/>
                        <a:gd name="connsiteX45" fmla="*/ 104 w 1089159"/>
                        <a:gd name="connsiteY45" fmla="*/ 704441 h 1604590"/>
                        <a:gd name="connsiteX46" fmla="*/ 127649 w 1089159"/>
                        <a:gd name="connsiteY46" fmla="*/ 802553 h 1604590"/>
                        <a:gd name="connsiteX47" fmla="*/ 257156 w 1089159"/>
                        <a:gd name="connsiteY47" fmla="*/ 641650 h 1604590"/>
                        <a:gd name="connsiteX48" fmla="*/ 382739 w 1089159"/>
                        <a:gd name="connsiteY48" fmla="*/ 494482 h 1604590"/>
                        <a:gd name="connsiteX49" fmla="*/ 345456 w 1089159"/>
                        <a:gd name="connsiteY49" fmla="*/ 341428 h 1604590"/>
                        <a:gd name="connsiteX0" fmla="*/ 345456 w 1089159"/>
                        <a:gd name="connsiteY0" fmla="*/ 341428 h 1604590"/>
                        <a:gd name="connsiteX1" fmla="*/ 488699 w 1089159"/>
                        <a:gd name="connsiteY1" fmla="*/ 463087 h 1604590"/>
                        <a:gd name="connsiteX2" fmla="*/ 418059 w 1089159"/>
                        <a:gd name="connsiteY2" fmla="*/ 555312 h 1604590"/>
                        <a:gd name="connsiteX3" fmla="*/ 296401 w 1089159"/>
                        <a:gd name="connsiteY3" fmla="*/ 708366 h 1604590"/>
                        <a:gd name="connsiteX4" fmla="*/ 266967 w 1089159"/>
                        <a:gd name="connsiteY4" fmla="*/ 935984 h 1604590"/>
                        <a:gd name="connsiteX5" fmla="*/ 453379 w 1089159"/>
                        <a:gd name="connsiteY5" fmla="*/ 871231 h 1604590"/>
                        <a:gd name="connsiteX6" fmla="*/ 573075 w 1089159"/>
                        <a:gd name="connsiteY6" fmla="*/ 635763 h 1604590"/>
                        <a:gd name="connsiteX7" fmla="*/ 680998 w 1089159"/>
                        <a:gd name="connsiteY7" fmla="*/ 461124 h 1604590"/>
                        <a:gd name="connsiteX8" fmla="*/ 494586 w 1089159"/>
                        <a:gd name="connsiteY8" fmla="*/ 235468 h 1604590"/>
                        <a:gd name="connsiteX9" fmla="*/ 365079 w 1089159"/>
                        <a:gd name="connsiteY9" fmla="*/ 66717 h 1604590"/>
                        <a:gd name="connsiteX10" fmla="*/ 502435 w 1089159"/>
                        <a:gd name="connsiteY10" fmla="*/ 0 h 1604590"/>
                        <a:gd name="connsiteX11" fmla="*/ 484775 w 1089159"/>
                        <a:gd name="connsiteY11" fmla="*/ 178563 h 1604590"/>
                        <a:gd name="connsiteX12" fmla="*/ 692772 w 1089159"/>
                        <a:gd name="connsiteY12" fmla="*/ 414031 h 1604590"/>
                        <a:gd name="connsiteX13" fmla="*/ 800694 w 1089159"/>
                        <a:gd name="connsiteY13" fmla="*/ 465049 h 1604590"/>
                        <a:gd name="connsiteX14" fmla="*/ 994955 w 1089159"/>
                        <a:gd name="connsiteY14" fmla="*/ 372824 h 1604590"/>
                        <a:gd name="connsiteX15" fmla="*/ 1089142 w 1089159"/>
                        <a:gd name="connsiteY15" fmla="*/ 288448 h 1604590"/>
                        <a:gd name="connsiteX16" fmla="*/ 1002804 w 1089159"/>
                        <a:gd name="connsiteY16" fmla="*/ 408144 h 1604590"/>
                        <a:gd name="connsiteX17" fmla="*/ 989068 w 1089159"/>
                        <a:gd name="connsiteY17" fmla="*/ 604367 h 1604590"/>
                        <a:gd name="connsiteX18" fmla="*/ 824241 w 1089159"/>
                        <a:gd name="connsiteY18" fmla="*/ 767233 h 1604590"/>
                        <a:gd name="connsiteX19" fmla="*/ 749676 w 1089159"/>
                        <a:gd name="connsiteY19" fmla="*/ 926173 h 1604590"/>
                        <a:gd name="connsiteX20" fmla="*/ 781072 w 1089159"/>
                        <a:gd name="connsiteY20" fmla="*/ 1212659 h 1604590"/>
                        <a:gd name="connsiteX21" fmla="*/ 910580 w 1089159"/>
                        <a:gd name="connsiteY21" fmla="*/ 1397106 h 1604590"/>
                        <a:gd name="connsiteX22" fmla="*/ 749676 w 1089159"/>
                        <a:gd name="connsiteY22" fmla="*/ 1228357 h 1604590"/>
                        <a:gd name="connsiteX23" fmla="*/ 719824 w 1089159"/>
                        <a:gd name="connsiteY23" fmla="*/ 845282 h 1604590"/>
                        <a:gd name="connsiteX24" fmla="*/ 657451 w 1089159"/>
                        <a:gd name="connsiteY24" fmla="*/ 745648 h 1604590"/>
                        <a:gd name="connsiteX25" fmla="*/ 751638 w 1089159"/>
                        <a:gd name="connsiteY25" fmla="*/ 775081 h 1604590"/>
                        <a:gd name="connsiteX26" fmla="*/ 930201 w 1089159"/>
                        <a:gd name="connsiteY26" fmla="*/ 643612 h 1604590"/>
                        <a:gd name="connsiteX27" fmla="*/ 983182 w 1089159"/>
                        <a:gd name="connsiteY27" fmla="*/ 492520 h 1604590"/>
                        <a:gd name="connsiteX28" fmla="*/ 883108 w 1089159"/>
                        <a:gd name="connsiteY28" fmla="*/ 470936 h 1604590"/>
                        <a:gd name="connsiteX29" fmla="*/ 700334 w 1089159"/>
                        <a:gd name="connsiteY29" fmla="*/ 587965 h 1604590"/>
                        <a:gd name="connsiteX30" fmla="*/ 579028 w 1089159"/>
                        <a:gd name="connsiteY30" fmla="*/ 717758 h 1604590"/>
                        <a:gd name="connsiteX31" fmla="*/ 476926 w 1089159"/>
                        <a:gd name="connsiteY31" fmla="*/ 990927 h 1604590"/>
                        <a:gd name="connsiteX32" fmla="*/ 496548 w 1089159"/>
                        <a:gd name="connsiteY32" fmla="*/ 1306846 h 1604590"/>
                        <a:gd name="connsiteX33" fmla="*/ 500473 w 1089159"/>
                        <a:gd name="connsiteY33" fmla="*/ 1471674 h 1604590"/>
                        <a:gd name="connsiteX34" fmla="*/ 658795 w 1089159"/>
                        <a:gd name="connsiteY34" fmla="*/ 1603695 h 1604590"/>
                        <a:gd name="connsiteX35" fmla="*/ 506359 w 1089159"/>
                        <a:gd name="connsiteY35" fmla="*/ 1534465 h 1604590"/>
                        <a:gd name="connsiteX36" fmla="*/ 441606 w 1089159"/>
                        <a:gd name="connsiteY36" fmla="*/ 1350015 h 1604590"/>
                        <a:gd name="connsiteX37" fmla="*/ 186516 w 1089159"/>
                        <a:gd name="connsiteY37" fmla="*/ 1224433 h 1604590"/>
                        <a:gd name="connsiteX38" fmla="*/ 66819 w 1089159"/>
                        <a:gd name="connsiteY38" fmla="*/ 1265639 h 1604590"/>
                        <a:gd name="connsiteX39" fmla="*/ 58971 w 1089159"/>
                        <a:gd name="connsiteY39" fmla="*/ 1020360 h 1604590"/>
                        <a:gd name="connsiteX40" fmla="*/ 190440 w 1089159"/>
                        <a:gd name="connsiteY40" fmla="*/ 1179301 h 1604590"/>
                        <a:gd name="connsiteX41" fmla="*/ 410210 w 1089159"/>
                        <a:gd name="connsiteY41" fmla="*/ 1304884 h 1604590"/>
                        <a:gd name="connsiteX42" fmla="*/ 474964 w 1089159"/>
                        <a:gd name="connsiteY42" fmla="*/ 1216584 h 1604590"/>
                        <a:gd name="connsiteX43" fmla="*/ 406286 w 1089159"/>
                        <a:gd name="connsiteY43" fmla="*/ 1022323 h 1604590"/>
                        <a:gd name="connsiteX44" fmla="*/ 111951 w 1089159"/>
                        <a:gd name="connsiteY44" fmla="*/ 881042 h 1604590"/>
                        <a:gd name="connsiteX45" fmla="*/ 104 w 1089159"/>
                        <a:gd name="connsiteY45" fmla="*/ 704441 h 1604590"/>
                        <a:gd name="connsiteX46" fmla="*/ 127649 w 1089159"/>
                        <a:gd name="connsiteY46" fmla="*/ 802553 h 1604590"/>
                        <a:gd name="connsiteX47" fmla="*/ 257156 w 1089159"/>
                        <a:gd name="connsiteY47" fmla="*/ 641650 h 1604590"/>
                        <a:gd name="connsiteX48" fmla="*/ 382739 w 1089159"/>
                        <a:gd name="connsiteY48" fmla="*/ 494482 h 1604590"/>
                        <a:gd name="connsiteX49" fmla="*/ 345456 w 1089159"/>
                        <a:gd name="connsiteY49" fmla="*/ 341428 h 1604590"/>
                        <a:gd name="connsiteX0" fmla="*/ 345456 w 1089159"/>
                        <a:gd name="connsiteY0" fmla="*/ 341428 h 1598760"/>
                        <a:gd name="connsiteX1" fmla="*/ 488699 w 1089159"/>
                        <a:gd name="connsiteY1" fmla="*/ 463087 h 1598760"/>
                        <a:gd name="connsiteX2" fmla="*/ 418059 w 1089159"/>
                        <a:gd name="connsiteY2" fmla="*/ 555312 h 1598760"/>
                        <a:gd name="connsiteX3" fmla="*/ 296401 w 1089159"/>
                        <a:gd name="connsiteY3" fmla="*/ 708366 h 1598760"/>
                        <a:gd name="connsiteX4" fmla="*/ 266967 w 1089159"/>
                        <a:gd name="connsiteY4" fmla="*/ 935984 h 1598760"/>
                        <a:gd name="connsiteX5" fmla="*/ 453379 w 1089159"/>
                        <a:gd name="connsiteY5" fmla="*/ 871231 h 1598760"/>
                        <a:gd name="connsiteX6" fmla="*/ 573075 w 1089159"/>
                        <a:gd name="connsiteY6" fmla="*/ 635763 h 1598760"/>
                        <a:gd name="connsiteX7" fmla="*/ 680998 w 1089159"/>
                        <a:gd name="connsiteY7" fmla="*/ 461124 h 1598760"/>
                        <a:gd name="connsiteX8" fmla="*/ 494586 w 1089159"/>
                        <a:gd name="connsiteY8" fmla="*/ 235468 h 1598760"/>
                        <a:gd name="connsiteX9" fmla="*/ 365079 w 1089159"/>
                        <a:gd name="connsiteY9" fmla="*/ 66717 h 1598760"/>
                        <a:gd name="connsiteX10" fmla="*/ 502435 w 1089159"/>
                        <a:gd name="connsiteY10" fmla="*/ 0 h 1598760"/>
                        <a:gd name="connsiteX11" fmla="*/ 484775 w 1089159"/>
                        <a:gd name="connsiteY11" fmla="*/ 178563 h 1598760"/>
                        <a:gd name="connsiteX12" fmla="*/ 692772 w 1089159"/>
                        <a:gd name="connsiteY12" fmla="*/ 414031 h 1598760"/>
                        <a:gd name="connsiteX13" fmla="*/ 800694 w 1089159"/>
                        <a:gd name="connsiteY13" fmla="*/ 465049 h 1598760"/>
                        <a:gd name="connsiteX14" fmla="*/ 994955 w 1089159"/>
                        <a:gd name="connsiteY14" fmla="*/ 372824 h 1598760"/>
                        <a:gd name="connsiteX15" fmla="*/ 1089142 w 1089159"/>
                        <a:gd name="connsiteY15" fmla="*/ 288448 h 1598760"/>
                        <a:gd name="connsiteX16" fmla="*/ 1002804 w 1089159"/>
                        <a:gd name="connsiteY16" fmla="*/ 408144 h 1598760"/>
                        <a:gd name="connsiteX17" fmla="*/ 989068 w 1089159"/>
                        <a:gd name="connsiteY17" fmla="*/ 604367 h 1598760"/>
                        <a:gd name="connsiteX18" fmla="*/ 824241 w 1089159"/>
                        <a:gd name="connsiteY18" fmla="*/ 767233 h 1598760"/>
                        <a:gd name="connsiteX19" fmla="*/ 749676 w 1089159"/>
                        <a:gd name="connsiteY19" fmla="*/ 926173 h 1598760"/>
                        <a:gd name="connsiteX20" fmla="*/ 781072 w 1089159"/>
                        <a:gd name="connsiteY20" fmla="*/ 1212659 h 1598760"/>
                        <a:gd name="connsiteX21" fmla="*/ 910580 w 1089159"/>
                        <a:gd name="connsiteY21" fmla="*/ 1397106 h 1598760"/>
                        <a:gd name="connsiteX22" fmla="*/ 749676 w 1089159"/>
                        <a:gd name="connsiteY22" fmla="*/ 1228357 h 1598760"/>
                        <a:gd name="connsiteX23" fmla="*/ 719824 w 1089159"/>
                        <a:gd name="connsiteY23" fmla="*/ 845282 h 1598760"/>
                        <a:gd name="connsiteX24" fmla="*/ 657451 w 1089159"/>
                        <a:gd name="connsiteY24" fmla="*/ 745648 h 1598760"/>
                        <a:gd name="connsiteX25" fmla="*/ 751638 w 1089159"/>
                        <a:gd name="connsiteY25" fmla="*/ 775081 h 1598760"/>
                        <a:gd name="connsiteX26" fmla="*/ 930201 w 1089159"/>
                        <a:gd name="connsiteY26" fmla="*/ 643612 h 1598760"/>
                        <a:gd name="connsiteX27" fmla="*/ 983182 w 1089159"/>
                        <a:gd name="connsiteY27" fmla="*/ 492520 h 1598760"/>
                        <a:gd name="connsiteX28" fmla="*/ 883108 w 1089159"/>
                        <a:gd name="connsiteY28" fmla="*/ 470936 h 1598760"/>
                        <a:gd name="connsiteX29" fmla="*/ 700334 w 1089159"/>
                        <a:gd name="connsiteY29" fmla="*/ 587965 h 1598760"/>
                        <a:gd name="connsiteX30" fmla="*/ 579028 w 1089159"/>
                        <a:gd name="connsiteY30" fmla="*/ 717758 h 1598760"/>
                        <a:gd name="connsiteX31" fmla="*/ 476926 w 1089159"/>
                        <a:gd name="connsiteY31" fmla="*/ 990927 h 1598760"/>
                        <a:gd name="connsiteX32" fmla="*/ 496548 w 1089159"/>
                        <a:gd name="connsiteY32" fmla="*/ 1306846 h 1598760"/>
                        <a:gd name="connsiteX33" fmla="*/ 500473 w 1089159"/>
                        <a:gd name="connsiteY33" fmla="*/ 1471674 h 1598760"/>
                        <a:gd name="connsiteX34" fmla="*/ 730233 w 1089159"/>
                        <a:gd name="connsiteY34" fmla="*/ 1597742 h 1598760"/>
                        <a:gd name="connsiteX35" fmla="*/ 506359 w 1089159"/>
                        <a:gd name="connsiteY35" fmla="*/ 1534465 h 1598760"/>
                        <a:gd name="connsiteX36" fmla="*/ 441606 w 1089159"/>
                        <a:gd name="connsiteY36" fmla="*/ 1350015 h 1598760"/>
                        <a:gd name="connsiteX37" fmla="*/ 186516 w 1089159"/>
                        <a:gd name="connsiteY37" fmla="*/ 1224433 h 1598760"/>
                        <a:gd name="connsiteX38" fmla="*/ 66819 w 1089159"/>
                        <a:gd name="connsiteY38" fmla="*/ 1265639 h 1598760"/>
                        <a:gd name="connsiteX39" fmla="*/ 58971 w 1089159"/>
                        <a:gd name="connsiteY39" fmla="*/ 1020360 h 1598760"/>
                        <a:gd name="connsiteX40" fmla="*/ 190440 w 1089159"/>
                        <a:gd name="connsiteY40" fmla="*/ 1179301 h 1598760"/>
                        <a:gd name="connsiteX41" fmla="*/ 410210 w 1089159"/>
                        <a:gd name="connsiteY41" fmla="*/ 1304884 h 1598760"/>
                        <a:gd name="connsiteX42" fmla="*/ 474964 w 1089159"/>
                        <a:gd name="connsiteY42" fmla="*/ 1216584 h 1598760"/>
                        <a:gd name="connsiteX43" fmla="*/ 406286 w 1089159"/>
                        <a:gd name="connsiteY43" fmla="*/ 1022323 h 1598760"/>
                        <a:gd name="connsiteX44" fmla="*/ 111951 w 1089159"/>
                        <a:gd name="connsiteY44" fmla="*/ 881042 h 1598760"/>
                        <a:gd name="connsiteX45" fmla="*/ 104 w 1089159"/>
                        <a:gd name="connsiteY45" fmla="*/ 704441 h 1598760"/>
                        <a:gd name="connsiteX46" fmla="*/ 127649 w 1089159"/>
                        <a:gd name="connsiteY46" fmla="*/ 802553 h 1598760"/>
                        <a:gd name="connsiteX47" fmla="*/ 257156 w 1089159"/>
                        <a:gd name="connsiteY47" fmla="*/ 641650 h 1598760"/>
                        <a:gd name="connsiteX48" fmla="*/ 382739 w 1089159"/>
                        <a:gd name="connsiteY48" fmla="*/ 494482 h 1598760"/>
                        <a:gd name="connsiteX49" fmla="*/ 345456 w 1089159"/>
                        <a:gd name="connsiteY49" fmla="*/ 341428 h 1598760"/>
                        <a:gd name="connsiteX0" fmla="*/ 345456 w 1089159"/>
                        <a:gd name="connsiteY0" fmla="*/ 341428 h 1609273"/>
                        <a:gd name="connsiteX1" fmla="*/ 488699 w 1089159"/>
                        <a:gd name="connsiteY1" fmla="*/ 463087 h 1609273"/>
                        <a:gd name="connsiteX2" fmla="*/ 418059 w 1089159"/>
                        <a:gd name="connsiteY2" fmla="*/ 555312 h 1609273"/>
                        <a:gd name="connsiteX3" fmla="*/ 296401 w 1089159"/>
                        <a:gd name="connsiteY3" fmla="*/ 708366 h 1609273"/>
                        <a:gd name="connsiteX4" fmla="*/ 266967 w 1089159"/>
                        <a:gd name="connsiteY4" fmla="*/ 935984 h 1609273"/>
                        <a:gd name="connsiteX5" fmla="*/ 453379 w 1089159"/>
                        <a:gd name="connsiteY5" fmla="*/ 871231 h 1609273"/>
                        <a:gd name="connsiteX6" fmla="*/ 573075 w 1089159"/>
                        <a:gd name="connsiteY6" fmla="*/ 635763 h 1609273"/>
                        <a:gd name="connsiteX7" fmla="*/ 680998 w 1089159"/>
                        <a:gd name="connsiteY7" fmla="*/ 461124 h 1609273"/>
                        <a:gd name="connsiteX8" fmla="*/ 494586 w 1089159"/>
                        <a:gd name="connsiteY8" fmla="*/ 235468 h 1609273"/>
                        <a:gd name="connsiteX9" fmla="*/ 365079 w 1089159"/>
                        <a:gd name="connsiteY9" fmla="*/ 66717 h 1609273"/>
                        <a:gd name="connsiteX10" fmla="*/ 502435 w 1089159"/>
                        <a:gd name="connsiteY10" fmla="*/ 0 h 1609273"/>
                        <a:gd name="connsiteX11" fmla="*/ 484775 w 1089159"/>
                        <a:gd name="connsiteY11" fmla="*/ 178563 h 1609273"/>
                        <a:gd name="connsiteX12" fmla="*/ 692772 w 1089159"/>
                        <a:gd name="connsiteY12" fmla="*/ 414031 h 1609273"/>
                        <a:gd name="connsiteX13" fmla="*/ 800694 w 1089159"/>
                        <a:gd name="connsiteY13" fmla="*/ 465049 h 1609273"/>
                        <a:gd name="connsiteX14" fmla="*/ 994955 w 1089159"/>
                        <a:gd name="connsiteY14" fmla="*/ 372824 h 1609273"/>
                        <a:gd name="connsiteX15" fmla="*/ 1089142 w 1089159"/>
                        <a:gd name="connsiteY15" fmla="*/ 288448 h 1609273"/>
                        <a:gd name="connsiteX16" fmla="*/ 1002804 w 1089159"/>
                        <a:gd name="connsiteY16" fmla="*/ 408144 h 1609273"/>
                        <a:gd name="connsiteX17" fmla="*/ 989068 w 1089159"/>
                        <a:gd name="connsiteY17" fmla="*/ 604367 h 1609273"/>
                        <a:gd name="connsiteX18" fmla="*/ 824241 w 1089159"/>
                        <a:gd name="connsiteY18" fmla="*/ 767233 h 1609273"/>
                        <a:gd name="connsiteX19" fmla="*/ 749676 w 1089159"/>
                        <a:gd name="connsiteY19" fmla="*/ 926173 h 1609273"/>
                        <a:gd name="connsiteX20" fmla="*/ 781072 w 1089159"/>
                        <a:gd name="connsiteY20" fmla="*/ 1212659 h 1609273"/>
                        <a:gd name="connsiteX21" fmla="*/ 910580 w 1089159"/>
                        <a:gd name="connsiteY21" fmla="*/ 1397106 h 1609273"/>
                        <a:gd name="connsiteX22" fmla="*/ 749676 w 1089159"/>
                        <a:gd name="connsiteY22" fmla="*/ 1228357 h 1609273"/>
                        <a:gd name="connsiteX23" fmla="*/ 719824 w 1089159"/>
                        <a:gd name="connsiteY23" fmla="*/ 845282 h 1609273"/>
                        <a:gd name="connsiteX24" fmla="*/ 657451 w 1089159"/>
                        <a:gd name="connsiteY24" fmla="*/ 745648 h 1609273"/>
                        <a:gd name="connsiteX25" fmla="*/ 751638 w 1089159"/>
                        <a:gd name="connsiteY25" fmla="*/ 775081 h 1609273"/>
                        <a:gd name="connsiteX26" fmla="*/ 930201 w 1089159"/>
                        <a:gd name="connsiteY26" fmla="*/ 643612 h 1609273"/>
                        <a:gd name="connsiteX27" fmla="*/ 983182 w 1089159"/>
                        <a:gd name="connsiteY27" fmla="*/ 492520 h 1609273"/>
                        <a:gd name="connsiteX28" fmla="*/ 883108 w 1089159"/>
                        <a:gd name="connsiteY28" fmla="*/ 470936 h 1609273"/>
                        <a:gd name="connsiteX29" fmla="*/ 700334 w 1089159"/>
                        <a:gd name="connsiteY29" fmla="*/ 587965 h 1609273"/>
                        <a:gd name="connsiteX30" fmla="*/ 579028 w 1089159"/>
                        <a:gd name="connsiteY30" fmla="*/ 717758 h 1609273"/>
                        <a:gd name="connsiteX31" fmla="*/ 476926 w 1089159"/>
                        <a:gd name="connsiteY31" fmla="*/ 990927 h 1609273"/>
                        <a:gd name="connsiteX32" fmla="*/ 496548 w 1089159"/>
                        <a:gd name="connsiteY32" fmla="*/ 1306846 h 1609273"/>
                        <a:gd name="connsiteX33" fmla="*/ 500473 w 1089159"/>
                        <a:gd name="connsiteY33" fmla="*/ 1471674 h 1609273"/>
                        <a:gd name="connsiteX34" fmla="*/ 730233 w 1089159"/>
                        <a:gd name="connsiteY34" fmla="*/ 1608457 h 1609273"/>
                        <a:gd name="connsiteX35" fmla="*/ 506359 w 1089159"/>
                        <a:gd name="connsiteY35" fmla="*/ 1534465 h 1609273"/>
                        <a:gd name="connsiteX36" fmla="*/ 441606 w 1089159"/>
                        <a:gd name="connsiteY36" fmla="*/ 1350015 h 1609273"/>
                        <a:gd name="connsiteX37" fmla="*/ 186516 w 1089159"/>
                        <a:gd name="connsiteY37" fmla="*/ 1224433 h 1609273"/>
                        <a:gd name="connsiteX38" fmla="*/ 66819 w 1089159"/>
                        <a:gd name="connsiteY38" fmla="*/ 1265639 h 1609273"/>
                        <a:gd name="connsiteX39" fmla="*/ 58971 w 1089159"/>
                        <a:gd name="connsiteY39" fmla="*/ 1020360 h 1609273"/>
                        <a:gd name="connsiteX40" fmla="*/ 190440 w 1089159"/>
                        <a:gd name="connsiteY40" fmla="*/ 1179301 h 1609273"/>
                        <a:gd name="connsiteX41" fmla="*/ 410210 w 1089159"/>
                        <a:gd name="connsiteY41" fmla="*/ 1304884 h 1609273"/>
                        <a:gd name="connsiteX42" fmla="*/ 474964 w 1089159"/>
                        <a:gd name="connsiteY42" fmla="*/ 1216584 h 1609273"/>
                        <a:gd name="connsiteX43" fmla="*/ 406286 w 1089159"/>
                        <a:gd name="connsiteY43" fmla="*/ 1022323 h 1609273"/>
                        <a:gd name="connsiteX44" fmla="*/ 111951 w 1089159"/>
                        <a:gd name="connsiteY44" fmla="*/ 881042 h 1609273"/>
                        <a:gd name="connsiteX45" fmla="*/ 104 w 1089159"/>
                        <a:gd name="connsiteY45" fmla="*/ 704441 h 1609273"/>
                        <a:gd name="connsiteX46" fmla="*/ 127649 w 1089159"/>
                        <a:gd name="connsiteY46" fmla="*/ 802553 h 1609273"/>
                        <a:gd name="connsiteX47" fmla="*/ 257156 w 1089159"/>
                        <a:gd name="connsiteY47" fmla="*/ 641650 h 1609273"/>
                        <a:gd name="connsiteX48" fmla="*/ 382739 w 1089159"/>
                        <a:gd name="connsiteY48" fmla="*/ 494482 h 1609273"/>
                        <a:gd name="connsiteX49" fmla="*/ 345456 w 1089159"/>
                        <a:gd name="connsiteY49" fmla="*/ 341428 h 1609273"/>
                        <a:gd name="connsiteX0" fmla="*/ 345456 w 1089159"/>
                        <a:gd name="connsiteY0" fmla="*/ 341428 h 1609273"/>
                        <a:gd name="connsiteX1" fmla="*/ 488699 w 1089159"/>
                        <a:gd name="connsiteY1" fmla="*/ 463087 h 1609273"/>
                        <a:gd name="connsiteX2" fmla="*/ 418059 w 1089159"/>
                        <a:gd name="connsiteY2" fmla="*/ 555312 h 1609273"/>
                        <a:gd name="connsiteX3" fmla="*/ 296401 w 1089159"/>
                        <a:gd name="connsiteY3" fmla="*/ 708366 h 1609273"/>
                        <a:gd name="connsiteX4" fmla="*/ 266967 w 1089159"/>
                        <a:gd name="connsiteY4" fmla="*/ 935984 h 1609273"/>
                        <a:gd name="connsiteX5" fmla="*/ 453379 w 1089159"/>
                        <a:gd name="connsiteY5" fmla="*/ 871231 h 1609273"/>
                        <a:gd name="connsiteX6" fmla="*/ 573075 w 1089159"/>
                        <a:gd name="connsiteY6" fmla="*/ 635763 h 1609273"/>
                        <a:gd name="connsiteX7" fmla="*/ 680998 w 1089159"/>
                        <a:gd name="connsiteY7" fmla="*/ 461124 h 1609273"/>
                        <a:gd name="connsiteX8" fmla="*/ 494586 w 1089159"/>
                        <a:gd name="connsiteY8" fmla="*/ 235468 h 1609273"/>
                        <a:gd name="connsiteX9" fmla="*/ 365079 w 1089159"/>
                        <a:gd name="connsiteY9" fmla="*/ 66717 h 1609273"/>
                        <a:gd name="connsiteX10" fmla="*/ 502435 w 1089159"/>
                        <a:gd name="connsiteY10" fmla="*/ 0 h 1609273"/>
                        <a:gd name="connsiteX11" fmla="*/ 484775 w 1089159"/>
                        <a:gd name="connsiteY11" fmla="*/ 178563 h 1609273"/>
                        <a:gd name="connsiteX12" fmla="*/ 692772 w 1089159"/>
                        <a:gd name="connsiteY12" fmla="*/ 414031 h 1609273"/>
                        <a:gd name="connsiteX13" fmla="*/ 800694 w 1089159"/>
                        <a:gd name="connsiteY13" fmla="*/ 465049 h 1609273"/>
                        <a:gd name="connsiteX14" fmla="*/ 994955 w 1089159"/>
                        <a:gd name="connsiteY14" fmla="*/ 372824 h 1609273"/>
                        <a:gd name="connsiteX15" fmla="*/ 1089142 w 1089159"/>
                        <a:gd name="connsiteY15" fmla="*/ 288448 h 1609273"/>
                        <a:gd name="connsiteX16" fmla="*/ 1002804 w 1089159"/>
                        <a:gd name="connsiteY16" fmla="*/ 408144 h 1609273"/>
                        <a:gd name="connsiteX17" fmla="*/ 989068 w 1089159"/>
                        <a:gd name="connsiteY17" fmla="*/ 604367 h 1609273"/>
                        <a:gd name="connsiteX18" fmla="*/ 824241 w 1089159"/>
                        <a:gd name="connsiteY18" fmla="*/ 767233 h 1609273"/>
                        <a:gd name="connsiteX19" fmla="*/ 749676 w 1089159"/>
                        <a:gd name="connsiteY19" fmla="*/ 926173 h 1609273"/>
                        <a:gd name="connsiteX20" fmla="*/ 781072 w 1089159"/>
                        <a:gd name="connsiteY20" fmla="*/ 1212659 h 1609273"/>
                        <a:gd name="connsiteX21" fmla="*/ 910580 w 1089159"/>
                        <a:gd name="connsiteY21" fmla="*/ 1397106 h 1609273"/>
                        <a:gd name="connsiteX22" fmla="*/ 749676 w 1089159"/>
                        <a:gd name="connsiteY22" fmla="*/ 1228357 h 1609273"/>
                        <a:gd name="connsiteX23" fmla="*/ 719824 w 1089159"/>
                        <a:gd name="connsiteY23" fmla="*/ 845282 h 1609273"/>
                        <a:gd name="connsiteX24" fmla="*/ 657451 w 1089159"/>
                        <a:gd name="connsiteY24" fmla="*/ 745648 h 1609273"/>
                        <a:gd name="connsiteX25" fmla="*/ 751638 w 1089159"/>
                        <a:gd name="connsiteY25" fmla="*/ 775081 h 1609273"/>
                        <a:gd name="connsiteX26" fmla="*/ 930201 w 1089159"/>
                        <a:gd name="connsiteY26" fmla="*/ 643612 h 1609273"/>
                        <a:gd name="connsiteX27" fmla="*/ 983182 w 1089159"/>
                        <a:gd name="connsiteY27" fmla="*/ 492520 h 1609273"/>
                        <a:gd name="connsiteX28" fmla="*/ 883108 w 1089159"/>
                        <a:gd name="connsiteY28" fmla="*/ 470936 h 1609273"/>
                        <a:gd name="connsiteX29" fmla="*/ 700334 w 1089159"/>
                        <a:gd name="connsiteY29" fmla="*/ 587965 h 1609273"/>
                        <a:gd name="connsiteX30" fmla="*/ 579028 w 1089159"/>
                        <a:gd name="connsiteY30" fmla="*/ 717758 h 1609273"/>
                        <a:gd name="connsiteX31" fmla="*/ 476926 w 1089159"/>
                        <a:gd name="connsiteY31" fmla="*/ 990927 h 1609273"/>
                        <a:gd name="connsiteX32" fmla="*/ 496548 w 1089159"/>
                        <a:gd name="connsiteY32" fmla="*/ 1306846 h 1609273"/>
                        <a:gd name="connsiteX33" fmla="*/ 500473 w 1089159"/>
                        <a:gd name="connsiteY33" fmla="*/ 1471674 h 1609273"/>
                        <a:gd name="connsiteX34" fmla="*/ 730233 w 1089159"/>
                        <a:gd name="connsiteY34" fmla="*/ 1608457 h 1609273"/>
                        <a:gd name="connsiteX35" fmla="*/ 506359 w 1089159"/>
                        <a:gd name="connsiteY35" fmla="*/ 1534465 h 1609273"/>
                        <a:gd name="connsiteX36" fmla="*/ 441606 w 1089159"/>
                        <a:gd name="connsiteY36" fmla="*/ 1350015 h 1609273"/>
                        <a:gd name="connsiteX37" fmla="*/ 186516 w 1089159"/>
                        <a:gd name="connsiteY37" fmla="*/ 1224433 h 1609273"/>
                        <a:gd name="connsiteX38" fmla="*/ 66819 w 1089159"/>
                        <a:gd name="connsiteY38" fmla="*/ 1265639 h 1609273"/>
                        <a:gd name="connsiteX39" fmla="*/ 58971 w 1089159"/>
                        <a:gd name="connsiteY39" fmla="*/ 1020360 h 1609273"/>
                        <a:gd name="connsiteX40" fmla="*/ 190440 w 1089159"/>
                        <a:gd name="connsiteY40" fmla="*/ 1179301 h 1609273"/>
                        <a:gd name="connsiteX41" fmla="*/ 410210 w 1089159"/>
                        <a:gd name="connsiteY41" fmla="*/ 1304884 h 1609273"/>
                        <a:gd name="connsiteX42" fmla="*/ 474964 w 1089159"/>
                        <a:gd name="connsiteY42" fmla="*/ 1216584 h 1609273"/>
                        <a:gd name="connsiteX43" fmla="*/ 406286 w 1089159"/>
                        <a:gd name="connsiteY43" fmla="*/ 1022323 h 1609273"/>
                        <a:gd name="connsiteX44" fmla="*/ 111951 w 1089159"/>
                        <a:gd name="connsiteY44" fmla="*/ 881042 h 1609273"/>
                        <a:gd name="connsiteX45" fmla="*/ 104 w 1089159"/>
                        <a:gd name="connsiteY45" fmla="*/ 704441 h 1609273"/>
                        <a:gd name="connsiteX46" fmla="*/ 127649 w 1089159"/>
                        <a:gd name="connsiteY46" fmla="*/ 802553 h 1609273"/>
                        <a:gd name="connsiteX47" fmla="*/ 257156 w 1089159"/>
                        <a:gd name="connsiteY47" fmla="*/ 641650 h 1609273"/>
                        <a:gd name="connsiteX48" fmla="*/ 382739 w 1089159"/>
                        <a:gd name="connsiteY48" fmla="*/ 494482 h 1609273"/>
                        <a:gd name="connsiteX49" fmla="*/ 345456 w 1089159"/>
                        <a:gd name="connsiteY49" fmla="*/ 341428 h 1609273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71674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71674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45480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1181"/>
                        <a:gd name="connsiteX1" fmla="*/ 488699 w 1089159"/>
                        <a:gd name="connsiteY1" fmla="*/ 463087 h 1611181"/>
                        <a:gd name="connsiteX2" fmla="*/ 418059 w 1089159"/>
                        <a:gd name="connsiteY2" fmla="*/ 555312 h 1611181"/>
                        <a:gd name="connsiteX3" fmla="*/ 296401 w 1089159"/>
                        <a:gd name="connsiteY3" fmla="*/ 708366 h 1611181"/>
                        <a:gd name="connsiteX4" fmla="*/ 266967 w 1089159"/>
                        <a:gd name="connsiteY4" fmla="*/ 935984 h 1611181"/>
                        <a:gd name="connsiteX5" fmla="*/ 453379 w 1089159"/>
                        <a:gd name="connsiteY5" fmla="*/ 871231 h 1611181"/>
                        <a:gd name="connsiteX6" fmla="*/ 573075 w 1089159"/>
                        <a:gd name="connsiteY6" fmla="*/ 635763 h 1611181"/>
                        <a:gd name="connsiteX7" fmla="*/ 680998 w 1089159"/>
                        <a:gd name="connsiteY7" fmla="*/ 461124 h 1611181"/>
                        <a:gd name="connsiteX8" fmla="*/ 494586 w 1089159"/>
                        <a:gd name="connsiteY8" fmla="*/ 235468 h 1611181"/>
                        <a:gd name="connsiteX9" fmla="*/ 365079 w 1089159"/>
                        <a:gd name="connsiteY9" fmla="*/ 66717 h 1611181"/>
                        <a:gd name="connsiteX10" fmla="*/ 502435 w 1089159"/>
                        <a:gd name="connsiteY10" fmla="*/ 0 h 1611181"/>
                        <a:gd name="connsiteX11" fmla="*/ 484775 w 1089159"/>
                        <a:gd name="connsiteY11" fmla="*/ 178563 h 1611181"/>
                        <a:gd name="connsiteX12" fmla="*/ 692772 w 1089159"/>
                        <a:gd name="connsiteY12" fmla="*/ 414031 h 1611181"/>
                        <a:gd name="connsiteX13" fmla="*/ 800694 w 1089159"/>
                        <a:gd name="connsiteY13" fmla="*/ 465049 h 1611181"/>
                        <a:gd name="connsiteX14" fmla="*/ 994955 w 1089159"/>
                        <a:gd name="connsiteY14" fmla="*/ 372824 h 1611181"/>
                        <a:gd name="connsiteX15" fmla="*/ 1089142 w 1089159"/>
                        <a:gd name="connsiteY15" fmla="*/ 288448 h 1611181"/>
                        <a:gd name="connsiteX16" fmla="*/ 1002804 w 1089159"/>
                        <a:gd name="connsiteY16" fmla="*/ 408144 h 1611181"/>
                        <a:gd name="connsiteX17" fmla="*/ 989068 w 1089159"/>
                        <a:gd name="connsiteY17" fmla="*/ 604367 h 1611181"/>
                        <a:gd name="connsiteX18" fmla="*/ 824241 w 1089159"/>
                        <a:gd name="connsiteY18" fmla="*/ 767233 h 1611181"/>
                        <a:gd name="connsiteX19" fmla="*/ 749676 w 1089159"/>
                        <a:gd name="connsiteY19" fmla="*/ 926173 h 1611181"/>
                        <a:gd name="connsiteX20" fmla="*/ 781072 w 1089159"/>
                        <a:gd name="connsiteY20" fmla="*/ 1212659 h 1611181"/>
                        <a:gd name="connsiteX21" fmla="*/ 910580 w 1089159"/>
                        <a:gd name="connsiteY21" fmla="*/ 1397106 h 1611181"/>
                        <a:gd name="connsiteX22" fmla="*/ 749676 w 1089159"/>
                        <a:gd name="connsiteY22" fmla="*/ 1228357 h 1611181"/>
                        <a:gd name="connsiteX23" fmla="*/ 719824 w 1089159"/>
                        <a:gd name="connsiteY23" fmla="*/ 845282 h 1611181"/>
                        <a:gd name="connsiteX24" fmla="*/ 657451 w 1089159"/>
                        <a:gd name="connsiteY24" fmla="*/ 745648 h 1611181"/>
                        <a:gd name="connsiteX25" fmla="*/ 751638 w 1089159"/>
                        <a:gd name="connsiteY25" fmla="*/ 775081 h 1611181"/>
                        <a:gd name="connsiteX26" fmla="*/ 930201 w 1089159"/>
                        <a:gd name="connsiteY26" fmla="*/ 643612 h 1611181"/>
                        <a:gd name="connsiteX27" fmla="*/ 983182 w 1089159"/>
                        <a:gd name="connsiteY27" fmla="*/ 492520 h 1611181"/>
                        <a:gd name="connsiteX28" fmla="*/ 883108 w 1089159"/>
                        <a:gd name="connsiteY28" fmla="*/ 470936 h 1611181"/>
                        <a:gd name="connsiteX29" fmla="*/ 700334 w 1089159"/>
                        <a:gd name="connsiteY29" fmla="*/ 587965 h 1611181"/>
                        <a:gd name="connsiteX30" fmla="*/ 579028 w 1089159"/>
                        <a:gd name="connsiteY30" fmla="*/ 717758 h 1611181"/>
                        <a:gd name="connsiteX31" fmla="*/ 476926 w 1089159"/>
                        <a:gd name="connsiteY31" fmla="*/ 990927 h 1611181"/>
                        <a:gd name="connsiteX32" fmla="*/ 496548 w 1089159"/>
                        <a:gd name="connsiteY32" fmla="*/ 1306846 h 1611181"/>
                        <a:gd name="connsiteX33" fmla="*/ 500473 w 1089159"/>
                        <a:gd name="connsiteY33" fmla="*/ 1445480 h 1611181"/>
                        <a:gd name="connsiteX34" fmla="*/ 730233 w 1089159"/>
                        <a:gd name="connsiteY34" fmla="*/ 1608457 h 1611181"/>
                        <a:gd name="connsiteX35" fmla="*/ 507550 w 1089159"/>
                        <a:gd name="connsiteY35" fmla="*/ 1545180 h 1611181"/>
                        <a:gd name="connsiteX36" fmla="*/ 441606 w 1089159"/>
                        <a:gd name="connsiteY36" fmla="*/ 1350015 h 1611181"/>
                        <a:gd name="connsiteX37" fmla="*/ 186516 w 1089159"/>
                        <a:gd name="connsiteY37" fmla="*/ 1224433 h 1611181"/>
                        <a:gd name="connsiteX38" fmla="*/ 66819 w 1089159"/>
                        <a:gd name="connsiteY38" fmla="*/ 1265639 h 1611181"/>
                        <a:gd name="connsiteX39" fmla="*/ 58971 w 1089159"/>
                        <a:gd name="connsiteY39" fmla="*/ 1020360 h 1611181"/>
                        <a:gd name="connsiteX40" fmla="*/ 190440 w 1089159"/>
                        <a:gd name="connsiteY40" fmla="*/ 1179301 h 1611181"/>
                        <a:gd name="connsiteX41" fmla="*/ 410210 w 1089159"/>
                        <a:gd name="connsiteY41" fmla="*/ 1304884 h 1611181"/>
                        <a:gd name="connsiteX42" fmla="*/ 474964 w 1089159"/>
                        <a:gd name="connsiteY42" fmla="*/ 1216584 h 1611181"/>
                        <a:gd name="connsiteX43" fmla="*/ 406286 w 1089159"/>
                        <a:gd name="connsiteY43" fmla="*/ 1022323 h 1611181"/>
                        <a:gd name="connsiteX44" fmla="*/ 111951 w 1089159"/>
                        <a:gd name="connsiteY44" fmla="*/ 881042 h 1611181"/>
                        <a:gd name="connsiteX45" fmla="*/ 104 w 1089159"/>
                        <a:gd name="connsiteY45" fmla="*/ 704441 h 1611181"/>
                        <a:gd name="connsiteX46" fmla="*/ 127649 w 1089159"/>
                        <a:gd name="connsiteY46" fmla="*/ 802553 h 1611181"/>
                        <a:gd name="connsiteX47" fmla="*/ 257156 w 1089159"/>
                        <a:gd name="connsiteY47" fmla="*/ 641650 h 1611181"/>
                        <a:gd name="connsiteX48" fmla="*/ 382739 w 1089159"/>
                        <a:gd name="connsiteY48" fmla="*/ 494482 h 1611181"/>
                        <a:gd name="connsiteX49" fmla="*/ 345456 w 1089159"/>
                        <a:gd name="connsiteY49" fmla="*/ 341428 h 1611181"/>
                        <a:gd name="connsiteX0" fmla="*/ 345456 w 1089159"/>
                        <a:gd name="connsiteY0" fmla="*/ 341428 h 1611181"/>
                        <a:gd name="connsiteX1" fmla="*/ 488699 w 1089159"/>
                        <a:gd name="connsiteY1" fmla="*/ 463087 h 1611181"/>
                        <a:gd name="connsiteX2" fmla="*/ 418059 w 1089159"/>
                        <a:gd name="connsiteY2" fmla="*/ 555312 h 1611181"/>
                        <a:gd name="connsiteX3" fmla="*/ 296401 w 1089159"/>
                        <a:gd name="connsiteY3" fmla="*/ 708366 h 1611181"/>
                        <a:gd name="connsiteX4" fmla="*/ 266967 w 1089159"/>
                        <a:gd name="connsiteY4" fmla="*/ 935984 h 1611181"/>
                        <a:gd name="connsiteX5" fmla="*/ 453379 w 1089159"/>
                        <a:gd name="connsiteY5" fmla="*/ 871231 h 1611181"/>
                        <a:gd name="connsiteX6" fmla="*/ 573075 w 1089159"/>
                        <a:gd name="connsiteY6" fmla="*/ 635763 h 1611181"/>
                        <a:gd name="connsiteX7" fmla="*/ 680998 w 1089159"/>
                        <a:gd name="connsiteY7" fmla="*/ 461124 h 1611181"/>
                        <a:gd name="connsiteX8" fmla="*/ 494586 w 1089159"/>
                        <a:gd name="connsiteY8" fmla="*/ 235468 h 1611181"/>
                        <a:gd name="connsiteX9" fmla="*/ 365079 w 1089159"/>
                        <a:gd name="connsiteY9" fmla="*/ 66717 h 1611181"/>
                        <a:gd name="connsiteX10" fmla="*/ 502435 w 1089159"/>
                        <a:gd name="connsiteY10" fmla="*/ 0 h 1611181"/>
                        <a:gd name="connsiteX11" fmla="*/ 484775 w 1089159"/>
                        <a:gd name="connsiteY11" fmla="*/ 178563 h 1611181"/>
                        <a:gd name="connsiteX12" fmla="*/ 692772 w 1089159"/>
                        <a:gd name="connsiteY12" fmla="*/ 414031 h 1611181"/>
                        <a:gd name="connsiteX13" fmla="*/ 800694 w 1089159"/>
                        <a:gd name="connsiteY13" fmla="*/ 465049 h 1611181"/>
                        <a:gd name="connsiteX14" fmla="*/ 994955 w 1089159"/>
                        <a:gd name="connsiteY14" fmla="*/ 372824 h 1611181"/>
                        <a:gd name="connsiteX15" fmla="*/ 1089142 w 1089159"/>
                        <a:gd name="connsiteY15" fmla="*/ 288448 h 1611181"/>
                        <a:gd name="connsiteX16" fmla="*/ 1002804 w 1089159"/>
                        <a:gd name="connsiteY16" fmla="*/ 408144 h 1611181"/>
                        <a:gd name="connsiteX17" fmla="*/ 989068 w 1089159"/>
                        <a:gd name="connsiteY17" fmla="*/ 604367 h 1611181"/>
                        <a:gd name="connsiteX18" fmla="*/ 824241 w 1089159"/>
                        <a:gd name="connsiteY18" fmla="*/ 767233 h 1611181"/>
                        <a:gd name="connsiteX19" fmla="*/ 749676 w 1089159"/>
                        <a:gd name="connsiteY19" fmla="*/ 926173 h 1611181"/>
                        <a:gd name="connsiteX20" fmla="*/ 781072 w 1089159"/>
                        <a:gd name="connsiteY20" fmla="*/ 1212659 h 1611181"/>
                        <a:gd name="connsiteX21" fmla="*/ 910580 w 1089159"/>
                        <a:gd name="connsiteY21" fmla="*/ 1397106 h 1611181"/>
                        <a:gd name="connsiteX22" fmla="*/ 749676 w 1089159"/>
                        <a:gd name="connsiteY22" fmla="*/ 1228357 h 1611181"/>
                        <a:gd name="connsiteX23" fmla="*/ 719824 w 1089159"/>
                        <a:gd name="connsiteY23" fmla="*/ 845282 h 1611181"/>
                        <a:gd name="connsiteX24" fmla="*/ 657451 w 1089159"/>
                        <a:gd name="connsiteY24" fmla="*/ 745648 h 1611181"/>
                        <a:gd name="connsiteX25" fmla="*/ 751638 w 1089159"/>
                        <a:gd name="connsiteY25" fmla="*/ 775081 h 1611181"/>
                        <a:gd name="connsiteX26" fmla="*/ 930201 w 1089159"/>
                        <a:gd name="connsiteY26" fmla="*/ 643612 h 1611181"/>
                        <a:gd name="connsiteX27" fmla="*/ 983182 w 1089159"/>
                        <a:gd name="connsiteY27" fmla="*/ 492520 h 1611181"/>
                        <a:gd name="connsiteX28" fmla="*/ 883108 w 1089159"/>
                        <a:gd name="connsiteY28" fmla="*/ 470936 h 1611181"/>
                        <a:gd name="connsiteX29" fmla="*/ 700334 w 1089159"/>
                        <a:gd name="connsiteY29" fmla="*/ 587965 h 1611181"/>
                        <a:gd name="connsiteX30" fmla="*/ 579028 w 1089159"/>
                        <a:gd name="connsiteY30" fmla="*/ 717758 h 1611181"/>
                        <a:gd name="connsiteX31" fmla="*/ 476926 w 1089159"/>
                        <a:gd name="connsiteY31" fmla="*/ 990927 h 1611181"/>
                        <a:gd name="connsiteX32" fmla="*/ 496548 w 1089159"/>
                        <a:gd name="connsiteY32" fmla="*/ 1306846 h 1611181"/>
                        <a:gd name="connsiteX33" fmla="*/ 500473 w 1089159"/>
                        <a:gd name="connsiteY33" fmla="*/ 1445480 h 1611181"/>
                        <a:gd name="connsiteX34" fmla="*/ 730233 w 1089159"/>
                        <a:gd name="connsiteY34" fmla="*/ 1608457 h 1611181"/>
                        <a:gd name="connsiteX35" fmla="*/ 507550 w 1089159"/>
                        <a:gd name="connsiteY35" fmla="*/ 1545180 h 1611181"/>
                        <a:gd name="connsiteX36" fmla="*/ 441606 w 1089159"/>
                        <a:gd name="connsiteY36" fmla="*/ 1350015 h 1611181"/>
                        <a:gd name="connsiteX37" fmla="*/ 186516 w 1089159"/>
                        <a:gd name="connsiteY37" fmla="*/ 1224433 h 1611181"/>
                        <a:gd name="connsiteX38" fmla="*/ 66819 w 1089159"/>
                        <a:gd name="connsiteY38" fmla="*/ 1265639 h 1611181"/>
                        <a:gd name="connsiteX39" fmla="*/ 58971 w 1089159"/>
                        <a:gd name="connsiteY39" fmla="*/ 1020360 h 1611181"/>
                        <a:gd name="connsiteX40" fmla="*/ 190440 w 1089159"/>
                        <a:gd name="connsiteY40" fmla="*/ 1179301 h 1611181"/>
                        <a:gd name="connsiteX41" fmla="*/ 410210 w 1089159"/>
                        <a:gd name="connsiteY41" fmla="*/ 1304884 h 1611181"/>
                        <a:gd name="connsiteX42" fmla="*/ 474964 w 1089159"/>
                        <a:gd name="connsiteY42" fmla="*/ 1216584 h 1611181"/>
                        <a:gd name="connsiteX43" fmla="*/ 406286 w 1089159"/>
                        <a:gd name="connsiteY43" fmla="*/ 1022323 h 1611181"/>
                        <a:gd name="connsiteX44" fmla="*/ 111951 w 1089159"/>
                        <a:gd name="connsiteY44" fmla="*/ 881042 h 1611181"/>
                        <a:gd name="connsiteX45" fmla="*/ 104 w 1089159"/>
                        <a:gd name="connsiteY45" fmla="*/ 704441 h 1611181"/>
                        <a:gd name="connsiteX46" fmla="*/ 127649 w 1089159"/>
                        <a:gd name="connsiteY46" fmla="*/ 802553 h 1611181"/>
                        <a:gd name="connsiteX47" fmla="*/ 257156 w 1089159"/>
                        <a:gd name="connsiteY47" fmla="*/ 641650 h 1611181"/>
                        <a:gd name="connsiteX48" fmla="*/ 382739 w 1089159"/>
                        <a:gd name="connsiteY48" fmla="*/ 494482 h 1611181"/>
                        <a:gd name="connsiteX49" fmla="*/ 345456 w 1089159"/>
                        <a:gd name="connsiteY49" fmla="*/ 341428 h 161118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7583 w 1089159"/>
                        <a:gd name="connsiteY40" fmla="*/ 1182873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4 w 1089157"/>
                        <a:gd name="connsiteY0" fmla="*/ 341428 h 1611421"/>
                        <a:gd name="connsiteX1" fmla="*/ 488697 w 1089157"/>
                        <a:gd name="connsiteY1" fmla="*/ 463087 h 1611421"/>
                        <a:gd name="connsiteX2" fmla="*/ 418057 w 1089157"/>
                        <a:gd name="connsiteY2" fmla="*/ 555312 h 1611421"/>
                        <a:gd name="connsiteX3" fmla="*/ 296399 w 1089157"/>
                        <a:gd name="connsiteY3" fmla="*/ 708366 h 1611421"/>
                        <a:gd name="connsiteX4" fmla="*/ 266965 w 1089157"/>
                        <a:gd name="connsiteY4" fmla="*/ 935984 h 1611421"/>
                        <a:gd name="connsiteX5" fmla="*/ 453377 w 1089157"/>
                        <a:gd name="connsiteY5" fmla="*/ 871231 h 1611421"/>
                        <a:gd name="connsiteX6" fmla="*/ 573073 w 1089157"/>
                        <a:gd name="connsiteY6" fmla="*/ 635763 h 1611421"/>
                        <a:gd name="connsiteX7" fmla="*/ 680996 w 1089157"/>
                        <a:gd name="connsiteY7" fmla="*/ 461124 h 1611421"/>
                        <a:gd name="connsiteX8" fmla="*/ 494584 w 1089157"/>
                        <a:gd name="connsiteY8" fmla="*/ 235468 h 1611421"/>
                        <a:gd name="connsiteX9" fmla="*/ 365077 w 1089157"/>
                        <a:gd name="connsiteY9" fmla="*/ 66717 h 1611421"/>
                        <a:gd name="connsiteX10" fmla="*/ 502433 w 1089157"/>
                        <a:gd name="connsiteY10" fmla="*/ 0 h 1611421"/>
                        <a:gd name="connsiteX11" fmla="*/ 484773 w 1089157"/>
                        <a:gd name="connsiteY11" fmla="*/ 178563 h 1611421"/>
                        <a:gd name="connsiteX12" fmla="*/ 692770 w 1089157"/>
                        <a:gd name="connsiteY12" fmla="*/ 414031 h 1611421"/>
                        <a:gd name="connsiteX13" fmla="*/ 800692 w 1089157"/>
                        <a:gd name="connsiteY13" fmla="*/ 465049 h 1611421"/>
                        <a:gd name="connsiteX14" fmla="*/ 994953 w 1089157"/>
                        <a:gd name="connsiteY14" fmla="*/ 372824 h 1611421"/>
                        <a:gd name="connsiteX15" fmla="*/ 1089140 w 1089157"/>
                        <a:gd name="connsiteY15" fmla="*/ 288448 h 1611421"/>
                        <a:gd name="connsiteX16" fmla="*/ 1002802 w 1089157"/>
                        <a:gd name="connsiteY16" fmla="*/ 408144 h 1611421"/>
                        <a:gd name="connsiteX17" fmla="*/ 989066 w 1089157"/>
                        <a:gd name="connsiteY17" fmla="*/ 604367 h 1611421"/>
                        <a:gd name="connsiteX18" fmla="*/ 824239 w 1089157"/>
                        <a:gd name="connsiteY18" fmla="*/ 767233 h 1611421"/>
                        <a:gd name="connsiteX19" fmla="*/ 749674 w 1089157"/>
                        <a:gd name="connsiteY19" fmla="*/ 926173 h 1611421"/>
                        <a:gd name="connsiteX20" fmla="*/ 781070 w 1089157"/>
                        <a:gd name="connsiteY20" fmla="*/ 1212659 h 1611421"/>
                        <a:gd name="connsiteX21" fmla="*/ 910578 w 1089157"/>
                        <a:gd name="connsiteY21" fmla="*/ 1397106 h 1611421"/>
                        <a:gd name="connsiteX22" fmla="*/ 749674 w 1089157"/>
                        <a:gd name="connsiteY22" fmla="*/ 1228357 h 1611421"/>
                        <a:gd name="connsiteX23" fmla="*/ 719822 w 1089157"/>
                        <a:gd name="connsiteY23" fmla="*/ 845282 h 1611421"/>
                        <a:gd name="connsiteX24" fmla="*/ 657449 w 1089157"/>
                        <a:gd name="connsiteY24" fmla="*/ 745648 h 1611421"/>
                        <a:gd name="connsiteX25" fmla="*/ 751636 w 1089157"/>
                        <a:gd name="connsiteY25" fmla="*/ 775081 h 1611421"/>
                        <a:gd name="connsiteX26" fmla="*/ 930199 w 1089157"/>
                        <a:gd name="connsiteY26" fmla="*/ 643612 h 1611421"/>
                        <a:gd name="connsiteX27" fmla="*/ 983180 w 1089157"/>
                        <a:gd name="connsiteY27" fmla="*/ 492520 h 1611421"/>
                        <a:gd name="connsiteX28" fmla="*/ 883106 w 1089157"/>
                        <a:gd name="connsiteY28" fmla="*/ 470936 h 1611421"/>
                        <a:gd name="connsiteX29" fmla="*/ 700332 w 1089157"/>
                        <a:gd name="connsiteY29" fmla="*/ 587965 h 1611421"/>
                        <a:gd name="connsiteX30" fmla="*/ 579026 w 1089157"/>
                        <a:gd name="connsiteY30" fmla="*/ 717758 h 1611421"/>
                        <a:gd name="connsiteX31" fmla="*/ 476924 w 1089157"/>
                        <a:gd name="connsiteY31" fmla="*/ 990927 h 1611421"/>
                        <a:gd name="connsiteX32" fmla="*/ 496546 w 1089157"/>
                        <a:gd name="connsiteY32" fmla="*/ 1306846 h 1611421"/>
                        <a:gd name="connsiteX33" fmla="*/ 500471 w 1089157"/>
                        <a:gd name="connsiteY33" fmla="*/ 1445480 h 1611421"/>
                        <a:gd name="connsiteX34" fmla="*/ 730231 w 1089157"/>
                        <a:gd name="connsiteY34" fmla="*/ 1608457 h 1611421"/>
                        <a:gd name="connsiteX35" fmla="*/ 517073 w 1089157"/>
                        <a:gd name="connsiteY35" fmla="*/ 1547561 h 1611421"/>
                        <a:gd name="connsiteX36" fmla="*/ 441604 w 1089157"/>
                        <a:gd name="connsiteY36" fmla="*/ 1350015 h 1611421"/>
                        <a:gd name="connsiteX37" fmla="*/ 186514 w 1089157"/>
                        <a:gd name="connsiteY37" fmla="*/ 1224433 h 1611421"/>
                        <a:gd name="connsiteX38" fmla="*/ 63245 w 1089157"/>
                        <a:gd name="connsiteY38" fmla="*/ 1279926 h 1611421"/>
                        <a:gd name="connsiteX39" fmla="*/ 58969 w 1089157"/>
                        <a:gd name="connsiteY39" fmla="*/ 1020360 h 1611421"/>
                        <a:gd name="connsiteX40" fmla="*/ 199963 w 1089157"/>
                        <a:gd name="connsiteY40" fmla="*/ 1190017 h 1611421"/>
                        <a:gd name="connsiteX41" fmla="*/ 410208 w 1089157"/>
                        <a:gd name="connsiteY41" fmla="*/ 1304884 h 1611421"/>
                        <a:gd name="connsiteX42" fmla="*/ 474962 w 1089157"/>
                        <a:gd name="connsiteY42" fmla="*/ 1216584 h 1611421"/>
                        <a:gd name="connsiteX43" fmla="*/ 397950 w 1089157"/>
                        <a:gd name="connsiteY43" fmla="*/ 1027086 h 1611421"/>
                        <a:gd name="connsiteX44" fmla="*/ 111949 w 1089157"/>
                        <a:gd name="connsiteY44" fmla="*/ 881042 h 1611421"/>
                        <a:gd name="connsiteX45" fmla="*/ 102 w 1089157"/>
                        <a:gd name="connsiteY45" fmla="*/ 704441 h 1611421"/>
                        <a:gd name="connsiteX46" fmla="*/ 127647 w 1089157"/>
                        <a:gd name="connsiteY46" fmla="*/ 802553 h 1611421"/>
                        <a:gd name="connsiteX47" fmla="*/ 257154 w 1089157"/>
                        <a:gd name="connsiteY47" fmla="*/ 641650 h 1611421"/>
                        <a:gd name="connsiteX48" fmla="*/ 382737 w 1089157"/>
                        <a:gd name="connsiteY48" fmla="*/ 494482 h 1611421"/>
                        <a:gd name="connsiteX49" fmla="*/ 345454 w 1089157"/>
                        <a:gd name="connsiteY49" fmla="*/ 341428 h 1611421"/>
                        <a:gd name="connsiteX0" fmla="*/ 345454 w 1089157"/>
                        <a:gd name="connsiteY0" fmla="*/ 341428 h 1611421"/>
                        <a:gd name="connsiteX1" fmla="*/ 488697 w 1089157"/>
                        <a:gd name="connsiteY1" fmla="*/ 463087 h 1611421"/>
                        <a:gd name="connsiteX2" fmla="*/ 418057 w 1089157"/>
                        <a:gd name="connsiteY2" fmla="*/ 555312 h 1611421"/>
                        <a:gd name="connsiteX3" fmla="*/ 296399 w 1089157"/>
                        <a:gd name="connsiteY3" fmla="*/ 708366 h 1611421"/>
                        <a:gd name="connsiteX4" fmla="*/ 266965 w 1089157"/>
                        <a:gd name="connsiteY4" fmla="*/ 935984 h 1611421"/>
                        <a:gd name="connsiteX5" fmla="*/ 453377 w 1089157"/>
                        <a:gd name="connsiteY5" fmla="*/ 871231 h 1611421"/>
                        <a:gd name="connsiteX6" fmla="*/ 573073 w 1089157"/>
                        <a:gd name="connsiteY6" fmla="*/ 635763 h 1611421"/>
                        <a:gd name="connsiteX7" fmla="*/ 680996 w 1089157"/>
                        <a:gd name="connsiteY7" fmla="*/ 461124 h 1611421"/>
                        <a:gd name="connsiteX8" fmla="*/ 494584 w 1089157"/>
                        <a:gd name="connsiteY8" fmla="*/ 235468 h 1611421"/>
                        <a:gd name="connsiteX9" fmla="*/ 365077 w 1089157"/>
                        <a:gd name="connsiteY9" fmla="*/ 66717 h 1611421"/>
                        <a:gd name="connsiteX10" fmla="*/ 502433 w 1089157"/>
                        <a:gd name="connsiteY10" fmla="*/ 0 h 1611421"/>
                        <a:gd name="connsiteX11" fmla="*/ 484773 w 1089157"/>
                        <a:gd name="connsiteY11" fmla="*/ 178563 h 1611421"/>
                        <a:gd name="connsiteX12" fmla="*/ 692770 w 1089157"/>
                        <a:gd name="connsiteY12" fmla="*/ 414031 h 1611421"/>
                        <a:gd name="connsiteX13" fmla="*/ 800692 w 1089157"/>
                        <a:gd name="connsiteY13" fmla="*/ 465049 h 1611421"/>
                        <a:gd name="connsiteX14" fmla="*/ 994953 w 1089157"/>
                        <a:gd name="connsiteY14" fmla="*/ 372824 h 1611421"/>
                        <a:gd name="connsiteX15" fmla="*/ 1089140 w 1089157"/>
                        <a:gd name="connsiteY15" fmla="*/ 288448 h 1611421"/>
                        <a:gd name="connsiteX16" fmla="*/ 1002802 w 1089157"/>
                        <a:gd name="connsiteY16" fmla="*/ 408144 h 1611421"/>
                        <a:gd name="connsiteX17" fmla="*/ 989066 w 1089157"/>
                        <a:gd name="connsiteY17" fmla="*/ 604367 h 1611421"/>
                        <a:gd name="connsiteX18" fmla="*/ 824239 w 1089157"/>
                        <a:gd name="connsiteY18" fmla="*/ 767233 h 1611421"/>
                        <a:gd name="connsiteX19" fmla="*/ 749674 w 1089157"/>
                        <a:gd name="connsiteY19" fmla="*/ 926173 h 1611421"/>
                        <a:gd name="connsiteX20" fmla="*/ 781070 w 1089157"/>
                        <a:gd name="connsiteY20" fmla="*/ 1212659 h 1611421"/>
                        <a:gd name="connsiteX21" fmla="*/ 910578 w 1089157"/>
                        <a:gd name="connsiteY21" fmla="*/ 1397106 h 1611421"/>
                        <a:gd name="connsiteX22" fmla="*/ 749674 w 1089157"/>
                        <a:gd name="connsiteY22" fmla="*/ 1228357 h 1611421"/>
                        <a:gd name="connsiteX23" fmla="*/ 719822 w 1089157"/>
                        <a:gd name="connsiteY23" fmla="*/ 845282 h 1611421"/>
                        <a:gd name="connsiteX24" fmla="*/ 657449 w 1089157"/>
                        <a:gd name="connsiteY24" fmla="*/ 745648 h 1611421"/>
                        <a:gd name="connsiteX25" fmla="*/ 751636 w 1089157"/>
                        <a:gd name="connsiteY25" fmla="*/ 775081 h 1611421"/>
                        <a:gd name="connsiteX26" fmla="*/ 930199 w 1089157"/>
                        <a:gd name="connsiteY26" fmla="*/ 643612 h 1611421"/>
                        <a:gd name="connsiteX27" fmla="*/ 983180 w 1089157"/>
                        <a:gd name="connsiteY27" fmla="*/ 492520 h 1611421"/>
                        <a:gd name="connsiteX28" fmla="*/ 883106 w 1089157"/>
                        <a:gd name="connsiteY28" fmla="*/ 470936 h 1611421"/>
                        <a:gd name="connsiteX29" fmla="*/ 700332 w 1089157"/>
                        <a:gd name="connsiteY29" fmla="*/ 587965 h 1611421"/>
                        <a:gd name="connsiteX30" fmla="*/ 579026 w 1089157"/>
                        <a:gd name="connsiteY30" fmla="*/ 717758 h 1611421"/>
                        <a:gd name="connsiteX31" fmla="*/ 476924 w 1089157"/>
                        <a:gd name="connsiteY31" fmla="*/ 990927 h 1611421"/>
                        <a:gd name="connsiteX32" fmla="*/ 496546 w 1089157"/>
                        <a:gd name="connsiteY32" fmla="*/ 1306846 h 1611421"/>
                        <a:gd name="connsiteX33" fmla="*/ 500471 w 1089157"/>
                        <a:gd name="connsiteY33" fmla="*/ 1445480 h 1611421"/>
                        <a:gd name="connsiteX34" fmla="*/ 730231 w 1089157"/>
                        <a:gd name="connsiteY34" fmla="*/ 1608457 h 1611421"/>
                        <a:gd name="connsiteX35" fmla="*/ 517073 w 1089157"/>
                        <a:gd name="connsiteY35" fmla="*/ 1547561 h 1611421"/>
                        <a:gd name="connsiteX36" fmla="*/ 441604 w 1089157"/>
                        <a:gd name="connsiteY36" fmla="*/ 1350015 h 1611421"/>
                        <a:gd name="connsiteX37" fmla="*/ 186514 w 1089157"/>
                        <a:gd name="connsiteY37" fmla="*/ 1224433 h 1611421"/>
                        <a:gd name="connsiteX38" fmla="*/ 63245 w 1089157"/>
                        <a:gd name="connsiteY38" fmla="*/ 1279926 h 1611421"/>
                        <a:gd name="connsiteX39" fmla="*/ 58969 w 1089157"/>
                        <a:gd name="connsiteY39" fmla="*/ 1020360 h 1611421"/>
                        <a:gd name="connsiteX40" fmla="*/ 199963 w 1089157"/>
                        <a:gd name="connsiteY40" fmla="*/ 1190017 h 1611421"/>
                        <a:gd name="connsiteX41" fmla="*/ 410208 w 1089157"/>
                        <a:gd name="connsiteY41" fmla="*/ 1304884 h 1611421"/>
                        <a:gd name="connsiteX42" fmla="*/ 474962 w 1089157"/>
                        <a:gd name="connsiteY42" fmla="*/ 1216584 h 1611421"/>
                        <a:gd name="connsiteX43" fmla="*/ 397950 w 1089157"/>
                        <a:gd name="connsiteY43" fmla="*/ 1027086 h 1611421"/>
                        <a:gd name="connsiteX44" fmla="*/ 111949 w 1089157"/>
                        <a:gd name="connsiteY44" fmla="*/ 881042 h 1611421"/>
                        <a:gd name="connsiteX45" fmla="*/ 102 w 1089157"/>
                        <a:gd name="connsiteY45" fmla="*/ 704441 h 1611421"/>
                        <a:gd name="connsiteX46" fmla="*/ 127647 w 1089157"/>
                        <a:gd name="connsiteY46" fmla="*/ 802553 h 1611421"/>
                        <a:gd name="connsiteX47" fmla="*/ 257154 w 1089157"/>
                        <a:gd name="connsiteY47" fmla="*/ 641650 h 1611421"/>
                        <a:gd name="connsiteX48" fmla="*/ 382737 w 1089157"/>
                        <a:gd name="connsiteY48" fmla="*/ 494482 h 1611421"/>
                        <a:gd name="connsiteX49" fmla="*/ 345454 w 1089157"/>
                        <a:gd name="connsiteY49" fmla="*/ 341428 h 1611421"/>
                        <a:gd name="connsiteX0" fmla="*/ 345433 w 1089136"/>
                        <a:gd name="connsiteY0" fmla="*/ 341428 h 1611421"/>
                        <a:gd name="connsiteX1" fmla="*/ 488676 w 1089136"/>
                        <a:gd name="connsiteY1" fmla="*/ 463087 h 1611421"/>
                        <a:gd name="connsiteX2" fmla="*/ 418036 w 1089136"/>
                        <a:gd name="connsiteY2" fmla="*/ 555312 h 1611421"/>
                        <a:gd name="connsiteX3" fmla="*/ 296378 w 1089136"/>
                        <a:gd name="connsiteY3" fmla="*/ 708366 h 1611421"/>
                        <a:gd name="connsiteX4" fmla="*/ 266944 w 1089136"/>
                        <a:gd name="connsiteY4" fmla="*/ 935984 h 1611421"/>
                        <a:gd name="connsiteX5" fmla="*/ 453356 w 1089136"/>
                        <a:gd name="connsiteY5" fmla="*/ 871231 h 1611421"/>
                        <a:gd name="connsiteX6" fmla="*/ 573052 w 1089136"/>
                        <a:gd name="connsiteY6" fmla="*/ 635763 h 1611421"/>
                        <a:gd name="connsiteX7" fmla="*/ 680975 w 1089136"/>
                        <a:gd name="connsiteY7" fmla="*/ 461124 h 1611421"/>
                        <a:gd name="connsiteX8" fmla="*/ 494563 w 1089136"/>
                        <a:gd name="connsiteY8" fmla="*/ 235468 h 1611421"/>
                        <a:gd name="connsiteX9" fmla="*/ 365056 w 1089136"/>
                        <a:gd name="connsiteY9" fmla="*/ 66717 h 1611421"/>
                        <a:gd name="connsiteX10" fmla="*/ 502412 w 1089136"/>
                        <a:gd name="connsiteY10" fmla="*/ 0 h 1611421"/>
                        <a:gd name="connsiteX11" fmla="*/ 484752 w 1089136"/>
                        <a:gd name="connsiteY11" fmla="*/ 178563 h 1611421"/>
                        <a:gd name="connsiteX12" fmla="*/ 692749 w 1089136"/>
                        <a:gd name="connsiteY12" fmla="*/ 414031 h 1611421"/>
                        <a:gd name="connsiteX13" fmla="*/ 800671 w 1089136"/>
                        <a:gd name="connsiteY13" fmla="*/ 465049 h 1611421"/>
                        <a:gd name="connsiteX14" fmla="*/ 994932 w 1089136"/>
                        <a:gd name="connsiteY14" fmla="*/ 372824 h 1611421"/>
                        <a:gd name="connsiteX15" fmla="*/ 1089119 w 1089136"/>
                        <a:gd name="connsiteY15" fmla="*/ 288448 h 1611421"/>
                        <a:gd name="connsiteX16" fmla="*/ 1002781 w 1089136"/>
                        <a:gd name="connsiteY16" fmla="*/ 408144 h 1611421"/>
                        <a:gd name="connsiteX17" fmla="*/ 989045 w 1089136"/>
                        <a:gd name="connsiteY17" fmla="*/ 604367 h 1611421"/>
                        <a:gd name="connsiteX18" fmla="*/ 824218 w 1089136"/>
                        <a:gd name="connsiteY18" fmla="*/ 767233 h 1611421"/>
                        <a:gd name="connsiteX19" fmla="*/ 749653 w 1089136"/>
                        <a:gd name="connsiteY19" fmla="*/ 926173 h 1611421"/>
                        <a:gd name="connsiteX20" fmla="*/ 781049 w 1089136"/>
                        <a:gd name="connsiteY20" fmla="*/ 1212659 h 1611421"/>
                        <a:gd name="connsiteX21" fmla="*/ 910557 w 1089136"/>
                        <a:gd name="connsiteY21" fmla="*/ 1397106 h 1611421"/>
                        <a:gd name="connsiteX22" fmla="*/ 749653 w 1089136"/>
                        <a:gd name="connsiteY22" fmla="*/ 1228357 h 1611421"/>
                        <a:gd name="connsiteX23" fmla="*/ 719801 w 1089136"/>
                        <a:gd name="connsiteY23" fmla="*/ 845282 h 1611421"/>
                        <a:gd name="connsiteX24" fmla="*/ 657428 w 1089136"/>
                        <a:gd name="connsiteY24" fmla="*/ 745648 h 1611421"/>
                        <a:gd name="connsiteX25" fmla="*/ 751615 w 1089136"/>
                        <a:gd name="connsiteY25" fmla="*/ 775081 h 1611421"/>
                        <a:gd name="connsiteX26" fmla="*/ 930178 w 1089136"/>
                        <a:gd name="connsiteY26" fmla="*/ 643612 h 1611421"/>
                        <a:gd name="connsiteX27" fmla="*/ 983159 w 1089136"/>
                        <a:gd name="connsiteY27" fmla="*/ 492520 h 1611421"/>
                        <a:gd name="connsiteX28" fmla="*/ 883085 w 1089136"/>
                        <a:gd name="connsiteY28" fmla="*/ 470936 h 1611421"/>
                        <a:gd name="connsiteX29" fmla="*/ 700311 w 1089136"/>
                        <a:gd name="connsiteY29" fmla="*/ 587965 h 1611421"/>
                        <a:gd name="connsiteX30" fmla="*/ 579005 w 1089136"/>
                        <a:gd name="connsiteY30" fmla="*/ 717758 h 1611421"/>
                        <a:gd name="connsiteX31" fmla="*/ 476903 w 1089136"/>
                        <a:gd name="connsiteY31" fmla="*/ 990927 h 1611421"/>
                        <a:gd name="connsiteX32" fmla="*/ 496525 w 1089136"/>
                        <a:gd name="connsiteY32" fmla="*/ 1306846 h 1611421"/>
                        <a:gd name="connsiteX33" fmla="*/ 500450 w 1089136"/>
                        <a:gd name="connsiteY33" fmla="*/ 1445480 h 1611421"/>
                        <a:gd name="connsiteX34" fmla="*/ 730210 w 1089136"/>
                        <a:gd name="connsiteY34" fmla="*/ 1608457 h 1611421"/>
                        <a:gd name="connsiteX35" fmla="*/ 517052 w 1089136"/>
                        <a:gd name="connsiteY35" fmla="*/ 1547561 h 1611421"/>
                        <a:gd name="connsiteX36" fmla="*/ 441583 w 1089136"/>
                        <a:gd name="connsiteY36" fmla="*/ 1350015 h 1611421"/>
                        <a:gd name="connsiteX37" fmla="*/ 186493 w 1089136"/>
                        <a:gd name="connsiteY37" fmla="*/ 1224433 h 1611421"/>
                        <a:gd name="connsiteX38" fmla="*/ 63224 w 1089136"/>
                        <a:gd name="connsiteY38" fmla="*/ 1279926 h 1611421"/>
                        <a:gd name="connsiteX39" fmla="*/ 58948 w 1089136"/>
                        <a:gd name="connsiteY39" fmla="*/ 1020360 h 1611421"/>
                        <a:gd name="connsiteX40" fmla="*/ 199942 w 1089136"/>
                        <a:gd name="connsiteY40" fmla="*/ 1190017 h 1611421"/>
                        <a:gd name="connsiteX41" fmla="*/ 410187 w 1089136"/>
                        <a:gd name="connsiteY41" fmla="*/ 1304884 h 1611421"/>
                        <a:gd name="connsiteX42" fmla="*/ 474941 w 1089136"/>
                        <a:gd name="connsiteY42" fmla="*/ 1216584 h 1611421"/>
                        <a:gd name="connsiteX43" fmla="*/ 397929 w 1089136"/>
                        <a:gd name="connsiteY43" fmla="*/ 1027086 h 1611421"/>
                        <a:gd name="connsiteX44" fmla="*/ 111928 w 1089136"/>
                        <a:gd name="connsiteY44" fmla="*/ 881042 h 1611421"/>
                        <a:gd name="connsiteX45" fmla="*/ 81 w 1089136"/>
                        <a:gd name="connsiteY45" fmla="*/ 704441 h 1611421"/>
                        <a:gd name="connsiteX46" fmla="*/ 127626 w 1089136"/>
                        <a:gd name="connsiteY46" fmla="*/ 802553 h 1611421"/>
                        <a:gd name="connsiteX47" fmla="*/ 257133 w 1089136"/>
                        <a:gd name="connsiteY47" fmla="*/ 641650 h 1611421"/>
                        <a:gd name="connsiteX48" fmla="*/ 382716 w 1089136"/>
                        <a:gd name="connsiteY48" fmla="*/ 494482 h 1611421"/>
                        <a:gd name="connsiteX49" fmla="*/ 345433 w 1089136"/>
                        <a:gd name="connsiteY49" fmla="*/ 341428 h 1611421"/>
                        <a:gd name="connsiteX0" fmla="*/ 345434 w 1089137"/>
                        <a:gd name="connsiteY0" fmla="*/ 341428 h 1611421"/>
                        <a:gd name="connsiteX1" fmla="*/ 488677 w 1089137"/>
                        <a:gd name="connsiteY1" fmla="*/ 463087 h 1611421"/>
                        <a:gd name="connsiteX2" fmla="*/ 418037 w 1089137"/>
                        <a:gd name="connsiteY2" fmla="*/ 555312 h 1611421"/>
                        <a:gd name="connsiteX3" fmla="*/ 296379 w 1089137"/>
                        <a:gd name="connsiteY3" fmla="*/ 708366 h 1611421"/>
                        <a:gd name="connsiteX4" fmla="*/ 266945 w 1089137"/>
                        <a:gd name="connsiteY4" fmla="*/ 935984 h 1611421"/>
                        <a:gd name="connsiteX5" fmla="*/ 453357 w 1089137"/>
                        <a:gd name="connsiteY5" fmla="*/ 871231 h 1611421"/>
                        <a:gd name="connsiteX6" fmla="*/ 573053 w 1089137"/>
                        <a:gd name="connsiteY6" fmla="*/ 635763 h 1611421"/>
                        <a:gd name="connsiteX7" fmla="*/ 680976 w 1089137"/>
                        <a:gd name="connsiteY7" fmla="*/ 461124 h 1611421"/>
                        <a:gd name="connsiteX8" fmla="*/ 494564 w 1089137"/>
                        <a:gd name="connsiteY8" fmla="*/ 235468 h 1611421"/>
                        <a:gd name="connsiteX9" fmla="*/ 365057 w 1089137"/>
                        <a:gd name="connsiteY9" fmla="*/ 66717 h 1611421"/>
                        <a:gd name="connsiteX10" fmla="*/ 502413 w 1089137"/>
                        <a:gd name="connsiteY10" fmla="*/ 0 h 1611421"/>
                        <a:gd name="connsiteX11" fmla="*/ 484753 w 1089137"/>
                        <a:gd name="connsiteY11" fmla="*/ 178563 h 1611421"/>
                        <a:gd name="connsiteX12" fmla="*/ 692750 w 1089137"/>
                        <a:gd name="connsiteY12" fmla="*/ 414031 h 1611421"/>
                        <a:gd name="connsiteX13" fmla="*/ 800672 w 1089137"/>
                        <a:gd name="connsiteY13" fmla="*/ 465049 h 1611421"/>
                        <a:gd name="connsiteX14" fmla="*/ 994933 w 1089137"/>
                        <a:gd name="connsiteY14" fmla="*/ 372824 h 1611421"/>
                        <a:gd name="connsiteX15" fmla="*/ 1089120 w 1089137"/>
                        <a:gd name="connsiteY15" fmla="*/ 288448 h 1611421"/>
                        <a:gd name="connsiteX16" fmla="*/ 1002782 w 1089137"/>
                        <a:gd name="connsiteY16" fmla="*/ 408144 h 1611421"/>
                        <a:gd name="connsiteX17" fmla="*/ 989046 w 1089137"/>
                        <a:gd name="connsiteY17" fmla="*/ 604367 h 1611421"/>
                        <a:gd name="connsiteX18" fmla="*/ 824219 w 1089137"/>
                        <a:gd name="connsiteY18" fmla="*/ 767233 h 1611421"/>
                        <a:gd name="connsiteX19" fmla="*/ 749654 w 1089137"/>
                        <a:gd name="connsiteY19" fmla="*/ 926173 h 1611421"/>
                        <a:gd name="connsiteX20" fmla="*/ 781050 w 1089137"/>
                        <a:gd name="connsiteY20" fmla="*/ 1212659 h 1611421"/>
                        <a:gd name="connsiteX21" fmla="*/ 910558 w 1089137"/>
                        <a:gd name="connsiteY21" fmla="*/ 1397106 h 1611421"/>
                        <a:gd name="connsiteX22" fmla="*/ 749654 w 1089137"/>
                        <a:gd name="connsiteY22" fmla="*/ 1228357 h 1611421"/>
                        <a:gd name="connsiteX23" fmla="*/ 719802 w 1089137"/>
                        <a:gd name="connsiteY23" fmla="*/ 845282 h 1611421"/>
                        <a:gd name="connsiteX24" fmla="*/ 657429 w 1089137"/>
                        <a:gd name="connsiteY24" fmla="*/ 745648 h 1611421"/>
                        <a:gd name="connsiteX25" fmla="*/ 751616 w 1089137"/>
                        <a:gd name="connsiteY25" fmla="*/ 775081 h 1611421"/>
                        <a:gd name="connsiteX26" fmla="*/ 930179 w 1089137"/>
                        <a:gd name="connsiteY26" fmla="*/ 643612 h 1611421"/>
                        <a:gd name="connsiteX27" fmla="*/ 983160 w 1089137"/>
                        <a:gd name="connsiteY27" fmla="*/ 492520 h 1611421"/>
                        <a:gd name="connsiteX28" fmla="*/ 883086 w 1089137"/>
                        <a:gd name="connsiteY28" fmla="*/ 470936 h 1611421"/>
                        <a:gd name="connsiteX29" fmla="*/ 700312 w 1089137"/>
                        <a:gd name="connsiteY29" fmla="*/ 587965 h 1611421"/>
                        <a:gd name="connsiteX30" fmla="*/ 579006 w 1089137"/>
                        <a:gd name="connsiteY30" fmla="*/ 717758 h 1611421"/>
                        <a:gd name="connsiteX31" fmla="*/ 476904 w 1089137"/>
                        <a:gd name="connsiteY31" fmla="*/ 990927 h 1611421"/>
                        <a:gd name="connsiteX32" fmla="*/ 496526 w 1089137"/>
                        <a:gd name="connsiteY32" fmla="*/ 1306846 h 1611421"/>
                        <a:gd name="connsiteX33" fmla="*/ 500451 w 1089137"/>
                        <a:gd name="connsiteY33" fmla="*/ 1445480 h 1611421"/>
                        <a:gd name="connsiteX34" fmla="*/ 730211 w 1089137"/>
                        <a:gd name="connsiteY34" fmla="*/ 1608457 h 1611421"/>
                        <a:gd name="connsiteX35" fmla="*/ 517053 w 1089137"/>
                        <a:gd name="connsiteY35" fmla="*/ 1547561 h 1611421"/>
                        <a:gd name="connsiteX36" fmla="*/ 441584 w 1089137"/>
                        <a:gd name="connsiteY36" fmla="*/ 1350015 h 1611421"/>
                        <a:gd name="connsiteX37" fmla="*/ 186494 w 1089137"/>
                        <a:gd name="connsiteY37" fmla="*/ 1224433 h 1611421"/>
                        <a:gd name="connsiteX38" fmla="*/ 63225 w 1089137"/>
                        <a:gd name="connsiteY38" fmla="*/ 1279926 h 1611421"/>
                        <a:gd name="connsiteX39" fmla="*/ 58949 w 1089137"/>
                        <a:gd name="connsiteY39" fmla="*/ 1020360 h 1611421"/>
                        <a:gd name="connsiteX40" fmla="*/ 199943 w 1089137"/>
                        <a:gd name="connsiteY40" fmla="*/ 1190017 h 1611421"/>
                        <a:gd name="connsiteX41" fmla="*/ 410188 w 1089137"/>
                        <a:gd name="connsiteY41" fmla="*/ 1304884 h 1611421"/>
                        <a:gd name="connsiteX42" fmla="*/ 474942 w 1089137"/>
                        <a:gd name="connsiteY42" fmla="*/ 1216584 h 1611421"/>
                        <a:gd name="connsiteX43" fmla="*/ 397930 w 1089137"/>
                        <a:gd name="connsiteY43" fmla="*/ 1027086 h 1611421"/>
                        <a:gd name="connsiteX44" fmla="*/ 110739 w 1089137"/>
                        <a:gd name="connsiteY44" fmla="*/ 871517 h 1611421"/>
                        <a:gd name="connsiteX45" fmla="*/ 82 w 1089137"/>
                        <a:gd name="connsiteY45" fmla="*/ 704441 h 1611421"/>
                        <a:gd name="connsiteX46" fmla="*/ 127627 w 1089137"/>
                        <a:gd name="connsiteY46" fmla="*/ 802553 h 1611421"/>
                        <a:gd name="connsiteX47" fmla="*/ 257134 w 1089137"/>
                        <a:gd name="connsiteY47" fmla="*/ 641650 h 1611421"/>
                        <a:gd name="connsiteX48" fmla="*/ 382717 w 1089137"/>
                        <a:gd name="connsiteY48" fmla="*/ 494482 h 1611421"/>
                        <a:gd name="connsiteX49" fmla="*/ 345434 w 1089137"/>
                        <a:gd name="connsiteY49" fmla="*/ 341428 h 1611421"/>
                        <a:gd name="connsiteX0" fmla="*/ 345434 w 1089137"/>
                        <a:gd name="connsiteY0" fmla="*/ 341428 h 1611421"/>
                        <a:gd name="connsiteX1" fmla="*/ 488677 w 1089137"/>
                        <a:gd name="connsiteY1" fmla="*/ 463087 h 1611421"/>
                        <a:gd name="connsiteX2" fmla="*/ 418037 w 1089137"/>
                        <a:gd name="connsiteY2" fmla="*/ 555312 h 1611421"/>
                        <a:gd name="connsiteX3" fmla="*/ 296379 w 1089137"/>
                        <a:gd name="connsiteY3" fmla="*/ 708366 h 1611421"/>
                        <a:gd name="connsiteX4" fmla="*/ 266945 w 1089137"/>
                        <a:gd name="connsiteY4" fmla="*/ 935984 h 1611421"/>
                        <a:gd name="connsiteX5" fmla="*/ 453357 w 1089137"/>
                        <a:gd name="connsiteY5" fmla="*/ 871231 h 1611421"/>
                        <a:gd name="connsiteX6" fmla="*/ 573053 w 1089137"/>
                        <a:gd name="connsiteY6" fmla="*/ 635763 h 1611421"/>
                        <a:gd name="connsiteX7" fmla="*/ 680976 w 1089137"/>
                        <a:gd name="connsiteY7" fmla="*/ 461124 h 1611421"/>
                        <a:gd name="connsiteX8" fmla="*/ 494564 w 1089137"/>
                        <a:gd name="connsiteY8" fmla="*/ 235468 h 1611421"/>
                        <a:gd name="connsiteX9" fmla="*/ 365057 w 1089137"/>
                        <a:gd name="connsiteY9" fmla="*/ 66717 h 1611421"/>
                        <a:gd name="connsiteX10" fmla="*/ 502413 w 1089137"/>
                        <a:gd name="connsiteY10" fmla="*/ 0 h 1611421"/>
                        <a:gd name="connsiteX11" fmla="*/ 484753 w 1089137"/>
                        <a:gd name="connsiteY11" fmla="*/ 178563 h 1611421"/>
                        <a:gd name="connsiteX12" fmla="*/ 692750 w 1089137"/>
                        <a:gd name="connsiteY12" fmla="*/ 414031 h 1611421"/>
                        <a:gd name="connsiteX13" fmla="*/ 800672 w 1089137"/>
                        <a:gd name="connsiteY13" fmla="*/ 465049 h 1611421"/>
                        <a:gd name="connsiteX14" fmla="*/ 994933 w 1089137"/>
                        <a:gd name="connsiteY14" fmla="*/ 372824 h 1611421"/>
                        <a:gd name="connsiteX15" fmla="*/ 1089120 w 1089137"/>
                        <a:gd name="connsiteY15" fmla="*/ 288448 h 1611421"/>
                        <a:gd name="connsiteX16" fmla="*/ 1002782 w 1089137"/>
                        <a:gd name="connsiteY16" fmla="*/ 408144 h 1611421"/>
                        <a:gd name="connsiteX17" fmla="*/ 989046 w 1089137"/>
                        <a:gd name="connsiteY17" fmla="*/ 604367 h 1611421"/>
                        <a:gd name="connsiteX18" fmla="*/ 824219 w 1089137"/>
                        <a:gd name="connsiteY18" fmla="*/ 767233 h 1611421"/>
                        <a:gd name="connsiteX19" fmla="*/ 749654 w 1089137"/>
                        <a:gd name="connsiteY19" fmla="*/ 926173 h 1611421"/>
                        <a:gd name="connsiteX20" fmla="*/ 781050 w 1089137"/>
                        <a:gd name="connsiteY20" fmla="*/ 1212659 h 1611421"/>
                        <a:gd name="connsiteX21" fmla="*/ 910558 w 1089137"/>
                        <a:gd name="connsiteY21" fmla="*/ 1397106 h 1611421"/>
                        <a:gd name="connsiteX22" fmla="*/ 749654 w 1089137"/>
                        <a:gd name="connsiteY22" fmla="*/ 1228357 h 1611421"/>
                        <a:gd name="connsiteX23" fmla="*/ 719802 w 1089137"/>
                        <a:gd name="connsiteY23" fmla="*/ 845282 h 1611421"/>
                        <a:gd name="connsiteX24" fmla="*/ 657429 w 1089137"/>
                        <a:gd name="connsiteY24" fmla="*/ 745648 h 1611421"/>
                        <a:gd name="connsiteX25" fmla="*/ 751616 w 1089137"/>
                        <a:gd name="connsiteY25" fmla="*/ 775081 h 1611421"/>
                        <a:gd name="connsiteX26" fmla="*/ 930179 w 1089137"/>
                        <a:gd name="connsiteY26" fmla="*/ 643612 h 1611421"/>
                        <a:gd name="connsiteX27" fmla="*/ 983160 w 1089137"/>
                        <a:gd name="connsiteY27" fmla="*/ 492520 h 1611421"/>
                        <a:gd name="connsiteX28" fmla="*/ 883086 w 1089137"/>
                        <a:gd name="connsiteY28" fmla="*/ 470936 h 1611421"/>
                        <a:gd name="connsiteX29" fmla="*/ 700312 w 1089137"/>
                        <a:gd name="connsiteY29" fmla="*/ 587965 h 1611421"/>
                        <a:gd name="connsiteX30" fmla="*/ 579006 w 1089137"/>
                        <a:gd name="connsiteY30" fmla="*/ 717758 h 1611421"/>
                        <a:gd name="connsiteX31" fmla="*/ 476904 w 1089137"/>
                        <a:gd name="connsiteY31" fmla="*/ 990927 h 1611421"/>
                        <a:gd name="connsiteX32" fmla="*/ 496526 w 1089137"/>
                        <a:gd name="connsiteY32" fmla="*/ 1306846 h 1611421"/>
                        <a:gd name="connsiteX33" fmla="*/ 500451 w 1089137"/>
                        <a:gd name="connsiteY33" fmla="*/ 1445480 h 1611421"/>
                        <a:gd name="connsiteX34" fmla="*/ 730211 w 1089137"/>
                        <a:gd name="connsiteY34" fmla="*/ 1608457 h 1611421"/>
                        <a:gd name="connsiteX35" fmla="*/ 517053 w 1089137"/>
                        <a:gd name="connsiteY35" fmla="*/ 1547561 h 1611421"/>
                        <a:gd name="connsiteX36" fmla="*/ 441584 w 1089137"/>
                        <a:gd name="connsiteY36" fmla="*/ 1350015 h 1611421"/>
                        <a:gd name="connsiteX37" fmla="*/ 186494 w 1089137"/>
                        <a:gd name="connsiteY37" fmla="*/ 1224433 h 1611421"/>
                        <a:gd name="connsiteX38" fmla="*/ 63225 w 1089137"/>
                        <a:gd name="connsiteY38" fmla="*/ 1279926 h 1611421"/>
                        <a:gd name="connsiteX39" fmla="*/ 58949 w 1089137"/>
                        <a:gd name="connsiteY39" fmla="*/ 1020360 h 1611421"/>
                        <a:gd name="connsiteX40" fmla="*/ 199943 w 1089137"/>
                        <a:gd name="connsiteY40" fmla="*/ 1190017 h 1611421"/>
                        <a:gd name="connsiteX41" fmla="*/ 410188 w 1089137"/>
                        <a:gd name="connsiteY41" fmla="*/ 1304884 h 1611421"/>
                        <a:gd name="connsiteX42" fmla="*/ 474942 w 1089137"/>
                        <a:gd name="connsiteY42" fmla="*/ 1216584 h 1611421"/>
                        <a:gd name="connsiteX43" fmla="*/ 397930 w 1089137"/>
                        <a:gd name="connsiteY43" fmla="*/ 1027086 h 1611421"/>
                        <a:gd name="connsiteX44" fmla="*/ 110739 w 1089137"/>
                        <a:gd name="connsiteY44" fmla="*/ 871517 h 1611421"/>
                        <a:gd name="connsiteX45" fmla="*/ 82 w 1089137"/>
                        <a:gd name="connsiteY45" fmla="*/ 704441 h 1611421"/>
                        <a:gd name="connsiteX46" fmla="*/ 127627 w 1089137"/>
                        <a:gd name="connsiteY46" fmla="*/ 802553 h 1611421"/>
                        <a:gd name="connsiteX47" fmla="*/ 257134 w 1089137"/>
                        <a:gd name="connsiteY47" fmla="*/ 641650 h 1611421"/>
                        <a:gd name="connsiteX48" fmla="*/ 382717 w 1089137"/>
                        <a:gd name="connsiteY48" fmla="*/ 494482 h 1611421"/>
                        <a:gd name="connsiteX49" fmla="*/ 345434 w 1089137"/>
                        <a:gd name="connsiteY49" fmla="*/ 341428 h 1611421"/>
                        <a:gd name="connsiteX0" fmla="*/ 316975 w 1060678"/>
                        <a:gd name="connsiteY0" fmla="*/ 341428 h 1611421"/>
                        <a:gd name="connsiteX1" fmla="*/ 460218 w 1060678"/>
                        <a:gd name="connsiteY1" fmla="*/ 463087 h 1611421"/>
                        <a:gd name="connsiteX2" fmla="*/ 389578 w 1060678"/>
                        <a:gd name="connsiteY2" fmla="*/ 555312 h 1611421"/>
                        <a:gd name="connsiteX3" fmla="*/ 267920 w 1060678"/>
                        <a:gd name="connsiteY3" fmla="*/ 708366 h 1611421"/>
                        <a:gd name="connsiteX4" fmla="*/ 238486 w 1060678"/>
                        <a:gd name="connsiteY4" fmla="*/ 935984 h 1611421"/>
                        <a:gd name="connsiteX5" fmla="*/ 424898 w 1060678"/>
                        <a:gd name="connsiteY5" fmla="*/ 871231 h 1611421"/>
                        <a:gd name="connsiteX6" fmla="*/ 544594 w 1060678"/>
                        <a:gd name="connsiteY6" fmla="*/ 635763 h 1611421"/>
                        <a:gd name="connsiteX7" fmla="*/ 652517 w 1060678"/>
                        <a:gd name="connsiteY7" fmla="*/ 461124 h 1611421"/>
                        <a:gd name="connsiteX8" fmla="*/ 466105 w 1060678"/>
                        <a:gd name="connsiteY8" fmla="*/ 235468 h 1611421"/>
                        <a:gd name="connsiteX9" fmla="*/ 336598 w 1060678"/>
                        <a:gd name="connsiteY9" fmla="*/ 66717 h 1611421"/>
                        <a:gd name="connsiteX10" fmla="*/ 473954 w 1060678"/>
                        <a:gd name="connsiteY10" fmla="*/ 0 h 1611421"/>
                        <a:gd name="connsiteX11" fmla="*/ 456294 w 1060678"/>
                        <a:gd name="connsiteY11" fmla="*/ 178563 h 1611421"/>
                        <a:gd name="connsiteX12" fmla="*/ 664291 w 1060678"/>
                        <a:gd name="connsiteY12" fmla="*/ 414031 h 1611421"/>
                        <a:gd name="connsiteX13" fmla="*/ 772213 w 1060678"/>
                        <a:gd name="connsiteY13" fmla="*/ 465049 h 1611421"/>
                        <a:gd name="connsiteX14" fmla="*/ 966474 w 1060678"/>
                        <a:gd name="connsiteY14" fmla="*/ 372824 h 1611421"/>
                        <a:gd name="connsiteX15" fmla="*/ 1060661 w 1060678"/>
                        <a:gd name="connsiteY15" fmla="*/ 288448 h 1611421"/>
                        <a:gd name="connsiteX16" fmla="*/ 974323 w 1060678"/>
                        <a:gd name="connsiteY16" fmla="*/ 408144 h 1611421"/>
                        <a:gd name="connsiteX17" fmla="*/ 960587 w 1060678"/>
                        <a:gd name="connsiteY17" fmla="*/ 604367 h 1611421"/>
                        <a:gd name="connsiteX18" fmla="*/ 795760 w 1060678"/>
                        <a:gd name="connsiteY18" fmla="*/ 767233 h 1611421"/>
                        <a:gd name="connsiteX19" fmla="*/ 721195 w 1060678"/>
                        <a:gd name="connsiteY19" fmla="*/ 926173 h 1611421"/>
                        <a:gd name="connsiteX20" fmla="*/ 752591 w 1060678"/>
                        <a:gd name="connsiteY20" fmla="*/ 1212659 h 1611421"/>
                        <a:gd name="connsiteX21" fmla="*/ 882099 w 1060678"/>
                        <a:gd name="connsiteY21" fmla="*/ 1397106 h 1611421"/>
                        <a:gd name="connsiteX22" fmla="*/ 721195 w 1060678"/>
                        <a:gd name="connsiteY22" fmla="*/ 1228357 h 1611421"/>
                        <a:gd name="connsiteX23" fmla="*/ 691343 w 1060678"/>
                        <a:gd name="connsiteY23" fmla="*/ 845282 h 1611421"/>
                        <a:gd name="connsiteX24" fmla="*/ 628970 w 1060678"/>
                        <a:gd name="connsiteY24" fmla="*/ 745648 h 1611421"/>
                        <a:gd name="connsiteX25" fmla="*/ 723157 w 1060678"/>
                        <a:gd name="connsiteY25" fmla="*/ 775081 h 1611421"/>
                        <a:gd name="connsiteX26" fmla="*/ 901720 w 1060678"/>
                        <a:gd name="connsiteY26" fmla="*/ 643612 h 1611421"/>
                        <a:gd name="connsiteX27" fmla="*/ 954701 w 1060678"/>
                        <a:gd name="connsiteY27" fmla="*/ 492520 h 1611421"/>
                        <a:gd name="connsiteX28" fmla="*/ 854627 w 1060678"/>
                        <a:gd name="connsiteY28" fmla="*/ 470936 h 1611421"/>
                        <a:gd name="connsiteX29" fmla="*/ 671853 w 1060678"/>
                        <a:gd name="connsiteY29" fmla="*/ 587965 h 1611421"/>
                        <a:gd name="connsiteX30" fmla="*/ 550547 w 1060678"/>
                        <a:gd name="connsiteY30" fmla="*/ 717758 h 1611421"/>
                        <a:gd name="connsiteX31" fmla="*/ 448445 w 1060678"/>
                        <a:gd name="connsiteY31" fmla="*/ 990927 h 1611421"/>
                        <a:gd name="connsiteX32" fmla="*/ 468067 w 1060678"/>
                        <a:gd name="connsiteY32" fmla="*/ 1306846 h 1611421"/>
                        <a:gd name="connsiteX33" fmla="*/ 471992 w 1060678"/>
                        <a:gd name="connsiteY33" fmla="*/ 1445480 h 1611421"/>
                        <a:gd name="connsiteX34" fmla="*/ 701752 w 1060678"/>
                        <a:gd name="connsiteY34" fmla="*/ 1608457 h 1611421"/>
                        <a:gd name="connsiteX35" fmla="*/ 488594 w 1060678"/>
                        <a:gd name="connsiteY35" fmla="*/ 1547561 h 1611421"/>
                        <a:gd name="connsiteX36" fmla="*/ 413125 w 1060678"/>
                        <a:gd name="connsiteY36" fmla="*/ 1350015 h 1611421"/>
                        <a:gd name="connsiteX37" fmla="*/ 158035 w 1060678"/>
                        <a:gd name="connsiteY37" fmla="*/ 1224433 h 1611421"/>
                        <a:gd name="connsiteX38" fmla="*/ 34766 w 1060678"/>
                        <a:gd name="connsiteY38" fmla="*/ 1279926 h 1611421"/>
                        <a:gd name="connsiteX39" fmla="*/ 30490 w 1060678"/>
                        <a:gd name="connsiteY39" fmla="*/ 1020360 h 1611421"/>
                        <a:gd name="connsiteX40" fmla="*/ 171484 w 1060678"/>
                        <a:gd name="connsiteY40" fmla="*/ 1190017 h 1611421"/>
                        <a:gd name="connsiteX41" fmla="*/ 381729 w 1060678"/>
                        <a:gd name="connsiteY41" fmla="*/ 1304884 h 1611421"/>
                        <a:gd name="connsiteX42" fmla="*/ 446483 w 1060678"/>
                        <a:gd name="connsiteY42" fmla="*/ 1216584 h 1611421"/>
                        <a:gd name="connsiteX43" fmla="*/ 369471 w 1060678"/>
                        <a:gd name="connsiteY43" fmla="*/ 1027086 h 1611421"/>
                        <a:gd name="connsiteX44" fmla="*/ 82280 w 1060678"/>
                        <a:gd name="connsiteY44" fmla="*/ 871517 h 1611421"/>
                        <a:gd name="connsiteX45" fmla="*/ 198 w 1060678"/>
                        <a:gd name="connsiteY45" fmla="*/ 744922 h 1611421"/>
                        <a:gd name="connsiteX46" fmla="*/ 99168 w 1060678"/>
                        <a:gd name="connsiteY46" fmla="*/ 802553 h 1611421"/>
                        <a:gd name="connsiteX47" fmla="*/ 228675 w 1060678"/>
                        <a:gd name="connsiteY47" fmla="*/ 641650 h 1611421"/>
                        <a:gd name="connsiteX48" fmla="*/ 354258 w 1060678"/>
                        <a:gd name="connsiteY48" fmla="*/ 494482 h 1611421"/>
                        <a:gd name="connsiteX49" fmla="*/ 316975 w 1060678"/>
                        <a:gd name="connsiteY49" fmla="*/ 341428 h 1611421"/>
                        <a:gd name="connsiteX0" fmla="*/ 316975 w 1060678"/>
                        <a:gd name="connsiteY0" fmla="*/ 341428 h 1611421"/>
                        <a:gd name="connsiteX1" fmla="*/ 460218 w 1060678"/>
                        <a:gd name="connsiteY1" fmla="*/ 463087 h 1611421"/>
                        <a:gd name="connsiteX2" fmla="*/ 389578 w 1060678"/>
                        <a:gd name="connsiteY2" fmla="*/ 555312 h 1611421"/>
                        <a:gd name="connsiteX3" fmla="*/ 267920 w 1060678"/>
                        <a:gd name="connsiteY3" fmla="*/ 708366 h 1611421"/>
                        <a:gd name="connsiteX4" fmla="*/ 238486 w 1060678"/>
                        <a:gd name="connsiteY4" fmla="*/ 935984 h 1611421"/>
                        <a:gd name="connsiteX5" fmla="*/ 424898 w 1060678"/>
                        <a:gd name="connsiteY5" fmla="*/ 871231 h 1611421"/>
                        <a:gd name="connsiteX6" fmla="*/ 544594 w 1060678"/>
                        <a:gd name="connsiteY6" fmla="*/ 635763 h 1611421"/>
                        <a:gd name="connsiteX7" fmla="*/ 652517 w 1060678"/>
                        <a:gd name="connsiteY7" fmla="*/ 461124 h 1611421"/>
                        <a:gd name="connsiteX8" fmla="*/ 466105 w 1060678"/>
                        <a:gd name="connsiteY8" fmla="*/ 235468 h 1611421"/>
                        <a:gd name="connsiteX9" fmla="*/ 336598 w 1060678"/>
                        <a:gd name="connsiteY9" fmla="*/ 66717 h 1611421"/>
                        <a:gd name="connsiteX10" fmla="*/ 473954 w 1060678"/>
                        <a:gd name="connsiteY10" fmla="*/ 0 h 1611421"/>
                        <a:gd name="connsiteX11" fmla="*/ 456294 w 1060678"/>
                        <a:gd name="connsiteY11" fmla="*/ 178563 h 1611421"/>
                        <a:gd name="connsiteX12" fmla="*/ 664291 w 1060678"/>
                        <a:gd name="connsiteY12" fmla="*/ 414031 h 1611421"/>
                        <a:gd name="connsiteX13" fmla="*/ 772213 w 1060678"/>
                        <a:gd name="connsiteY13" fmla="*/ 465049 h 1611421"/>
                        <a:gd name="connsiteX14" fmla="*/ 966474 w 1060678"/>
                        <a:gd name="connsiteY14" fmla="*/ 372824 h 1611421"/>
                        <a:gd name="connsiteX15" fmla="*/ 1060661 w 1060678"/>
                        <a:gd name="connsiteY15" fmla="*/ 288448 h 1611421"/>
                        <a:gd name="connsiteX16" fmla="*/ 974323 w 1060678"/>
                        <a:gd name="connsiteY16" fmla="*/ 408144 h 1611421"/>
                        <a:gd name="connsiteX17" fmla="*/ 960587 w 1060678"/>
                        <a:gd name="connsiteY17" fmla="*/ 604367 h 1611421"/>
                        <a:gd name="connsiteX18" fmla="*/ 795760 w 1060678"/>
                        <a:gd name="connsiteY18" fmla="*/ 767233 h 1611421"/>
                        <a:gd name="connsiteX19" fmla="*/ 721195 w 1060678"/>
                        <a:gd name="connsiteY19" fmla="*/ 926173 h 1611421"/>
                        <a:gd name="connsiteX20" fmla="*/ 752591 w 1060678"/>
                        <a:gd name="connsiteY20" fmla="*/ 1212659 h 1611421"/>
                        <a:gd name="connsiteX21" fmla="*/ 882099 w 1060678"/>
                        <a:gd name="connsiteY21" fmla="*/ 1397106 h 1611421"/>
                        <a:gd name="connsiteX22" fmla="*/ 721195 w 1060678"/>
                        <a:gd name="connsiteY22" fmla="*/ 1228357 h 1611421"/>
                        <a:gd name="connsiteX23" fmla="*/ 691343 w 1060678"/>
                        <a:gd name="connsiteY23" fmla="*/ 845282 h 1611421"/>
                        <a:gd name="connsiteX24" fmla="*/ 628970 w 1060678"/>
                        <a:gd name="connsiteY24" fmla="*/ 745648 h 1611421"/>
                        <a:gd name="connsiteX25" fmla="*/ 723157 w 1060678"/>
                        <a:gd name="connsiteY25" fmla="*/ 775081 h 1611421"/>
                        <a:gd name="connsiteX26" fmla="*/ 901720 w 1060678"/>
                        <a:gd name="connsiteY26" fmla="*/ 643612 h 1611421"/>
                        <a:gd name="connsiteX27" fmla="*/ 954701 w 1060678"/>
                        <a:gd name="connsiteY27" fmla="*/ 492520 h 1611421"/>
                        <a:gd name="connsiteX28" fmla="*/ 854627 w 1060678"/>
                        <a:gd name="connsiteY28" fmla="*/ 470936 h 1611421"/>
                        <a:gd name="connsiteX29" fmla="*/ 671853 w 1060678"/>
                        <a:gd name="connsiteY29" fmla="*/ 587965 h 1611421"/>
                        <a:gd name="connsiteX30" fmla="*/ 550547 w 1060678"/>
                        <a:gd name="connsiteY30" fmla="*/ 717758 h 1611421"/>
                        <a:gd name="connsiteX31" fmla="*/ 448445 w 1060678"/>
                        <a:gd name="connsiteY31" fmla="*/ 990927 h 1611421"/>
                        <a:gd name="connsiteX32" fmla="*/ 468067 w 1060678"/>
                        <a:gd name="connsiteY32" fmla="*/ 1306846 h 1611421"/>
                        <a:gd name="connsiteX33" fmla="*/ 471992 w 1060678"/>
                        <a:gd name="connsiteY33" fmla="*/ 1445480 h 1611421"/>
                        <a:gd name="connsiteX34" fmla="*/ 701752 w 1060678"/>
                        <a:gd name="connsiteY34" fmla="*/ 1608457 h 1611421"/>
                        <a:gd name="connsiteX35" fmla="*/ 488594 w 1060678"/>
                        <a:gd name="connsiteY35" fmla="*/ 1547561 h 1611421"/>
                        <a:gd name="connsiteX36" fmla="*/ 413125 w 1060678"/>
                        <a:gd name="connsiteY36" fmla="*/ 1350015 h 1611421"/>
                        <a:gd name="connsiteX37" fmla="*/ 158035 w 1060678"/>
                        <a:gd name="connsiteY37" fmla="*/ 1224433 h 1611421"/>
                        <a:gd name="connsiteX38" fmla="*/ 34766 w 1060678"/>
                        <a:gd name="connsiteY38" fmla="*/ 1279926 h 1611421"/>
                        <a:gd name="connsiteX39" fmla="*/ 30490 w 1060678"/>
                        <a:gd name="connsiteY39" fmla="*/ 1020360 h 1611421"/>
                        <a:gd name="connsiteX40" fmla="*/ 171484 w 1060678"/>
                        <a:gd name="connsiteY40" fmla="*/ 1190017 h 1611421"/>
                        <a:gd name="connsiteX41" fmla="*/ 381729 w 1060678"/>
                        <a:gd name="connsiteY41" fmla="*/ 1304884 h 1611421"/>
                        <a:gd name="connsiteX42" fmla="*/ 446483 w 1060678"/>
                        <a:gd name="connsiteY42" fmla="*/ 1216584 h 1611421"/>
                        <a:gd name="connsiteX43" fmla="*/ 369471 w 1060678"/>
                        <a:gd name="connsiteY43" fmla="*/ 1027086 h 1611421"/>
                        <a:gd name="connsiteX44" fmla="*/ 82280 w 1060678"/>
                        <a:gd name="connsiteY44" fmla="*/ 871517 h 1611421"/>
                        <a:gd name="connsiteX45" fmla="*/ 198 w 1060678"/>
                        <a:gd name="connsiteY45" fmla="*/ 744922 h 1611421"/>
                        <a:gd name="connsiteX46" fmla="*/ 99168 w 1060678"/>
                        <a:gd name="connsiteY46" fmla="*/ 802553 h 1611421"/>
                        <a:gd name="connsiteX47" fmla="*/ 228675 w 1060678"/>
                        <a:gd name="connsiteY47" fmla="*/ 641650 h 1611421"/>
                        <a:gd name="connsiteX48" fmla="*/ 354258 w 1060678"/>
                        <a:gd name="connsiteY48" fmla="*/ 494482 h 1611421"/>
                        <a:gd name="connsiteX49" fmla="*/ 316975 w 1060678"/>
                        <a:gd name="connsiteY49" fmla="*/ 341428 h 1611421"/>
                        <a:gd name="connsiteX0" fmla="*/ 327071 w 1070774"/>
                        <a:gd name="connsiteY0" fmla="*/ 341428 h 1611421"/>
                        <a:gd name="connsiteX1" fmla="*/ 470314 w 1070774"/>
                        <a:gd name="connsiteY1" fmla="*/ 463087 h 1611421"/>
                        <a:gd name="connsiteX2" fmla="*/ 399674 w 1070774"/>
                        <a:gd name="connsiteY2" fmla="*/ 555312 h 1611421"/>
                        <a:gd name="connsiteX3" fmla="*/ 278016 w 1070774"/>
                        <a:gd name="connsiteY3" fmla="*/ 708366 h 1611421"/>
                        <a:gd name="connsiteX4" fmla="*/ 248582 w 1070774"/>
                        <a:gd name="connsiteY4" fmla="*/ 935984 h 1611421"/>
                        <a:gd name="connsiteX5" fmla="*/ 434994 w 1070774"/>
                        <a:gd name="connsiteY5" fmla="*/ 871231 h 1611421"/>
                        <a:gd name="connsiteX6" fmla="*/ 554690 w 1070774"/>
                        <a:gd name="connsiteY6" fmla="*/ 635763 h 1611421"/>
                        <a:gd name="connsiteX7" fmla="*/ 662613 w 1070774"/>
                        <a:gd name="connsiteY7" fmla="*/ 461124 h 1611421"/>
                        <a:gd name="connsiteX8" fmla="*/ 476201 w 1070774"/>
                        <a:gd name="connsiteY8" fmla="*/ 235468 h 1611421"/>
                        <a:gd name="connsiteX9" fmla="*/ 346694 w 1070774"/>
                        <a:gd name="connsiteY9" fmla="*/ 66717 h 1611421"/>
                        <a:gd name="connsiteX10" fmla="*/ 484050 w 1070774"/>
                        <a:gd name="connsiteY10" fmla="*/ 0 h 1611421"/>
                        <a:gd name="connsiteX11" fmla="*/ 466390 w 1070774"/>
                        <a:gd name="connsiteY11" fmla="*/ 178563 h 1611421"/>
                        <a:gd name="connsiteX12" fmla="*/ 674387 w 1070774"/>
                        <a:gd name="connsiteY12" fmla="*/ 414031 h 1611421"/>
                        <a:gd name="connsiteX13" fmla="*/ 782309 w 1070774"/>
                        <a:gd name="connsiteY13" fmla="*/ 465049 h 1611421"/>
                        <a:gd name="connsiteX14" fmla="*/ 976570 w 1070774"/>
                        <a:gd name="connsiteY14" fmla="*/ 372824 h 1611421"/>
                        <a:gd name="connsiteX15" fmla="*/ 1070757 w 1070774"/>
                        <a:gd name="connsiteY15" fmla="*/ 288448 h 1611421"/>
                        <a:gd name="connsiteX16" fmla="*/ 984419 w 1070774"/>
                        <a:gd name="connsiteY16" fmla="*/ 408144 h 1611421"/>
                        <a:gd name="connsiteX17" fmla="*/ 970683 w 1070774"/>
                        <a:gd name="connsiteY17" fmla="*/ 604367 h 1611421"/>
                        <a:gd name="connsiteX18" fmla="*/ 805856 w 1070774"/>
                        <a:gd name="connsiteY18" fmla="*/ 767233 h 1611421"/>
                        <a:gd name="connsiteX19" fmla="*/ 731291 w 1070774"/>
                        <a:gd name="connsiteY19" fmla="*/ 926173 h 1611421"/>
                        <a:gd name="connsiteX20" fmla="*/ 762687 w 1070774"/>
                        <a:gd name="connsiteY20" fmla="*/ 1212659 h 1611421"/>
                        <a:gd name="connsiteX21" fmla="*/ 892195 w 1070774"/>
                        <a:gd name="connsiteY21" fmla="*/ 1397106 h 1611421"/>
                        <a:gd name="connsiteX22" fmla="*/ 731291 w 1070774"/>
                        <a:gd name="connsiteY22" fmla="*/ 1228357 h 1611421"/>
                        <a:gd name="connsiteX23" fmla="*/ 701439 w 1070774"/>
                        <a:gd name="connsiteY23" fmla="*/ 845282 h 1611421"/>
                        <a:gd name="connsiteX24" fmla="*/ 639066 w 1070774"/>
                        <a:gd name="connsiteY24" fmla="*/ 745648 h 1611421"/>
                        <a:gd name="connsiteX25" fmla="*/ 733253 w 1070774"/>
                        <a:gd name="connsiteY25" fmla="*/ 775081 h 1611421"/>
                        <a:gd name="connsiteX26" fmla="*/ 911816 w 1070774"/>
                        <a:gd name="connsiteY26" fmla="*/ 643612 h 1611421"/>
                        <a:gd name="connsiteX27" fmla="*/ 964797 w 1070774"/>
                        <a:gd name="connsiteY27" fmla="*/ 492520 h 1611421"/>
                        <a:gd name="connsiteX28" fmla="*/ 864723 w 1070774"/>
                        <a:gd name="connsiteY28" fmla="*/ 470936 h 1611421"/>
                        <a:gd name="connsiteX29" fmla="*/ 681949 w 1070774"/>
                        <a:gd name="connsiteY29" fmla="*/ 587965 h 1611421"/>
                        <a:gd name="connsiteX30" fmla="*/ 560643 w 1070774"/>
                        <a:gd name="connsiteY30" fmla="*/ 717758 h 1611421"/>
                        <a:gd name="connsiteX31" fmla="*/ 458541 w 1070774"/>
                        <a:gd name="connsiteY31" fmla="*/ 990927 h 1611421"/>
                        <a:gd name="connsiteX32" fmla="*/ 478163 w 1070774"/>
                        <a:gd name="connsiteY32" fmla="*/ 1306846 h 1611421"/>
                        <a:gd name="connsiteX33" fmla="*/ 482088 w 1070774"/>
                        <a:gd name="connsiteY33" fmla="*/ 1445480 h 1611421"/>
                        <a:gd name="connsiteX34" fmla="*/ 711848 w 1070774"/>
                        <a:gd name="connsiteY34" fmla="*/ 1608457 h 1611421"/>
                        <a:gd name="connsiteX35" fmla="*/ 498690 w 1070774"/>
                        <a:gd name="connsiteY35" fmla="*/ 1547561 h 1611421"/>
                        <a:gd name="connsiteX36" fmla="*/ 423221 w 1070774"/>
                        <a:gd name="connsiteY36" fmla="*/ 1350015 h 1611421"/>
                        <a:gd name="connsiteX37" fmla="*/ 168131 w 1070774"/>
                        <a:gd name="connsiteY37" fmla="*/ 1224433 h 1611421"/>
                        <a:gd name="connsiteX38" fmla="*/ 44862 w 1070774"/>
                        <a:gd name="connsiteY38" fmla="*/ 1279926 h 1611421"/>
                        <a:gd name="connsiteX39" fmla="*/ 40586 w 1070774"/>
                        <a:gd name="connsiteY39" fmla="*/ 1020360 h 1611421"/>
                        <a:gd name="connsiteX40" fmla="*/ 181580 w 1070774"/>
                        <a:gd name="connsiteY40" fmla="*/ 1190017 h 1611421"/>
                        <a:gd name="connsiteX41" fmla="*/ 391825 w 1070774"/>
                        <a:gd name="connsiteY41" fmla="*/ 1304884 h 1611421"/>
                        <a:gd name="connsiteX42" fmla="*/ 456579 w 1070774"/>
                        <a:gd name="connsiteY42" fmla="*/ 1216584 h 1611421"/>
                        <a:gd name="connsiteX43" fmla="*/ 379567 w 1070774"/>
                        <a:gd name="connsiteY43" fmla="*/ 1027086 h 1611421"/>
                        <a:gd name="connsiteX44" fmla="*/ 92376 w 1070774"/>
                        <a:gd name="connsiteY44" fmla="*/ 871517 h 1611421"/>
                        <a:gd name="connsiteX45" fmla="*/ 10294 w 1070774"/>
                        <a:gd name="connsiteY45" fmla="*/ 744922 h 1611421"/>
                        <a:gd name="connsiteX46" fmla="*/ 109264 w 1070774"/>
                        <a:gd name="connsiteY46" fmla="*/ 802553 h 1611421"/>
                        <a:gd name="connsiteX47" fmla="*/ 238771 w 1070774"/>
                        <a:gd name="connsiteY47" fmla="*/ 641650 h 1611421"/>
                        <a:gd name="connsiteX48" fmla="*/ 364354 w 1070774"/>
                        <a:gd name="connsiteY48" fmla="*/ 494482 h 1611421"/>
                        <a:gd name="connsiteX49" fmla="*/ 327071 w 1070774"/>
                        <a:gd name="connsiteY49" fmla="*/ 341428 h 1611421"/>
                        <a:gd name="connsiteX0" fmla="*/ 316777 w 1060480"/>
                        <a:gd name="connsiteY0" fmla="*/ 341428 h 1611421"/>
                        <a:gd name="connsiteX1" fmla="*/ 460020 w 1060480"/>
                        <a:gd name="connsiteY1" fmla="*/ 463087 h 1611421"/>
                        <a:gd name="connsiteX2" fmla="*/ 389380 w 1060480"/>
                        <a:gd name="connsiteY2" fmla="*/ 555312 h 1611421"/>
                        <a:gd name="connsiteX3" fmla="*/ 267722 w 1060480"/>
                        <a:gd name="connsiteY3" fmla="*/ 708366 h 1611421"/>
                        <a:gd name="connsiteX4" fmla="*/ 238288 w 1060480"/>
                        <a:gd name="connsiteY4" fmla="*/ 935984 h 1611421"/>
                        <a:gd name="connsiteX5" fmla="*/ 424700 w 1060480"/>
                        <a:gd name="connsiteY5" fmla="*/ 871231 h 1611421"/>
                        <a:gd name="connsiteX6" fmla="*/ 544396 w 1060480"/>
                        <a:gd name="connsiteY6" fmla="*/ 635763 h 1611421"/>
                        <a:gd name="connsiteX7" fmla="*/ 652319 w 1060480"/>
                        <a:gd name="connsiteY7" fmla="*/ 461124 h 1611421"/>
                        <a:gd name="connsiteX8" fmla="*/ 465907 w 1060480"/>
                        <a:gd name="connsiteY8" fmla="*/ 235468 h 1611421"/>
                        <a:gd name="connsiteX9" fmla="*/ 336400 w 1060480"/>
                        <a:gd name="connsiteY9" fmla="*/ 66717 h 1611421"/>
                        <a:gd name="connsiteX10" fmla="*/ 473756 w 1060480"/>
                        <a:gd name="connsiteY10" fmla="*/ 0 h 1611421"/>
                        <a:gd name="connsiteX11" fmla="*/ 456096 w 1060480"/>
                        <a:gd name="connsiteY11" fmla="*/ 178563 h 1611421"/>
                        <a:gd name="connsiteX12" fmla="*/ 664093 w 1060480"/>
                        <a:gd name="connsiteY12" fmla="*/ 414031 h 1611421"/>
                        <a:gd name="connsiteX13" fmla="*/ 772015 w 1060480"/>
                        <a:gd name="connsiteY13" fmla="*/ 465049 h 1611421"/>
                        <a:gd name="connsiteX14" fmla="*/ 966276 w 1060480"/>
                        <a:gd name="connsiteY14" fmla="*/ 372824 h 1611421"/>
                        <a:gd name="connsiteX15" fmla="*/ 1060463 w 1060480"/>
                        <a:gd name="connsiteY15" fmla="*/ 288448 h 1611421"/>
                        <a:gd name="connsiteX16" fmla="*/ 974125 w 1060480"/>
                        <a:gd name="connsiteY16" fmla="*/ 408144 h 1611421"/>
                        <a:gd name="connsiteX17" fmla="*/ 960389 w 1060480"/>
                        <a:gd name="connsiteY17" fmla="*/ 604367 h 1611421"/>
                        <a:gd name="connsiteX18" fmla="*/ 795562 w 1060480"/>
                        <a:gd name="connsiteY18" fmla="*/ 767233 h 1611421"/>
                        <a:gd name="connsiteX19" fmla="*/ 720997 w 1060480"/>
                        <a:gd name="connsiteY19" fmla="*/ 926173 h 1611421"/>
                        <a:gd name="connsiteX20" fmla="*/ 752393 w 1060480"/>
                        <a:gd name="connsiteY20" fmla="*/ 1212659 h 1611421"/>
                        <a:gd name="connsiteX21" fmla="*/ 881901 w 1060480"/>
                        <a:gd name="connsiteY21" fmla="*/ 1397106 h 1611421"/>
                        <a:gd name="connsiteX22" fmla="*/ 720997 w 1060480"/>
                        <a:gd name="connsiteY22" fmla="*/ 1228357 h 1611421"/>
                        <a:gd name="connsiteX23" fmla="*/ 691145 w 1060480"/>
                        <a:gd name="connsiteY23" fmla="*/ 845282 h 1611421"/>
                        <a:gd name="connsiteX24" fmla="*/ 628772 w 1060480"/>
                        <a:gd name="connsiteY24" fmla="*/ 745648 h 1611421"/>
                        <a:gd name="connsiteX25" fmla="*/ 722959 w 1060480"/>
                        <a:gd name="connsiteY25" fmla="*/ 775081 h 1611421"/>
                        <a:gd name="connsiteX26" fmla="*/ 901522 w 1060480"/>
                        <a:gd name="connsiteY26" fmla="*/ 643612 h 1611421"/>
                        <a:gd name="connsiteX27" fmla="*/ 954503 w 1060480"/>
                        <a:gd name="connsiteY27" fmla="*/ 492520 h 1611421"/>
                        <a:gd name="connsiteX28" fmla="*/ 854429 w 1060480"/>
                        <a:gd name="connsiteY28" fmla="*/ 470936 h 1611421"/>
                        <a:gd name="connsiteX29" fmla="*/ 671655 w 1060480"/>
                        <a:gd name="connsiteY29" fmla="*/ 587965 h 1611421"/>
                        <a:gd name="connsiteX30" fmla="*/ 550349 w 1060480"/>
                        <a:gd name="connsiteY30" fmla="*/ 717758 h 1611421"/>
                        <a:gd name="connsiteX31" fmla="*/ 448247 w 1060480"/>
                        <a:gd name="connsiteY31" fmla="*/ 990927 h 1611421"/>
                        <a:gd name="connsiteX32" fmla="*/ 467869 w 1060480"/>
                        <a:gd name="connsiteY32" fmla="*/ 1306846 h 1611421"/>
                        <a:gd name="connsiteX33" fmla="*/ 471794 w 1060480"/>
                        <a:gd name="connsiteY33" fmla="*/ 1445480 h 1611421"/>
                        <a:gd name="connsiteX34" fmla="*/ 701554 w 1060480"/>
                        <a:gd name="connsiteY34" fmla="*/ 1608457 h 1611421"/>
                        <a:gd name="connsiteX35" fmla="*/ 488396 w 1060480"/>
                        <a:gd name="connsiteY35" fmla="*/ 1547561 h 1611421"/>
                        <a:gd name="connsiteX36" fmla="*/ 412927 w 1060480"/>
                        <a:gd name="connsiteY36" fmla="*/ 1350015 h 1611421"/>
                        <a:gd name="connsiteX37" fmla="*/ 157837 w 1060480"/>
                        <a:gd name="connsiteY37" fmla="*/ 1224433 h 1611421"/>
                        <a:gd name="connsiteX38" fmla="*/ 34568 w 1060480"/>
                        <a:gd name="connsiteY38" fmla="*/ 1279926 h 1611421"/>
                        <a:gd name="connsiteX39" fmla="*/ 30292 w 1060480"/>
                        <a:gd name="connsiteY39" fmla="*/ 1020360 h 1611421"/>
                        <a:gd name="connsiteX40" fmla="*/ 171286 w 1060480"/>
                        <a:gd name="connsiteY40" fmla="*/ 1190017 h 1611421"/>
                        <a:gd name="connsiteX41" fmla="*/ 381531 w 1060480"/>
                        <a:gd name="connsiteY41" fmla="*/ 1304884 h 1611421"/>
                        <a:gd name="connsiteX42" fmla="*/ 446285 w 1060480"/>
                        <a:gd name="connsiteY42" fmla="*/ 1216584 h 1611421"/>
                        <a:gd name="connsiteX43" fmla="*/ 369273 w 1060480"/>
                        <a:gd name="connsiteY43" fmla="*/ 1027086 h 1611421"/>
                        <a:gd name="connsiteX44" fmla="*/ 82082 w 1060480"/>
                        <a:gd name="connsiteY44" fmla="*/ 871517 h 1611421"/>
                        <a:gd name="connsiteX45" fmla="*/ 0 w 1060480"/>
                        <a:gd name="connsiteY45" fmla="*/ 744922 h 1611421"/>
                        <a:gd name="connsiteX46" fmla="*/ 98970 w 1060480"/>
                        <a:gd name="connsiteY46" fmla="*/ 802553 h 1611421"/>
                        <a:gd name="connsiteX47" fmla="*/ 228477 w 1060480"/>
                        <a:gd name="connsiteY47" fmla="*/ 641650 h 1611421"/>
                        <a:gd name="connsiteX48" fmla="*/ 354060 w 1060480"/>
                        <a:gd name="connsiteY48" fmla="*/ 494482 h 1611421"/>
                        <a:gd name="connsiteX49" fmla="*/ 316777 w 1060480"/>
                        <a:gd name="connsiteY49" fmla="*/ 341428 h 1611421"/>
                        <a:gd name="connsiteX0" fmla="*/ 316777 w 1060480"/>
                        <a:gd name="connsiteY0" fmla="*/ 341428 h 1611421"/>
                        <a:gd name="connsiteX1" fmla="*/ 460020 w 1060480"/>
                        <a:gd name="connsiteY1" fmla="*/ 463087 h 1611421"/>
                        <a:gd name="connsiteX2" fmla="*/ 389380 w 1060480"/>
                        <a:gd name="connsiteY2" fmla="*/ 555312 h 1611421"/>
                        <a:gd name="connsiteX3" fmla="*/ 267722 w 1060480"/>
                        <a:gd name="connsiteY3" fmla="*/ 708366 h 1611421"/>
                        <a:gd name="connsiteX4" fmla="*/ 238288 w 1060480"/>
                        <a:gd name="connsiteY4" fmla="*/ 935984 h 1611421"/>
                        <a:gd name="connsiteX5" fmla="*/ 424700 w 1060480"/>
                        <a:gd name="connsiteY5" fmla="*/ 871231 h 1611421"/>
                        <a:gd name="connsiteX6" fmla="*/ 544396 w 1060480"/>
                        <a:gd name="connsiteY6" fmla="*/ 635763 h 1611421"/>
                        <a:gd name="connsiteX7" fmla="*/ 652319 w 1060480"/>
                        <a:gd name="connsiteY7" fmla="*/ 461124 h 1611421"/>
                        <a:gd name="connsiteX8" fmla="*/ 465907 w 1060480"/>
                        <a:gd name="connsiteY8" fmla="*/ 235468 h 1611421"/>
                        <a:gd name="connsiteX9" fmla="*/ 336400 w 1060480"/>
                        <a:gd name="connsiteY9" fmla="*/ 66717 h 1611421"/>
                        <a:gd name="connsiteX10" fmla="*/ 473756 w 1060480"/>
                        <a:gd name="connsiteY10" fmla="*/ 0 h 1611421"/>
                        <a:gd name="connsiteX11" fmla="*/ 456096 w 1060480"/>
                        <a:gd name="connsiteY11" fmla="*/ 178563 h 1611421"/>
                        <a:gd name="connsiteX12" fmla="*/ 664093 w 1060480"/>
                        <a:gd name="connsiteY12" fmla="*/ 414031 h 1611421"/>
                        <a:gd name="connsiteX13" fmla="*/ 772015 w 1060480"/>
                        <a:gd name="connsiteY13" fmla="*/ 465049 h 1611421"/>
                        <a:gd name="connsiteX14" fmla="*/ 966276 w 1060480"/>
                        <a:gd name="connsiteY14" fmla="*/ 372824 h 1611421"/>
                        <a:gd name="connsiteX15" fmla="*/ 1060463 w 1060480"/>
                        <a:gd name="connsiteY15" fmla="*/ 288448 h 1611421"/>
                        <a:gd name="connsiteX16" fmla="*/ 974125 w 1060480"/>
                        <a:gd name="connsiteY16" fmla="*/ 408144 h 1611421"/>
                        <a:gd name="connsiteX17" fmla="*/ 960389 w 1060480"/>
                        <a:gd name="connsiteY17" fmla="*/ 604367 h 1611421"/>
                        <a:gd name="connsiteX18" fmla="*/ 795562 w 1060480"/>
                        <a:gd name="connsiteY18" fmla="*/ 767233 h 1611421"/>
                        <a:gd name="connsiteX19" fmla="*/ 720997 w 1060480"/>
                        <a:gd name="connsiteY19" fmla="*/ 926173 h 1611421"/>
                        <a:gd name="connsiteX20" fmla="*/ 752393 w 1060480"/>
                        <a:gd name="connsiteY20" fmla="*/ 1212659 h 1611421"/>
                        <a:gd name="connsiteX21" fmla="*/ 881901 w 1060480"/>
                        <a:gd name="connsiteY21" fmla="*/ 1397106 h 1611421"/>
                        <a:gd name="connsiteX22" fmla="*/ 720997 w 1060480"/>
                        <a:gd name="connsiteY22" fmla="*/ 1228357 h 1611421"/>
                        <a:gd name="connsiteX23" fmla="*/ 691145 w 1060480"/>
                        <a:gd name="connsiteY23" fmla="*/ 845282 h 1611421"/>
                        <a:gd name="connsiteX24" fmla="*/ 628772 w 1060480"/>
                        <a:gd name="connsiteY24" fmla="*/ 745648 h 1611421"/>
                        <a:gd name="connsiteX25" fmla="*/ 722959 w 1060480"/>
                        <a:gd name="connsiteY25" fmla="*/ 775081 h 1611421"/>
                        <a:gd name="connsiteX26" fmla="*/ 901522 w 1060480"/>
                        <a:gd name="connsiteY26" fmla="*/ 643612 h 1611421"/>
                        <a:gd name="connsiteX27" fmla="*/ 954503 w 1060480"/>
                        <a:gd name="connsiteY27" fmla="*/ 492520 h 1611421"/>
                        <a:gd name="connsiteX28" fmla="*/ 854429 w 1060480"/>
                        <a:gd name="connsiteY28" fmla="*/ 470936 h 1611421"/>
                        <a:gd name="connsiteX29" fmla="*/ 671655 w 1060480"/>
                        <a:gd name="connsiteY29" fmla="*/ 587965 h 1611421"/>
                        <a:gd name="connsiteX30" fmla="*/ 550349 w 1060480"/>
                        <a:gd name="connsiteY30" fmla="*/ 717758 h 1611421"/>
                        <a:gd name="connsiteX31" fmla="*/ 448247 w 1060480"/>
                        <a:gd name="connsiteY31" fmla="*/ 990927 h 1611421"/>
                        <a:gd name="connsiteX32" fmla="*/ 467869 w 1060480"/>
                        <a:gd name="connsiteY32" fmla="*/ 1306846 h 1611421"/>
                        <a:gd name="connsiteX33" fmla="*/ 471794 w 1060480"/>
                        <a:gd name="connsiteY33" fmla="*/ 1445480 h 1611421"/>
                        <a:gd name="connsiteX34" fmla="*/ 701554 w 1060480"/>
                        <a:gd name="connsiteY34" fmla="*/ 1608457 h 1611421"/>
                        <a:gd name="connsiteX35" fmla="*/ 488396 w 1060480"/>
                        <a:gd name="connsiteY35" fmla="*/ 1547561 h 1611421"/>
                        <a:gd name="connsiteX36" fmla="*/ 412927 w 1060480"/>
                        <a:gd name="connsiteY36" fmla="*/ 1350015 h 1611421"/>
                        <a:gd name="connsiteX37" fmla="*/ 157837 w 1060480"/>
                        <a:gd name="connsiteY37" fmla="*/ 1224433 h 1611421"/>
                        <a:gd name="connsiteX38" fmla="*/ 34568 w 1060480"/>
                        <a:gd name="connsiteY38" fmla="*/ 1279926 h 1611421"/>
                        <a:gd name="connsiteX39" fmla="*/ 30292 w 1060480"/>
                        <a:gd name="connsiteY39" fmla="*/ 1020360 h 1611421"/>
                        <a:gd name="connsiteX40" fmla="*/ 171286 w 1060480"/>
                        <a:gd name="connsiteY40" fmla="*/ 1190017 h 1611421"/>
                        <a:gd name="connsiteX41" fmla="*/ 381531 w 1060480"/>
                        <a:gd name="connsiteY41" fmla="*/ 1304884 h 1611421"/>
                        <a:gd name="connsiteX42" fmla="*/ 446285 w 1060480"/>
                        <a:gd name="connsiteY42" fmla="*/ 1216584 h 1611421"/>
                        <a:gd name="connsiteX43" fmla="*/ 369273 w 1060480"/>
                        <a:gd name="connsiteY43" fmla="*/ 1027086 h 1611421"/>
                        <a:gd name="connsiteX44" fmla="*/ 82082 w 1060480"/>
                        <a:gd name="connsiteY44" fmla="*/ 871517 h 1611421"/>
                        <a:gd name="connsiteX45" fmla="*/ 0 w 1060480"/>
                        <a:gd name="connsiteY45" fmla="*/ 744922 h 1611421"/>
                        <a:gd name="connsiteX46" fmla="*/ 98970 w 1060480"/>
                        <a:gd name="connsiteY46" fmla="*/ 802553 h 1611421"/>
                        <a:gd name="connsiteX47" fmla="*/ 228477 w 1060480"/>
                        <a:gd name="connsiteY47" fmla="*/ 641650 h 1611421"/>
                        <a:gd name="connsiteX48" fmla="*/ 354060 w 1060480"/>
                        <a:gd name="connsiteY48" fmla="*/ 494482 h 1611421"/>
                        <a:gd name="connsiteX49" fmla="*/ 316777 w 10604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</a:cxnLst>
                      <a:rect l="l" t="t" r="r" b="b"/>
                      <a:pathLst>
                        <a:path w="1098580" h="1611421">
                          <a:moveTo>
                            <a:pt x="347733" y="290231"/>
                          </a:moveTo>
                          <a:cubicBezTo>
                            <a:pt x="389513" y="328853"/>
                            <a:pt x="464588" y="418907"/>
                            <a:pt x="498120" y="463087"/>
                          </a:cubicBezTo>
                          <a:cubicBezTo>
                            <a:pt x="531652" y="507267"/>
                            <a:pt x="481115" y="508545"/>
                            <a:pt x="427480" y="555312"/>
                          </a:cubicBezTo>
                          <a:cubicBezTo>
                            <a:pt x="373845" y="602079"/>
                            <a:pt x="346701" y="640996"/>
                            <a:pt x="305822" y="708366"/>
                          </a:cubicBezTo>
                          <a:cubicBezTo>
                            <a:pt x="264943" y="775736"/>
                            <a:pt x="187434" y="863709"/>
                            <a:pt x="276388" y="935984"/>
                          </a:cubicBezTo>
                          <a:cubicBezTo>
                            <a:pt x="365342" y="1008259"/>
                            <a:pt x="437291" y="948739"/>
                            <a:pt x="462800" y="871231"/>
                          </a:cubicBezTo>
                          <a:cubicBezTo>
                            <a:pt x="488309" y="793723"/>
                            <a:pt x="544560" y="704114"/>
                            <a:pt x="582496" y="635763"/>
                          </a:cubicBezTo>
                          <a:cubicBezTo>
                            <a:pt x="620432" y="567412"/>
                            <a:pt x="748631" y="537651"/>
                            <a:pt x="690419" y="461124"/>
                          </a:cubicBezTo>
                          <a:cubicBezTo>
                            <a:pt x="632207" y="384597"/>
                            <a:pt x="556660" y="301202"/>
                            <a:pt x="504007" y="235468"/>
                          </a:cubicBezTo>
                          <a:cubicBezTo>
                            <a:pt x="451354" y="169734"/>
                            <a:pt x="516435" y="96151"/>
                            <a:pt x="374500" y="66717"/>
                          </a:cubicBezTo>
                          <a:cubicBezTo>
                            <a:pt x="503353" y="64755"/>
                            <a:pt x="462147" y="52653"/>
                            <a:pt x="511856" y="0"/>
                          </a:cubicBezTo>
                          <a:cubicBezTo>
                            <a:pt x="496813" y="57231"/>
                            <a:pt x="462473" y="109558"/>
                            <a:pt x="494196" y="178563"/>
                          </a:cubicBezTo>
                          <a:cubicBezTo>
                            <a:pt x="525919" y="247568"/>
                            <a:pt x="649540" y="366283"/>
                            <a:pt x="702193" y="414031"/>
                          </a:cubicBezTo>
                          <a:cubicBezTo>
                            <a:pt x="754846" y="461779"/>
                            <a:pt x="702846" y="450333"/>
                            <a:pt x="810115" y="465049"/>
                          </a:cubicBezTo>
                          <a:cubicBezTo>
                            <a:pt x="917384" y="479765"/>
                            <a:pt x="956301" y="402257"/>
                            <a:pt x="1004376" y="372824"/>
                          </a:cubicBezTo>
                          <a:cubicBezTo>
                            <a:pt x="1052451" y="343391"/>
                            <a:pt x="1097255" y="282561"/>
                            <a:pt x="1098563" y="288448"/>
                          </a:cubicBezTo>
                          <a:cubicBezTo>
                            <a:pt x="1099871" y="294335"/>
                            <a:pt x="1028904" y="355491"/>
                            <a:pt x="1012225" y="408144"/>
                          </a:cubicBezTo>
                          <a:cubicBezTo>
                            <a:pt x="995546" y="460797"/>
                            <a:pt x="1028250" y="544519"/>
                            <a:pt x="998489" y="604367"/>
                          </a:cubicBezTo>
                          <a:cubicBezTo>
                            <a:pt x="968728" y="664215"/>
                            <a:pt x="912805" y="695939"/>
                            <a:pt x="833662" y="767233"/>
                          </a:cubicBezTo>
                          <a:cubicBezTo>
                            <a:pt x="754519" y="838527"/>
                            <a:pt x="754518" y="832313"/>
                            <a:pt x="759097" y="926173"/>
                          </a:cubicBezTo>
                          <a:cubicBezTo>
                            <a:pt x="763676" y="1020033"/>
                            <a:pt x="763676" y="1134170"/>
                            <a:pt x="790493" y="1212659"/>
                          </a:cubicBezTo>
                          <a:cubicBezTo>
                            <a:pt x="817310" y="1291148"/>
                            <a:pt x="825161" y="1316001"/>
                            <a:pt x="920001" y="1397106"/>
                          </a:cubicBezTo>
                          <a:cubicBezTo>
                            <a:pt x="795072" y="1356552"/>
                            <a:pt x="790890" y="1320328"/>
                            <a:pt x="759097" y="1228357"/>
                          </a:cubicBezTo>
                          <a:cubicBezTo>
                            <a:pt x="727304" y="1136386"/>
                            <a:pt x="741044" y="931686"/>
                            <a:pt x="729245" y="845282"/>
                          </a:cubicBezTo>
                          <a:cubicBezTo>
                            <a:pt x="717446" y="758878"/>
                            <a:pt x="712105" y="802151"/>
                            <a:pt x="666872" y="745648"/>
                          </a:cubicBezTo>
                          <a:cubicBezTo>
                            <a:pt x="720833" y="770502"/>
                            <a:pt x="701313" y="807565"/>
                            <a:pt x="761059" y="775081"/>
                          </a:cubicBezTo>
                          <a:cubicBezTo>
                            <a:pt x="820805" y="742597"/>
                            <a:pt x="901031" y="690705"/>
                            <a:pt x="939622" y="643612"/>
                          </a:cubicBezTo>
                          <a:cubicBezTo>
                            <a:pt x="978213" y="596519"/>
                            <a:pt x="1000452" y="521299"/>
                            <a:pt x="992603" y="492520"/>
                          </a:cubicBezTo>
                          <a:cubicBezTo>
                            <a:pt x="984754" y="463741"/>
                            <a:pt x="977770" y="458601"/>
                            <a:pt x="892529" y="470936"/>
                          </a:cubicBezTo>
                          <a:cubicBezTo>
                            <a:pt x="807288" y="483271"/>
                            <a:pt x="748529" y="520635"/>
                            <a:pt x="709755" y="587965"/>
                          </a:cubicBezTo>
                          <a:cubicBezTo>
                            <a:pt x="670981" y="655295"/>
                            <a:pt x="643543" y="649407"/>
                            <a:pt x="588449" y="717758"/>
                          </a:cubicBezTo>
                          <a:cubicBezTo>
                            <a:pt x="533355" y="786109"/>
                            <a:pt x="500094" y="892746"/>
                            <a:pt x="486347" y="990927"/>
                          </a:cubicBezTo>
                          <a:cubicBezTo>
                            <a:pt x="472600" y="1089108"/>
                            <a:pt x="502045" y="1231087"/>
                            <a:pt x="505969" y="1306846"/>
                          </a:cubicBezTo>
                          <a:cubicBezTo>
                            <a:pt x="509893" y="1382605"/>
                            <a:pt x="512620" y="1353540"/>
                            <a:pt x="509894" y="1445480"/>
                          </a:cubicBezTo>
                          <a:cubicBezTo>
                            <a:pt x="507168" y="1537420"/>
                            <a:pt x="617229" y="1593228"/>
                            <a:pt x="739654" y="1608457"/>
                          </a:cubicBezTo>
                          <a:cubicBezTo>
                            <a:pt x="658482" y="1617731"/>
                            <a:pt x="568648" y="1607304"/>
                            <a:pt x="526496" y="1547561"/>
                          </a:cubicBezTo>
                          <a:cubicBezTo>
                            <a:pt x="484344" y="1487818"/>
                            <a:pt x="506120" y="1403870"/>
                            <a:pt x="451027" y="1350015"/>
                          </a:cubicBezTo>
                          <a:cubicBezTo>
                            <a:pt x="395934" y="1296160"/>
                            <a:pt x="258997" y="1236114"/>
                            <a:pt x="195937" y="1224433"/>
                          </a:cubicBezTo>
                          <a:cubicBezTo>
                            <a:pt x="132877" y="1212752"/>
                            <a:pt x="110593" y="1252026"/>
                            <a:pt x="72668" y="1279926"/>
                          </a:cubicBezTo>
                          <a:cubicBezTo>
                            <a:pt x="119276" y="1209004"/>
                            <a:pt x="112082" y="1138335"/>
                            <a:pt x="68392" y="1020360"/>
                          </a:cubicBezTo>
                          <a:cubicBezTo>
                            <a:pt x="113998" y="1080979"/>
                            <a:pt x="135367" y="1158074"/>
                            <a:pt x="209386" y="1190017"/>
                          </a:cubicBezTo>
                          <a:cubicBezTo>
                            <a:pt x="283405" y="1221960"/>
                            <a:pt x="364273" y="1246878"/>
                            <a:pt x="419631" y="1304884"/>
                          </a:cubicBezTo>
                          <a:cubicBezTo>
                            <a:pt x="474989" y="1362890"/>
                            <a:pt x="486428" y="1262884"/>
                            <a:pt x="484385" y="1216584"/>
                          </a:cubicBezTo>
                          <a:cubicBezTo>
                            <a:pt x="482342" y="1170284"/>
                            <a:pt x="493076" y="1057213"/>
                            <a:pt x="407373" y="1027086"/>
                          </a:cubicBezTo>
                          <a:cubicBezTo>
                            <a:pt x="321670" y="996959"/>
                            <a:pt x="182124" y="926084"/>
                            <a:pt x="120182" y="871517"/>
                          </a:cubicBezTo>
                          <a:cubicBezTo>
                            <a:pt x="58240" y="816950"/>
                            <a:pt x="68821" y="788961"/>
                            <a:pt x="0" y="706822"/>
                          </a:cubicBezTo>
                          <a:cubicBezTo>
                            <a:pt x="45479" y="738986"/>
                            <a:pt x="79544" y="808653"/>
                            <a:pt x="150167" y="802553"/>
                          </a:cubicBezTo>
                          <a:cubicBezTo>
                            <a:pt x="220790" y="796453"/>
                            <a:pt x="249065" y="700138"/>
                            <a:pt x="266577" y="641650"/>
                          </a:cubicBezTo>
                          <a:cubicBezTo>
                            <a:pt x="320998" y="597448"/>
                            <a:pt x="378634" y="553052"/>
                            <a:pt x="392160" y="494482"/>
                          </a:cubicBezTo>
                          <a:cubicBezTo>
                            <a:pt x="405686" y="435912"/>
                            <a:pt x="394893" y="369036"/>
                            <a:pt x="347733" y="29023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6" name="Freeform 4735">
                      <a:extLst>
                        <a:ext uri="{FF2B5EF4-FFF2-40B4-BE49-F238E27FC236}">
                          <a16:creationId xmlns:a16="http://schemas.microsoft.com/office/drawing/2014/main" id="{CBDA47D7-7771-DC49-826D-D8488C880CBE}"/>
                        </a:ext>
                      </a:extLst>
                    </p:cNvPr>
                    <p:cNvSpPr/>
                    <p:nvPr/>
                  </p:nvSpPr>
                  <p:spPr>
                    <a:xfrm rot="12821764">
                      <a:off x="5930608" y="2856275"/>
                      <a:ext cx="832714" cy="528222"/>
                    </a:xfrm>
                    <a:custGeom>
                      <a:avLst/>
                      <a:gdLst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69393"/>
                        <a:gd name="connsiteY0" fmla="*/ 11 h 517925"/>
                        <a:gd name="connsiteX1" fmla="*/ 369147 w 869393"/>
                        <a:gd name="connsiteY1" fmla="*/ 223848 h 517925"/>
                        <a:gd name="connsiteX2" fmla="*/ 204841 w 869393"/>
                        <a:gd name="connsiteY2" fmla="*/ 378630 h 517925"/>
                        <a:gd name="connsiteX3" fmla="*/ 235797 w 869393"/>
                        <a:gd name="connsiteY3" fmla="*/ 228611 h 517925"/>
                        <a:gd name="connsiteX4" fmla="*/ 140547 w 869393"/>
                        <a:gd name="connsiteY4" fmla="*/ 211942 h 517925"/>
                        <a:gd name="connsiteX5" fmla="*/ 119116 w 869393"/>
                        <a:gd name="connsiteY5" fmla="*/ 333386 h 517925"/>
                        <a:gd name="connsiteX6" fmla="*/ 53 w 869393"/>
                        <a:gd name="connsiteY6" fmla="*/ 423873 h 517925"/>
                        <a:gd name="connsiteX7" fmla="*/ 104828 w 869393"/>
                        <a:gd name="connsiteY7" fmla="*/ 402442 h 517925"/>
                        <a:gd name="connsiteX8" fmla="*/ 176266 w 869393"/>
                        <a:gd name="connsiteY8" fmla="*/ 516742 h 517925"/>
                        <a:gd name="connsiteX9" fmla="*/ 366766 w 869393"/>
                        <a:gd name="connsiteY9" fmla="*/ 319098 h 517925"/>
                        <a:gd name="connsiteX10" fmla="*/ 819203 w 869393"/>
                        <a:gd name="connsiteY10" fmla="*/ 247661 h 517925"/>
                        <a:gd name="connsiteX11" fmla="*/ 823966 w 869393"/>
                        <a:gd name="connsiteY11" fmla="*/ 161936 h 517925"/>
                        <a:gd name="connsiteX12" fmla="*/ 514403 w 869393"/>
                        <a:gd name="connsiteY12" fmla="*/ 234564 h 517925"/>
                        <a:gd name="connsiteX13" fmla="*/ 447728 w 869393"/>
                        <a:gd name="connsiteY13" fmla="*/ 233373 h 517925"/>
                        <a:gd name="connsiteX14" fmla="*/ 152453 w 869393"/>
                        <a:gd name="connsiteY14" fmla="*/ 11 h 517925"/>
                        <a:gd name="connsiteX0" fmla="*/ 152453 w 869393"/>
                        <a:gd name="connsiteY0" fmla="*/ 14289 h 532203"/>
                        <a:gd name="connsiteX1" fmla="*/ 369147 w 869393"/>
                        <a:gd name="connsiteY1" fmla="*/ 238126 h 532203"/>
                        <a:gd name="connsiteX2" fmla="*/ 204841 w 869393"/>
                        <a:gd name="connsiteY2" fmla="*/ 392908 h 532203"/>
                        <a:gd name="connsiteX3" fmla="*/ 235797 w 869393"/>
                        <a:gd name="connsiteY3" fmla="*/ 242889 h 532203"/>
                        <a:gd name="connsiteX4" fmla="*/ 140547 w 869393"/>
                        <a:gd name="connsiteY4" fmla="*/ 226220 h 532203"/>
                        <a:gd name="connsiteX5" fmla="*/ 119116 w 869393"/>
                        <a:gd name="connsiteY5" fmla="*/ 347664 h 532203"/>
                        <a:gd name="connsiteX6" fmla="*/ 53 w 869393"/>
                        <a:gd name="connsiteY6" fmla="*/ 438151 h 532203"/>
                        <a:gd name="connsiteX7" fmla="*/ 104828 w 869393"/>
                        <a:gd name="connsiteY7" fmla="*/ 416720 h 532203"/>
                        <a:gd name="connsiteX8" fmla="*/ 176266 w 869393"/>
                        <a:gd name="connsiteY8" fmla="*/ 531020 h 532203"/>
                        <a:gd name="connsiteX9" fmla="*/ 366766 w 869393"/>
                        <a:gd name="connsiteY9" fmla="*/ 333376 h 532203"/>
                        <a:gd name="connsiteX10" fmla="*/ 819203 w 869393"/>
                        <a:gd name="connsiteY10" fmla="*/ 261939 h 532203"/>
                        <a:gd name="connsiteX11" fmla="*/ 823966 w 869393"/>
                        <a:gd name="connsiteY11" fmla="*/ 176214 h 532203"/>
                        <a:gd name="connsiteX12" fmla="*/ 514403 w 869393"/>
                        <a:gd name="connsiteY12" fmla="*/ 248842 h 532203"/>
                        <a:gd name="connsiteX13" fmla="*/ 220319 w 869393"/>
                        <a:gd name="connsiteY13" fmla="*/ 38101 h 532203"/>
                        <a:gd name="connsiteX14" fmla="*/ 152453 w 869393"/>
                        <a:gd name="connsiteY14" fmla="*/ 14289 h 532203"/>
                        <a:gd name="connsiteX0" fmla="*/ 152453 w 869393"/>
                        <a:gd name="connsiteY0" fmla="*/ 14289 h 532203"/>
                        <a:gd name="connsiteX1" fmla="*/ 369147 w 869393"/>
                        <a:gd name="connsiteY1" fmla="*/ 238126 h 532203"/>
                        <a:gd name="connsiteX2" fmla="*/ 204841 w 869393"/>
                        <a:gd name="connsiteY2" fmla="*/ 392908 h 532203"/>
                        <a:gd name="connsiteX3" fmla="*/ 235797 w 869393"/>
                        <a:gd name="connsiteY3" fmla="*/ 242889 h 532203"/>
                        <a:gd name="connsiteX4" fmla="*/ 140547 w 869393"/>
                        <a:gd name="connsiteY4" fmla="*/ 226220 h 532203"/>
                        <a:gd name="connsiteX5" fmla="*/ 119116 w 869393"/>
                        <a:gd name="connsiteY5" fmla="*/ 347664 h 532203"/>
                        <a:gd name="connsiteX6" fmla="*/ 53 w 869393"/>
                        <a:gd name="connsiteY6" fmla="*/ 438151 h 532203"/>
                        <a:gd name="connsiteX7" fmla="*/ 104828 w 869393"/>
                        <a:gd name="connsiteY7" fmla="*/ 416720 h 532203"/>
                        <a:gd name="connsiteX8" fmla="*/ 176266 w 869393"/>
                        <a:gd name="connsiteY8" fmla="*/ 531020 h 532203"/>
                        <a:gd name="connsiteX9" fmla="*/ 366766 w 869393"/>
                        <a:gd name="connsiteY9" fmla="*/ 333376 h 532203"/>
                        <a:gd name="connsiteX10" fmla="*/ 819203 w 869393"/>
                        <a:gd name="connsiteY10" fmla="*/ 261939 h 532203"/>
                        <a:gd name="connsiteX11" fmla="*/ 823966 w 869393"/>
                        <a:gd name="connsiteY11" fmla="*/ 176214 h 532203"/>
                        <a:gd name="connsiteX12" fmla="*/ 514403 w 869393"/>
                        <a:gd name="connsiteY12" fmla="*/ 248842 h 532203"/>
                        <a:gd name="connsiteX13" fmla="*/ 220319 w 869393"/>
                        <a:gd name="connsiteY13" fmla="*/ 38101 h 532203"/>
                        <a:gd name="connsiteX14" fmla="*/ 152453 w 869393"/>
                        <a:gd name="connsiteY14" fmla="*/ 14289 h 532203"/>
                        <a:gd name="connsiteX0" fmla="*/ 152453 w 869393"/>
                        <a:gd name="connsiteY0" fmla="*/ 18740 h 536654"/>
                        <a:gd name="connsiteX1" fmla="*/ 369147 w 869393"/>
                        <a:gd name="connsiteY1" fmla="*/ 242577 h 536654"/>
                        <a:gd name="connsiteX2" fmla="*/ 204841 w 869393"/>
                        <a:gd name="connsiteY2" fmla="*/ 397359 h 536654"/>
                        <a:gd name="connsiteX3" fmla="*/ 235797 w 869393"/>
                        <a:gd name="connsiteY3" fmla="*/ 247340 h 536654"/>
                        <a:gd name="connsiteX4" fmla="*/ 140547 w 869393"/>
                        <a:gd name="connsiteY4" fmla="*/ 230671 h 536654"/>
                        <a:gd name="connsiteX5" fmla="*/ 119116 w 869393"/>
                        <a:gd name="connsiteY5" fmla="*/ 352115 h 536654"/>
                        <a:gd name="connsiteX6" fmla="*/ 53 w 869393"/>
                        <a:gd name="connsiteY6" fmla="*/ 442602 h 536654"/>
                        <a:gd name="connsiteX7" fmla="*/ 104828 w 869393"/>
                        <a:gd name="connsiteY7" fmla="*/ 421171 h 536654"/>
                        <a:gd name="connsiteX8" fmla="*/ 176266 w 869393"/>
                        <a:gd name="connsiteY8" fmla="*/ 535471 h 536654"/>
                        <a:gd name="connsiteX9" fmla="*/ 366766 w 869393"/>
                        <a:gd name="connsiteY9" fmla="*/ 337827 h 536654"/>
                        <a:gd name="connsiteX10" fmla="*/ 819203 w 869393"/>
                        <a:gd name="connsiteY10" fmla="*/ 266390 h 536654"/>
                        <a:gd name="connsiteX11" fmla="*/ 823966 w 869393"/>
                        <a:gd name="connsiteY11" fmla="*/ 180665 h 536654"/>
                        <a:gd name="connsiteX12" fmla="*/ 514403 w 869393"/>
                        <a:gd name="connsiteY12" fmla="*/ 253293 h 536654"/>
                        <a:gd name="connsiteX13" fmla="*/ 220319 w 869393"/>
                        <a:gd name="connsiteY13" fmla="*/ 42552 h 536654"/>
                        <a:gd name="connsiteX14" fmla="*/ 152453 w 869393"/>
                        <a:gd name="connsiteY14" fmla="*/ 18740 h 536654"/>
                        <a:gd name="connsiteX0" fmla="*/ 152453 w 869393"/>
                        <a:gd name="connsiteY0" fmla="*/ 18740 h 536654"/>
                        <a:gd name="connsiteX1" fmla="*/ 369147 w 869393"/>
                        <a:gd name="connsiteY1" fmla="*/ 242577 h 536654"/>
                        <a:gd name="connsiteX2" fmla="*/ 204841 w 869393"/>
                        <a:gd name="connsiteY2" fmla="*/ 397359 h 536654"/>
                        <a:gd name="connsiteX3" fmla="*/ 235797 w 869393"/>
                        <a:gd name="connsiteY3" fmla="*/ 247340 h 536654"/>
                        <a:gd name="connsiteX4" fmla="*/ 140547 w 869393"/>
                        <a:gd name="connsiteY4" fmla="*/ 230671 h 536654"/>
                        <a:gd name="connsiteX5" fmla="*/ 119116 w 869393"/>
                        <a:gd name="connsiteY5" fmla="*/ 352115 h 536654"/>
                        <a:gd name="connsiteX6" fmla="*/ 53 w 869393"/>
                        <a:gd name="connsiteY6" fmla="*/ 442602 h 536654"/>
                        <a:gd name="connsiteX7" fmla="*/ 104828 w 869393"/>
                        <a:gd name="connsiteY7" fmla="*/ 421171 h 536654"/>
                        <a:gd name="connsiteX8" fmla="*/ 176266 w 869393"/>
                        <a:gd name="connsiteY8" fmla="*/ 535471 h 536654"/>
                        <a:gd name="connsiteX9" fmla="*/ 366766 w 869393"/>
                        <a:gd name="connsiteY9" fmla="*/ 337827 h 536654"/>
                        <a:gd name="connsiteX10" fmla="*/ 819203 w 869393"/>
                        <a:gd name="connsiteY10" fmla="*/ 266390 h 536654"/>
                        <a:gd name="connsiteX11" fmla="*/ 823966 w 869393"/>
                        <a:gd name="connsiteY11" fmla="*/ 180665 h 536654"/>
                        <a:gd name="connsiteX12" fmla="*/ 514403 w 869393"/>
                        <a:gd name="connsiteY12" fmla="*/ 253293 h 536654"/>
                        <a:gd name="connsiteX13" fmla="*/ 220319 w 869393"/>
                        <a:gd name="connsiteY13" fmla="*/ 42552 h 536654"/>
                        <a:gd name="connsiteX14" fmla="*/ 152453 w 869393"/>
                        <a:gd name="connsiteY14" fmla="*/ 18740 h 536654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514403 w 869393"/>
                        <a:gd name="connsiteY12" fmla="*/ 236519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514403 w 869393"/>
                        <a:gd name="connsiteY12" fmla="*/ 236519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7808"/>
                        <a:gd name="connsiteY0" fmla="*/ 1966 h 519880"/>
                        <a:gd name="connsiteX1" fmla="*/ 369147 w 867808"/>
                        <a:gd name="connsiteY1" fmla="*/ 225803 h 519880"/>
                        <a:gd name="connsiteX2" fmla="*/ 204841 w 867808"/>
                        <a:gd name="connsiteY2" fmla="*/ 380585 h 519880"/>
                        <a:gd name="connsiteX3" fmla="*/ 235797 w 867808"/>
                        <a:gd name="connsiteY3" fmla="*/ 230566 h 519880"/>
                        <a:gd name="connsiteX4" fmla="*/ 140547 w 867808"/>
                        <a:gd name="connsiteY4" fmla="*/ 213897 h 519880"/>
                        <a:gd name="connsiteX5" fmla="*/ 119116 w 867808"/>
                        <a:gd name="connsiteY5" fmla="*/ 335341 h 519880"/>
                        <a:gd name="connsiteX6" fmla="*/ 53 w 867808"/>
                        <a:gd name="connsiteY6" fmla="*/ 425828 h 519880"/>
                        <a:gd name="connsiteX7" fmla="*/ 104828 w 867808"/>
                        <a:gd name="connsiteY7" fmla="*/ 404397 h 519880"/>
                        <a:gd name="connsiteX8" fmla="*/ 176266 w 867808"/>
                        <a:gd name="connsiteY8" fmla="*/ 518697 h 519880"/>
                        <a:gd name="connsiteX9" fmla="*/ 366766 w 867808"/>
                        <a:gd name="connsiteY9" fmla="*/ 321053 h 519880"/>
                        <a:gd name="connsiteX10" fmla="*/ 819203 w 867808"/>
                        <a:gd name="connsiteY10" fmla="*/ 249616 h 519880"/>
                        <a:gd name="connsiteX11" fmla="*/ 820394 w 867808"/>
                        <a:gd name="connsiteY11" fmla="*/ 179369 h 519880"/>
                        <a:gd name="connsiteX12" fmla="*/ 492972 w 867808"/>
                        <a:gd name="connsiteY12" fmla="*/ 241282 h 519880"/>
                        <a:gd name="connsiteX13" fmla="*/ 220319 w 867808"/>
                        <a:gd name="connsiteY13" fmla="*/ 25778 h 519880"/>
                        <a:gd name="connsiteX14" fmla="*/ 152453 w 867808"/>
                        <a:gd name="connsiteY14" fmla="*/ 1966 h 519880"/>
                        <a:gd name="connsiteX0" fmla="*/ 152453 w 846109"/>
                        <a:gd name="connsiteY0" fmla="*/ 1966 h 519880"/>
                        <a:gd name="connsiteX1" fmla="*/ 369147 w 846109"/>
                        <a:gd name="connsiteY1" fmla="*/ 225803 h 519880"/>
                        <a:gd name="connsiteX2" fmla="*/ 204841 w 846109"/>
                        <a:gd name="connsiteY2" fmla="*/ 380585 h 519880"/>
                        <a:gd name="connsiteX3" fmla="*/ 235797 w 846109"/>
                        <a:gd name="connsiteY3" fmla="*/ 230566 h 519880"/>
                        <a:gd name="connsiteX4" fmla="*/ 140547 w 846109"/>
                        <a:gd name="connsiteY4" fmla="*/ 213897 h 519880"/>
                        <a:gd name="connsiteX5" fmla="*/ 119116 w 846109"/>
                        <a:gd name="connsiteY5" fmla="*/ 335341 h 519880"/>
                        <a:gd name="connsiteX6" fmla="*/ 53 w 846109"/>
                        <a:gd name="connsiteY6" fmla="*/ 425828 h 519880"/>
                        <a:gd name="connsiteX7" fmla="*/ 104828 w 846109"/>
                        <a:gd name="connsiteY7" fmla="*/ 404397 h 519880"/>
                        <a:gd name="connsiteX8" fmla="*/ 176266 w 846109"/>
                        <a:gd name="connsiteY8" fmla="*/ 518697 h 519880"/>
                        <a:gd name="connsiteX9" fmla="*/ 366766 w 846109"/>
                        <a:gd name="connsiteY9" fmla="*/ 321053 h 519880"/>
                        <a:gd name="connsiteX10" fmla="*/ 819203 w 846109"/>
                        <a:gd name="connsiteY10" fmla="*/ 249616 h 519880"/>
                        <a:gd name="connsiteX11" fmla="*/ 820394 w 846109"/>
                        <a:gd name="connsiteY11" fmla="*/ 179369 h 519880"/>
                        <a:gd name="connsiteX12" fmla="*/ 492972 w 846109"/>
                        <a:gd name="connsiteY12" fmla="*/ 241282 h 519880"/>
                        <a:gd name="connsiteX13" fmla="*/ 220319 w 846109"/>
                        <a:gd name="connsiteY13" fmla="*/ 25778 h 519880"/>
                        <a:gd name="connsiteX14" fmla="*/ 152453 w 846109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674"/>
                        <a:gd name="connsiteX1" fmla="*/ 369147 w 832767"/>
                        <a:gd name="connsiteY1" fmla="*/ 225803 h 519674"/>
                        <a:gd name="connsiteX2" fmla="*/ 204841 w 832767"/>
                        <a:gd name="connsiteY2" fmla="*/ 380585 h 519674"/>
                        <a:gd name="connsiteX3" fmla="*/ 235797 w 832767"/>
                        <a:gd name="connsiteY3" fmla="*/ 230566 h 519674"/>
                        <a:gd name="connsiteX4" fmla="*/ 140547 w 832767"/>
                        <a:gd name="connsiteY4" fmla="*/ 213897 h 519674"/>
                        <a:gd name="connsiteX5" fmla="*/ 119116 w 832767"/>
                        <a:gd name="connsiteY5" fmla="*/ 335341 h 519674"/>
                        <a:gd name="connsiteX6" fmla="*/ 53 w 832767"/>
                        <a:gd name="connsiteY6" fmla="*/ 425828 h 519674"/>
                        <a:gd name="connsiteX7" fmla="*/ 104828 w 832767"/>
                        <a:gd name="connsiteY7" fmla="*/ 404397 h 519674"/>
                        <a:gd name="connsiteX8" fmla="*/ 176266 w 832767"/>
                        <a:gd name="connsiteY8" fmla="*/ 518697 h 519674"/>
                        <a:gd name="connsiteX9" fmla="*/ 356051 w 832767"/>
                        <a:gd name="connsiteY9" fmla="*/ 329388 h 519674"/>
                        <a:gd name="connsiteX10" fmla="*/ 819203 w 832767"/>
                        <a:gd name="connsiteY10" fmla="*/ 249616 h 519674"/>
                        <a:gd name="connsiteX11" fmla="*/ 820394 w 832767"/>
                        <a:gd name="connsiteY11" fmla="*/ 179369 h 519674"/>
                        <a:gd name="connsiteX12" fmla="*/ 492972 w 832767"/>
                        <a:gd name="connsiteY12" fmla="*/ 241282 h 519674"/>
                        <a:gd name="connsiteX13" fmla="*/ 220319 w 832767"/>
                        <a:gd name="connsiteY13" fmla="*/ 25778 h 519674"/>
                        <a:gd name="connsiteX14" fmla="*/ 152453 w 832767"/>
                        <a:gd name="connsiteY14" fmla="*/ 1966 h 519674"/>
                        <a:gd name="connsiteX0" fmla="*/ 152453 w 832767"/>
                        <a:gd name="connsiteY0" fmla="*/ 1966 h 547386"/>
                        <a:gd name="connsiteX1" fmla="*/ 369147 w 832767"/>
                        <a:gd name="connsiteY1" fmla="*/ 225803 h 547386"/>
                        <a:gd name="connsiteX2" fmla="*/ 204841 w 832767"/>
                        <a:gd name="connsiteY2" fmla="*/ 380585 h 547386"/>
                        <a:gd name="connsiteX3" fmla="*/ 235797 w 832767"/>
                        <a:gd name="connsiteY3" fmla="*/ 230566 h 547386"/>
                        <a:gd name="connsiteX4" fmla="*/ 140547 w 832767"/>
                        <a:gd name="connsiteY4" fmla="*/ 213897 h 547386"/>
                        <a:gd name="connsiteX5" fmla="*/ 119116 w 832767"/>
                        <a:gd name="connsiteY5" fmla="*/ 335341 h 547386"/>
                        <a:gd name="connsiteX6" fmla="*/ 53 w 832767"/>
                        <a:gd name="connsiteY6" fmla="*/ 425828 h 547386"/>
                        <a:gd name="connsiteX7" fmla="*/ 104828 w 832767"/>
                        <a:gd name="connsiteY7" fmla="*/ 404397 h 547386"/>
                        <a:gd name="connsiteX8" fmla="*/ 176266 w 832767"/>
                        <a:gd name="connsiteY8" fmla="*/ 518697 h 547386"/>
                        <a:gd name="connsiteX9" fmla="*/ 356051 w 832767"/>
                        <a:gd name="connsiteY9" fmla="*/ 329388 h 547386"/>
                        <a:gd name="connsiteX10" fmla="*/ 819203 w 832767"/>
                        <a:gd name="connsiteY10" fmla="*/ 249616 h 547386"/>
                        <a:gd name="connsiteX11" fmla="*/ 820394 w 832767"/>
                        <a:gd name="connsiteY11" fmla="*/ 179369 h 547386"/>
                        <a:gd name="connsiteX12" fmla="*/ 492972 w 832767"/>
                        <a:gd name="connsiteY12" fmla="*/ 241282 h 547386"/>
                        <a:gd name="connsiteX13" fmla="*/ 220319 w 832767"/>
                        <a:gd name="connsiteY13" fmla="*/ 25778 h 547386"/>
                        <a:gd name="connsiteX14" fmla="*/ 152453 w 832767"/>
                        <a:gd name="connsiteY14" fmla="*/ 1966 h 547386"/>
                        <a:gd name="connsiteX0" fmla="*/ 152453 w 832767"/>
                        <a:gd name="connsiteY0" fmla="*/ 1966 h 547386"/>
                        <a:gd name="connsiteX1" fmla="*/ 369147 w 832767"/>
                        <a:gd name="connsiteY1" fmla="*/ 225803 h 547386"/>
                        <a:gd name="connsiteX2" fmla="*/ 204841 w 832767"/>
                        <a:gd name="connsiteY2" fmla="*/ 380585 h 547386"/>
                        <a:gd name="connsiteX3" fmla="*/ 235797 w 832767"/>
                        <a:gd name="connsiteY3" fmla="*/ 230566 h 547386"/>
                        <a:gd name="connsiteX4" fmla="*/ 140547 w 832767"/>
                        <a:gd name="connsiteY4" fmla="*/ 213897 h 547386"/>
                        <a:gd name="connsiteX5" fmla="*/ 119116 w 832767"/>
                        <a:gd name="connsiteY5" fmla="*/ 335341 h 547386"/>
                        <a:gd name="connsiteX6" fmla="*/ 53 w 832767"/>
                        <a:gd name="connsiteY6" fmla="*/ 425828 h 547386"/>
                        <a:gd name="connsiteX7" fmla="*/ 104828 w 832767"/>
                        <a:gd name="connsiteY7" fmla="*/ 404397 h 547386"/>
                        <a:gd name="connsiteX8" fmla="*/ 176266 w 832767"/>
                        <a:gd name="connsiteY8" fmla="*/ 518697 h 547386"/>
                        <a:gd name="connsiteX9" fmla="*/ 356051 w 832767"/>
                        <a:gd name="connsiteY9" fmla="*/ 329388 h 547386"/>
                        <a:gd name="connsiteX10" fmla="*/ 819203 w 832767"/>
                        <a:gd name="connsiteY10" fmla="*/ 249616 h 547386"/>
                        <a:gd name="connsiteX11" fmla="*/ 820394 w 832767"/>
                        <a:gd name="connsiteY11" fmla="*/ 179369 h 547386"/>
                        <a:gd name="connsiteX12" fmla="*/ 492972 w 832767"/>
                        <a:gd name="connsiteY12" fmla="*/ 241282 h 547386"/>
                        <a:gd name="connsiteX13" fmla="*/ 220319 w 832767"/>
                        <a:gd name="connsiteY13" fmla="*/ 25778 h 547386"/>
                        <a:gd name="connsiteX14" fmla="*/ 152453 w 832767"/>
                        <a:gd name="connsiteY14" fmla="*/ 1966 h 547386"/>
                        <a:gd name="connsiteX0" fmla="*/ 152453 w 832767"/>
                        <a:gd name="connsiteY0" fmla="*/ 1966 h 518697"/>
                        <a:gd name="connsiteX1" fmla="*/ 369147 w 832767"/>
                        <a:gd name="connsiteY1" fmla="*/ 225803 h 518697"/>
                        <a:gd name="connsiteX2" fmla="*/ 204841 w 832767"/>
                        <a:gd name="connsiteY2" fmla="*/ 380585 h 518697"/>
                        <a:gd name="connsiteX3" fmla="*/ 235797 w 832767"/>
                        <a:gd name="connsiteY3" fmla="*/ 230566 h 518697"/>
                        <a:gd name="connsiteX4" fmla="*/ 140547 w 832767"/>
                        <a:gd name="connsiteY4" fmla="*/ 213897 h 518697"/>
                        <a:gd name="connsiteX5" fmla="*/ 119116 w 832767"/>
                        <a:gd name="connsiteY5" fmla="*/ 335341 h 518697"/>
                        <a:gd name="connsiteX6" fmla="*/ 53 w 832767"/>
                        <a:gd name="connsiteY6" fmla="*/ 425828 h 518697"/>
                        <a:gd name="connsiteX7" fmla="*/ 104828 w 832767"/>
                        <a:gd name="connsiteY7" fmla="*/ 404397 h 518697"/>
                        <a:gd name="connsiteX8" fmla="*/ 176266 w 832767"/>
                        <a:gd name="connsiteY8" fmla="*/ 518697 h 518697"/>
                        <a:gd name="connsiteX9" fmla="*/ 356051 w 832767"/>
                        <a:gd name="connsiteY9" fmla="*/ 329388 h 518697"/>
                        <a:gd name="connsiteX10" fmla="*/ 819203 w 832767"/>
                        <a:gd name="connsiteY10" fmla="*/ 249616 h 518697"/>
                        <a:gd name="connsiteX11" fmla="*/ 820394 w 832767"/>
                        <a:gd name="connsiteY11" fmla="*/ 179369 h 518697"/>
                        <a:gd name="connsiteX12" fmla="*/ 492972 w 832767"/>
                        <a:gd name="connsiteY12" fmla="*/ 241282 h 518697"/>
                        <a:gd name="connsiteX13" fmla="*/ 220319 w 832767"/>
                        <a:gd name="connsiteY13" fmla="*/ 25778 h 518697"/>
                        <a:gd name="connsiteX14" fmla="*/ 152453 w 832767"/>
                        <a:gd name="connsiteY14" fmla="*/ 1966 h 518697"/>
                        <a:gd name="connsiteX0" fmla="*/ 152453 w 832767"/>
                        <a:gd name="connsiteY0" fmla="*/ 1966 h 528222"/>
                        <a:gd name="connsiteX1" fmla="*/ 369147 w 832767"/>
                        <a:gd name="connsiteY1" fmla="*/ 225803 h 528222"/>
                        <a:gd name="connsiteX2" fmla="*/ 204841 w 832767"/>
                        <a:gd name="connsiteY2" fmla="*/ 380585 h 528222"/>
                        <a:gd name="connsiteX3" fmla="*/ 235797 w 832767"/>
                        <a:gd name="connsiteY3" fmla="*/ 230566 h 528222"/>
                        <a:gd name="connsiteX4" fmla="*/ 140547 w 832767"/>
                        <a:gd name="connsiteY4" fmla="*/ 213897 h 528222"/>
                        <a:gd name="connsiteX5" fmla="*/ 119116 w 832767"/>
                        <a:gd name="connsiteY5" fmla="*/ 335341 h 528222"/>
                        <a:gd name="connsiteX6" fmla="*/ 53 w 832767"/>
                        <a:gd name="connsiteY6" fmla="*/ 425828 h 528222"/>
                        <a:gd name="connsiteX7" fmla="*/ 104828 w 832767"/>
                        <a:gd name="connsiteY7" fmla="*/ 404397 h 528222"/>
                        <a:gd name="connsiteX8" fmla="*/ 176266 w 832767"/>
                        <a:gd name="connsiteY8" fmla="*/ 528222 h 528222"/>
                        <a:gd name="connsiteX9" fmla="*/ 356051 w 832767"/>
                        <a:gd name="connsiteY9" fmla="*/ 329388 h 528222"/>
                        <a:gd name="connsiteX10" fmla="*/ 819203 w 832767"/>
                        <a:gd name="connsiteY10" fmla="*/ 249616 h 528222"/>
                        <a:gd name="connsiteX11" fmla="*/ 820394 w 832767"/>
                        <a:gd name="connsiteY11" fmla="*/ 179369 h 528222"/>
                        <a:gd name="connsiteX12" fmla="*/ 492972 w 832767"/>
                        <a:gd name="connsiteY12" fmla="*/ 241282 h 528222"/>
                        <a:gd name="connsiteX13" fmla="*/ 220319 w 832767"/>
                        <a:gd name="connsiteY13" fmla="*/ 25778 h 528222"/>
                        <a:gd name="connsiteX14" fmla="*/ 152453 w 832767"/>
                        <a:gd name="connsiteY14" fmla="*/ 1966 h 528222"/>
                        <a:gd name="connsiteX0" fmla="*/ 152450 w 832764"/>
                        <a:gd name="connsiteY0" fmla="*/ 1966 h 528222"/>
                        <a:gd name="connsiteX1" fmla="*/ 369144 w 832764"/>
                        <a:gd name="connsiteY1" fmla="*/ 225803 h 528222"/>
                        <a:gd name="connsiteX2" fmla="*/ 204838 w 832764"/>
                        <a:gd name="connsiteY2" fmla="*/ 380585 h 528222"/>
                        <a:gd name="connsiteX3" fmla="*/ 235794 w 832764"/>
                        <a:gd name="connsiteY3" fmla="*/ 230566 h 528222"/>
                        <a:gd name="connsiteX4" fmla="*/ 140544 w 832764"/>
                        <a:gd name="connsiteY4" fmla="*/ 213897 h 528222"/>
                        <a:gd name="connsiteX5" fmla="*/ 119113 w 832764"/>
                        <a:gd name="connsiteY5" fmla="*/ 335341 h 528222"/>
                        <a:gd name="connsiteX6" fmla="*/ 50 w 832764"/>
                        <a:gd name="connsiteY6" fmla="*/ 425828 h 528222"/>
                        <a:gd name="connsiteX7" fmla="*/ 111969 w 832764"/>
                        <a:gd name="connsiteY7" fmla="*/ 418685 h 528222"/>
                        <a:gd name="connsiteX8" fmla="*/ 176263 w 832764"/>
                        <a:gd name="connsiteY8" fmla="*/ 528222 h 528222"/>
                        <a:gd name="connsiteX9" fmla="*/ 356048 w 832764"/>
                        <a:gd name="connsiteY9" fmla="*/ 329388 h 528222"/>
                        <a:gd name="connsiteX10" fmla="*/ 819200 w 832764"/>
                        <a:gd name="connsiteY10" fmla="*/ 249616 h 528222"/>
                        <a:gd name="connsiteX11" fmla="*/ 820391 w 832764"/>
                        <a:gd name="connsiteY11" fmla="*/ 179369 h 528222"/>
                        <a:gd name="connsiteX12" fmla="*/ 492969 w 832764"/>
                        <a:gd name="connsiteY12" fmla="*/ 241282 h 528222"/>
                        <a:gd name="connsiteX13" fmla="*/ 220316 w 832764"/>
                        <a:gd name="connsiteY13" fmla="*/ 25778 h 528222"/>
                        <a:gd name="connsiteX14" fmla="*/ 152450 w 832764"/>
                        <a:gd name="connsiteY14" fmla="*/ 1966 h 528222"/>
                        <a:gd name="connsiteX0" fmla="*/ 152450 w 832764"/>
                        <a:gd name="connsiteY0" fmla="*/ 1966 h 528222"/>
                        <a:gd name="connsiteX1" fmla="*/ 369144 w 832764"/>
                        <a:gd name="connsiteY1" fmla="*/ 225803 h 528222"/>
                        <a:gd name="connsiteX2" fmla="*/ 204838 w 832764"/>
                        <a:gd name="connsiteY2" fmla="*/ 380585 h 528222"/>
                        <a:gd name="connsiteX3" fmla="*/ 235794 w 832764"/>
                        <a:gd name="connsiteY3" fmla="*/ 230566 h 528222"/>
                        <a:gd name="connsiteX4" fmla="*/ 140544 w 832764"/>
                        <a:gd name="connsiteY4" fmla="*/ 213897 h 528222"/>
                        <a:gd name="connsiteX5" fmla="*/ 119113 w 832764"/>
                        <a:gd name="connsiteY5" fmla="*/ 335341 h 528222"/>
                        <a:gd name="connsiteX6" fmla="*/ 50 w 832764"/>
                        <a:gd name="connsiteY6" fmla="*/ 425828 h 528222"/>
                        <a:gd name="connsiteX7" fmla="*/ 111969 w 832764"/>
                        <a:gd name="connsiteY7" fmla="*/ 418685 h 528222"/>
                        <a:gd name="connsiteX8" fmla="*/ 176263 w 832764"/>
                        <a:gd name="connsiteY8" fmla="*/ 528222 h 528222"/>
                        <a:gd name="connsiteX9" fmla="*/ 356048 w 832764"/>
                        <a:gd name="connsiteY9" fmla="*/ 329388 h 528222"/>
                        <a:gd name="connsiteX10" fmla="*/ 819200 w 832764"/>
                        <a:gd name="connsiteY10" fmla="*/ 249616 h 528222"/>
                        <a:gd name="connsiteX11" fmla="*/ 820391 w 832764"/>
                        <a:gd name="connsiteY11" fmla="*/ 179369 h 528222"/>
                        <a:gd name="connsiteX12" fmla="*/ 492969 w 832764"/>
                        <a:gd name="connsiteY12" fmla="*/ 241282 h 528222"/>
                        <a:gd name="connsiteX13" fmla="*/ 220316 w 832764"/>
                        <a:gd name="connsiteY13" fmla="*/ 25778 h 528222"/>
                        <a:gd name="connsiteX14" fmla="*/ 152450 w 83276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832714" h="528222">
                          <a:moveTo>
                            <a:pt x="152400" y="1966"/>
                          </a:moveTo>
                          <a:cubicBezTo>
                            <a:pt x="177205" y="35303"/>
                            <a:pt x="310357" y="140078"/>
                            <a:pt x="369094" y="225803"/>
                          </a:cubicBezTo>
                          <a:cubicBezTo>
                            <a:pt x="427831" y="311528"/>
                            <a:pt x="309165" y="359549"/>
                            <a:pt x="226219" y="373442"/>
                          </a:cubicBezTo>
                          <a:cubicBezTo>
                            <a:pt x="143273" y="387335"/>
                            <a:pt x="204788" y="308353"/>
                            <a:pt x="235744" y="230566"/>
                          </a:cubicBezTo>
                          <a:cubicBezTo>
                            <a:pt x="171449" y="299226"/>
                            <a:pt x="176609" y="275017"/>
                            <a:pt x="140494" y="213897"/>
                          </a:cubicBezTo>
                          <a:cubicBezTo>
                            <a:pt x="136525" y="283747"/>
                            <a:pt x="130573" y="288113"/>
                            <a:pt x="119063" y="335341"/>
                          </a:cubicBezTo>
                          <a:cubicBezTo>
                            <a:pt x="107553" y="382569"/>
                            <a:pt x="50006" y="395269"/>
                            <a:pt x="0" y="425828"/>
                          </a:cubicBezTo>
                          <a:cubicBezTo>
                            <a:pt x="47625" y="423050"/>
                            <a:pt x="82550" y="401619"/>
                            <a:pt x="111919" y="418685"/>
                          </a:cubicBezTo>
                          <a:cubicBezTo>
                            <a:pt x="141288" y="435751"/>
                            <a:pt x="135532" y="485954"/>
                            <a:pt x="176213" y="528222"/>
                          </a:cubicBezTo>
                          <a:cubicBezTo>
                            <a:pt x="191891" y="426424"/>
                            <a:pt x="248842" y="375822"/>
                            <a:pt x="355998" y="329388"/>
                          </a:cubicBezTo>
                          <a:cubicBezTo>
                            <a:pt x="463154" y="282954"/>
                            <a:pt x="746521" y="241282"/>
                            <a:pt x="819150" y="249616"/>
                          </a:cubicBezTo>
                          <a:cubicBezTo>
                            <a:pt x="833438" y="213897"/>
                            <a:pt x="840185" y="204174"/>
                            <a:pt x="820341" y="179369"/>
                          </a:cubicBezTo>
                          <a:cubicBezTo>
                            <a:pt x="729060" y="230764"/>
                            <a:pt x="608012" y="235329"/>
                            <a:pt x="492919" y="241282"/>
                          </a:cubicBezTo>
                          <a:cubicBezTo>
                            <a:pt x="430213" y="253188"/>
                            <a:pt x="261541" y="108924"/>
                            <a:pt x="220266" y="25778"/>
                          </a:cubicBezTo>
                          <a:cubicBezTo>
                            <a:pt x="252413" y="-18275"/>
                            <a:pt x="191889" y="9110"/>
                            <a:pt x="152400" y="1966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7" name="Freeform 4736">
                      <a:extLst>
                        <a:ext uri="{FF2B5EF4-FFF2-40B4-BE49-F238E27FC236}">
                          <a16:creationId xmlns:a16="http://schemas.microsoft.com/office/drawing/2014/main" id="{9E8D0856-77F9-AA43-BF5C-C0DD67C2F7DC}"/>
                        </a:ext>
                      </a:extLst>
                    </p:cNvPr>
                    <p:cNvSpPr/>
                    <p:nvPr/>
                  </p:nvSpPr>
                  <p:spPr>
                    <a:xfrm rot="1439816">
                      <a:off x="5561835" y="2711351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8" name="Freeform 4737">
                      <a:extLst>
                        <a:ext uri="{FF2B5EF4-FFF2-40B4-BE49-F238E27FC236}">
                          <a16:creationId xmlns:a16="http://schemas.microsoft.com/office/drawing/2014/main" id="{7181FF9F-629F-1C43-B7E3-9B40E4D72D81}"/>
                        </a:ext>
                      </a:extLst>
                    </p:cNvPr>
                    <p:cNvSpPr/>
                    <p:nvPr/>
                  </p:nvSpPr>
                  <p:spPr>
                    <a:xfrm rot="1575234">
                      <a:off x="2732438" y="3348568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9" name="Freeform 4738">
                      <a:extLst>
                        <a:ext uri="{FF2B5EF4-FFF2-40B4-BE49-F238E27FC236}">
                          <a16:creationId xmlns:a16="http://schemas.microsoft.com/office/drawing/2014/main" id="{C5C7729C-8E4A-4C48-9531-741876BFCF63}"/>
                        </a:ext>
                      </a:extLst>
                    </p:cNvPr>
                    <p:cNvSpPr/>
                    <p:nvPr/>
                  </p:nvSpPr>
                  <p:spPr>
                    <a:xfrm rot="19661943">
                      <a:off x="3599857" y="3144566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40" name="Freeform 4739">
                      <a:extLst>
                        <a:ext uri="{FF2B5EF4-FFF2-40B4-BE49-F238E27FC236}">
                          <a16:creationId xmlns:a16="http://schemas.microsoft.com/office/drawing/2014/main" id="{D45C1690-DBDC-F640-A1B9-34A7D0FF8A72}"/>
                        </a:ext>
                      </a:extLst>
                    </p:cNvPr>
                    <p:cNvSpPr/>
                    <p:nvPr/>
                  </p:nvSpPr>
                  <p:spPr>
                    <a:xfrm rot="14912030">
                      <a:off x="3069005" y="3351117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</p:grpSp>
            </p:grpSp>
          </p:grpSp>
          <p:sp>
            <p:nvSpPr>
              <p:cNvPr id="4726" name="Freeform 4725">
                <a:extLst>
                  <a:ext uri="{FF2B5EF4-FFF2-40B4-BE49-F238E27FC236}">
                    <a16:creationId xmlns:a16="http://schemas.microsoft.com/office/drawing/2014/main" id="{5C010CEC-FFFA-0E44-BABE-3823E4DC7986}"/>
                  </a:ext>
                </a:extLst>
              </p:cNvPr>
              <p:cNvSpPr/>
              <p:nvPr/>
            </p:nvSpPr>
            <p:spPr>
              <a:xfrm>
                <a:off x="4351589" y="3050211"/>
                <a:ext cx="534465" cy="302048"/>
              </a:xfrm>
              <a:custGeom>
                <a:avLst/>
                <a:gdLst>
                  <a:gd name="connsiteX0" fmla="*/ 87085 w 522027"/>
                  <a:gd name="connsiteY0" fmla="*/ 71115 h 300809"/>
                  <a:gd name="connsiteX1" fmla="*/ 435103 w 522027"/>
                  <a:gd name="connsiteY1" fmla="*/ 2877 h 300809"/>
                  <a:gd name="connsiteX2" fmla="*/ 510166 w 522027"/>
                  <a:gd name="connsiteY2" fmla="*/ 156414 h 300809"/>
                  <a:gd name="connsiteX3" fmla="*/ 240623 w 522027"/>
                  <a:gd name="connsiteY3" fmla="*/ 296303 h 300809"/>
                  <a:gd name="connsiteX4" fmla="*/ 8611 w 522027"/>
                  <a:gd name="connsiteY4" fmla="*/ 251948 h 300809"/>
                  <a:gd name="connsiteX5" fmla="*/ 87085 w 522027"/>
                  <a:gd name="connsiteY5" fmla="*/ 71115 h 300809"/>
                  <a:gd name="connsiteX0" fmla="*/ 87085 w 522027"/>
                  <a:gd name="connsiteY0" fmla="*/ 71115 h 301451"/>
                  <a:gd name="connsiteX1" fmla="*/ 435103 w 522027"/>
                  <a:gd name="connsiteY1" fmla="*/ 2877 h 301451"/>
                  <a:gd name="connsiteX2" fmla="*/ 510166 w 522027"/>
                  <a:gd name="connsiteY2" fmla="*/ 156414 h 301451"/>
                  <a:gd name="connsiteX3" fmla="*/ 240623 w 522027"/>
                  <a:gd name="connsiteY3" fmla="*/ 296303 h 301451"/>
                  <a:gd name="connsiteX4" fmla="*/ 8611 w 522027"/>
                  <a:gd name="connsiteY4" fmla="*/ 251948 h 301451"/>
                  <a:gd name="connsiteX5" fmla="*/ 87085 w 522027"/>
                  <a:gd name="connsiteY5" fmla="*/ 71115 h 301451"/>
                  <a:gd name="connsiteX0" fmla="*/ 90757 w 525699"/>
                  <a:gd name="connsiteY0" fmla="*/ 71713 h 302049"/>
                  <a:gd name="connsiteX1" fmla="*/ 438775 w 525699"/>
                  <a:gd name="connsiteY1" fmla="*/ 3475 h 302049"/>
                  <a:gd name="connsiteX2" fmla="*/ 513838 w 525699"/>
                  <a:gd name="connsiteY2" fmla="*/ 157012 h 302049"/>
                  <a:gd name="connsiteX3" fmla="*/ 244295 w 525699"/>
                  <a:gd name="connsiteY3" fmla="*/ 296901 h 302049"/>
                  <a:gd name="connsiteX4" fmla="*/ 12283 w 525699"/>
                  <a:gd name="connsiteY4" fmla="*/ 252546 h 302049"/>
                  <a:gd name="connsiteX5" fmla="*/ 90757 w 525699"/>
                  <a:gd name="connsiteY5" fmla="*/ 71713 h 302049"/>
                  <a:gd name="connsiteX0" fmla="*/ 90757 w 534463"/>
                  <a:gd name="connsiteY0" fmla="*/ 71713 h 302049"/>
                  <a:gd name="connsiteX1" fmla="*/ 438775 w 534463"/>
                  <a:gd name="connsiteY1" fmla="*/ 3475 h 302049"/>
                  <a:gd name="connsiteX2" fmla="*/ 513838 w 534463"/>
                  <a:gd name="connsiteY2" fmla="*/ 157012 h 302049"/>
                  <a:gd name="connsiteX3" fmla="*/ 244295 w 534463"/>
                  <a:gd name="connsiteY3" fmla="*/ 296901 h 302049"/>
                  <a:gd name="connsiteX4" fmla="*/ 12283 w 534463"/>
                  <a:gd name="connsiteY4" fmla="*/ 252546 h 302049"/>
                  <a:gd name="connsiteX5" fmla="*/ 90757 w 534463"/>
                  <a:gd name="connsiteY5" fmla="*/ 71713 h 302049"/>
                  <a:gd name="connsiteX0" fmla="*/ 90757 w 534463"/>
                  <a:gd name="connsiteY0" fmla="*/ 71713 h 302049"/>
                  <a:gd name="connsiteX1" fmla="*/ 438775 w 534463"/>
                  <a:gd name="connsiteY1" fmla="*/ 3475 h 302049"/>
                  <a:gd name="connsiteX2" fmla="*/ 513838 w 534463"/>
                  <a:gd name="connsiteY2" fmla="*/ 157012 h 302049"/>
                  <a:gd name="connsiteX3" fmla="*/ 244295 w 534463"/>
                  <a:gd name="connsiteY3" fmla="*/ 296901 h 302049"/>
                  <a:gd name="connsiteX4" fmla="*/ 12283 w 534463"/>
                  <a:gd name="connsiteY4" fmla="*/ 252546 h 302049"/>
                  <a:gd name="connsiteX5" fmla="*/ 90757 w 534463"/>
                  <a:gd name="connsiteY5" fmla="*/ 71713 h 3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4463" h="302049">
                    <a:moveTo>
                      <a:pt x="90757" y="71713"/>
                    </a:moveTo>
                    <a:cubicBezTo>
                      <a:pt x="185722" y="19965"/>
                      <a:pt x="368262" y="-10741"/>
                      <a:pt x="438775" y="3475"/>
                    </a:cubicBezTo>
                    <a:cubicBezTo>
                      <a:pt x="509288" y="17691"/>
                      <a:pt x="566723" y="84224"/>
                      <a:pt x="513838" y="157012"/>
                    </a:cubicBezTo>
                    <a:cubicBezTo>
                      <a:pt x="460953" y="229800"/>
                      <a:pt x="382479" y="274155"/>
                      <a:pt x="244295" y="296901"/>
                    </a:cubicBezTo>
                    <a:cubicBezTo>
                      <a:pt x="160702" y="312823"/>
                      <a:pt x="37873" y="290077"/>
                      <a:pt x="12283" y="252546"/>
                    </a:cubicBezTo>
                    <a:cubicBezTo>
                      <a:pt x="-13307" y="215015"/>
                      <a:pt x="-4208" y="123461"/>
                      <a:pt x="90757" y="7171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4" name="Group 3563">
              <a:extLst>
                <a:ext uri="{FF2B5EF4-FFF2-40B4-BE49-F238E27FC236}">
                  <a16:creationId xmlns:a16="http://schemas.microsoft.com/office/drawing/2014/main" id="{10C3C12D-FCC6-1047-A40E-DAFFC175602B}"/>
                </a:ext>
              </a:extLst>
            </p:cNvPr>
            <p:cNvGrpSpPr/>
            <p:nvPr/>
          </p:nvGrpSpPr>
          <p:grpSpPr>
            <a:xfrm>
              <a:off x="22597425" y="5489973"/>
              <a:ext cx="1721330" cy="977996"/>
              <a:chOff x="3777431" y="600943"/>
              <a:chExt cx="306910" cy="174375"/>
            </a:xfrm>
          </p:grpSpPr>
          <p:sp>
            <p:nvSpPr>
              <p:cNvPr id="4723" name="Oval 4722">
                <a:extLst>
                  <a:ext uri="{FF2B5EF4-FFF2-40B4-BE49-F238E27FC236}">
                    <a16:creationId xmlns:a16="http://schemas.microsoft.com/office/drawing/2014/main" id="{92CAD876-6925-AB4C-A447-396FB83F22E7}"/>
                  </a:ext>
                </a:extLst>
              </p:cNvPr>
              <p:cNvSpPr/>
              <p:nvPr/>
            </p:nvSpPr>
            <p:spPr>
              <a:xfrm rot="5400000">
                <a:off x="4019120" y="591125"/>
                <a:ext cx="55403" cy="75039"/>
              </a:xfrm>
              <a:prstGeom prst="ellipse">
                <a:avLst/>
              </a:prstGeom>
              <a:solidFill>
                <a:srgbClr val="7030A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724" name="Freeform 4723">
                <a:extLst>
                  <a:ext uri="{FF2B5EF4-FFF2-40B4-BE49-F238E27FC236}">
                    <a16:creationId xmlns:a16="http://schemas.microsoft.com/office/drawing/2014/main" id="{C5D1741E-200A-1840-9ADA-3D76211137AE}"/>
                  </a:ext>
                </a:extLst>
              </p:cNvPr>
              <p:cNvSpPr/>
              <p:nvPr/>
            </p:nvSpPr>
            <p:spPr>
              <a:xfrm>
                <a:off x="3777431" y="664907"/>
                <a:ext cx="182651" cy="110411"/>
              </a:xfrm>
              <a:custGeom>
                <a:avLst/>
                <a:gdLst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111655 h 784975"/>
                  <a:gd name="connsiteX1" fmla="*/ 365773 w 1218216"/>
                  <a:gd name="connsiteY1" fmla="*/ 63971 h 784975"/>
                  <a:gd name="connsiteX2" fmla="*/ 848217 w 1218216"/>
                  <a:gd name="connsiteY2" fmla="*/ 24703 h 784975"/>
                  <a:gd name="connsiteX3" fmla="*/ 963218 w 1218216"/>
                  <a:gd name="connsiteY3" fmla="*/ 86410 h 784975"/>
                  <a:gd name="connsiteX4" fmla="*/ 912730 w 1218216"/>
                  <a:gd name="connsiteY4" fmla="*/ 243485 h 784975"/>
                  <a:gd name="connsiteX5" fmla="*/ 1210050 w 1218216"/>
                  <a:gd name="connsiteY5" fmla="*/ 711905 h 784975"/>
                  <a:gd name="connsiteX6" fmla="*/ 1103464 w 1218216"/>
                  <a:gd name="connsiteY6" fmla="*/ 745564 h 784975"/>
                  <a:gd name="connsiteX7" fmla="*/ 778094 w 1218216"/>
                  <a:gd name="connsiteY7" fmla="*/ 336047 h 784975"/>
                  <a:gd name="connsiteX8" fmla="*/ 354553 w 1218216"/>
                  <a:gd name="connsiteY8" fmla="*/ 557635 h 784975"/>
                  <a:gd name="connsiteX9" fmla="*/ 121746 w 1218216"/>
                  <a:gd name="connsiteY9" fmla="*/ 613733 h 784975"/>
                  <a:gd name="connsiteX10" fmla="*/ 6745 w 1218216"/>
                  <a:gd name="connsiteY10" fmla="*/ 731539 h 784975"/>
                  <a:gd name="connsiteX11" fmla="*/ 26379 w 1218216"/>
                  <a:gd name="connsiteY11" fmla="*/ 594099 h 784975"/>
                  <a:gd name="connsiteX12" fmla="*/ 132966 w 1218216"/>
                  <a:gd name="connsiteY12" fmla="*/ 307998 h 784975"/>
                  <a:gd name="connsiteX13" fmla="*/ 46013 w 1218216"/>
                  <a:gd name="connsiteY13" fmla="*/ 111655 h 784975"/>
                  <a:gd name="connsiteX0" fmla="*/ 46013 w 1218216"/>
                  <a:gd name="connsiteY0" fmla="*/ 122539 h 795859"/>
                  <a:gd name="connsiteX1" fmla="*/ 365773 w 1218216"/>
                  <a:gd name="connsiteY1" fmla="*/ 74855 h 795859"/>
                  <a:gd name="connsiteX2" fmla="*/ 848217 w 1218216"/>
                  <a:gd name="connsiteY2" fmla="*/ 35587 h 795859"/>
                  <a:gd name="connsiteX3" fmla="*/ 963218 w 1218216"/>
                  <a:gd name="connsiteY3" fmla="*/ 97294 h 795859"/>
                  <a:gd name="connsiteX4" fmla="*/ 912730 w 1218216"/>
                  <a:gd name="connsiteY4" fmla="*/ 254369 h 795859"/>
                  <a:gd name="connsiteX5" fmla="*/ 1210050 w 1218216"/>
                  <a:gd name="connsiteY5" fmla="*/ 722789 h 795859"/>
                  <a:gd name="connsiteX6" fmla="*/ 1103464 w 1218216"/>
                  <a:gd name="connsiteY6" fmla="*/ 756448 h 795859"/>
                  <a:gd name="connsiteX7" fmla="*/ 778094 w 1218216"/>
                  <a:gd name="connsiteY7" fmla="*/ 346931 h 795859"/>
                  <a:gd name="connsiteX8" fmla="*/ 354553 w 1218216"/>
                  <a:gd name="connsiteY8" fmla="*/ 568519 h 795859"/>
                  <a:gd name="connsiteX9" fmla="*/ 121746 w 1218216"/>
                  <a:gd name="connsiteY9" fmla="*/ 624617 h 795859"/>
                  <a:gd name="connsiteX10" fmla="*/ 6745 w 1218216"/>
                  <a:gd name="connsiteY10" fmla="*/ 742423 h 795859"/>
                  <a:gd name="connsiteX11" fmla="*/ 26379 w 1218216"/>
                  <a:gd name="connsiteY11" fmla="*/ 604983 h 795859"/>
                  <a:gd name="connsiteX12" fmla="*/ 132966 w 1218216"/>
                  <a:gd name="connsiteY12" fmla="*/ 318882 h 795859"/>
                  <a:gd name="connsiteX13" fmla="*/ 46013 w 1218216"/>
                  <a:gd name="connsiteY13" fmla="*/ 122539 h 795859"/>
                  <a:gd name="connsiteX0" fmla="*/ 46013 w 1218216"/>
                  <a:gd name="connsiteY0" fmla="*/ 122539 h 795859"/>
                  <a:gd name="connsiteX1" fmla="*/ 365773 w 1218216"/>
                  <a:gd name="connsiteY1" fmla="*/ 74855 h 795859"/>
                  <a:gd name="connsiteX2" fmla="*/ 848217 w 1218216"/>
                  <a:gd name="connsiteY2" fmla="*/ 35587 h 795859"/>
                  <a:gd name="connsiteX3" fmla="*/ 963218 w 1218216"/>
                  <a:gd name="connsiteY3" fmla="*/ 97294 h 795859"/>
                  <a:gd name="connsiteX4" fmla="*/ 912730 w 1218216"/>
                  <a:gd name="connsiteY4" fmla="*/ 254369 h 795859"/>
                  <a:gd name="connsiteX5" fmla="*/ 1210050 w 1218216"/>
                  <a:gd name="connsiteY5" fmla="*/ 722789 h 795859"/>
                  <a:gd name="connsiteX6" fmla="*/ 1103464 w 1218216"/>
                  <a:gd name="connsiteY6" fmla="*/ 756448 h 795859"/>
                  <a:gd name="connsiteX7" fmla="*/ 778094 w 1218216"/>
                  <a:gd name="connsiteY7" fmla="*/ 346931 h 795859"/>
                  <a:gd name="connsiteX8" fmla="*/ 354553 w 1218216"/>
                  <a:gd name="connsiteY8" fmla="*/ 568519 h 795859"/>
                  <a:gd name="connsiteX9" fmla="*/ 121746 w 1218216"/>
                  <a:gd name="connsiteY9" fmla="*/ 624617 h 795859"/>
                  <a:gd name="connsiteX10" fmla="*/ 6745 w 1218216"/>
                  <a:gd name="connsiteY10" fmla="*/ 742423 h 795859"/>
                  <a:gd name="connsiteX11" fmla="*/ 26379 w 1218216"/>
                  <a:gd name="connsiteY11" fmla="*/ 604983 h 795859"/>
                  <a:gd name="connsiteX12" fmla="*/ 132966 w 1218216"/>
                  <a:gd name="connsiteY12" fmla="*/ 318882 h 795859"/>
                  <a:gd name="connsiteX13" fmla="*/ 46013 w 1218216"/>
                  <a:gd name="connsiteY13" fmla="*/ 122539 h 795859"/>
                  <a:gd name="connsiteX0" fmla="*/ 46013 w 1210050"/>
                  <a:gd name="connsiteY0" fmla="*/ 122539 h 782547"/>
                  <a:gd name="connsiteX1" fmla="*/ 365773 w 1210050"/>
                  <a:gd name="connsiteY1" fmla="*/ 74855 h 782547"/>
                  <a:gd name="connsiteX2" fmla="*/ 848217 w 1210050"/>
                  <a:gd name="connsiteY2" fmla="*/ 35587 h 782547"/>
                  <a:gd name="connsiteX3" fmla="*/ 963218 w 1210050"/>
                  <a:gd name="connsiteY3" fmla="*/ 97294 h 782547"/>
                  <a:gd name="connsiteX4" fmla="*/ 912730 w 1210050"/>
                  <a:gd name="connsiteY4" fmla="*/ 254369 h 782547"/>
                  <a:gd name="connsiteX5" fmla="*/ 1210050 w 1210050"/>
                  <a:gd name="connsiteY5" fmla="*/ 722789 h 782547"/>
                  <a:gd name="connsiteX6" fmla="*/ 1103464 w 1210050"/>
                  <a:gd name="connsiteY6" fmla="*/ 756448 h 782547"/>
                  <a:gd name="connsiteX7" fmla="*/ 778094 w 1210050"/>
                  <a:gd name="connsiteY7" fmla="*/ 346931 h 782547"/>
                  <a:gd name="connsiteX8" fmla="*/ 354553 w 1210050"/>
                  <a:gd name="connsiteY8" fmla="*/ 568519 h 782547"/>
                  <a:gd name="connsiteX9" fmla="*/ 121746 w 1210050"/>
                  <a:gd name="connsiteY9" fmla="*/ 624617 h 782547"/>
                  <a:gd name="connsiteX10" fmla="*/ 6745 w 1210050"/>
                  <a:gd name="connsiteY10" fmla="*/ 742423 h 782547"/>
                  <a:gd name="connsiteX11" fmla="*/ 26379 w 1210050"/>
                  <a:gd name="connsiteY11" fmla="*/ 604983 h 782547"/>
                  <a:gd name="connsiteX12" fmla="*/ 132966 w 1210050"/>
                  <a:gd name="connsiteY12" fmla="*/ 318882 h 782547"/>
                  <a:gd name="connsiteX13" fmla="*/ 46013 w 1210050"/>
                  <a:gd name="connsiteY13" fmla="*/ 122539 h 782547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39735 w 1224951"/>
                  <a:gd name="connsiteY8" fmla="*/ 4190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1136365 w 1224951"/>
                  <a:gd name="connsiteY6" fmla="*/ 738448 h 745829"/>
                  <a:gd name="connsiteX7" fmla="*/ 858995 w 1224951"/>
                  <a:gd name="connsiteY7" fmla="*/ 360131 h 745829"/>
                  <a:gd name="connsiteX8" fmla="*/ 642135 w 1224951"/>
                  <a:gd name="connsiteY8" fmla="*/ 439428 h 745829"/>
                  <a:gd name="connsiteX9" fmla="*/ 369454 w 1224951"/>
                  <a:gd name="connsiteY9" fmla="*/ 560104 h 745829"/>
                  <a:gd name="connsiteX10" fmla="*/ 136647 w 1224951"/>
                  <a:gd name="connsiteY10" fmla="*/ 624617 h 745829"/>
                  <a:gd name="connsiteX11" fmla="*/ 21646 w 1224951"/>
                  <a:gd name="connsiteY11" fmla="*/ 742423 h 745829"/>
                  <a:gd name="connsiteX12" fmla="*/ 41280 w 1224951"/>
                  <a:gd name="connsiteY12" fmla="*/ 604983 h 745829"/>
                  <a:gd name="connsiteX13" fmla="*/ 147867 w 1224951"/>
                  <a:gd name="connsiteY13" fmla="*/ 318882 h 745829"/>
                  <a:gd name="connsiteX14" fmla="*/ 60914 w 1224951"/>
                  <a:gd name="connsiteY14" fmla="*/ 122539 h 745829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1136365 w 1224951"/>
                  <a:gd name="connsiteY6" fmla="*/ 738448 h 745829"/>
                  <a:gd name="connsiteX7" fmla="*/ 858995 w 1224951"/>
                  <a:gd name="connsiteY7" fmla="*/ 360131 h 745829"/>
                  <a:gd name="connsiteX8" fmla="*/ 642135 w 1224951"/>
                  <a:gd name="connsiteY8" fmla="*/ 439428 h 745829"/>
                  <a:gd name="connsiteX9" fmla="*/ 369454 w 1224951"/>
                  <a:gd name="connsiteY9" fmla="*/ 560104 h 745829"/>
                  <a:gd name="connsiteX10" fmla="*/ 136647 w 1224951"/>
                  <a:gd name="connsiteY10" fmla="*/ 624617 h 745829"/>
                  <a:gd name="connsiteX11" fmla="*/ 21646 w 1224951"/>
                  <a:gd name="connsiteY11" fmla="*/ 742423 h 745829"/>
                  <a:gd name="connsiteX12" fmla="*/ 41280 w 1224951"/>
                  <a:gd name="connsiteY12" fmla="*/ 604983 h 745829"/>
                  <a:gd name="connsiteX13" fmla="*/ 147867 w 1224951"/>
                  <a:gd name="connsiteY13" fmla="*/ 318882 h 745829"/>
                  <a:gd name="connsiteX14" fmla="*/ 60914 w 1224951"/>
                  <a:gd name="connsiteY14" fmla="*/ 122539 h 745829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858995 w 1224951"/>
                  <a:gd name="connsiteY6" fmla="*/ 360131 h 745829"/>
                  <a:gd name="connsiteX7" fmla="*/ 642135 w 1224951"/>
                  <a:gd name="connsiteY7" fmla="*/ 439428 h 745829"/>
                  <a:gd name="connsiteX8" fmla="*/ 369454 w 1224951"/>
                  <a:gd name="connsiteY8" fmla="*/ 560104 h 745829"/>
                  <a:gd name="connsiteX9" fmla="*/ 136647 w 1224951"/>
                  <a:gd name="connsiteY9" fmla="*/ 624617 h 745829"/>
                  <a:gd name="connsiteX10" fmla="*/ 21646 w 1224951"/>
                  <a:gd name="connsiteY10" fmla="*/ 742423 h 745829"/>
                  <a:gd name="connsiteX11" fmla="*/ 41280 w 1224951"/>
                  <a:gd name="connsiteY11" fmla="*/ 604983 h 745829"/>
                  <a:gd name="connsiteX12" fmla="*/ 147867 w 1224951"/>
                  <a:gd name="connsiteY12" fmla="*/ 318882 h 745829"/>
                  <a:gd name="connsiteX13" fmla="*/ 60914 w 1224951"/>
                  <a:gd name="connsiteY13" fmla="*/ 122539 h 745829"/>
                  <a:gd name="connsiteX0" fmla="*/ 60914 w 979874"/>
                  <a:gd name="connsiteY0" fmla="*/ 122539 h 745829"/>
                  <a:gd name="connsiteX1" fmla="*/ 380674 w 979874"/>
                  <a:gd name="connsiteY1" fmla="*/ 74855 h 745829"/>
                  <a:gd name="connsiteX2" fmla="*/ 863118 w 979874"/>
                  <a:gd name="connsiteY2" fmla="*/ 35587 h 745829"/>
                  <a:gd name="connsiteX3" fmla="*/ 978119 w 979874"/>
                  <a:gd name="connsiteY3" fmla="*/ 97294 h 745829"/>
                  <a:gd name="connsiteX4" fmla="*/ 927631 w 979874"/>
                  <a:gd name="connsiteY4" fmla="*/ 254369 h 745829"/>
                  <a:gd name="connsiteX5" fmla="*/ 858995 w 979874"/>
                  <a:gd name="connsiteY5" fmla="*/ 360131 h 745829"/>
                  <a:gd name="connsiteX6" fmla="*/ 642135 w 979874"/>
                  <a:gd name="connsiteY6" fmla="*/ 439428 h 745829"/>
                  <a:gd name="connsiteX7" fmla="*/ 369454 w 979874"/>
                  <a:gd name="connsiteY7" fmla="*/ 560104 h 745829"/>
                  <a:gd name="connsiteX8" fmla="*/ 136647 w 979874"/>
                  <a:gd name="connsiteY8" fmla="*/ 624617 h 745829"/>
                  <a:gd name="connsiteX9" fmla="*/ 21646 w 979874"/>
                  <a:gd name="connsiteY9" fmla="*/ 742423 h 745829"/>
                  <a:gd name="connsiteX10" fmla="*/ 41280 w 979874"/>
                  <a:gd name="connsiteY10" fmla="*/ 604983 h 745829"/>
                  <a:gd name="connsiteX11" fmla="*/ 147867 w 979874"/>
                  <a:gd name="connsiteY11" fmla="*/ 318882 h 745829"/>
                  <a:gd name="connsiteX12" fmla="*/ 60914 w 979874"/>
                  <a:gd name="connsiteY12" fmla="*/ 122539 h 745829"/>
                  <a:gd name="connsiteX0" fmla="*/ 60914 w 979874"/>
                  <a:gd name="connsiteY0" fmla="*/ 122539 h 745829"/>
                  <a:gd name="connsiteX1" fmla="*/ 380674 w 979874"/>
                  <a:gd name="connsiteY1" fmla="*/ 74855 h 745829"/>
                  <a:gd name="connsiteX2" fmla="*/ 863118 w 979874"/>
                  <a:gd name="connsiteY2" fmla="*/ 35587 h 745829"/>
                  <a:gd name="connsiteX3" fmla="*/ 978119 w 979874"/>
                  <a:gd name="connsiteY3" fmla="*/ 97294 h 745829"/>
                  <a:gd name="connsiteX4" fmla="*/ 927631 w 979874"/>
                  <a:gd name="connsiteY4" fmla="*/ 254369 h 745829"/>
                  <a:gd name="connsiteX5" fmla="*/ 858996 w 979874"/>
                  <a:gd name="connsiteY5" fmla="*/ 360131 h 745829"/>
                  <a:gd name="connsiteX6" fmla="*/ 642135 w 979874"/>
                  <a:gd name="connsiteY6" fmla="*/ 439428 h 745829"/>
                  <a:gd name="connsiteX7" fmla="*/ 369454 w 979874"/>
                  <a:gd name="connsiteY7" fmla="*/ 560104 h 745829"/>
                  <a:gd name="connsiteX8" fmla="*/ 136647 w 979874"/>
                  <a:gd name="connsiteY8" fmla="*/ 624617 h 745829"/>
                  <a:gd name="connsiteX9" fmla="*/ 21646 w 979874"/>
                  <a:gd name="connsiteY9" fmla="*/ 742423 h 745829"/>
                  <a:gd name="connsiteX10" fmla="*/ 41280 w 979874"/>
                  <a:gd name="connsiteY10" fmla="*/ 604983 h 745829"/>
                  <a:gd name="connsiteX11" fmla="*/ 147867 w 979874"/>
                  <a:gd name="connsiteY11" fmla="*/ 318882 h 745829"/>
                  <a:gd name="connsiteX12" fmla="*/ 60914 w 979874"/>
                  <a:gd name="connsiteY12" fmla="*/ 122539 h 745829"/>
                  <a:gd name="connsiteX0" fmla="*/ 60914 w 982650"/>
                  <a:gd name="connsiteY0" fmla="*/ 122539 h 745829"/>
                  <a:gd name="connsiteX1" fmla="*/ 380674 w 982650"/>
                  <a:gd name="connsiteY1" fmla="*/ 74855 h 745829"/>
                  <a:gd name="connsiteX2" fmla="*/ 863118 w 982650"/>
                  <a:gd name="connsiteY2" fmla="*/ 35587 h 745829"/>
                  <a:gd name="connsiteX3" fmla="*/ 978119 w 982650"/>
                  <a:gd name="connsiteY3" fmla="*/ 97294 h 745829"/>
                  <a:gd name="connsiteX4" fmla="*/ 927631 w 982650"/>
                  <a:gd name="connsiteY4" fmla="*/ 254369 h 745829"/>
                  <a:gd name="connsiteX5" fmla="*/ 642135 w 982650"/>
                  <a:gd name="connsiteY5" fmla="*/ 439428 h 745829"/>
                  <a:gd name="connsiteX6" fmla="*/ 369454 w 982650"/>
                  <a:gd name="connsiteY6" fmla="*/ 560104 h 745829"/>
                  <a:gd name="connsiteX7" fmla="*/ 136647 w 982650"/>
                  <a:gd name="connsiteY7" fmla="*/ 624617 h 745829"/>
                  <a:gd name="connsiteX8" fmla="*/ 21646 w 982650"/>
                  <a:gd name="connsiteY8" fmla="*/ 742423 h 745829"/>
                  <a:gd name="connsiteX9" fmla="*/ 41280 w 982650"/>
                  <a:gd name="connsiteY9" fmla="*/ 604983 h 745829"/>
                  <a:gd name="connsiteX10" fmla="*/ 147867 w 982650"/>
                  <a:gd name="connsiteY10" fmla="*/ 318882 h 745829"/>
                  <a:gd name="connsiteX11" fmla="*/ 60914 w 982650"/>
                  <a:gd name="connsiteY11" fmla="*/ 122539 h 74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2650" h="745829">
                    <a:moveTo>
                      <a:pt x="60914" y="122539"/>
                    </a:moveTo>
                    <a:cubicBezTo>
                      <a:pt x="144594" y="182845"/>
                      <a:pt x="171241" y="187518"/>
                      <a:pt x="380674" y="74855"/>
                    </a:cubicBezTo>
                    <a:cubicBezTo>
                      <a:pt x="590107" y="-37808"/>
                      <a:pt x="757935" y="993"/>
                      <a:pt x="863118" y="35587"/>
                    </a:cubicBezTo>
                    <a:cubicBezTo>
                      <a:pt x="968301" y="70181"/>
                      <a:pt x="967367" y="60830"/>
                      <a:pt x="978119" y="97294"/>
                    </a:cubicBezTo>
                    <a:cubicBezTo>
                      <a:pt x="988871" y="133758"/>
                      <a:pt x="983628" y="197347"/>
                      <a:pt x="927631" y="254369"/>
                    </a:cubicBezTo>
                    <a:cubicBezTo>
                      <a:pt x="871634" y="311391"/>
                      <a:pt x="735164" y="388472"/>
                      <a:pt x="642135" y="439428"/>
                    </a:cubicBezTo>
                    <a:cubicBezTo>
                      <a:pt x="549106" y="490384"/>
                      <a:pt x="541302" y="525639"/>
                      <a:pt x="369454" y="560104"/>
                    </a:cubicBezTo>
                    <a:cubicBezTo>
                      <a:pt x="197606" y="594569"/>
                      <a:pt x="208640" y="574597"/>
                      <a:pt x="136647" y="624617"/>
                    </a:cubicBezTo>
                    <a:cubicBezTo>
                      <a:pt x="64654" y="674637"/>
                      <a:pt x="71199" y="720451"/>
                      <a:pt x="21646" y="742423"/>
                    </a:cubicBezTo>
                    <a:cubicBezTo>
                      <a:pt x="-27907" y="764395"/>
                      <a:pt x="20243" y="675573"/>
                      <a:pt x="41280" y="604983"/>
                    </a:cubicBezTo>
                    <a:cubicBezTo>
                      <a:pt x="146464" y="511954"/>
                      <a:pt x="161425" y="404899"/>
                      <a:pt x="147867" y="318882"/>
                    </a:cubicBezTo>
                    <a:cubicBezTo>
                      <a:pt x="134309" y="232865"/>
                      <a:pt x="123089" y="213698"/>
                      <a:pt x="60914" y="1225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EC"/>
                  </a:gs>
                  <a:gs pos="79000">
                    <a:srgbClr val="7030A0"/>
                  </a:gs>
                  <a:gs pos="100000">
                    <a:srgbClr val="7030A0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5" name="Group 3564">
              <a:extLst>
                <a:ext uri="{FF2B5EF4-FFF2-40B4-BE49-F238E27FC236}">
                  <a16:creationId xmlns:a16="http://schemas.microsoft.com/office/drawing/2014/main" id="{F66E377C-ED7B-6D44-A0BF-0BFE9B614CFE}"/>
                </a:ext>
              </a:extLst>
            </p:cNvPr>
            <p:cNvGrpSpPr/>
            <p:nvPr/>
          </p:nvGrpSpPr>
          <p:grpSpPr>
            <a:xfrm>
              <a:off x="21741802" y="9395500"/>
              <a:ext cx="1919016" cy="6226043"/>
              <a:chOff x="10758587" y="9918806"/>
              <a:chExt cx="1919016" cy="6226043"/>
            </a:xfrm>
          </p:grpSpPr>
          <p:grpSp>
            <p:nvGrpSpPr>
              <p:cNvPr id="4675" name="Group 4674">
                <a:extLst>
                  <a:ext uri="{FF2B5EF4-FFF2-40B4-BE49-F238E27FC236}">
                    <a16:creationId xmlns:a16="http://schemas.microsoft.com/office/drawing/2014/main" id="{391F2EF7-0BEC-F544-90FC-359E952B3713}"/>
                  </a:ext>
                </a:extLst>
              </p:cNvPr>
              <p:cNvGrpSpPr/>
              <p:nvPr/>
            </p:nvGrpSpPr>
            <p:grpSpPr>
              <a:xfrm>
                <a:off x="10802444" y="9918806"/>
                <a:ext cx="1831303" cy="6226043"/>
                <a:chOff x="10799373" y="9918806"/>
                <a:chExt cx="1831303" cy="6226043"/>
              </a:xfrm>
            </p:grpSpPr>
            <p:sp>
              <p:nvSpPr>
                <p:cNvPr id="4681" name="Freeform 4680">
                  <a:extLst>
                    <a:ext uri="{FF2B5EF4-FFF2-40B4-BE49-F238E27FC236}">
                      <a16:creationId xmlns:a16="http://schemas.microsoft.com/office/drawing/2014/main" id="{A776F21F-F615-FD49-B4B8-7A7212A662D5}"/>
                    </a:ext>
                  </a:extLst>
                </p:cNvPr>
                <p:cNvSpPr/>
                <p:nvPr/>
              </p:nvSpPr>
              <p:spPr>
                <a:xfrm>
                  <a:off x="10830342" y="9918806"/>
                  <a:ext cx="1775507" cy="1399732"/>
                </a:xfrm>
                <a:custGeom>
                  <a:avLst/>
                  <a:gdLst>
                    <a:gd name="connsiteX0" fmla="*/ 13488 w 1833868"/>
                    <a:gd name="connsiteY0" fmla="*/ 1184285 h 1405888"/>
                    <a:gd name="connsiteX1" fmla="*/ 128489 w 1833868"/>
                    <a:gd name="connsiteY1" fmla="*/ 536351 h 1405888"/>
                    <a:gd name="connsiteX2" fmla="*/ 24708 w 1833868"/>
                    <a:gd name="connsiteY2" fmla="*/ 297934 h 1405888"/>
                    <a:gd name="connsiteX3" fmla="*/ 153734 w 1833868"/>
                    <a:gd name="connsiteY3" fmla="*/ 398910 h 1405888"/>
                    <a:gd name="connsiteX4" fmla="*/ 358492 w 1833868"/>
                    <a:gd name="connsiteY4" fmla="*/ 320373 h 1405888"/>
                    <a:gd name="connsiteX5" fmla="*/ 333248 w 1833868"/>
                    <a:gd name="connsiteY5" fmla="*/ 202567 h 1405888"/>
                    <a:gd name="connsiteX6" fmla="*/ 473493 w 1833868"/>
                    <a:gd name="connsiteY6" fmla="*/ 267080 h 1405888"/>
                    <a:gd name="connsiteX7" fmla="*/ 610934 w 1833868"/>
                    <a:gd name="connsiteY7" fmla="*/ 34272 h 1405888"/>
                    <a:gd name="connsiteX8" fmla="*/ 916669 w 1833868"/>
                    <a:gd name="connsiteY8" fmla="*/ 45492 h 1405888"/>
                    <a:gd name="connsiteX9" fmla="*/ 1155086 w 1833868"/>
                    <a:gd name="connsiteY9" fmla="*/ 11833 h 1405888"/>
                    <a:gd name="connsiteX10" fmla="*/ 1362649 w 1833868"/>
                    <a:gd name="connsiteY10" fmla="*/ 278299 h 1405888"/>
                    <a:gd name="connsiteX11" fmla="*/ 1474845 w 1833868"/>
                    <a:gd name="connsiteY11" fmla="*/ 177323 h 1405888"/>
                    <a:gd name="connsiteX12" fmla="*/ 1486065 w 1833868"/>
                    <a:gd name="connsiteY12" fmla="*/ 314763 h 1405888"/>
                    <a:gd name="connsiteX13" fmla="*/ 1657164 w 1833868"/>
                    <a:gd name="connsiteY13" fmla="*/ 426959 h 1405888"/>
                    <a:gd name="connsiteX14" fmla="*/ 1713262 w 1833868"/>
                    <a:gd name="connsiteY14" fmla="*/ 258665 h 1405888"/>
                    <a:gd name="connsiteX15" fmla="*/ 1760946 w 1833868"/>
                    <a:gd name="connsiteY15" fmla="*/ 446594 h 1405888"/>
                    <a:gd name="connsiteX16" fmla="*/ 1749726 w 1833868"/>
                    <a:gd name="connsiteY16" fmla="*/ 749524 h 1405888"/>
                    <a:gd name="connsiteX17" fmla="*/ 1794605 w 1833868"/>
                    <a:gd name="connsiteY17" fmla="*/ 1240383 h 1405888"/>
                    <a:gd name="connsiteX18" fmla="*/ 1104597 w 1833868"/>
                    <a:gd name="connsiteY18" fmla="*/ 909404 h 1405888"/>
                    <a:gd name="connsiteX19" fmla="*/ 899839 w 1833868"/>
                    <a:gd name="connsiteY19" fmla="*/ 1405872 h 1405888"/>
                    <a:gd name="connsiteX20" fmla="*/ 504347 w 1833868"/>
                    <a:gd name="connsiteY20" fmla="*/ 889769 h 1405888"/>
                    <a:gd name="connsiteX21" fmla="*/ 13488 w 183386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4066"/>
                    <a:gd name="connsiteY0" fmla="*/ 1184285 h 1405888"/>
                    <a:gd name="connsiteX1" fmla="*/ 132099 w 1834066"/>
                    <a:gd name="connsiteY1" fmla="*/ 536351 h 1405888"/>
                    <a:gd name="connsiteX2" fmla="*/ 28318 w 1834066"/>
                    <a:gd name="connsiteY2" fmla="*/ 297934 h 1405888"/>
                    <a:gd name="connsiteX3" fmla="*/ 157344 w 1834066"/>
                    <a:gd name="connsiteY3" fmla="*/ 398910 h 1405888"/>
                    <a:gd name="connsiteX4" fmla="*/ 362102 w 1834066"/>
                    <a:gd name="connsiteY4" fmla="*/ 320373 h 1405888"/>
                    <a:gd name="connsiteX5" fmla="*/ 336858 w 1834066"/>
                    <a:gd name="connsiteY5" fmla="*/ 202567 h 1405888"/>
                    <a:gd name="connsiteX6" fmla="*/ 477103 w 1834066"/>
                    <a:gd name="connsiteY6" fmla="*/ 267080 h 1405888"/>
                    <a:gd name="connsiteX7" fmla="*/ 614544 w 1834066"/>
                    <a:gd name="connsiteY7" fmla="*/ 34272 h 1405888"/>
                    <a:gd name="connsiteX8" fmla="*/ 920279 w 1834066"/>
                    <a:gd name="connsiteY8" fmla="*/ 45492 h 1405888"/>
                    <a:gd name="connsiteX9" fmla="*/ 1158696 w 1834066"/>
                    <a:gd name="connsiteY9" fmla="*/ 11833 h 1405888"/>
                    <a:gd name="connsiteX10" fmla="*/ 1366259 w 1834066"/>
                    <a:gd name="connsiteY10" fmla="*/ 278299 h 1405888"/>
                    <a:gd name="connsiteX11" fmla="*/ 1478455 w 1834066"/>
                    <a:gd name="connsiteY11" fmla="*/ 177323 h 1405888"/>
                    <a:gd name="connsiteX12" fmla="*/ 1489675 w 1834066"/>
                    <a:gd name="connsiteY12" fmla="*/ 314763 h 1405888"/>
                    <a:gd name="connsiteX13" fmla="*/ 1660774 w 1834066"/>
                    <a:gd name="connsiteY13" fmla="*/ 426959 h 1405888"/>
                    <a:gd name="connsiteX14" fmla="*/ 1716872 w 1834066"/>
                    <a:gd name="connsiteY14" fmla="*/ 258665 h 1405888"/>
                    <a:gd name="connsiteX15" fmla="*/ 1764556 w 1834066"/>
                    <a:gd name="connsiteY15" fmla="*/ 446594 h 1405888"/>
                    <a:gd name="connsiteX16" fmla="*/ 1753336 w 1834066"/>
                    <a:gd name="connsiteY16" fmla="*/ 749524 h 1405888"/>
                    <a:gd name="connsiteX17" fmla="*/ 1798215 w 1834066"/>
                    <a:gd name="connsiteY17" fmla="*/ 1240383 h 1405888"/>
                    <a:gd name="connsiteX18" fmla="*/ 1155890 w 1834066"/>
                    <a:gd name="connsiteY18" fmla="*/ 906600 h 1405888"/>
                    <a:gd name="connsiteX19" fmla="*/ 903449 w 1834066"/>
                    <a:gd name="connsiteY19" fmla="*/ 1405872 h 1405888"/>
                    <a:gd name="connsiteX20" fmla="*/ 572470 w 1834066"/>
                    <a:gd name="connsiteY20" fmla="*/ 900989 h 1405888"/>
                    <a:gd name="connsiteX21" fmla="*/ 17098 w 1834066"/>
                    <a:gd name="connsiteY21" fmla="*/ 1184285 h 1405888"/>
                    <a:gd name="connsiteX0" fmla="*/ 17098 w 1834066"/>
                    <a:gd name="connsiteY0" fmla="*/ 1184285 h 1405888"/>
                    <a:gd name="connsiteX1" fmla="*/ 132099 w 1834066"/>
                    <a:gd name="connsiteY1" fmla="*/ 536351 h 1405888"/>
                    <a:gd name="connsiteX2" fmla="*/ 28318 w 1834066"/>
                    <a:gd name="connsiteY2" fmla="*/ 297934 h 1405888"/>
                    <a:gd name="connsiteX3" fmla="*/ 157344 w 1834066"/>
                    <a:gd name="connsiteY3" fmla="*/ 398910 h 1405888"/>
                    <a:gd name="connsiteX4" fmla="*/ 362102 w 1834066"/>
                    <a:gd name="connsiteY4" fmla="*/ 320373 h 1405888"/>
                    <a:gd name="connsiteX5" fmla="*/ 336858 w 1834066"/>
                    <a:gd name="connsiteY5" fmla="*/ 202567 h 1405888"/>
                    <a:gd name="connsiteX6" fmla="*/ 477103 w 1834066"/>
                    <a:gd name="connsiteY6" fmla="*/ 267080 h 1405888"/>
                    <a:gd name="connsiteX7" fmla="*/ 614544 w 1834066"/>
                    <a:gd name="connsiteY7" fmla="*/ 34272 h 1405888"/>
                    <a:gd name="connsiteX8" fmla="*/ 920279 w 1834066"/>
                    <a:gd name="connsiteY8" fmla="*/ 45492 h 1405888"/>
                    <a:gd name="connsiteX9" fmla="*/ 1158696 w 1834066"/>
                    <a:gd name="connsiteY9" fmla="*/ 11833 h 1405888"/>
                    <a:gd name="connsiteX10" fmla="*/ 1366259 w 1834066"/>
                    <a:gd name="connsiteY10" fmla="*/ 278299 h 1405888"/>
                    <a:gd name="connsiteX11" fmla="*/ 1478455 w 1834066"/>
                    <a:gd name="connsiteY11" fmla="*/ 177323 h 1405888"/>
                    <a:gd name="connsiteX12" fmla="*/ 1489675 w 1834066"/>
                    <a:gd name="connsiteY12" fmla="*/ 314763 h 1405888"/>
                    <a:gd name="connsiteX13" fmla="*/ 1660774 w 1834066"/>
                    <a:gd name="connsiteY13" fmla="*/ 426959 h 1405888"/>
                    <a:gd name="connsiteX14" fmla="*/ 1716872 w 1834066"/>
                    <a:gd name="connsiteY14" fmla="*/ 258665 h 1405888"/>
                    <a:gd name="connsiteX15" fmla="*/ 1764556 w 1834066"/>
                    <a:gd name="connsiteY15" fmla="*/ 446594 h 1405888"/>
                    <a:gd name="connsiteX16" fmla="*/ 1753336 w 1834066"/>
                    <a:gd name="connsiteY16" fmla="*/ 749524 h 1405888"/>
                    <a:gd name="connsiteX17" fmla="*/ 1798215 w 1834066"/>
                    <a:gd name="connsiteY17" fmla="*/ 1240383 h 1405888"/>
                    <a:gd name="connsiteX18" fmla="*/ 1155890 w 1834066"/>
                    <a:gd name="connsiteY18" fmla="*/ 906600 h 1405888"/>
                    <a:gd name="connsiteX19" fmla="*/ 903449 w 1834066"/>
                    <a:gd name="connsiteY19" fmla="*/ 1405872 h 1405888"/>
                    <a:gd name="connsiteX20" fmla="*/ 572470 w 1834066"/>
                    <a:gd name="connsiteY20" fmla="*/ 900989 h 1405888"/>
                    <a:gd name="connsiteX21" fmla="*/ 17098 w 1834066"/>
                    <a:gd name="connsiteY21" fmla="*/ 1184285 h 1405888"/>
                    <a:gd name="connsiteX0" fmla="*/ 0 w 1816968"/>
                    <a:gd name="connsiteY0" fmla="*/ 1184285 h 1405888"/>
                    <a:gd name="connsiteX1" fmla="*/ 115001 w 1816968"/>
                    <a:gd name="connsiteY1" fmla="*/ 536351 h 1405888"/>
                    <a:gd name="connsiteX2" fmla="*/ 11220 w 1816968"/>
                    <a:gd name="connsiteY2" fmla="*/ 297934 h 1405888"/>
                    <a:gd name="connsiteX3" fmla="*/ 140246 w 1816968"/>
                    <a:gd name="connsiteY3" fmla="*/ 398910 h 1405888"/>
                    <a:gd name="connsiteX4" fmla="*/ 345004 w 1816968"/>
                    <a:gd name="connsiteY4" fmla="*/ 320373 h 1405888"/>
                    <a:gd name="connsiteX5" fmla="*/ 319760 w 1816968"/>
                    <a:gd name="connsiteY5" fmla="*/ 202567 h 1405888"/>
                    <a:gd name="connsiteX6" fmla="*/ 460005 w 1816968"/>
                    <a:gd name="connsiteY6" fmla="*/ 267080 h 1405888"/>
                    <a:gd name="connsiteX7" fmla="*/ 597446 w 1816968"/>
                    <a:gd name="connsiteY7" fmla="*/ 34272 h 1405888"/>
                    <a:gd name="connsiteX8" fmla="*/ 903181 w 1816968"/>
                    <a:gd name="connsiteY8" fmla="*/ 45492 h 1405888"/>
                    <a:gd name="connsiteX9" fmla="*/ 1141598 w 1816968"/>
                    <a:gd name="connsiteY9" fmla="*/ 11833 h 1405888"/>
                    <a:gd name="connsiteX10" fmla="*/ 1349161 w 1816968"/>
                    <a:gd name="connsiteY10" fmla="*/ 278299 h 1405888"/>
                    <a:gd name="connsiteX11" fmla="*/ 1461357 w 1816968"/>
                    <a:gd name="connsiteY11" fmla="*/ 177323 h 1405888"/>
                    <a:gd name="connsiteX12" fmla="*/ 1472577 w 1816968"/>
                    <a:gd name="connsiteY12" fmla="*/ 314763 h 1405888"/>
                    <a:gd name="connsiteX13" fmla="*/ 1643676 w 1816968"/>
                    <a:gd name="connsiteY13" fmla="*/ 426959 h 1405888"/>
                    <a:gd name="connsiteX14" fmla="*/ 1699774 w 1816968"/>
                    <a:gd name="connsiteY14" fmla="*/ 258665 h 1405888"/>
                    <a:gd name="connsiteX15" fmla="*/ 1747458 w 1816968"/>
                    <a:gd name="connsiteY15" fmla="*/ 446594 h 1405888"/>
                    <a:gd name="connsiteX16" fmla="*/ 1736238 w 1816968"/>
                    <a:gd name="connsiteY16" fmla="*/ 749524 h 1405888"/>
                    <a:gd name="connsiteX17" fmla="*/ 1781117 w 1816968"/>
                    <a:gd name="connsiteY17" fmla="*/ 1240383 h 1405888"/>
                    <a:gd name="connsiteX18" fmla="*/ 1138792 w 1816968"/>
                    <a:gd name="connsiteY18" fmla="*/ 906600 h 1405888"/>
                    <a:gd name="connsiteX19" fmla="*/ 886351 w 1816968"/>
                    <a:gd name="connsiteY19" fmla="*/ 1405872 h 1405888"/>
                    <a:gd name="connsiteX20" fmla="*/ 555372 w 1816968"/>
                    <a:gd name="connsiteY20" fmla="*/ 900989 h 1405888"/>
                    <a:gd name="connsiteX21" fmla="*/ 0 w 1816968"/>
                    <a:gd name="connsiteY21" fmla="*/ 1184285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778238"/>
                    <a:gd name="connsiteY0" fmla="*/ 1198309 h 1405888"/>
                    <a:gd name="connsiteX1" fmla="*/ 109391 w 1778238"/>
                    <a:gd name="connsiteY1" fmla="*/ 536351 h 1405888"/>
                    <a:gd name="connsiteX2" fmla="*/ 5610 w 1778238"/>
                    <a:gd name="connsiteY2" fmla="*/ 297934 h 1405888"/>
                    <a:gd name="connsiteX3" fmla="*/ 134636 w 1778238"/>
                    <a:gd name="connsiteY3" fmla="*/ 398910 h 1405888"/>
                    <a:gd name="connsiteX4" fmla="*/ 339394 w 1778238"/>
                    <a:gd name="connsiteY4" fmla="*/ 320373 h 1405888"/>
                    <a:gd name="connsiteX5" fmla="*/ 314150 w 1778238"/>
                    <a:gd name="connsiteY5" fmla="*/ 202567 h 1405888"/>
                    <a:gd name="connsiteX6" fmla="*/ 454395 w 1778238"/>
                    <a:gd name="connsiteY6" fmla="*/ 267080 h 1405888"/>
                    <a:gd name="connsiteX7" fmla="*/ 591836 w 1778238"/>
                    <a:gd name="connsiteY7" fmla="*/ 34272 h 1405888"/>
                    <a:gd name="connsiteX8" fmla="*/ 897571 w 1778238"/>
                    <a:gd name="connsiteY8" fmla="*/ 45492 h 1405888"/>
                    <a:gd name="connsiteX9" fmla="*/ 1135988 w 1778238"/>
                    <a:gd name="connsiteY9" fmla="*/ 11833 h 1405888"/>
                    <a:gd name="connsiteX10" fmla="*/ 1343551 w 1778238"/>
                    <a:gd name="connsiteY10" fmla="*/ 278299 h 1405888"/>
                    <a:gd name="connsiteX11" fmla="*/ 1455747 w 1778238"/>
                    <a:gd name="connsiteY11" fmla="*/ 177323 h 1405888"/>
                    <a:gd name="connsiteX12" fmla="*/ 1466967 w 1778238"/>
                    <a:gd name="connsiteY12" fmla="*/ 314763 h 1405888"/>
                    <a:gd name="connsiteX13" fmla="*/ 1638066 w 1778238"/>
                    <a:gd name="connsiteY13" fmla="*/ 426959 h 1405888"/>
                    <a:gd name="connsiteX14" fmla="*/ 1694164 w 1778238"/>
                    <a:gd name="connsiteY14" fmla="*/ 258665 h 1405888"/>
                    <a:gd name="connsiteX15" fmla="*/ 1741848 w 1778238"/>
                    <a:gd name="connsiteY15" fmla="*/ 446594 h 1405888"/>
                    <a:gd name="connsiteX16" fmla="*/ 1730628 w 1778238"/>
                    <a:gd name="connsiteY16" fmla="*/ 749524 h 1405888"/>
                    <a:gd name="connsiteX17" fmla="*/ 1775507 w 1778238"/>
                    <a:gd name="connsiteY17" fmla="*/ 1240383 h 1405888"/>
                    <a:gd name="connsiteX18" fmla="*/ 1133182 w 1778238"/>
                    <a:gd name="connsiteY18" fmla="*/ 906600 h 1405888"/>
                    <a:gd name="connsiteX19" fmla="*/ 880741 w 1778238"/>
                    <a:gd name="connsiteY19" fmla="*/ 1405872 h 1405888"/>
                    <a:gd name="connsiteX20" fmla="*/ 549762 w 1778238"/>
                    <a:gd name="connsiteY20" fmla="*/ 900989 h 1405888"/>
                    <a:gd name="connsiteX21" fmla="*/ 0 w 1778238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33182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66841 w 1775542"/>
                    <a:gd name="connsiteY18" fmla="*/ 884161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66841 w 1775542"/>
                    <a:gd name="connsiteY18" fmla="*/ 884161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55621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47207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47207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47207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610 w 1775542"/>
                    <a:gd name="connsiteY2" fmla="*/ 297934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42199 w 1775542"/>
                    <a:gd name="connsiteY5" fmla="*/ 18854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42199 w 1775542"/>
                    <a:gd name="connsiteY5" fmla="*/ 18854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297320 w 1775542"/>
                    <a:gd name="connsiteY5" fmla="*/ 199762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297320 w 1775542"/>
                    <a:gd name="connsiteY5" fmla="*/ 199762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3314 h 1400877"/>
                    <a:gd name="connsiteX1" fmla="*/ 109391 w 1775542"/>
                    <a:gd name="connsiteY1" fmla="*/ 531356 h 1400877"/>
                    <a:gd name="connsiteX2" fmla="*/ 53293 w 1775542"/>
                    <a:gd name="connsiteY2" fmla="*/ 264890 h 1400877"/>
                    <a:gd name="connsiteX3" fmla="*/ 134636 w 1775542"/>
                    <a:gd name="connsiteY3" fmla="*/ 393915 h 1400877"/>
                    <a:gd name="connsiteX4" fmla="*/ 339394 w 1775542"/>
                    <a:gd name="connsiteY4" fmla="*/ 315378 h 1400877"/>
                    <a:gd name="connsiteX5" fmla="*/ 316955 w 1775542"/>
                    <a:gd name="connsiteY5" fmla="*/ 177938 h 1400877"/>
                    <a:gd name="connsiteX6" fmla="*/ 454395 w 1775542"/>
                    <a:gd name="connsiteY6" fmla="*/ 262085 h 1400877"/>
                    <a:gd name="connsiteX7" fmla="*/ 591836 w 1775542"/>
                    <a:gd name="connsiteY7" fmla="*/ 29277 h 1400877"/>
                    <a:gd name="connsiteX8" fmla="*/ 897571 w 1775542"/>
                    <a:gd name="connsiteY8" fmla="*/ 40497 h 1400877"/>
                    <a:gd name="connsiteX9" fmla="*/ 1155623 w 1775542"/>
                    <a:gd name="connsiteY9" fmla="*/ 12448 h 1400877"/>
                    <a:gd name="connsiteX10" fmla="*/ 1343551 w 1775542"/>
                    <a:gd name="connsiteY10" fmla="*/ 273304 h 1400877"/>
                    <a:gd name="connsiteX11" fmla="*/ 1455747 w 1775542"/>
                    <a:gd name="connsiteY11" fmla="*/ 172328 h 1400877"/>
                    <a:gd name="connsiteX12" fmla="*/ 1466967 w 1775542"/>
                    <a:gd name="connsiteY12" fmla="*/ 309768 h 1400877"/>
                    <a:gd name="connsiteX13" fmla="*/ 1638066 w 1775542"/>
                    <a:gd name="connsiteY13" fmla="*/ 421964 h 1400877"/>
                    <a:gd name="connsiteX14" fmla="*/ 1694164 w 1775542"/>
                    <a:gd name="connsiteY14" fmla="*/ 253670 h 1400877"/>
                    <a:gd name="connsiteX15" fmla="*/ 1741848 w 1775542"/>
                    <a:gd name="connsiteY15" fmla="*/ 441599 h 1400877"/>
                    <a:gd name="connsiteX16" fmla="*/ 1730628 w 1775542"/>
                    <a:gd name="connsiteY16" fmla="*/ 744529 h 1400877"/>
                    <a:gd name="connsiteX17" fmla="*/ 1775507 w 1775542"/>
                    <a:gd name="connsiteY17" fmla="*/ 1235388 h 1400877"/>
                    <a:gd name="connsiteX18" fmla="*/ 1147207 w 1775542"/>
                    <a:gd name="connsiteY18" fmla="*/ 901605 h 1400877"/>
                    <a:gd name="connsiteX19" fmla="*/ 880741 w 1775542"/>
                    <a:gd name="connsiteY19" fmla="*/ 1400877 h 1400877"/>
                    <a:gd name="connsiteX20" fmla="*/ 549762 w 1775542"/>
                    <a:gd name="connsiteY20" fmla="*/ 895994 h 1400877"/>
                    <a:gd name="connsiteX21" fmla="*/ 0 w 1775542"/>
                    <a:gd name="connsiteY21" fmla="*/ 1193314 h 1400877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814550"/>
                    <a:gd name="connsiteY0" fmla="*/ 1192169 h 1399732"/>
                    <a:gd name="connsiteX1" fmla="*/ 109391 w 1814550"/>
                    <a:gd name="connsiteY1" fmla="*/ 530211 h 1399732"/>
                    <a:gd name="connsiteX2" fmla="*/ 53293 w 1814550"/>
                    <a:gd name="connsiteY2" fmla="*/ 263745 h 1399732"/>
                    <a:gd name="connsiteX3" fmla="*/ 134636 w 1814550"/>
                    <a:gd name="connsiteY3" fmla="*/ 392770 h 1399732"/>
                    <a:gd name="connsiteX4" fmla="*/ 339394 w 1814550"/>
                    <a:gd name="connsiteY4" fmla="*/ 314233 h 1399732"/>
                    <a:gd name="connsiteX5" fmla="*/ 316955 w 1814550"/>
                    <a:gd name="connsiteY5" fmla="*/ 176793 h 1399732"/>
                    <a:gd name="connsiteX6" fmla="*/ 454395 w 1814550"/>
                    <a:gd name="connsiteY6" fmla="*/ 260940 h 1399732"/>
                    <a:gd name="connsiteX7" fmla="*/ 591836 w 1814550"/>
                    <a:gd name="connsiteY7" fmla="*/ 28132 h 1399732"/>
                    <a:gd name="connsiteX8" fmla="*/ 897571 w 1814550"/>
                    <a:gd name="connsiteY8" fmla="*/ 39352 h 1399732"/>
                    <a:gd name="connsiteX9" fmla="*/ 1155623 w 1814550"/>
                    <a:gd name="connsiteY9" fmla="*/ 11303 h 1399732"/>
                    <a:gd name="connsiteX10" fmla="*/ 1343551 w 1814550"/>
                    <a:gd name="connsiteY10" fmla="*/ 272159 h 1399732"/>
                    <a:gd name="connsiteX11" fmla="*/ 1455747 w 1814550"/>
                    <a:gd name="connsiteY11" fmla="*/ 171183 h 1399732"/>
                    <a:gd name="connsiteX12" fmla="*/ 1466967 w 1814550"/>
                    <a:gd name="connsiteY12" fmla="*/ 308623 h 1399732"/>
                    <a:gd name="connsiteX13" fmla="*/ 1638066 w 1814550"/>
                    <a:gd name="connsiteY13" fmla="*/ 420819 h 1399732"/>
                    <a:gd name="connsiteX14" fmla="*/ 1694164 w 1814550"/>
                    <a:gd name="connsiteY14" fmla="*/ 252525 h 1399732"/>
                    <a:gd name="connsiteX15" fmla="*/ 1741848 w 1814550"/>
                    <a:gd name="connsiteY15" fmla="*/ 440454 h 1399732"/>
                    <a:gd name="connsiteX16" fmla="*/ 1775507 w 1814550"/>
                    <a:gd name="connsiteY16" fmla="*/ 1234243 h 1399732"/>
                    <a:gd name="connsiteX17" fmla="*/ 1147207 w 1814550"/>
                    <a:gd name="connsiteY17" fmla="*/ 900460 h 1399732"/>
                    <a:gd name="connsiteX18" fmla="*/ 880741 w 1814550"/>
                    <a:gd name="connsiteY18" fmla="*/ 1399732 h 1399732"/>
                    <a:gd name="connsiteX19" fmla="*/ 549762 w 1814550"/>
                    <a:gd name="connsiteY19" fmla="*/ 894849 h 1399732"/>
                    <a:gd name="connsiteX20" fmla="*/ 0 w 1814550"/>
                    <a:gd name="connsiteY20" fmla="*/ 1192169 h 1399732"/>
                    <a:gd name="connsiteX0" fmla="*/ 0 w 1812403"/>
                    <a:gd name="connsiteY0" fmla="*/ 1192169 h 1399732"/>
                    <a:gd name="connsiteX1" fmla="*/ 109391 w 1812403"/>
                    <a:gd name="connsiteY1" fmla="*/ 530211 h 1399732"/>
                    <a:gd name="connsiteX2" fmla="*/ 53293 w 1812403"/>
                    <a:gd name="connsiteY2" fmla="*/ 263745 h 1399732"/>
                    <a:gd name="connsiteX3" fmla="*/ 134636 w 1812403"/>
                    <a:gd name="connsiteY3" fmla="*/ 392770 h 1399732"/>
                    <a:gd name="connsiteX4" fmla="*/ 339394 w 1812403"/>
                    <a:gd name="connsiteY4" fmla="*/ 314233 h 1399732"/>
                    <a:gd name="connsiteX5" fmla="*/ 316955 w 1812403"/>
                    <a:gd name="connsiteY5" fmla="*/ 176793 h 1399732"/>
                    <a:gd name="connsiteX6" fmla="*/ 454395 w 1812403"/>
                    <a:gd name="connsiteY6" fmla="*/ 260940 h 1399732"/>
                    <a:gd name="connsiteX7" fmla="*/ 591836 w 1812403"/>
                    <a:gd name="connsiteY7" fmla="*/ 28132 h 1399732"/>
                    <a:gd name="connsiteX8" fmla="*/ 897571 w 1812403"/>
                    <a:gd name="connsiteY8" fmla="*/ 39352 h 1399732"/>
                    <a:gd name="connsiteX9" fmla="*/ 1155623 w 1812403"/>
                    <a:gd name="connsiteY9" fmla="*/ 11303 h 1399732"/>
                    <a:gd name="connsiteX10" fmla="*/ 1343551 w 1812403"/>
                    <a:gd name="connsiteY10" fmla="*/ 272159 h 1399732"/>
                    <a:gd name="connsiteX11" fmla="*/ 1455747 w 1812403"/>
                    <a:gd name="connsiteY11" fmla="*/ 171183 h 1399732"/>
                    <a:gd name="connsiteX12" fmla="*/ 1466967 w 1812403"/>
                    <a:gd name="connsiteY12" fmla="*/ 308623 h 1399732"/>
                    <a:gd name="connsiteX13" fmla="*/ 1638066 w 1812403"/>
                    <a:gd name="connsiteY13" fmla="*/ 420819 h 1399732"/>
                    <a:gd name="connsiteX14" fmla="*/ 1694164 w 1812403"/>
                    <a:gd name="connsiteY14" fmla="*/ 252525 h 1399732"/>
                    <a:gd name="connsiteX15" fmla="*/ 1730628 w 1812403"/>
                    <a:gd name="connsiteY15" fmla="*/ 555455 h 1399732"/>
                    <a:gd name="connsiteX16" fmla="*/ 1775507 w 1812403"/>
                    <a:gd name="connsiteY16" fmla="*/ 1234243 h 1399732"/>
                    <a:gd name="connsiteX17" fmla="*/ 1147207 w 1812403"/>
                    <a:gd name="connsiteY17" fmla="*/ 900460 h 1399732"/>
                    <a:gd name="connsiteX18" fmla="*/ 880741 w 1812403"/>
                    <a:gd name="connsiteY18" fmla="*/ 1399732 h 1399732"/>
                    <a:gd name="connsiteX19" fmla="*/ 549762 w 1812403"/>
                    <a:gd name="connsiteY19" fmla="*/ 894849 h 1399732"/>
                    <a:gd name="connsiteX20" fmla="*/ 0 w 1812403"/>
                    <a:gd name="connsiteY20" fmla="*/ 1192169 h 1399732"/>
                    <a:gd name="connsiteX0" fmla="*/ 0 w 1806206"/>
                    <a:gd name="connsiteY0" fmla="*/ 1192169 h 1399732"/>
                    <a:gd name="connsiteX1" fmla="*/ 109391 w 1806206"/>
                    <a:gd name="connsiteY1" fmla="*/ 530211 h 1399732"/>
                    <a:gd name="connsiteX2" fmla="*/ 53293 w 1806206"/>
                    <a:gd name="connsiteY2" fmla="*/ 263745 h 1399732"/>
                    <a:gd name="connsiteX3" fmla="*/ 134636 w 1806206"/>
                    <a:gd name="connsiteY3" fmla="*/ 392770 h 1399732"/>
                    <a:gd name="connsiteX4" fmla="*/ 339394 w 1806206"/>
                    <a:gd name="connsiteY4" fmla="*/ 314233 h 1399732"/>
                    <a:gd name="connsiteX5" fmla="*/ 316955 w 1806206"/>
                    <a:gd name="connsiteY5" fmla="*/ 176793 h 1399732"/>
                    <a:gd name="connsiteX6" fmla="*/ 454395 w 1806206"/>
                    <a:gd name="connsiteY6" fmla="*/ 260940 h 1399732"/>
                    <a:gd name="connsiteX7" fmla="*/ 591836 w 1806206"/>
                    <a:gd name="connsiteY7" fmla="*/ 28132 h 1399732"/>
                    <a:gd name="connsiteX8" fmla="*/ 897571 w 1806206"/>
                    <a:gd name="connsiteY8" fmla="*/ 39352 h 1399732"/>
                    <a:gd name="connsiteX9" fmla="*/ 1155623 w 1806206"/>
                    <a:gd name="connsiteY9" fmla="*/ 11303 h 1399732"/>
                    <a:gd name="connsiteX10" fmla="*/ 1343551 w 1806206"/>
                    <a:gd name="connsiteY10" fmla="*/ 272159 h 1399732"/>
                    <a:gd name="connsiteX11" fmla="*/ 1455747 w 1806206"/>
                    <a:gd name="connsiteY11" fmla="*/ 171183 h 1399732"/>
                    <a:gd name="connsiteX12" fmla="*/ 1466967 w 1806206"/>
                    <a:gd name="connsiteY12" fmla="*/ 308623 h 1399732"/>
                    <a:gd name="connsiteX13" fmla="*/ 1638066 w 1806206"/>
                    <a:gd name="connsiteY13" fmla="*/ 420819 h 1399732"/>
                    <a:gd name="connsiteX14" fmla="*/ 1694164 w 1806206"/>
                    <a:gd name="connsiteY14" fmla="*/ 252525 h 1399732"/>
                    <a:gd name="connsiteX15" fmla="*/ 1730628 w 1806206"/>
                    <a:gd name="connsiteY15" fmla="*/ 555455 h 1399732"/>
                    <a:gd name="connsiteX16" fmla="*/ 1775507 w 1806206"/>
                    <a:gd name="connsiteY16" fmla="*/ 1234243 h 1399732"/>
                    <a:gd name="connsiteX17" fmla="*/ 1147207 w 1806206"/>
                    <a:gd name="connsiteY17" fmla="*/ 900460 h 1399732"/>
                    <a:gd name="connsiteX18" fmla="*/ 880741 w 1806206"/>
                    <a:gd name="connsiteY18" fmla="*/ 1399732 h 1399732"/>
                    <a:gd name="connsiteX19" fmla="*/ 549762 w 1806206"/>
                    <a:gd name="connsiteY19" fmla="*/ 894849 h 1399732"/>
                    <a:gd name="connsiteX20" fmla="*/ 0 w 1806206"/>
                    <a:gd name="connsiteY20" fmla="*/ 1192169 h 1399732"/>
                    <a:gd name="connsiteX0" fmla="*/ 0 w 1806206"/>
                    <a:gd name="connsiteY0" fmla="*/ 1192169 h 1399732"/>
                    <a:gd name="connsiteX1" fmla="*/ 109391 w 1806206"/>
                    <a:gd name="connsiteY1" fmla="*/ 530211 h 1399732"/>
                    <a:gd name="connsiteX2" fmla="*/ 53293 w 1806206"/>
                    <a:gd name="connsiteY2" fmla="*/ 263745 h 1399732"/>
                    <a:gd name="connsiteX3" fmla="*/ 134636 w 1806206"/>
                    <a:gd name="connsiteY3" fmla="*/ 392770 h 1399732"/>
                    <a:gd name="connsiteX4" fmla="*/ 339394 w 1806206"/>
                    <a:gd name="connsiteY4" fmla="*/ 314233 h 1399732"/>
                    <a:gd name="connsiteX5" fmla="*/ 316955 w 1806206"/>
                    <a:gd name="connsiteY5" fmla="*/ 176793 h 1399732"/>
                    <a:gd name="connsiteX6" fmla="*/ 454395 w 1806206"/>
                    <a:gd name="connsiteY6" fmla="*/ 260940 h 1399732"/>
                    <a:gd name="connsiteX7" fmla="*/ 591836 w 1806206"/>
                    <a:gd name="connsiteY7" fmla="*/ 28132 h 1399732"/>
                    <a:gd name="connsiteX8" fmla="*/ 897571 w 1806206"/>
                    <a:gd name="connsiteY8" fmla="*/ 39352 h 1399732"/>
                    <a:gd name="connsiteX9" fmla="*/ 1155623 w 1806206"/>
                    <a:gd name="connsiteY9" fmla="*/ 11303 h 1399732"/>
                    <a:gd name="connsiteX10" fmla="*/ 1343551 w 1806206"/>
                    <a:gd name="connsiteY10" fmla="*/ 272159 h 1399732"/>
                    <a:gd name="connsiteX11" fmla="*/ 1455747 w 1806206"/>
                    <a:gd name="connsiteY11" fmla="*/ 171183 h 1399732"/>
                    <a:gd name="connsiteX12" fmla="*/ 1466967 w 1806206"/>
                    <a:gd name="connsiteY12" fmla="*/ 308623 h 1399732"/>
                    <a:gd name="connsiteX13" fmla="*/ 1638066 w 1806206"/>
                    <a:gd name="connsiteY13" fmla="*/ 420819 h 1399732"/>
                    <a:gd name="connsiteX14" fmla="*/ 1694164 w 1806206"/>
                    <a:gd name="connsiteY14" fmla="*/ 252525 h 1399732"/>
                    <a:gd name="connsiteX15" fmla="*/ 1730628 w 1806206"/>
                    <a:gd name="connsiteY15" fmla="*/ 555455 h 1399732"/>
                    <a:gd name="connsiteX16" fmla="*/ 1775507 w 1806206"/>
                    <a:gd name="connsiteY16" fmla="*/ 1234243 h 1399732"/>
                    <a:gd name="connsiteX17" fmla="*/ 1147207 w 1806206"/>
                    <a:gd name="connsiteY17" fmla="*/ 900460 h 1399732"/>
                    <a:gd name="connsiteX18" fmla="*/ 880741 w 1806206"/>
                    <a:gd name="connsiteY18" fmla="*/ 1399732 h 1399732"/>
                    <a:gd name="connsiteX19" fmla="*/ 549762 w 1806206"/>
                    <a:gd name="connsiteY19" fmla="*/ 894849 h 1399732"/>
                    <a:gd name="connsiteX20" fmla="*/ 0 w 1806206"/>
                    <a:gd name="connsiteY20" fmla="*/ 1192169 h 1399732"/>
                    <a:gd name="connsiteX0" fmla="*/ 0 w 1811955"/>
                    <a:gd name="connsiteY0" fmla="*/ 1192169 h 1399732"/>
                    <a:gd name="connsiteX1" fmla="*/ 109391 w 1811955"/>
                    <a:gd name="connsiteY1" fmla="*/ 530211 h 1399732"/>
                    <a:gd name="connsiteX2" fmla="*/ 53293 w 1811955"/>
                    <a:gd name="connsiteY2" fmla="*/ 263745 h 1399732"/>
                    <a:gd name="connsiteX3" fmla="*/ 134636 w 1811955"/>
                    <a:gd name="connsiteY3" fmla="*/ 392770 h 1399732"/>
                    <a:gd name="connsiteX4" fmla="*/ 339394 w 1811955"/>
                    <a:gd name="connsiteY4" fmla="*/ 314233 h 1399732"/>
                    <a:gd name="connsiteX5" fmla="*/ 316955 w 1811955"/>
                    <a:gd name="connsiteY5" fmla="*/ 176793 h 1399732"/>
                    <a:gd name="connsiteX6" fmla="*/ 454395 w 1811955"/>
                    <a:gd name="connsiteY6" fmla="*/ 260940 h 1399732"/>
                    <a:gd name="connsiteX7" fmla="*/ 591836 w 1811955"/>
                    <a:gd name="connsiteY7" fmla="*/ 28132 h 1399732"/>
                    <a:gd name="connsiteX8" fmla="*/ 897571 w 1811955"/>
                    <a:gd name="connsiteY8" fmla="*/ 39352 h 1399732"/>
                    <a:gd name="connsiteX9" fmla="*/ 1155623 w 1811955"/>
                    <a:gd name="connsiteY9" fmla="*/ 11303 h 1399732"/>
                    <a:gd name="connsiteX10" fmla="*/ 1343551 w 1811955"/>
                    <a:gd name="connsiteY10" fmla="*/ 272159 h 1399732"/>
                    <a:gd name="connsiteX11" fmla="*/ 1455747 w 1811955"/>
                    <a:gd name="connsiteY11" fmla="*/ 171183 h 1399732"/>
                    <a:gd name="connsiteX12" fmla="*/ 1466967 w 1811955"/>
                    <a:gd name="connsiteY12" fmla="*/ 308623 h 1399732"/>
                    <a:gd name="connsiteX13" fmla="*/ 1638066 w 1811955"/>
                    <a:gd name="connsiteY13" fmla="*/ 420819 h 1399732"/>
                    <a:gd name="connsiteX14" fmla="*/ 1710993 w 1811955"/>
                    <a:gd name="connsiteY14" fmla="*/ 246915 h 1399732"/>
                    <a:gd name="connsiteX15" fmla="*/ 1730628 w 1811955"/>
                    <a:gd name="connsiteY15" fmla="*/ 555455 h 1399732"/>
                    <a:gd name="connsiteX16" fmla="*/ 1775507 w 1811955"/>
                    <a:gd name="connsiteY16" fmla="*/ 1234243 h 1399732"/>
                    <a:gd name="connsiteX17" fmla="*/ 1147207 w 1811955"/>
                    <a:gd name="connsiteY17" fmla="*/ 900460 h 1399732"/>
                    <a:gd name="connsiteX18" fmla="*/ 880741 w 1811955"/>
                    <a:gd name="connsiteY18" fmla="*/ 1399732 h 1399732"/>
                    <a:gd name="connsiteX19" fmla="*/ 549762 w 1811955"/>
                    <a:gd name="connsiteY19" fmla="*/ 894849 h 1399732"/>
                    <a:gd name="connsiteX20" fmla="*/ 0 w 1811955"/>
                    <a:gd name="connsiteY20" fmla="*/ 1192169 h 1399732"/>
                    <a:gd name="connsiteX0" fmla="*/ 0 w 1811955"/>
                    <a:gd name="connsiteY0" fmla="*/ 1192169 h 1399732"/>
                    <a:gd name="connsiteX1" fmla="*/ 109391 w 1811955"/>
                    <a:gd name="connsiteY1" fmla="*/ 530211 h 1399732"/>
                    <a:gd name="connsiteX2" fmla="*/ 53293 w 1811955"/>
                    <a:gd name="connsiteY2" fmla="*/ 263745 h 1399732"/>
                    <a:gd name="connsiteX3" fmla="*/ 134636 w 1811955"/>
                    <a:gd name="connsiteY3" fmla="*/ 392770 h 1399732"/>
                    <a:gd name="connsiteX4" fmla="*/ 339394 w 1811955"/>
                    <a:gd name="connsiteY4" fmla="*/ 314233 h 1399732"/>
                    <a:gd name="connsiteX5" fmla="*/ 316955 w 1811955"/>
                    <a:gd name="connsiteY5" fmla="*/ 176793 h 1399732"/>
                    <a:gd name="connsiteX6" fmla="*/ 454395 w 1811955"/>
                    <a:gd name="connsiteY6" fmla="*/ 260940 h 1399732"/>
                    <a:gd name="connsiteX7" fmla="*/ 591836 w 1811955"/>
                    <a:gd name="connsiteY7" fmla="*/ 28132 h 1399732"/>
                    <a:gd name="connsiteX8" fmla="*/ 897571 w 1811955"/>
                    <a:gd name="connsiteY8" fmla="*/ 39352 h 1399732"/>
                    <a:gd name="connsiteX9" fmla="*/ 1155623 w 1811955"/>
                    <a:gd name="connsiteY9" fmla="*/ 11303 h 1399732"/>
                    <a:gd name="connsiteX10" fmla="*/ 1343551 w 1811955"/>
                    <a:gd name="connsiteY10" fmla="*/ 272159 h 1399732"/>
                    <a:gd name="connsiteX11" fmla="*/ 1455747 w 1811955"/>
                    <a:gd name="connsiteY11" fmla="*/ 171183 h 1399732"/>
                    <a:gd name="connsiteX12" fmla="*/ 1466967 w 1811955"/>
                    <a:gd name="connsiteY12" fmla="*/ 308623 h 1399732"/>
                    <a:gd name="connsiteX13" fmla="*/ 1638066 w 1811955"/>
                    <a:gd name="connsiteY13" fmla="*/ 420819 h 1399732"/>
                    <a:gd name="connsiteX14" fmla="*/ 1710993 w 1811955"/>
                    <a:gd name="connsiteY14" fmla="*/ 246915 h 1399732"/>
                    <a:gd name="connsiteX15" fmla="*/ 1730628 w 1811955"/>
                    <a:gd name="connsiteY15" fmla="*/ 555455 h 1399732"/>
                    <a:gd name="connsiteX16" fmla="*/ 1775507 w 1811955"/>
                    <a:gd name="connsiteY16" fmla="*/ 1234243 h 1399732"/>
                    <a:gd name="connsiteX17" fmla="*/ 1147207 w 1811955"/>
                    <a:gd name="connsiteY17" fmla="*/ 900460 h 1399732"/>
                    <a:gd name="connsiteX18" fmla="*/ 880741 w 1811955"/>
                    <a:gd name="connsiteY18" fmla="*/ 1399732 h 1399732"/>
                    <a:gd name="connsiteX19" fmla="*/ 549762 w 1811955"/>
                    <a:gd name="connsiteY19" fmla="*/ 894849 h 1399732"/>
                    <a:gd name="connsiteX20" fmla="*/ 0 w 1811955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75507" h="1399732">
                      <a:moveTo>
                        <a:pt x="0" y="1192169"/>
                      </a:moveTo>
                      <a:cubicBezTo>
                        <a:pt x="21972" y="1030419"/>
                        <a:pt x="176242" y="623240"/>
                        <a:pt x="109391" y="530211"/>
                      </a:cubicBezTo>
                      <a:cubicBezTo>
                        <a:pt x="42540" y="437182"/>
                        <a:pt x="-37867" y="300677"/>
                        <a:pt x="53293" y="263745"/>
                      </a:cubicBezTo>
                      <a:cubicBezTo>
                        <a:pt x="144453" y="226813"/>
                        <a:pt x="86953" y="384355"/>
                        <a:pt x="134636" y="392770"/>
                      </a:cubicBezTo>
                      <a:cubicBezTo>
                        <a:pt x="182319" y="401185"/>
                        <a:pt x="309008" y="350229"/>
                        <a:pt x="339394" y="314233"/>
                      </a:cubicBezTo>
                      <a:cubicBezTo>
                        <a:pt x="369780" y="278237"/>
                        <a:pt x="255715" y="208115"/>
                        <a:pt x="316955" y="176793"/>
                      </a:cubicBezTo>
                      <a:cubicBezTo>
                        <a:pt x="378195" y="145471"/>
                        <a:pt x="408582" y="285717"/>
                        <a:pt x="454395" y="260940"/>
                      </a:cubicBezTo>
                      <a:cubicBezTo>
                        <a:pt x="500208" y="236163"/>
                        <a:pt x="529192" y="84697"/>
                        <a:pt x="591836" y="28132"/>
                      </a:cubicBezTo>
                      <a:cubicBezTo>
                        <a:pt x="654480" y="-28433"/>
                        <a:pt x="803607" y="42157"/>
                        <a:pt x="897571" y="39352"/>
                      </a:cubicBezTo>
                      <a:cubicBezTo>
                        <a:pt x="991535" y="36547"/>
                        <a:pt x="1075683" y="-24693"/>
                        <a:pt x="1155623" y="11303"/>
                      </a:cubicBezTo>
                      <a:cubicBezTo>
                        <a:pt x="1235563" y="47299"/>
                        <a:pt x="1293530" y="245512"/>
                        <a:pt x="1343551" y="272159"/>
                      </a:cubicBezTo>
                      <a:cubicBezTo>
                        <a:pt x="1393572" y="298806"/>
                        <a:pt x="1390300" y="145472"/>
                        <a:pt x="1455747" y="171183"/>
                      </a:cubicBezTo>
                      <a:cubicBezTo>
                        <a:pt x="1521194" y="196894"/>
                        <a:pt x="1436581" y="267017"/>
                        <a:pt x="1466967" y="308623"/>
                      </a:cubicBezTo>
                      <a:cubicBezTo>
                        <a:pt x="1497354" y="350229"/>
                        <a:pt x="1597395" y="431104"/>
                        <a:pt x="1638066" y="420819"/>
                      </a:cubicBezTo>
                      <a:cubicBezTo>
                        <a:pt x="1678737" y="410534"/>
                        <a:pt x="1645078" y="263745"/>
                        <a:pt x="1710993" y="246915"/>
                      </a:cubicBezTo>
                      <a:cubicBezTo>
                        <a:pt x="1776908" y="230085"/>
                        <a:pt x="1719876" y="390900"/>
                        <a:pt x="1730628" y="555455"/>
                      </a:cubicBezTo>
                      <a:cubicBezTo>
                        <a:pt x="1741380" y="720010"/>
                        <a:pt x="1768028" y="1149161"/>
                        <a:pt x="1775507" y="1234243"/>
                      </a:cubicBezTo>
                      <a:cubicBezTo>
                        <a:pt x="1665180" y="1128592"/>
                        <a:pt x="1363652" y="923369"/>
                        <a:pt x="1147207" y="900460"/>
                      </a:cubicBezTo>
                      <a:cubicBezTo>
                        <a:pt x="930762" y="877551"/>
                        <a:pt x="1017247" y="1391785"/>
                        <a:pt x="880741" y="1399732"/>
                      </a:cubicBezTo>
                      <a:cubicBezTo>
                        <a:pt x="690942" y="1382435"/>
                        <a:pt x="822774" y="878954"/>
                        <a:pt x="549762" y="894849"/>
                      </a:cubicBezTo>
                      <a:cubicBezTo>
                        <a:pt x="276750" y="910744"/>
                        <a:pt x="129493" y="1098672"/>
                        <a:pt x="0" y="119216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8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8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85000"/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 w="285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  <p:grpSp>
              <p:nvGrpSpPr>
                <p:cNvPr id="4682" name="Group 4681">
                  <a:extLst>
                    <a:ext uri="{FF2B5EF4-FFF2-40B4-BE49-F238E27FC236}">
                      <a16:creationId xmlns:a16="http://schemas.microsoft.com/office/drawing/2014/main" id="{C3066F8E-C10A-9E42-AA93-6F0CEF1E76BC}"/>
                    </a:ext>
                  </a:extLst>
                </p:cNvPr>
                <p:cNvGrpSpPr/>
                <p:nvPr/>
              </p:nvGrpSpPr>
              <p:grpSpPr>
                <a:xfrm>
                  <a:off x="10799373" y="10800167"/>
                  <a:ext cx="1831303" cy="5344682"/>
                  <a:chOff x="10775469" y="10800167"/>
                  <a:chExt cx="1831303" cy="5344682"/>
                </a:xfrm>
              </p:grpSpPr>
              <p:grpSp>
                <p:nvGrpSpPr>
                  <p:cNvPr id="4684" name="Group 4683">
                    <a:extLst>
                      <a:ext uri="{FF2B5EF4-FFF2-40B4-BE49-F238E27FC236}">
                        <a16:creationId xmlns:a16="http://schemas.microsoft.com/office/drawing/2014/main" id="{422B9987-DE9F-E244-B2BC-8F18591887A6}"/>
                      </a:ext>
                    </a:extLst>
                  </p:cNvPr>
                  <p:cNvGrpSpPr/>
                  <p:nvPr/>
                </p:nvGrpSpPr>
                <p:grpSpPr>
                  <a:xfrm>
                    <a:off x="11268372" y="13029650"/>
                    <a:ext cx="851638" cy="3115199"/>
                    <a:chOff x="11301707" y="13029650"/>
                    <a:chExt cx="851638" cy="3115199"/>
                  </a:xfrm>
                </p:grpSpPr>
                <p:grpSp>
                  <p:nvGrpSpPr>
                    <p:cNvPr id="4686" name="Group 4685">
                      <a:extLst>
                        <a:ext uri="{FF2B5EF4-FFF2-40B4-BE49-F238E27FC236}">
                          <a16:creationId xmlns:a16="http://schemas.microsoft.com/office/drawing/2014/main" id="{25AEFD41-BCBA-0249-9C54-EBAD3E9FB0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301707" y="13029650"/>
                      <a:ext cx="851638" cy="1345130"/>
                      <a:chOff x="11295439" y="13029650"/>
                      <a:chExt cx="851638" cy="1345130"/>
                    </a:xfrm>
                  </p:grpSpPr>
                  <p:sp>
                    <p:nvSpPr>
                      <p:cNvPr id="4709" name="Freeform 4708">
                        <a:extLst>
                          <a:ext uri="{FF2B5EF4-FFF2-40B4-BE49-F238E27FC236}">
                            <a16:creationId xmlns:a16="http://schemas.microsoft.com/office/drawing/2014/main" id="{09C63F9E-5F70-3846-B94F-69DCCE935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99370" y="14039652"/>
                        <a:ext cx="843776" cy="230832"/>
                      </a:xfrm>
                      <a:custGeom>
                        <a:avLst/>
                        <a:gdLst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61238 w 1010052"/>
                          <a:gd name="connsiteY0" fmla="*/ 44301 h 210848"/>
                          <a:gd name="connsiteX1" fmla="*/ 67588 w 1010052"/>
                          <a:gd name="connsiteY1" fmla="*/ 193526 h 210848"/>
                          <a:gd name="connsiteX2" fmla="*/ 918488 w 1010052"/>
                          <a:gd name="connsiteY2" fmla="*/ 187176 h 210848"/>
                          <a:gd name="connsiteX3" fmla="*/ 889913 w 1010052"/>
                          <a:gd name="connsiteY3" fmla="*/ 9376 h 210848"/>
                          <a:gd name="connsiteX4" fmla="*/ 61238 w 1010052"/>
                          <a:gd name="connsiteY4" fmla="*/ 44301 h 210848"/>
                          <a:gd name="connsiteX0" fmla="*/ 5769 w 954583"/>
                          <a:gd name="connsiteY0" fmla="*/ 44301 h 214702"/>
                          <a:gd name="connsiteX1" fmla="*/ 12119 w 954583"/>
                          <a:gd name="connsiteY1" fmla="*/ 193526 h 214702"/>
                          <a:gd name="connsiteX2" fmla="*/ 863019 w 954583"/>
                          <a:gd name="connsiteY2" fmla="*/ 187176 h 214702"/>
                          <a:gd name="connsiteX3" fmla="*/ 834444 w 954583"/>
                          <a:gd name="connsiteY3" fmla="*/ 9376 h 214702"/>
                          <a:gd name="connsiteX4" fmla="*/ 5769 w 954583"/>
                          <a:gd name="connsiteY4" fmla="*/ 44301 h 214702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863019"/>
                          <a:gd name="connsiteY0" fmla="*/ 34925 h 205326"/>
                          <a:gd name="connsiteX1" fmla="*/ 12119 w 863019"/>
                          <a:gd name="connsiteY1" fmla="*/ 184150 h 205326"/>
                          <a:gd name="connsiteX2" fmla="*/ 863019 w 863019"/>
                          <a:gd name="connsiteY2" fmla="*/ 177800 h 205326"/>
                          <a:gd name="connsiteX3" fmla="*/ 834444 w 863019"/>
                          <a:gd name="connsiteY3" fmla="*/ 0 h 205326"/>
                          <a:gd name="connsiteX4" fmla="*/ 5769 w 863019"/>
                          <a:gd name="connsiteY4" fmla="*/ 34925 h 205326"/>
                          <a:gd name="connsiteX0" fmla="*/ 5769 w 863019"/>
                          <a:gd name="connsiteY0" fmla="*/ 34925 h 225008"/>
                          <a:gd name="connsiteX1" fmla="*/ 12119 w 863019"/>
                          <a:gd name="connsiteY1" fmla="*/ 184150 h 225008"/>
                          <a:gd name="connsiteX2" fmla="*/ 863019 w 863019"/>
                          <a:gd name="connsiteY2" fmla="*/ 177800 h 225008"/>
                          <a:gd name="connsiteX3" fmla="*/ 834444 w 863019"/>
                          <a:gd name="connsiteY3" fmla="*/ 0 h 225008"/>
                          <a:gd name="connsiteX4" fmla="*/ 5769 w 863019"/>
                          <a:gd name="connsiteY4" fmla="*/ 34925 h 225008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3261 w 860511"/>
                          <a:gd name="connsiteY0" fmla="*/ 34925 h 228100"/>
                          <a:gd name="connsiteX1" fmla="*/ 9611 w 860511"/>
                          <a:gd name="connsiteY1" fmla="*/ 184150 h 228100"/>
                          <a:gd name="connsiteX2" fmla="*/ 860511 w 860511"/>
                          <a:gd name="connsiteY2" fmla="*/ 177800 h 228100"/>
                          <a:gd name="connsiteX3" fmla="*/ 831936 w 860511"/>
                          <a:gd name="connsiteY3" fmla="*/ 0 h 228100"/>
                          <a:gd name="connsiteX4" fmla="*/ 3261 w 860511"/>
                          <a:gd name="connsiteY4" fmla="*/ 34925 h 228100"/>
                          <a:gd name="connsiteX0" fmla="*/ 3261 w 860511"/>
                          <a:gd name="connsiteY0" fmla="*/ 34925 h 238327"/>
                          <a:gd name="connsiteX1" fmla="*/ 9611 w 860511"/>
                          <a:gd name="connsiteY1" fmla="*/ 184150 h 238327"/>
                          <a:gd name="connsiteX2" fmla="*/ 860511 w 860511"/>
                          <a:gd name="connsiteY2" fmla="*/ 177800 h 238327"/>
                          <a:gd name="connsiteX3" fmla="*/ 831936 w 860511"/>
                          <a:gd name="connsiteY3" fmla="*/ 0 h 238327"/>
                          <a:gd name="connsiteX4" fmla="*/ 3261 w 860511"/>
                          <a:gd name="connsiteY4" fmla="*/ 34925 h 238327"/>
                          <a:gd name="connsiteX0" fmla="*/ 3261 w 860511"/>
                          <a:gd name="connsiteY0" fmla="*/ 34925 h 251930"/>
                          <a:gd name="connsiteX1" fmla="*/ 9611 w 860511"/>
                          <a:gd name="connsiteY1" fmla="*/ 184150 h 251930"/>
                          <a:gd name="connsiteX2" fmla="*/ 860511 w 860511"/>
                          <a:gd name="connsiteY2" fmla="*/ 177800 h 251930"/>
                          <a:gd name="connsiteX3" fmla="*/ 831936 w 860511"/>
                          <a:gd name="connsiteY3" fmla="*/ 0 h 251930"/>
                          <a:gd name="connsiteX4" fmla="*/ 3261 w 860511"/>
                          <a:gd name="connsiteY4" fmla="*/ 34925 h 251930"/>
                          <a:gd name="connsiteX0" fmla="*/ 3261 w 860511"/>
                          <a:gd name="connsiteY0" fmla="*/ 34925 h 273023"/>
                          <a:gd name="connsiteX1" fmla="*/ 9611 w 860511"/>
                          <a:gd name="connsiteY1" fmla="*/ 184150 h 273023"/>
                          <a:gd name="connsiteX2" fmla="*/ 860511 w 860511"/>
                          <a:gd name="connsiteY2" fmla="*/ 177800 h 273023"/>
                          <a:gd name="connsiteX3" fmla="*/ 831936 w 860511"/>
                          <a:gd name="connsiteY3" fmla="*/ 0 h 273023"/>
                          <a:gd name="connsiteX4" fmla="*/ 3261 w 860511"/>
                          <a:gd name="connsiteY4" fmla="*/ 34925 h 273023"/>
                          <a:gd name="connsiteX0" fmla="*/ 3261 w 860511"/>
                          <a:gd name="connsiteY0" fmla="*/ 34925 h 303817"/>
                          <a:gd name="connsiteX1" fmla="*/ 9611 w 860511"/>
                          <a:gd name="connsiteY1" fmla="*/ 184150 h 303817"/>
                          <a:gd name="connsiteX2" fmla="*/ 860511 w 860511"/>
                          <a:gd name="connsiteY2" fmla="*/ 177800 h 303817"/>
                          <a:gd name="connsiteX3" fmla="*/ 831936 w 860511"/>
                          <a:gd name="connsiteY3" fmla="*/ 0 h 303817"/>
                          <a:gd name="connsiteX4" fmla="*/ 3261 w 860511"/>
                          <a:gd name="connsiteY4" fmla="*/ 34925 h 303817"/>
                          <a:gd name="connsiteX0" fmla="*/ 3261 w 860511"/>
                          <a:gd name="connsiteY0" fmla="*/ 34925 h 287627"/>
                          <a:gd name="connsiteX1" fmla="*/ 9611 w 860511"/>
                          <a:gd name="connsiteY1" fmla="*/ 184150 h 287627"/>
                          <a:gd name="connsiteX2" fmla="*/ 860511 w 860511"/>
                          <a:gd name="connsiteY2" fmla="*/ 177800 h 287627"/>
                          <a:gd name="connsiteX3" fmla="*/ 831936 w 860511"/>
                          <a:gd name="connsiteY3" fmla="*/ 0 h 287627"/>
                          <a:gd name="connsiteX4" fmla="*/ 3261 w 860511"/>
                          <a:gd name="connsiteY4" fmla="*/ 34925 h 287627"/>
                          <a:gd name="connsiteX0" fmla="*/ 3261 w 860511"/>
                          <a:gd name="connsiteY0" fmla="*/ 34925 h 264714"/>
                          <a:gd name="connsiteX1" fmla="*/ 9611 w 860511"/>
                          <a:gd name="connsiteY1" fmla="*/ 184150 h 264714"/>
                          <a:gd name="connsiteX2" fmla="*/ 860511 w 860511"/>
                          <a:gd name="connsiteY2" fmla="*/ 177800 h 264714"/>
                          <a:gd name="connsiteX3" fmla="*/ 831936 w 860511"/>
                          <a:gd name="connsiteY3" fmla="*/ 0 h 264714"/>
                          <a:gd name="connsiteX4" fmla="*/ 3261 w 860511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5713"/>
                          <a:gd name="connsiteX1" fmla="*/ 667 w 854119"/>
                          <a:gd name="connsiteY1" fmla="*/ 170028 h 255713"/>
                          <a:gd name="connsiteX2" fmla="*/ 851567 w 854119"/>
                          <a:gd name="connsiteY2" fmla="*/ 163678 h 255713"/>
                          <a:gd name="connsiteX3" fmla="*/ 830053 w 854119"/>
                          <a:gd name="connsiteY3" fmla="*/ 0 h 255713"/>
                          <a:gd name="connsiteX4" fmla="*/ 7017 w 854119"/>
                          <a:gd name="connsiteY4" fmla="*/ 20803 h 255713"/>
                          <a:gd name="connsiteX0" fmla="*/ 7017 w 854119"/>
                          <a:gd name="connsiteY0" fmla="*/ 20803 h 248721"/>
                          <a:gd name="connsiteX1" fmla="*/ 667 w 854119"/>
                          <a:gd name="connsiteY1" fmla="*/ 170028 h 248721"/>
                          <a:gd name="connsiteX2" fmla="*/ 851567 w 854119"/>
                          <a:gd name="connsiteY2" fmla="*/ 163678 h 248721"/>
                          <a:gd name="connsiteX3" fmla="*/ 830053 w 854119"/>
                          <a:gd name="connsiteY3" fmla="*/ 0 h 248721"/>
                          <a:gd name="connsiteX4" fmla="*/ 7017 w 854119"/>
                          <a:gd name="connsiteY4" fmla="*/ 20803 h 248721"/>
                          <a:gd name="connsiteX0" fmla="*/ 7017 w 854119"/>
                          <a:gd name="connsiteY0" fmla="*/ 20803 h 243189"/>
                          <a:gd name="connsiteX1" fmla="*/ 667 w 854119"/>
                          <a:gd name="connsiteY1" fmla="*/ 170028 h 243189"/>
                          <a:gd name="connsiteX2" fmla="*/ 851567 w 854119"/>
                          <a:gd name="connsiteY2" fmla="*/ 163678 h 243189"/>
                          <a:gd name="connsiteX3" fmla="*/ 830053 w 854119"/>
                          <a:gd name="connsiteY3" fmla="*/ 0 h 243189"/>
                          <a:gd name="connsiteX4" fmla="*/ 7017 w 854119"/>
                          <a:gd name="connsiteY4" fmla="*/ 20803 h 243189"/>
                          <a:gd name="connsiteX0" fmla="*/ 7017 w 849000"/>
                          <a:gd name="connsiteY0" fmla="*/ 20803 h 243189"/>
                          <a:gd name="connsiteX1" fmla="*/ 667 w 849000"/>
                          <a:gd name="connsiteY1" fmla="*/ 170028 h 243189"/>
                          <a:gd name="connsiteX2" fmla="*/ 839210 w 849000"/>
                          <a:gd name="connsiteY2" fmla="*/ 163678 h 243189"/>
                          <a:gd name="connsiteX3" fmla="*/ 830053 w 849000"/>
                          <a:gd name="connsiteY3" fmla="*/ 0 h 243189"/>
                          <a:gd name="connsiteX4" fmla="*/ 7017 w 849000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6704"/>
                          <a:gd name="connsiteY0" fmla="*/ 8446 h 230832"/>
                          <a:gd name="connsiteX1" fmla="*/ 667 w 846704"/>
                          <a:gd name="connsiteY1" fmla="*/ 157671 h 230832"/>
                          <a:gd name="connsiteX2" fmla="*/ 839210 w 846704"/>
                          <a:gd name="connsiteY2" fmla="*/ 151321 h 230832"/>
                          <a:gd name="connsiteX3" fmla="*/ 833584 w 846704"/>
                          <a:gd name="connsiteY3" fmla="*/ 0 h 230832"/>
                          <a:gd name="connsiteX4" fmla="*/ 7017 w 846704"/>
                          <a:gd name="connsiteY4" fmla="*/ 8446 h 230832"/>
                          <a:gd name="connsiteX0" fmla="*/ 7017 w 843776"/>
                          <a:gd name="connsiteY0" fmla="*/ 8446 h 230832"/>
                          <a:gd name="connsiteX1" fmla="*/ 667 w 843776"/>
                          <a:gd name="connsiteY1" fmla="*/ 157671 h 230832"/>
                          <a:gd name="connsiteX2" fmla="*/ 839210 w 843776"/>
                          <a:gd name="connsiteY2" fmla="*/ 151321 h 230832"/>
                          <a:gd name="connsiteX3" fmla="*/ 833584 w 843776"/>
                          <a:gd name="connsiteY3" fmla="*/ 0 h 230832"/>
                          <a:gd name="connsiteX4" fmla="*/ 7017 w 843776"/>
                          <a:gd name="connsiteY4" fmla="*/ 8446 h 230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43776" h="230832">
                            <a:moveTo>
                              <a:pt x="7017" y="8446"/>
                            </a:moveTo>
                            <a:cubicBezTo>
                              <a:pt x="-3037" y="86763"/>
                              <a:pt x="667" y="111634"/>
                              <a:pt x="667" y="157671"/>
                            </a:cubicBezTo>
                            <a:cubicBezTo>
                              <a:pt x="272307" y="259436"/>
                              <a:pt x="581163" y="252917"/>
                              <a:pt x="839210" y="151321"/>
                            </a:cubicBezTo>
                            <a:cubicBezTo>
                              <a:pt x="841860" y="99826"/>
                              <a:pt x="850501" y="73894"/>
                              <a:pt x="833584" y="0"/>
                            </a:cubicBezTo>
                            <a:cubicBezTo>
                              <a:pt x="582354" y="117306"/>
                              <a:pt x="277837" y="121719"/>
                              <a:pt x="7017" y="8446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lumMod val="75000"/>
                            </a:schemeClr>
                          </a:gs>
                          <a:gs pos="100000">
                            <a:schemeClr val="bg1">
                              <a:lumMod val="85000"/>
                              <a:shade val="100000"/>
                              <a:satMod val="11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/>
                      </a:p>
                    </p:txBody>
                  </p:sp>
                  <p:grpSp>
                    <p:nvGrpSpPr>
                      <p:cNvPr id="4710" name="Group 4709">
                        <a:extLst>
                          <a:ext uri="{FF2B5EF4-FFF2-40B4-BE49-F238E27FC236}">
                            <a16:creationId xmlns:a16="http://schemas.microsoft.com/office/drawing/2014/main" id="{2A780AC0-7170-5E49-A69B-05F4DBD6B15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787151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21" name="Freeform 4720">
                          <a:extLst>
                            <a:ext uri="{FF2B5EF4-FFF2-40B4-BE49-F238E27FC236}">
                              <a16:creationId xmlns:a16="http://schemas.microsoft.com/office/drawing/2014/main" id="{D9B61E3F-0543-AE4A-908C-17D8B8BB75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22" name="Freeform 4721">
                          <a:extLst>
                            <a:ext uri="{FF2B5EF4-FFF2-40B4-BE49-F238E27FC236}">
                              <a16:creationId xmlns:a16="http://schemas.microsoft.com/office/drawing/2014/main" id="{53A7F600-4C56-044F-BE98-89FE683316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1" name="Group 4710">
                        <a:extLst>
                          <a:ext uri="{FF2B5EF4-FFF2-40B4-BE49-F238E27FC236}">
                            <a16:creationId xmlns:a16="http://schemas.microsoft.com/office/drawing/2014/main" id="{C371C3AD-22A9-A64B-BC8F-FDDB35CD02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5346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9" name="Freeform 4718">
                          <a:extLst>
                            <a:ext uri="{FF2B5EF4-FFF2-40B4-BE49-F238E27FC236}">
                              <a16:creationId xmlns:a16="http://schemas.microsoft.com/office/drawing/2014/main" id="{4503154D-9E28-0C42-81D0-564B707036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20" name="Freeform 4719">
                          <a:extLst>
                            <a:ext uri="{FF2B5EF4-FFF2-40B4-BE49-F238E27FC236}">
                              <a16:creationId xmlns:a16="http://schemas.microsoft.com/office/drawing/2014/main" id="{EC80E619-2F89-924B-8BDA-7443A857A30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2" name="Group 4711">
                        <a:extLst>
                          <a:ext uri="{FF2B5EF4-FFF2-40B4-BE49-F238E27FC236}">
                            <a16:creationId xmlns:a16="http://schemas.microsoft.com/office/drawing/2014/main" id="{3A8F9881-DCF9-9A4F-961D-2D1E384B5EA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2821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7" name="Freeform 4716">
                          <a:extLst>
                            <a:ext uri="{FF2B5EF4-FFF2-40B4-BE49-F238E27FC236}">
                              <a16:creationId xmlns:a16="http://schemas.microsoft.com/office/drawing/2014/main" id="{B58ED113-A70F-DB4D-968B-4AF544248D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18" name="Freeform 4717">
                          <a:extLst>
                            <a:ext uri="{FF2B5EF4-FFF2-40B4-BE49-F238E27FC236}">
                              <a16:creationId xmlns:a16="http://schemas.microsoft.com/office/drawing/2014/main" id="{CDAEDC0B-7C05-C146-A805-AA313C2F09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3" name="Group 4712">
                        <a:extLst>
                          <a:ext uri="{FF2B5EF4-FFF2-40B4-BE49-F238E27FC236}">
                            <a16:creationId xmlns:a16="http://schemas.microsoft.com/office/drawing/2014/main" id="{B7A4ECC8-63F0-F84D-85A8-E5993CA8D0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0296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5" name="Freeform 4714">
                          <a:extLst>
                            <a:ext uri="{FF2B5EF4-FFF2-40B4-BE49-F238E27FC236}">
                              <a16:creationId xmlns:a16="http://schemas.microsoft.com/office/drawing/2014/main" id="{8D45A954-4159-0246-8865-9286A9D46E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16" name="Freeform 4715">
                          <a:extLst>
                            <a:ext uri="{FF2B5EF4-FFF2-40B4-BE49-F238E27FC236}">
                              <a16:creationId xmlns:a16="http://schemas.microsoft.com/office/drawing/2014/main" id="{DD64F6E5-F51B-8949-A333-01ED540B2E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sp>
                    <p:nvSpPr>
                      <p:cNvPr id="4714" name="Freeform 4713">
                        <a:extLst>
                          <a:ext uri="{FF2B5EF4-FFF2-40B4-BE49-F238E27FC236}">
                            <a16:creationId xmlns:a16="http://schemas.microsoft.com/office/drawing/2014/main" id="{BBF84F55-7A42-4246-B5F2-483AD95FE1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95439" y="14180603"/>
                        <a:ext cx="851638" cy="194177"/>
                      </a:xfrm>
                      <a:custGeom>
                        <a:avLst/>
                        <a:gdLst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61238 w 1010052"/>
                          <a:gd name="connsiteY0" fmla="*/ 44301 h 210848"/>
                          <a:gd name="connsiteX1" fmla="*/ 67588 w 1010052"/>
                          <a:gd name="connsiteY1" fmla="*/ 193526 h 210848"/>
                          <a:gd name="connsiteX2" fmla="*/ 918488 w 1010052"/>
                          <a:gd name="connsiteY2" fmla="*/ 187176 h 210848"/>
                          <a:gd name="connsiteX3" fmla="*/ 889913 w 1010052"/>
                          <a:gd name="connsiteY3" fmla="*/ 9376 h 210848"/>
                          <a:gd name="connsiteX4" fmla="*/ 61238 w 1010052"/>
                          <a:gd name="connsiteY4" fmla="*/ 44301 h 210848"/>
                          <a:gd name="connsiteX0" fmla="*/ 5769 w 954583"/>
                          <a:gd name="connsiteY0" fmla="*/ 44301 h 214702"/>
                          <a:gd name="connsiteX1" fmla="*/ 12119 w 954583"/>
                          <a:gd name="connsiteY1" fmla="*/ 193526 h 214702"/>
                          <a:gd name="connsiteX2" fmla="*/ 863019 w 954583"/>
                          <a:gd name="connsiteY2" fmla="*/ 187176 h 214702"/>
                          <a:gd name="connsiteX3" fmla="*/ 834444 w 954583"/>
                          <a:gd name="connsiteY3" fmla="*/ 9376 h 214702"/>
                          <a:gd name="connsiteX4" fmla="*/ 5769 w 954583"/>
                          <a:gd name="connsiteY4" fmla="*/ 44301 h 214702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863019"/>
                          <a:gd name="connsiteY0" fmla="*/ 34925 h 205326"/>
                          <a:gd name="connsiteX1" fmla="*/ 12119 w 863019"/>
                          <a:gd name="connsiteY1" fmla="*/ 184150 h 205326"/>
                          <a:gd name="connsiteX2" fmla="*/ 863019 w 863019"/>
                          <a:gd name="connsiteY2" fmla="*/ 177800 h 205326"/>
                          <a:gd name="connsiteX3" fmla="*/ 834444 w 863019"/>
                          <a:gd name="connsiteY3" fmla="*/ 0 h 205326"/>
                          <a:gd name="connsiteX4" fmla="*/ 5769 w 863019"/>
                          <a:gd name="connsiteY4" fmla="*/ 34925 h 205326"/>
                          <a:gd name="connsiteX0" fmla="*/ 5769 w 863019"/>
                          <a:gd name="connsiteY0" fmla="*/ 34925 h 225008"/>
                          <a:gd name="connsiteX1" fmla="*/ 12119 w 863019"/>
                          <a:gd name="connsiteY1" fmla="*/ 184150 h 225008"/>
                          <a:gd name="connsiteX2" fmla="*/ 863019 w 863019"/>
                          <a:gd name="connsiteY2" fmla="*/ 177800 h 225008"/>
                          <a:gd name="connsiteX3" fmla="*/ 834444 w 863019"/>
                          <a:gd name="connsiteY3" fmla="*/ 0 h 225008"/>
                          <a:gd name="connsiteX4" fmla="*/ 5769 w 863019"/>
                          <a:gd name="connsiteY4" fmla="*/ 34925 h 225008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3261 w 860511"/>
                          <a:gd name="connsiteY0" fmla="*/ 34925 h 228100"/>
                          <a:gd name="connsiteX1" fmla="*/ 9611 w 860511"/>
                          <a:gd name="connsiteY1" fmla="*/ 184150 h 228100"/>
                          <a:gd name="connsiteX2" fmla="*/ 860511 w 860511"/>
                          <a:gd name="connsiteY2" fmla="*/ 177800 h 228100"/>
                          <a:gd name="connsiteX3" fmla="*/ 831936 w 860511"/>
                          <a:gd name="connsiteY3" fmla="*/ 0 h 228100"/>
                          <a:gd name="connsiteX4" fmla="*/ 3261 w 860511"/>
                          <a:gd name="connsiteY4" fmla="*/ 34925 h 228100"/>
                          <a:gd name="connsiteX0" fmla="*/ 3261 w 860511"/>
                          <a:gd name="connsiteY0" fmla="*/ 34925 h 238327"/>
                          <a:gd name="connsiteX1" fmla="*/ 9611 w 860511"/>
                          <a:gd name="connsiteY1" fmla="*/ 184150 h 238327"/>
                          <a:gd name="connsiteX2" fmla="*/ 860511 w 860511"/>
                          <a:gd name="connsiteY2" fmla="*/ 177800 h 238327"/>
                          <a:gd name="connsiteX3" fmla="*/ 831936 w 860511"/>
                          <a:gd name="connsiteY3" fmla="*/ 0 h 238327"/>
                          <a:gd name="connsiteX4" fmla="*/ 3261 w 860511"/>
                          <a:gd name="connsiteY4" fmla="*/ 34925 h 238327"/>
                          <a:gd name="connsiteX0" fmla="*/ 3261 w 860511"/>
                          <a:gd name="connsiteY0" fmla="*/ 34925 h 251930"/>
                          <a:gd name="connsiteX1" fmla="*/ 9611 w 860511"/>
                          <a:gd name="connsiteY1" fmla="*/ 184150 h 251930"/>
                          <a:gd name="connsiteX2" fmla="*/ 860511 w 860511"/>
                          <a:gd name="connsiteY2" fmla="*/ 177800 h 251930"/>
                          <a:gd name="connsiteX3" fmla="*/ 831936 w 860511"/>
                          <a:gd name="connsiteY3" fmla="*/ 0 h 251930"/>
                          <a:gd name="connsiteX4" fmla="*/ 3261 w 860511"/>
                          <a:gd name="connsiteY4" fmla="*/ 34925 h 251930"/>
                          <a:gd name="connsiteX0" fmla="*/ 3261 w 860511"/>
                          <a:gd name="connsiteY0" fmla="*/ 34925 h 273023"/>
                          <a:gd name="connsiteX1" fmla="*/ 9611 w 860511"/>
                          <a:gd name="connsiteY1" fmla="*/ 184150 h 273023"/>
                          <a:gd name="connsiteX2" fmla="*/ 860511 w 860511"/>
                          <a:gd name="connsiteY2" fmla="*/ 177800 h 273023"/>
                          <a:gd name="connsiteX3" fmla="*/ 831936 w 860511"/>
                          <a:gd name="connsiteY3" fmla="*/ 0 h 273023"/>
                          <a:gd name="connsiteX4" fmla="*/ 3261 w 860511"/>
                          <a:gd name="connsiteY4" fmla="*/ 34925 h 273023"/>
                          <a:gd name="connsiteX0" fmla="*/ 3261 w 860511"/>
                          <a:gd name="connsiteY0" fmla="*/ 34925 h 303817"/>
                          <a:gd name="connsiteX1" fmla="*/ 9611 w 860511"/>
                          <a:gd name="connsiteY1" fmla="*/ 184150 h 303817"/>
                          <a:gd name="connsiteX2" fmla="*/ 860511 w 860511"/>
                          <a:gd name="connsiteY2" fmla="*/ 177800 h 303817"/>
                          <a:gd name="connsiteX3" fmla="*/ 831936 w 860511"/>
                          <a:gd name="connsiteY3" fmla="*/ 0 h 303817"/>
                          <a:gd name="connsiteX4" fmla="*/ 3261 w 860511"/>
                          <a:gd name="connsiteY4" fmla="*/ 34925 h 303817"/>
                          <a:gd name="connsiteX0" fmla="*/ 3261 w 860511"/>
                          <a:gd name="connsiteY0" fmla="*/ 34925 h 287627"/>
                          <a:gd name="connsiteX1" fmla="*/ 9611 w 860511"/>
                          <a:gd name="connsiteY1" fmla="*/ 184150 h 287627"/>
                          <a:gd name="connsiteX2" fmla="*/ 860511 w 860511"/>
                          <a:gd name="connsiteY2" fmla="*/ 177800 h 287627"/>
                          <a:gd name="connsiteX3" fmla="*/ 831936 w 860511"/>
                          <a:gd name="connsiteY3" fmla="*/ 0 h 287627"/>
                          <a:gd name="connsiteX4" fmla="*/ 3261 w 860511"/>
                          <a:gd name="connsiteY4" fmla="*/ 34925 h 287627"/>
                          <a:gd name="connsiteX0" fmla="*/ 3261 w 860511"/>
                          <a:gd name="connsiteY0" fmla="*/ 34925 h 264714"/>
                          <a:gd name="connsiteX1" fmla="*/ 9611 w 860511"/>
                          <a:gd name="connsiteY1" fmla="*/ 184150 h 264714"/>
                          <a:gd name="connsiteX2" fmla="*/ 860511 w 860511"/>
                          <a:gd name="connsiteY2" fmla="*/ 177800 h 264714"/>
                          <a:gd name="connsiteX3" fmla="*/ 831936 w 860511"/>
                          <a:gd name="connsiteY3" fmla="*/ 0 h 264714"/>
                          <a:gd name="connsiteX4" fmla="*/ 3261 w 860511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5713"/>
                          <a:gd name="connsiteX1" fmla="*/ 667 w 854119"/>
                          <a:gd name="connsiteY1" fmla="*/ 170028 h 255713"/>
                          <a:gd name="connsiteX2" fmla="*/ 851567 w 854119"/>
                          <a:gd name="connsiteY2" fmla="*/ 163678 h 255713"/>
                          <a:gd name="connsiteX3" fmla="*/ 830053 w 854119"/>
                          <a:gd name="connsiteY3" fmla="*/ 0 h 255713"/>
                          <a:gd name="connsiteX4" fmla="*/ 7017 w 854119"/>
                          <a:gd name="connsiteY4" fmla="*/ 20803 h 255713"/>
                          <a:gd name="connsiteX0" fmla="*/ 7017 w 854119"/>
                          <a:gd name="connsiteY0" fmla="*/ 20803 h 248721"/>
                          <a:gd name="connsiteX1" fmla="*/ 667 w 854119"/>
                          <a:gd name="connsiteY1" fmla="*/ 170028 h 248721"/>
                          <a:gd name="connsiteX2" fmla="*/ 851567 w 854119"/>
                          <a:gd name="connsiteY2" fmla="*/ 163678 h 248721"/>
                          <a:gd name="connsiteX3" fmla="*/ 830053 w 854119"/>
                          <a:gd name="connsiteY3" fmla="*/ 0 h 248721"/>
                          <a:gd name="connsiteX4" fmla="*/ 7017 w 854119"/>
                          <a:gd name="connsiteY4" fmla="*/ 20803 h 248721"/>
                          <a:gd name="connsiteX0" fmla="*/ 7017 w 854119"/>
                          <a:gd name="connsiteY0" fmla="*/ 20803 h 243189"/>
                          <a:gd name="connsiteX1" fmla="*/ 667 w 854119"/>
                          <a:gd name="connsiteY1" fmla="*/ 170028 h 243189"/>
                          <a:gd name="connsiteX2" fmla="*/ 851567 w 854119"/>
                          <a:gd name="connsiteY2" fmla="*/ 163678 h 243189"/>
                          <a:gd name="connsiteX3" fmla="*/ 830053 w 854119"/>
                          <a:gd name="connsiteY3" fmla="*/ 0 h 243189"/>
                          <a:gd name="connsiteX4" fmla="*/ 7017 w 854119"/>
                          <a:gd name="connsiteY4" fmla="*/ 20803 h 243189"/>
                          <a:gd name="connsiteX0" fmla="*/ 7017 w 849000"/>
                          <a:gd name="connsiteY0" fmla="*/ 20803 h 243189"/>
                          <a:gd name="connsiteX1" fmla="*/ 667 w 849000"/>
                          <a:gd name="connsiteY1" fmla="*/ 170028 h 243189"/>
                          <a:gd name="connsiteX2" fmla="*/ 839210 w 849000"/>
                          <a:gd name="connsiteY2" fmla="*/ 163678 h 243189"/>
                          <a:gd name="connsiteX3" fmla="*/ 830053 w 849000"/>
                          <a:gd name="connsiteY3" fmla="*/ 0 h 243189"/>
                          <a:gd name="connsiteX4" fmla="*/ 7017 w 849000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6704"/>
                          <a:gd name="connsiteY0" fmla="*/ 8446 h 230832"/>
                          <a:gd name="connsiteX1" fmla="*/ 667 w 846704"/>
                          <a:gd name="connsiteY1" fmla="*/ 157671 h 230832"/>
                          <a:gd name="connsiteX2" fmla="*/ 839210 w 846704"/>
                          <a:gd name="connsiteY2" fmla="*/ 151321 h 230832"/>
                          <a:gd name="connsiteX3" fmla="*/ 833584 w 846704"/>
                          <a:gd name="connsiteY3" fmla="*/ 0 h 230832"/>
                          <a:gd name="connsiteX4" fmla="*/ 7017 w 846704"/>
                          <a:gd name="connsiteY4" fmla="*/ 8446 h 230832"/>
                          <a:gd name="connsiteX0" fmla="*/ 7017 w 843776"/>
                          <a:gd name="connsiteY0" fmla="*/ 8446 h 230832"/>
                          <a:gd name="connsiteX1" fmla="*/ 667 w 843776"/>
                          <a:gd name="connsiteY1" fmla="*/ 157671 h 230832"/>
                          <a:gd name="connsiteX2" fmla="*/ 839210 w 843776"/>
                          <a:gd name="connsiteY2" fmla="*/ 151321 h 230832"/>
                          <a:gd name="connsiteX3" fmla="*/ 833584 w 843776"/>
                          <a:gd name="connsiteY3" fmla="*/ 0 h 230832"/>
                          <a:gd name="connsiteX4" fmla="*/ 7017 w 843776"/>
                          <a:gd name="connsiteY4" fmla="*/ 8446 h 230832"/>
                          <a:gd name="connsiteX0" fmla="*/ 5338 w 845627"/>
                          <a:gd name="connsiteY0" fmla="*/ 18938 h 230832"/>
                          <a:gd name="connsiteX1" fmla="*/ 2518 w 845627"/>
                          <a:gd name="connsiteY1" fmla="*/ 157671 h 230832"/>
                          <a:gd name="connsiteX2" fmla="*/ 841061 w 845627"/>
                          <a:gd name="connsiteY2" fmla="*/ 151321 h 230832"/>
                          <a:gd name="connsiteX3" fmla="*/ 835435 w 845627"/>
                          <a:gd name="connsiteY3" fmla="*/ 0 h 230832"/>
                          <a:gd name="connsiteX4" fmla="*/ 5338 w 845627"/>
                          <a:gd name="connsiteY4" fmla="*/ 18938 h 230832"/>
                          <a:gd name="connsiteX0" fmla="*/ 3905 w 849490"/>
                          <a:gd name="connsiteY0" fmla="*/ 12644 h 230832"/>
                          <a:gd name="connsiteX1" fmla="*/ 6381 w 849490"/>
                          <a:gd name="connsiteY1" fmla="*/ 157671 h 230832"/>
                          <a:gd name="connsiteX2" fmla="*/ 844924 w 849490"/>
                          <a:gd name="connsiteY2" fmla="*/ 151321 h 230832"/>
                          <a:gd name="connsiteX3" fmla="*/ 839298 w 849490"/>
                          <a:gd name="connsiteY3" fmla="*/ 0 h 230832"/>
                          <a:gd name="connsiteX4" fmla="*/ 3905 w 849490"/>
                          <a:gd name="connsiteY4" fmla="*/ 12644 h 230832"/>
                          <a:gd name="connsiteX0" fmla="*/ 3905 w 851638"/>
                          <a:gd name="connsiteY0" fmla="*/ 12644 h 230832"/>
                          <a:gd name="connsiteX1" fmla="*/ 6381 w 851638"/>
                          <a:gd name="connsiteY1" fmla="*/ 157671 h 230832"/>
                          <a:gd name="connsiteX2" fmla="*/ 844924 w 851638"/>
                          <a:gd name="connsiteY2" fmla="*/ 151321 h 230832"/>
                          <a:gd name="connsiteX3" fmla="*/ 842828 w 851638"/>
                          <a:gd name="connsiteY3" fmla="*/ 0 h 230832"/>
                          <a:gd name="connsiteX4" fmla="*/ 3905 w 851638"/>
                          <a:gd name="connsiteY4" fmla="*/ 12644 h 230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1638" h="230832">
                            <a:moveTo>
                              <a:pt x="3905" y="12644"/>
                            </a:moveTo>
                            <a:cubicBezTo>
                              <a:pt x="-6149" y="90961"/>
                              <a:pt x="6381" y="111634"/>
                              <a:pt x="6381" y="157671"/>
                            </a:cubicBezTo>
                            <a:cubicBezTo>
                              <a:pt x="278021" y="259436"/>
                              <a:pt x="586877" y="252917"/>
                              <a:pt x="844924" y="151321"/>
                            </a:cubicBezTo>
                            <a:cubicBezTo>
                              <a:pt x="847574" y="99826"/>
                              <a:pt x="859745" y="73894"/>
                              <a:pt x="842828" y="0"/>
                            </a:cubicBezTo>
                            <a:cubicBezTo>
                              <a:pt x="591598" y="117306"/>
                              <a:pt x="274725" y="125917"/>
                              <a:pt x="3905" y="12644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lumMod val="95000"/>
                            </a:schemeClr>
                          </a:gs>
                          <a:gs pos="100000">
                            <a:schemeClr val="bg1">
                              <a:lumMod val="7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/>
                      </a:p>
                    </p:txBody>
                  </p:sp>
                </p:grpSp>
                <p:grpSp>
                  <p:nvGrpSpPr>
                    <p:cNvPr id="4687" name="Group 4686">
                      <a:extLst>
                        <a:ext uri="{FF2B5EF4-FFF2-40B4-BE49-F238E27FC236}">
                          <a16:creationId xmlns:a16="http://schemas.microsoft.com/office/drawing/2014/main" id="{E1C79C9A-28B3-5544-9B26-8365A2BC5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301707" y="14294059"/>
                      <a:ext cx="851638" cy="1850790"/>
                      <a:chOff x="11307975" y="14294059"/>
                      <a:chExt cx="851638" cy="1850790"/>
                    </a:xfrm>
                  </p:grpSpPr>
                  <p:grpSp>
                    <p:nvGrpSpPr>
                      <p:cNvPr id="4688" name="Group 4687">
                        <a:extLst>
                          <a:ext uri="{FF2B5EF4-FFF2-40B4-BE49-F238E27FC236}">
                            <a16:creationId xmlns:a16="http://schemas.microsoft.com/office/drawing/2014/main" id="{8A7EB602-F7C3-254A-A433-4AED0393BF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294059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7" name="Freeform 4706">
                          <a:extLst>
                            <a:ext uri="{FF2B5EF4-FFF2-40B4-BE49-F238E27FC236}">
                              <a16:creationId xmlns:a16="http://schemas.microsoft.com/office/drawing/2014/main" id="{A34C322C-0F2A-704A-9F8B-4F3E7057DB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8" name="Freeform 4707">
                          <a:extLst>
                            <a:ext uri="{FF2B5EF4-FFF2-40B4-BE49-F238E27FC236}">
                              <a16:creationId xmlns:a16="http://schemas.microsoft.com/office/drawing/2014/main" id="{A1BFE5F8-653A-B146-9D57-CB9FC7CAF70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89" name="Group 4688">
                        <a:extLst>
                          <a:ext uri="{FF2B5EF4-FFF2-40B4-BE49-F238E27FC236}">
                            <a16:creationId xmlns:a16="http://schemas.microsoft.com/office/drawing/2014/main" id="{BC46E1DF-7736-954D-A68F-0C979995C2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545266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5" name="Freeform 4704">
                          <a:extLst>
                            <a:ext uri="{FF2B5EF4-FFF2-40B4-BE49-F238E27FC236}">
                              <a16:creationId xmlns:a16="http://schemas.microsoft.com/office/drawing/2014/main" id="{569A06DD-72C4-CD4B-88C5-C6623D033D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6" name="Freeform 4705">
                          <a:extLst>
                            <a:ext uri="{FF2B5EF4-FFF2-40B4-BE49-F238E27FC236}">
                              <a16:creationId xmlns:a16="http://schemas.microsoft.com/office/drawing/2014/main" id="{2631C845-0B82-1441-9FB1-CE45997BF0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0" name="Group 4689">
                        <a:extLst>
                          <a:ext uri="{FF2B5EF4-FFF2-40B4-BE49-F238E27FC236}">
                            <a16:creationId xmlns:a16="http://schemas.microsoft.com/office/drawing/2014/main" id="{7BCA8012-8E8B-5849-A183-5ECF88C1892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796473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3" name="Freeform 4702">
                          <a:extLst>
                            <a:ext uri="{FF2B5EF4-FFF2-40B4-BE49-F238E27FC236}">
                              <a16:creationId xmlns:a16="http://schemas.microsoft.com/office/drawing/2014/main" id="{CAEAD69E-6B57-7445-91D8-652EAE06BA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4" name="Freeform 4703">
                          <a:extLst>
                            <a:ext uri="{FF2B5EF4-FFF2-40B4-BE49-F238E27FC236}">
                              <a16:creationId xmlns:a16="http://schemas.microsoft.com/office/drawing/2014/main" id="{FF6DD306-E3B0-4646-B8E1-C9E1057EFE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1" name="Group 4690">
                        <a:extLst>
                          <a:ext uri="{FF2B5EF4-FFF2-40B4-BE49-F238E27FC236}">
                            <a16:creationId xmlns:a16="http://schemas.microsoft.com/office/drawing/2014/main" id="{0C3D5159-79EB-4941-B8A4-DD5C522A26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04768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1" name="Freeform 4700">
                          <a:extLst>
                            <a:ext uri="{FF2B5EF4-FFF2-40B4-BE49-F238E27FC236}">
                              <a16:creationId xmlns:a16="http://schemas.microsoft.com/office/drawing/2014/main" id="{8A6F61BA-0FE5-A546-B6C5-C2B42A32EF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2" name="Freeform 4701">
                          <a:extLst>
                            <a:ext uri="{FF2B5EF4-FFF2-40B4-BE49-F238E27FC236}">
                              <a16:creationId xmlns:a16="http://schemas.microsoft.com/office/drawing/2014/main" id="{4A8FB5FF-679B-9F47-87D5-E5DFF5C67B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2" name="Group 4691">
                        <a:extLst>
                          <a:ext uri="{FF2B5EF4-FFF2-40B4-BE49-F238E27FC236}">
                            <a16:creationId xmlns:a16="http://schemas.microsoft.com/office/drawing/2014/main" id="{F7911365-22B6-C943-A923-9B127BCF07B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298887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9" name="Freeform 4698">
                          <a:extLst>
                            <a:ext uri="{FF2B5EF4-FFF2-40B4-BE49-F238E27FC236}">
                              <a16:creationId xmlns:a16="http://schemas.microsoft.com/office/drawing/2014/main" id="{BB3FD4AD-1EE2-3940-B788-1EB7648B30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0" name="Freeform 4699">
                          <a:extLst>
                            <a:ext uri="{FF2B5EF4-FFF2-40B4-BE49-F238E27FC236}">
                              <a16:creationId xmlns:a16="http://schemas.microsoft.com/office/drawing/2014/main" id="{8229D4DC-166F-5B40-B9FA-5139722064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3" name="Group 4692">
                        <a:extLst>
                          <a:ext uri="{FF2B5EF4-FFF2-40B4-BE49-F238E27FC236}">
                            <a16:creationId xmlns:a16="http://schemas.microsoft.com/office/drawing/2014/main" id="{154B7FE7-E06F-1742-9014-1FF0DD981B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550094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7" name="Freeform 4696">
                          <a:extLst>
                            <a:ext uri="{FF2B5EF4-FFF2-40B4-BE49-F238E27FC236}">
                              <a16:creationId xmlns:a16="http://schemas.microsoft.com/office/drawing/2014/main" id="{EC764BFD-0692-6047-97C8-305C6F7BE6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698" name="Freeform 4697">
                          <a:extLst>
                            <a:ext uri="{FF2B5EF4-FFF2-40B4-BE49-F238E27FC236}">
                              <a16:creationId xmlns:a16="http://schemas.microsoft.com/office/drawing/2014/main" id="{CC5D5447-E9E0-7344-982B-9097FC477F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4" name="Group 4693">
                        <a:extLst>
                          <a:ext uri="{FF2B5EF4-FFF2-40B4-BE49-F238E27FC236}">
                            <a16:creationId xmlns:a16="http://schemas.microsoft.com/office/drawing/2014/main" id="{7C45D206-E618-7042-866E-950D1129DE4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801302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5" name="Freeform 4694">
                          <a:extLst>
                            <a:ext uri="{FF2B5EF4-FFF2-40B4-BE49-F238E27FC236}">
                              <a16:creationId xmlns:a16="http://schemas.microsoft.com/office/drawing/2014/main" id="{ACA83510-7CD7-BC4E-8B86-5E361BC35B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696" name="Freeform 4695">
                          <a:extLst>
                            <a:ext uri="{FF2B5EF4-FFF2-40B4-BE49-F238E27FC236}">
                              <a16:creationId xmlns:a16="http://schemas.microsoft.com/office/drawing/2014/main" id="{557384B7-DA2A-5F4C-96E5-26A9CE98850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</p:grpSp>
              </p:grpSp>
              <p:sp>
                <p:nvSpPr>
                  <p:cNvPr id="4685" name="Freeform 4684">
                    <a:extLst>
                      <a:ext uri="{FF2B5EF4-FFF2-40B4-BE49-F238E27FC236}">
                        <a16:creationId xmlns:a16="http://schemas.microsoft.com/office/drawing/2014/main" id="{732B9EB7-AA9C-9F4B-AAC4-81D4EFFE4656}"/>
                      </a:ext>
                    </a:extLst>
                  </p:cNvPr>
                  <p:cNvSpPr/>
                  <p:nvPr/>
                </p:nvSpPr>
                <p:spPr>
                  <a:xfrm>
                    <a:off x="10775469" y="10800167"/>
                    <a:ext cx="1831303" cy="1553499"/>
                  </a:xfrm>
                  <a:custGeom>
                    <a:avLst/>
                    <a:gdLst>
                      <a:gd name="connsiteX0" fmla="*/ 922448 w 1853024"/>
                      <a:gd name="connsiteY0" fmla="*/ 545732 h 1561724"/>
                      <a:gd name="connsiteX1" fmla="*/ 803178 w 1853024"/>
                      <a:gd name="connsiteY1" fmla="*/ 108410 h 1561724"/>
                      <a:gd name="connsiteX2" fmla="*/ 182976 w 1853024"/>
                      <a:gd name="connsiteY2" fmla="*/ 164069 h 1561724"/>
                      <a:gd name="connsiteX3" fmla="*/ 96 w 1853024"/>
                      <a:gd name="connsiteY3" fmla="*/ 545732 h 1561724"/>
                      <a:gd name="connsiteX4" fmla="*/ 198879 w 1853024"/>
                      <a:gd name="connsiteY4" fmla="*/ 871736 h 1561724"/>
                      <a:gd name="connsiteX5" fmla="*/ 485126 w 1853024"/>
                      <a:gd name="connsiteY5" fmla="*/ 1452181 h 1561724"/>
                      <a:gd name="connsiteX6" fmla="*/ 842935 w 1853024"/>
                      <a:gd name="connsiteY6" fmla="*/ 1547596 h 1561724"/>
                      <a:gd name="connsiteX7" fmla="*/ 1558552 w 1853024"/>
                      <a:gd name="connsiteY7" fmla="*/ 1269301 h 1561724"/>
                      <a:gd name="connsiteX8" fmla="*/ 1797091 w 1853024"/>
                      <a:gd name="connsiteY8" fmla="*/ 696807 h 1561724"/>
                      <a:gd name="connsiteX9" fmla="*/ 1805042 w 1853024"/>
                      <a:gd name="connsiteY9" fmla="*/ 299242 h 1561724"/>
                      <a:gd name="connsiteX10" fmla="*/ 1256402 w 1853024"/>
                      <a:gd name="connsiteY10" fmla="*/ 5043 h 1561724"/>
                      <a:gd name="connsiteX11" fmla="*/ 922448 w 1853024"/>
                      <a:gd name="connsiteY11" fmla="*/ 545732 h 1561724"/>
                      <a:gd name="connsiteX0" fmla="*/ 922448 w 1853024"/>
                      <a:gd name="connsiteY0" fmla="*/ 545732 h 1570813"/>
                      <a:gd name="connsiteX1" fmla="*/ 803178 w 1853024"/>
                      <a:gd name="connsiteY1" fmla="*/ 108410 h 1570813"/>
                      <a:gd name="connsiteX2" fmla="*/ 182976 w 1853024"/>
                      <a:gd name="connsiteY2" fmla="*/ 164069 h 1570813"/>
                      <a:gd name="connsiteX3" fmla="*/ 96 w 1853024"/>
                      <a:gd name="connsiteY3" fmla="*/ 545732 h 1570813"/>
                      <a:gd name="connsiteX4" fmla="*/ 198879 w 1853024"/>
                      <a:gd name="connsiteY4" fmla="*/ 871736 h 1570813"/>
                      <a:gd name="connsiteX5" fmla="*/ 485126 w 1853024"/>
                      <a:gd name="connsiteY5" fmla="*/ 1452181 h 1570813"/>
                      <a:gd name="connsiteX6" fmla="*/ 914440 w 1853024"/>
                      <a:gd name="connsiteY6" fmla="*/ 1558430 h 1570813"/>
                      <a:gd name="connsiteX7" fmla="*/ 1558552 w 1853024"/>
                      <a:gd name="connsiteY7" fmla="*/ 1269301 h 1570813"/>
                      <a:gd name="connsiteX8" fmla="*/ 1797091 w 1853024"/>
                      <a:gd name="connsiteY8" fmla="*/ 696807 h 1570813"/>
                      <a:gd name="connsiteX9" fmla="*/ 1805042 w 1853024"/>
                      <a:gd name="connsiteY9" fmla="*/ 299242 h 1570813"/>
                      <a:gd name="connsiteX10" fmla="*/ 1256402 w 1853024"/>
                      <a:gd name="connsiteY10" fmla="*/ 5043 h 1570813"/>
                      <a:gd name="connsiteX11" fmla="*/ 922448 w 1853024"/>
                      <a:gd name="connsiteY11" fmla="*/ 545732 h 1570813"/>
                      <a:gd name="connsiteX0" fmla="*/ 922448 w 1853024"/>
                      <a:gd name="connsiteY0" fmla="*/ 545732 h 1562636"/>
                      <a:gd name="connsiteX1" fmla="*/ 803178 w 1853024"/>
                      <a:gd name="connsiteY1" fmla="*/ 108410 h 1562636"/>
                      <a:gd name="connsiteX2" fmla="*/ 182976 w 1853024"/>
                      <a:gd name="connsiteY2" fmla="*/ 164069 h 1562636"/>
                      <a:gd name="connsiteX3" fmla="*/ 96 w 1853024"/>
                      <a:gd name="connsiteY3" fmla="*/ 545732 h 1562636"/>
                      <a:gd name="connsiteX4" fmla="*/ 198879 w 1853024"/>
                      <a:gd name="connsiteY4" fmla="*/ 871736 h 1562636"/>
                      <a:gd name="connsiteX5" fmla="*/ 485126 w 1853024"/>
                      <a:gd name="connsiteY5" fmla="*/ 1452181 h 1562636"/>
                      <a:gd name="connsiteX6" fmla="*/ 914440 w 1853024"/>
                      <a:gd name="connsiteY6" fmla="*/ 1558430 h 1562636"/>
                      <a:gd name="connsiteX7" fmla="*/ 1558552 w 1853024"/>
                      <a:gd name="connsiteY7" fmla="*/ 1269301 h 1562636"/>
                      <a:gd name="connsiteX8" fmla="*/ 1797091 w 1853024"/>
                      <a:gd name="connsiteY8" fmla="*/ 696807 h 1562636"/>
                      <a:gd name="connsiteX9" fmla="*/ 1805042 w 1853024"/>
                      <a:gd name="connsiteY9" fmla="*/ 299242 h 1562636"/>
                      <a:gd name="connsiteX10" fmla="*/ 1256402 w 1853024"/>
                      <a:gd name="connsiteY10" fmla="*/ 5043 h 1562636"/>
                      <a:gd name="connsiteX11" fmla="*/ 922448 w 1853024"/>
                      <a:gd name="connsiteY11" fmla="*/ 545732 h 1562636"/>
                      <a:gd name="connsiteX0" fmla="*/ 922448 w 1853024"/>
                      <a:gd name="connsiteY0" fmla="*/ 545732 h 1560095"/>
                      <a:gd name="connsiteX1" fmla="*/ 803178 w 1853024"/>
                      <a:gd name="connsiteY1" fmla="*/ 108410 h 1560095"/>
                      <a:gd name="connsiteX2" fmla="*/ 182976 w 1853024"/>
                      <a:gd name="connsiteY2" fmla="*/ 164069 h 1560095"/>
                      <a:gd name="connsiteX3" fmla="*/ 96 w 1853024"/>
                      <a:gd name="connsiteY3" fmla="*/ 545732 h 1560095"/>
                      <a:gd name="connsiteX4" fmla="*/ 198879 w 1853024"/>
                      <a:gd name="connsiteY4" fmla="*/ 871736 h 1560095"/>
                      <a:gd name="connsiteX5" fmla="*/ 485126 w 1853024"/>
                      <a:gd name="connsiteY5" fmla="*/ 1452181 h 1560095"/>
                      <a:gd name="connsiteX6" fmla="*/ 914440 w 1853024"/>
                      <a:gd name="connsiteY6" fmla="*/ 1558430 h 1560095"/>
                      <a:gd name="connsiteX7" fmla="*/ 1558552 w 1853024"/>
                      <a:gd name="connsiteY7" fmla="*/ 1269301 h 1560095"/>
                      <a:gd name="connsiteX8" fmla="*/ 1797091 w 1853024"/>
                      <a:gd name="connsiteY8" fmla="*/ 696807 h 1560095"/>
                      <a:gd name="connsiteX9" fmla="*/ 1805042 w 1853024"/>
                      <a:gd name="connsiteY9" fmla="*/ 299242 h 1560095"/>
                      <a:gd name="connsiteX10" fmla="*/ 1256402 w 1853024"/>
                      <a:gd name="connsiteY10" fmla="*/ 5043 h 1560095"/>
                      <a:gd name="connsiteX11" fmla="*/ 922448 w 1853024"/>
                      <a:gd name="connsiteY11" fmla="*/ 545732 h 1560095"/>
                      <a:gd name="connsiteX0" fmla="*/ 922448 w 1863048"/>
                      <a:gd name="connsiteY0" fmla="*/ 545732 h 1560503"/>
                      <a:gd name="connsiteX1" fmla="*/ 803178 w 1863048"/>
                      <a:gd name="connsiteY1" fmla="*/ 108410 h 1560503"/>
                      <a:gd name="connsiteX2" fmla="*/ 182976 w 1863048"/>
                      <a:gd name="connsiteY2" fmla="*/ 164069 h 1560503"/>
                      <a:gd name="connsiteX3" fmla="*/ 96 w 1863048"/>
                      <a:gd name="connsiteY3" fmla="*/ 545732 h 1560503"/>
                      <a:gd name="connsiteX4" fmla="*/ 198879 w 1863048"/>
                      <a:gd name="connsiteY4" fmla="*/ 871736 h 1560503"/>
                      <a:gd name="connsiteX5" fmla="*/ 485126 w 1863048"/>
                      <a:gd name="connsiteY5" fmla="*/ 1452181 h 1560503"/>
                      <a:gd name="connsiteX6" fmla="*/ 914440 w 1863048"/>
                      <a:gd name="connsiteY6" fmla="*/ 1558430 h 1560503"/>
                      <a:gd name="connsiteX7" fmla="*/ 1363538 w 1863048"/>
                      <a:gd name="connsiteY7" fmla="*/ 1418812 h 1560503"/>
                      <a:gd name="connsiteX8" fmla="*/ 1797091 w 1863048"/>
                      <a:gd name="connsiteY8" fmla="*/ 696807 h 1560503"/>
                      <a:gd name="connsiteX9" fmla="*/ 1805042 w 1863048"/>
                      <a:gd name="connsiteY9" fmla="*/ 299242 h 1560503"/>
                      <a:gd name="connsiteX10" fmla="*/ 1256402 w 1863048"/>
                      <a:gd name="connsiteY10" fmla="*/ 5043 h 1560503"/>
                      <a:gd name="connsiteX11" fmla="*/ 922448 w 1863048"/>
                      <a:gd name="connsiteY11" fmla="*/ 545732 h 1560503"/>
                      <a:gd name="connsiteX0" fmla="*/ 922448 w 1863048"/>
                      <a:gd name="connsiteY0" fmla="*/ 545732 h 1560503"/>
                      <a:gd name="connsiteX1" fmla="*/ 803178 w 1863048"/>
                      <a:gd name="connsiteY1" fmla="*/ 108410 h 1560503"/>
                      <a:gd name="connsiteX2" fmla="*/ 182976 w 1863048"/>
                      <a:gd name="connsiteY2" fmla="*/ 164069 h 1560503"/>
                      <a:gd name="connsiteX3" fmla="*/ 96 w 1863048"/>
                      <a:gd name="connsiteY3" fmla="*/ 545732 h 1560503"/>
                      <a:gd name="connsiteX4" fmla="*/ 198879 w 1863048"/>
                      <a:gd name="connsiteY4" fmla="*/ 871736 h 1560503"/>
                      <a:gd name="connsiteX5" fmla="*/ 485126 w 1863048"/>
                      <a:gd name="connsiteY5" fmla="*/ 1452181 h 1560503"/>
                      <a:gd name="connsiteX6" fmla="*/ 914440 w 1863048"/>
                      <a:gd name="connsiteY6" fmla="*/ 1558430 h 1560503"/>
                      <a:gd name="connsiteX7" fmla="*/ 1363538 w 1863048"/>
                      <a:gd name="connsiteY7" fmla="*/ 1418812 h 1560503"/>
                      <a:gd name="connsiteX8" fmla="*/ 1797091 w 1863048"/>
                      <a:gd name="connsiteY8" fmla="*/ 696807 h 1560503"/>
                      <a:gd name="connsiteX9" fmla="*/ 1805042 w 1863048"/>
                      <a:gd name="connsiteY9" fmla="*/ 299242 h 1560503"/>
                      <a:gd name="connsiteX10" fmla="*/ 1256402 w 1863048"/>
                      <a:gd name="connsiteY10" fmla="*/ 5043 h 1560503"/>
                      <a:gd name="connsiteX11" fmla="*/ 922448 w 1863048"/>
                      <a:gd name="connsiteY11" fmla="*/ 545732 h 1560503"/>
                      <a:gd name="connsiteX0" fmla="*/ 922448 w 1863048"/>
                      <a:gd name="connsiteY0" fmla="*/ 545732 h 1558601"/>
                      <a:gd name="connsiteX1" fmla="*/ 803178 w 1863048"/>
                      <a:gd name="connsiteY1" fmla="*/ 108410 h 1558601"/>
                      <a:gd name="connsiteX2" fmla="*/ 182976 w 1863048"/>
                      <a:gd name="connsiteY2" fmla="*/ 164069 h 1558601"/>
                      <a:gd name="connsiteX3" fmla="*/ 96 w 1863048"/>
                      <a:gd name="connsiteY3" fmla="*/ 545732 h 1558601"/>
                      <a:gd name="connsiteX4" fmla="*/ 198879 w 1863048"/>
                      <a:gd name="connsiteY4" fmla="*/ 871736 h 1558601"/>
                      <a:gd name="connsiteX5" fmla="*/ 448290 w 1863048"/>
                      <a:gd name="connsiteY5" fmla="*/ 1398010 h 1558601"/>
                      <a:gd name="connsiteX6" fmla="*/ 914440 w 1863048"/>
                      <a:gd name="connsiteY6" fmla="*/ 1558430 h 1558601"/>
                      <a:gd name="connsiteX7" fmla="*/ 1363538 w 1863048"/>
                      <a:gd name="connsiteY7" fmla="*/ 1418812 h 1558601"/>
                      <a:gd name="connsiteX8" fmla="*/ 1797091 w 1863048"/>
                      <a:gd name="connsiteY8" fmla="*/ 696807 h 1558601"/>
                      <a:gd name="connsiteX9" fmla="*/ 1805042 w 1863048"/>
                      <a:gd name="connsiteY9" fmla="*/ 299242 h 1558601"/>
                      <a:gd name="connsiteX10" fmla="*/ 1256402 w 1863048"/>
                      <a:gd name="connsiteY10" fmla="*/ 5043 h 1558601"/>
                      <a:gd name="connsiteX11" fmla="*/ 922448 w 1863048"/>
                      <a:gd name="connsiteY11" fmla="*/ 545732 h 1558601"/>
                      <a:gd name="connsiteX0" fmla="*/ 922448 w 1845403"/>
                      <a:gd name="connsiteY0" fmla="*/ 545732 h 1558716"/>
                      <a:gd name="connsiteX1" fmla="*/ 803178 w 1845403"/>
                      <a:gd name="connsiteY1" fmla="*/ 108410 h 1558716"/>
                      <a:gd name="connsiteX2" fmla="*/ 182976 w 1845403"/>
                      <a:gd name="connsiteY2" fmla="*/ 164069 h 1558716"/>
                      <a:gd name="connsiteX3" fmla="*/ 96 w 1845403"/>
                      <a:gd name="connsiteY3" fmla="*/ 545732 h 1558716"/>
                      <a:gd name="connsiteX4" fmla="*/ 198879 w 1845403"/>
                      <a:gd name="connsiteY4" fmla="*/ 871736 h 1558716"/>
                      <a:gd name="connsiteX5" fmla="*/ 448290 w 1845403"/>
                      <a:gd name="connsiteY5" fmla="*/ 1398010 h 1558716"/>
                      <a:gd name="connsiteX6" fmla="*/ 914440 w 1845403"/>
                      <a:gd name="connsiteY6" fmla="*/ 1558430 h 1558716"/>
                      <a:gd name="connsiteX7" fmla="*/ 1363538 w 1845403"/>
                      <a:gd name="connsiteY7" fmla="*/ 1418812 h 1558716"/>
                      <a:gd name="connsiteX8" fmla="*/ 1742921 w 1845403"/>
                      <a:gd name="connsiteY8" fmla="*/ 861486 h 1558716"/>
                      <a:gd name="connsiteX9" fmla="*/ 1805042 w 1845403"/>
                      <a:gd name="connsiteY9" fmla="*/ 299242 h 1558716"/>
                      <a:gd name="connsiteX10" fmla="*/ 1256402 w 1845403"/>
                      <a:gd name="connsiteY10" fmla="*/ 5043 h 1558716"/>
                      <a:gd name="connsiteX11" fmla="*/ 922448 w 1845403"/>
                      <a:gd name="connsiteY11" fmla="*/ 545732 h 1558716"/>
                      <a:gd name="connsiteX0" fmla="*/ 922448 w 1847025"/>
                      <a:gd name="connsiteY0" fmla="*/ 545732 h 1558781"/>
                      <a:gd name="connsiteX1" fmla="*/ 803178 w 1847025"/>
                      <a:gd name="connsiteY1" fmla="*/ 108410 h 1558781"/>
                      <a:gd name="connsiteX2" fmla="*/ 182976 w 1847025"/>
                      <a:gd name="connsiteY2" fmla="*/ 164069 h 1558781"/>
                      <a:gd name="connsiteX3" fmla="*/ 96 w 1847025"/>
                      <a:gd name="connsiteY3" fmla="*/ 545732 h 1558781"/>
                      <a:gd name="connsiteX4" fmla="*/ 198879 w 1847025"/>
                      <a:gd name="connsiteY4" fmla="*/ 871736 h 1558781"/>
                      <a:gd name="connsiteX5" fmla="*/ 448290 w 1847025"/>
                      <a:gd name="connsiteY5" fmla="*/ 1398010 h 1558781"/>
                      <a:gd name="connsiteX6" fmla="*/ 914440 w 1847025"/>
                      <a:gd name="connsiteY6" fmla="*/ 1558430 h 1558781"/>
                      <a:gd name="connsiteX7" fmla="*/ 1363538 w 1847025"/>
                      <a:gd name="connsiteY7" fmla="*/ 1418812 h 1558781"/>
                      <a:gd name="connsiteX8" fmla="*/ 1749422 w 1847025"/>
                      <a:gd name="connsiteY8" fmla="*/ 822483 h 1558781"/>
                      <a:gd name="connsiteX9" fmla="*/ 1805042 w 1847025"/>
                      <a:gd name="connsiteY9" fmla="*/ 299242 h 1558781"/>
                      <a:gd name="connsiteX10" fmla="*/ 1256402 w 1847025"/>
                      <a:gd name="connsiteY10" fmla="*/ 5043 h 1558781"/>
                      <a:gd name="connsiteX11" fmla="*/ 922448 w 1847025"/>
                      <a:gd name="connsiteY11" fmla="*/ 545732 h 1558781"/>
                      <a:gd name="connsiteX0" fmla="*/ 922448 w 1847025"/>
                      <a:gd name="connsiteY0" fmla="*/ 467363 h 1480412"/>
                      <a:gd name="connsiteX1" fmla="*/ 803178 w 1847025"/>
                      <a:gd name="connsiteY1" fmla="*/ 30041 h 1480412"/>
                      <a:gd name="connsiteX2" fmla="*/ 182976 w 1847025"/>
                      <a:gd name="connsiteY2" fmla="*/ 85700 h 1480412"/>
                      <a:gd name="connsiteX3" fmla="*/ 96 w 1847025"/>
                      <a:gd name="connsiteY3" fmla="*/ 467363 h 1480412"/>
                      <a:gd name="connsiteX4" fmla="*/ 198879 w 1847025"/>
                      <a:gd name="connsiteY4" fmla="*/ 793367 h 1480412"/>
                      <a:gd name="connsiteX5" fmla="*/ 448290 w 1847025"/>
                      <a:gd name="connsiteY5" fmla="*/ 1319641 h 1480412"/>
                      <a:gd name="connsiteX6" fmla="*/ 914440 w 1847025"/>
                      <a:gd name="connsiteY6" fmla="*/ 1480061 h 1480412"/>
                      <a:gd name="connsiteX7" fmla="*/ 1363538 w 1847025"/>
                      <a:gd name="connsiteY7" fmla="*/ 1340443 h 1480412"/>
                      <a:gd name="connsiteX8" fmla="*/ 1749422 w 1847025"/>
                      <a:gd name="connsiteY8" fmla="*/ 744114 h 1480412"/>
                      <a:gd name="connsiteX9" fmla="*/ 1805042 w 1847025"/>
                      <a:gd name="connsiteY9" fmla="*/ 220873 h 1480412"/>
                      <a:gd name="connsiteX10" fmla="*/ 1143727 w 1847025"/>
                      <a:gd name="connsiteY10" fmla="*/ 15514 h 1480412"/>
                      <a:gd name="connsiteX11" fmla="*/ 922448 w 1847025"/>
                      <a:gd name="connsiteY11" fmla="*/ 467363 h 1480412"/>
                      <a:gd name="connsiteX0" fmla="*/ 922448 w 1847025"/>
                      <a:gd name="connsiteY0" fmla="*/ 470217 h 1483266"/>
                      <a:gd name="connsiteX1" fmla="*/ 803178 w 1847025"/>
                      <a:gd name="connsiteY1" fmla="*/ 32895 h 1483266"/>
                      <a:gd name="connsiteX2" fmla="*/ 182976 w 1847025"/>
                      <a:gd name="connsiteY2" fmla="*/ 88554 h 1483266"/>
                      <a:gd name="connsiteX3" fmla="*/ 96 w 1847025"/>
                      <a:gd name="connsiteY3" fmla="*/ 470217 h 1483266"/>
                      <a:gd name="connsiteX4" fmla="*/ 198879 w 1847025"/>
                      <a:gd name="connsiteY4" fmla="*/ 796221 h 1483266"/>
                      <a:gd name="connsiteX5" fmla="*/ 448290 w 1847025"/>
                      <a:gd name="connsiteY5" fmla="*/ 1322495 h 1483266"/>
                      <a:gd name="connsiteX6" fmla="*/ 914440 w 1847025"/>
                      <a:gd name="connsiteY6" fmla="*/ 1482915 h 1483266"/>
                      <a:gd name="connsiteX7" fmla="*/ 1363538 w 1847025"/>
                      <a:gd name="connsiteY7" fmla="*/ 1343297 h 1483266"/>
                      <a:gd name="connsiteX8" fmla="*/ 1749422 w 1847025"/>
                      <a:gd name="connsiteY8" fmla="*/ 746968 h 1483266"/>
                      <a:gd name="connsiteX9" fmla="*/ 1805042 w 1847025"/>
                      <a:gd name="connsiteY9" fmla="*/ 223727 h 1483266"/>
                      <a:gd name="connsiteX10" fmla="*/ 1143727 w 1847025"/>
                      <a:gd name="connsiteY10" fmla="*/ 18368 h 1483266"/>
                      <a:gd name="connsiteX11" fmla="*/ 922448 w 1847025"/>
                      <a:gd name="connsiteY11" fmla="*/ 470217 h 1483266"/>
                      <a:gd name="connsiteX0" fmla="*/ 959284 w 1847025"/>
                      <a:gd name="connsiteY0" fmla="*/ 465035 h 1480251"/>
                      <a:gd name="connsiteX1" fmla="*/ 803178 w 1847025"/>
                      <a:gd name="connsiteY1" fmla="*/ 29880 h 1480251"/>
                      <a:gd name="connsiteX2" fmla="*/ 182976 w 1847025"/>
                      <a:gd name="connsiteY2" fmla="*/ 85539 h 1480251"/>
                      <a:gd name="connsiteX3" fmla="*/ 96 w 1847025"/>
                      <a:gd name="connsiteY3" fmla="*/ 467202 h 1480251"/>
                      <a:gd name="connsiteX4" fmla="*/ 198879 w 1847025"/>
                      <a:gd name="connsiteY4" fmla="*/ 793206 h 1480251"/>
                      <a:gd name="connsiteX5" fmla="*/ 448290 w 1847025"/>
                      <a:gd name="connsiteY5" fmla="*/ 1319480 h 1480251"/>
                      <a:gd name="connsiteX6" fmla="*/ 914440 w 1847025"/>
                      <a:gd name="connsiteY6" fmla="*/ 1479900 h 1480251"/>
                      <a:gd name="connsiteX7" fmla="*/ 1363538 w 1847025"/>
                      <a:gd name="connsiteY7" fmla="*/ 1340282 h 1480251"/>
                      <a:gd name="connsiteX8" fmla="*/ 1749422 w 1847025"/>
                      <a:gd name="connsiteY8" fmla="*/ 743953 h 1480251"/>
                      <a:gd name="connsiteX9" fmla="*/ 1805042 w 1847025"/>
                      <a:gd name="connsiteY9" fmla="*/ 220712 h 1480251"/>
                      <a:gd name="connsiteX10" fmla="*/ 1143727 w 1847025"/>
                      <a:gd name="connsiteY10" fmla="*/ 15353 h 1480251"/>
                      <a:gd name="connsiteX11" fmla="*/ 959284 w 1847025"/>
                      <a:gd name="connsiteY11" fmla="*/ 465035 h 1480251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69938 h 1493822"/>
                      <a:gd name="connsiteX1" fmla="*/ 803178 w 1847025"/>
                      <a:gd name="connsiteY1" fmla="*/ 43451 h 1493822"/>
                      <a:gd name="connsiteX2" fmla="*/ 182976 w 1847025"/>
                      <a:gd name="connsiteY2" fmla="*/ 99110 h 1493822"/>
                      <a:gd name="connsiteX3" fmla="*/ 96 w 1847025"/>
                      <a:gd name="connsiteY3" fmla="*/ 480773 h 1493822"/>
                      <a:gd name="connsiteX4" fmla="*/ 198879 w 1847025"/>
                      <a:gd name="connsiteY4" fmla="*/ 806777 h 1493822"/>
                      <a:gd name="connsiteX5" fmla="*/ 448290 w 1847025"/>
                      <a:gd name="connsiteY5" fmla="*/ 1333051 h 1493822"/>
                      <a:gd name="connsiteX6" fmla="*/ 914440 w 1847025"/>
                      <a:gd name="connsiteY6" fmla="*/ 1493471 h 1493822"/>
                      <a:gd name="connsiteX7" fmla="*/ 1363538 w 1847025"/>
                      <a:gd name="connsiteY7" fmla="*/ 1353853 h 1493822"/>
                      <a:gd name="connsiteX8" fmla="*/ 1749422 w 1847025"/>
                      <a:gd name="connsiteY8" fmla="*/ 757524 h 1493822"/>
                      <a:gd name="connsiteX9" fmla="*/ 1805042 w 1847025"/>
                      <a:gd name="connsiteY9" fmla="*/ 234283 h 1493822"/>
                      <a:gd name="connsiteX10" fmla="*/ 1143727 w 1847025"/>
                      <a:gd name="connsiteY10" fmla="*/ 28924 h 1493822"/>
                      <a:gd name="connsiteX11" fmla="*/ 948450 w 1847025"/>
                      <a:gd name="connsiteY11" fmla="*/ 469938 h 1493822"/>
                      <a:gd name="connsiteX0" fmla="*/ 948450 w 1814173"/>
                      <a:gd name="connsiteY0" fmla="*/ 455725 h 1479609"/>
                      <a:gd name="connsiteX1" fmla="*/ 803178 w 1814173"/>
                      <a:gd name="connsiteY1" fmla="*/ 29238 h 1479609"/>
                      <a:gd name="connsiteX2" fmla="*/ 182976 w 1814173"/>
                      <a:gd name="connsiteY2" fmla="*/ 84897 h 1479609"/>
                      <a:gd name="connsiteX3" fmla="*/ 96 w 1814173"/>
                      <a:gd name="connsiteY3" fmla="*/ 466560 h 1479609"/>
                      <a:gd name="connsiteX4" fmla="*/ 198879 w 1814173"/>
                      <a:gd name="connsiteY4" fmla="*/ 792564 h 1479609"/>
                      <a:gd name="connsiteX5" fmla="*/ 448290 w 1814173"/>
                      <a:gd name="connsiteY5" fmla="*/ 1318838 h 1479609"/>
                      <a:gd name="connsiteX6" fmla="*/ 914440 w 1814173"/>
                      <a:gd name="connsiteY6" fmla="*/ 1479258 h 1479609"/>
                      <a:gd name="connsiteX7" fmla="*/ 1363538 w 1814173"/>
                      <a:gd name="connsiteY7" fmla="*/ 1339640 h 1479609"/>
                      <a:gd name="connsiteX8" fmla="*/ 1749422 w 1814173"/>
                      <a:gd name="connsiteY8" fmla="*/ 743311 h 1479609"/>
                      <a:gd name="connsiteX9" fmla="*/ 1759539 w 1814173"/>
                      <a:gd name="connsiteY9" fmla="*/ 213569 h 1479609"/>
                      <a:gd name="connsiteX10" fmla="*/ 1143727 w 1814173"/>
                      <a:gd name="connsiteY10" fmla="*/ 14711 h 1479609"/>
                      <a:gd name="connsiteX11" fmla="*/ 948450 w 1814173"/>
                      <a:gd name="connsiteY11" fmla="*/ 455725 h 1479609"/>
                      <a:gd name="connsiteX0" fmla="*/ 948450 w 1814173"/>
                      <a:gd name="connsiteY0" fmla="*/ 461019 h 1484903"/>
                      <a:gd name="connsiteX1" fmla="*/ 803178 w 1814173"/>
                      <a:gd name="connsiteY1" fmla="*/ 34532 h 1484903"/>
                      <a:gd name="connsiteX2" fmla="*/ 182976 w 1814173"/>
                      <a:gd name="connsiteY2" fmla="*/ 90191 h 1484903"/>
                      <a:gd name="connsiteX3" fmla="*/ 96 w 1814173"/>
                      <a:gd name="connsiteY3" fmla="*/ 471854 h 1484903"/>
                      <a:gd name="connsiteX4" fmla="*/ 198879 w 1814173"/>
                      <a:gd name="connsiteY4" fmla="*/ 797858 h 1484903"/>
                      <a:gd name="connsiteX5" fmla="*/ 448290 w 1814173"/>
                      <a:gd name="connsiteY5" fmla="*/ 1324132 h 1484903"/>
                      <a:gd name="connsiteX6" fmla="*/ 914440 w 1814173"/>
                      <a:gd name="connsiteY6" fmla="*/ 1484552 h 1484903"/>
                      <a:gd name="connsiteX7" fmla="*/ 1363538 w 1814173"/>
                      <a:gd name="connsiteY7" fmla="*/ 1344934 h 1484903"/>
                      <a:gd name="connsiteX8" fmla="*/ 1749422 w 1814173"/>
                      <a:gd name="connsiteY8" fmla="*/ 748605 h 1484903"/>
                      <a:gd name="connsiteX9" fmla="*/ 1759539 w 1814173"/>
                      <a:gd name="connsiteY9" fmla="*/ 218863 h 1484903"/>
                      <a:gd name="connsiteX10" fmla="*/ 1143727 w 1814173"/>
                      <a:gd name="connsiteY10" fmla="*/ 20005 h 1484903"/>
                      <a:gd name="connsiteX11" fmla="*/ 948450 w 1814173"/>
                      <a:gd name="connsiteY11" fmla="*/ 461019 h 1484903"/>
                      <a:gd name="connsiteX0" fmla="*/ 948450 w 1814173"/>
                      <a:gd name="connsiteY0" fmla="*/ 494485 h 1518369"/>
                      <a:gd name="connsiteX1" fmla="*/ 803178 w 1814173"/>
                      <a:gd name="connsiteY1" fmla="*/ 67998 h 1518369"/>
                      <a:gd name="connsiteX2" fmla="*/ 182976 w 1814173"/>
                      <a:gd name="connsiteY2" fmla="*/ 123657 h 1518369"/>
                      <a:gd name="connsiteX3" fmla="*/ 96 w 1814173"/>
                      <a:gd name="connsiteY3" fmla="*/ 505320 h 1518369"/>
                      <a:gd name="connsiteX4" fmla="*/ 198879 w 1814173"/>
                      <a:gd name="connsiteY4" fmla="*/ 831324 h 1518369"/>
                      <a:gd name="connsiteX5" fmla="*/ 448290 w 1814173"/>
                      <a:gd name="connsiteY5" fmla="*/ 1357598 h 1518369"/>
                      <a:gd name="connsiteX6" fmla="*/ 914440 w 1814173"/>
                      <a:gd name="connsiteY6" fmla="*/ 1518018 h 1518369"/>
                      <a:gd name="connsiteX7" fmla="*/ 1363538 w 1814173"/>
                      <a:gd name="connsiteY7" fmla="*/ 1378400 h 1518369"/>
                      <a:gd name="connsiteX8" fmla="*/ 1749422 w 1814173"/>
                      <a:gd name="connsiteY8" fmla="*/ 782071 h 1518369"/>
                      <a:gd name="connsiteX9" fmla="*/ 1759539 w 1814173"/>
                      <a:gd name="connsiteY9" fmla="*/ 252329 h 1518369"/>
                      <a:gd name="connsiteX10" fmla="*/ 1143727 w 1814173"/>
                      <a:gd name="connsiteY10" fmla="*/ 53471 h 1518369"/>
                      <a:gd name="connsiteX11" fmla="*/ 948450 w 1814173"/>
                      <a:gd name="connsiteY11" fmla="*/ 494485 h 1518369"/>
                      <a:gd name="connsiteX0" fmla="*/ 948450 w 1814173"/>
                      <a:gd name="connsiteY0" fmla="*/ 515605 h 1539489"/>
                      <a:gd name="connsiteX1" fmla="*/ 803178 w 1814173"/>
                      <a:gd name="connsiteY1" fmla="*/ 89118 h 1539489"/>
                      <a:gd name="connsiteX2" fmla="*/ 182976 w 1814173"/>
                      <a:gd name="connsiteY2" fmla="*/ 144777 h 1539489"/>
                      <a:gd name="connsiteX3" fmla="*/ 96 w 1814173"/>
                      <a:gd name="connsiteY3" fmla="*/ 526440 h 1539489"/>
                      <a:gd name="connsiteX4" fmla="*/ 198879 w 1814173"/>
                      <a:gd name="connsiteY4" fmla="*/ 852444 h 1539489"/>
                      <a:gd name="connsiteX5" fmla="*/ 448290 w 1814173"/>
                      <a:gd name="connsiteY5" fmla="*/ 1378718 h 1539489"/>
                      <a:gd name="connsiteX6" fmla="*/ 914440 w 1814173"/>
                      <a:gd name="connsiteY6" fmla="*/ 1539138 h 1539489"/>
                      <a:gd name="connsiteX7" fmla="*/ 1363538 w 1814173"/>
                      <a:gd name="connsiteY7" fmla="*/ 1399520 h 1539489"/>
                      <a:gd name="connsiteX8" fmla="*/ 1749422 w 1814173"/>
                      <a:gd name="connsiteY8" fmla="*/ 803191 h 1539489"/>
                      <a:gd name="connsiteX9" fmla="*/ 1759539 w 1814173"/>
                      <a:gd name="connsiteY9" fmla="*/ 273449 h 1539489"/>
                      <a:gd name="connsiteX10" fmla="*/ 1143727 w 1814173"/>
                      <a:gd name="connsiteY10" fmla="*/ 74591 h 1539489"/>
                      <a:gd name="connsiteX11" fmla="*/ 948450 w 1814173"/>
                      <a:gd name="connsiteY11" fmla="*/ 515605 h 1539489"/>
                      <a:gd name="connsiteX0" fmla="*/ 948450 w 1814173"/>
                      <a:gd name="connsiteY0" fmla="*/ 499283 h 1523167"/>
                      <a:gd name="connsiteX1" fmla="*/ 803178 w 1814173"/>
                      <a:gd name="connsiteY1" fmla="*/ 72796 h 1523167"/>
                      <a:gd name="connsiteX2" fmla="*/ 182976 w 1814173"/>
                      <a:gd name="connsiteY2" fmla="*/ 128455 h 1523167"/>
                      <a:gd name="connsiteX3" fmla="*/ 96 w 1814173"/>
                      <a:gd name="connsiteY3" fmla="*/ 510118 h 1523167"/>
                      <a:gd name="connsiteX4" fmla="*/ 198879 w 1814173"/>
                      <a:gd name="connsiteY4" fmla="*/ 836122 h 1523167"/>
                      <a:gd name="connsiteX5" fmla="*/ 448290 w 1814173"/>
                      <a:gd name="connsiteY5" fmla="*/ 1362396 h 1523167"/>
                      <a:gd name="connsiteX6" fmla="*/ 914440 w 1814173"/>
                      <a:gd name="connsiteY6" fmla="*/ 1522816 h 1523167"/>
                      <a:gd name="connsiteX7" fmla="*/ 1363538 w 1814173"/>
                      <a:gd name="connsiteY7" fmla="*/ 1383198 h 1523167"/>
                      <a:gd name="connsiteX8" fmla="*/ 1749422 w 1814173"/>
                      <a:gd name="connsiteY8" fmla="*/ 786869 h 1523167"/>
                      <a:gd name="connsiteX9" fmla="*/ 1759539 w 1814173"/>
                      <a:gd name="connsiteY9" fmla="*/ 257127 h 1523167"/>
                      <a:gd name="connsiteX10" fmla="*/ 1143727 w 1814173"/>
                      <a:gd name="connsiteY10" fmla="*/ 58269 h 1523167"/>
                      <a:gd name="connsiteX11" fmla="*/ 948450 w 1814173"/>
                      <a:gd name="connsiteY11" fmla="*/ 499283 h 1523167"/>
                      <a:gd name="connsiteX0" fmla="*/ 948450 w 1832637"/>
                      <a:gd name="connsiteY0" fmla="*/ 499283 h 1523167"/>
                      <a:gd name="connsiteX1" fmla="*/ 803178 w 1832637"/>
                      <a:gd name="connsiteY1" fmla="*/ 72796 h 1523167"/>
                      <a:gd name="connsiteX2" fmla="*/ 182976 w 1832637"/>
                      <a:gd name="connsiteY2" fmla="*/ 128455 h 1523167"/>
                      <a:gd name="connsiteX3" fmla="*/ 96 w 1832637"/>
                      <a:gd name="connsiteY3" fmla="*/ 510118 h 1523167"/>
                      <a:gd name="connsiteX4" fmla="*/ 198879 w 1832637"/>
                      <a:gd name="connsiteY4" fmla="*/ 836122 h 1523167"/>
                      <a:gd name="connsiteX5" fmla="*/ 448290 w 1832637"/>
                      <a:gd name="connsiteY5" fmla="*/ 1362396 h 1523167"/>
                      <a:gd name="connsiteX6" fmla="*/ 914440 w 1832637"/>
                      <a:gd name="connsiteY6" fmla="*/ 1522816 h 1523167"/>
                      <a:gd name="connsiteX7" fmla="*/ 1363538 w 1832637"/>
                      <a:gd name="connsiteY7" fmla="*/ 1383198 h 1523167"/>
                      <a:gd name="connsiteX8" fmla="*/ 1749422 w 1832637"/>
                      <a:gd name="connsiteY8" fmla="*/ 786869 h 1523167"/>
                      <a:gd name="connsiteX9" fmla="*/ 1759539 w 1832637"/>
                      <a:gd name="connsiteY9" fmla="*/ 257127 h 1523167"/>
                      <a:gd name="connsiteX10" fmla="*/ 1143727 w 1832637"/>
                      <a:gd name="connsiteY10" fmla="*/ 58269 h 1523167"/>
                      <a:gd name="connsiteX11" fmla="*/ 948450 w 1832637"/>
                      <a:gd name="connsiteY11" fmla="*/ 499283 h 1523167"/>
                      <a:gd name="connsiteX0" fmla="*/ 948450 w 1840144"/>
                      <a:gd name="connsiteY0" fmla="*/ 499283 h 1523167"/>
                      <a:gd name="connsiteX1" fmla="*/ 803178 w 1840144"/>
                      <a:gd name="connsiteY1" fmla="*/ 72796 h 1523167"/>
                      <a:gd name="connsiteX2" fmla="*/ 182976 w 1840144"/>
                      <a:gd name="connsiteY2" fmla="*/ 128455 h 1523167"/>
                      <a:gd name="connsiteX3" fmla="*/ 96 w 1840144"/>
                      <a:gd name="connsiteY3" fmla="*/ 510118 h 1523167"/>
                      <a:gd name="connsiteX4" fmla="*/ 198879 w 1840144"/>
                      <a:gd name="connsiteY4" fmla="*/ 836122 h 1523167"/>
                      <a:gd name="connsiteX5" fmla="*/ 448290 w 1840144"/>
                      <a:gd name="connsiteY5" fmla="*/ 1362396 h 1523167"/>
                      <a:gd name="connsiteX6" fmla="*/ 914440 w 1840144"/>
                      <a:gd name="connsiteY6" fmla="*/ 1522816 h 1523167"/>
                      <a:gd name="connsiteX7" fmla="*/ 1363538 w 1840144"/>
                      <a:gd name="connsiteY7" fmla="*/ 1383198 h 1523167"/>
                      <a:gd name="connsiteX8" fmla="*/ 1749422 w 1840144"/>
                      <a:gd name="connsiteY8" fmla="*/ 786869 h 1523167"/>
                      <a:gd name="connsiteX9" fmla="*/ 1759539 w 1840144"/>
                      <a:gd name="connsiteY9" fmla="*/ 257127 h 1523167"/>
                      <a:gd name="connsiteX10" fmla="*/ 1143727 w 1840144"/>
                      <a:gd name="connsiteY10" fmla="*/ 58269 h 1523167"/>
                      <a:gd name="connsiteX11" fmla="*/ 948450 w 1840144"/>
                      <a:gd name="connsiteY11" fmla="*/ 499283 h 1523167"/>
                      <a:gd name="connsiteX0" fmla="*/ 948450 w 1851474"/>
                      <a:gd name="connsiteY0" fmla="*/ 499283 h 1523167"/>
                      <a:gd name="connsiteX1" fmla="*/ 803178 w 1851474"/>
                      <a:gd name="connsiteY1" fmla="*/ 72796 h 1523167"/>
                      <a:gd name="connsiteX2" fmla="*/ 182976 w 1851474"/>
                      <a:gd name="connsiteY2" fmla="*/ 128455 h 1523167"/>
                      <a:gd name="connsiteX3" fmla="*/ 96 w 1851474"/>
                      <a:gd name="connsiteY3" fmla="*/ 510118 h 1523167"/>
                      <a:gd name="connsiteX4" fmla="*/ 198879 w 1851474"/>
                      <a:gd name="connsiteY4" fmla="*/ 836122 h 1523167"/>
                      <a:gd name="connsiteX5" fmla="*/ 448290 w 1851474"/>
                      <a:gd name="connsiteY5" fmla="*/ 1362396 h 1523167"/>
                      <a:gd name="connsiteX6" fmla="*/ 914440 w 1851474"/>
                      <a:gd name="connsiteY6" fmla="*/ 1522816 h 1523167"/>
                      <a:gd name="connsiteX7" fmla="*/ 1363538 w 1851474"/>
                      <a:gd name="connsiteY7" fmla="*/ 1383198 h 1523167"/>
                      <a:gd name="connsiteX8" fmla="*/ 1749422 w 1851474"/>
                      <a:gd name="connsiteY8" fmla="*/ 786869 h 1523167"/>
                      <a:gd name="connsiteX9" fmla="*/ 1759539 w 1851474"/>
                      <a:gd name="connsiteY9" fmla="*/ 257127 h 1523167"/>
                      <a:gd name="connsiteX10" fmla="*/ 1143727 w 1851474"/>
                      <a:gd name="connsiteY10" fmla="*/ 58269 h 1523167"/>
                      <a:gd name="connsiteX11" fmla="*/ 948450 w 1851474"/>
                      <a:gd name="connsiteY11" fmla="*/ 499283 h 1523167"/>
                      <a:gd name="connsiteX0" fmla="*/ 948450 w 1871427"/>
                      <a:gd name="connsiteY0" fmla="*/ 493234 h 1517118"/>
                      <a:gd name="connsiteX1" fmla="*/ 803178 w 1871427"/>
                      <a:gd name="connsiteY1" fmla="*/ 66747 h 1517118"/>
                      <a:gd name="connsiteX2" fmla="*/ 182976 w 1871427"/>
                      <a:gd name="connsiteY2" fmla="*/ 122406 h 1517118"/>
                      <a:gd name="connsiteX3" fmla="*/ 96 w 1871427"/>
                      <a:gd name="connsiteY3" fmla="*/ 504069 h 1517118"/>
                      <a:gd name="connsiteX4" fmla="*/ 198879 w 1871427"/>
                      <a:gd name="connsiteY4" fmla="*/ 830073 h 1517118"/>
                      <a:gd name="connsiteX5" fmla="*/ 448290 w 1871427"/>
                      <a:gd name="connsiteY5" fmla="*/ 1356347 h 1517118"/>
                      <a:gd name="connsiteX6" fmla="*/ 914440 w 1871427"/>
                      <a:gd name="connsiteY6" fmla="*/ 1516767 h 1517118"/>
                      <a:gd name="connsiteX7" fmla="*/ 1363538 w 1871427"/>
                      <a:gd name="connsiteY7" fmla="*/ 1377149 h 1517118"/>
                      <a:gd name="connsiteX8" fmla="*/ 1749422 w 1871427"/>
                      <a:gd name="connsiteY8" fmla="*/ 780820 h 1517118"/>
                      <a:gd name="connsiteX9" fmla="*/ 1759539 w 1871427"/>
                      <a:gd name="connsiteY9" fmla="*/ 251078 h 1517118"/>
                      <a:gd name="connsiteX10" fmla="*/ 1143727 w 1871427"/>
                      <a:gd name="connsiteY10" fmla="*/ 52220 h 1517118"/>
                      <a:gd name="connsiteX11" fmla="*/ 948450 w 1871427"/>
                      <a:gd name="connsiteY11" fmla="*/ 493234 h 1517118"/>
                      <a:gd name="connsiteX0" fmla="*/ 948450 w 1875500"/>
                      <a:gd name="connsiteY0" fmla="*/ 493234 h 1517118"/>
                      <a:gd name="connsiteX1" fmla="*/ 803178 w 1875500"/>
                      <a:gd name="connsiteY1" fmla="*/ 66747 h 1517118"/>
                      <a:gd name="connsiteX2" fmla="*/ 182976 w 1875500"/>
                      <a:gd name="connsiteY2" fmla="*/ 122406 h 1517118"/>
                      <a:gd name="connsiteX3" fmla="*/ 96 w 1875500"/>
                      <a:gd name="connsiteY3" fmla="*/ 504069 h 1517118"/>
                      <a:gd name="connsiteX4" fmla="*/ 198879 w 1875500"/>
                      <a:gd name="connsiteY4" fmla="*/ 830073 h 1517118"/>
                      <a:gd name="connsiteX5" fmla="*/ 448290 w 1875500"/>
                      <a:gd name="connsiteY5" fmla="*/ 1356347 h 1517118"/>
                      <a:gd name="connsiteX6" fmla="*/ 914440 w 1875500"/>
                      <a:gd name="connsiteY6" fmla="*/ 1516767 h 1517118"/>
                      <a:gd name="connsiteX7" fmla="*/ 1363538 w 1875500"/>
                      <a:gd name="connsiteY7" fmla="*/ 1377149 h 1517118"/>
                      <a:gd name="connsiteX8" fmla="*/ 1749422 w 1875500"/>
                      <a:gd name="connsiteY8" fmla="*/ 780820 h 1517118"/>
                      <a:gd name="connsiteX9" fmla="*/ 1759539 w 1875500"/>
                      <a:gd name="connsiteY9" fmla="*/ 251078 h 1517118"/>
                      <a:gd name="connsiteX10" fmla="*/ 1143727 w 1875500"/>
                      <a:gd name="connsiteY10" fmla="*/ 52220 h 1517118"/>
                      <a:gd name="connsiteX11" fmla="*/ 948450 w 1875500"/>
                      <a:gd name="connsiteY11" fmla="*/ 493234 h 1517118"/>
                      <a:gd name="connsiteX0" fmla="*/ 948450 w 1856663"/>
                      <a:gd name="connsiteY0" fmla="*/ 487069 h 1510953"/>
                      <a:gd name="connsiteX1" fmla="*/ 803178 w 1856663"/>
                      <a:gd name="connsiteY1" fmla="*/ 60582 h 1510953"/>
                      <a:gd name="connsiteX2" fmla="*/ 182976 w 1856663"/>
                      <a:gd name="connsiteY2" fmla="*/ 116241 h 1510953"/>
                      <a:gd name="connsiteX3" fmla="*/ 96 w 1856663"/>
                      <a:gd name="connsiteY3" fmla="*/ 497904 h 1510953"/>
                      <a:gd name="connsiteX4" fmla="*/ 198879 w 1856663"/>
                      <a:gd name="connsiteY4" fmla="*/ 823908 h 1510953"/>
                      <a:gd name="connsiteX5" fmla="*/ 448290 w 1856663"/>
                      <a:gd name="connsiteY5" fmla="*/ 1350182 h 1510953"/>
                      <a:gd name="connsiteX6" fmla="*/ 914440 w 1856663"/>
                      <a:gd name="connsiteY6" fmla="*/ 1510602 h 1510953"/>
                      <a:gd name="connsiteX7" fmla="*/ 1363538 w 1856663"/>
                      <a:gd name="connsiteY7" fmla="*/ 1370984 h 1510953"/>
                      <a:gd name="connsiteX8" fmla="*/ 1749422 w 1856663"/>
                      <a:gd name="connsiteY8" fmla="*/ 774655 h 1510953"/>
                      <a:gd name="connsiteX9" fmla="*/ 1759539 w 1856663"/>
                      <a:gd name="connsiteY9" fmla="*/ 244913 h 1510953"/>
                      <a:gd name="connsiteX10" fmla="*/ 1143727 w 1856663"/>
                      <a:gd name="connsiteY10" fmla="*/ 46055 h 1510953"/>
                      <a:gd name="connsiteX11" fmla="*/ 948450 w 1856663"/>
                      <a:gd name="connsiteY11" fmla="*/ 487069 h 1510953"/>
                      <a:gd name="connsiteX0" fmla="*/ 948450 w 1866059"/>
                      <a:gd name="connsiteY0" fmla="*/ 489332 h 1513216"/>
                      <a:gd name="connsiteX1" fmla="*/ 803178 w 1866059"/>
                      <a:gd name="connsiteY1" fmla="*/ 62845 h 1513216"/>
                      <a:gd name="connsiteX2" fmla="*/ 182976 w 1866059"/>
                      <a:gd name="connsiteY2" fmla="*/ 118504 h 1513216"/>
                      <a:gd name="connsiteX3" fmla="*/ 96 w 1866059"/>
                      <a:gd name="connsiteY3" fmla="*/ 500167 h 1513216"/>
                      <a:gd name="connsiteX4" fmla="*/ 198879 w 1866059"/>
                      <a:gd name="connsiteY4" fmla="*/ 826171 h 1513216"/>
                      <a:gd name="connsiteX5" fmla="*/ 448290 w 1866059"/>
                      <a:gd name="connsiteY5" fmla="*/ 1352445 h 1513216"/>
                      <a:gd name="connsiteX6" fmla="*/ 914440 w 1866059"/>
                      <a:gd name="connsiteY6" fmla="*/ 1512865 h 1513216"/>
                      <a:gd name="connsiteX7" fmla="*/ 1363538 w 1866059"/>
                      <a:gd name="connsiteY7" fmla="*/ 1373247 h 1513216"/>
                      <a:gd name="connsiteX8" fmla="*/ 1749422 w 1866059"/>
                      <a:gd name="connsiteY8" fmla="*/ 776918 h 1513216"/>
                      <a:gd name="connsiteX9" fmla="*/ 1759539 w 1866059"/>
                      <a:gd name="connsiteY9" fmla="*/ 247176 h 1513216"/>
                      <a:gd name="connsiteX10" fmla="*/ 1143727 w 1866059"/>
                      <a:gd name="connsiteY10" fmla="*/ 48318 h 1513216"/>
                      <a:gd name="connsiteX11" fmla="*/ 948450 w 1866059"/>
                      <a:gd name="connsiteY11" fmla="*/ 489332 h 1513216"/>
                      <a:gd name="connsiteX0" fmla="*/ 973878 w 1891487"/>
                      <a:gd name="connsiteY0" fmla="*/ 489332 h 1513216"/>
                      <a:gd name="connsiteX1" fmla="*/ 828606 w 1891487"/>
                      <a:gd name="connsiteY1" fmla="*/ 62845 h 1513216"/>
                      <a:gd name="connsiteX2" fmla="*/ 25524 w 1891487"/>
                      <a:gd name="connsiteY2" fmla="*/ 500167 h 1513216"/>
                      <a:gd name="connsiteX3" fmla="*/ 224307 w 1891487"/>
                      <a:gd name="connsiteY3" fmla="*/ 826171 h 1513216"/>
                      <a:gd name="connsiteX4" fmla="*/ 473718 w 1891487"/>
                      <a:gd name="connsiteY4" fmla="*/ 1352445 h 1513216"/>
                      <a:gd name="connsiteX5" fmla="*/ 939868 w 1891487"/>
                      <a:gd name="connsiteY5" fmla="*/ 1512865 h 1513216"/>
                      <a:gd name="connsiteX6" fmla="*/ 1388966 w 1891487"/>
                      <a:gd name="connsiteY6" fmla="*/ 1373247 h 1513216"/>
                      <a:gd name="connsiteX7" fmla="*/ 1774850 w 1891487"/>
                      <a:gd name="connsiteY7" fmla="*/ 776918 h 1513216"/>
                      <a:gd name="connsiteX8" fmla="*/ 1784967 w 1891487"/>
                      <a:gd name="connsiteY8" fmla="*/ 247176 h 1513216"/>
                      <a:gd name="connsiteX9" fmla="*/ 1169155 w 1891487"/>
                      <a:gd name="connsiteY9" fmla="*/ 48318 h 1513216"/>
                      <a:gd name="connsiteX10" fmla="*/ 973878 w 1891487"/>
                      <a:gd name="connsiteY10" fmla="*/ 489332 h 1513216"/>
                      <a:gd name="connsiteX0" fmla="*/ 971044 w 1888653"/>
                      <a:gd name="connsiteY0" fmla="*/ 489332 h 1513216"/>
                      <a:gd name="connsiteX1" fmla="*/ 778102 w 1888653"/>
                      <a:gd name="connsiteY1" fmla="*/ 62845 h 1513216"/>
                      <a:gd name="connsiteX2" fmla="*/ 22690 w 1888653"/>
                      <a:gd name="connsiteY2" fmla="*/ 500167 h 1513216"/>
                      <a:gd name="connsiteX3" fmla="*/ 221473 w 1888653"/>
                      <a:gd name="connsiteY3" fmla="*/ 826171 h 1513216"/>
                      <a:gd name="connsiteX4" fmla="*/ 470884 w 1888653"/>
                      <a:gd name="connsiteY4" fmla="*/ 1352445 h 1513216"/>
                      <a:gd name="connsiteX5" fmla="*/ 937034 w 1888653"/>
                      <a:gd name="connsiteY5" fmla="*/ 1512865 h 1513216"/>
                      <a:gd name="connsiteX6" fmla="*/ 1386132 w 1888653"/>
                      <a:gd name="connsiteY6" fmla="*/ 1373247 h 1513216"/>
                      <a:gd name="connsiteX7" fmla="*/ 1772016 w 1888653"/>
                      <a:gd name="connsiteY7" fmla="*/ 776918 h 1513216"/>
                      <a:gd name="connsiteX8" fmla="*/ 1782133 w 1888653"/>
                      <a:gd name="connsiteY8" fmla="*/ 247176 h 1513216"/>
                      <a:gd name="connsiteX9" fmla="*/ 1166321 w 1888653"/>
                      <a:gd name="connsiteY9" fmla="*/ 48318 h 1513216"/>
                      <a:gd name="connsiteX10" fmla="*/ 971044 w 1888653"/>
                      <a:gd name="connsiteY10" fmla="*/ 489332 h 1513216"/>
                      <a:gd name="connsiteX0" fmla="*/ 849162 w 1766771"/>
                      <a:gd name="connsiteY0" fmla="*/ 489332 h 1513216"/>
                      <a:gd name="connsiteX1" fmla="*/ 656220 w 1766771"/>
                      <a:gd name="connsiteY1" fmla="*/ 62845 h 1513216"/>
                      <a:gd name="connsiteX2" fmla="*/ 37318 w 1766771"/>
                      <a:gd name="connsiteY2" fmla="*/ 255316 h 1513216"/>
                      <a:gd name="connsiteX3" fmla="*/ 99591 w 1766771"/>
                      <a:gd name="connsiteY3" fmla="*/ 826171 h 1513216"/>
                      <a:gd name="connsiteX4" fmla="*/ 349002 w 1766771"/>
                      <a:gd name="connsiteY4" fmla="*/ 1352445 h 1513216"/>
                      <a:gd name="connsiteX5" fmla="*/ 815152 w 1766771"/>
                      <a:gd name="connsiteY5" fmla="*/ 1512865 h 1513216"/>
                      <a:gd name="connsiteX6" fmla="*/ 1264250 w 1766771"/>
                      <a:gd name="connsiteY6" fmla="*/ 1373247 h 1513216"/>
                      <a:gd name="connsiteX7" fmla="*/ 1650134 w 1766771"/>
                      <a:gd name="connsiteY7" fmla="*/ 776918 h 1513216"/>
                      <a:gd name="connsiteX8" fmla="*/ 1660251 w 1766771"/>
                      <a:gd name="connsiteY8" fmla="*/ 247176 h 1513216"/>
                      <a:gd name="connsiteX9" fmla="*/ 1044439 w 1766771"/>
                      <a:gd name="connsiteY9" fmla="*/ 48318 h 1513216"/>
                      <a:gd name="connsiteX10" fmla="*/ 849162 w 1766771"/>
                      <a:gd name="connsiteY10" fmla="*/ 489332 h 1513216"/>
                      <a:gd name="connsiteX0" fmla="*/ 895062 w 1812671"/>
                      <a:gd name="connsiteY0" fmla="*/ 489332 h 1513216"/>
                      <a:gd name="connsiteX1" fmla="*/ 702120 w 1812671"/>
                      <a:gd name="connsiteY1" fmla="*/ 62845 h 1513216"/>
                      <a:gd name="connsiteX2" fmla="*/ 83218 w 1812671"/>
                      <a:gd name="connsiteY2" fmla="*/ 255316 h 1513216"/>
                      <a:gd name="connsiteX3" fmla="*/ 145491 w 1812671"/>
                      <a:gd name="connsiteY3" fmla="*/ 826171 h 1513216"/>
                      <a:gd name="connsiteX4" fmla="*/ 394902 w 1812671"/>
                      <a:gd name="connsiteY4" fmla="*/ 1352445 h 1513216"/>
                      <a:gd name="connsiteX5" fmla="*/ 861052 w 1812671"/>
                      <a:gd name="connsiteY5" fmla="*/ 1512865 h 1513216"/>
                      <a:gd name="connsiteX6" fmla="*/ 1310150 w 1812671"/>
                      <a:gd name="connsiteY6" fmla="*/ 1373247 h 1513216"/>
                      <a:gd name="connsiteX7" fmla="*/ 1696034 w 1812671"/>
                      <a:gd name="connsiteY7" fmla="*/ 776918 h 1513216"/>
                      <a:gd name="connsiteX8" fmla="*/ 1706151 w 1812671"/>
                      <a:gd name="connsiteY8" fmla="*/ 247176 h 1513216"/>
                      <a:gd name="connsiteX9" fmla="*/ 1090339 w 1812671"/>
                      <a:gd name="connsiteY9" fmla="*/ 48318 h 1513216"/>
                      <a:gd name="connsiteX10" fmla="*/ 895062 w 1812671"/>
                      <a:gd name="connsiteY10" fmla="*/ 489332 h 1513216"/>
                      <a:gd name="connsiteX0" fmla="*/ 895062 w 1812671"/>
                      <a:gd name="connsiteY0" fmla="*/ 498177 h 1522061"/>
                      <a:gd name="connsiteX1" fmla="*/ 702120 w 1812671"/>
                      <a:gd name="connsiteY1" fmla="*/ 71690 h 1522061"/>
                      <a:gd name="connsiteX2" fmla="*/ 83218 w 1812671"/>
                      <a:gd name="connsiteY2" fmla="*/ 264161 h 1522061"/>
                      <a:gd name="connsiteX3" fmla="*/ 145491 w 1812671"/>
                      <a:gd name="connsiteY3" fmla="*/ 835016 h 1522061"/>
                      <a:gd name="connsiteX4" fmla="*/ 394902 w 1812671"/>
                      <a:gd name="connsiteY4" fmla="*/ 1361290 h 1522061"/>
                      <a:gd name="connsiteX5" fmla="*/ 861052 w 1812671"/>
                      <a:gd name="connsiteY5" fmla="*/ 1521710 h 1522061"/>
                      <a:gd name="connsiteX6" fmla="*/ 1310150 w 1812671"/>
                      <a:gd name="connsiteY6" fmla="*/ 1382092 h 1522061"/>
                      <a:gd name="connsiteX7" fmla="*/ 1696034 w 1812671"/>
                      <a:gd name="connsiteY7" fmla="*/ 785763 h 1522061"/>
                      <a:gd name="connsiteX8" fmla="*/ 1706151 w 1812671"/>
                      <a:gd name="connsiteY8" fmla="*/ 256021 h 1522061"/>
                      <a:gd name="connsiteX9" fmla="*/ 1090339 w 1812671"/>
                      <a:gd name="connsiteY9" fmla="*/ 57163 h 1522061"/>
                      <a:gd name="connsiteX10" fmla="*/ 895062 w 1812671"/>
                      <a:gd name="connsiteY10" fmla="*/ 498177 h 1522061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90648 h 1514532"/>
                      <a:gd name="connsiteX1" fmla="*/ 702120 w 1812671"/>
                      <a:gd name="connsiteY1" fmla="*/ 64161 h 1514532"/>
                      <a:gd name="connsiteX2" fmla="*/ 83218 w 1812671"/>
                      <a:gd name="connsiteY2" fmla="*/ 256632 h 1514532"/>
                      <a:gd name="connsiteX3" fmla="*/ 145491 w 1812671"/>
                      <a:gd name="connsiteY3" fmla="*/ 827487 h 1514532"/>
                      <a:gd name="connsiteX4" fmla="*/ 394902 w 1812671"/>
                      <a:gd name="connsiteY4" fmla="*/ 1353761 h 1514532"/>
                      <a:gd name="connsiteX5" fmla="*/ 861052 w 1812671"/>
                      <a:gd name="connsiteY5" fmla="*/ 1514181 h 1514532"/>
                      <a:gd name="connsiteX6" fmla="*/ 1310150 w 1812671"/>
                      <a:gd name="connsiteY6" fmla="*/ 1374563 h 1514532"/>
                      <a:gd name="connsiteX7" fmla="*/ 1696034 w 1812671"/>
                      <a:gd name="connsiteY7" fmla="*/ 778234 h 1514532"/>
                      <a:gd name="connsiteX8" fmla="*/ 1706151 w 1812671"/>
                      <a:gd name="connsiteY8" fmla="*/ 248492 h 1514532"/>
                      <a:gd name="connsiteX9" fmla="*/ 1090339 w 1812671"/>
                      <a:gd name="connsiteY9" fmla="*/ 49634 h 1514532"/>
                      <a:gd name="connsiteX10" fmla="*/ 895062 w 1812671"/>
                      <a:gd name="connsiteY10" fmla="*/ 490648 h 1514532"/>
                      <a:gd name="connsiteX0" fmla="*/ 853619 w 1771228"/>
                      <a:gd name="connsiteY0" fmla="*/ 489333 h 1513217"/>
                      <a:gd name="connsiteX1" fmla="*/ 660677 w 1771228"/>
                      <a:gd name="connsiteY1" fmla="*/ 62846 h 1513217"/>
                      <a:gd name="connsiteX2" fmla="*/ 41775 w 1771228"/>
                      <a:gd name="connsiteY2" fmla="*/ 255317 h 1513217"/>
                      <a:gd name="connsiteX3" fmla="*/ 88880 w 1771228"/>
                      <a:gd name="connsiteY3" fmla="*/ 828338 h 1513217"/>
                      <a:gd name="connsiteX4" fmla="*/ 353459 w 1771228"/>
                      <a:gd name="connsiteY4" fmla="*/ 1352446 h 1513217"/>
                      <a:gd name="connsiteX5" fmla="*/ 819609 w 1771228"/>
                      <a:gd name="connsiteY5" fmla="*/ 1512866 h 1513217"/>
                      <a:gd name="connsiteX6" fmla="*/ 1268707 w 1771228"/>
                      <a:gd name="connsiteY6" fmla="*/ 1373248 h 1513217"/>
                      <a:gd name="connsiteX7" fmla="*/ 1654591 w 1771228"/>
                      <a:gd name="connsiteY7" fmla="*/ 776919 h 1513217"/>
                      <a:gd name="connsiteX8" fmla="*/ 1664708 w 1771228"/>
                      <a:gd name="connsiteY8" fmla="*/ 247177 h 1513217"/>
                      <a:gd name="connsiteX9" fmla="*/ 1048896 w 1771228"/>
                      <a:gd name="connsiteY9" fmla="*/ 48319 h 1513217"/>
                      <a:gd name="connsiteX10" fmla="*/ 853619 w 1771228"/>
                      <a:gd name="connsiteY10" fmla="*/ 489333 h 1513217"/>
                      <a:gd name="connsiteX0" fmla="*/ 858434 w 1776043"/>
                      <a:gd name="connsiteY0" fmla="*/ 489333 h 1513217"/>
                      <a:gd name="connsiteX1" fmla="*/ 665492 w 1776043"/>
                      <a:gd name="connsiteY1" fmla="*/ 62846 h 1513217"/>
                      <a:gd name="connsiteX2" fmla="*/ 46590 w 1776043"/>
                      <a:gd name="connsiteY2" fmla="*/ 255317 h 1513217"/>
                      <a:gd name="connsiteX3" fmla="*/ 93695 w 1776043"/>
                      <a:gd name="connsiteY3" fmla="*/ 828338 h 1513217"/>
                      <a:gd name="connsiteX4" fmla="*/ 358274 w 1776043"/>
                      <a:gd name="connsiteY4" fmla="*/ 1352446 h 1513217"/>
                      <a:gd name="connsiteX5" fmla="*/ 824424 w 1776043"/>
                      <a:gd name="connsiteY5" fmla="*/ 1512866 h 1513217"/>
                      <a:gd name="connsiteX6" fmla="*/ 1273522 w 1776043"/>
                      <a:gd name="connsiteY6" fmla="*/ 1373248 h 1513217"/>
                      <a:gd name="connsiteX7" fmla="*/ 1659406 w 1776043"/>
                      <a:gd name="connsiteY7" fmla="*/ 776919 h 1513217"/>
                      <a:gd name="connsiteX8" fmla="*/ 1669523 w 1776043"/>
                      <a:gd name="connsiteY8" fmla="*/ 247177 h 1513217"/>
                      <a:gd name="connsiteX9" fmla="*/ 1053711 w 1776043"/>
                      <a:gd name="connsiteY9" fmla="*/ 48319 h 1513217"/>
                      <a:gd name="connsiteX10" fmla="*/ 858434 w 1776043"/>
                      <a:gd name="connsiteY10" fmla="*/ 489333 h 1513217"/>
                      <a:gd name="connsiteX0" fmla="*/ 916168 w 1833777"/>
                      <a:gd name="connsiteY0" fmla="*/ 492902 h 1516786"/>
                      <a:gd name="connsiteX1" fmla="*/ 723226 w 1833777"/>
                      <a:gd name="connsiteY1" fmla="*/ 66415 h 1516786"/>
                      <a:gd name="connsiteX2" fmla="*/ 104324 w 1833777"/>
                      <a:gd name="connsiteY2" fmla="*/ 258886 h 1516786"/>
                      <a:gd name="connsiteX3" fmla="*/ 151429 w 1833777"/>
                      <a:gd name="connsiteY3" fmla="*/ 831907 h 1516786"/>
                      <a:gd name="connsiteX4" fmla="*/ 416008 w 1833777"/>
                      <a:gd name="connsiteY4" fmla="*/ 1356015 h 1516786"/>
                      <a:gd name="connsiteX5" fmla="*/ 882158 w 1833777"/>
                      <a:gd name="connsiteY5" fmla="*/ 1516435 h 1516786"/>
                      <a:gd name="connsiteX6" fmla="*/ 1331256 w 1833777"/>
                      <a:gd name="connsiteY6" fmla="*/ 1376817 h 1516786"/>
                      <a:gd name="connsiteX7" fmla="*/ 1717140 w 1833777"/>
                      <a:gd name="connsiteY7" fmla="*/ 780488 h 1516786"/>
                      <a:gd name="connsiteX8" fmla="*/ 1727257 w 1833777"/>
                      <a:gd name="connsiteY8" fmla="*/ 250746 h 1516786"/>
                      <a:gd name="connsiteX9" fmla="*/ 1111445 w 1833777"/>
                      <a:gd name="connsiteY9" fmla="*/ 51888 h 1516786"/>
                      <a:gd name="connsiteX10" fmla="*/ 916168 w 1833777"/>
                      <a:gd name="connsiteY10" fmla="*/ 492902 h 1516786"/>
                      <a:gd name="connsiteX0" fmla="*/ 916168 w 1833777"/>
                      <a:gd name="connsiteY0" fmla="*/ 492902 h 1542632"/>
                      <a:gd name="connsiteX1" fmla="*/ 723226 w 1833777"/>
                      <a:gd name="connsiteY1" fmla="*/ 66415 h 1542632"/>
                      <a:gd name="connsiteX2" fmla="*/ 104324 w 1833777"/>
                      <a:gd name="connsiteY2" fmla="*/ 258886 h 1542632"/>
                      <a:gd name="connsiteX3" fmla="*/ 151429 w 1833777"/>
                      <a:gd name="connsiteY3" fmla="*/ 831907 h 1542632"/>
                      <a:gd name="connsiteX4" fmla="*/ 416008 w 1833777"/>
                      <a:gd name="connsiteY4" fmla="*/ 1356015 h 1542632"/>
                      <a:gd name="connsiteX5" fmla="*/ 871324 w 1833777"/>
                      <a:gd name="connsiteY5" fmla="*/ 1542437 h 1542632"/>
                      <a:gd name="connsiteX6" fmla="*/ 1331256 w 1833777"/>
                      <a:gd name="connsiteY6" fmla="*/ 1376817 h 1542632"/>
                      <a:gd name="connsiteX7" fmla="*/ 1717140 w 1833777"/>
                      <a:gd name="connsiteY7" fmla="*/ 780488 h 1542632"/>
                      <a:gd name="connsiteX8" fmla="*/ 1727257 w 1833777"/>
                      <a:gd name="connsiteY8" fmla="*/ 250746 h 1542632"/>
                      <a:gd name="connsiteX9" fmla="*/ 1111445 w 1833777"/>
                      <a:gd name="connsiteY9" fmla="*/ 51888 h 1542632"/>
                      <a:gd name="connsiteX10" fmla="*/ 916168 w 1833777"/>
                      <a:gd name="connsiteY10" fmla="*/ 492902 h 1542632"/>
                      <a:gd name="connsiteX0" fmla="*/ 916168 w 1833777"/>
                      <a:gd name="connsiteY0" fmla="*/ 492902 h 1542632"/>
                      <a:gd name="connsiteX1" fmla="*/ 723226 w 1833777"/>
                      <a:gd name="connsiteY1" fmla="*/ 66415 h 1542632"/>
                      <a:gd name="connsiteX2" fmla="*/ 104324 w 1833777"/>
                      <a:gd name="connsiteY2" fmla="*/ 258886 h 1542632"/>
                      <a:gd name="connsiteX3" fmla="*/ 151429 w 1833777"/>
                      <a:gd name="connsiteY3" fmla="*/ 831907 h 1542632"/>
                      <a:gd name="connsiteX4" fmla="*/ 416008 w 1833777"/>
                      <a:gd name="connsiteY4" fmla="*/ 1356015 h 1542632"/>
                      <a:gd name="connsiteX5" fmla="*/ 897326 w 1833777"/>
                      <a:gd name="connsiteY5" fmla="*/ 1542437 h 1542632"/>
                      <a:gd name="connsiteX6" fmla="*/ 1331256 w 1833777"/>
                      <a:gd name="connsiteY6" fmla="*/ 1376817 h 1542632"/>
                      <a:gd name="connsiteX7" fmla="*/ 1717140 w 1833777"/>
                      <a:gd name="connsiteY7" fmla="*/ 780488 h 1542632"/>
                      <a:gd name="connsiteX8" fmla="*/ 1727257 w 1833777"/>
                      <a:gd name="connsiteY8" fmla="*/ 250746 h 1542632"/>
                      <a:gd name="connsiteX9" fmla="*/ 1111445 w 1833777"/>
                      <a:gd name="connsiteY9" fmla="*/ 51888 h 1542632"/>
                      <a:gd name="connsiteX10" fmla="*/ 916168 w 1833777"/>
                      <a:gd name="connsiteY10" fmla="*/ 492902 h 1542632"/>
                      <a:gd name="connsiteX0" fmla="*/ 916168 w 1833777"/>
                      <a:gd name="connsiteY0" fmla="*/ 492902 h 1542696"/>
                      <a:gd name="connsiteX1" fmla="*/ 723226 w 1833777"/>
                      <a:gd name="connsiteY1" fmla="*/ 66415 h 1542696"/>
                      <a:gd name="connsiteX2" fmla="*/ 104324 w 1833777"/>
                      <a:gd name="connsiteY2" fmla="*/ 258886 h 1542696"/>
                      <a:gd name="connsiteX3" fmla="*/ 151429 w 1833777"/>
                      <a:gd name="connsiteY3" fmla="*/ 831907 h 1542696"/>
                      <a:gd name="connsiteX4" fmla="*/ 416008 w 1833777"/>
                      <a:gd name="connsiteY4" fmla="*/ 1356015 h 1542696"/>
                      <a:gd name="connsiteX5" fmla="*/ 897326 w 1833777"/>
                      <a:gd name="connsiteY5" fmla="*/ 1542437 h 1542696"/>
                      <a:gd name="connsiteX6" fmla="*/ 1331256 w 1833777"/>
                      <a:gd name="connsiteY6" fmla="*/ 1376817 h 1542696"/>
                      <a:gd name="connsiteX7" fmla="*/ 1717140 w 1833777"/>
                      <a:gd name="connsiteY7" fmla="*/ 780488 h 1542696"/>
                      <a:gd name="connsiteX8" fmla="*/ 1727257 w 1833777"/>
                      <a:gd name="connsiteY8" fmla="*/ 250746 h 1542696"/>
                      <a:gd name="connsiteX9" fmla="*/ 1111445 w 1833777"/>
                      <a:gd name="connsiteY9" fmla="*/ 51888 h 1542696"/>
                      <a:gd name="connsiteX10" fmla="*/ 916168 w 1833777"/>
                      <a:gd name="connsiteY10" fmla="*/ 492902 h 1542696"/>
                      <a:gd name="connsiteX0" fmla="*/ 916168 w 1794776"/>
                      <a:gd name="connsiteY0" fmla="*/ 492902 h 1542696"/>
                      <a:gd name="connsiteX1" fmla="*/ 723226 w 1794776"/>
                      <a:gd name="connsiteY1" fmla="*/ 66415 h 1542696"/>
                      <a:gd name="connsiteX2" fmla="*/ 104324 w 1794776"/>
                      <a:gd name="connsiteY2" fmla="*/ 258886 h 1542696"/>
                      <a:gd name="connsiteX3" fmla="*/ 151429 w 1794776"/>
                      <a:gd name="connsiteY3" fmla="*/ 831907 h 1542696"/>
                      <a:gd name="connsiteX4" fmla="*/ 416008 w 1794776"/>
                      <a:gd name="connsiteY4" fmla="*/ 1356015 h 1542696"/>
                      <a:gd name="connsiteX5" fmla="*/ 897326 w 1794776"/>
                      <a:gd name="connsiteY5" fmla="*/ 1542437 h 1542696"/>
                      <a:gd name="connsiteX6" fmla="*/ 1331256 w 1794776"/>
                      <a:gd name="connsiteY6" fmla="*/ 1376817 h 1542696"/>
                      <a:gd name="connsiteX7" fmla="*/ 1717140 w 1794776"/>
                      <a:gd name="connsiteY7" fmla="*/ 780488 h 1542696"/>
                      <a:gd name="connsiteX8" fmla="*/ 1727257 w 1794776"/>
                      <a:gd name="connsiteY8" fmla="*/ 250746 h 1542696"/>
                      <a:gd name="connsiteX9" fmla="*/ 1060957 w 1794776"/>
                      <a:gd name="connsiteY9" fmla="*/ 68718 h 1542696"/>
                      <a:gd name="connsiteX10" fmla="*/ 916168 w 1794776"/>
                      <a:gd name="connsiteY10" fmla="*/ 492902 h 1542696"/>
                      <a:gd name="connsiteX0" fmla="*/ 918001 w 1796609"/>
                      <a:gd name="connsiteY0" fmla="*/ 466200 h 1515994"/>
                      <a:gd name="connsiteX1" fmla="*/ 725059 w 1796609"/>
                      <a:gd name="connsiteY1" fmla="*/ 39713 h 1515994"/>
                      <a:gd name="connsiteX2" fmla="*/ 97743 w 1796609"/>
                      <a:gd name="connsiteY2" fmla="*/ 195721 h 1515994"/>
                      <a:gd name="connsiteX3" fmla="*/ 153262 w 1796609"/>
                      <a:gd name="connsiteY3" fmla="*/ 805205 h 1515994"/>
                      <a:gd name="connsiteX4" fmla="*/ 417841 w 1796609"/>
                      <a:gd name="connsiteY4" fmla="*/ 1329313 h 1515994"/>
                      <a:gd name="connsiteX5" fmla="*/ 899159 w 1796609"/>
                      <a:gd name="connsiteY5" fmla="*/ 1515735 h 1515994"/>
                      <a:gd name="connsiteX6" fmla="*/ 1333089 w 1796609"/>
                      <a:gd name="connsiteY6" fmla="*/ 1350115 h 1515994"/>
                      <a:gd name="connsiteX7" fmla="*/ 1718973 w 1796609"/>
                      <a:gd name="connsiteY7" fmla="*/ 753786 h 1515994"/>
                      <a:gd name="connsiteX8" fmla="*/ 1729090 w 1796609"/>
                      <a:gd name="connsiteY8" fmla="*/ 224044 h 1515994"/>
                      <a:gd name="connsiteX9" fmla="*/ 1062790 w 1796609"/>
                      <a:gd name="connsiteY9" fmla="*/ 42016 h 1515994"/>
                      <a:gd name="connsiteX10" fmla="*/ 918001 w 1796609"/>
                      <a:gd name="connsiteY10" fmla="*/ 466200 h 1515994"/>
                      <a:gd name="connsiteX0" fmla="*/ 918001 w 1796609"/>
                      <a:gd name="connsiteY0" fmla="*/ 507438 h 1557232"/>
                      <a:gd name="connsiteX1" fmla="*/ 725059 w 1796609"/>
                      <a:gd name="connsiteY1" fmla="*/ 80951 h 1557232"/>
                      <a:gd name="connsiteX2" fmla="*/ 97743 w 1796609"/>
                      <a:gd name="connsiteY2" fmla="*/ 236959 h 1557232"/>
                      <a:gd name="connsiteX3" fmla="*/ 153262 w 1796609"/>
                      <a:gd name="connsiteY3" fmla="*/ 846443 h 1557232"/>
                      <a:gd name="connsiteX4" fmla="*/ 417841 w 1796609"/>
                      <a:gd name="connsiteY4" fmla="*/ 1370551 h 1557232"/>
                      <a:gd name="connsiteX5" fmla="*/ 899159 w 1796609"/>
                      <a:gd name="connsiteY5" fmla="*/ 1556973 h 1557232"/>
                      <a:gd name="connsiteX6" fmla="*/ 1333089 w 1796609"/>
                      <a:gd name="connsiteY6" fmla="*/ 1391353 h 1557232"/>
                      <a:gd name="connsiteX7" fmla="*/ 1718973 w 1796609"/>
                      <a:gd name="connsiteY7" fmla="*/ 795024 h 1557232"/>
                      <a:gd name="connsiteX8" fmla="*/ 1729090 w 1796609"/>
                      <a:gd name="connsiteY8" fmla="*/ 265282 h 1557232"/>
                      <a:gd name="connsiteX9" fmla="*/ 1062790 w 1796609"/>
                      <a:gd name="connsiteY9" fmla="*/ 83254 h 1557232"/>
                      <a:gd name="connsiteX10" fmla="*/ 918001 w 1796609"/>
                      <a:gd name="connsiteY10" fmla="*/ 507438 h 1557232"/>
                      <a:gd name="connsiteX0" fmla="*/ 918001 w 1796609"/>
                      <a:gd name="connsiteY0" fmla="*/ 503705 h 1553499"/>
                      <a:gd name="connsiteX1" fmla="*/ 725059 w 1796609"/>
                      <a:gd name="connsiteY1" fmla="*/ 77218 h 1553499"/>
                      <a:gd name="connsiteX2" fmla="*/ 97743 w 1796609"/>
                      <a:gd name="connsiteY2" fmla="*/ 233226 h 1553499"/>
                      <a:gd name="connsiteX3" fmla="*/ 153262 w 1796609"/>
                      <a:gd name="connsiteY3" fmla="*/ 842710 h 1553499"/>
                      <a:gd name="connsiteX4" fmla="*/ 417841 w 1796609"/>
                      <a:gd name="connsiteY4" fmla="*/ 1366818 h 1553499"/>
                      <a:gd name="connsiteX5" fmla="*/ 899159 w 1796609"/>
                      <a:gd name="connsiteY5" fmla="*/ 1553240 h 1553499"/>
                      <a:gd name="connsiteX6" fmla="*/ 1333089 w 1796609"/>
                      <a:gd name="connsiteY6" fmla="*/ 1387620 h 1553499"/>
                      <a:gd name="connsiteX7" fmla="*/ 1718973 w 1796609"/>
                      <a:gd name="connsiteY7" fmla="*/ 791291 h 1553499"/>
                      <a:gd name="connsiteX8" fmla="*/ 1729090 w 1796609"/>
                      <a:gd name="connsiteY8" fmla="*/ 261549 h 1553499"/>
                      <a:gd name="connsiteX9" fmla="*/ 1062790 w 1796609"/>
                      <a:gd name="connsiteY9" fmla="*/ 79521 h 1553499"/>
                      <a:gd name="connsiteX10" fmla="*/ 918001 w 1796609"/>
                      <a:gd name="connsiteY10" fmla="*/ 503705 h 1553499"/>
                      <a:gd name="connsiteX0" fmla="*/ 918001 w 1796609"/>
                      <a:gd name="connsiteY0" fmla="*/ 506495 h 1556289"/>
                      <a:gd name="connsiteX1" fmla="*/ 725059 w 1796609"/>
                      <a:gd name="connsiteY1" fmla="*/ 80008 h 1556289"/>
                      <a:gd name="connsiteX2" fmla="*/ 97743 w 1796609"/>
                      <a:gd name="connsiteY2" fmla="*/ 236016 h 1556289"/>
                      <a:gd name="connsiteX3" fmla="*/ 153262 w 1796609"/>
                      <a:gd name="connsiteY3" fmla="*/ 845500 h 1556289"/>
                      <a:gd name="connsiteX4" fmla="*/ 417841 w 1796609"/>
                      <a:gd name="connsiteY4" fmla="*/ 1369608 h 1556289"/>
                      <a:gd name="connsiteX5" fmla="*/ 899159 w 1796609"/>
                      <a:gd name="connsiteY5" fmla="*/ 1556030 h 1556289"/>
                      <a:gd name="connsiteX6" fmla="*/ 1333089 w 1796609"/>
                      <a:gd name="connsiteY6" fmla="*/ 1390410 h 1556289"/>
                      <a:gd name="connsiteX7" fmla="*/ 1718973 w 1796609"/>
                      <a:gd name="connsiteY7" fmla="*/ 794081 h 1556289"/>
                      <a:gd name="connsiteX8" fmla="*/ 1729090 w 1796609"/>
                      <a:gd name="connsiteY8" fmla="*/ 264339 h 1556289"/>
                      <a:gd name="connsiteX9" fmla="*/ 1062790 w 1796609"/>
                      <a:gd name="connsiteY9" fmla="*/ 82311 h 1556289"/>
                      <a:gd name="connsiteX10" fmla="*/ 918001 w 1796609"/>
                      <a:gd name="connsiteY10" fmla="*/ 506495 h 1556289"/>
                      <a:gd name="connsiteX0" fmla="*/ 918001 w 1796609"/>
                      <a:gd name="connsiteY0" fmla="*/ 506495 h 1556289"/>
                      <a:gd name="connsiteX1" fmla="*/ 725059 w 1796609"/>
                      <a:gd name="connsiteY1" fmla="*/ 80008 h 1556289"/>
                      <a:gd name="connsiteX2" fmla="*/ 97743 w 1796609"/>
                      <a:gd name="connsiteY2" fmla="*/ 236016 h 1556289"/>
                      <a:gd name="connsiteX3" fmla="*/ 153262 w 1796609"/>
                      <a:gd name="connsiteY3" fmla="*/ 845500 h 1556289"/>
                      <a:gd name="connsiteX4" fmla="*/ 417841 w 1796609"/>
                      <a:gd name="connsiteY4" fmla="*/ 1369608 h 1556289"/>
                      <a:gd name="connsiteX5" fmla="*/ 899159 w 1796609"/>
                      <a:gd name="connsiteY5" fmla="*/ 1556030 h 1556289"/>
                      <a:gd name="connsiteX6" fmla="*/ 1333089 w 1796609"/>
                      <a:gd name="connsiteY6" fmla="*/ 1390410 h 1556289"/>
                      <a:gd name="connsiteX7" fmla="*/ 1718973 w 1796609"/>
                      <a:gd name="connsiteY7" fmla="*/ 794081 h 1556289"/>
                      <a:gd name="connsiteX8" fmla="*/ 1729090 w 1796609"/>
                      <a:gd name="connsiteY8" fmla="*/ 264339 h 1556289"/>
                      <a:gd name="connsiteX9" fmla="*/ 1062790 w 1796609"/>
                      <a:gd name="connsiteY9" fmla="*/ 82311 h 1556289"/>
                      <a:gd name="connsiteX10" fmla="*/ 918001 w 1796609"/>
                      <a:gd name="connsiteY10" fmla="*/ 506495 h 1556289"/>
                      <a:gd name="connsiteX0" fmla="*/ 918001 w 1796609"/>
                      <a:gd name="connsiteY0" fmla="*/ 503705 h 1553499"/>
                      <a:gd name="connsiteX1" fmla="*/ 725059 w 1796609"/>
                      <a:gd name="connsiteY1" fmla="*/ 77218 h 1553499"/>
                      <a:gd name="connsiteX2" fmla="*/ 97743 w 1796609"/>
                      <a:gd name="connsiteY2" fmla="*/ 233226 h 1553499"/>
                      <a:gd name="connsiteX3" fmla="*/ 153262 w 1796609"/>
                      <a:gd name="connsiteY3" fmla="*/ 842710 h 1553499"/>
                      <a:gd name="connsiteX4" fmla="*/ 417841 w 1796609"/>
                      <a:gd name="connsiteY4" fmla="*/ 1366818 h 1553499"/>
                      <a:gd name="connsiteX5" fmla="*/ 899159 w 1796609"/>
                      <a:gd name="connsiteY5" fmla="*/ 1553240 h 1553499"/>
                      <a:gd name="connsiteX6" fmla="*/ 1333089 w 1796609"/>
                      <a:gd name="connsiteY6" fmla="*/ 1387620 h 1553499"/>
                      <a:gd name="connsiteX7" fmla="*/ 1718973 w 1796609"/>
                      <a:gd name="connsiteY7" fmla="*/ 791291 h 1553499"/>
                      <a:gd name="connsiteX8" fmla="*/ 1729090 w 1796609"/>
                      <a:gd name="connsiteY8" fmla="*/ 261549 h 1553499"/>
                      <a:gd name="connsiteX9" fmla="*/ 1062790 w 1796609"/>
                      <a:gd name="connsiteY9" fmla="*/ 79521 h 1553499"/>
                      <a:gd name="connsiteX10" fmla="*/ 918001 w 1796609"/>
                      <a:gd name="connsiteY10" fmla="*/ 503705 h 1553499"/>
                      <a:gd name="connsiteX0" fmla="*/ 918001 w 1831303"/>
                      <a:gd name="connsiteY0" fmla="*/ 503705 h 1553499"/>
                      <a:gd name="connsiteX1" fmla="*/ 725059 w 1831303"/>
                      <a:gd name="connsiteY1" fmla="*/ 77218 h 1553499"/>
                      <a:gd name="connsiteX2" fmla="*/ 97743 w 1831303"/>
                      <a:gd name="connsiteY2" fmla="*/ 233226 h 1553499"/>
                      <a:gd name="connsiteX3" fmla="*/ 153262 w 1831303"/>
                      <a:gd name="connsiteY3" fmla="*/ 842710 h 1553499"/>
                      <a:gd name="connsiteX4" fmla="*/ 417841 w 1831303"/>
                      <a:gd name="connsiteY4" fmla="*/ 1366818 h 1553499"/>
                      <a:gd name="connsiteX5" fmla="*/ 899159 w 1831303"/>
                      <a:gd name="connsiteY5" fmla="*/ 1553240 h 1553499"/>
                      <a:gd name="connsiteX6" fmla="*/ 1333089 w 1831303"/>
                      <a:gd name="connsiteY6" fmla="*/ 1387620 h 1553499"/>
                      <a:gd name="connsiteX7" fmla="*/ 1718973 w 1831303"/>
                      <a:gd name="connsiteY7" fmla="*/ 791291 h 1553499"/>
                      <a:gd name="connsiteX8" fmla="*/ 1729090 w 1831303"/>
                      <a:gd name="connsiteY8" fmla="*/ 261549 h 1553499"/>
                      <a:gd name="connsiteX9" fmla="*/ 1062790 w 1831303"/>
                      <a:gd name="connsiteY9" fmla="*/ 79521 h 1553499"/>
                      <a:gd name="connsiteX10" fmla="*/ 918001 w 1831303"/>
                      <a:gd name="connsiteY10" fmla="*/ 503705 h 1553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31303" h="1553499">
                        <a:moveTo>
                          <a:pt x="918001" y="503705"/>
                        </a:moveTo>
                        <a:cubicBezTo>
                          <a:pt x="861713" y="503321"/>
                          <a:pt x="872988" y="248518"/>
                          <a:pt x="725059" y="77218"/>
                        </a:cubicBezTo>
                        <a:cubicBezTo>
                          <a:pt x="577130" y="-94082"/>
                          <a:pt x="323052" y="47139"/>
                          <a:pt x="97743" y="233226"/>
                        </a:cubicBezTo>
                        <a:cubicBezTo>
                          <a:pt x="-127566" y="419313"/>
                          <a:pt x="99912" y="653778"/>
                          <a:pt x="153262" y="842710"/>
                        </a:cubicBezTo>
                        <a:cubicBezTo>
                          <a:pt x="206612" y="1031642"/>
                          <a:pt x="293525" y="1248396"/>
                          <a:pt x="417841" y="1366818"/>
                        </a:cubicBezTo>
                        <a:cubicBezTo>
                          <a:pt x="542157" y="1485240"/>
                          <a:pt x="740117" y="1558440"/>
                          <a:pt x="899159" y="1553240"/>
                        </a:cubicBezTo>
                        <a:cubicBezTo>
                          <a:pt x="1058201" y="1548040"/>
                          <a:pt x="1196453" y="1514611"/>
                          <a:pt x="1333089" y="1387620"/>
                        </a:cubicBezTo>
                        <a:cubicBezTo>
                          <a:pt x="1469725" y="1260629"/>
                          <a:pt x="1637805" y="963801"/>
                          <a:pt x="1718973" y="791291"/>
                        </a:cubicBezTo>
                        <a:cubicBezTo>
                          <a:pt x="1800141" y="618781"/>
                          <a:pt x="1919796" y="413836"/>
                          <a:pt x="1729090" y="261549"/>
                        </a:cubicBezTo>
                        <a:cubicBezTo>
                          <a:pt x="1538384" y="109262"/>
                          <a:pt x="1178232" y="-123243"/>
                          <a:pt x="1062790" y="79521"/>
                        </a:cubicBezTo>
                        <a:cubicBezTo>
                          <a:pt x="947348" y="282285"/>
                          <a:pt x="974290" y="504089"/>
                          <a:pt x="918001" y="5037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8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8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85000"/>
                          <a:shade val="100000"/>
                          <a:satMod val="115000"/>
                        </a:schemeClr>
                      </a:gs>
                    </a:gsLst>
                    <a:lin ang="16200000" scaled="1"/>
                    <a:tileRect/>
                  </a:gradFill>
                  <a:ln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</p:grpSp>
            <p:sp>
              <p:nvSpPr>
                <p:cNvPr id="4683" name="Freeform 4682">
                  <a:extLst>
                    <a:ext uri="{FF2B5EF4-FFF2-40B4-BE49-F238E27FC236}">
                      <a16:creationId xmlns:a16="http://schemas.microsoft.com/office/drawing/2014/main" id="{B45F455A-E49F-C94B-8610-1CDDA808CFAD}"/>
                    </a:ext>
                  </a:extLst>
                </p:cNvPr>
                <p:cNvSpPr/>
                <p:nvPr/>
              </p:nvSpPr>
              <p:spPr>
                <a:xfrm>
                  <a:off x="11207627" y="10120990"/>
                  <a:ext cx="1011032" cy="311229"/>
                </a:xfrm>
                <a:custGeom>
                  <a:avLst/>
                  <a:gdLst>
                    <a:gd name="connsiteX0" fmla="*/ 0 w 969159"/>
                    <a:gd name="connsiteY0" fmla="*/ 279867 h 294127"/>
                    <a:gd name="connsiteX1" fmla="*/ 131831 w 969159"/>
                    <a:gd name="connsiteY1" fmla="*/ 21815 h 294127"/>
                    <a:gd name="connsiteX2" fmla="*/ 465615 w 969159"/>
                    <a:gd name="connsiteY2" fmla="*/ 19011 h 294127"/>
                    <a:gd name="connsiteX3" fmla="*/ 866717 w 969159"/>
                    <a:gd name="connsiteY3" fmla="*/ 19011 h 294127"/>
                    <a:gd name="connsiteX4" fmla="*/ 942449 w 969159"/>
                    <a:gd name="connsiteY4" fmla="*/ 274257 h 294127"/>
                    <a:gd name="connsiteX5" fmla="*/ 485249 w 969159"/>
                    <a:gd name="connsiteY5" fmla="*/ 277062 h 294127"/>
                    <a:gd name="connsiteX6" fmla="*/ 0 w 969159"/>
                    <a:gd name="connsiteY6" fmla="*/ 279867 h 294127"/>
                    <a:gd name="connsiteX0" fmla="*/ 0 w 968989"/>
                    <a:gd name="connsiteY0" fmla="*/ 274421 h 288681"/>
                    <a:gd name="connsiteX1" fmla="*/ 131831 w 968989"/>
                    <a:gd name="connsiteY1" fmla="*/ 16369 h 288681"/>
                    <a:gd name="connsiteX2" fmla="*/ 471225 w 968989"/>
                    <a:gd name="connsiteY2" fmla="*/ 33200 h 288681"/>
                    <a:gd name="connsiteX3" fmla="*/ 866717 w 968989"/>
                    <a:gd name="connsiteY3" fmla="*/ 13565 h 288681"/>
                    <a:gd name="connsiteX4" fmla="*/ 942449 w 968989"/>
                    <a:gd name="connsiteY4" fmla="*/ 268811 h 288681"/>
                    <a:gd name="connsiteX5" fmla="*/ 485249 w 968989"/>
                    <a:gd name="connsiteY5" fmla="*/ 271616 h 288681"/>
                    <a:gd name="connsiteX6" fmla="*/ 0 w 968989"/>
                    <a:gd name="connsiteY6" fmla="*/ 274421 h 288681"/>
                    <a:gd name="connsiteX0" fmla="*/ 0 w 968989"/>
                    <a:gd name="connsiteY0" fmla="*/ 274421 h 291341"/>
                    <a:gd name="connsiteX1" fmla="*/ 131831 w 968989"/>
                    <a:gd name="connsiteY1" fmla="*/ 16369 h 291341"/>
                    <a:gd name="connsiteX2" fmla="*/ 471225 w 968989"/>
                    <a:gd name="connsiteY2" fmla="*/ 33200 h 291341"/>
                    <a:gd name="connsiteX3" fmla="*/ 866717 w 968989"/>
                    <a:gd name="connsiteY3" fmla="*/ 13565 h 291341"/>
                    <a:gd name="connsiteX4" fmla="*/ 942449 w 968989"/>
                    <a:gd name="connsiteY4" fmla="*/ 268811 h 291341"/>
                    <a:gd name="connsiteX5" fmla="*/ 468420 w 968989"/>
                    <a:gd name="connsiteY5" fmla="*/ 280031 h 291341"/>
                    <a:gd name="connsiteX6" fmla="*/ 0 w 968989"/>
                    <a:gd name="connsiteY6" fmla="*/ 274421 h 291341"/>
                    <a:gd name="connsiteX0" fmla="*/ 0 w 968989"/>
                    <a:gd name="connsiteY0" fmla="*/ 274421 h 291894"/>
                    <a:gd name="connsiteX1" fmla="*/ 131831 w 968989"/>
                    <a:gd name="connsiteY1" fmla="*/ 16369 h 291894"/>
                    <a:gd name="connsiteX2" fmla="*/ 471225 w 968989"/>
                    <a:gd name="connsiteY2" fmla="*/ 33200 h 291894"/>
                    <a:gd name="connsiteX3" fmla="*/ 866717 w 968989"/>
                    <a:gd name="connsiteY3" fmla="*/ 13565 h 291894"/>
                    <a:gd name="connsiteX4" fmla="*/ 942449 w 968989"/>
                    <a:gd name="connsiteY4" fmla="*/ 268811 h 291894"/>
                    <a:gd name="connsiteX5" fmla="*/ 468420 w 968989"/>
                    <a:gd name="connsiteY5" fmla="*/ 280031 h 291894"/>
                    <a:gd name="connsiteX6" fmla="*/ 0 w 968989"/>
                    <a:gd name="connsiteY6" fmla="*/ 274421 h 291894"/>
                    <a:gd name="connsiteX0" fmla="*/ 0 w 968989"/>
                    <a:gd name="connsiteY0" fmla="*/ 274421 h 313721"/>
                    <a:gd name="connsiteX1" fmla="*/ 131831 w 968989"/>
                    <a:gd name="connsiteY1" fmla="*/ 16369 h 313721"/>
                    <a:gd name="connsiteX2" fmla="*/ 471225 w 968989"/>
                    <a:gd name="connsiteY2" fmla="*/ 33200 h 313721"/>
                    <a:gd name="connsiteX3" fmla="*/ 866717 w 968989"/>
                    <a:gd name="connsiteY3" fmla="*/ 13565 h 313721"/>
                    <a:gd name="connsiteX4" fmla="*/ 942449 w 968989"/>
                    <a:gd name="connsiteY4" fmla="*/ 268811 h 313721"/>
                    <a:gd name="connsiteX5" fmla="*/ 468420 w 968989"/>
                    <a:gd name="connsiteY5" fmla="*/ 280031 h 313721"/>
                    <a:gd name="connsiteX6" fmla="*/ 0 w 968989"/>
                    <a:gd name="connsiteY6" fmla="*/ 274421 h 313721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76883 w 1045872"/>
                    <a:gd name="connsiteY0" fmla="*/ 274421 h 328845"/>
                    <a:gd name="connsiteX1" fmla="*/ 208714 w 1045872"/>
                    <a:gd name="connsiteY1" fmla="*/ 16369 h 328845"/>
                    <a:gd name="connsiteX2" fmla="*/ 548108 w 1045872"/>
                    <a:gd name="connsiteY2" fmla="*/ 33200 h 328845"/>
                    <a:gd name="connsiteX3" fmla="*/ 943600 w 1045872"/>
                    <a:gd name="connsiteY3" fmla="*/ 13565 h 328845"/>
                    <a:gd name="connsiteX4" fmla="*/ 1019332 w 1045872"/>
                    <a:gd name="connsiteY4" fmla="*/ 268811 h 328845"/>
                    <a:gd name="connsiteX5" fmla="*/ 545303 w 1045872"/>
                    <a:gd name="connsiteY5" fmla="*/ 280031 h 328845"/>
                    <a:gd name="connsiteX6" fmla="*/ 76883 w 1045872"/>
                    <a:gd name="connsiteY6" fmla="*/ 274421 h 328845"/>
                    <a:gd name="connsiteX0" fmla="*/ 40958 w 1009947"/>
                    <a:gd name="connsiteY0" fmla="*/ 274421 h 328845"/>
                    <a:gd name="connsiteX1" fmla="*/ 172789 w 1009947"/>
                    <a:gd name="connsiteY1" fmla="*/ 16369 h 328845"/>
                    <a:gd name="connsiteX2" fmla="*/ 512183 w 1009947"/>
                    <a:gd name="connsiteY2" fmla="*/ 33200 h 328845"/>
                    <a:gd name="connsiteX3" fmla="*/ 907675 w 1009947"/>
                    <a:gd name="connsiteY3" fmla="*/ 13565 h 328845"/>
                    <a:gd name="connsiteX4" fmla="*/ 983407 w 1009947"/>
                    <a:gd name="connsiteY4" fmla="*/ 268811 h 328845"/>
                    <a:gd name="connsiteX5" fmla="*/ 509378 w 1009947"/>
                    <a:gd name="connsiteY5" fmla="*/ 280031 h 328845"/>
                    <a:gd name="connsiteX6" fmla="*/ 40958 w 1009947"/>
                    <a:gd name="connsiteY6" fmla="*/ 274421 h 328845"/>
                    <a:gd name="connsiteX0" fmla="*/ 21516 w 990505"/>
                    <a:gd name="connsiteY0" fmla="*/ 274421 h 328845"/>
                    <a:gd name="connsiteX1" fmla="*/ 153347 w 990505"/>
                    <a:gd name="connsiteY1" fmla="*/ 16369 h 328845"/>
                    <a:gd name="connsiteX2" fmla="*/ 492741 w 990505"/>
                    <a:gd name="connsiteY2" fmla="*/ 33200 h 328845"/>
                    <a:gd name="connsiteX3" fmla="*/ 888233 w 990505"/>
                    <a:gd name="connsiteY3" fmla="*/ 13565 h 328845"/>
                    <a:gd name="connsiteX4" fmla="*/ 963965 w 990505"/>
                    <a:gd name="connsiteY4" fmla="*/ 268811 h 328845"/>
                    <a:gd name="connsiteX5" fmla="*/ 489936 w 990505"/>
                    <a:gd name="connsiteY5" fmla="*/ 280031 h 328845"/>
                    <a:gd name="connsiteX6" fmla="*/ 21516 w 990505"/>
                    <a:gd name="connsiteY6" fmla="*/ 274421 h 328845"/>
                    <a:gd name="connsiteX0" fmla="*/ 21516 w 1031407"/>
                    <a:gd name="connsiteY0" fmla="*/ 274421 h 328845"/>
                    <a:gd name="connsiteX1" fmla="*/ 153347 w 1031407"/>
                    <a:gd name="connsiteY1" fmla="*/ 16369 h 328845"/>
                    <a:gd name="connsiteX2" fmla="*/ 492741 w 1031407"/>
                    <a:gd name="connsiteY2" fmla="*/ 33200 h 328845"/>
                    <a:gd name="connsiteX3" fmla="*/ 888233 w 1031407"/>
                    <a:gd name="connsiteY3" fmla="*/ 13565 h 328845"/>
                    <a:gd name="connsiteX4" fmla="*/ 963965 w 1031407"/>
                    <a:gd name="connsiteY4" fmla="*/ 268811 h 328845"/>
                    <a:gd name="connsiteX5" fmla="*/ 489936 w 1031407"/>
                    <a:gd name="connsiteY5" fmla="*/ 280031 h 328845"/>
                    <a:gd name="connsiteX6" fmla="*/ 21516 w 1031407"/>
                    <a:gd name="connsiteY6" fmla="*/ 274421 h 328845"/>
                    <a:gd name="connsiteX0" fmla="*/ 21516 w 1018982"/>
                    <a:gd name="connsiteY0" fmla="*/ 274421 h 318916"/>
                    <a:gd name="connsiteX1" fmla="*/ 153347 w 1018982"/>
                    <a:gd name="connsiteY1" fmla="*/ 16369 h 318916"/>
                    <a:gd name="connsiteX2" fmla="*/ 492741 w 1018982"/>
                    <a:gd name="connsiteY2" fmla="*/ 33200 h 318916"/>
                    <a:gd name="connsiteX3" fmla="*/ 888233 w 1018982"/>
                    <a:gd name="connsiteY3" fmla="*/ 13565 h 318916"/>
                    <a:gd name="connsiteX4" fmla="*/ 963965 w 1018982"/>
                    <a:gd name="connsiteY4" fmla="*/ 268811 h 318916"/>
                    <a:gd name="connsiteX5" fmla="*/ 489936 w 1018982"/>
                    <a:gd name="connsiteY5" fmla="*/ 280031 h 318916"/>
                    <a:gd name="connsiteX6" fmla="*/ 21516 w 1018982"/>
                    <a:gd name="connsiteY6" fmla="*/ 274421 h 318916"/>
                    <a:gd name="connsiteX0" fmla="*/ 25973 w 1023439"/>
                    <a:gd name="connsiteY0" fmla="*/ 274421 h 318916"/>
                    <a:gd name="connsiteX1" fmla="*/ 157804 w 1023439"/>
                    <a:gd name="connsiteY1" fmla="*/ 16369 h 318916"/>
                    <a:gd name="connsiteX2" fmla="*/ 497198 w 1023439"/>
                    <a:gd name="connsiteY2" fmla="*/ 33200 h 318916"/>
                    <a:gd name="connsiteX3" fmla="*/ 892690 w 1023439"/>
                    <a:gd name="connsiteY3" fmla="*/ 13565 h 318916"/>
                    <a:gd name="connsiteX4" fmla="*/ 968422 w 1023439"/>
                    <a:gd name="connsiteY4" fmla="*/ 268811 h 318916"/>
                    <a:gd name="connsiteX5" fmla="*/ 494393 w 1023439"/>
                    <a:gd name="connsiteY5" fmla="*/ 280031 h 318916"/>
                    <a:gd name="connsiteX6" fmla="*/ 25973 w 1023439"/>
                    <a:gd name="connsiteY6" fmla="*/ 274421 h 318916"/>
                    <a:gd name="connsiteX0" fmla="*/ 25973 w 1011032"/>
                    <a:gd name="connsiteY0" fmla="*/ 274421 h 311229"/>
                    <a:gd name="connsiteX1" fmla="*/ 157804 w 1011032"/>
                    <a:gd name="connsiteY1" fmla="*/ 16369 h 311229"/>
                    <a:gd name="connsiteX2" fmla="*/ 497198 w 1011032"/>
                    <a:gd name="connsiteY2" fmla="*/ 33200 h 311229"/>
                    <a:gd name="connsiteX3" fmla="*/ 892690 w 1011032"/>
                    <a:gd name="connsiteY3" fmla="*/ 13565 h 311229"/>
                    <a:gd name="connsiteX4" fmla="*/ 968422 w 1011032"/>
                    <a:gd name="connsiteY4" fmla="*/ 268811 h 311229"/>
                    <a:gd name="connsiteX5" fmla="*/ 494393 w 1011032"/>
                    <a:gd name="connsiteY5" fmla="*/ 280031 h 311229"/>
                    <a:gd name="connsiteX6" fmla="*/ 25973 w 1011032"/>
                    <a:gd name="connsiteY6" fmla="*/ 274421 h 311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1032" h="311229">
                      <a:moveTo>
                        <a:pt x="25973" y="274421"/>
                      </a:moveTo>
                      <a:cubicBezTo>
                        <a:pt x="-57239" y="194015"/>
                        <a:pt x="79267" y="56572"/>
                        <a:pt x="157804" y="16369"/>
                      </a:cubicBezTo>
                      <a:cubicBezTo>
                        <a:pt x="236341" y="-23834"/>
                        <a:pt x="497198" y="33200"/>
                        <a:pt x="497198" y="33200"/>
                      </a:cubicBezTo>
                      <a:cubicBezTo>
                        <a:pt x="619679" y="32733"/>
                        <a:pt x="814153" y="-25704"/>
                        <a:pt x="892690" y="13565"/>
                      </a:cubicBezTo>
                      <a:cubicBezTo>
                        <a:pt x="971227" y="52834"/>
                        <a:pt x="1068464" y="186533"/>
                        <a:pt x="968422" y="268811"/>
                      </a:cubicBezTo>
                      <a:cubicBezTo>
                        <a:pt x="868380" y="351089"/>
                        <a:pt x="650533" y="281901"/>
                        <a:pt x="494393" y="280031"/>
                      </a:cubicBezTo>
                      <a:cubicBezTo>
                        <a:pt x="338253" y="278161"/>
                        <a:pt x="109185" y="354827"/>
                        <a:pt x="25973" y="27442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7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7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7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 w="2857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</p:grpSp>
          <p:grpSp>
            <p:nvGrpSpPr>
              <p:cNvPr id="4676" name="Group 4675">
                <a:extLst>
                  <a:ext uri="{FF2B5EF4-FFF2-40B4-BE49-F238E27FC236}">
                    <a16:creationId xmlns:a16="http://schemas.microsoft.com/office/drawing/2014/main" id="{7291EBD5-94E5-0541-96BB-7541800BEC0E}"/>
                  </a:ext>
                </a:extLst>
              </p:cNvPr>
              <p:cNvGrpSpPr/>
              <p:nvPr/>
            </p:nvGrpSpPr>
            <p:grpSpPr>
              <a:xfrm>
                <a:off x="10758587" y="10828425"/>
                <a:ext cx="1919016" cy="2357459"/>
                <a:chOff x="10758587" y="10828425"/>
                <a:chExt cx="1919016" cy="2357459"/>
              </a:xfrm>
            </p:grpSpPr>
            <p:grpSp>
              <p:nvGrpSpPr>
                <p:cNvPr id="4677" name="Group 4676">
                  <a:extLst>
                    <a:ext uri="{FF2B5EF4-FFF2-40B4-BE49-F238E27FC236}">
                      <a16:creationId xmlns:a16="http://schemas.microsoft.com/office/drawing/2014/main" id="{50B4682B-792E-3742-B6AE-62CABE678603}"/>
                    </a:ext>
                  </a:extLst>
                </p:cNvPr>
                <p:cNvGrpSpPr/>
                <p:nvPr/>
              </p:nvGrpSpPr>
              <p:grpSpPr>
                <a:xfrm>
                  <a:off x="11236648" y="10828425"/>
                  <a:ext cx="962894" cy="551908"/>
                  <a:chOff x="11207627" y="10828425"/>
                  <a:chExt cx="962894" cy="551908"/>
                </a:xfrm>
              </p:grpSpPr>
              <p:sp>
                <p:nvSpPr>
                  <p:cNvPr id="4679" name="Freeform 4678">
                    <a:extLst>
                      <a:ext uri="{FF2B5EF4-FFF2-40B4-BE49-F238E27FC236}">
                        <a16:creationId xmlns:a16="http://schemas.microsoft.com/office/drawing/2014/main" id="{C9F9D8BD-D25C-B340-B061-FE3717CEF5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1063565" y="10972487"/>
                    <a:ext cx="551907" cy="263783"/>
                  </a:xfrm>
                  <a:custGeom>
                    <a:avLst/>
                    <a:gdLst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8646 h 129964"/>
                      <a:gd name="connsiteX1" fmla="*/ 199094 w 292341"/>
                      <a:gd name="connsiteY1" fmla="*/ 7931 h 129964"/>
                      <a:gd name="connsiteX2" fmla="*/ 291963 w 292341"/>
                      <a:gd name="connsiteY2" fmla="*/ 43650 h 129964"/>
                      <a:gd name="connsiteX3" fmla="*/ 230051 w 292341"/>
                      <a:gd name="connsiteY3" fmla="*/ 62700 h 129964"/>
                      <a:gd name="connsiteX4" fmla="*/ 183616 w 292341"/>
                      <a:gd name="connsiteY4" fmla="*/ 87703 h 129964"/>
                      <a:gd name="connsiteX5" fmla="*/ 127657 w 292341"/>
                      <a:gd name="connsiteY5" fmla="*/ 87703 h 129964"/>
                      <a:gd name="connsiteX6" fmla="*/ 76460 w 292341"/>
                      <a:gd name="connsiteY6" fmla="*/ 99608 h 129964"/>
                      <a:gd name="connsiteX7" fmla="*/ 1451 w 292341"/>
                      <a:gd name="connsiteY7" fmla="*/ 129375 h 129964"/>
                      <a:gd name="connsiteX8" fmla="*/ 30026 w 292341"/>
                      <a:gd name="connsiteY8" fmla="*/ 74606 h 129964"/>
                      <a:gd name="connsiteX9" fmla="*/ 94319 w 292341"/>
                      <a:gd name="connsiteY9" fmla="*/ 18646 h 12996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2403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60496 h 132524"/>
                      <a:gd name="connsiteX9" fmla="*/ 94319 w 292341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68059"/>
                      <a:gd name="connsiteY0" fmla="*/ 21206 h 132524"/>
                      <a:gd name="connsiteX1" fmla="*/ 199482 w 268059"/>
                      <a:gd name="connsiteY1" fmla="*/ 10491 h 132524"/>
                      <a:gd name="connsiteX2" fmla="*/ 267348 w 268059"/>
                      <a:gd name="connsiteY2" fmla="*/ 66450 h 132524"/>
                      <a:gd name="connsiteX3" fmla="*/ 230439 w 268059"/>
                      <a:gd name="connsiteY3" fmla="*/ 65260 h 132524"/>
                      <a:gd name="connsiteX4" fmla="*/ 184004 w 268059"/>
                      <a:gd name="connsiteY4" fmla="*/ 86691 h 132524"/>
                      <a:gd name="connsiteX5" fmla="*/ 128045 w 268059"/>
                      <a:gd name="connsiteY5" fmla="*/ 90263 h 132524"/>
                      <a:gd name="connsiteX6" fmla="*/ 76848 w 268059"/>
                      <a:gd name="connsiteY6" fmla="*/ 102168 h 132524"/>
                      <a:gd name="connsiteX7" fmla="*/ 1839 w 268059"/>
                      <a:gd name="connsiteY7" fmla="*/ 131935 h 132524"/>
                      <a:gd name="connsiteX8" fmla="*/ 30414 w 268059"/>
                      <a:gd name="connsiteY8" fmla="*/ 60496 h 132524"/>
                      <a:gd name="connsiteX9" fmla="*/ 94707 w 268059"/>
                      <a:gd name="connsiteY9" fmla="*/ 21206 h 132524"/>
                      <a:gd name="connsiteX0" fmla="*/ 94707 w 286824"/>
                      <a:gd name="connsiteY0" fmla="*/ 21206 h 132524"/>
                      <a:gd name="connsiteX1" fmla="*/ 199482 w 286824"/>
                      <a:gd name="connsiteY1" fmla="*/ 10491 h 132524"/>
                      <a:gd name="connsiteX2" fmla="*/ 286398 w 286824"/>
                      <a:gd name="connsiteY2" fmla="*/ 77166 h 132524"/>
                      <a:gd name="connsiteX3" fmla="*/ 230439 w 286824"/>
                      <a:gd name="connsiteY3" fmla="*/ 65260 h 132524"/>
                      <a:gd name="connsiteX4" fmla="*/ 184004 w 286824"/>
                      <a:gd name="connsiteY4" fmla="*/ 86691 h 132524"/>
                      <a:gd name="connsiteX5" fmla="*/ 128045 w 286824"/>
                      <a:gd name="connsiteY5" fmla="*/ 90263 h 132524"/>
                      <a:gd name="connsiteX6" fmla="*/ 76848 w 286824"/>
                      <a:gd name="connsiteY6" fmla="*/ 102168 h 132524"/>
                      <a:gd name="connsiteX7" fmla="*/ 1839 w 286824"/>
                      <a:gd name="connsiteY7" fmla="*/ 131935 h 132524"/>
                      <a:gd name="connsiteX8" fmla="*/ 30414 w 286824"/>
                      <a:gd name="connsiteY8" fmla="*/ 60496 h 132524"/>
                      <a:gd name="connsiteX9" fmla="*/ 94707 w 286824"/>
                      <a:gd name="connsiteY9" fmla="*/ 21206 h 132524"/>
                      <a:gd name="connsiteX0" fmla="*/ 94707 w 286530"/>
                      <a:gd name="connsiteY0" fmla="*/ 21206 h 132524"/>
                      <a:gd name="connsiteX1" fmla="*/ 199482 w 286530"/>
                      <a:gd name="connsiteY1" fmla="*/ 10491 h 132524"/>
                      <a:gd name="connsiteX2" fmla="*/ 286398 w 286530"/>
                      <a:gd name="connsiteY2" fmla="*/ 77166 h 132524"/>
                      <a:gd name="connsiteX3" fmla="*/ 230439 w 286530"/>
                      <a:gd name="connsiteY3" fmla="*/ 65260 h 132524"/>
                      <a:gd name="connsiteX4" fmla="*/ 184004 w 286530"/>
                      <a:gd name="connsiteY4" fmla="*/ 86691 h 132524"/>
                      <a:gd name="connsiteX5" fmla="*/ 128045 w 286530"/>
                      <a:gd name="connsiteY5" fmla="*/ 90263 h 132524"/>
                      <a:gd name="connsiteX6" fmla="*/ 76848 w 286530"/>
                      <a:gd name="connsiteY6" fmla="*/ 102168 h 132524"/>
                      <a:gd name="connsiteX7" fmla="*/ 1839 w 286530"/>
                      <a:gd name="connsiteY7" fmla="*/ 131935 h 132524"/>
                      <a:gd name="connsiteX8" fmla="*/ 30414 w 286530"/>
                      <a:gd name="connsiteY8" fmla="*/ 60496 h 132524"/>
                      <a:gd name="connsiteX9" fmla="*/ 94707 w 286530"/>
                      <a:gd name="connsiteY9" fmla="*/ 21206 h 132524"/>
                      <a:gd name="connsiteX0" fmla="*/ 72897 w 264720"/>
                      <a:gd name="connsiteY0" fmla="*/ 21206 h 104966"/>
                      <a:gd name="connsiteX1" fmla="*/ 177672 w 264720"/>
                      <a:gd name="connsiteY1" fmla="*/ 10491 h 104966"/>
                      <a:gd name="connsiteX2" fmla="*/ 264588 w 264720"/>
                      <a:gd name="connsiteY2" fmla="*/ 77166 h 104966"/>
                      <a:gd name="connsiteX3" fmla="*/ 208629 w 264720"/>
                      <a:gd name="connsiteY3" fmla="*/ 65260 h 104966"/>
                      <a:gd name="connsiteX4" fmla="*/ 162194 w 264720"/>
                      <a:gd name="connsiteY4" fmla="*/ 86691 h 104966"/>
                      <a:gd name="connsiteX5" fmla="*/ 106235 w 264720"/>
                      <a:gd name="connsiteY5" fmla="*/ 90263 h 104966"/>
                      <a:gd name="connsiteX6" fmla="*/ 55038 w 264720"/>
                      <a:gd name="connsiteY6" fmla="*/ 102168 h 104966"/>
                      <a:gd name="connsiteX7" fmla="*/ 13381 w 264720"/>
                      <a:gd name="connsiteY7" fmla="*/ 96588 h 104966"/>
                      <a:gd name="connsiteX8" fmla="*/ 8604 w 264720"/>
                      <a:gd name="connsiteY8" fmla="*/ 60496 h 104966"/>
                      <a:gd name="connsiteX9" fmla="*/ 72897 w 264720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1986" h="98153">
                        <a:moveTo>
                          <a:pt x="72897" y="21206"/>
                        </a:moveTo>
                        <a:cubicBezTo>
                          <a:pt x="98694" y="-621"/>
                          <a:pt x="143540" y="-7964"/>
                          <a:pt x="177672" y="10491"/>
                        </a:cubicBezTo>
                        <a:cubicBezTo>
                          <a:pt x="212994" y="5133"/>
                          <a:pt x="244943" y="4962"/>
                          <a:pt x="241768" y="40283"/>
                        </a:cubicBezTo>
                        <a:cubicBezTo>
                          <a:pt x="238593" y="75604"/>
                          <a:pt x="217167" y="51965"/>
                          <a:pt x="208629" y="65260"/>
                        </a:cubicBezTo>
                        <a:cubicBezTo>
                          <a:pt x="181390" y="66648"/>
                          <a:pt x="168159" y="68347"/>
                          <a:pt x="158114" y="87882"/>
                        </a:cubicBezTo>
                        <a:cubicBezTo>
                          <a:pt x="132271" y="84365"/>
                          <a:pt x="119505" y="70816"/>
                          <a:pt x="106235" y="90263"/>
                        </a:cubicBezTo>
                        <a:cubicBezTo>
                          <a:pt x="81577" y="84706"/>
                          <a:pt x="53282" y="86800"/>
                          <a:pt x="53282" y="86800"/>
                        </a:cubicBezTo>
                        <a:cubicBezTo>
                          <a:pt x="32248" y="93745"/>
                          <a:pt x="21120" y="101549"/>
                          <a:pt x="13381" y="96588"/>
                        </a:cubicBezTo>
                        <a:cubicBezTo>
                          <a:pt x="5642" y="91627"/>
                          <a:pt x="-9652" y="82324"/>
                          <a:pt x="8604" y="60496"/>
                        </a:cubicBezTo>
                        <a:cubicBezTo>
                          <a:pt x="31954" y="47002"/>
                          <a:pt x="45910" y="26365"/>
                          <a:pt x="72897" y="2120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D8BEEC"/>
                      </a:gs>
                      <a:gs pos="100000">
                        <a:srgbClr val="AB6ADC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680" name="Freeform 4679">
                    <a:extLst>
                      <a:ext uri="{FF2B5EF4-FFF2-40B4-BE49-F238E27FC236}">
                        <a16:creationId xmlns:a16="http://schemas.microsoft.com/office/drawing/2014/main" id="{B34B6886-217E-E546-A1D0-98EDC762117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1762676" y="10972488"/>
                    <a:ext cx="551907" cy="263783"/>
                  </a:xfrm>
                  <a:custGeom>
                    <a:avLst/>
                    <a:gdLst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8646 h 129964"/>
                      <a:gd name="connsiteX1" fmla="*/ 199094 w 292341"/>
                      <a:gd name="connsiteY1" fmla="*/ 7931 h 129964"/>
                      <a:gd name="connsiteX2" fmla="*/ 291963 w 292341"/>
                      <a:gd name="connsiteY2" fmla="*/ 43650 h 129964"/>
                      <a:gd name="connsiteX3" fmla="*/ 230051 w 292341"/>
                      <a:gd name="connsiteY3" fmla="*/ 62700 h 129964"/>
                      <a:gd name="connsiteX4" fmla="*/ 183616 w 292341"/>
                      <a:gd name="connsiteY4" fmla="*/ 87703 h 129964"/>
                      <a:gd name="connsiteX5" fmla="*/ 127657 w 292341"/>
                      <a:gd name="connsiteY5" fmla="*/ 87703 h 129964"/>
                      <a:gd name="connsiteX6" fmla="*/ 76460 w 292341"/>
                      <a:gd name="connsiteY6" fmla="*/ 99608 h 129964"/>
                      <a:gd name="connsiteX7" fmla="*/ 1451 w 292341"/>
                      <a:gd name="connsiteY7" fmla="*/ 129375 h 129964"/>
                      <a:gd name="connsiteX8" fmla="*/ 30026 w 292341"/>
                      <a:gd name="connsiteY8" fmla="*/ 74606 h 129964"/>
                      <a:gd name="connsiteX9" fmla="*/ 94319 w 292341"/>
                      <a:gd name="connsiteY9" fmla="*/ 18646 h 12996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2403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60496 h 132524"/>
                      <a:gd name="connsiteX9" fmla="*/ 94319 w 292341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68059"/>
                      <a:gd name="connsiteY0" fmla="*/ 21206 h 132524"/>
                      <a:gd name="connsiteX1" fmla="*/ 199482 w 268059"/>
                      <a:gd name="connsiteY1" fmla="*/ 10491 h 132524"/>
                      <a:gd name="connsiteX2" fmla="*/ 267348 w 268059"/>
                      <a:gd name="connsiteY2" fmla="*/ 66450 h 132524"/>
                      <a:gd name="connsiteX3" fmla="*/ 230439 w 268059"/>
                      <a:gd name="connsiteY3" fmla="*/ 65260 h 132524"/>
                      <a:gd name="connsiteX4" fmla="*/ 184004 w 268059"/>
                      <a:gd name="connsiteY4" fmla="*/ 86691 h 132524"/>
                      <a:gd name="connsiteX5" fmla="*/ 128045 w 268059"/>
                      <a:gd name="connsiteY5" fmla="*/ 90263 h 132524"/>
                      <a:gd name="connsiteX6" fmla="*/ 76848 w 268059"/>
                      <a:gd name="connsiteY6" fmla="*/ 102168 h 132524"/>
                      <a:gd name="connsiteX7" fmla="*/ 1839 w 268059"/>
                      <a:gd name="connsiteY7" fmla="*/ 131935 h 132524"/>
                      <a:gd name="connsiteX8" fmla="*/ 30414 w 268059"/>
                      <a:gd name="connsiteY8" fmla="*/ 60496 h 132524"/>
                      <a:gd name="connsiteX9" fmla="*/ 94707 w 268059"/>
                      <a:gd name="connsiteY9" fmla="*/ 21206 h 132524"/>
                      <a:gd name="connsiteX0" fmla="*/ 94707 w 286824"/>
                      <a:gd name="connsiteY0" fmla="*/ 21206 h 132524"/>
                      <a:gd name="connsiteX1" fmla="*/ 199482 w 286824"/>
                      <a:gd name="connsiteY1" fmla="*/ 10491 h 132524"/>
                      <a:gd name="connsiteX2" fmla="*/ 286398 w 286824"/>
                      <a:gd name="connsiteY2" fmla="*/ 77166 h 132524"/>
                      <a:gd name="connsiteX3" fmla="*/ 230439 w 286824"/>
                      <a:gd name="connsiteY3" fmla="*/ 65260 h 132524"/>
                      <a:gd name="connsiteX4" fmla="*/ 184004 w 286824"/>
                      <a:gd name="connsiteY4" fmla="*/ 86691 h 132524"/>
                      <a:gd name="connsiteX5" fmla="*/ 128045 w 286824"/>
                      <a:gd name="connsiteY5" fmla="*/ 90263 h 132524"/>
                      <a:gd name="connsiteX6" fmla="*/ 76848 w 286824"/>
                      <a:gd name="connsiteY6" fmla="*/ 102168 h 132524"/>
                      <a:gd name="connsiteX7" fmla="*/ 1839 w 286824"/>
                      <a:gd name="connsiteY7" fmla="*/ 131935 h 132524"/>
                      <a:gd name="connsiteX8" fmla="*/ 30414 w 286824"/>
                      <a:gd name="connsiteY8" fmla="*/ 60496 h 132524"/>
                      <a:gd name="connsiteX9" fmla="*/ 94707 w 286824"/>
                      <a:gd name="connsiteY9" fmla="*/ 21206 h 132524"/>
                      <a:gd name="connsiteX0" fmla="*/ 94707 w 286530"/>
                      <a:gd name="connsiteY0" fmla="*/ 21206 h 132524"/>
                      <a:gd name="connsiteX1" fmla="*/ 199482 w 286530"/>
                      <a:gd name="connsiteY1" fmla="*/ 10491 h 132524"/>
                      <a:gd name="connsiteX2" fmla="*/ 286398 w 286530"/>
                      <a:gd name="connsiteY2" fmla="*/ 77166 h 132524"/>
                      <a:gd name="connsiteX3" fmla="*/ 230439 w 286530"/>
                      <a:gd name="connsiteY3" fmla="*/ 65260 h 132524"/>
                      <a:gd name="connsiteX4" fmla="*/ 184004 w 286530"/>
                      <a:gd name="connsiteY4" fmla="*/ 86691 h 132524"/>
                      <a:gd name="connsiteX5" fmla="*/ 128045 w 286530"/>
                      <a:gd name="connsiteY5" fmla="*/ 90263 h 132524"/>
                      <a:gd name="connsiteX6" fmla="*/ 76848 w 286530"/>
                      <a:gd name="connsiteY6" fmla="*/ 102168 h 132524"/>
                      <a:gd name="connsiteX7" fmla="*/ 1839 w 286530"/>
                      <a:gd name="connsiteY7" fmla="*/ 131935 h 132524"/>
                      <a:gd name="connsiteX8" fmla="*/ 30414 w 286530"/>
                      <a:gd name="connsiteY8" fmla="*/ 60496 h 132524"/>
                      <a:gd name="connsiteX9" fmla="*/ 94707 w 286530"/>
                      <a:gd name="connsiteY9" fmla="*/ 21206 h 132524"/>
                      <a:gd name="connsiteX0" fmla="*/ 72897 w 264720"/>
                      <a:gd name="connsiteY0" fmla="*/ 21206 h 104966"/>
                      <a:gd name="connsiteX1" fmla="*/ 177672 w 264720"/>
                      <a:gd name="connsiteY1" fmla="*/ 10491 h 104966"/>
                      <a:gd name="connsiteX2" fmla="*/ 264588 w 264720"/>
                      <a:gd name="connsiteY2" fmla="*/ 77166 h 104966"/>
                      <a:gd name="connsiteX3" fmla="*/ 208629 w 264720"/>
                      <a:gd name="connsiteY3" fmla="*/ 65260 h 104966"/>
                      <a:gd name="connsiteX4" fmla="*/ 162194 w 264720"/>
                      <a:gd name="connsiteY4" fmla="*/ 86691 h 104966"/>
                      <a:gd name="connsiteX5" fmla="*/ 106235 w 264720"/>
                      <a:gd name="connsiteY5" fmla="*/ 90263 h 104966"/>
                      <a:gd name="connsiteX6" fmla="*/ 55038 w 264720"/>
                      <a:gd name="connsiteY6" fmla="*/ 102168 h 104966"/>
                      <a:gd name="connsiteX7" fmla="*/ 13381 w 264720"/>
                      <a:gd name="connsiteY7" fmla="*/ 96588 h 104966"/>
                      <a:gd name="connsiteX8" fmla="*/ 8604 w 264720"/>
                      <a:gd name="connsiteY8" fmla="*/ 60496 h 104966"/>
                      <a:gd name="connsiteX9" fmla="*/ 72897 w 264720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1986" h="98153">
                        <a:moveTo>
                          <a:pt x="72897" y="21206"/>
                        </a:moveTo>
                        <a:cubicBezTo>
                          <a:pt x="98694" y="-621"/>
                          <a:pt x="143540" y="-7964"/>
                          <a:pt x="177672" y="10491"/>
                        </a:cubicBezTo>
                        <a:cubicBezTo>
                          <a:pt x="212994" y="5133"/>
                          <a:pt x="244943" y="4962"/>
                          <a:pt x="241768" y="40283"/>
                        </a:cubicBezTo>
                        <a:cubicBezTo>
                          <a:pt x="238593" y="75604"/>
                          <a:pt x="217167" y="51965"/>
                          <a:pt x="208629" y="65260"/>
                        </a:cubicBezTo>
                        <a:cubicBezTo>
                          <a:pt x="181390" y="66648"/>
                          <a:pt x="168159" y="68347"/>
                          <a:pt x="158114" y="87882"/>
                        </a:cubicBezTo>
                        <a:cubicBezTo>
                          <a:pt x="132271" y="84365"/>
                          <a:pt x="119505" y="70816"/>
                          <a:pt x="106235" y="90263"/>
                        </a:cubicBezTo>
                        <a:cubicBezTo>
                          <a:pt x="81577" y="84706"/>
                          <a:pt x="53282" y="86800"/>
                          <a:pt x="53282" y="86800"/>
                        </a:cubicBezTo>
                        <a:cubicBezTo>
                          <a:pt x="32248" y="93745"/>
                          <a:pt x="21120" y="101549"/>
                          <a:pt x="13381" y="96588"/>
                        </a:cubicBezTo>
                        <a:cubicBezTo>
                          <a:pt x="5642" y="91627"/>
                          <a:pt x="-9652" y="82324"/>
                          <a:pt x="8604" y="60496"/>
                        </a:cubicBezTo>
                        <a:cubicBezTo>
                          <a:pt x="31954" y="47002"/>
                          <a:pt x="45910" y="26365"/>
                          <a:pt x="72897" y="2120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D8BEEC"/>
                      </a:gs>
                      <a:gs pos="100000">
                        <a:srgbClr val="AB6ADC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678" name="Freeform 4677">
                  <a:extLst>
                    <a:ext uri="{FF2B5EF4-FFF2-40B4-BE49-F238E27FC236}">
                      <a16:creationId xmlns:a16="http://schemas.microsoft.com/office/drawing/2014/main" id="{2B2F339E-57BF-0444-98C2-F73068A306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758587" y="11493999"/>
                  <a:ext cx="1919016" cy="1691885"/>
                </a:xfrm>
                <a:custGeom>
                  <a:avLst/>
                  <a:gdLst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309672 w 1295569"/>
                    <a:gd name="connsiteY0" fmla="*/ 132100 h 1156141"/>
                    <a:gd name="connsiteX1" fmla="*/ 419143 w 1295569"/>
                    <a:gd name="connsiteY1" fmla="*/ 470170 h 1156141"/>
                    <a:gd name="connsiteX2" fmla="*/ 464219 w 1295569"/>
                    <a:gd name="connsiteY2" fmla="*/ 605398 h 1156141"/>
                    <a:gd name="connsiteX3" fmla="*/ 612326 w 1295569"/>
                    <a:gd name="connsiteY3" fmla="*/ 627937 h 1156141"/>
                    <a:gd name="connsiteX4" fmla="*/ 770092 w 1295569"/>
                    <a:gd name="connsiteY4" fmla="*/ 621497 h 1156141"/>
                    <a:gd name="connsiteX5" fmla="*/ 850585 w 1295569"/>
                    <a:gd name="connsiteY5" fmla="*/ 544224 h 1156141"/>
                    <a:gd name="connsiteX6" fmla="*/ 918199 w 1295569"/>
                    <a:gd name="connsiteY6" fmla="*/ 415435 h 1156141"/>
                    <a:gd name="connsiteX7" fmla="*/ 956836 w 1295569"/>
                    <a:gd name="connsiteY7" fmla="*/ 302745 h 1156141"/>
                    <a:gd name="connsiteX8" fmla="*/ 1030889 w 1295569"/>
                    <a:gd name="connsiteY8" fmla="*/ 35508 h 1156141"/>
                    <a:gd name="connsiteX9" fmla="*/ 1169337 w 1295569"/>
                    <a:gd name="connsiteY9" fmla="*/ 80584 h 1156141"/>
                    <a:gd name="connsiteX10" fmla="*/ 1188655 w 1295569"/>
                    <a:gd name="connsiteY10" fmla="*/ 289866 h 1156141"/>
                    <a:gd name="connsiteX11" fmla="*/ 1259489 w 1295569"/>
                    <a:gd name="connsiteY11" fmla="*/ 557103 h 1156141"/>
                    <a:gd name="connsiteX12" fmla="*/ 1294906 w 1295569"/>
                    <a:gd name="connsiteY12" fmla="*/ 846877 h 1156141"/>
                    <a:gd name="connsiteX13" fmla="*/ 1230512 w 1295569"/>
                    <a:gd name="connsiteY13" fmla="*/ 956348 h 1156141"/>
                    <a:gd name="connsiteX14" fmla="*/ 1050208 w 1295569"/>
                    <a:gd name="connsiteY14" fmla="*/ 1114114 h 1156141"/>
                    <a:gd name="connsiteX15" fmla="*/ 747554 w 1295569"/>
                    <a:gd name="connsiteY15" fmla="*/ 998204 h 1156141"/>
                    <a:gd name="connsiteX16" fmla="*/ 489977 w 1295569"/>
                    <a:gd name="connsiteY16" fmla="*/ 1023962 h 1156141"/>
                    <a:gd name="connsiteX17" fmla="*/ 361188 w 1295569"/>
                    <a:gd name="connsiteY17" fmla="*/ 1155970 h 1156141"/>
                    <a:gd name="connsiteX18" fmla="*/ 113270 w 1295569"/>
                    <a:gd name="connsiteY18" fmla="*/ 1046500 h 1156141"/>
                    <a:gd name="connsiteX19" fmla="*/ 26689 w 1295569"/>
                    <a:gd name="connsiteY19" fmla="*/ 829270 h 1156141"/>
                    <a:gd name="connsiteX20" fmla="*/ 58534 w 1295569"/>
                    <a:gd name="connsiteY20" fmla="*/ 457291 h 1156141"/>
                    <a:gd name="connsiteX21" fmla="*/ 139027 w 1295569"/>
                    <a:gd name="connsiteY21" fmla="*/ 161077 h 1156141"/>
                    <a:gd name="connsiteX22" fmla="*/ 184103 w 1295569"/>
                    <a:gd name="connsiteY22" fmla="*/ 91 h 1156141"/>
                    <a:gd name="connsiteX23" fmla="*/ 309672 w 1295569"/>
                    <a:gd name="connsiteY23" fmla="*/ 132100 h 1156141"/>
                    <a:gd name="connsiteX0" fmla="*/ 331789 w 1317686"/>
                    <a:gd name="connsiteY0" fmla="*/ 132100 h 1156141"/>
                    <a:gd name="connsiteX1" fmla="*/ 441260 w 1317686"/>
                    <a:gd name="connsiteY1" fmla="*/ 470170 h 1156141"/>
                    <a:gd name="connsiteX2" fmla="*/ 486336 w 1317686"/>
                    <a:gd name="connsiteY2" fmla="*/ 605398 h 1156141"/>
                    <a:gd name="connsiteX3" fmla="*/ 634443 w 1317686"/>
                    <a:gd name="connsiteY3" fmla="*/ 627937 h 1156141"/>
                    <a:gd name="connsiteX4" fmla="*/ 792209 w 1317686"/>
                    <a:gd name="connsiteY4" fmla="*/ 621497 h 1156141"/>
                    <a:gd name="connsiteX5" fmla="*/ 872702 w 1317686"/>
                    <a:gd name="connsiteY5" fmla="*/ 544224 h 1156141"/>
                    <a:gd name="connsiteX6" fmla="*/ 940316 w 1317686"/>
                    <a:gd name="connsiteY6" fmla="*/ 415435 h 1156141"/>
                    <a:gd name="connsiteX7" fmla="*/ 978953 w 1317686"/>
                    <a:gd name="connsiteY7" fmla="*/ 302745 h 1156141"/>
                    <a:gd name="connsiteX8" fmla="*/ 1053006 w 1317686"/>
                    <a:gd name="connsiteY8" fmla="*/ 35508 h 1156141"/>
                    <a:gd name="connsiteX9" fmla="*/ 1191454 w 1317686"/>
                    <a:gd name="connsiteY9" fmla="*/ 80584 h 1156141"/>
                    <a:gd name="connsiteX10" fmla="*/ 1210772 w 1317686"/>
                    <a:gd name="connsiteY10" fmla="*/ 289866 h 1156141"/>
                    <a:gd name="connsiteX11" fmla="*/ 1281606 w 1317686"/>
                    <a:gd name="connsiteY11" fmla="*/ 557103 h 1156141"/>
                    <a:gd name="connsiteX12" fmla="*/ 1317023 w 1317686"/>
                    <a:gd name="connsiteY12" fmla="*/ 846877 h 1156141"/>
                    <a:gd name="connsiteX13" fmla="*/ 1252629 w 1317686"/>
                    <a:gd name="connsiteY13" fmla="*/ 956348 h 1156141"/>
                    <a:gd name="connsiteX14" fmla="*/ 1072325 w 1317686"/>
                    <a:gd name="connsiteY14" fmla="*/ 1114114 h 1156141"/>
                    <a:gd name="connsiteX15" fmla="*/ 769671 w 1317686"/>
                    <a:gd name="connsiteY15" fmla="*/ 998204 h 1156141"/>
                    <a:gd name="connsiteX16" fmla="*/ 512094 w 1317686"/>
                    <a:gd name="connsiteY16" fmla="*/ 1023962 h 1156141"/>
                    <a:gd name="connsiteX17" fmla="*/ 383305 w 1317686"/>
                    <a:gd name="connsiteY17" fmla="*/ 1155970 h 1156141"/>
                    <a:gd name="connsiteX18" fmla="*/ 135387 w 1317686"/>
                    <a:gd name="connsiteY18" fmla="*/ 1046500 h 1156141"/>
                    <a:gd name="connsiteX19" fmla="*/ 48806 w 1317686"/>
                    <a:gd name="connsiteY19" fmla="*/ 829270 h 1156141"/>
                    <a:gd name="connsiteX20" fmla="*/ 80651 w 1317686"/>
                    <a:gd name="connsiteY20" fmla="*/ 457291 h 1156141"/>
                    <a:gd name="connsiteX21" fmla="*/ 161144 w 1317686"/>
                    <a:gd name="connsiteY21" fmla="*/ 161077 h 1156141"/>
                    <a:gd name="connsiteX22" fmla="*/ 206220 w 1317686"/>
                    <a:gd name="connsiteY22" fmla="*/ 91 h 1156141"/>
                    <a:gd name="connsiteX23" fmla="*/ 331789 w 1317686"/>
                    <a:gd name="connsiteY23" fmla="*/ 132100 h 1156141"/>
                    <a:gd name="connsiteX0" fmla="*/ 331789 w 1317686"/>
                    <a:gd name="connsiteY0" fmla="*/ 132100 h 1156141"/>
                    <a:gd name="connsiteX1" fmla="*/ 441260 w 1317686"/>
                    <a:gd name="connsiteY1" fmla="*/ 470170 h 1156141"/>
                    <a:gd name="connsiteX2" fmla="*/ 486336 w 1317686"/>
                    <a:gd name="connsiteY2" fmla="*/ 605398 h 1156141"/>
                    <a:gd name="connsiteX3" fmla="*/ 634443 w 1317686"/>
                    <a:gd name="connsiteY3" fmla="*/ 627937 h 1156141"/>
                    <a:gd name="connsiteX4" fmla="*/ 792209 w 1317686"/>
                    <a:gd name="connsiteY4" fmla="*/ 621497 h 1156141"/>
                    <a:gd name="connsiteX5" fmla="*/ 872702 w 1317686"/>
                    <a:gd name="connsiteY5" fmla="*/ 544224 h 1156141"/>
                    <a:gd name="connsiteX6" fmla="*/ 940316 w 1317686"/>
                    <a:gd name="connsiteY6" fmla="*/ 415435 h 1156141"/>
                    <a:gd name="connsiteX7" fmla="*/ 978953 w 1317686"/>
                    <a:gd name="connsiteY7" fmla="*/ 302745 h 1156141"/>
                    <a:gd name="connsiteX8" fmla="*/ 1053006 w 1317686"/>
                    <a:gd name="connsiteY8" fmla="*/ 35508 h 1156141"/>
                    <a:gd name="connsiteX9" fmla="*/ 1191454 w 1317686"/>
                    <a:gd name="connsiteY9" fmla="*/ 80584 h 1156141"/>
                    <a:gd name="connsiteX10" fmla="*/ 1210772 w 1317686"/>
                    <a:gd name="connsiteY10" fmla="*/ 289866 h 1156141"/>
                    <a:gd name="connsiteX11" fmla="*/ 1281606 w 1317686"/>
                    <a:gd name="connsiteY11" fmla="*/ 557103 h 1156141"/>
                    <a:gd name="connsiteX12" fmla="*/ 1317023 w 1317686"/>
                    <a:gd name="connsiteY12" fmla="*/ 846877 h 1156141"/>
                    <a:gd name="connsiteX13" fmla="*/ 1252629 w 1317686"/>
                    <a:gd name="connsiteY13" fmla="*/ 956348 h 1156141"/>
                    <a:gd name="connsiteX14" fmla="*/ 1072325 w 1317686"/>
                    <a:gd name="connsiteY14" fmla="*/ 1114114 h 1156141"/>
                    <a:gd name="connsiteX15" fmla="*/ 769671 w 1317686"/>
                    <a:gd name="connsiteY15" fmla="*/ 998204 h 1156141"/>
                    <a:gd name="connsiteX16" fmla="*/ 512094 w 1317686"/>
                    <a:gd name="connsiteY16" fmla="*/ 1023962 h 1156141"/>
                    <a:gd name="connsiteX17" fmla="*/ 383305 w 1317686"/>
                    <a:gd name="connsiteY17" fmla="*/ 1155970 h 1156141"/>
                    <a:gd name="connsiteX18" fmla="*/ 135387 w 1317686"/>
                    <a:gd name="connsiteY18" fmla="*/ 1046500 h 1156141"/>
                    <a:gd name="connsiteX19" fmla="*/ 48806 w 1317686"/>
                    <a:gd name="connsiteY19" fmla="*/ 829270 h 1156141"/>
                    <a:gd name="connsiteX20" fmla="*/ 80651 w 1317686"/>
                    <a:gd name="connsiteY20" fmla="*/ 457291 h 1156141"/>
                    <a:gd name="connsiteX21" fmla="*/ 161144 w 1317686"/>
                    <a:gd name="connsiteY21" fmla="*/ 161077 h 1156141"/>
                    <a:gd name="connsiteX22" fmla="*/ 206220 w 1317686"/>
                    <a:gd name="connsiteY22" fmla="*/ 91 h 1156141"/>
                    <a:gd name="connsiteX23" fmla="*/ 331789 w 1317686"/>
                    <a:gd name="connsiteY23" fmla="*/ 132100 h 1156141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5970"/>
                    <a:gd name="connsiteX1" fmla="*/ 441260 w 1317686"/>
                    <a:gd name="connsiteY1" fmla="*/ 470170 h 1155970"/>
                    <a:gd name="connsiteX2" fmla="*/ 486336 w 1317686"/>
                    <a:gd name="connsiteY2" fmla="*/ 605398 h 1155970"/>
                    <a:gd name="connsiteX3" fmla="*/ 634443 w 1317686"/>
                    <a:gd name="connsiteY3" fmla="*/ 627937 h 1155970"/>
                    <a:gd name="connsiteX4" fmla="*/ 792209 w 1317686"/>
                    <a:gd name="connsiteY4" fmla="*/ 621497 h 1155970"/>
                    <a:gd name="connsiteX5" fmla="*/ 872702 w 1317686"/>
                    <a:gd name="connsiteY5" fmla="*/ 544224 h 1155970"/>
                    <a:gd name="connsiteX6" fmla="*/ 940316 w 1317686"/>
                    <a:gd name="connsiteY6" fmla="*/ 415435 h 1155970"/>
                    <a:gd name="connsiteX7" fmla="*/ 978953 w 1317686"/>
                    <a:gd name="connsiteY7" fmla="*/ 302745 h 1155970"/>
                    <a:gd name="connsiteX8" fmla="*/ 1053006 w 1317686"/>
                    <a:gd name="connsiteY8" fmla="*/ 35508 h 1155970"/>
                    <a:gd name="connsiteX9" fmla="*/ 1191454 w 1317686"/>
                    <a:gd name="connsiteY9" fmla="*/ 80584 h 1155970"/>
                    <a:gd name="connsiteX10" fmla="*/ 1210772 w 1317686"/>
                    <a:gd name="connsiteY10" fmla="*/ 289866 h 1155970"/>
                    <a:gd name="connsiteX11" fmla="*/ 1281606 w 1317686"/>
                    <a:gd name="connsiteY11" fmla="*/ 557103 h 1155970"/>
                    <a:gd name="connsiteX12" fmla="*/ 1317023 w 1317686"/>
                    <a:gd name="connsiteY12" fmla="*/ 846877 h 1155970"/>
                    <a:gd name="connsiteX13" fmla="*/ 1252629 w 1317686"/>
                    <a:gd name="connsiteY13" fmla="*/ 956348 h 1155970"/>
                    <a:gd name="connsiteX14" fmla="*/ 1072325 w 1317686"/>
                    <a:gd name="connsiteY14" fmla="*/ 1114114 h 1155970"/>
                    <a:gd name="connsiteX15" fmla="*/ 769671 w 1317686"/>
                    <a:gd name="connsiteY15" fmla="*/ 998204 h 1155970"/>
                    <a:gd name="connsiteX16" fmla="*/ 512094 w 1317686"/>
                    <a:gd name="connsiteY16" fmla="*/ 1023962 h 1155970"/>
                    <a:gd name="connsiteX17" fmla="*/ 383305 w 1317686"/>
                    <a:gd name="connsiteY17" fmla="*/ 1155970 h 1155970"/>
                    <a:gd name="connsiteX18" fmla="*/ 135387 w 1317686"/>
                    <a:gd name="connsiteY18" fmla="*/ 1046500 h 1155970"/>
                    <a:gd name="connsiteX19" fmla="*/ 48806 w 1317686"/>
                    <a:gd name="connsiteY19" fmla="*/ 829270 h 1155970"/>
                    <a:gd name="connsiteX20" fmla="*/ 80651 w 1317686"/>
                    <a:gd name="connsiteY20" fmla="*/ 457291 h 1155970"/>
                    <a:gd name="connsiteX21" fmla="*/ 161144 w 1317686"/>
                    <a:gd name="connsiteY21" fmla="*/ 161077 h 1155970"/>
                    <a:gd name="connsiteX22" fmla="*/ 206220 w 1317686"/>
                    <a:gd name="connsiteY22" fmla="*/ 91 h 1155970"/>
                    <a:gd name="connsiteX23" fmla="*/ 331789 w 1317686"/>
                    <a:gd name="connsiteY23" fmla="*/ 132100 h 1155970"/>
                    <a:gd name="connsiteX0" fmla="*/ 331789 w 1317686"/>
                    <a:gd name="connsiteY0" fmla="*/ 132100 h 1155970"/>
                    <a:gd name="connsiteX1" fmla="*/ 441260 w 1317686"/>
                    <a:gd name="connsiteY1" fmla="*/ 470170 h 1155970"/>
                    <a:gd name="connsiteX2" fmla="*/ 486336 w 1317686"/>
                    <a:gd name="connsiteY2" fmla="*/ 605398 h 1155970"/>
                    <a:gd name="connsiteX3" fmla="*/ 634443 w 1317686"/>
                    <a:gd name="connsiteY3" fmla="*/ 627937 h 1155970"/>
                    <a:gd name="connsiteX4" fmla="*/ 792209 w 1317686"/>
                    <a:gd name="connsiteY4" fmla="*/ 621497 h 1155970"/>
                    <a:gd name="connsiteX5" fmla="*/ 872702 w 1317686"/>
                    <a:gd name="connsiteY5" fmla="*/ 544224 h 1155970"/>
                    <a:gd name="connsiteX6" fmla="*/ 940316 w 1317686"/>
                    <a:gd name="connsiteY6" fmla="*/ 415435 h 1155970"/>
                    <a:gd name="connsiteX7" fmla="*/ 978953 w 1317686"/>
                    <a:gd name="connsiteY7" fmla="*/ 302745 h 1155970"/>
                    <a:gd name="connsiteX8" fmla="*/ 1053006 w 1317686"/>
                    <a:gd name="connsiteY8" fmla="*/ 35508 h 1155970"/>
                    <a:gd name="connsiteX9" fmla="*/ 1191454 w 1317686"/>
                    <a:gd name="connsiteY9" fmla="*/ 80584 h 1155970"/>
                    <a:gd name="connsiteX10" fmla="*/ 1210772 w 1317686"/>
                    <a:gd name="connsiteY10" fmla="*/ 289866 h 1155970"/>
                    <a:gd name="connsiteX11" fmla="*/ 1281606 w 1317686"/>
                    <a:gd name="connsiteY11" fmla="*/ 557103 h 1155970"/>
                    <a:gd name="connsiteX12" fmla="*/ 1317023 w 1317686"/>
                    <a:gd name="connsiteY12" fmla="*/ 846877 h 1155970"/>
                    <a:gd name="connsiteX13" fmla="*/ 1252629 w 1317686"/>
                    <a:gd name="connsiteY13" fmla="*/ 956348 h 1155970"/>
                    <a:gd name="connsiteX14" fmla="*/ 1072325 w 1317686"/>
                    <a:gd name="connsiteY14" fmla="*/ 1114114 h 1155970"/>
                    <a:gd name="connsiteX15" fmla="*/ 769671 w 1317686"/>
                    <a:gd name="connsiteY15" fmla="*/ 998204 h 1155970"/>
                    <a:gd name="connsiteX16" fmla="*/ 512094 w 1317686"/>
                    <a:gd name="connsiteY16" fmla="*/ 1023962 h 1155970"/>
                    <a:gd name="connsiteX17" fmla="*/ 383305 w 1317686"/>
                    <a:gd name="connsiteY17" fmla="*/ 1155970 h 1155970"/>
                    <a:gd name="connsiteX18" fmla="*/ 135387 w 1317686"/>
                    <a:gd name="connsiteY18" fmla="*/ 1046500 h 1155970"/>
                    <a:gd name="connsiteX19" fmla="*/ 48806 w 1317686"/>
                    <a:gd name="connsiteY19" fmla="*/ 829270 h 1155970"/>
                    <a:gd name="connsiteX20" fmla="*/ 80651 w 1317686"/>
                    <a:gd name="connsiteY20" fmla="*/ 457291 h 1155970"/>
                    <a:gd name="connsiteX21" fmla="*/ 161144 w 1317686"/>
                    <a:gd name="connsiteY21" fmla="*/ 161077 h 1155970"/>
                    <a:gd name="connsiteX22" fmla="*/ 206220 w 1317686"/>
                    <a:gd name="connsiteY22" fmla="*/ 91 h 1155970"/>
                    <a:gd name="connsiteX23" fmla="*/ 331789 w 1317686"/>
                    <a:gd name="connsiteY23" fmla="*/ 132100 h 1155970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24079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53384 h 1185588"/>
                    <a:gd name="connsiteX1" fmla="*/ 441260 w 1317686"/>
                    <a:gd name="connsiteY1" fmla="*/ 491454 h 1185588"/>
                    <a:gd name="connsiteX2" fmla="*/ 486336 w 1317686"/>
                    <a:gd name="connsiteY2" fmla="*/ 626682 h 1185588"/>
                    <a:gd name="connsiteX3" fmla="*/ 634443 w 1317686"/>
                    <a:gd name="connsiteY3" fmla="*/ 649221 h 1185588"/>
                    <a:gd name="connsiteX4" fmla="*/ 792209 w 1317686"/>
                    <a:gd name="connsiteY4" fmla="*/ 642781 h 1185588"/>
                    <a:gd name="connsiteX5" fmla="*/ 872702 w 1317686"/>
                    <a:gd name="connsiteY5" fmla="*/ 565508 h 1185588"/>
                    <a:gd name="connsiteX6" fmla="*/ 940316 w 1317686"/>
                    <a:gd name="connsiteY6" fmla="*/ 436719 h 1185588"/>
                    <a:gd name="connsiteX7" fmla="*/ 978953 w 1317686"/>
                    <a:gd name="connsiteY7" fmla="*/ 324029 h 1185588"/>
                    <a:gd name="connsiteX8" fmla="*/ 1053006 w 1317686"/>
                    <a:gd name="connsiteY8" fmla="*/ 56792 h 1185588"/>
                    <a:gd name="connsiteX9" fmla="*/ 1191454 w 1317686"/>
                    <a:gd name="connsiteY9" fmla="*/ 101868 h 1185588"/>
                    <a:gd name="connsiteX10" fmla="*/ 1210772 w 1317686"/>
                    <a:gd name="connsiteY10" fmla="*/ 311150 h 1185588"/>
                    <a:gd name="connsiteX11" fmla="*/ 1281606 w 1317686"/>
                    <a:gd name="connsiteY11" fmla="*/ 578387 h 1185588"/>
                    <a:gd name="connsiteX12" fmla="*/ 1317023 w 1317686"/>
                    <a:gd name="connsiteY12" fmla="*/ 868161 h 1185588"/>
                    <a:gd name="connsiteX13" fmla="*/ 1252629 w 1317686"/>
                    <a:gd name="connsiteY13" fmla="*/ 977632 h 1185588"/>
                    <a:gd name="connsiteX14" fmla="*/ 1072325 w 1317686"/>
                    <a:gd name="connsiteY14" fmla="*/ 1135398 h 1185588"/>
                    <a:gd name="connsiteX15" fmla="*/ 769671 w 1317686"/>
                    <a:gd name="connsiteY15" fmla="*/ 1019488 h 1185588"/>
                    <a:gd name="connsiteX16" fmla="*/ 512094 w 1317686"/>
                    <a:gd name="connsiteY16" fmla="*/ 1045246 h 1185588"/>
                    <a:gd name="connsiteX17" fmla="*/ 383305 w 1317686"/>
                    <a:gd name="connsiteY17" fmla="*/ 1185588 h 1185588"/>
                    <a:gd name="connsiteX18" fmla="*/ 135387 w 1317686"/>
                    <a:gd name="connsiteY18" fmla="*/ 1067784 h 1185588"/>
                    <a:gd name="connsiteX19" fmla="*/ 48806 w 1317686"/>
                    <a:gd name="connsiteY19" fmla="*/ 850554 h 1185588"/>
                    <a:gd name="connsiteX20" fmla="*/ 80651 w 1317686"/>
                    <a:gd name="connsiteY20" fmla="*/ 478575 h 1185588"/>
                    <a:gd name="connsiteX21" fmla="*/ 161144 w 1317686"/>
                    <a:gd name="connsiteY21" fmla="*/ 182361 h 1185588"/>
                    <a:gd name="connsiteX22" fmla="*/ 224079 w 1317686"/>
                    <a:gd name="connsiteY22" fmla="*/ 21375 h 1185588"/>
                    <a:gd name="connsiteX23" fmla="*/ 331789 w 1317686"/>
                    <a:gd name="connsiteY23" fmla="*/ 153384 h 1185588"/>
                    <a:gd name="connsiteX0" fmla="*/ 331789 w 1317686"/>
                    <a:gd name="connsiteY0" fmla="*/ 152919 h 1185123"/>
                    <a:gd name="connsiteX1" fmla="*/ 441260 w 1317686"/>
                    <a:gd name="connsiteY1" fmla="*/ 490989 h 1185123"/>
                    <a:gd name="connsiteX2" fmla="*/ 486336 w 1317686"/>
                    <a:gd name="connsiteY2" fmla="*/ 626217 h 1185123"/>
                    <a:gd name="connsiteX3" fmla="*/ 634443 w 1317686"/>
                    <a:gd name="connsiteY3" fmla="*/ 648756 h 1185123"/>
                    <a:gd name="connsiteX4" fmla="*/ 792209 w 1317686"/>
                    <a:gd name="connsiteY4" fmla="*/ 642316 h 1185123"/>
                    <a:gd name="connsiteX5" fmla="*/ 872702 w 1317686"/>
                    <a:gd name="connsiteY5" fmla="*/ 565043 h 1185123"/>
                    <a:gd name="connsiteX6" fmla="*/ 940316 w 1317686"/>
                    <a:gd name="connsiteY6" fmla="*/ 436254 h 1185123"/>
                    <a:gd name="connsiteX7" fmla="*/ 978953 w 1317686"/>
                    <a:gd name="connsiteY7" fmla="*/ 323564 h 1185123"/>
                    <a:gd name="connsiteX8" fmla="*/ 1053006 w 1317686"/>
                    <a:gd name="connsiteY8" fmla="*/ 56327 h 1185123"/>
                    <a:gd name="connsiteX9" fmla="*/ 1191454 w 1317686"/>
                    <a:gd name="connsiteY9" fmla="*/ 101403 h 1185123"/>
                    <a:gd name="connsiteX10" fmla="*/ 1210772 w 1317686"/>
                    <a:gd name="connsiteY10" fmla="*/ 310685 h 1185123"/>
                    <a:gd name="connsiteX11" fmla="*/ 1281606 w 1317686"/>
                    <a:gd name="connsiteY11" fmla="*/ 577922 h 1185123"/>
                    <a:gd name="connsiteX12" fmla="*/ 1317023 w 1317686"/>
                    <a:gd name="connsiteY12" fmla="*/ 867696 h 1185123"/>
                    <a:gd name="connsiteX13" fmla="*/ 1252629 w 1317686"/>
                    <a:gd name="connsiteY13" fmla="*/ 977167 h 1185123"/>
                    <a:gd name="connsiteX14" fmla="*/ 1072325 w 1317686"/>
                    <a:gd name="connsiteY14" fmla="*/ 1134933 h 1185123"/>
                    <a:gd name="connsiteX15" fmla="*/ 769671 w 1317686"/>
                    <a:gd name="connsiteY15" fmla="*/ 1019023 h 1185123"/>
                    <a:gd name="connsiteX16" fmla="*/ 512094 w 1317686"/>
                    <a:gd name="connsiteY16" fmla="*/ 1044781 h 1185123"/>
                    <a:gd name="connsiteX17" fmla="*/ 383305 w 1317686"/>
                    <a:gd name="connsiteY17" fmla="*/ 1185123 h 1185123"/>
                    <a:gd name="connsiteX18" fmla="*/ 135387 w 1317686"/>
                    <a:gd name="connsiteY18" fmla="*/ 1067319 h 1185123"/>
                    <a:gd name="connsiteX19" fmla="*/ 48806 w 1317686"/>
                    <a:gd name="connsiteY19" fmla="*/ 850089 h 1185123"/>
                    <a:gd name="connsiteX20" fmla="*/ 80651 w 1317686"/>
                    <a:gd name="connsiteY20" fmla="*/ 478110 h 1185123"/>
                    <a:gd name="connsiteX21" fmla="*/ 161144 w 1317686"/>
                    <a:gd name="connsiteY21" fmla="*/ 181896 h 1185123"/>
                    <a:gd name="connsiteX22" fmla="*/ 224079 w 1317686"/>
                    <a:gd name="connsiteY22" fmla="*/ 20910 h 1185123"/>
                    <a:gd name="connsiteX23" fmla="*/ 331789 w 1317686"/>
                    <a:gd name="connsiteY23" fmla="*/ 152919 h 1185123"/>
                    <a:gd name="connsiteX0" fmla="*/ 331789 w 1317686"/>
                    <a:gd name="connsiteY0" fmla="*/ 145402 h 1177606"/>
                    <a:gd name="connsiteX1" fmla="*/ 441260 w 1317686"/>
                    <a:gd name="connsiteY1" fmla="*/ 483472 h 1177606"/>
                    <a:gd name="connsiteX2" fmla="*/ 486336 w 1317686"/>
                    <a:gd name="connsiteY2" fmla="*/ 618700 h 1177606"/>
                    <a:gd name="connsiteX3" fmla="*/ 634443 w 1317686"/>
                    <a:gd name="connsiteY3" fmla="*/ 641239 h 1177606"/>
                    <a:gd name="connsiteX4" fmla="*/ 792209 w 1317686"/>
                    <a:gd name="connsiteY4" fmla="*/ 634799 h 1177606"/>
                    <a:gd name="connsiteX5" fmla="*/ 872702 w 1317686"/>
                    <a:gd name="connsiteY5" fmla="*/ 557526 h 1177606"/>
                    <a:gd name="connsiteX6" fmla="*/ 940316 w 1317686"/>
                    <a:gd name="connsiteY6" fmla="*/ 428737 h 1177606"/>
                    <a:gd name="connsiteX7" fmla="*/ 978953 w 1317686"/>
                    <a:gd name="connsiteY7" fmla="*/ 316047 h 1177606"/>
                    <a:gd name="connsiteX8" fmla="*/ 1053006 w 1317686"/>
                    <a:gd name="connsiteY8" fmla="*/ 48810 h 1177606"/>
                    <a:gd name="connsiteX9" fmla="*/ 1191454 w 1317686"/>
                    <a:gd name="connsiteY9" fmla="*/ 93886 h 1177606"/>
                    <a:gd name="connsiteX10" fmla="*/ 1210772 w 1317686"/>
                    <a:gd name="connsiteY10" fmla="*/ 303168 h 1177606"/>
                    <a:gd name="connsiteX11" fmla="*/ 1281606 w 1317686"/>
                    <a:gd name="connsiteY11" fmla="*/ 570405 h 1177606"/>
                    <a:gd name="connsiteX12" fmla="*/ 1317023 w 1317686"/>
                    <a:gd name="connsiteY12" fmla="*/ 860179 h 1177606"/>
                    <a:gd name="connsiteX13" fmla="*/ 1252629 w 1317686"/>
                    <a:gd name="connsiteY13" fmla="*/ 969650 h 1177606"/>
                    <a:gd name="connsiteX14" fmla="*/ 1072325 w 1317686"/>
                    <a:gd name="connsiteY14" fmla="*/ 1127416 h 1177606"/>
                    <a:gd name="connsiteX15" fmla="*/ 769671 w 1317686"/>
                    <a:gd name="connsiteY15" fmla="*/ 1011506 h 1177606"/>
                    <a:gd name="connsiteX16" fmla="*/ 512094 w 1317686"/>
                    <a:gd name="connsiteY16" fmla="*/ 1037264 h 1177606"/>
                    <a:gd name="connsiteX17" fmla="*/ 383305 w 1317686"/>
                    <a:gd name="connsiteY17" fmla="*/ 1177606 h 1177606"/>
                    <a:gd name="connsiteX18" fmla="*/ 135387 w 1317686"/>
                    <a:gd name="connsiteY18" fmla="*/ 1059802 h 1177606"/>
                    <a:gd name="connsiteX19" fmla="*/ 48806 w 1317686"/>
                    <a:gd name="connsiteY19" fmla="*/ 842572 h 1177606"/>
                    <a:gd name="connsiteX20" fmla="*/ 80651 w 1317686"/>
                    <a:gd name="connsiteY20" fmla="*/ 470593 h 1177606"/>
                    <a:gd name="connsiteX21" fmla="*/ 161144 w 1317686"/>
                    <a:gd name="connsiteY21" fmla="*/ 174379 h 1177606"/>
                    <a:gd name="connsiteX22" fmla="*/ 222888 w 1317686"/>
                    <a:gd name="connsiteY22" fmla="*/ 21727 h 1177606"/>
                    <a:gd name="connsiteX23" fmla="*/ 331789 w 1317686"/>
                    <a:gd name="connsiteY23" fmla="*/ 145402 h 1177606"/>
                    <a:gd name="connsiteX0" fmla="*/ 331789 w 1317686"/>
                    <a:gd name="connsiteY0" fmla="*/ 145402 h 1177606"/>
                    <a:gd name="connsiteX1" fmla="*/ 441260 w 1317686"/>
                    <a:gd name="connsiteY1" fmla="*/ 483472 h 1177606"/>
                    <a:gd name="connsiteX2" fmla="*/ 486336 w 1317686"/>
                    <a:gd name="connsiteY2" fmla="*/ 618700 h 1177606"/>
                    <a:gd name="connsiteX3" fmla="*/ 634443 w 1317686"/>
                    <a:gd name="connsiteY3" fmla="*/ 641239 h 1177606"/>
                    <a:gd name="connsiteX4" fmla="*/ 792209 w 1317686"/>
                    <a:gd name="connsiteY4" fmla="*/ 634799 h 1177606"/>
                    <a:gd name="connsiteX5" fmla="*/ 872702 w 1317686"/>
                    <a:gd name="connsiteY5" fmla="*/ 557526 h 1177606"/>
                    <a:gd name="connsiteX6" fmla="*/ 940316 w 1317686"/>
                    <a:gd name="connsiteY6" fmla="*/ 428737 h 1177606"/>
                    <a:gd name="connsiteX7" fmla="*/ 978953 w 1317686"/>
                    <a:gd name="connsiteY7" fmla="*/ 316047 h 1177606"/>
                    <a:gd name="connsiteX8" fmla="*/ 1053006 w 1317686"/>
                    <a:gd name="connsiteY8" fmla="*/ 48810 h 1177606"/>
                    <a:gd name="connsiteX9" fmla="*/ 1191454 w 1317686"/>
                    <a:gd name="connsiteY9" fmla="*/ 93886 h 1177606"/>
                    <a:gd name="connsiteX10" fmla="*/ 1210772 w 1317686"/>
                    <a:gd name="connsiteY10" fmla="*/ 303168 h 1177606"/>
                    <a:gd name="connsiteX11" fmla="*/ 1281606 w 1317686"/>
                    <a:gd name="connsiteY11" fmla="*/ 570405 h 1177606"/>
                    <a:gd name="connsiteX12" fmla="*/ 1317023 w 1317686"/>
                    <a:gd name="connsiteY12" fmla="*/ 860179 h 1177606"/>
                    <a:gd name="connsiteX13" fmla="*/ 1252629 w 1317686"/>
                    <a:gd name="connsiteY13" fmla="*/ 969650 h 1177606"/>
                    <a:gd name="connsiteX14" fmla="*/ 1072325 w 1317686"/>
                    <a:gd name="connsiteY14" fmla="*/ 1127416 h 1177606"/>
                    <a:gd name="connsiteX15" fmla="*/ 769671 w 1317686"/>
                    <a:gd name="connsiteY15" fmla="*/ 1011506 h 1177606"/>
                    <a:gd name="connsiteX16" fmla="*/ 512094 w 1317686"/>
                    <a:gd name="connsiteY16" fmla="*/ 1037264 h 1177606"/>
                    <a:gd name="connsiteX17" fmla="*/ 383305 w 1317686"/>
                    <a:gd name="connsiteY17" fmla="*/ 1177606 h 1177606"/>
                    <a:gd name="connsiteX18" fmla="*/ 135387 w 1317686"/>
                    <a:gd name="connsiteY18" fmla="*/ 1059802 h 1177606"/>
                    <a:gd name="connsiteX19" fmla="*/ 48806 w 1317686"/>
                    <a:gd name="connsiteY19" fmla="*/ 842572 h 1177606"/>
                    <a:gd name="connsiteX20" fmla="*/ 80651 w 1317686"/>
                    <a:gd name="connsiteY20" fmla="*/ 470593 h 1177606"/>
                    <a:gd name="connsiteX21" fmla="*/ 161144 w 1317686"/>
                    <a:gd name="connsiteY21" fmla="*/ 174379 h 1177606"/>
                    <a:gd name="connsiteX22" fmla="*/ 222888 w 1317686"/>
                    <a:gd name="connsiteY22" fmla="*/ 21727 h 1177606"/>
                    <a:gd name="connsiteX23" fmla="*/ 331789 w 1317686"/>
                    <a:gd name="connsiteY23" fmla="*/ 145402 h 1177606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55602 w 1317686"/>
                    <a:gd name="connsiteY0" fmla="*/ 224889 h 1157080"/>
                    <a:gd name="connsiteX1" fmla="*/ 441260 w 1317686"/>
                    <a:gd name="connsiteY1" fmla="*/ 462946 h 1157080"/>
                    <a:gd name="connsiteX2" fmla="*/ 486336 w 1317686"/>
                    <a:gd name="connsiteY2" fmla="*/ 598174 h 1157080"/>
                    <a:gd name="connsiteX3" fmla="*/ 634443 w 1317686"/>
                    <a:gd name="connsiteY3" fmla="*/ 620713 h 1157080"/>
                    <a:gd name="connsiteX4" fmla="*/ 792209 w 1317686"/>
                    <a:gd name="connsiteY4" fmla="*/ 614273 h 1157080"/>
                    <a:gd name="connsiteX5" fmla="*/ 872702 w 1317686"/>
                    <a:gd name="connsiteY5" fmla="*/ 537000 h 1157080"/>
                    <a:gd name="connsiteX6" fmla="*/ 940316 w 1317686"/>
                    <a:gd name="connsiteY6" fmla="*/ 408211 h 1157080"/>
                    <a:gd name="connsiteX7" fmla="*/ 978953 w 1317686"/>
                    <a:gd name="connsiteY7" fmla="*/ 295521 h 1157080"/>
                    <a:gd name="connsiteX8" fmla="*/ 1053006 w 1317686"/>
                    <a:gd name="connsiteY8" fmla="*/ 28284 h 1157080"/>
                    <a:gd name="connsiteX9" fmla="*/ 1191454 w 1317686"/>
                    <a:gd name="connsiteY9" fmla="*/ 73360 h 1157080"/>
                    <a:gd name="connsiteX10" fmla="*/ 1210772 w 1317686"/>
                    <a:gd name="connsiteY10" fmla="*/ 282642 h 1157080"/>
                    <a:gd name="connsiteX11" fmla="*/ 1281606 w 1317686"/>
                    <a:gd name="connsiteY11" fmla="*/ 549879 h 1157080"/>
                    <a:gd name="connsiteX12" fmla="*/ 1317023 w 1317686"/>
                    <a:gd name="connsiteY12" fmla="*/ 839653 h 1157080"/>
                    <a:gd name="connsiteX13" fmla="*/ 1252629 w 1317686"/>
                    <a:gd name="connsiteY13" fmla="*/ 949124 h 1157080"/>
                    <a:gd name="connsiteX14" fmla="*/ 1072325 w 1317686"/>
                    <a:gd name="connsiteY14" fmla="*/ 1106890 h 1157080"/>
                    <a:gd name="connsiteX15" fmla="*/ 769671 w 1317686"/>
                    <a:gd name="connsiteY15" fmla="*/ 990980 h 1157080"/>
                    <a:gd name="connsiteX16" fmla="*/ 512094 w 1317686"/>
                    <a:gd name="connsiteY16" fmla="*/ 1016738 h 1157080"/>
                    <a:gd name="connsiteX17" fmla="*/ 383305 w 1317686"/>
                    <a:gd name="connsiteY17" fmla="*/ 1157080 h 1157080"/>
                    <a:gd name="connsiteX18" fmla="*/ 135387 w 1317686"/>
                    <a:gd name="connsiteY18" fmla="*/ 1039276 h 1157080"/>
                    <a:gd name="connsiteX19" fmla="*/ 48806 w 1317686"/>
                    <a:gd name="connsiteY19" fmla="*/ 822046 h 1157080"/>
                    <a:gd name="connsiteX20" fmla="*/ 80651 w 1317686"/>
                    <a:gd name="connsiteY20" fmla="*/ 450067 h 1157080"/>
                    <a:gd name="connsiteX21" fmla="*/ 161144 w 1317686"/>
                    <a:gd name="connsiteY21" fmla="*/ 153853 h 1157080"/>
                    <a:gd name="connsiteX22" fmla="*/ 222888 w 1317686"/>
                    <a:gd name="connsiteY22" fmla="*/ 1201 h 1157080"/>
                    <a:gd name="connsiteX23" fmla="*/ 355602 w 1317686"/>
                    <a:gd name="connsiteY23" fmla="*/ 224889 h 1157080"/>
                    <a:gd name="connsiteX0" fmla="*/ 355602 w 1317686"/>
                    <a:gd name="connsiteY0" fmla="*/ 224889 h 1157080"/>
                    <a:gd name="connsiteX1" fmla="*/ 441260 w 1317686"/>
                    <a:gd name="connsiteY1" fmla="*/ 462946 h 1157080"/>
                    <a:gd name="connsiteX2" fmla="*/ 486336 w 1317686"/>
                    <a:gd name="connsiteY2" fmla="*/ 598174 h 1157080"/>
                    <a:gd name="connsiteX3" fmla="*/ 634443 w 1317686"/>
                    <a:gd name="connsiteY3" fmla="*/ 620713 h 1157080"/>
                    <a:gd name="connsiteX4" fmla="*/ 792209 w 1317686"/>
                    <a:gd name="connsiteY4" fmla="*/ 614273 h 1157080"/>
                    <a:gd name="connsiteX5" fmla="*/ 872702 w 1317686"/>
                    <a:gd name="connsiteY5" fmla="*/ 537000 h 1157080"/>
                    <a:gd name="connsiteX6" fmla="*/ 940316 w 1317686"/>
                    <a:gd name="connsiteY6" fmla="*/ 408211 h 1157080"/>
                    <a:gd name="connsiteX7" fmla="*/ 978953 w 1317686"/>
                    <a:gd name="connsiteY7" fmla="*/ 295521 h 1157080"/>
                    <a:gd name="connsiteX8" fmla="*/ 1053006 w 1317686"/>
                    <a:gd name="connsiteY8" fmla="*/ 28284 h 1157080"/>
                    <a:gd name="connsiteX9" fmla="*/ 1191454 w 1317686"/>
                    <a:gd name="connsiteY9" fmla="*/ 73360 h 1157080"/>
                    <a:gd name="connsiteX10" fmla="*/ 1210772 w 1317686"/>
                    <a:gd name="connsiteY10" fmla="*/ 282642 h 1157080"/>
                    <a:gd name="connsiteX11" fmla="*/ 1281606 w 1317686"/>
                    <a:gd name="connsiteY11" fmla="*/ 549879 h 1157080"/>
                    <a:gd name="connsiteX12" fmla="*/ 1317023 w 1317686"/>
                    <a:gd name="connsiteY12" fmla="*/ 839653 h 1157080"/>
                    <a:gd name="connsiteX13" fmla="*/ 1252629 w 1317686"/>
                    <a:gd name="connsiteY13" fmla="*/ 949124 h 1157080"/>
                    <a:gd name="connsiteX14" fmla="*/ 1072325 w 1317686"/>
                    <a:gd name="connsiteY14" fmla="*/ 1106890 h 1157080"/>
                    <a:gd name="connsiteX15" fmla="*/ 769671 w 1317686"/>
                    <a:gd name="connsiteY15" fmla="*/ 990980 h 1157080"/>
                    <a:gd name="connsiteX16" fmla="*/ 512094 w 1317686"/>
                    <a:gd name="connsiteY16" fmla="*/ 1016738 h 1157080"/>
                    <a:gd name="connsiteX17" fmla="*/ 383305 w 1317686"/>
                    <a:gd name="connsiteY17" fmla="*/ 1157080 h 1157080"/>
                    <a:gd name="connsiteX18" fmla="*/ 135387 w 1317686"/>
                    <a:gd name="connsiteY18" fmla="*/ 1039276 h 1157080"/>
                    <a:gd name="connsiteX19" fmla="*/ 48806 w 1317686"/>
                    <a:gd name="connsiteY19" fmla="*/ 822046 h 1157080"/>
                    <a:gd name="connsiteX20" fmla="*/ 80651 w 1317686"/>
                    <a:gd name="connsiteY20" fmla="*/ 450067 h 1157080"/>
                    <a:gd name="connsiteX21" fmla="*/ 161144 w 1317686"/>
                    <a:gd name="connsiteY21" fmla="*/ 153853 h 1157080"/>
                    <a:gd name="connsiteX22" fmla="*/ 222888 w 1317686"/>
                    <a:gd name="connsiteY22" fmla="*/ 1201 h 1157080"/>
                    <a:gd name="connsiteX23" fmla="*/ 355602 w 1317686"/>
                    <a:gd name="connsiteY23" fmla="*/ 224889 h 1157080"/>
                    <a:gd name="connsiteX0" fmla="*/ 355602 w 1317686"/>
                    <a:gd name="connsiteY0" fmla="*/ 239010 h 1171201"/>
                    <a:gd name="connsiteX1" fmla="*/ 441260 w 1317686"/>
                    <a:gd name="connsiteY1" fmla="*/ 477067 h 1171201"/>
                    <a:gd name="connsiteX2" fmla="*/ 486336 w 1317686"/>
                    <a:gd name="connsiteY2" fmla="*/ 612295 h 1171201"/>
                    <a:gd name="connsiteX3" fmla="*/ 634443 w 1317686"/>
                    <a:gd name="connsiteY3" fmla="*/ 634834 h 1171201"/>
                    <a:gd name="connsiteX4" fmla="*/ 792209 w 1317686"/>
                    <a:gd name="connsiteY4" fmla="*/ 628394 h 1171201"/>
                    <a:gd name="connsiteX5" fmla="*/ 872702 w 1317686"/>
                    <a:gd name="connsiteY5" fmla="*/ 551121 h 1171201"/>
                    <a:gd name="connsiteX6" fmla="*/ 940316 w 1317686"/>
                    <a:gd name="connsiteY6" fmla="*/ 422332 h 1171201"/>
                    <a:gd name="connsiteX7" fmla="*/ 978953 w 1317686"/>
                    <a:gd name="connsiteY7" fmla="*/ 309642 h 1171201"/>
                    <a:gd name="connsiteX8" fmla="*/ 1053006 w 1317686"/>
                    <a:gd name="connsiteY8" fmla="*/ 42405 h 1171201"/>
                    <a:gd name="connsiteX9" fmla="*/ 1191454 w 1317686"/>
                    <a:gd name="connsiteY9" fmla="*/ 87481 h 1171201"/>
                    <a:gd name="connsiteX10" fmla="*/ 1210772 w 1317686"/>
                    <a:gd name="connsiteY10" fmla="*/ 296763 h 1171201"/>
                    <a:gd name="connsiteX11" fmla="*/ 1281606 w 1317686"/>
                    <a:gd name="connsiteY11" fmla="*/ 564000 h 1171201"/>
                    <a:gd name="connsiteX12" fmla="*/ 1317023 w 1317686"/>
                    <a:gd name="connsiteY12" fmla="*/ 853774 h 1171201"/>
                    <a:gd name="connsiteX13" fmla="*/ 1252629 w 1317686"/>
                    <a:gd name="connsiteY13" fmla="*/ 963245 h 1171201"/>
                    <a:gd name="connsiteX14" fmla="*/ 1072325 w 1317686"/>
                    <a:gd name="connsiteY14" fmla="*/ 1121011 h 1171201"/>
                    <a:gd name="connsiteX15" fmla="*/ 769671 w 1317686"/>
                    <a:gd name="connsiteY15" fmla="*/ 1005101 h 1171201"/>
                    <a:gd name="connsiteX16" fmla="*/ 512094 w 1317686"/>
                    <a:gd name="connsiteY16" fmla="*/ 1030859 h 1171201"/>
                    <a:gd name="connsiteX17" fmla="*/ 383305 w 1317686"/>
                    <a:gd name="connsiteY17" fmla="*/ 1171201 h 1171201"/>
                    <a:gd name="connsiteX18" fmla="*/ 135387 w 1317686"/>
                    <a:gd name="connsiteY18" fmla="*/ 1053397 h 1171201"/>
                    <a:gd name="connsiteX19" fmla="*/ 48806 w 1317686"/>
                    <a:gd name="connsiteY19" fmla="*/ 836167 h 1171201"/>
                    <a:gd name="connsiteX20" fmla="*/ 80651 w 1317686"/>
                    <a:gd name="connsiteY20" fmla="*/ 464188 h 1171201"/>
                    <a:gd name="connsiteX21" fmla="*/ 161144 w 1317686"/>
                    <a:gd name="connsiteY21" fmla="*/ 167974 h 1171201"/>
                    <a:gd name="connsiteX22" fmla="*/ 234794 w 1317686"/>
                    <a:gd name="connsiteY22" fmla="*/ 1034 h 1171201"/>
                    <a:gd name="connsiteX23" fmla="*/ 355602 w 1317686"/>
                    <a:gd name="connsiteY23" fmla="*/ 239010 h 1171201"/>
                    <a:gd name="connsiteX0" fmla="*/ 355602 w 1317686"/>
                    <a:gd name="connsiteY0" fmla="*/ 244362 h 1176553"/>
                    <a:gd name="connsiteX1" fmla="*/ 441260 w 1317686"/>
                    <a:gd name="connsiteY1" fmla="*/ 482419 h 1176553"/>
                    <a:gd name="connsiteX2" fmla="*/ 486336 w 1317686"/>
                    <a:gd name="connsiteY2" fmla="*/ 617647 h 1176553"/>
                    <a:gd name="connsiteX3" fmla="*/ 634443 w 1317686"/>
                    <a:gd name="connsiteY3" fmla="*/ 640186 h 1176553"/>
                    <a:gd name="connsiteX4" fmla="*/ 792209 w 1317686"/>
                    <a:gd name="connsiteY4" fmla="*/ 633746 h 1176553"/>
                    <a:gd name="connsiteX5" fmla="*/ 872702 w 1317686"/>
                    <a:gd name="connsiteY5" fmla="*/ 556473 h 1176553"/>
                    <a:gd name="connsiteX6" fmla="*/ 940316 w 1317686"/>
                    <a:gd name="connsiteY6" fmla="*/ 427684 h 1176553"/>
                    <a:gd name="connsiteX7" fmla="*/ 978953 w 1317686"/>
                    <a:gd name="connsiteY7" fmla="*/ 314994 h 1176553"/>
                    <a:gd name="connsiteX8" fmla="*/ 1053006 w 1317686"/>
                    <a:gd name="connsiteY8" fmla="*/ 47757 h 1176553"/>
                    <a:gd name="connsiteX9" fmla="*/ 1191454 w 1317686"/>
                    <a:gd name="connsiteY9" fmla="*/ 92833 h 1176553"/>
                    <a:gd name="connsiteX10" fmla="*/ 1210772 w 1317686"/>
                    <a:gd name="connsiteY10" fmla="*/ 302115 h 1176553"/>
                    <a:gd name="connsiteX11" fmla="*/ 1281606 w 1317686"/>
                    <a:gd name="connsiteY11" fmla="*/ 569352 h 1176553"/>
                    <a:gd name="connsiteX12" fmla="*/ 1317023 w 1317686"/>
                    <a:gd name="connsiteY12" fmla="*/ 859126 h 1176553"/>
                    <a:gd name="connsiteX13" fmla="*/ 1252629 w 1317686"/>
                    <a:gd name="connsiteY13" fmla="*/ 968597 h 1176553"/>
                    <a:gd name="connsiteX14" fmla="*/ 1072325 w 1317686"/>
                    <a:gd name="connsiteY14" fmla="*/ 1126363 h 1176553"/>
                    <a:gd name="connsiteX15" fmla="*/ 769671 w 1317686"/>
                    <a:gd name="connsiteY15" fmla="*/ 1010453 h 1176553"/>
                    <a:gd name="connsiteX16" fmla="*/ 512094 w 1317686"/>
                    <a:gd name="connsiteY16" fmla="*/ 1036211 h 1176553"/>
                    <a:gd name="connsiteX17" fmla="*/ 383305 w 1317686"/>
                    <a:gd name="connsiteY17" fmla="*/ 1176553 h 1176553"/>
                    <a:gd name="connsiteX18" fmla="*/ 135387 w 1317686"/>
                    <a:gd name="connsiteY18" fmla="*/ 1058749 h 1176553"/>
                    <a:gd name="connsiteX19" fmla="*/ 48806 w 1317686"/>
                    <a:gd name="connsiteY19" fmla="*/ 841519 h 1176553"/>
                    <a:gd name="connsiteX20" fmla="*/ 80651 w 1317686"/>
                    <a:gd name="connsiteY20" fmla="*/ 469540 h 1176553"/>
                    <a:gd name="connsiteX21" fmla="*/ 161144 w 1317686"/>
                    <a:gd name="connsiteY21" fmla="*/ 173326 h 1176553"/>
                    <a:gd name="connsiteX22" fmla="*/ 234794 w 1317686"/>
                    <a:gd name="connsiteY22" fmla="*/ 6386 h 1176553"/>
                    <a:gd name="connsiteX23" fmla="*/ 355602 w 1317686"/>
                    <a:gd name="connsiteY23" fmla="*/ 244362 h 1176553"/>
                    <a:gd name="connsiteX0" fmla="*/ 355602 w 1317686"/>
                    <a:gd name="connsiteY0" fmla="*/ 241298 h 1173489"/>
                    <a:gd name="connsiteX1" fmla="*/ 441260 w 1317686"/>
                    <a:gd name="connsiteY1" fmla="*/ 479355 h 1173489"/>
                    <a:gd name="connsiteX2" fmla="*/ 486336 w 1317686"/>
                    <a:gd name="connsiteY2" fmla="*/ 614583 h 1173489"/>
                    <a:gd name="connsiteX3" fmla="*/ 634443 w 1317686"/>
                    <a:gd name="connsiteY3" fmla="*/ 637122 h 1173489"/>
                    <a:gd name="connsiteX4" fmla="*/ 792209 w 1317686"/>
                    <a:gd name="connsiteY4" fmla="*/ 630682 h 1173489"/>
                    <a:gd name="connsiteX5" fmla="*/ 872702 w 1317686"/>
                    <a:gd name="connsiteY5" fmla="*/ 553409 h 1173489"/>
                    <a:gd name="connsiteX6" fmla="*/ 940316 w 1317686"/>
                    <a:gd name="connsiteY6" fmla="*/ 424620 h 1173489"/>
                    <a:gd name="connsiteX7" fmla="*/ 978953 w 1317686"/>
                    <a:gd name="connsiteY7" fmla="*/ 311930 h 1173489"/>
                    <a:gd name="connsiteX8" fmla="*/ 1053006 w 1317686"/>
                    <a:gd name="connsiteY8" fmla="*/ 44693 h 1173489"/>
                    <a:gd name="connsiteX9" fmla="*/ 1191454 w 1317686"/>
                    <a:gd name="connsiteY9" fmla="*/ 89769 h 1173489"/>
                    <a:gd name="connsiteX10" fmla="*/ 1210772 w 1317686"/>
                    <a:gd name="connsiteY10" fmla="*/ 299051 h 1173489"/>
                    <a:gd name="connsiteX11" fmla="*/ 1281606 w 1317686"/>
                    <a:gd name="connsiteY11" fmla="*/ 566288 h 1173489"/>
                    <a:gd name="connsiteX12" fmla="*/ 1317023 w 1317686"/>
                    <a:gd name="connsiteY12" fmla="*/ 856062 h 1173489"/>
                    <a:gd name="connsiteX13" fmla="*/ 1252629 w 1317686"/>
                    <a:gd name="connsiteY13" fmla="*/ 965533 h 1173489"/>
                    <a:gd name="connsiteX14" fmla="*/ 1072325 w 1317686"/>
                    <a:gd name="connsiteY14" fmla="*/ 1123299 h 1173489"/>
                    <a:gd name="connsiteX15" fmla="*/ 769671 w 1317686"/>
                    <a:gd name="connsiteY15" fmla="*/ 1007389 h 1173489"/>
                    <a:gd name="connsiteX16" fmla="*/ 512094 w 1317686"/>
                    <a:gd name="connsiteY16" fmla="*/ 1033147 h 1173489"/>
                    <a:gd name="connsiteX17" fmla="*/ 383305 w 1317686"/>
                    <a:gd name="connsiteY17" fmla="*/ 1173489 h 1173489"/>
                    <a:gd name="connsiteX18" fmla="*/ 135387 w 1317686"/>
                    <a:gd name="connsiteY18" fmla="*/ 1055685 h 1173489"/>
                    <a:gd name="connsiteX19" fmla="*/ 48806 w 1317686"/>
                    <a:gd name="connsiteY19" fmla="*/ 838455 h 1173489"/>
                    <a:gd name="connsiteX20" fmla="*/ 80651 w 1317686"/>
                    <a:gd name="connsiteY20" fmla="*/ 466476 h 1173489"/>
                    <a:gd name="connsiteX21" fmla="*/ 161144 w 1317686"/>
                    <a:gd name="connsiteY21" fmla="*/ 170262 h 1173489"/>
                    <a:gd name="connsiteX22" fmla="*/ 234794 w 1317686"/>
                    <a:gd name="connsiteY22" fmla="*/ 3322 h 1173489"/>
                    <a:gd name="connsiteX23" fmla="*/ 355602 w 1317686"/>
                    <a:gd name="connsiteY23" fmla="*/ 241298 h 1173489"/>
                    <a:gd name="connsiteX0" fmla="*/ 355602 w 1317686"/>
                    <a:gd name="connsiteY0" fmla="*/ 241242 h 1173433"/>
                    <a:gd name="connsiteX1" fmla="*/ 441260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63722 w 1317686"/>
                    <a:gd name="connsiteY8" fmla="*/ 4344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63722 w 1317686"/>
                    <a:gd name="connsiteY8" fmla="*/ 4344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35640"/>
                    <a:gd name="connsiteY0" fmla="*/ 242131 h 1174322"/>
                    <a:gd name="connsiteX1" fmla="*/ 431735 w 1335640"/>
                    <a:gd name="connsiteY1" fmla="*/ 480188 h 1174322"/>
                    <a:gd name="connsiteX2" fmla="*/ 486336 w 1335640"/>
                    <a:gd name="connsiteY2" fmla="*/ 615416 h 1174322"/>
                    <a:gd name="connsiteX3" fmla="*/ 634443 w 1335640"/>
                    <a:gd name="connsiteY3" fmla="*/ 637955 h 1174322"/>
                    <a:gd name="connsiteX4" fmla="*/ 805306 w 1335640"/>
                    <a:gd name="connsiteY4" fmla="*/ 613655 h 1174322"/>
                    <a:gd name="connsiteX5" fmla="*/ 872702 w 1335640"/>
                    <a:gd name="connsiteY5" fmla="*/ 554242 h 1174322"/>
                    <a:gd name="connsiteX6" fmla="*/ 940316 w 1335640"/>
                    <a:gd name="connsiteY6" fmla="*/ 425453 h 1174322"/>
                    <a:gd name="connsiteX7" fmla="*/ 978953 w 1335640"/>
                    <a:gd name="connsiteY7" fmla="*/ 312763 h 1174322"/>
                    <a:gd name="connsiteX8" fmla="*/ 1063722 w 1335640"/>
                    <a:gd name="connsiteY8" fmla="*/ 44336 h 1174322"/>
                    <a:gd name="connsiteX9" fmla="*/ 1191454 w 1335640"/>
                    <a:gd name="connsiteY9" fmla="*/ 90602 h 1174322"/>
                    <a:gd name="connsiteX10" fmla="*/ 1210772 w 1335640"/>
                    <a:gd name="connsiteY10" fmla="*/ 299884 h 1174322"/>
                    <a:gd name="connsiteX11" fmla="*/ 1281606 w 1335640"/>
                    <a:gd name="connsiteY11" fmla="*/ 567121 h 1174322"/>
                    <a:gd name="connsiteX12" fmla="*/ 1317023 w 1335640"/>
                    <a:gd name="connsiteY12" fmla="*/ 856895 h 1174322"/>
                    <a:gd name="connsiteX13" fmla="*/ 1252629 w 1335640"/>
                    <a:gd name="connsiteY13" fmla="*/ 966366 h 1174322"/>
                    <a:gd name="connsiteX14" fmla="*/ 1072325 w 1335640"/>
                    <a:gd name="connsiteY14" fmla="*/ 1124132 h 1174322"/>
                    <a:gd name="connsiteX15" fmla="*/ 769671 w 1335640"/>
                    <a:gd name="connsiteY15" fmla="*/ 1008222 h 1174322"/>
                    <a:gd name="connsiteX16" fmla="*/ 512094 w 1335640"/>
                    <a:gd name="connsiteY16" fmla="*/ 1033980 h 1174322"/>
                    <a:gd name="connsiteX17" fmla="*/ 383305 w 1335640"/>
                    <a:gd name="connsiteY17" fmla="*/ 1174322 h 1174322"/>
                    <a:gd name="connsiteX18" fmla="*/ 135387 w 1335640"/>
                    <a:gd name="connsiteY18" fmla="*/ 1056518 h 1174322"/>
                    <a:gd name="connsiteX19" fmla="*/ 48806 w 1335640"/>
                    <a:gd name="connsiteY19" fmla="*/ 839288 h 1174322"/>
                    <a:gd name="connsiteX20" fmla="*/ 80651 w 1335640"/>
                    <a:gd name="connsiteY20" fmla="*/ 467309 h 1174322"/>
                    <a:gd name="connsiteX21" fmla="*/ 161144 w 1335640"/>
                    <a:gd name="connsiteY21" fmla="*/ 171095 h 1174322"/>
                    <a:gd name="connsiteX22" fmla="*/ 234794 w 1335640"/>
                    <a:gd name="connsiteY22" fmla="*/ 4155 h 1174322"/>
                    <a:gd name="connsiteX23" fmla="*/ 355602 w 1335640"/>
                    <a:gd name="connsiteY23" fmla="*/ 242131 h 1174322"/>
                    <a:gd name="connsiteX0" fmla="*/ 355602 w 1328101"/>
                    <a:gd name="connsiteY0" fmla="*/ 242131 h 1174322"/>
                    <a:gd name="connsiteX1" fmla="*/ 431735 w 1328101"/>
                    <a:gd name="connsiteY1" fmla="*/ 480188 h 1174322"/>
                    <a:gd name="connsiteX2" fmla="*/ 486336 w 1328101"/>
                    <a:gd name="connsiteY2" fmla="*/ 615416 h 1174322"/>
                    <a:gd name="connsiteX3" fmla="*/ 634443 w 1328101"/>
                    <a:gd name="connsiteY3" fmla="*/ 637955 h 1174322"/>
                    <a:gd name="connsiteX4" fmla="*/ 805306 w 1328101"/>
                    <a:gd name="connsiteY4" fmla="*/ 613655 h 1174322"/>
                    <a:gd name="connsiteX5" fmla="*/ 872702 w 1328101"/>
                    <a:gd name="connsiteY5" fmla="*/ 554242 h 1174322"/>
                    <a:gd name="connsiteX6" fmla="*/ 940316 w 1328101"/>
                    <a:gd name="connsiteY6" fmla="*/ 425453 h 1174322"/>
                    <a:gd name="connsiteX7" fmla="*/ 978953 w 1328101"/>
                    <a:gd name="connsiteY7" fmla="*/ 312763 h 1174322"/>
                    <a:gd name="connsiteX8" fmla="*/ 1063722 w 1328101"/>
                    <a:gd name="connsiteY8" fmla="*/ 44336 h 1174322"/>
                    <a:gd name="connsiteX9" fmla="*/ 1191454 w 1328101"/>
                    <a:gd name="connsiteY9" fmla="*/ 90602 h 1174322"/>
                    <a:gd name="connsiteX10" fmla="*/ 1210772 w 1328101"/>
                    <a:gd name="connsiteY10" fmla="*/ 299884 h 1174322"/>
                    <a:gd name="connsiteX11" fmla="*/ 1281606 w 1328101"/>
                    <a:gd name="connsiteY11" fmla="*/ 567121 h 1174322"/>
                    <a:gd name="connsiteX12" fmla="*/ 1317023 w 1328101"/>
                    <a:gd name="connsiteY12" fmla="*/ 856895 h 1174322"/>
                    <a:gd name="connsiteX13" fmla="*/ 1252629 w 1328101"/>
                    <a:gd name="connsiteY13" fmla="*/ 966366 h 1174322"/>
                    <a:gd name="connsiteX14" fmla="*/ 1072325 w 1328101"/>
                    <a:gd name="connsiteY14" fmla="*/ 1124132 h 1174322"/>
                    <a:gd name="connsiteX15" fmla="*/ 769671 w 1328101"/>
                    <a:gd name="connsiteY15" fmla="*/ 1008222 h 1174322"/>
                    <a:gd name="connsiteX16" fmla="*/ 512094 w 1328101"/>
                    <a:gd name="connsiteY16" fmla="*/ 1033980 h 1174322"/>
                    <a:gd name="connsiteX17" fmla="*/ 383305 w 1328101"/>
                    <a:gd name="connsiteY17" fmla="*/ 1174322 h 1174322"/>
                    <a:gd name="connsiteX18" fmla="*/ 135387 w 1328101"/>
                    <a:gd name="connsiteY18" fmla="*/ 1056518 h 1174322"/>
                    <a:gd name="connsiteX19" fmla="*/ 48806 w 1328101"/>
                    <a:gd name="connsiteY19" fmla="*/ 839288 h 1174322"/>
                    <a:gd name="connsiteX20" fmla="*/ 80651 w 1328101"/>
                    <a:gd name="connsiteY20" fmla="*/ 467309 h 1174322"/>
                    <a:gd name="connsiteX21" fmla="*/ 161144 w 1328101"/>
                    <a:gd name="connsiteY21" fmla="*/ 171095 h 1174322"/>
                    <a:gd name="connsiteX22" fmla="*/ 234794 w 1328101"/>
                    <a:gd name="connsiteY22" fmla="*/ 4155 h 1174322"/>
                    <a:gd name="connsiteX23" fmla="*/ 355602 w 1328101"/>
                    <a:gd name="connsiteY23" fmla="*/ 242131 h 1174322"/>
                    <a:gd name="connsiteX0" fmla="*/ 355602 w 1328101"/>
                    <a:gd name="connsiteY0" fmla="*/ 242131 h 1174322"/>
                    <a:gd name="connsiteX1" fmla="*/ 431735 w 1328101"/>
                    <a:gd name="connsiteY1" fmla="*/ 480188 h 1174322"/>
                    <a:gd name="connsiteX2" fmla="*/ 486336 w 1328101"/>
                    <a:gd name="connsiteY2" fmla="*/ 615416 h 1174322"/>
                    <a:gd name="connsiteX3" fmla="*/ 634443 w 1328101"/>
                    <a:gd name="connsiteY3" fmla="*/ 637955 h 1174322"/>
                    <a:gd name="connsiteX4" fmla="*/ 805306 w 1328101"/>
                    <a:gd name="connsiteY4" fmla="*/ 613655 h 1174322"/>
                    <a:gd name="connsiteX5" fmla="*/ 872702 w 1328101"/>
                    <a:gd name="connsiteY5" fmla="*/ 554242 h 1174322"/>
                    <a:gd name="connsiteX6" fmla="*/ 940316 w 1328101"/>
                    <a:gd name="connsiteY6" fmla="*/ 425453 h 1174322"/>
                    <a:gd name="connsiteX7" fmla="*/ 978953 w 1328101"/>
                    <a:gd name="connsiteY7" fmla="*/ 312763 h 1174322"/>
                    <a:gd name="connsiteX8" fmla="*/ 1063722 w 1328101"/>
                    <a:gd name="connsiteY8" fmla="*/ 44336 h 1174322"/>
                    <a:gd name="connsiteX9" fmla="*/ 1191454 w 1328101"/>
                    <a:gd name="connsiteY9" fmla="*/ 90602 h 1174322"/>
                    <a:gd name="connsiteX10" fmla="*/ 1210772 w 1328101"/>
                    <a:gd name="connsiteY10" fmla="*/ 299884 h 1174322"/>
                    <a:gd name="connsiteX11" fmla="*/ 1281606 w 1328101"/>
                    <a:gd name="connsiteY11" fmla="*/ 567121 h 1174322"/>
                    <a:gd name="connsiteX12" fmla="*/ 1317023 w 1328101"/>
                    <a:gd name="connsiteY12" fmla="*/ 856895 h 1174322"/>
                    <a:gd name="connsiteX13" fmla="*/ 1252629 w 1328101"/>
                    <a:gd name="connsiteY13" fmla="*/ 966366 h 1174322"/>
                    <a:gd name="connsiteX14" fmla="*/ 1072325 w 1328101"/>
                    <a:gd name="connsiteY14" fmla="*/ 1124132 h 1174322"/>
                    <a:gd name="connsiteX15" fmla="*/ 769671 w 1328101"/>
                    <a:gd name="connsiteY15" fmla="*/ 1008222 h 1174322"/>
                    <a:gd name="connsiteX16" fmla="*/ 512094 w 1328101"/>
                    <a:gd name="connsiteY16" fmla="*/ 1033980 h 1174322"/>
                    <a:gd name="connsiteX17" fmla="*/ 383305 w 1328101"/>
                    <a:gd name="connsiteY17" fmla="*/ 1174322 h 1174322"/>
                    <a:gd name="connsiteX18" fmla="*/ 135387 w 1328101"/>
                    <a:gd name="connsiteY18" fmla="*/ 1056518 h 1174322"/>
                    <a:gd name="connsiteX19" fmla="*/ 48806 w 1328101"/>
                    <a:gd name="connsiteY19" fmla="*/ 839288 h 1174322"/>
                    <a:gd name="connsiteX20" fmla="*/ 80651 w 1328101"/>
                    <a:gd name="connsiteY20" fmla="*/ 467309 h 1174322"/>
                    <a:gd name="connsiteX21" fmla="*/ 161144 w 1328101"/>
                    <a:gd name="connsiteY21" fmla="*/ 171095 h 1174322"/>
                    <a:gd name="connsiteX22" fmla="*/ 234794 w 1328101"/>
                    <a:gd name="connsiteY22" fmla="*/ 4155 h 1174322"/>
                    <a:gd name="connsiteX23" fmla="*/ 355602 w 1328101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31973" h="1174322">
                      <a:moveTo>
                        <a:pt x="355602" y="242131"/>
                      </a:moveTo>
                      <a:cubicBezTo>
                        <a:pt x="396759" y="322660"/>
                        <a:pt x="426615" y="402496"/>
                        <a:pt x="431735" y="480188"/>
                      </a:cubicBezTo>
                      <a:cubicBezTo>
                        <a:pt x="476146" y="535259"/>
                        <a:pt x="469220" y="572453"/>
                        <a:pt x="486336" y="615416"/>
                      </a:cubicBezTo>
                      <a:cubicBezTo>
                        <a:pt x="522502" y="604800"/>
                        <a:pt x="578702" y="593600"/>
                        <a:pt x="634443" y="637955"/>
                      </a:cubicBezTo>
                      <a:cubicBezTo>
                        <a:pt x="690185" y="597775"/>
                        <a:pt x="765596" y="627607"/>
                        <a:pt x="805306" y="613655"/>
                      </a:cubicBezTo>
                      <a:cubicBezTo>
                        <a:pt x="834300" y="560413"/>
                        <a:pt x="830158" y="567155"/>
                        <a:pt x="872702" y="554242"/>
                      </a:cubicBezTo>
                      <a:cubicBezTo>
                        <a:pt x="862859" y="506802"/>
                        <a:pt x="883317" y="457365"/>
                        <a:pt x="940316" y="425453"/>
                      </a:cubicBezTo>
                      <a:cubicBezTo>
                        <a:pt x="921115" y="380445"/>
                        <a:pt x="933978" y="355843"/>
                        <a:pt x="978953" y="312763"/>
                      </a:cubicBezTo>
                      <a:cubicBezTo>
                        <a:pt x="997735" y="249442"/>
                        <a:pt x="1000921" y="149229"/>
                        <a:pt x="1063722" y="44336"/>
                      </a:cubicBezTo>
                      <a:cubicBezTo>
                        <a:pt x="1126523" y="-60557"/>
                        <a:pt x="1166946" y="48011"/>
                        <a:pt x="1191454" y="90602"/>
                      </a:cubicBezTo>
                      <a:cubicBezTo>
                        <a:pt x="1215962" y="133193"/>
                        <a:pt x="1212416" y="206176"/>
                        <a:pt x="1210772" y="299884"/>
                      </a:cubicBezTo>
                      <a:cubicBezTo>
                        <a:pt x="1240085" y="369779"/>
                        <a:pt x="1265088" y="471905"/>
                        <a:pt x="1281606" y="567121"/>
                      </a:cubicBezTo>
                      <a:cubicBezTo>
                        <a:pt x="1323126" y="633763"/>
                        <a:pt x="1350428" y="747492"/>
                        <a:pt x="1317023" y="856895"/>
                      </a:cubicBezTo>
                      <a:cubicBezTo>
                        <a:pt x="1283618" y="966298"/>
                        <a:pt x="1293412" y="921827"/>
                        <a:pt x="1252629" y="966366"/>
                      </a:cubicBezTo>
                      <a:cubicBezTo>
                        <a:pt x="1247564" y="1026384"/>
                        <a:pt x="1211158" y="1130253"/>
                        <a:pt x="1072325" y="1124132"/>
                      </a:cubicBezTo>
                      <a:cubicBezTo>
                        <a:pt x="856101" y="1275174"/>
                        <a:pt x="863043" y="1023247"/>
                        <a:pt x="769671" y="1008222"/>
                      </a:cubicBezTo>
                      <a:cubicBezTo>
                        <a:pt x="676299" y="993197"/>
                        <a:pt x="576488" y="1006297"/>
                        <a:pt x="512094" y="1033980"/>
                      </a:cubicBezTo>
                      <a:cubicBezTo>
                        <a:pt x="447700" y="1061663"/>
                        <a:pt x="435373" y="1137228"/>
                        <a:pt x="383305" y="1174322"/>
                      </a:cubicBezTo>
                      <a:cubicBezTo>
                        <a:pt x="309805" y="1139978"/>
                        <a:pt x="178040" y="1138351"/>
                        <a:pt x="135387" y="1056518"/>
                      </a:cubicBezTo>
                      <a:cubicBezTo>
                        <a:pt x="79637" y="1036596"/>
                        <a:pt x="22210" y="951777"/>
                        <a:pt x="48806" y="839288"/>
                      </a:cubicBezTo>
                      <a:cubicBezTo>
                        <a:pt x="-19849" y="683937"/>
                        <a:pt x="-22011" y="584628"/>
                        <a:pt x="80651" y="467309"/>
                      </a:cubicBezTo>
                      <a:cubicBezTo>
                        <a:pt x="80919" y="414284"/>
                        <a:pt x="103307" y="240151"/>
                        <a:pt x="161144" y="171095"/>
                      </a:cubicBezTo>
                      <a:cubicBezTo>
                        <a:pt x="165402" y="84179"/>
                        <a:pt x="198813" y="28035"/>
                        <a:pt x="234794" y="4155"/>
                      </a:cubicBezTo>
                      <a:cubicBezTo>
                        <a:pt x="270775" y="-19725"/>
                        <a:pt x="318016" y="90164"/>
                        <a:pt x="355602" y="2421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EC"/>
                    </a:gs>
                    <a:gs pos="50000">
                      <a:srgbClr val="7030A0">
                        <a:shade val="67500"/>
                        <a:satMod val="115000"/>
                      </a:srgbClr>
                    </a:gs>
                    <a:gs pos="100000">
                      <a:srgbClr val="D8BEE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3566" name="Group 3565">
              <a:extLst>
                <a:ext uri="{FF2B5EF4-FFF2-40B4-BE49-F238E27FC236}">
                  <a16:creationId xmlns:a16="http://schemas.microsoft.com/office/drawing/2014/main" id="{008A48BC-693B-C348-9804-6D7118501839}"/>
                </a:ext>
              </a:extLst>
            </p:cNvPr>
            <p:cNvGrpSpPr/>
            <p:nvPr/>
          </p:nvGrpSpPr>
          <p:grpSpPr>
            <a:xfrm>
              <a:off x="20837389" y="11259891"/>
              <a:ext cx="3939878" cy="7868829"/>
              <a:chOff x="21267618" y="11533987"/>
              <a:chExt cx="3939878" cy="7868829"/>
            </a:xfrm>
          </p:grpSpPr>
          <p:grpSp>
            <p:nvGrpSpPr>
              <p:cNvPr id="4663" name="Group 4662">
                <a:extLst>
                  <a:ext uri="{FF2B5EF4-FFF2-40B4-BE49-F238E27FC236}">
                    <a16:creationId xmlns:a16="http://schemas.microsoft.com/office/drawing/2014/main" id="{196AAD70-4AF8-1F4C-96C4-359C13A3F8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267618" y="14417753"/>
                <a:ext cx="3939878" cy="4985063"/>
                <a:chOff x="2195991" y="1549332"/>
                <a:chExt cx="4665052" cy="5902623"/>
              </a:xfrm>
            </p:grpSpPr>
            <p:grpSp>
              <p:nvGrpSpPr>
                <p:cNvPr id="4665" name="Group 4664">
                  <a:extLst>
                    <a:ext uri="{FF2B5EF4-FFF2-40B4-BE49-F238E27FC236}">
                      <a16:creationId xmlns:a16="http://schemas.microsoft.com/office/drawing/2014/main" id="{BC54D2C1-4932-044E-ABA6-B5C0641F7EB4}"/>
                    </a:ext>
                  </a:extLst>
                </p:cNvPr>
                <p:cNvGrpSpPr/>
                <p:nvPr/>
              </p:nvGrpSpPr>
              <p:grpSpPr>
                <a:xfrm>
                  <a:off x="2195991" y="1673077"/>
                  <a:ext cx="4665052" cy="5778878"/>
                  <a:chOff x="2350773" y="418158"/>
                  <a:chExt cx="4665054" cy="5778876"/>
                </a:xfrm>
              </p:grpSpPr>
              <p:grpSp>
                <p:nvGrpSpPr>
                  <p:cNvPr id="4668" name="Group 4667">
                    <a:extLst>
                      <a:ext uri="{FF2B5EF4-FFF2-40B4-BE49-F238E27FC236}">
                        <a16:creationId xmlns:a16="http://schemas.microsoft.com/office/drawing/2014/main" id="{6F73A0E6-E289-024A-B477-4935254E3AEA}"/>
                      </a:ext>
                    </a:extLst>
                  </p:cNvPr>
                  <p:cNvGrpSpPr/>
                  <p:nvPr/>
                </p:nvGrpSpPr>
                <p:grpSpPr>
                  <a:xfrm>
                    <a:off x="2350773" y="418158"/>
                    <a:ext cx="4665054" cy="5778876"/>
                    <a:chOff x="2350773" y="418158"/>
                    <a:chExt cx="4665054" cy="5778876"/>
                  </a:xfrm>
                </p:grpSpPr>
                <p:sp>
                  <p:nvSpPr>
                    <p:cNvPr id="4670" name="Freeform 4669">
                      <a:extLst>
                        <a:ext uri="{FF2B5EF4-FFF2-40B4-BE49-F238E27FC236}">
                          <a16:creationId xmlns:a16="http://schemas.microsoft.com/office/drawing/2014/main" id="{088D4990-F091-F248-AAAA-E011AD77DA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5153" y="4739351"/>
                      <a:ext cx="812155" cy="1325568"/>
                    </a:xfrm>
                    <a:custGeom>
                      <a:avLst/>
                      <a:gdLst>
                        <a:gd name="connsiteX0" fmla="*/ 88655 w 1002241"/>
                        <a:gd name="connsiteY0" fmla="*/ 1206867 h 1329347"/>
                        <a:gd name="connsiteX1" fmla="*/ 112561 w 1002241"/>
                        <a:gd name="connsiteY1" fmla="*/ 5596 h 1329347"/>
                        <a:gd name="connsiteX2" fmla="*/ 919384 w 1002241"/>
                        <a:gd name="connsiteY2" fmla="*/ 776561 h 1329347"/>
                        <a:gd name="connsiteX3" fmla="*/ 883526 w 1002241"/>
                        <a:gd name="connsiteY3" fmla="*/ 1236749 h 1329347"/>
                        <a:gd name="connsiteX4" fmla="*/ 88655 w 1002241"/>
                        <a:gd name="connsiteY4" fmla="*/ 1206867 h 1329347"/>
                        <a:gd name="connsiteX0" fmla="*/ 88655 w 1002241"/>
                        <a:gd name="connsiteY0" fmla="*/ 1206867 h 1329347"/>
                        <a:gd name="connsiteX1" fmla="*/ 112561 w 1002241"/>
                        <a:gd name="connsiteY1" fmla="*/ 5596 h 1329347"/>
                        <a:gd name="connsiteX2" fmla="*/ 919384 w 1002241"/>
                        <a:gd name="connsiteY2" fmla="*/ 776561 h 1329347"/>
                        <a:gd name="connsiteX3" fmla="*/ 883526 w 1002241"/>
                        <a:gd name="connsiteY3" fmla="*/ 1236749 h 1329347"/>
                        <a:gd name="connsiteX4" fmla="*/ 88655 w 1002241"/>
                        <a:gd name="connsiteY4" fmla="*/ 1206867 h 1329347"/>
                        <a:gd name="connsiteX0" fmla="*/ 54003 w 967589"/>
                        <a:gd name="connsiteY0" fmla="*/ 1206867 h 1329347"/>
                        <a:gd name="connsiteX1" fmla="*/ 77909 w 967589"/>
                        <a:gd name="connsiteY1" fmla="*/ 5596 h 1329347"/>
                        <a:gd name="connsiteX2" fmla="*/ 884732 w 967589"/>
                        <a:gd name="connsiteY2" fmla="*/ 776561 h 1329347"/>
                        <a:gd name="connsiteX3" fmla="*/ 848874 w 967589"/>
                        <a:gd name="connsiteY3" fmla="*/ 1236749 h 1329347"/>
                        <a:gd name="connsiteX4" fmla="*/ 54003 w 967589"/>
                        <a:gd name="connsiteY4" fmla="*/ 1206867 h 1329347"/>
                        <a:gd name="connsiteX0" fmla="*/ 54003 w 967589"/>
                        <a:gd name="connsiteY0" fmla="*/ 1201271 h 1323751"/>
                        <a:gd name="connsiteX1" fmla="*/ 77909 w 967589"/>
                        <a:gd name="connsiteY1" fmla="*/ 0 h 1323751"/>
                        <a:gd name="connsiteX2" fmla="*/ 884732 w 967589"/>
                        <a:gd name="connsiteY2" fmla="*/ 770965 h 1323751"/>
                        <a:gd name="connsiteX3" fmla="*/ 848874 w 967589"/>
                        <a:gd name="connsiteY3" fmla="*/ 1231153 h 1323751"/>
                        <a:gd name="connsiteX4" fmla="*/ 54003 w 967589"/>
                        <a:gd name="connsiteY4" fmla="*/ 1201271 h 1323751"/>
                        <a:gd name="connsiteX0" fmla="*/ 54003 w 967589"/>
                        <a:gd name="connsiteY0" fmla="*/ 1201271 h 1323751"/>
                        <a:gd name="connsiteX1" fmla="*/ 77909 w 967589"/>
                        <a:gd name="connsiteY1" fmla="*/ 0 h 1323751"/>
                        <a:gd name="connsiteX2" fmla="*/ 884732 w 967589"/>
                        <a:gd name="connsiteY2" fmla="*/ 770965 h 1323751"/>
                        <a:gd name="connsiteX3" fmla="*/ 848874 w 967589"/>
                        <a:gd name="connsiteY3" fmla="*/ 1231153 h 1323751"/>
                        <a:gd name="connsiteX4" fmla="*/ 54003 w 967589"/>
                        <a:gd name="connsiteY4" fmla="*/ 1201271 h 1323751"/>
                        <a:gd name="connsiteX0" fmla="*/ 0 w 913586"/>
                        <a:gd name="connsiteY0" fmla="*/ 1201271 h 1323751"/>
                        <a:gd name="connsiteX1" fmla="*/ 23906 w 913586"/>
                        <a:gd name="connsiteY1" fmla="*/ 0 h 1323751"/>
                        <a:gd name="connsiteX2" fmla="*/ 830729 w 913586"/>
                        <a:gd name="connsiteY2" fmla="*/ 770965 h 1323751"/>
                        <a:gd name="connsiteX3" fmla="*/ 794871 w 913586"/>
                        <a:gd name="connsiteY3" fmla="*/ 1231153 h 1323751"/>
                        <a:gd name="connsiteX4" fmla="*/ 0 w 913586"/>
                        <a:gd name="connsiteY4" fmla="*/ 1201271 h 1323751"/>
                        <a:gd name="connsiteX0" fmla="*/ 0 w 913586"/>
                        <a:gd name="connsiteY0" fmla="*/ 1201271 h 1326219"/>
                        <a:gd name="connsiteX1" fmla="*/ 23906 w 913586"/>
                        <a:gd name="connsiteY1" fmla="*/ 0 h 1326219"/>
                        <a:gd name="connsiteX2" fmla="*/ 830729 w 913586"/>
                        <a:gd name="connsiteY2" fmla="*/ 770965 h 1326219"/>
                        <a:gd name="connsiteX3" fmla="*/ 794871 w 913586"/>
                        <a:gd name="connsiteY3" fmla="*/ 1231153 h 1326219"/>
                        <a:gd name="connsiteX4" fmla="*/ 0 w 913586"/>
                        <a:gd name="connsiteY4" fmla="*/ 1201271 h 1326219"/>
                        <a:gd name="connsiteX0" fmla="*/ 0 w 913586"/>
                        <a:gd name="connsiteY0" fmla="*/ 1201271 h 1326219"/>
                        <a:gd name="connsiteX1" fmla="*/ 23906 w 913586"/>
                        <a:gd name="connsiteY1" fmla="*/ 0 h 1326219"/>
                        <a:gd name="connsiteX2" fmla="*/ 830729 w 913586"/>
                        <a:gd name="connsiteY2" fmla="*/ 770965 h 1326219"/>
                        <a:gd name="connsiteX3" fmla="*/ 794871 w 913586"/>
                        <a:gd name="connsiteY3" fmla="*/ 1231153 h 1326219"/>
                        <a:gd name="connsiteX4" fmla="*/ 0 w 913586"/>
                        <a:gd name="connsiteY4" fmla="*/ 1201271 h 1326219"/>
                        <a:gd name="connsiteX0" fmla="*/ 0 w 913586"/>
                        <a:gd name="connsiteY0" fmla="*/ 1201271 h 1351430"/>
                        <a:gd name="connsiteX1" fmla="*/ 23906 w 913586"/>
                        <a:gd name="connsiteY1" fmla="*/ 0 h 1351430"/>
                        <a:gd name="connsiteX2" fmla="*/ 830729 w 913586"/>
                        <a:gd name="connsiteY2" fmla="*/ 770965 h 1351430"/>
                        <a:gd name="connsiteX3" fmla="*/ 794871 w 913586"/>
                        <a:gd name="connsiteY3" fmla="*/ 1231153 h 1351430"/>
                        <a:gd name="connsiteX4" fmla="*/ 0 w 913586"/>
                        <a:gd name="connsiteY4" fmla="*/ 1201271 h 1351430"/>
                        <a:gd name="connsiteX0" fmla="*/ 0 w 883990"/>
                        <a:gd name="connsiteY0" fmla="*/ 1201271 h 1351430"/>
                        <a:gd name="connsiteX1" fmla="*/ 23906 w 883990"/>
                        <a:gd name="connsiteY1" fmla="*/ 0 h 1351430"/>
                        <a:gd name="connsiteX2" fmla="*/ 830729 w 883990"/>
                        <a:gd name="connsiteY2" fmla="*/ 770965 h 1351430"/>
                        <a:gd name="connsiteX3" fmla="*/ 794871 w 883990"/>
                        <a:gd name="connsiteY3" fmla="*/ 1231153 h 1351430"/>
                        <a:gd name="connsiteX4" fmla="*/ 0 w 883990"/>
                        <a:gd name="connsiteY4" fmla="*/ 1201271 h 1351430"/>
                        <a:gd name="connsiteX0" fmla="*/ 0 w 883990"/>
                        <a:gd name="connsiteY0" fmla="*/ 1201271 h 1351430"/>
                        <a:gd name="connsiteX1" fmla="*/ 23906 w 883990"/>
                        <a:gd name="connsiteY1" fmla="*/ 0 h 1351430"/>
                        <a:gd name="connsiteX2" fmla="*/ 830729 w 883990"/>
                        <a:gd name="connsiteY2" fmla="*/ 770965 h 1351430"/>
                        <a:gd name="connsiteX3" fmla="*/ 794871 w 883990"/>
                        <a:gd name="connsiteY3" fmla="*/ 1231153 h 1351430"/>
                        <a:gd name="connsiteX4" fmla="*/ 0 w 883990"/>
                        <a:gd name="connsiteY4" fmla="*/ 1201271 h 1351430"/>
                        <a:gd name="connsiteX0" fmla="*/ 0 w 837280"/>
                        <a:gd name="connsiteY0" fmla="*/ 1201271 h 1351430"/>
                        <a:gd name="connsiteX1" fmla="*/ 23906 w 837280"/>
                        <a:gd name="connsiteY1" fmla="*/ 0 h 1351430"/>
                        <a:gd name="connsiteX2" fmla="*/ 830729 w 837280"/>
                        <a:gd name="connsiteY2" fmla="*/ 770965 h 1351430"/>
                        <a:gd name="connsiteX3" fmla="*/ 794871 w 837280"/>
                        <a:gd name="connsiteY3" fmla="*/ 1231153 h 1351430"/>
                        <a:gd name="connsiteX4" fmla="*/ 0 w 837280"/>
                        <a:gd name="connsiteY4" fmla="*/ 1201271 h 1351430"/>
                        <a:gd name="connsiteX0" fmla="*/ 0 w 837280"/>
                        <a:gd name="connsiteY0" fmla="*/ 1201271 h 1351430"/>
                        <a:gd name="connsiteX1" fmla="*/ 23906 w 837280"/>
                        <a:gd name="connsiteY1" fmla="*/ 0 h 1351430"/>
                        <a:gd name="connsiteX2" fmla="*/ 830729 w 837280"/>
                        <a:gd name="connsiteY2" fmla="*/ 770965 h 1351430"/>
                        <a:gd name="connsiteX3" fmla="*/ 794871 w 837280"/>
                        <a:gd name="connsiteY3" fmla="*/ 1231153 h 1351430"/>
                        <a:gd name="connsiteX4" fmla="*/ 0 w 837280"/>
                        <a:gd name="connsiteY4" fmla="*/ 1201271 h 1351430"/>
                        <a:gd name="connsiteX0" fmla="*/ 0 w 837280"/>
                        <a:gd name="connsiteY0" fmla="*/ 1201271 h 1328057"/>
                        <a:gd name="connsiteX1" fmla="*/ 23906 w 837280"/>
                        <a:gd name="connsiteY1" fmla="*/ 0 h 1328057"/>
                        <a:gd name="connsiteX2" fmla="*/ 830729 w 837280"/>
                        <a:gd name="connsiteY2" fmla="*/ 770965 h 1328057"/>
                        <a:gd name="connsiteX3" fmla="*/ 794871 w 837280"/>
                        <a:gd name="connsiteY3" fmla="*/ 1231153 h 1328057"/>
                        <a:gd name="connsiteX4" fmla="*/ 0 w 837280"/>
                        <a:gd name="connsiteY4" fmla="*/ 1201271 h 1328057"/>
                        <a:gd name="connsiteX0" fmla="*/ 0 w 837280"/>
                        <a:gd name="connsiteY0" fmla="*/ 1201271 h 1328057"/>
                        <a:gd name="connsiteX1" fmla="*/ 23906 w 837280"/>
                        <a:gd name="connsiteY1" fmla="*/ 0 h 1328057"/>
                        <a:gd name="connsiteX2" fmla="*/ 830729 w 837280"/>
                        <a:gd name="connsiteY2" fmla="*/ 770965 h 1328057"/>
                        <a:gd name="connsiteX3" fmla="*/ 794871 w 837280"/>
                        <a:gd name="connsiteY3" fmla="*/ 1231153 h 1328057"/>
                        <a:gd name="connsiteX4" fmla="*/ 0 w 837280"/>
                        <a:gd name="connsiteY4" fmla="*/ 1201271 h 1328057"/>
                        <a:gd name="connsiteX0" fmla="*/ 20038 w 815482"/>
                        <a:gd name="connsiteY0" fmla="*/ 1243106 h 1347820"/>
                        <a:gd name="connsiteX1" fmla="*/ 2108 w 815482"/>
                        <a:gd name="connsiteY1" fmla="*/ 0 h 1347820"/>
                        <a:gd name="connsiteX2" fmla="*/ 808931 w 815482"/>
                        <a:gd name="connsiteY2" fmla="*/ 770965 h 1347820"/>
                        <a:gd name="connsiteX3" fmla="*/ 773073 w 815482"/>
                        <a:gd name="connsiteY3" fmla="*/ 1231153 h 1347820"/>
                        <a:gd name="connsiteX4" fmla="*/ 20038 w 815482"/>
                        <a:gd name="connsiteY4" fmla="*/ 1243106 h 1347820"/>
                        <a:gd name="connsiteX0" fmla="*/ 20038 w 815482"/>
                        <a:gd name="connsiteY0" fmla="*/ 1243106 h 1364431"/>
                        <a:gd name="connsiteX1" fmla="*/ 2108 w 815482"/>
                        <a:gd name="connsiteY1" fmla="*/ 0 h 1364431"/>
                        <a:gd name="connsiteX2" fmla="*/ 808931 w 815482"/>
                        <a:gd name="connsiteY2" fmla="*/ 770965 h 1364431"/>
                        <a:gd name="connsiteX3" fmla="*/ 773073 w 815482"/>
                        <a:gd name="connsiteY3" fmla="*/ 1231153 h 1364431"/>
                        <a:gd name="connsiteX4" fmla="*/ 20038 w 815482"/>
                        <a:gd name="connsiteY4" fmla="*/ 1243106 h 1364431"/>
                        <a:gd name="connsiteX0" fmla="*/ 20038 w 815482"/>
                        <a:gd name="connsiteY0" fmla="*/ 1243106 h 1383568"/>
                        <a:gd name="connsiteX1" fmla="*/ 2108 w 815482"/>
                        <a:gd name="connsiteY1" fmla="*/ 0 h 1383568"/>
                        <a:gd name="connsiteX2" fmla="*/ 808931 w 815482"/>
                        <a:gd name="connsiteY2" fmla="*/ 770965 h 1383568"/>
                        <a:gd name="connsiteX3" fmla="*/ 773073 w 815482"/>
                        <a:gd name="connsiteY3" fmla="*/ 1231153 h 1383568"/>
                        <a:gd name="connsiteX4" fmla="*/ 20038 w 815482"/>
                        <a:gd name="connsiteY4" fmla="*/ 1243106 h 1383568"/>
                        <a:gd name="connsiteX0" fmla="*/ 20038 w 814263"/>
                        <a:gd name="connsiteY0" fmla="*/ 1243106 h 1409283"/>
                        <a:gd name="connsiteX1" fmla="*/ 2108 w 814263"/>
                        <a:gd name="connsiteY1" fmla="*/ 0 h 1409283"/>
                        <a:gd name="connsiteX2" fmla="*/ 808931 w 814263"/>
                        <a:gd name="connsiteY2" fmla="*/ 770965 h 1409283"/>
                        <a:gd name="connsiteX3" fmla="*/ 761120 w 814263"/>
                        <a:gd name="connsiteY3" fmla="*/ 1278965 h 1409283"/>
                        <a:gd name="connsiteX4" fmla="*/ 20038 w 814263"/>
                        <a:gd name="connsiteY4" fmla="*/ 1243106 h 1409283"/>
                        <a:gd name="connsiteX0" fmla="*/ 20038 w 814263"/>
                        <a:gd name="connsiteY0" fmla="*/ 1243106 h 1371620"/>
                        <a:gd name="connsiteX1" fmla="*/ 2108 w 814263"/>
                        <a:gd name="connsiteY1" fmla="*/ 0 h 1371620"/>
                        <a:gd name="connsiteX2" fmla="*/ 808931 w 814263"/>
                        <a:gd name="connsiteY2" fmla="*/ 770965 h 1371620"/>
                        <a:gd name="connsiteX3" fmla="*/ 761120 w 814263"/>
                        <a:gd name="connsiteY3" fmla="*/ 1278965 h 1371620"/>
                        <a:gd name="connsiteX4" fmla="*/ 20038 w 814263"/>
                        <a:gd name="connsiteY4" fmla="*/ 1243106 h 1371620"/>
                        <a:gd name="connsiteX0" fmla="*/ 22697 w 816922"/>
                        <a:gd name="connsiteY0" fmla="*/ 1243106 h 1371620"/>
                        <a:gd name="connsiteX1" fmla="*/ 4767 w 816922"/>
                        <a:gd name="connsiteY1" fmla="*/ 0 h 1371620"/>
                        <a:gd name="connsiteX2" fmla="*/ 811590 w 816922"/>
                        <a:gd name="connsiteY2" fmla="*/ 770965 h 1371620"/>
                        <a:gd name="connsiteX3" fmla="*/ 763779 w 816922"/>
                        <a:gd name="connsiteY3" fmla="*/ 1278965 h 1371620"/>
                        <a:gd name="connsiteX4" fmla="*/ 22697 w 816922"/>
                        <a:gd name="connsiteY4" fmla="*/ 1243106 h 1371620"/>
                        <a:gd name="connsiteX0" fmla="*/ 17930 w 812155"/>
                        <a:gd name="connsiteY0" fmla="*/ 1243106 h 1371620"/>
                        <a:gd name="connsiteX1" fmla="*/ 0 w 812155"/>
                        <a:gd name="connsiteY1" fmla="*/ 0 h 1371620"/>
                        <a:gd name="connsiteX2" fmla="*/ 806823 w 812155"/>
                        <a:gd name="connsiteY2" fmla="*/ 770965 h 1371620"/>
                        <a:gd name="connsiteX3" fmla="*/ 759012 w 812155"/>
                        <a:gd name="connsiteY3" fmla="*/ 1278965 h 1371620"/>
                        <a:gd name="connsiteX4" fmla="*/ 17930 w 812155"/>
                        <a:gd name="connsiteY4" fmla="*/ 1243106 h 1371620"/>
                        <a:gd name="connsiteX0" fmla="*/ 17930 w 812155"/>
                        <a:gd name="connsiteY0" fmla="*/ 1243106 h 1344014"/>
                        <a:gd name="connsiteX1" fmla="*/ 0 w 812155"/>
                        <a:gd name="connsiteY1" fmla="*/ 0 h 1344014"/>
                        <a:gd name="connsiteX2" fmla="*/ 806823 w 812155"/>
                        <a:gd name="connsiteY2" fmla="*/ 770965 h 1344014"/>
                        <a:gd name="connsiteX3" fmla="*/ 759012 w 812155"/>
                        <a:gd name="connsiteY3" fmla="*/ 1278965 h 1344014"/>
                        <a:gd name="connsiteX4" fmla="*/ 17930 w 812155"/>
                        <a:gd name="connsiteY4" fmla="*/ 1243106 h 1344014"/>
                        <a:gd name="connsiteX0" fmla="*/ 17930 w 812155"/>
                        <a:gd name="connsiteY0" fmla="*/ 1243106 h 1325568"/>
                        <a:gd name="connsiteX1" fmla="*/ 0 w 812155"/>
                        <a:gd name="connsiteY1" fmla="*/ 0 h 1325568"/>
                        <a:gd name="connsiteX2" fmla="*/ 806823 w 812155"/>
                        <a:gd name="connsiteY2" fmla="*/ 770965 h 1325568"/>
                        <a:gd name="connsiteX3" fmla="*/ 759012 w 812155"/>
                        <a:gd name="connsiteY3" fmla="*/ 1278965 h 1325568"/>
                        <a:gd name="connsiteX4" fmla="*/ 17930 w 812155"/>
                        <a:gd name="connsiteY4" fmla="*/ 1243106 h 13255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12155" h="1325568">
                          <a:moveTo>
                            <a:pt x="17930" y="1243106"/>
                          </a:moveTo>
                          <a:cubicBezTo>
                            <a:pt x="2989" y="637491"/>
                            <a:pt x="4981" y="412377"/>
                            <a:pt x="0" y="0"/>
                          </a:cubicBezTo>
                          <a:cubicBezTo>
                            <a:pt x="198220" y="251012"/>
                            <a:pt x="552823" y="571749"/>
                            <a:pt x="806823" y="770965"/>
                          </a:cubicBezTo>
                          <a:cubicBezTo>
                            <a:pt x="827741" y="904440"/>
                            <a:pt x="781922" y="1111624"/>
                            <a:pt x="759012" y="1278965"/>
                          </a:cubicBezTo>
                          <a:cubicBezTo>
                            <a:pt x="473138" y="1342091"/>
                            <a:pt x="279774" y="1350994"/>
                            <a:pt x="17930" y="1243106"/>
                          </a:cubicBezTo>
                          <a:close/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 dirty="0"/>
                    </a:p>
                  </p:txBody>
                </p:sp>
                <p:grpSp>
                  <p:nvGrpSpPr>
                    <p:cNvPr id="4671" name="Group 4670">
                      <a:extLst>
                        <a:ext uri="{FF2B5EF4-FFF2-40B4-BE49-F238E27FC236}">
                          <a16:creationId xmlns:a16="http://schemas.microsoft.com/office/drawing/2014/main" id="{1F1F705B-CC01-A842-9EF3-48880E2108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50773" y="418158"/>
                      <a:ext cx="4665054" cy="5778876"/>
                      <a:chOff x="2350773" y="418158"/>
                      <a:chExt cx="4665054" cy="5778876"/>
                    </a:xfrm>
                  </p:grpSpPr>
                  <p:sp>
                    <p:nvSpPr>
                      <p:cNvPr id="4674" name="Freeform 4673">
                        <a:extLst>
                          <a:ext uri="{FF2B5EF4-FFF2-40B4-BE49-F238E27FC236}">
                            <a16:creationId xmlns:a16="http://schemas.microsoft.com/office/drawing/2014/main" id="{D9D591F3-F69B-9044-960E-0A691876A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62416" y="1984518"/>
                        <a:ext cx="4553411" cy="4212516"/>
                      </a:xfrm>
                      <a:custGeom>
                        <a:avLst/>
                        <a:gdLst>
                          <a:gd name="connsiteX0" fmla="*/ 1152052 w 4529363"/>
                          <a:gd name="connsiteY0" fmla="*/ 510478 h 4131289"/>
                          <a:gd name="connsiteX1" fmla="*/ 9052 w 4529363"/>
                          <a:gd name="connsiteY1" fmla="*/ 1948753 h 4131289"/>
                          <a:gd name="connsiteX2" fmla="*/ 1742602 w 4529363"/>
                          <a:gd name="connsiteY2" fmla="*/ 3858515 h 4131289"/>
                          <a:gd name="connsiteX3" fmla="*/ 4247677 w 4529363"/>
                          <a:gd name="connsiteY3" fmla="*/ 3915665 h 4131289"/>
                          <a:gd name="connsiteX4" fmla="*/ 4428652 w 4529363"/>
                          <a:gd name="connsiteY4" fmla="*/ 1943990 h 4131289"/>
                          <a:gd name="connsiteX5" fmla="*/ 3876202 w 4529363"/>
                          <a:gd name="connsiteY5" fmla="*/ 1086740 h 4131289"/>
                          <a:gd name="connsiteX6" fmla="*/ 3104677 w 4529363"/>
                          <a:gd name="connsiteY6" fmla="*/ 19940 h 4131289"/>
                          <a:gd name="connsiteX7" fmla="*/ 1152052 w 4529363"/>
                          <a:gd name="connsiteY7" fmla="*/ 510478 h 4131289"/>
                          <a:gd name="connsiteX0" fmla="*/ 1148491 w 4525802"/>
                          <a:gd name="connsiteY0" fmla="*/ 510478 h 4131289"/>
                          <a:gd name="connsiteX1" fmla="*/ 5491 w 4525802"/>
                          <a:gd name="connsiteY1" fmla="*/ 1948753 h 4131289"/>
                          <a:gd name="connsiteX2" fmla="*/ 1739041 w 4525802"/>
                          <a:gd name="connsiteY2" fmla="*/ 3858515 h 4131289"/>
                          <a:gd name="connsiteX3" fmla="*/ 4244116 w 4525802"/>
                          <a:gd name="connsiteY3" fmla="*/ 3915665 h 4131289"/>
                          <a:gd name="connsiteX4" fmla="*/ 4425091 w 4525802"/>
                          <a:gd name="connsiteY4" fmla="*/ 1943990 h 4131289"/>
                          <a:gd name="connsiteX5" fmla="*/ 3872641 w 4525802"/>
                          <a:gd name="connsiteY5" fmla="*/ 1086740 h 4131289"/>
                          <a:gd name="connsiteX6" fmla="*/ 3101116 w 4525802"/>
                          <a:gd name="connsiteY6" fmla="*/ 19940 h 4131289"/>
                          <a:gd name="connsiteX7" fmla="*/ 1148491 w 4525802"/>
                          <a:gd name="connsiteY7" fmla="*/ 510478 h 4131289"/>
                          <a:gd name="connsiteX0" fmla="*/ 1148491 w 4463008"/>
                          <a:gd name="connsiteY0" fmla="*/ 510478 h 4110481"/>
                          <a:gd name="connsiteX1" fmla="*/ 5491 w 4463008"/>
                          <a:gd name="connsiteY1" fmla="*/ 1948753 h 4110481"/>
                          <a:gd name="connsiteX2" fmla="*/ 1739041 w 4463008"/>
                          <a:gd name="connsiteY2" fmla="*/ 3858515 h 4110481"/>
                          <a:gd name="connsiteX3" fmla="*/ 4244116 w 4463008"/>
                          <a:gd name="connsiteY3" fmla="*/ 3915665 h 4110481"/>
                          <a:gd name="connsiteX4" fmla="*/ 4425091 w 4463008"/>
                          <a:gd name="connsiteY4" fmla="*/ 1943990 h 4110481"/>
                          <a:gd name="connsiteX5" fmla="*/ 3872641 w 4463008"/>
                          <a:gd name="connsiteY5" fmla="*/ 1086740 h 4110481"/>
                          <a:gd name="connsiteX6" fmla="*/ 3101116 w 4463008"/>
                          <a:gd name="connsiteY6" fmla="*/ 19940 h 4110481"/>
                          <a:gd name="connsiteX7" fmla="*/ 1148491 w 4463008"/>
                          <a:gd name="connsiteY7" fmla="*/ 510478 h 4110481"/>
                          <a:gd name="connsiteX0" fmla="*/ 1148491 w 4463008"/>
                          <a:gd name="connsiteY0" fmla="*/ 510478 h 4203058"/>
                          <a:gd name="connsiteX1" fmla="*/ 5491 w 4463008"/>
                          <a:gd name="connsiteY1" fmla="*/ 1948753 h 4203058"/>
                          <a:gd name="connsiteX2" fmla="*/ 1739041 w 4463008"/>
                          <a:gd name="connsiteY2" fmla="*/ 3858515 h 4203058"/>
                          <a:gd name="connsiteX3" fmla="*/ 4244116 w 4463008"/>
                          <a:gd name="connsiteY3" fmla="*/ 3915665 h 4203058"/>
                          <a:gd name="connsiteX4" fmla="*/ 4425091 w 4463008"/>
                          <a:gd name="connsiteY4" fmla="*/ 1943990 h 4203058"/>
                          <a:gd name="connsiteX5" fmla="*/ 3872641 w 4463008"/>
                          <a:gd name="connsiteY5" fmla="*/ 1086740 h 4203058"/>
                          <a:gd name="connsiteX6" fmla="*/ 3101116 w 4463008"/>
                          <a:gd name="connsiteY6" fmla="*/ 19940 h 4203058"/>
                          <a:gd name="connsiteX7" fmla="*/ 1148491 w 4463008"/>
                          <a:gd name="connsiteY7" fmla="*/ 510478 h 4203058"/>
                          <a:gd name="connsiteX0" fmla="*/ 1167416 w 4481933"/>
                          <a:gd name="connsiteY0" fmla="*/ 510478 h 4203058"/>
                          <a:gd name="connsiteX1" fmla="*/ 24416 w 4481933"/>
                          <a:gd name="connsiteY1" fmla="*/ 1948753 h 4203058"/>
                          <a:gd name="connsiteX2" fmla="*/ 1757966 w 4481933"/>
                          <a:gd name="connsiteY2" fmla="*/ 3858515 h 4203058"/>
                          <a:gd name="connsiteX3" fmla="*/ 4263041 w 4481933"/>
                          <a:gd name="connsiteY3" fmla="*/ 3915665 h 4203058"/>
                          <a:gd name="connsiteX4" fmla="*/ 4444016 w 4481933"/>
                          <a:gd name="connsiteY4" fmla="*/ 1943990 h 4203058"/>
                          <a:gd name="connsiteX5" fmla="*/ 3891566 w 4481933"/>
                          <a:gd name="connsiteY5" fmla="*/ 1086740 h 4203058"/>
                          <a:gd name="connsiteX6" fmla="*/ 3120041 w 4481933"/>
                          <a:gd name="connsiteY6" fmla="*/ 19940 h 4203058"/>
                          <a:gd name="connsiteX7" fmla="*/ 1167416 w 4481933"/>
                          <a:gd name="connsiteY7" fmla="*/ 510478 h 4203058"/>
                          <a:gd name="connsiteX0" fmla="*/ 1167416 w 4481933"/>
                          <a:gd name="connsiteY0" fmla="*/ 510478 h 4145992"/>
                          <a:gd name="connsiteX1" fmla="*/ 24416 w 4481933"/>
                          <a:gd name="connsiteY1" fmla="*/ 1948753 h 4145992"/>
                          <a:gd name="connsiteX2" fmla="*/ 1757966 w 4481933"/>
                          <a:gd name="connsiteY2" fmla="*/ 3858515 h 4145992"/>
                          <a:gd name="connsiteX3" fmla="*/ 4263041 w 4481933"/>
                          <a:gd name="connsiteY3" fmla="*/ 3915665 h 4145992"/>
                          <a:gd name="connsiteX4" fmla="*/ 4444016 w 4481933"/>
                          <a:gd name="connsiteY4" fmla="*/ 1943990 h 4145992"/>
                          <a:gd name="connsiteX5" fmla="*/ 3891566 w 4481933"/>
                          <a:gd name="connsiteY5" fmla="*/ 1086740 h 4145992"/>
                          <a:gd name="connsiteX6" fmla="*/ 3120041 w 4481933"/>
                          <a:gd name="connsiteY6" fmla="*/ 19940 h 4145992"/>
                          <a:gd name="connsiteX7" fmla="*/ 1167416 w 4481933"/>
                          <a:gd name="connsiteY7" fmla="*/ 510478 h 4145992"/>
                          <a:gd name="connsiteX0" fmla="*/ 1169440 w 4483957"/>
                          <a:gd name="connsiteY0" fmla="*/ 502021 h 4137535"/>
                          <a:gd name="connsiteX1" fmla="*/ 26440 w 4483957"/>
                          <a:gd name="connsiteY1" fmla="*/ 1940296 h 4137535"/>
                          <a:gd name="connsiteX2" fmla="*/ 1759990 w 4483957"/>
                          <a:gd name="connsiteY2" fmla="*/ 3850058 h 4137535"/>
                          <a:gd name="connsiteX3" fmla="*/ 4265065 w 4483957"/>
                          <a:gd name="connsiteY3" fmla="*/ 3907208 h 4137535"/>
                          <a:gd name="connsiteX4" fmla="*/ 4446040 w 4483957"/>
                          <a:gd name="connsiteY4" fmla="*/ 1935533 h 4137535"/>
                          <a:gd name="connsiteX5" fmla="*/ 3893590 w 4483957"/>
                          <a:gd name="connsiteY5" fmla="*/ 1078283 h 4137535"/>
                          <a:gd name="connsiteX6" fmla="*/ 3122065 w 4483957"/>
                          <a:gd name="connsiteY6" fmla="*/ 11483 h 4137535"/>
                          <a:gd name="connsiteX7" fmla="*/ 1169440 w 4483957"/>
                          <a:gd name="connsiteY7" fmla="*/ 502021 h 4137535"/>
                          <a:gd name="connsiteX0" fmla="*/ 1164410 w 4478927"/>
                          <a:gd name="connsiteY0" fmla="*/ 501517 h 4137031"/>
                          <a:gd name="connsiteX1" fmla="*/ 21410 w 4478927"/>
                          <a:gd name="connsiteY1" fmla="*/ 1939792 h 4137031"/>
                          <a:gd name="connsiteX2" fmla="*/ 1754960 w 4478927"/>
                          <a:gd name="connsiteY2" fmla="*/ 3849554 h 4137031"/>
                          <a:gd name="connsiteX3" fmla="*/ 4260035 w 4478927"/>
                          <a:gd name="connsiteY3" fmla="*/ 3906704 h 4137031"/>
                          <a:gd name="connsiteX4" fmla="*/ 4441010 w 4478927"/>
                          <a:gd name="connsiteY4" fmla="*/ 1935029 h 4137031"/>
                          <a:gd name="connsiteX5" fmla="*/ 3888560 w 4478927"/>
                          <a:gd name="connsiteY5" fmla="*/ 1077779 h 4137031"/>
                          <a:gd name="connsiteX6" fmla="*/ 3117035 w 4478927"/>
                          <a:gd name="connsiteY6" fmla="*/ 10979 h 4137031"/>
                          <a:gd name="connsiteX7" fmla="*/ 1164410 w 4478927"/>
                          <a:gd name="connsiteY7" fmla="*/ 501517 h 4137031"/>
                          <a:gd name="connsiteX0" fmla="*/ 748179 w 4491321"/>
                          <a:gd name="connsiteY0" fmla="*/ 483463 h 4138027"/>
                          <a:gd name="connsiteX1" fmla="*/ 33804 w 4491321"/>
                          <a:gd name="connsiteY1" fmla="*/ 1940788 h 4138027"/>
                          <a:gd name="connsiteX2" fmla="*/ 1767354 w 4491321"/>
                          <a:gd name="connsiteY2" fmla="*/ 3850550 h 4138027"/>
                          <a:gd name="connsiteX3" fmla="*/ 4272429 w 4491321"/>
                          <a:gd name="connsiteY3" fmla="*/ 3907700 h 4138027"/>
                          <a:gd name="connsiteX4" fmla="*/ 4453404 w 4491321"/>
                          <a:gd name="connsiteY4" fmla="*/ 1936025 h 4138027"/>
                          <a:gd name="connsiteX5" fmla="*/ 3900954 w 4491321"/>
                          <a:gd name="connsiteY5" fmla="*/ 1078775 h 4138027"/>
                          <a:gd name="connsiteX6" fmla="*/ 3129429 w 4491321"/>
                          <a:gd name="connsiteY6" fmla="*/ 11975 h 4138027"/>
                          <a:gd name="connsiteX7" fmla="*/ 748179 w 4491321"/>
                          <a:gd name="connsiteY7" fmla="*/ 483463 h 4138027"/>
                          <a:gd name="connsiteX0" fmla="*/ 721359 w 4464501"/>
                          <a:gd name="connsiteY0" fmla="*/ 483463 h 4138027"/>
                          <a:gd name="connsiteX1" fmla="*/ 6984 w 4464501"/>
                          <a:gd name="connsiteY1" fmla="*/ 1940788 h 4138027"/>
                          <a:gd name="connsiteX2" fmla="*/ 1740534 w 4464501"/>
                          <a:gd name="connsiteY2" fmla="*/ 3850550 h 4138027"/>
                          <a:gd name="connsiteX3" fmla="*/ 4245609 w 4464501"/>
                          <a:gd name="connsiteY3" fmla="*/ 3907700 h 4138027"/>
                          <a:gd name="connsiteX4" fmla="*/ 4426584 w 4464501"/>
                          <a:gd name="connsiteY4" fmla="*/ 1936025 h 4138027"/>
                          <a:gd name="connsiteX5" fmla="*/ 3874134 w 4464501"/>
                          <a:gd name="connsiteY5" fmla="*/ 1078775 h 4138027"/>
                          <a:gd name="connsiteX6" fmla="*/ 3102609 w 4464501"/>
                          <a:gd name="connsiteY6" fmla="*/ 11975 h 4138027"/>
                          <a:gd name="connsiteX7" fmla="*/ 721359 w 4464501"/>
                          <a:gd name="connsiteY7" fmla="*/ 483463 h 4138027"/>
                          <a:gd name="connsiteX0" fmla="*/ 734791 w 4477933"/>
                          <a:gd name="connsiteY0" fmla="*/ 492484 h 4147048"/>
                          <a:gd name="connsiteX1" fmla="*/ 20416 w 4477933"/>
                          <a:gd name="connsiteY1" fmla="*/ 1949809 h 4147048"/>
                          <a:gd name="connsiteX2" fmla="*/ 1753966 w 4477933"/>
                          <a:gd name="connsiteY2" fmla="*/ 3859571 h 4147048"/>
                          <a:gd name="connsiteX3" fmla="*/ 4259041 w 4477933"/>
                          <a:gd name="connsiteY3" fmla="*/ 3916721 h 4147048"/>
                          <a:gd name="connsiteX4" fmla="*/ 4440016 w 4477933"/>
                          <a:gd name="connsiteY4" fmla="*/ 1945046 h 4147048"/>
                          <a:gd name="connsiteX5" fmla="*/ 3887566 w 4477933"/>
                          <a:gd name="connsiteY5" fmla="*/ 1087796 h 4147048"/>
                          <a:gd name="connsiteX6" fmla="*/ 3116041 w 4477933"/>
                          <a:gd name="connsiteY6" fmla="*/ 20996 h 4147048"/>
                          <a:gd name="connsiteX7" fmla="*/ 734791 w 4477933"/>
                          <a:gd name="connsiteY7" fmla="*/ 492484 h 4147048"/>
                          <a:gd name="connsiteX0" fmla="*/ 734791 w 4568166"/>
                          <a:gd name="connsiteY0" fmla="*/ 492484 h 4152853"/>
                          <a:gd name="connsiteX1" fmla="*/ 20416 w 4568166"/>
                          <a:gd name="connsiteY1" fmla="*/ 1949809 h 4152853"/>
                          <a:gd name="connsiteX2" fmla="*/ 1753966 w 4568166"/>
                          <a:gd name="connsiteY2" fmla="*/ 3859571 h 4152853"/>
                          <a:gd name="connsiteX3" fmla="*/ 4259041 w 4568166"/>
                          <a:gd name="connsiteY3" fmla="*/ 3916721 h 4152853"/>
                          <a:gd name="connsiteX4" fmla="*/ 4487641 w 4568166"/>
                          <a:gd name="connsiteY4" fmla="*/ 2164121 h 4152853"/>
                          <a:gd name="connsiteX5" fmla="*/ 3887566 w 4568166"/>
                          <a:gd name="connsiteY5" fmla="*/ 1087796 h 4152853"/>
                          <a:gd name="connsiteX6" fmla="*/ 3116041 w 4568166"/>
                          <a:gd name="connsiteY6" fmla="*/ 20996 h 4152853"/>
                          <a:gd name="connsiteX7" fmla="*/ 734791 w 4568166"/>
                          <a:gd name="connsiteY7" fmla="*/ 492484 h 4152853"/>
                          <a:gd name="connsiteX0" fmla="*/ 734791 w 4599178"/>
                          <a:gd name="connsiteY0" fmla="*/ 492484 h 4152853"/>
                          <a:gd name="connsiteX1" fmla="*/ 20416 w 4599178"/>
                          <a:gd name="connsiteY1" fmla="*/ 1949809 h 4152853"/>
                          <a:gd name="connsiteX2" fmla="*/ 1753966 w 4599178"/>
                          <a:gd name="connsiteY2" fmla="*/ 3859571 h 4152853"/>
                          <a:gd name="connsiteX3" fmla="*/ 4259041 w 4599178"/>
                          <a:gd name="connsiteY3" fmla="*/ 3916721 h 4152853"/>
                          <a:gd name="connsiteX4" fmla="*/ 4487641 w 4599178"/>
                          <a:gd name="connsiteY4" fmla="*/ 2164121 h 4152853"/>
                          <a:gd name="connsiteX5" fmla="*/ 3887566 w 4599178"/>
                          <a:gd name="connsiteY5" fmla="*/ 1087796 h 4152853"/>
                          <a:gd name="connsiteX6" fmla="*/ 3116041 w 4599178"/>
                          <a:gd name="connsiteY6" fmla="*/ 20996 h 4152853"/>
                          <a:gd name="connsiteX7" fmla="*/ 734791 w 4599178"/>
                          <a:gd name="connsiteY7" fmla="*/ 492484 h 4152853"/>
                          <a:gd name="connsiteX0" fmla="*/ 734791 w 4585447"/>
                          <a:gd name="connsiteY0" fmla="*/ 492484 h 4152853"/>
                          <a:gd name="connsiteX1" fmla="*/ 20416 w 4585447"/>
                          <a:gd name="connsiteY1" fmla="*/ 1949809 h 4152853"/>
                          <a:gd name="connsiteX2" fmla="*/ 1753966 w 4585447"/>
                          <a:gd name="connsiteY2" fmla="*/ 3859571 h 4152853"/>
                          <a:gd name="connsiteX3" fmla="*/ 4259041 w 4585447"/>
                          <a:gd name="connsiteY3" fmla="*/ 3916721 h 4152853"/>
                          <a:gd name="connsiteX4" fmla="*/ 4487641 w 4585447"/>
                          <a:gd name="connsiteY4" fmla="*/ 2164121 h 4152853"/>
                          <a:gd name="connsiteX5" fmla="*/ 3887566 w 4585447"/>
                          <a:gd name="connsiteY5" fmla="*/ 1087796 h 4152853"/>
                          <a:gd name="connsiteX6" fmla="*/ 3116041 w 4585447"/>
                          <a:gd name="connsiteY6" fmla="*/ 20996 h 4152853"/>
                          <a:gd name="connsiteX7" fmla="*/ 734791 w 4585447"/>
                          <a:gd name="connsiteY7" fmla="*/ 492484 h 4152853"/>
                          <a:gd name="connsiteX0" fmla="*/ 734791 w 4549003"/>
                          <a:gd name="connsiteY0" fmla="*/ 492484 h 4151104"/>
                          <a:gd name="connsiteX1" fmla="*/ 20416 w 4549003"/>
                          <a:gd name="connsiteY1" fmla="*/ 1949809 h 4151104"/>
                          <a:gd name="connsiteX2" fmla="*/ 1753966 w 4549003"/>
                          <a:gd name="connsiteY2" fmla="*/ 3859571 h 4151104"/>
                          <a:gd name="connsiteX3" fmla="*/ 4259041 w 4549003"/>
                          <a:gd name="connsiteY3" fmla="*/ 3916721 h 4151104"/>
                          <a:gd name="connsiteX4" fmla="*/ 4487641 w 4549003"/>
                          <a:gd name="connsiteY4" fmla="*/ 2164121 h 4151104"/>
                          <a:gd name="connsiteX5" fmla="*/ 3887566 w 4549003"/>
                          <a:gd name="connsiteY5" fmla="*/ 1087796 h 4151104"/>
                          <a:gd name="connsiteX6" fmla="*/ 3116041 w 4549003"/>
                          <a:gd name="connsiteY6" fmla="*/ 20996 h 4151104"/>
                          <a:gd name="connsiteX7" fmla="*/ 734791 w 4549003"/>
                          <a:gd name="connsiteY7" fmla="*/ 492484 h 4151104"/>
                          <a:gd name="connsiteX0" fmla="*/ 724098 w 4538310"/>
                          <a:gd name="connsiteY0" fmla="*/ 554915 h 4213535"/>
                          <a:gd name="connsiteX1" fmla="*/ 9723 w 4538310"/>
                          <a:gd name="connsiteY1" fmla="*/ 2012240 h 4213535"/>
                          <a:gd name="connsiteX2" fmla="*/ 1743273 w 4538310"/>
                          <a:gd name="connsiteY2" fmla="*/ 3922002 h 4213535"/>
                          <a:gd name="connsiteX3" fmla="*/ 4248348 w 4538310"/>
                          <a:gd name="connsiteY3" fmla="*/ 3979152 h 4213535"/>
                          <a:gd name="connsiteX4" fmla="*/ 4476948 w 4538310"/>
                          <a:gd name="connsiteY4" fmla="*/ 2226552 h 4213535"/>
                          <a:gd name="connsiteX5" fmla="*/ 3876873 w 4538310"/>
                          <a:gd name="connsiteY5" fmla="*/ 1150227 h 4213535"/>
                          <a:gd name="connsiteX6" fmla="*/ 3100586 w 4538310"/>
                          <a:gd name="connsiteY6" fmla="*/ 19133 h 4213535"/>
                          <a:gd name="connsiteX7" fmla="*/ 724098 w 4538310"/>
                          <a:gd name="connsiteY7" fmla="*/ 554915 h 4213535"/>
                          <a:gd name="connsiteX0" fmla="*/ 739199 w 4553411"/>
                          <a:gd name="connsiteY0" fmla="*/ 553896 h 4212516"/>
                          <a:gd name="connsiteX1" fmla="*/ 24824 w 4553411"/>
                          <a:gd name="connsiteY1" fmla="*/ 2011221 h 4212516"/>
                          <a:gd name="connsiteX2" fmla="*/ 1758374 w 4553411"/>
                          <a:gd name="connsiteY2" fmla="*/ 3920983 h 4212516"/>
                          <a:gd name="connsiteX3" fmla="*/ 4263449 w 4553411"/>
                          <a:gd name="connsiteY3" fmla="*/ 3978133 h 4212516"/>
                          <a:gd name="connsiteX4" fmla="*/ 4492049 w 4553411"/>
                          <a:gd name="connsiteY4" fmla="*/ 2225533 h 4212516"/>
                          <a:gd name="connsiteX5" fmla="*/ 3891974 w 4553411"/>
                          <a:gd name="connsiteY5" fmla="*/ 1149208 h 4212516"/>
                          <a:gd name="connsiteX6" fmla="*/ 3115687 w 4553411"/>
                          <a:gd name="connsiteY6" fmla="*/ 18114 h 4212516"/>
                          <a:gd name="connsiteX7" fmla="*/ 739199 w 4553411"/>
                          <a:gd name="connsiteY7" fmla="*/ 553896 h 4212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553411" h="4212516">
                            <a:moveTo>
                              <a:pt x="739199" y="553896"/>
                            </a:moveTo>
                            <a:cubicBezTo>
                              <a:pt x="-30738" y="862268"/>
                              <a:pt x="-40263" y="1440515"/>
                              <a:pt x="24824" y="2011221"/>
                            </a:cubicBezTo>
                            <a:cubicBezTo>
                              <a:pt x="89911" y="2581927"/>
                              <a:pt x="632838" y="3497914"/>
                              <a:pt x="1758374" y="3920983"/>
                            </a:cubicBezTo>
                            <a:cubicBezTo>
                              <a:pt x="2883910" y="4344052"/>
                              <a:pt x="3931661" y="4255946"/>
                              <a:pt x="4263449" y="3978133"/>
                            </a:cubicBezTo>
                            <a:cubicBezTo>
                              <a:pt x="4595237" y="3700320"/>
                              <a:pt x="4596823" y="2754169"/>
                              <a:pt x="4492049" y="2225533"/>
                            </a:cubicBezTo>
                            <a:cubicBezTo>
                              <a:pt x="4387275" y="1696897"/>
                              <a:pt x="4112637" y="1469883"/>
                              <a:pt x="3891974" y="1149208"/>
                            </a:cubicBezTo>
                            <a:cubicBezTo>
                              <a:pt x="3671312" y="828533"/>
                              <a:pt x="3641149" y="117333"/>
                              <a:pt x="3115687" y="18114"/>
                            </a:cubicBezTo>
                            <a:cubicBezTo>
                              <a:pt x="2590225" y="-81105"/>
                              <a:pt x="1509136" y="245524"/>
                              <a:pt x="739199" y="553896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alpha val="25000"/>
                            </a:schemeClr>
                          </a:gs>
                          <a:gs pos="86000">
                            <a:srgbClr val="FF0000"/>
                          </a:gs>
                          <a:gs pos="100000">
                            <a:srgbClr val="FF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19050">
                        <a:solidFill>
                          <a:srgbClr val="FF0000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72" name="Freeform 4671">
                        <a:extLst>
                          <a:ext uri="{FF2B5EF4-FFF2-40B4-BE49-F238E27FC236}">
                            <a16:creationId xmlns:a16="http://schemas.microsoft.com/office/drawing/2014/main" id="{92099330-AE48-2D43-A91E-5EB6F0453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50773" y="1507171"/>
                        <a:ext cx="4046478" cy="2394903"/>
                      </a:xfrm>
                      <a:custGeom>
                        <a:avLst/>
                        <a:gdLst>
                          <a:gd name="connsiteX0" fmla="*/ 119406 w 3800834"/>
                          <a:gd name="connsiteY0" fmla="*/ 152586 h 2545951"/>
                          <a:gd name="connsiteX1" fmla="*/ 1802156 w 3800834"/>
                          <a:gd name="connsiteY1" fmla="*/ 186 h 2545951"/>
                          <a:gd name="connsiteX2" fmla="*/ 2459381 w 3800834"/>
                          <a:gd name="connsiteY2" fmla="*/ 120836 h 2545951"/>
                          <a:gd name="connsiteX3" fmla="*/ 3738906 w 3800834"/>
                          <a:gd name="connsiteY3" fmla="*/ 101786 h 2545951"/>
                          <a:gd name="connsiteX4" fmla="*/ 3605556 w 3800834"/>
                          <a:gd name="connsiteY4" fmla="*/ 254186 h 2545951"/>
                          <a:gd name="connsiteX5" fmla="*/ 3656356 w 3800834"/>
                          <a:gd name="connsiteY5" fmla="*/ 527236 h 2545951"/>
                          <a:gd name="connsiteX6" fmla="*/ 2446681 w 3800834"/>
                          <a:gd name="connsiteY6" fmla="*/ 886011 h 2545951"/>
                          <a:gd name="connsiteX7" fmla="*/ 2341906 w 3800834"/>
                          <a:gd name="connsiteY7" fmla="*/ 2365561 h 2545951"/>
                          <a:gd name="connsiteX8" fmla="*/ 1738656 w 3800834"/>
                          <a:gd name="connsiteY8" fmla="*/ 2422711 h 2545951"/>
                          <a:gd name="connsiteX9" fmla="*/ 1770406 w 3800834"/>
                          <a:gd name="connsiteY9" fmla="*/ 1473386 h 2545951"/>
                          <a:gd name="connsiteX10" fmla="*/ 1941856 w 3800834"/>
                          <a:gd name="connsiteY10" fmla="*/ 536761 h 2545951"/>
                          <a:gd name="connsiteX11" fmla="*/ 544856 w 3800834"/>
                          <a:gd name="connsiteY11" fmla="*/ 524061 h 2545951"/>
                          <a:gd name="connsiteX12" fmla="*/ 182906 w 3800834"/>
                          <a:gd name="connsiteY12" fmla="*/ 606611 h 2545951"/>
                          <a:gd name="connsiteX13" fmla="*/ 119406 w 3800834"/>
                          <a:gd name="connsiteY13" fmla="*/ 152586 h 2545951"/>
                          <a:gd name="connsiteX0" fmla="*/ 119406 w 3800834"/>
                          <a:gd name="connsiteY0" fmla="*/ 152586 h 2545951"/>
                          <a:gd name="connsiteX1" fmla="*/ 1802156 w 3800834"/>
                          <a:gd name="connsiteY1" fmla="*/ 186 h 2545951"/>
                          <a:gd name="connsiteX2" fmla="*/ 2459381 w 3800834"/>
                          <a:gd name="connsiteY2" fmla="*/ 120836 h 2545951"/>
                          <a:gd name="connsiteX3" fmla="*/ 3738906 w 3800834"/>
                          <a:gd name="connsiteY3" fmla="*/ 101786 h 2545951"/>
                          <a:gd name="connsiteX4" fmla="*/ 3605556 w 3800834"/>
                          <a:gd name="connsiteY4" fmla="*/ 254186 h 2545951"/>
                          <a:gd name="connsiteX5" fmla="*/ 3656356 w 3800834"/>
                          <a:gd name="connsiteY5" fmla="*/ 527236 h 2545951"/>
                          <a:gd name="connsiteX6" fmla="*/ 2446681 w 3800834"/>
                          <a:gd name="connsiteY6" fmla="*/ 886011 h 2545951"/>
                          <a:gd name="connsiteX7" fmla="*/ 2341906 w 3800834"/>
                          <a:gd name="connsiteY7" fmla="*/ 2365561 h 2545951"/>
                          <a:gd name="connsiteX8" fmla="*/ 1738656 w 3800834"/>
                          <a:gd name="connsiteY8" fmla="*/ 2422711 h 2545951"/>
                          <a:gd name="connsiteX9" fmla="*/ 1770406 w 3800834"/>
                          <a:gd name="connsiteY9" fmla="*/ 1473386 h 2545951"/>
                          <a:gd name="connsiteX10" fmla="*/ 1941856 w 3800834"/>
                          <a:gd name="connsiteY10" fmla="*/ 536761 h 2545951"/>
                          <a:gd name="connsiteX11" fmla="*/ 544856 w 3800834"/>
                          <a:gd name="connsiteY11" fmla="*/ 524061 h 2545951"/>
                          <a:gd name="connsiteX12" fmla="*/ 182906 w 3800834"/>
                          <a:gd name="connsiteY12" fmla="*/ 606611 h 2545951"/>
                          <a:gd name="connsiteX13" fmla="*/ 119406 w 3800834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8678 w 3740106"/>
                          <a:gd name="connsiteY0" fmla="*/ 152586 h 2545951"/>
                          <a:gd name="connsiteX1" fmla="*/ 1741428 w 3740106"/>
                          <a:gd name="connsiteY1" fmla="*/ 186 h 2545951"/>
                          <a:gd name="connsiteX2" fmla="*/ 2398653 w 3740106"/>
                          <a:gd name="connsiteY2" fmla="*/ 120836 h 2545951"/>
                          <a:gd name="connsiteX3" fmla="*/ 3678178 w 3740106"/>
                          <a:gd name="connsiteY3" fmla="*/ 101786 h 2545951"/>
                          <a:gd name="connsiteX4" fmla="*/ 3544828 w 3740106"/>
                          <a:gd name="connsiteY4" fmla="*/ 254186 h 2545951"/>
                          <a:gd name="connsiteX5" fmla="*/ 3595628 w 3740106"/>
                          <a:gd name="connsiteY5" fmla="*/ 527236 h 2545951"/>
                          <a:gd name="connsiteX6" fmla="*/ 2385953 w 3740106"/>
                          <a:gd name="connsiteY6" fmla="*/ 886011 h 2545951"/>
                          <a:gd name="connsiteX7" fmla="*/ 2281178 w 3740106"/>
                          <a:gd name="connsiteY7" fmla="*/ 2365561 h 2545951"/>
                          <a:gd name="connsiteX8" fmla="*/ 1677928 w 3740106"/>
                          <a:gd name="connsiteY8" fmla="*/ 2422711 h 2545951"/>
                          <a:gd name="connsiteX9" fmla="*/ 1709678 w 3740106"/>
                          <a:gd name="connsiteY9" fmla="*/ 1473386 h 2545951"/>
                          <a:gd name="connsiteX10" fmla="*/ 1881128 w 3740106"/>
                          <a:gd name="connsiteY10" fmla="*/ 536761 h 2545951"/>
                          <a:gd name="connsiteX11" fmla="*/ 484128 w 3740106"/>
                          <a:gd name="connsiteY11" fmla="*/ 524061 h 2545951"/>
                          <a:gd name="connsiteX12" fmla="*/ 122178 w 3740106"/>
                          <a:gd name="connsiteY12" fmla="*/ 606611 h 2545951"/>
                          <a:gd name="connsiteX13" fmla="*/ 58678 w 3740106"/>
                          <a:gd name="connsiteY13" fmla="*/ 152586 h 2545951"/>
                          <a:gd name="connsiteX0" fmla="*/ 58678 w 3740106"/>
                          <a:gd name="connsiteY0" fmla="*/ 152586 h 2537125"/>
                          <a:gd name="connsiteX1" fmla="*/ 1741428 w 3740106"/>
                          <a:gd name="connsiteY1" fmla="*/ 186 h 2537125"/>
                          <a:gd name="connsiteX2" fmla="*/ 2398653 w 3740106"/>
                          <a:gd name="connsiteY2" fmla="*/ 120836 h 2537125"/>
                          <a:gd name="connsiteX3" fmla="*/ 3678178 w 3740106"/>
                          <a:gd name="connsiteY3" fmla="*/ 101786 h 2537125"/>
                          <a:gd name="connsiteX4" fmla="*/ 3544828 w 3740106"/>
                          <a:gd name="connsiteY4" fmla="*/ 254186 h 2537125"/>
                          <a:gd name="connsiteX5" fmla="*/ 3595628 w 3740106"/>
                          <a:gd name="connsiteY5" fmla="*/ 527236 h 2537125"/>
                          <a:gd name="connsiteX6" fmla="*/ 2385953 w 3740106"/>
                          <a:gd name="connsiteY6" fmla="*/ 886011 h 2537125"/>
                          <a:gd name="connsiteX7" fmla="*/ 2281178 w 3740106"/>
                          <a:gd name="connsiteY7" fmla="*/ 2365561 h 2537125"/>
                          <a:gd name="connsiteX8" fmla="*/ 1681103 w 3740106"/>
                          <a:gd name="connsiteY8" fmla="*/ 2406836 h 2537125"/>
                          <a:gd name="connsiteX9" fmla="*/ 1709678 w 3740106"/>
                          <a:gd name="connsiteY9" fmla="*/ 1473386 h 2537125"/>
                          <a:gd name="connsiteX10" fmla="*/ 1881128 w 3740106"/>
                          <a:gd name="connsiteY10" fmla="*/ 536761 h 2537125"/>
                          <a:gd name="connsiteX11" fmla="*/ 484128 w 3740106"/>
                          <a:gd name="connsiteY11" fmla="*/ 524061 h 2537125"/>
                          <a:gd name="connsiteX12" fmla="*/ 122178 w 3740106"/>
                          <a:gd name="connsiteY12" fmla="*/ 606611 h 2537125"/>
                          <a:gd name="connsiteX13" fmla="*/ 58678 w 3740106"/>
                          <a:gd name="connsiteY13" fmla="*/ 152586 h 2537125"/>
                          <a:gd name="connsiteX0" fmla="*/ 58678 w 3740106"/>
                          <a:gd name="connsiteY0" fmla="*/ 152586 h 2537125"/>
                          <a:gd name="connsiteX1" fmla="*/ 1741428 w 3740106"/>
                          <a:gd name="connsiteY1" fmla="*/ 186 h 2537125"/>
                          <a:gd name="connsiteX2" fmla="*/ 2398653 w 3740106"/>
                          <a:gd name="connsiteY2" fmla="*/ 120836 h 2537125"/>
                          <a:gd name="connsiteX3" fmla="*/ 3678178 w 3740106"/>
                          <a:gd name="connsiteY3" fmla="*/ 101786 h 2537125"/>
                          <a:gd name="connsiteX4" fmla="*/ 3544828 w 3740106"/>
                          <a:gd name="connsiteY4" fmla="*/ 254186 h 2537125"/>
                          <a:gd name="connsiteX5" fmla="*/ 3595628 w 3740106"/>
                          <a:gd name="connsiteY5" fmla="*/ 527236 h 2537125"/>
                          <a:gd name="connsiteX6" fmla="*/ 2385953 w 3740106"/>
                          <a:gd name="connsiteY6" fmla="*/ 886011 h 2537125"/>
                          <a:gd name="connsiteX7" fmla="*/ 2281178 w 3740106"/>
                          <a:gd name="connsiteY7" fmla="*/ 2365561 h 2537125"/>
                          <a:gd name="connsiteX8" fmla="*/ 1681103 w 3740106"/>
                          <a:gd name="connsiteY8" fmla="*/ 2406836 h 2537125"/>
                          <a:gd name="connsiteX9" fmla="*/ 1709678 w 3740106"/>
                          <a:gd name="connsiteY9" fmla="*/ 1473386 h 2537125"/>
                          <a:gd name="connsiteX10" fmla="*/ 1881128 w 3740106"/>
                          <a:gd name="connsiteY10" fmla="*/ 536761 h 2537125"/>
                          <a:gd name="connsiteX11" fmla="*/ 484128 w 3740106"/>
                          <a:gd name="connsiteY11" fmla="*/ 524061 h 2537125"/>
                          <a:gd name="connsiteX12" fmla="*/ 122178 w 3740106"/>
                          <a:gd name="connsiteY12" fmla="*/ 606611 h 2537125"/>
                          <a:gd name="connsiteX13" fmla="*/ 58678 w 3740106"/>
                          <a:gd name="connsiteY13" fmla="*/ 152586 h 2537125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39807"/>
                          <a:gd name="connsiteX1" fmla="*/ 1741428 w 3740106"/>
                          <a:gd name="connsiteY1" fmla="*/ 186 h 2439807"/>
                          <a:gd name="connsiteX2" fmla="*/ 2398653 w 3740106"/>
                          <a:gd name="connsiteY2" fmla="*/ 120836 h 2439807"/>
                          <a:gd name="connsiteX3" fmla="*/ 3678178 w 3740106"/>
                          <a:gd name="connsiteY3" fmla="*/ 101786 h 2439807"/>
                          <a:gd name="connsiteX4" fmla="*/ 3544828 w 3740106"/>
                          <a:gd name="connsiteY4" fmla="*/ 254186 h 2439807"/>
                          <a:gd name="connsiteX5" fmla="*/ 3595628 w 3740106"/>
                          <a:gd name="connsiteY5" fmla="*/ 527236 h 2439807"/>
                          <a:gd name="connsiteX6" fmla="*/ 2385953 w 3740106"/>
                          <a:gd name="connsiteY6" fmla="*/ 886011 h 2439807"/>
                          <a:gd name="connsiteX7" fmla="*/ 2287528 w 3740106"/>
                          <a:gd name="connsiteY7" fmla="*/ 2362386 h 2439807"/>
                          <a:gd name="connsiteX8" fmla="*/ 1681103 w 3740106"/>
                          <a:gd name="connsiteY8" fmla="*/ 2406836 h 2439807"/>
                          <a:gd name="connsiteX9" fmla="*/ 1709678 w 3740106"/>
                          <a:gd name="connsiteY9" fmla="*/ 1473386 h 2439807"/>
                          <a:gd name="connsiteX10" fmla="*/ 1881128 w 3740106"/>
                          <a:gd name="connsiteY10" fmla="*/ 536761 h 2439807"/>
                          <a:gd name="connsiteX11" fmla="*/ 484128 w 3740106"/>
                          <a:gd name="connsiteY11" fmla="*/ 524061 h 2439807"/>
                          <a:gd name="connsiteX12" fmla="*/ 122178 w 3740106"/>
                          <a:gd name="connsiteY12" fmla="*/ 606611 h 2439807"/>
                          <a:gd name="connsiteX13" fmla="*/ 58678 w 3740106"/>
                          <a:gd name="connsiteY13" fmla="*/ 152586 h 2439807"/>
                          <a:gd name="connsiteX0" fmla="*/ 58678 w 3740106"/>
                          <a:gd name="connsiteY0" fmla="*/ 152586 h 2439807"/>
                          <a:gd name="connsiteX1" fmla="*/ 1741428 w 3740106"/>
                          <a:gd name="connsiteY1" fmla="*/ 186 h 2439807"/>
                          <a:gd name="connsiteX2" fmla="*/ 2398653 w 3740106"/>
                          <a:gd name="connsiteY2" fmla="*/ 120836 h 2439807"/>
                          <a:gd name="connsiteX3" fmla="*/ 3678178 w 3740106"/>
                          <a:gd name="connsiteY3" fmla="*/ 101786 h 2439807"/>
                          <a:gd name="connsiteX4" fmla="*/ 3544828 w 3740106"/>
                          <a:gd name="connsiteY4" fmla="*/ 254186 h 2439807"/>
                          <a:gd name="connsiteX5" fmla="*/ 3595628 w 3740106"/>
                          <a:gd name="connsiteY5" fmla="*/ 527236 h 2439807"/>
                          <a:gd name="connsiteX6" fmla="*/ 2385953 w 3740106"/>
                          <a:gd name="connsiteY6" fmla="*/ 886011 h 2439807"/>
                          <a:gd name="connsiteX7" fmla="*/ 2287528 w 3740106"/>
                          <a:gd name="connsiteY7" fmla="*/ 2362386 h 2439807"/>
                          <a:gd name="connsiteX8" fmla="*/ 1681103 w 3740106"/>
                          <a:gd name="connsiteY8" fmla="*/ 2406836 h 2439807"/>
                          <a:gd name="connsiteX9" fmla="*/ 1709678 w 3740106"/>
                          <a:gd name="connsiteY9" fmla="*/ 1473386 h 2439807"/>
                          <a:gd name="connsiteX10" fmla="*/ 1881128 w 3740106"/>
                          <a:gd name="connsiteY10" fmla="*/ 536761 h 2439807"/>
                          <a:gd name="connsiteX11" fmla="*/ 484128 w 3740106"/>
                          <a:gd name="connsiteY11" fmla="*/ 524061 h 2439807"/>
                          <a:gd name="connsiteX12" fmla="*/ 122178 w 3740106"/>
                          <a:gd name="connsiteY12" fmla="*/ 606611 h 2439807"/>
                          <a:gd name="connsiteX13" fmla="*/ 58678 w 3740106"/>
                          <a:gd name="connsiteY13" fmla="*/ 152586 h 2439807"/>
                          <a:gd name="connsiteX0" fmla="*/ 58678 w 3740106"/>
                          <a:gd name="connsiteY0" fmla="*/ 152586 h 2406836"/>
                          <a:gd name="connsiteX1" fmla="*/ 1741428 w 3740106"/>
                          <a:gd name="connsiteY1" fmla="*/ 186 h 2406836"/>
                          <a:gd name="connsiteX2" fmla="*/ 2398653 w 3740106"/>
                          <a:gd name="connsiteY2" fmla="*/ 120836 h 2406836"/>
                          <a:gd name="connsiteX3" fmla="*/ 3678178 w 3740106"/>
                          <a:gd name="connsiteY3" fmla="*/ 101786 h 2406836"/>
                          <a:gd name="connsiteX4" fmla="*/ 3544828 w 3740106"/>
                          <a:gd name="connsiteY4" fmla="*/ 254186 h 2406836"/>
                          <a:gd name="connsiteX5" fmla="*/ 3595628 w 3740106"/>
                          <a:gd name="connsiteY5" fmla="*/ 527236 h 2406836"/>
                          <a:gd name="connsiteX6" fmla="*/ 2385953 w 3740106"/>
                          <a:gd name="connsiteY6" fmla="*/ 886011 h 2406836"/>
                          <a:gd name="connsiteX7" fmla="*/ 2287528 w 3740106"/>
                          <a:gd name="connsiteY7" fmla="*/ 2362386 h 2406836"/>
                          <a:gd name="connsiteX8" fmla="*/ 1681103 w 3740106"/>
                          <a:gd name="connsiteY8" fmla="*/ 2406836 h 2406836"/>
                          <a:gd name="connsiteX9" fmla="*/ 1709678 w 3740106"/>
                          <a:gd name="connsiteY9" fmla="*/ 1473386 h 2406836"/>
                          <a:gd name="connsiteX10" fmla="*/ 1881128 w 3740106"/>
                          <a:gd name="connsiteY10" fmla="*/ 536761 h 2406836"/>
                          <a:gd name="connsiteX11" fmla="*/ 484128 w 3740106"/>
                          <a:gd name="connsiteY11" fmla="*/ 524061 h 2406836"/>
                          <a:gd name="connsiteX12" fmla="*/ 122178 w 3740106"/>
                          <a:gd name="connsiteY12" fmla="*/ 606611 h 2406836"/>
                          <a:gd name="connsiteX13" fmla="*/ 58678 w 3740106"/>
                          <a:gd name="connsiteY13" fmla="*/ 152586 h 24068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897253"/>
                          <a:gd name="connsiteY0" fmla="*/ 152586 h 2394136"/>
                          <a:gd name="connsiteX1" fmla="*/ 1741428 w 3897253"/>
                          <a:gd name="connsiteY1" fmla="*/ 186 h 2394136"/>
                          <a:gd name="connsiteX2" fmla="*/ 2398653 w 3897253"/>
                          <a:gd name="connsiteY2" fmla="*/ 120836 h 2394136"/>
                          <a:gd name="connsiteX3" fmla="*/ 3678178 w 3897253"/>
                          <a:gd name="connsiteY3" fmla="*/ 101786 h 2394136"/>
                          <a:gd name="connsiteX4" fmla="*/ 3544828 w 3897253"/>
                          <a:gd name="connsiteY4" fmla="*/ 254186 h 2394136"/>
                          <a:gd name="connsiteX5" fmla="*/ 3897253 w 3897253"/>
                          <a:gd name="connsiteY5" fmla="*/ 609786 h 2394136"/>
                          <a:gd name="connsiteX6" fmla="*/ 2385953 w 3897253"/>
                          <a:gd name="connsiteY6" fmla="*/ 886011 h 2394136"/>
                          <a:gd name="connsiteX7" fmla="*/ 2287528 w 3897253"/>
                          <a:gd name="connsiteY7" fmla="*/ 2362386 h 2394136"/>
                          <a:gd name="connsiteX8" fmla="*/ 1684278 w 3897253"/>
                          <a:gd name="connsiteY8" fmla="*/ 2394136 h 2394136"/>
                          <a:gd name="connsiteX9" fmla="*/ 1709678 w 3897253"/>
                          <a:gd name="connsiteY9" fmla="*/ 1473386 h 2394136"/>
                          <a:gd name="connsiteX10" fmla="*/ 1881128 w 3897253"/>
                          <a:gd name="connsiteY10" fmla="*/ 536761 h 2394136"/>
                          <a:gd name="connsiteX11" fmla="*/ 484128 w 3897253"/>
                          <a:gd name="connsiteY11" fmla="*/ 524061 h 2394136"/>
                          <a:gd name="connsiteX12" fmla="*/ 122178 w 3897253"/>
                          <a:gd name="connsiteY12" fmla="*/ 606611 h 2394136"/>
                          <a:gd name="connsiteX13" fmla="*/ 58678 w 389725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101786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101786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98611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626 h 2394176"/>
                          <a:gd name="connsiteX1" fmla="*/ 1741428 w 4046478"/>
                          <a:gd name="connsiteY1" fmla="*/ 226 h 2394176"/>
                          <a:gd name="connsiteX2" fmla="*/ 2398653 w 4046478"/>
                          <a:gd name="connsiteY2" fmla="*/ 120876 h 2394176"/>
                          <a:gd name="connsiteX3" fmla="*/ 4046478 w 4046478"/>
                          <a:gd name="connsiteY3" fmla="*/ 222476 h 2394176"/>
                          <a:gd name="connsiteX4" fmla="*/ 3897253 w 4046478"/>
                          <a:gd name="connsiteY4" fmla="*/ 609826 h 2394176"/>
                          <a:gd name="connsiteX5" fmla="*/ 2385953 w 4046478"/>
                          <a:gd name="connsiteY5" fmla="*/ 886051 h 2394176"/>
                          <a:gd name="connsiteX6" fmla="*/ 2287528 w 4046478"/>
                          <a:gd name="connsiteY6" fmla="*/ 2362426 h 2394176"/>
                          <a:gd name="connsiteX7" fmla="*/ 1684278 w 4046478"/>
                          <a:gd name="connsiteY7" fmla="*/ 2394176 h 2394176"/>
                          <a:gd name="connsiteX8" fmla="*/ 1709678 w 4046478"/>
                          <a:gd name="connsiteY8" fmla="*/ 1473426 h 2394176"/>
                          <a:gd name="connsiteX9" fmla="*/ 1881128 w 4046478"/>
                          <a:gd name="connsiteY9" fmla="*/ 536801 h 2394176"/>
                          <a:gd name="connsiteX10" fmla="*/ 484128 w 4046478"/>
                          <a:gd name="connsiteY10" fmla="*/ 524101 h 2394176"/>
                          <a:gd name="connsiteX11" fmla="*/ 122178 w 4046478"/>
                          <a:gd name="connsiteY11" fmla="*/ 606651 h 2394176"/>
                          <a:gd name="connsiteX12" fmla="*/ 58678 w 4046478"/>
                          <a:gd name="connsiteY12" fmla="*/ 152626 h 2394176"/>
                          <a:gd name="connsiteX0" fmla="*/ 58678 w 4046478"/>
                          <a:gd name="connsiteY0" fmla="*/ 152626 h 2394176"/>
                          <a:gd name="connsiteX1" fmla="*/ 1741428 w 4046478"/>
                          <a:gd name="connsiteY1" fmla="*/ 226 h 2394176"/>
                          <a:gd name="connsiteX2" fmla="*/ 2398653 w 4046478"/>
                          <a:gd name="connsiteY2" fmla="*/ 120876 h 2394176"/>
                          <a:gd name="connsiteX3" fmla="*/ 4046478 w 4046478"/>
                          <a:gd name="connsiteY3" fmla="*/ 222476 h 2394176"/>
                          <a:gd name="connsiteX4" fmla="*/ 3897253 w 4046478"/>
                          <a:gd name="connsiteY4" fmla="*/ 609826 h 2394176"/>
                          <a:gd name="connsiteX5" fmla="*/ 2385953 w 4046478"/>
                          <a:gd name="connsiteY5" fmla="*/ 886051 h 2394176"/>
                          <a:gd name="connsiteX6" fmla="*/ 2287528 w 4046478"/>
                          <a:gd name="connsiteY6" fmla="*/ 2362426 h 2394176"/>
                          <a:gd name="connsiteX7" fmla="*/ 1684278 w 4046478"/>
                          <a:gd name="connsiteY7" fmla="*/ 2394176 h 2394176"/>
                          <a:gd name="connsiteX8" fmla="*/ 1709678 w 4046478"/>
                          <a:gd name="connsiteY8" fmla="*/ 1473426 h 2394176"/>
                          <a:gd name="connsiteX9" fmla="*/ 1881128 w 4046478"/>
                          <a:gd name="connsiteY9" fmla="*/ 536801 h 2394176"/>
                          <a:gd name="connsiteX10" fmla="*/ 484128 w 4046478"/>
                          <a:gd name="connsiteY10" fmla="*/ 524101 h 2394176"/>
                          <a:gd name="connsiteX11" fmla="*/ 122178 w 4046478"/>
                          <a:gd name="connsiteY11" fmla="*/ 606651 h 2394176"/>
                          <a:gd name="connsiteX12" fmla="*/ 58678 w 4046478"/>
                          <a:gd name="connsiteY12" fmla="*/ 152626 h 2394176"/>
                          <a:gd name="connsiteX0" fmla="*/ 58678 w 4046478"/>
                          <a:gd name="connsiteY0" fmla="*/ 152812 h 2394362"/>
                          <a:gd name="connsiteX1" fmla="*/ 1741428 w 4046478"/>
                          <a:gd name="connsiteY1" fmla="*/ 412 h 2394362"/>
                          <a:gd name="connsiteX2" fmla="*/ 2398653 w 4046478"/>
                          <a:gd name="connsiteY2" fmla="*/ 111537 h 2394362"/>
                          <a:gd name="connsiteX3" fmla="*/ 4046478 w 4046478"/>
                          <a:gd name="connsiteY3" fmla="*/ 222662 h 2394362"/>
                          <a:gd name="connsiteX4" fmla="*/ 3897253 w 4046478"/>
                          <a:gd name="connsiteY4" fmla="*/ 610012 h 2394362"/>
                          <a:gd name="connsiteX5" fmla="*/ 2385953 w 4046478"/>
                          <a:gd name="connsiteY5" fmla="*/ 886237 h 2394362"/>
                          <a:gd name="connsiteX6" fmla="*/ 2287528 w 4046478"/>
                          <a:gd name="connsiteY6" fmla="*/ 2362612 h 2394362"/>
                          <a:gd name="connsiteX7" fmla="*/ 1684278 w 4046478"/>
                          <a:gd name="connsiteY7" fmla="*/ 2394362 h 2394362"/>
                          <a:gd name="connsiteX8" fmla="*/ 1709678 w 4046478"/>
                          <a:gd name="connsiteY8" fmla="*/ 1473612 h 2394362"/>
                          <a:gd name="connsiteX9" fmla="*/ 1881128 w 4046478"/>
                          <a:gd name="connsiteY9" fmla="*/ 536987 h 2394362"/>
                          <a:gd name="connsiteX10" fmla="*/ 484128 w 4046478"/>
                          <a:gd name="connsiteY10" fmla="*/ 524287 h 2394362"/>
                          <a:gd name="connsiteX11" fmla="*/ 122178 w 4046478"/>
                          <a:gd name="connsiteY11" fmla="*/ 606837 h 2394362"/>
                          <a:gd name="connsiteX12" fmla="*/ 58678 w 4046478"/>
                          <a:gd name="connsiteY12" fmla="*/ 152812 h 2394362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719 h 2394269"/>
                          <a:gd name="connsiteX1" fmla="*/ 1741428 w 4046478"/>
                          <a:gd name="connsiteY1" fmla="*/ 319 h 2394269"/>
                          <a:gd name="connsiteX2" fmla="*/ 2398653 w 4046478"/>
                          <a:gd name="connsiteY2" fmla="*/ 111444 h 2394269"/>
                          <a:gd name="connsiteX3" fmla="*/ 4046478 w 4046478"/>
                          <a:gd name="connsiteY3" fmla="*/ 222569 h 2394269"/>
                          <a:gd name="connsiteX4" fmla="*/ 3897253 w 4046478"/>
                          <a:gd name="connsiteY4" fmla="*/ 609919 h 2394269"/>
                          <a:gd name="connsiteX5" fmla="*/ 2385953 w 4046478"/>
                          <a:gd name="connsiteY5" fmla="*/ 886144 h 2394269"/>
                          <a:gd name="connsiteX6" fmla="*/ 2287528 w 4046478"/>
                          <a:gd name="connsiteY6" fmla="*/ 2362519 h 2394269"/>
                          <a:gd name="connsiteX7" fmla="*/ 1684278 w 4046478"/>
                          <a:gd name="connsiteY7" fmla="*/ 2394269 h 2394269"/>
                          <a:gd name="connsiteX8" fmla="*/ 1709678 w 4046478"/>
                          <a:gd name="connsiteY8" fmla="*/ 1473519 h 2394269"/>
                          <a:gd name="connsiteX9" fmla="*/ 1881128 w 4046478"/>
                          <a:gd name="connsiteY9" fmla="*/ 536894 h 2394269"/>
                          <a:gd name="connsiteX10" fmla="*/ 484128 w 4046478"/>
                          <a:gd name="connsiteY10" fmla="*/ 524194 h 2394269"/>
                          <a:gd name="connsiteX11" fmla="*/ 122178 w 4046478"/>
                          <a:gd name="connsiteY11" fmla="*/ 606744 h 2394269"/>
                          <a:gd name="connsiteX12" fmla="*/ 58678 w 4046478"/>
                          <a:gd name="connsiteY12" fmla="*/ 152719 h 2394269"/>
                          <a:gd name="connsiteX0" fmla="*/ 58678 w 4046478"/>
                          <a:gd name="connsiteY0" fmla="*/ 152719 h 2394269"/>
                          <a:gd name="connsiteX1" fmla="*/ 1369953 w 4046478"/>
                          <a:gd name="connsiteY1" fmla="*/ 319 h 2394269"/>
                          <a:gd name="connsiteX2" fmla="*/ 2398653 w 4046478"/>
                          <a:gd name="connsiteY2" fmla="*/ 111444 h 2394269"/>
                          <a:gd name="connsiteX3" fmla="*/ 4046478 w 4046478"/>
                          <a:gd name="connsiteY3" fmla="*/ 222569 h 2394269"/>
                          <a:gd name="connsiteX4" fmla="*/ 3897253 w 4046478"/>
                          <a:gd name="connsiteY4" fmla="*/ 609919 h 2394269"/>
                          <a:gd name="connsiteX5" fmla="*/ 2385953 w 4046478"/>
                          <a:gd name="connsiteY5" fmla="*/ 886144 h 2394269"/>
                          <a:gd name="connsiteX6" fmla="*/ 2287528 w 4046478"/>
                          <a:gd name="connsiteY6" fmla="*/ 2362519 h 2394269"/>
                          <a:gd name="connsiteX7" fmla="*/ 1684278 w 4046478"/>
                          <a:gd name="connsiteY7" fmla="*/ 2394269 h 2394269"/>
                          <a:gd name="connsiteX8" fmla="*/ 1709678 w 4046478"/>
                          <a:gd name="connsiteY8" fmla="*/ 1473519 h 2394269"/>
                          <a:gd name="connsiteX9" fmla="*/ 1881128 w 4046478"/>
                          <a:gd name="connsiteY9" fmla="*/ 536894 h 2394269"/>
                          <a:gd name="connsiteX10" fmla="*/ 484128 w 4046478"/>
                          <a:gd name="connsiteY10" fmla="*/ 524194 h 2394269"/>
                          <a:gd name="connsiteX11" fmla="*/ 122178 w 4046478"/>
                          <a:gd name="connsiteY11" fmla="*/ 606744 h 2394269"/>
                          <a:gd name="connsiteX12" fmla="*/ 58678 w 4046478"/>
                          <a:gd name="connsiteY12" fmla="*/ 152719 h 2394269"/>
                          <a:gd name="connsiteX0" fmla="*/ 58678 w 4046478"/>
                          <a:gd name="connsiteY0" fmla="*/ 152542 h 2394092"/>
                          <a:gd name="connsiteX1" fmla="*/ 1369953 w 4046478"/>
                          <a:gd name="connsiteY1" fmla="*/ 142 h 2394092"/>
                          <a:gd name="connsiteX2" fmla="*/ 2395478 w 4046478"/>
                          <a:gd name="connsiteY2" fmla="*/ 123967 h 2394092"/>
                          <a:gd name="connsiteX3" fmla="*/ 4046478 w 4046478"/>
                          <a:gd name="connsiteY3" fmla="*/ 222392 h 2394092"/>
                          <a:gd name="connsiteX4" fmla="*/ 3897253 w 4046478"/>
                          <a:gd name="connsiteY4" fmla="*/ 609742 h 2394092"/>
                          <a:gd name="connsiteX5" fmla="*/ 2385953 w 4046478"/>
                          <a:gd name="connsiteY5" fmla="*/ 885967 h 2394092"/>
                          <a:gd name="connsiteX6" fmla="*/ 2287528 w 4046478"/>
                          <a:gd name="connsiteY6" fmla="*/ 2362342 h 2394092"/>
                          <a:gd name="connsiteX7" fmla="*/ 1684278 w 4046478"/>
                          <a:gd name="connsiteY7" fmla="*/ 2394092 h 2394092"/>
                          <a:gd name="connsiteX8" fmla="*/ 1709678 w 4046478"/>
                          <a:gd name="connsiteY8" fmla="*/ 1473342 h 2394092"/>
                          <a:gd name="connsiteX9" fmla="*/ 1881128 w 4046478"/>
                          <a:gd name="connsiteY9" fmla="*/ 536717 h 2394092"/>
                          <a:gd name="connsiteX10" fmla="*/ 484128 w 4046478"/>
                          <a:gd name="connsiteY10" fmla="*/ 524017 h 2394092"/>
                          <a:gd name="connsiteX11" fmla="*/ 122178 w 4046478"/>
                          <a:gd name="connsiteY11" fmla="*/ 606567 h 2394092"/>
                          <a:gd name="connsiteX12" fmla="*/ 58678 w 4046478"/>
                          <a:gd name="connsiteY12" fmla="*/ 152542 h 2394092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566678 w 4046478"/>
                          <a:gd name="connsiteY10" fmla="*/ 51847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566678 w 4046478"/>
                          <a:gd name="connsiteY10" fmla="*/ 51847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4046478" h="2394903">
                            <a:moveTo>
                              <a:pt x="58678" y="153353"/>
                            </a:moveTo>
                            <a:cubicBezTo>
                              <a:pt x="328553" y="52282"/>
                              <a:pt x="980486" y="5716"/>
                              <a:pt x="1369953" y="953"/>
                            </a:cubicBezTo>
                            <a:cubicBezTo>
                              <a:pt x="1759420" y="-3810"/>
                              <a:pt x="2058928" y="5186"/>
                              <a:pt x="2395478" y="124778"/>
                            </a:cubicBezTo>
                            <a:cubicBezTo>
                              <a:pt x="2893953" y="31645"/>
                              <a:pt x="3349036" y="33761"/>
                              <a:pt x="4046478" y="223203"/>
                            </a:cubicBezTo>
                            <a:cubicBezTo>
                              <a:pt x="3949640" y="295170"/>
                              <a:pt x="3861799" y="359199"/>
                              <a:pt x="3897253" y="610553"/>
                            </a:cubicBezTo>
                            <a:cubicBezTo>
                              <a:pt x="3364382" y="496782"/>
                              <a:pt x="2485966" y="283528"/>
                              <a:pt x="2385953" y="886778"/>
                            </a:cubicBezTo>
                            <a:cubicBezTo>
                              <a:pt x="2285940" y="1490028"/>
                              <a:pt x="2274828" y="1779482"/>
                              <a:pt x="2287528" y="2363153"/>
                            </a:cubicBezTo>
                            <a:cubicBezTo>
                              <a:pt x="2103378" y="2130849"/>
                              <a:pt x="1766828" y="2089574"/>
                              <a:pt x="1684278" y="2394903"/>
                            </a:cubicBezTo>
                            <a:cubicBezTo>
                              <a:pt x="1608078" y="2182707"/>
                              <a:pt x="1676870" y="1783715"/>
                              <a:pt x="1709678" y="1474153"/>
                            </a:cubicBezTo>
                            <a:cubicBezTo>
                              <a:pt x="1742486" y="1164591"/>
                              <a:pt x="1844086" y="657649"/>
                              <a:pt x="1881128" y="537528"/>
                            </a:cubicBezTo>
                            <a:cubicBezTo>
                              <a:pt x="1676870" y="379307"/>
                              <a:pt x="875711" y="522711"/>
                              <a:pt x="566678" y="518478"/>
                            </a:cubicBezTo>
                            <a:cubicBezTo>
                              <a:pt x="273520" y="530120"/>
                              <a:pt x="317440" y="543349"/>
                              <a:pt x="122178" y="607378"/>
                            </a:cubicBezTo>
                            <a:cubicBezTo>
                              <a:pt x="38041" y="493607"/>
                              <a:pt x="-68322" y="286174"/>
                              <a:pt x="58678" y="153353"/>
                            </a:cubicBezTo>
                            <a:close/>
                          </a:path>
                        </a:pathLst>
                      </a:custGeom>
                      <a:solidFill>
                        <a:srgbClr val="CC66FF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73" name="Freeform 4672">
                        <a:extLst>
                          <a:ext uri="{FF2B5EF4-FFF2-40B4-BE49-F238E27FC236}">
                            <a16:creationId xmlns:a16="http://schemas.microsoft.com/office/drawing/2014/main" id="{48DC51E0-3B5D-AD4A-A531-ED237CCD2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34964" y="418158"/>
                        <a:ext cx="1647713" cy="2258367"/>
                      </a:xfrm>
                      <a:custGeom>
                        <a:avLst/>
                        <a:gdLst>
                          <a:gd name="connsiteX0" fmla="*/ 170049 w 1659166"/>
                          <a:gd name="connsiteY0" fmla="*/ 627 h 2286627"/>
                          <a:gd name="connsiteX1" fmla="*/ 12887 w 1659166"/>
                          <a:gd name="connsiteY1" fmla="*/ 276852 h 2286627"/>
                          <a:gd name="connsiteX2" fmla="*/ 489137 w 1659166"/>
                          <a:gd name="connsiteY2" fmla="*/ 876927 h 2286627"/>
                          <a:gd name="connsiteX3" fmla="*/ 489137 w 1659166"/>
                          <a:gd name="connsiteY3" fmla="*/ 2286627 h 2286627"/>
                          <a:gd name="connsiteX4" fmla="*/ 489137 w 1659166"/>
                          <a:gd name="connsiteY4" fmla="*/ 2286627 h 2286627"/>
                          <a:gd name="connsiteX5" fmla="*/ 1151124 w 1659166"/>
                          <a:gd name="connsiteY5" fmla="*/ 1977065 h 2286627"/>
                          <a:gd name="connsiteX6" fmla="*/ 1655949 w 1659166"/>
                          <a:gd name="connsiteY6" fmla="*/ 676902 h 2286627"/>
                          <a:gd name="connsiteX7" fmla="*/ 1346387 w 1659166"/>
                          <a:gd name="connsiteY7" fmla="*/ 338765 h 2286627"/>
                          <a:gd name="connsiteX8" fmla="*/ 936812 w 1659166"/>
                          <a:gd name="connsiteY8" fmla="*/ 695952 h 2286627"/>
                          <a:gd name="connsiteX9" fmla="*/ 774887 w 1659166"/>
                          <a:gd name="connsiteY9" fmla="*/ 410202 h 2286627"/>
                          <a:gd name="connsiteX10" fmla="*/ 860612 w 1659166"/>
                          <a:gd name="connsiteY10" fmla="*/ 157790 h 2286627"/>
                          <a:gd name="connsiteX11" fmla="*/ 598674 w 1659166"/>
                          <a:gd name="connsiteY11" fmla="*/ 29202 h 2286627"/>
                          <a:gd name="connsiteX12" fmla="*/ 536762 w 1659166"/>
                          <a:gd name="connsiteY12" fmla="*/ 195890 h 2286627"/>
                          <a:gd name="connsiteX13" fmla="*/ 170049 w 1659166"/>
                          <a:gd name="connsiteY13" fmla="*/ 627 h 2286627"/>
                          <a:gd name="connsiteX0" fmla="*/ 168181 w 1657298"/>
                          <a:gd name="connsiteY0" fmla="*/ 627 h 2286627"/>
                          <a:gd name="connsiteX1" fmla="*/ 11019 w 1657298"/>
                          <a:gd name="connsiteY1" fmla="*/ 276852 h 2286627"/>
                          <a:gd name="connsiteX2" fmla="*/ 454611 w 1657298"/>
                          <a:gd name="connsiteY2" fmla="*/ 886976 h 2286627"/>
                          <a:gd name="connsiteX3" fmla="*/ 487269 w 1657298"/>
                          <a:gd name="connsiteY3" fmla="*/ 2286627 h 2286627"/>
                          <a:gd name="connsiteX4" fmla="*/ 487269 w 1657298"/>
                          <a:gd name="connsiteY4" fmla="*/ 2286627 h 2286627"/>
                          <a:gd name="connsiteX5" fmla="*/ 1149256 w 1657298"/>
                          <a:gd name="connsiteY5" fmla="*/ 1977065 h 2286627"/>
                          <a:gd name="connsiteX6" fmla="*/ 1654081 w 1657298"/>
                          <a:gd name="connsiteY6" fmla="*/ 676902 h 2286627"/>
                          <a:gd name="connsiteX7" fmla="*/ 1344519 w 1657298"/>
                          <a:gd name="connsiteY7" fmla="*/ 338765 h 2286627"/>
                          <a:gd name="connsiteX8" fmla="*/ 934944 w 1657298"/>
                          <a:gd name="connsiteY8" fmla="*/ 695952 h 2286627"/>
                          <a:gd name="connsiteX9" fmla="*/ 773019 w 1657298"/>
                          <a:gd name="connsiteY9" fmla="*/ 410202 h 2286627"/>
                          <a:gd name="connsiteX10" fmla="*/ 858744 w 1657298"/>
                          <a:gd name="connsiteY10" fmla="*/ 157790 h 2286627"/>
                          <a:gd name="connsiteX11" fmla="*/ 596806 w 1657298"/>
                          <a:gd name="connsiteY11" fmla="*/ 29202 h 2286627"/>
                          <a:gd name="connsiteX12" fmla="*/ 534894 w 1657298"/>
                          <a:gd name="connsiteY12" fmla="*/ 195890 h 2286627"/>
                          <a:gd name="connsiteX13" fmla="*/ 168181 w 1657298"/>
                          <a:gd name="connsiteY13" fmla="*/ 627 h 2286627"/>
                          <a:gd name="connsiteX0" fmla="*/ 168181 w 1657298"/>
                          <a:gd name="connsiteY0" fmla="*/ 627 h 2286627"/>
                          <a:gd name="connsiteX1" fmla="*/ 11019 w 1657298"/>
                          <a:gd name="connsiteY1" fmla="*/ 276852 h 2286627"/>
                          <a:gd name="connsiteX2" fmla="*/ 454611 w 1657298"/>
                          <a:gd name="connsiteY2" fmla="*/ 886976 h 2286627"/>
                          <a:gd name="connsiteX3" fmla="*/ 487269 w 1657298"/>
                          <a:gd name="connsiteY3" fmla="*/ 2286627 h 2286627"/>
                          <a:gd name="connsiteX4" fmla="*/ 487269 w 1657298"/>
                          <a:gd name="connsiteY4" fmla="*/ 2286627 h 2286627"/>
                          <a:gd name="connsiteX5" fmla="*/ 1149256 w 1657298"/>
                          <a:gd name="connsiteY5" fmla="*/ 1977065 h 2286627"/>
                          <a:gd name="connsiteX6" fmla="*/ 1654081 w 1657298"/>
                          <a:gd name="connsiteY6" fmla="*/ 676902 h 2286627"/>
                          <a:gd name="connsiteX7" fmla="*/ 1344519 w 1657298"/>
                          <a:gd name="connsiteY7" fmla="*/ 338765 h 2286627"/>
                          <a:gd name="connsiteX8" fmla="*/ 934944 w 1657298"/>
                          <a:gd name="connsiteY8" fmla="*/ 695952 h 2286627"/>
                          <a:gd name="connsiteX9" fmla="*/ 773019 w 1657298"/>
                          <a:gd name="connsiteY9" fmla="*/ 410202 h 2286627"/>
                          <a:gd name="connsiteX10" fmla="*/ 858744 w 1657298"/>
                          <a:gd name="connsiteY10" fmla="*/ 157790 h 2286627"/>
                          <a:gd name="connsiteX11" fmla="*/ 596806 w 1657298"/>
                          <a:gd name="connsiteY11" fmla="*/ 29202 h 2286627"/>
                          <a:gd name="connsiteX12" fmla="*/ 534894 w 1657298"/>
                          <a:gd name="connsiteY12" fmla="*/ 195890 h 2286627"/>
                          <a:gd name="connsiteX13" fmla="*/ 168181 w 1657298"/>
                          <a:gd name="connsiteY13" fmla="*/ 627 h 2286627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1137 h 2287137"/>
                          <a:gd name="connsiteX1" fmla="*/ 11019 w 1657298"/>
                          <a:gd name="connsiteY1" fmla="*/ 307506 h 2287137"/>
                          <a:gd name="connsiteX2" fmla="*/ 454611 w 1657298"/>
                          <a:gd name="connsiteY2" fmla="*/ 887486 h 2287137"/>
                          <a:gd name="connsiteX3" fmla="*/ 487269 w 1657298"/>
                          <a:gd name="connsiteY3" fmla="*/ 2287137 h 2287137"/>
                          <a:gd name="connsiteX4" fmla="*/ 487269 w 1657298"/>
                          <a:gd name="connsiteY4" fmla="*/ 2287137 h 2287137"/>
                          <a:gd name="connsiteX5" fmla="*/ 1149256 w 1657298"/>
                          <a:gd name="connsiteY5" fmla="*/ 1977575 h 2287137"/>
                          <a:gd name="connsiteX6" fmla="*/ 1654081 w 1657298"/>
                          <a:gd name="connsiteY6" fmla="*/ 677412 h 2287137"/>
                          <a:gd name="connsiteX7" fmla="*/ 1344519 w 1657298"/>
                          <a:gd name="connsiteY7" fmla="*/ 339275 h 2287137"/>
                          <a:gd name="connsiteX8" fmla="*/ 934944 w 1657298"/>
                          <a:gd name="connsiteY8" fmla="*/ 696462 h 2287137"/>
                          <a:gd name="connsiteX9" fmla="*/ 773019 w 1657298"/>
                          <a:gd name="connsiteY9" fmla="*/ 410712 h 2287137"/>
                          <a:gd name="connsiteX10" fmla="*/ 858744 w 1657298"/>
                          <a:gd name="connsiteY10" fmla="*/ 158300 h 2287137"/>
                          <a:gd name="connsiteX11" fmla="*/ 596806 w 1657298"/>
                          <a:gd name="connsiteY11" fmla="*/ 29712 h 2287137"/>
                          <a:gd name="connsiteX12" fmla="*/ 534894 w 1657298"/>
                          <a:gd name="connsiteY12" fmla="*/ 196400 h 2287137"/>
                          <a:gd name="connsiteX13" fmla="*/ 168181 w 1657298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0 h 2258367"/>
                          <a:gd name="connsiteX1" fmla="*/ 3938 w 1650217"/>
                          <a:gd name="connsiteY1" fmla="*/ 278736 h 2258367"/>
                          <a:gd name="connsiteX2" fmla="*/ 447530 w 1650217"/>
                          <a:gd name="connsiteY2" fmla="*/ 858716 h 2258367"/>
                          <a:gd name="connsiteX3" fmla="*/ 480188 w 1650217"/>
                          <a:gd name="connsiteY3" fmla="*/ 2258367 h 2258367"/>
                          <a:gd name="connsiteX4" fmla="*/ 480188 w 1650217"/>
                          <a:gd name="connsiteY4" fmla="*/ 2258367 h 2258367"/>
                          <a:gd name="connsiteX5" fmla="*/ 1142175 w 1650217"/>
                          <a:gd name="connsiteY5" fmla="*/ 1948805 h 2258367"/>
                          <a:gd name="connsiteX6" fmla="*/ 1647000 w 1650217"/>
                          <a:gd name="connsiteY6" fmla="*/ 648642 h 2258367"/>
                          <a:gd name="connsiteX7" fmla="*/ 1337438 w 1650217"/>
                          <a:gd name="connsiteY7" fmla="*/ 310505 h 2258367"/>
                          <a:gd name="connsiteX8" fmla="*/ 927863 w 1650217"/>
                          <a:gd name="connsiteY8" fmla="*/ 667692 h 2258367"/>
                          <a:gd name="connsiteX9" fmla="*/ 765938 w 1650217"/>
                          <a:gd name="connsiteY9" fmla="*/ 381942 h 2258367"/>
                          <a:gd name="connsiteX10" fmla="*/ 851663 w 1650217"/>
                          <a:gd name="connsiteY10" fmla="*/ 129530 h 2258367"/>
                          <a:gd name="connsiteX11" fmla="*/ 589725 w 1650217"/>
                          <a:gd name="connsiteY11" fmla="*/ 942 h 2258367"/>
                          <a:gd name="connsiteX12" fmla="*/ 527813 w 1650217"/>
                          <a:gd name="connsiteY12" fmla="*/ 167630 h 2258367"/>
                          <a:gd name="connsiteX13" fmla="*/ 166124 w 1650217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315477"/>
                          <a:gd name="connsiteX1" fmla="*/ 4651 w 1647713"/>
                          <a:gd name="connsiteY1" fmla="*/ 278736 h 2315477"/>
                          <a:gd name="connsiteX2" fmla="*/ 448243 w 1647713"/>
                          <a:gd name="connsiteY2" fmla="*/ 858716 h 2315477"/>
                          <a:gd name="connsiteX3" fmla="*/ 480901 w 1647713"/>
                          <a:gd name="connsiteY3" fmla="*/ 2258367 h 2315477"/>
                          <a:gd name="connsiteX4" fmla="*/ 480901 w 1647713"/>
                          <a:gd name="connsiteY4" fmla="*/ 2258367 h 2315477"/>
                          <a:gd name="connsiteX5" fmla="*/ 1178057 w 1647713"/>
                          <a:gd name="connsiteY5" fmla="*/ 2097018 h 2315477"/>
                          <a:gd name="connsiteX6" fmla="*/ 1647713 w 1647713"/>
                          <a:gd name="connsiteY6" fmla="*/ 648642 h 2315477"/>
                          <a:gd name="connsiteX7" fmla="*/ 1338151 w 1647713"/>
                          <a:gd name="connsiteY7" fmla="*/ 310505 h 2315477"/>
                          <a:gd name="connsiteX8" fmla="*/ 928576 w 1647713"/>
                          <a:gd name="connsiteY8" fmla="*/ 667692 h 2315477"/>
                          <a:gd name="connsiteX9" fmla="*/ 766651 w 1647713"/>
                          <a:gd name="connsiteY9" fmla="*/ 381942 h 2315477"/>
                          <a:gd name="connsiteX10" fmla="*/ 880009 w 1647713"/>
                          <a:gd name="connsiteY10" fmla="*/ 142091 h 2315477"/>
                          <a:gd name="connsiteX11" fmla="*/ 610534 w 1647713"/>
                          <a:gd name="connsiteY11" fmla="*/ 13502 h 2315477"/>
                          <a:gd name="connsiteX12" fmla="*/ 528526 w 1647713"/>
                          <a:gd name="connsiteY12" fmla="*/ 167630 h 2315477"/>
                          <a:gd name="connsiteX13" fmla="*/ 166837 w 1647713"/>
                          <a:gd name="connsiteY13" fmla="*/ 0 h 2315477"/>
                          <a:gd name="connsiteX0" fmla="*/ 166837 w 1647713"/>
                          <a:gd name="connsiteY0" fmla="*/ 0 h 2315477"/>
                          <a:gd name="connsiteX1" fmla="*/ 4651 w 1647713"/>
                          <a:gd name="connsiteY1" fmla="*/ 278736 h 2315477"/>
                          <a:gd name="connsiteX2" fmla="*/ 448243 w 1647713"/>
                          <a:gd name="connsiteY2" fmla="*/ 858716 h 2315477"/>
                          <a:gd name="connsiteX3" fmla="*/ 480901 w 1647713"/>
                          <a:gd name="connsiteY3" fmla="*/ 2258367 h 2315477"/>
                          <a:gd name="connsiteX4" fmla="*/ 480901 w 1647713"/>
                          <a:gd name="connsiteY4" fmla="*/ 2258367 h 2315477"/>
                          <a:gd name="connsiteX5" fmla="*/ 1178057 w 1647713"/>
                          <a:gd name="connsiteY5" fmla="*/ 2097018 h 2315477"/>
                          <a:gd name="connsiteX6" fmla="*/ 1647713 w 1647713"/>
                          <a:gd name="connsiteY6" fmla="*/ 648642 h 2315477"/>
                          <a:gd name="connsiteX7" fmla="*/ 1338151 w 1647713"/>
                          <a:gd name="connsiteY7" fmla="*/ 310505 h 2315477"/>
                          <a:gd name="connsiteX8" fmla="*/ 928576 w 1647713"/>
                          <a:gd name="connsiteY8" fmla="*/ 667692 h 2315477"/>
                          <a:gd name="connsiteX9" fmla="*/ 766651 w 1647713"/>
                          <a:gd name="connsiteY9" fmla="*/ 381942 h 2315477"/>
                          <a:gd name="connsiteX10" fmla="*/ 880009 w 1647713"/>
                          <a:gd name="connsiteY10" fmla="*/ 142091 h 2315477"/>
                          <a:gd name="connsiteX11" fmla="*/ 610534 w 1647713"/>
                          <a:gd name="connsiteY11" fmla="*/ 13502 h 2315477"/>
                          <a:gd name="connsiteX12" fmla="*/ 528526 w 1647713"/>
                          <a:gd name="connsiteY12" fmla="*/ 167630 h 2315477"/>
                          <a:gd name="connsiteX13" fmla="*/ 166837 w 1647713"/>
                          <a:gd name="connsiteY13" fmla="*/ 0 h 231547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349293"/>
                          <a:gd name="connsiteX1" fmla="*/ 4651 w 1647713"/>
                          <a:gd name="connsiteY1" fmla="*/ 278736 h 2349293"/>
                          <a:gd name="connsiteX2" fmla="*/ 448243 w 1647713"/>
                          <a:gd name="connsiteY2" fmla="*/ 858716 h 2349293"/>
                          <a:gd name="connsiteX3" fmla="*/ 480901 w 1647713"/>
                          <a:gd name="connsiteY3" fmla="*/ 2258367 h 2349293"/>
                          <a:gd name="connsiteX4" fmla="*/ 659259 w 1647713"/>
                          <a:gd name="connsiteY4" fmla="*/ 2205613 h 2349293"/>
                          <a:gd name="connsiteX5" fmla="*/ 1178057 w 1647713"/>
                          <a:gd name="connsiteY5" fmla="*/ 2097018 h 2349293"/>
                          <a:gd name="connsiteX6" fmla="*/ 1647713 w 1647713"/>
                          <a:gd name="connsiteY6" fmla="*/ 648642 h 2349293"/>
                          <a:gd name="connsiteX7" fmla="*/ 1338151 w 1647713"/>
                          <a:gd name="connsiteY7" fmla="*/ 310505 h 2349293"/>
                          <a:gd name="connsiteX8" fmla="*/ 928576 w 1647713"/>
                          <a:gd name="connsiteY8" fmla="*/ 667692 h 2349293"/>
                          <a:gd name="connsiteX9" fmla="*/ 766651 w 1647713"/>
                          <a:gd name="connsiteY9" fmla="*/ 381942 h 2349293"/>
                          <a:gd name="connsiteX10" fmla="*/ 880009 w 1647713"/>
                          <a:gd name="connsiteY10" fmla="*/ 142091 h 2349293"/>
                          <a:gd name="connsiteX11" fmla="*/ 610534 w 1647713"/>
                          <a:gd name="connsiteY11" fmla="*/ 13502 h 2349293"/>
                          <a:gd name="connsiteX12" fmla="*/ 528526 w 1647713"/>
                          <a:gd name="connsiteY12" fmla="*/ 167630 h 2349293"/>
                          <a:gd name="connsiteX13" fmla="*/ 166837 w 1647713"/>
                          <a:gd name="connsiteY13" fmla="*/ 0 h 2349293"/>
                          <a:gd name="connsiteX0" fmla="*/ 166837 w 1647713"/>
                          <a:gd name="connsiteY0" fmla="*/ 0 h 2321432"/>
                          <a:gd name="connsiteX1" fmla="*/ 4651 w 1647713"/>
                          <a:gd name="connsiteY1" fmla="*/ 278736 h 2321432"/>
                          <a:gd name="connsiteX2" fmla="*/ 448243 w 1647713"/>
                          <a:gd name="connsiteY2" fmla="*/ 858716 h 2321432"/>
                          <a:gd name="connsiteX3" fmla="*/ 480901 w 1647713"/>
                          <a:gd name="connsiteY3" fmla="*/ 2258367 h 2321432"/>
                          <a:gd name="connsiteX4" fmla="*/ 930565 w 1647713"/>
                          <a:gd name="connsiteY4" fmla="*/ 2087545 h 2321432"/>
                          <a:gd name="connsiteX5" fmla="*/ 1178057 w 1647713"/>
                          <a:gd name="connsiteY5" fmla="*/ 2097018 h 2321432"/>
                          <a:gd name="connsiteX6" fmla="*/ 1647713 w 1647713"/>
                          <a:gd name="connsiteY6" fmla="*/ 648642 h 2321432"/>
                          <a:gd name="connsiteX7" fmla="*/ 1338151 w 1647713"/>
                          <a:gd name="connsiteY7" fmla="*/ 310505 h 2321432"/>
                          <a:gd name="connsiteX8" fmla="*/ 928576 w 1647713"/>
                          <a:gd name="connsiteY8" fmla="*/ 667692 h 2321432"/>
                          <a:gd name="connsiteX9" fmla="*/ 766651 w 1647713"/>
                          <a:gd name="connsiteY9" fmla="*/ 381942 h 2321432"/>
                          <a:gd name="connsiteX10" fmla="*/ 880009 w 1647713"/>
                          <a:gd name="connsiteY10" fmla="*/ 142091 h 2321432"/>
                          <a:gd name="connsiteX11" fmla="*/ 610534 w 1647713"/>
                          <a:gd name="connsiteY11" fmla="*/ 13502 h 2321432"/>
                          <a:gd name="connsiteX12" fmla="*/ 528526 w 1647713"/>
                          <a:gd name="connsiteY12" fmla="*/ 167630 h 2321432"/>
                          <a:gd name="connsiteX13" fmla="*/ 166837 w 1647713"/>
                          <a:gd name="connsiteY13" fmla="*/ 0 h 2321432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8057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647713" h="2258367">
                            <a:moveTo>
                              <a:pt x="166837" y="0"/>
                            </a:moveTo>
                            <a:cubicBezTo>
                              <a:pt x="59429" y="38615"/>
                              <a:pt x="-20479" y="128499"/>
                              <a:pt x="4651" y="278736"/>
                            </a:cubicBezTo>
                            <a:cubicBezTo>
                              <a:pt x="268429" y="396316"/>
                              <a:pt x="393989" y="493609"/>
                              <a:pt x="448243" y="858716"/>
                            </a:cubicBezTo>
                            <a:cubicBezTo>
                              <a:pt x="502497" y="1223823"/>
                              <a:pt x="506022" y="1940518"/>
                              <a:pt x="480901" y="2258367"/>
                            </a:cubicBezTo>
                            <a:cubicBezTo>
                              <a:pt x="626852" y="2161176"/>
                              <a:pt x="891209" y="2052376"/>
                              <a:pt x="1216943" y="2162907"/>
                            </a:cubicBezTo>
                            <a:cubicBezTo>
                              <a:pt x="1148514" y="1818462"/>
                              <a:pt x="1159016" y="1497798"/>
                              <a:pt x="1230811" y="1245420"/>
                            </a:cubicBezTo>
                            <a:cubicBezTo>
                              <a:pt x="1302606" y="993042"/>
                              <a:pt x="1431787" y="868938"/>
                              <a:pt x="1647713" y="648642"/>
                            </a:cubicBezTo>
                            <a:cubicBezTo>
                              <a:pt x="1637551" y="445931"/>
                              <a:pt x="1468055" y="360084"/>
                              <a:pt x="1338151" y="310505"/>
                            </a:cubicBezTo>
                            <a:cubicBezTo>
                              <a:pt x="1261001" y="353874"/>
                              <a:pt x="991169" y="585448"/>
                              <a:pt x="928576" y="667692"/>
                            </a:cubicBezTo>
                            <a:cubicBezTo>
                              <a:pt x="863471" y="559018"/>
                              <a:pt x="855134" y="492151"/>
                              <a:pt x="766651" y="381942"/>
                            </a:cubicBezTo>
                            <a:cubicBezTo>
                              <a:pt x="831407" y="281782"/>
                              <a:pt x="838202" y="231131"/>
                              <a:pt x="880009" y="142091"/>
                            </a:cubicBezTo>
                            <a:cubicBezTo>
                              <a:pt x="833894" y="70636"/>
                              <a:pt x="724799" y="39809"/>
                              <a:pt x="610534" y="13502"/>
                            </a:cubicBezTo>
                            <a:cubicBezTo>
                              <a:pt x="581680" y="72606"/>
                              <a:pt x="556420" y="107497"/>
                              <a:pt x="528526" y="167630"/>
                            </a:cubicBezTo>
                            <a:cubicBezTo>
                              <a:pt x="430294" y="124768"/>
                              <a:pt x="299368" y="36748"/>
                              <a:pt x="1668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70C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</p:grpSp>
              <p:sp>
                <p:nvSpPr>
                  <p:cNvPr id="4669" name="Freeform 4668">
                    <a:extLst>
                      <a:ext uri="{FF2B5EF4-FFF2-40B4-BE49-F238E27FC236}">
                        <a16:creationId xmlns:a16="http://schemas.microsoft.com/office/drawing/2014/main" id="{A57BC450-FE9F-4F4E-8D39-ED3DA6D89C3D}"/>
                      </a:ext>
                    </a:extLst>
                  </p:cNvPr>
                  <p:cNvSpPr/>
                  <p:nvPr/>
                </p:nvSpPr>
                <p:spPr>
                  <a:xfrm>
                    <a:off x="6253031" y="1729962"/>
                    <a:ext cx="180268" cy="389972"/>
                  </a:xfrm>
                  <a:custGeom>
                    <a:avLst/>
                    <a:gdLst>
                      <a:gd name="connsiteX0" fmla="*/ 125506 w 125506"/>
                      <a:gd name="connsiteY0" fmla="*/ 0 h 346636"/>
                      <a:gd name="connsiteX1" fmla="*/ 0 w 125506"/>
                      <a:gd name="connsiteY1" fmla="*/ 346636 h 346636"/>
                      <a:gd name="connsiteX0" fmla="*/ 129840 w 129840"/>
                      <a:gd name="connsiteY0" fmla="*/ 0 h 374805"/>
                      <a:gd name="connsiteX1" fmla="*/ 0 w 129840"/>
                      <a:gd name="connsiteY1" fmla="*/ 374805 h 374805"/>
                      <a:gd name="connsiteX0" fmla="*/ 131010 w 131010"/>
                      <a:gd name="connsiteY0" fmla="*/ 0 h 374805"/>
                      <a:gd name="connsiteX1" fmla="*/ 1170 w 131010"/>
                      <a:gd name="connsiteY1" fmla="*/ 374805 h 374805"/>
                      <a:gd name="connsiteX0" fmla="*/ 150337 w 150337"/>
                      <a:gd name="connsiteY0" fmla="*/ 0 h 389972"/>
                      <a:gd name="connsiteX1" fmla="*/ 995 w 150337"/>
                      <a:gd name="connsiteY1" fmla="*/ 389972 h 389972"/>
                      <a:gd name="connsiteX0" fmla="*/ 152892 w 152892"/>
                      <a:gd name="connsiteY0" fmla="*/ 0 h 389972"/>
                      <a:gd name="connsiteX1" fmla="*/ 3550 w 152892"/>
                      <a:gd name="connsiteY1" fmla="*/ 389972 h 389972"/>
                      <a:gd name="connsiteX0" fmla="*/ 151434 w 151434"/>
                      <a:gd name="connsiteY0" fmla="*/ 0 h 389972"/>
                      <a:gd name="connsiteX1" fmla="*/ 2092 w 151434"/>
                      <a:gd name="connsiteY1" fmla="*/ 389972 h 389972"/>
                      <a:gd name="connsiteX0" fmla="*/ 149342 w 149342"/>
                      <a:gd name="connsiteY0" fmla="*/ 0 h 389972"/>
                      <a:gd name="connsiteX1" fmla="*/ 0 w 149342"/>
                      <a:gd name="connsiteY1" fmla="*/ 389972 h 389972"/>
                      <a:gd name="connsiteX0" fmla="*/ 149342 w 152836"/>
                      <a:gd name="connsiteY0" fmla="*/ 0 h 389972"/>
                      <a:gd name="connsiteX1" fmla="*/ 0 w 152836"/>
                      <a:gd name="connsiteY1" fmla="*/ 389972 h 389972"/>
                      <a:gd name="connsiteX0" fmla="*/ 149342 w 155153"/>
                      <a:gd name="connsiteY0" fmla="*/ 0 h 389972"/>
                      <a:gd name="connsiteX1" fmla="*/ 0 w 155153"/>
                      <a:gd name="connsiteY1" fmla="*/ 389972 h 389972"/>
                      <a:gd name="connsiteX0" fmla="*/ 149342 w 164585"/>
                      <a:gd name="connsiteY0" fmla="*/ 0 h 389972"/>
                      <a:gd name="connsiteX1" fmla="*/ 0 w 164585"/>
                      <a:gd name="connsiteY1" fmla="*/ 389972 h 389972"/>
                      <a:gd name="connsiteX0" fmla="*/ 149342 w 191541"/>
                      <a:gd name="connsiteY0" fmla="*/ 0 h 389972"/>
                      <a:gd name="connsiteX1" fmla="*/ 0 w 191541"/>
                      <a:gd name="connsiteY1" fmla="*/ 389972 h 389972"/>
                      <a:gd name="connsiteX0" fmla="*/ 149342 w 180268"/>
                      <a:gd name="connsiteY0" fmla="*/ 0 h 389972"/>
                      <a:gd name="connsiteX1" fmla="*/ 0 w 180268"/>
                      <a:gd name="connsiteY1" fmla="*/ 389972 h 389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0268" h="389972">
                        <a:moveTo>
                          <a:pt x="149342" y="0"/>
                        </a:moveTo>
                        <a:cubicBezTo>
                          <a:pt x="233905" y="105434"/>
                          <a:pt x="132119" y="356043"/>
                          <a:pt x="0" y="389972"/>
                        </a:cubicBezTo>
                      </a:path>
                    </a:pathLst>
                  </a:custGeom>
                  <a:noFill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666" name="Freeform 4665">
                  <a:extLst>
                    <a:ext uri="{FF2B5EF4-FFF2-40B4-BE49-F238E27FC236}">
                      <a16:creationId xmlns:a16="http://schemas.microsoft.com/office/drawing/2014/main" id="{53E817B1-16DC-4948-999A-42CA68F3D8C3}"/>
                    </a:ext>
                  </a:extLst>
                </p:cNvPr>
                <p:cNvSpPr/>
                <p:nvPr/>
              </p:nvSpPr>
              <p:spPr>
                <a:xfrm rot="15476100">
                  <a:off x="4516566" y="1425638"/>
                  <a:ext cx="94569" cy="341957"/>
                </a:xfrm>
                <a:custGeom>
                  <a:avLst/>
                  <a:gdLst>
                    <a:gd name="connsiteX0" fmla="*/ 125506 w 125506"/>
                    <a:gd name="connsiteY0" fmla="*/ 0 h 346636"/>
                    <a:gd name="connsiteX1" fmla="*/ 0 w 125506"/>
                    <a:gd name="connsiteY1" fmla="*/ 346636 h 346636"/>
                    <a:gd name="connsiteX0" fmla="*/ 129840 w 129840"/>
                    <a:gd name="connsiteY0" fmla="*/ 0 h 374805"/>
                    <a:gd name="connsiteX1" fmla="*/ 0 w 129840"/>
                    <a:gd name="connsiteY1" fmla="*/ 374805 h 374805"/>
                    <a:gd name="connsiteX0" fmla="*/ 131010 w 131010"/>
                    <a:gd name="connsiteY0" fmla="*/ 0 h 374805"/>
                    <a:gd name="connsiteX1" fmla="*/ 1170 w 131010"/>
                    <a:gd name="connsiteY1" fmla="*/ 374805 h 374805"/>
                    <a:gd name="connsiteX0" fmla="*/ 150337 w 150337"/>
                    <a:gd name="connsiteY0" fmla="*/ 0 h 389972"/>
                    <a:gd name="connsiteX1" fmla="*/ 995 w 150337"/>
                    <a:gd name="connsiteY1" fmla="*/ 389972 h 389972"/>
                    <a:gd name="connsiteX0" fmla="*/ 152892 w 152892"/>
                    <a:gd name="connsiteY0" fmla="*/ 0 h 389972"/>
                    <a:gd name="connsiteX1" fmla="*/ 3550 w 152892"/>
                    <a:gd name="connsiteY1" fmla="*/ 389972 h 389972"/>
                    <a:gd name="connsiteX0" fmla="*/ 151434 w 151434"/>
                    <a:gd name="connsiteY0" fmla="*/ 0 h 389972"/>
                    <a:gd name="connsiteX1" fmla="*/ 2092 w 151434"/>
                    <a:gd name="connsiteY1" fmla="*/ 389972 h 389972"/>
                    <a:gd name="connsiteX0" fmla="*/ 149342 w 149342"/>
                    <a:gd name="connsiteY0" fmla="*/ 0 h 389972"/>
                    <a:gd name="connsiteX1" fmla="*/ 0 w 149342"/>
                    <a:gd name="connsiteY1" fmla="*/ 389972 h 389972"/>
                    <a:gd name="connsiteX0" fmla="*/ 149342 w 152836"/>
                    <a:gd name="connsiteY0" fmla="*/ 0 h 389972"/>
                    <a:gd name="connsiteX1" fmla="*/ 0 w 152836"/>
                    <a:gd name="connsiteY1" fmla="*/ 389972 h 389972"/>
                    <a:gd name="connsiteX0" fmla="*/ 149342 w 155153"/>
                    <a:gd name="connsiteY0" fmla="*/ 0 h 389972"/>
                    <a:gd name="connsiteX1" fmla="*/ 0 w 155153"/>
                    <a:gd name="connsiteY1" fmla="*/ 389972 h 389972"/>
                    <a:gd name="connsiteX0" fmla="*/ 149342 w 164585"/>
                    <a:gd name="connsiteY0" fmla="*/ 0 h 389972"/>
                    <a:gd name="connsiteX1" fmla="*/ 0 w 164585"/>
                    <a:gd name="connsiteY1" fmla="*/ 389972 h 389972"/>
                    <a:gd name="connsiteX0" fmla="*/ 149342 w 191541"/>
                    <a:gd name="connsiteY0" fmla="*/ 0 h 389972"/>
                    <a:gd name="connsiteX1" fmla="*/ 0 w 191541"/>
                    <a:gd name="connsiteY1" fmla="*/ 389972 h 389972"/>
                    <a:gd name="connsiteX0" fmla="*/ 149342 w 180268"/>
                    <a:gd name="connsiteY0" fmla="*/ 0 h 389972"/>
                    <a:gd name="connsiteX1" fmla="*/ 0 w 180268"/>
                    <a:gd name="connsiteY1" fmla="*/ 389972 h 389972"/>
                    <a:gd name="connsiteX0" fmla="*/ 70345 w 120183"/>
                    <a:gd name="connsiteY0" fmla="*/ 0 h 384420"/>
                    <a:gd name="connsiteX1" fmla="*/ 0 w 120183"/>
                    <a:gd name="connsiteY1" fmla="*/ 384420 h 384420"/>
                    <a:gd name="connsiteX0" fmla="*/ 70345 w 108298"/>
                    <a:gd name="connsiteY0" fmla="*/ 0 h 384420"/>
                    <a:gd name="connsiteX1" fmla="*/ 0 w 108298"/>
                    <a:gd name="connsiteY1" fmla="*/ 384420 h 384420"/>
                    <a:gd name="connsiteX0" fmla="*/ 70345 w 108032"/>
                    <a:gd name="connsiteY0" fmla="*/ 0 h 384420"/>
                    <a:gd name="connsiteX1" fmla="*/ 0 w 108032"/>
                    <a:gd name="connsiteY1" fmla="*/ 384420 h 384420"/>
                    <a:gd name="connsiteX0" fmla="*/ 70345 w 113930"/>
                    <a:gd name="connsiteY0" fmla="*/ 0 h 384420"/>
                    <a:gd name="connsiteX1" fmla="*/ 0 w 113930"/>
                    <a:gd name="connsiteY1" fmla="*/ 384420 h 384420"/>
                    <a:gd name="connsiteX0" fmla="*/ 65600 w 110342"/>
                    <a:gd name="connsiteY0" fmla="*/ 0 h 390431"/>
                    <a:gd name="connsiteX1" fmla="*/ 0 w 110342"/>
                    <a:gd name="connsiteY1" fmla="*/ 390431 h 390431"/>
                    <a:gd name="connsiteX0" fmla="*/ 79328 w 120861"/>
                    <a:gd name="connsiteY0" fmla="*/ 0 h 377411"/>
                    <a:gd name="connsiteX1" fmla="*/ 0 w 120861"/>
                    <a:gd name="connsiteY1" fmla="*/ 377411 h 377411"/>
                    <a:gd name="connsiteX0" fmla="*/ 79328 w 103861"/>
                    <a:gd name="connsiteY0" fmla="*/ 0 h 377411"/>
                    <a:gd name="connsiteX1" fmla="*/ 0 w 103861"/>
                    <a:gd name="connsiteY1" fmla="*/ 377411 h 377411"/>
                    <a:gd name="connsiteX0" fmla="*/ 79328 w 105211"/>
                    <a:gd name="connsiteY0" fmla="*/ 0 h 377411"/>
                    <a:gd name="connsiteX1" fmla="*/ 0 w 105211"/>
                    <a:gd name="connsiteY1" fmla="*/ 377411 h 377411"/>
                    <a:gd name="connsiteX0" fmla="*/ 79328 w 99620"/>
                    <a:gd name="connsiteY0" fmla="*/ 0 h 377411"/>
                    <a:gd name="connsiteX1" fmla="*/ 0 w 99620"/>
                    <a:gd name="connsiteY1" fmla="*/ 377411 h 377411"/>
                    <a:gd name="connsiteX0" fmla="*/ 79328 w 94569"/>
                    <a:gd name="connsiteY0" fmla="*/ 0 h 377411"/>
                    <a:gd name="connsiteX1" fmla="*/ 0 w 94569"/>
                    <a:gd name="connsiteY1" fmla="*/ 377411 h 3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4569" h="377411">
                      <a:moveTo>
                        <a:pt x="79328" y="0"/>
                      </a:moveTo>
                      <a:cubicBezTo>
                        <a:pt x="126321" y="52247"/>
                        <a:pt x="54616" y="347272"/>
                        <a:pt x="0" y="377411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667" name="Freeform 4666">
                  <a:extLst>
                    <a:ext uri="{FF2B5EF4-FFF2-40B4-BE49-F238E27FC236}">
                      <a16:creationId xmlns:a16="http://schemas.microsoft.com/office/drawing/2014/main" id="{2EF1B7DB-C064-4B4F-B8F2-797FBEE2F8E7}"/>
                    </a:ext>
                  </a:extLst>
                </p:cNvPr>
                <p:cNvSpPr/>
                <p:nvPr/>
              </p:nvSpPr>
              <p:spPr>
                <a:xfrm rot="15476100">
                  <a:off x="4949344" y="1609894"/>
                  <a:ext cx="204182" cy="246648"/>
                </a:xfrm>
                <a:custGeom>
                  <a:avLst/>
                  <a:gdLst>
                    <a:gd name="connsiteX0" fmla="*/ 125506 w 125506"/>
                    <a:gd name="connsiteY0" fmla="*/ 0 h 346636"/>
                    <a:gd name="connsiteX1" fmla="*/ 0 w 125506"/>
                    <a:gd name="connsiteY1" fmla="*/ 346636 h 346636"/>
                    <a:gd name="connsiteX0" fmla="*/ 129840 w 129840"/>
                    <a:gd name="connsiteY0" fmla="*/ 0 h 374805"/>
                    <a:gd name="connsiteX1" fmla="*/ 0 w 129840"/>
                    <a:gd name="connsiteY1" fmla="*/ 374805 h 374805"/>
                    <a:gd name="connsiteX0" fmla="*/ 131010 w 131010"/>
                    <a:gd name="connsiteY0" fmla="*/ 0 h 374805"/>
                    <a:gd name="connsiteX1" fmla="*/ 1170 w 131010"/>
                    <a:gd name="connsiteY1" fmla="*/ 374805 h 374805"/>
                    <a:gd name="connsiteX0" fmla="*/ 150337 w 150337"/>
                    <a:gd name="connsiteY0" fmla="*/ 0 h 389972"/>
                    <a:gd name="connsiteX1" fmla="*/ 995 w 150337"/>
                    <a:gd name="connsiteY1" fmla="*/ 389972 h 389972"/>
                    <a:gd name="connsiteX0" fmla="*/ 152892 w 152892"/>
                    <a:gd name="connsiteY0" fmla="*/ 0 h 389972"/>
                    <a:gd name="connsiteX1" fmla="*/ 3550 w 152892"/>
                    <a:gd name="connsiteY1" fmla="*/ 389972 h 389972"/>
                    <a:gd name="connsiteX0" fmla="*/ 151434 w 151434"/>
                    <a:gd name="connsiteY0" fmla="*/ 0 h 389972"/>
                    <a:gd name="connsiteX1" fmla="*/ 2092 w 151434"/>
                    <a:gd name="connsiteY1" fmla="*/ 389972 h 389972"/>
                    <a:gd name="connsiteX0" fmla="*/ 149342 w 149342"/>
                    <a:gd name="connsiteY0" fmla="*/ 0 h 389972"/>
                    <a:gd name="connsiteX1" fmla="*/ 0 w 149342"/>
                    <a:gd name="connsiteY1" fmla="*/ 389972 h 389972"/>
                    <a:gd name="connsiteX0" fmla="*/ 149342 w 152836"/>
                    <a:gd name="connsiteY0" fmla="*/ 0 h 389972"/>
                    <a:gd name="connsiteX1" fmla="*/ 0 w 152836"/>
                    <a:gd name="connsiteY1" fmla="*/ 389972 h 389972"/>
                    <a:gd name="connsiteX0" fmla="*/ 149342 w 155153"/>
                    <a:gd name="connsiteY0" fmla="*/ 0 h 389972"/>
                    <a:gd name="connsiteX1" fmla="*/ 0 w 155153"/>
                    <a:gd name="connsiteY1" fmla="*/ 389972 h 389972"/>
                    <a:gd name="connsiteX0" fmla="*/ 149342 w 164585"/>
                    <a:gd name="connsiteY0" fmla="*/ 0 h 389972"/>
                    <a:gd name="connsiteX1" fmla="*/ 0 w 164585"/>
                    <a:gd name="connsiteY1" fmla="*/ 389972 h 389972"/>
                    <a:gd name="connsiteX0" fmla="*/ 149342 w 191541"/>
                    <a:gd name="connsiteY0" fmla="*/ 0 h 389972"/>
                    <a:gd name="connsiteX1" fmla="*/ 0 w 191541"/>
                    <a:gd name="connsiteY1" fmla="*/ 389972 h 389972"/>
                    <a:gd name="connsiteX0" fmla="*/ 149342 w 180268"/>
                    <a:gd name="connsiteY0" fmla="*/ 0 h 389972"/>
                    <a:gd name="connsiteX1" fmla="*/ 0 w 180268"/>
                    <a:gd name="connsiteY1" fmla="*/ 389972 h 389972"/>
                    <a:gd name="connsiteX0" fmla="*/ 70345 w 120183"/>
                    <a:gd name="connsiteY0" fmla="*/ 0 h 384420"/>
                    <a:gd name="connsiteX1" fmla="*/ 0 w 120183"/>
                    <a:gd name="connsiteY1" fmla="*/ 384420 h 384420"/>
                    <a:gd name="connsiteX0" fmla="*/ 70345 w 108298"/>
                    <a:gd name="connsiteY0" fmla="*/ 0 h 384420"/>
                    <a:gd name="connsiteX1" fmla="*/ 0 w 108298"/>
                    <a:gd name="connsiteY1" fmla="*/ 384420 h 384420"/>
                    <a:gd name="connsiteX0" fmla="*/ 70345 w 108032"/>
                    <a:gd name="connsiteY0" fmla="*/ 0 h 384420"/>
                    <a:gd name="connsiteX1" fmla="*/ 0 w 108032"/>
                    <a:gd name="connsiteY1" fmla="*/ 384420 h 384420"/>
                    <a:gd name="connsiteX0" fmla="*/ 70345 w 113930"/>
                    <a:gd name="connsiteY0" fmla="*/ 0 h 384420"/>
                    <a:gd name="connsiteX1" fmla="*/ 0 w 113930"/>
                    <a:gd name="connsiteY1" fmla="*/ 384420 h 384420"/>
                    <a:gd name="connsiteX0" fmla="*/ 7613 w 71773"/>
                    <a:gd name="connsiteY0" fmla="*/ 0 h 450281"/>
                    <a:gd name="connsiteX1" fmla="*/ 0 w 71773"/>
                    <a:gd name="connsiteY1" fmla="*/ 450281 h 450281"/>
                    <a:gd name="connsiteX0" fmla="*/ 190812 w 216579"/>
                    <a:gd name="connsiteY0" fmla="*/ 0 h 264627"/>
                    <a:gd name="connsiteX1" fmla="*/ 0 w 216579"/>
                    <a:gd name="connsiteY1" fmla="*/ 264627 h 264627"/>
                    <a:gd name="connsiteX0" fmla="*/ 190812 w 193379"/>
                    <a:gd name="connsiteY0" fmla="*/ 0 h 264627"/>
                    <a:gd name="connsiteX1" fmla="*/ 0 w 193379"/>
                    <a:gd name="connsiteY1" fmla="*/ 264627 h 264627"/>
                    <a:gd name="connsiteX0" fmla="*/ 185817 w 188472"/>
                    <a:gd name="connsiteY0" fmla="*/ 0 h 276556"/>
                    <a:gd name="connsiteX1" fmla="*/ 0 w 188472"/>
                    <a:gd name="connsiteY1" fmla="*/ 276556 h 276556"/>
                    <a:gd name="connsiteX0" fmla="*/ 185817 w 188584"/>
                    <a:gd name="connsiteY0" fmla="*/ 0 h 276556"/>
                    <a:gd name="connsiteX1" fmla="*/ 0 w 188584"/>
                    <a:gd name="connsiteY1" fmla="*/ 276556 h 276556"/>
                    <a:gd name="connsiteX0" fmla="*/ 185817 w 185817"/>
                    <a:gd name="connsiteY0" fmla="*/ 0 h 276556"/>
                    <a:gd name="connsiteX1" fmla="*/ 0 w 185817"/>
                    <a:gd name="connsiteY1" fmla="*/ 276556 h 276556"/>
                    <a:gd name="connsiteX0" fmla="*/ 198025 w 198025"/>
                    <a:gd name="connsiteY0" fmla="*/ 0 h 278566"/>
                    <a:gd name="connsiteX1" fmla="*/ 0 w 198025"/>
                    <a:gd name="connsiteY1" fmla="*/ 278566 h 278566"/>
                    <a:gd name="connsiteX0" fmla="*/ 204182 w 204182"/>
                    <a:gd name="connsiteY0" fmla="*/ 0 h 272221"/>
                    <a:gd name="connsiteX1" fmla="*/ 0 w 204182"/>
                    <a:gd name="connsiteY1" fmla="*/ 272221 h 272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4182" h="272221">
                      <a:moveTo>
                        <a:pt x="204182" y="0"/>
                      </a:moveTo>
                      <a:cubicBezTo>
                        <a:pt x="176829" y="130095"/>
                        <a:pt x="88213" y="238685"/>
                        <a:pt x="0" y="272221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sp>
            <p:nvSpPr>
              <p:cNvPr id="4664" name="Freeform 4663">
                <a:extLst>
                  <a:ext uri="{FF2B5EF4-FFF2-40B4-BE49-F238E27FC236}">
                    <a16:creationId xmlns:a16="http://schemas.microsoft.com/office/drawing/2014/main" id="{36A921D0-51F4-5B4F-946C-F6C4F27463B8}"/>
                  </a:ext>
                </a:extLst>
              </p:cNvPr>
              <p:cNvSpPr/>
              <p:nvPr/>
            </p:nvSpPr>
            <p:spPr>
              <a:xfrm>
                <a:off x="21642636" y="11533987"/>
                <a:ext cx="2835916" cy="5876312"/>
              </a:xfrm>
              <a:custGeom>
                <a:avLst/>
                <a:gdLst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703 w 2024649"/>
                  <a:gd name="connsiteY0" fmla="*/ 1251744 h 3561557"/>
                  <a:gd name="connsiteX1" fmla="*/ 1595253 w 2024649"/>
                  <a:gd name="connsiteY1" fmla="*/ 673894 h 3561557"/>
                  <a:gd name="connsiteX2" fmla="*/ 1842903 w 2024649"/>
                  <a:gd name="connsiteY2" fmla="*/ 270669 h 3561557"/>
                  <a:gd name="connsiteX3" fmla="*/ 1560328 w 2024649"/>
                  <a:gd name="connsiteY3" fmla="*/ 115094 h 3561557"/>
                  <a:gd name="connsiteX4" fmla="*/ 1312678 w 2024649"/>
                  <a:gd name="connsiteY4" fmla="*/ 607219 h 3561557"/>
                  <a:gd name="connsiteX5" fmla="*/ 1265053 w 2024649"/>
                  <a:gd name="connsiteY5" fmla="*/ 575469 h 3561557"/>
                  <a:gd name="connsiteX6" fmla="*/ 1392053 w 2024649"/>
                  <a:gd name="connsiteY6" fmla="*/ 64294 h 3561557"/>
                  <a:gd name="connsiteX7" fmla="*/ 1042803 w 2024649"/>
                  <a:gd name="connsiteY7" fmla="*/ 64294 h 3561557"/>
                  <a:gd name="connsiteX8" fmla="*/ 992003 w 2024649"/>
                  <a:gd name="connsiteY8" fmla="*/ 581819 h 3561557"/>
                  <a:gd name="connsiteX9" fmla="*/ 823728 w 2024649"/>
                  <a:gd name="connsiteY9" fmla="*/ 658019 h 3561557"/>
                  <a:gd name="connsiteX10" fmla="*/ 385578 w 2024649"/>
                  <a:gd name="connsiteY10" fmla="*/ 26194 h 3561557"/>
                  <a:gd name="connsiteX11" fmla="*/ 1403 w 2024649"/>
                  <a:gd name="connsiteY11" fmla="*/ 305594 h 3561557"/>
                  <a:gd name="connsiteX12" fmla="*/ 499878 w 2024649"/>
                  <a:gd name="connsiteY12" fmla="*/ 851694 h 3561557"/>
                  <a:gd name="connsiteX13" fmla="*/ 115703 w 2024649"/>
                  <a:gd name="connsiteY13" fmla="*/ 1591469 h 3561557"/>
                  <a:gd name="connsiteX14" fmla="*/ 515753 w 2024649"/>
                  <a:gd name="connsiteY14" fmla="*/ 2807494 h 3561557"/>
                  <a:gd name="connsiteX15" fmla="*/ 1246003 w 2024649"/>
                  <a:gd name="connsiteY15" fmla="*/ 3553619 h 3561557"/>
                  <a:gd name="connsiteX16" fmla="*/ 1766703 w 2024649"/>
                  <a:gd name="connsiteY16" fmla="*/ 3166269 h 3561557"/>
                  <a:gd name="connsiteX17" fmla="*/ 1192028 w 2024649"/>
                  <a:gd name="connsiteY17" fmla="*/ 2626519 h 3561557"/>
                  <a:gd name="connsiteX18" fmla="*/ 684028 w 2024649"/>
                  <a:gd name="connsiteY18" fmla="*/ 1956594 h 3561557"/>
                  <a:gd name="connsiteX19" fmla="*/ 1293628 w 2024649"/>
                  <a:gd name="connsiteY19" fmla="*/ 1321594 h 3561557"/>
                  <a:gd name="connsiteX20" fmla="*/ 2020703 w 2024649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901700 w 2023246"/>
                  <a:gd name="connsiteY17" fmla="*/ 2382044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901700 w 2023246"/>
                  <a:gd name="connsiteY17" fmla="*/ 23820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64151"/>
                  <a:gd name="connsiteY0" fmla="*/ 1251744 h 3553619"/>
                  <a:gd name="connsiteX1" fmla="*/ 1593850 w 2064151"/>
                  <a:gd name="connsiteY1" fmla="*/ 673894 h 3553619"/>
                  <a:gd name="connsiteX2" fmla="*/ 1841500 w 2064151"/>
                  <a:gd name="connsiteY2" fmla="*/ 270669 h 3553619"/>
                  <a:gd name="connsiteX3" fmla="*/ 1558925 w 2064151"/>
                  <a:gd name="connsiteY3" fmla="*/ 115094 h 3553619"/>
                  <a:gd name="connsiteX4" fmla="*/ 1311275 w 2064151"/>
                  <a:gd name="connsiteY4" fmla="*/ 607219 h 3553619"/>
                  <a:gd name="connsiteX5" fmla="*/ 1263650 w 2064151"/>
                  <a:gd name="connsiteY5" fmla="*/ 575469 h 3553619"/>
                  <a:gd name="connsiteX6" fmla="*/ 1390650 w 2064151"/>
                  <a:gd name="connsiteY6" fmla="*/ 64294 h 3553619"/>
                  <a:gd name="connsiteX7" fmla="*/ 1041400 w 2064151"/>
                  <a:gd name="connsiteY7" fmla="*/ 64294 h 3553619"/>
                  <a:gd name="connsiteX8" fmla="*/ 990600 w 2064151"/>
                  <a:gd name="connsiteY8" fmla="*/ 581819 h 3553619"/>
                  <a:gd name="connsiteX9" fmla="*/ 822325 w 2064151"/>
                  <a:gd name="connsiteY9" fmla="*/ 658019 h 3553619"/>
                  <a:gd name="connsiteX10" fmla="*/ 384175 w 2064151"/>
                  <a:gd name="connsiteY10" fmla="*/ 26194 h 3553619"/>
                  <a:gd name="connsiteX11" fmla="*/ 0 w 2064151"/>
                  <a:gd name="connsiteY11" fmla="*/ 305594 h 3553619"/>
                  <a:gd name="connsiteX12" fmla="*/ 498475 w 2064151"/>
                  <a:gd name="connsiteY12" fmla="*/ 851694 h 3553619"/>
                  <a:gd name="connsiteX13" fmla="*/ 101600 w 2064151"/>
                  <a:gd name="connsiteY13" fmla="*/ 1886744 h 3553619"/>
                  <a:gd name="connsiteX14" fmla="*/ 514350 w 2064151"/>
                  <a:gd name="connsiteY14" fmla="*/ 2807494 h 3553619"/>
                  <a:gd name="connsiteX15" fmla="*/ 1244600 w 2064151"/>
                  <a:gd name="connsiteY15" fmla="*/ 3553619 h 3553619"/>
                  <a:gd name="connsiteX16" fmla="*/ 1765300 w 2064151"/>
                  <a:gd name="connsiteY16" fmla="*/ 3166269 h 3553619"/>
                  <a:gd name="connsiteX17" fmla="*/ 892175 w 2064151"/>
                  <a:gd name="connsiteY17" fmla="*/ 2369344 h 3553619"/>
                  <a:gd name="connsiteX18" fmla="*/ 752475 w 2064151"/>
                  <a:gd name="connsiteY18" fmla="*/ 1439069 h 3553619"/>
                  <a:gd name="connsiteX19" fmla="*/ 1292225 w 2064151"/>
                  <a:gd name="connsiteY19" fmla="*/ 1321594 h 3553619"/>
                  <a:gd name="connsiteX20" fmla="*/ 2019300 w 2064151"/>
                  <a:gd name="connsiteY20" fmla="*/ 1251744 h 3553619"/>
                  <a:gd name="connsiteX0" fmla="*/ 2019300 w 2064151"/>
                  <a:gd name="connsiteY0" fmla="*/ 1251744 h 3553619"/>
                  <a:gd name="connsiteX1" fmla="*/ 1593850 w 2064151"/>
                  <a:gd name="connsiteY1" fmla="*/ 673894 h 3553619"/>
                  <a:gd name="connsiteX2" fmla="*/ 1841500 w 2064151"/>
                  <a:gd name="connsiteY2" fmla="*/ 270669 h 3553619"/>
                  <a:gd name="connsiteX3" fmla="*/ 1558925 w 2064151"/>
                  <a:gd name="connsiteY3" fmla="*/ 115094 h 3553619"/>
                  <a:gd name="connsiteX4" fmla="*/ 1311275 w 2064151"/>
                  <a:gd name="connsiteY4" fmla="*/ 607219 h 3553619"/>
                  <a:gd name="connsiteX5" fmla="*/ 1263650 w 2064151"/>
                  <a:gd name="connsiteY5" fmla="*/ 575469 h 3553619"/>
                  <a:gd name="connsiteX6" fmla="*/ 1390650 w 2064151"/>
                  <a:gd name="connsiteY6" fmla="*/ 64294 h 3553619"/>
                  <a:gd name="connsiteX7" fmla="*/ 1041400 w 2064151"/>
                  <a:gd name="connsiteY7" fmla="*/ 64294 h 3553619"/>
                  <a:gd name="connsiteX8" fmla="*/ 990600 w 2064151"/>
                  <a:gd name="connsiteY8" fmla="*/ 581819 h 3553619"/>
                  <a:gd name="connsiteX9" fmla="*/ 822325 w 2064151"/>
                  <a:gd name="connsiteY9" fmla="*/ 658019 h 3553619"/>
                  <a:gd name="connsiteX10" fmla="*/ 384175 w 2064151"/>
                  <a:gd name="connsiteY10" fmla="*/ 26194 h 3553619"/>
                  <a:gd name="connsiteX11" fmla="*/ 0 w 2064151"/>
                  <a:gd name="connsiteY11" fmla="*/ 305594 h 3553619"/>
                  <a:gd name="connsiteX12" fmla="*/ 498475 w 2064151"/>
                  <a:gd name="connsiteY12" fmla="*/ 851694 h 3553619"/>
                  <a:gd name="connsiteX13" fmla="*/ 101600 w 2064151"/>
                  <a:gd name="connsiteY13" fmla="*/ 1886744 h 3553619"/>
                  <a:gd name="connsiteX14" fmla="*/ 514350 w 2064151"/>
                  <a:gd name="connsiteY14" fmla="*/ 2807494 h 3553619"/>
                  <a:gd name="connsiteX15" fmla="*/ 1244600 w 2064151"/>
                  <a:gd name="connsiteY15" fmla="*/ 3553619 h 3553619"/>
                  <a:gd name="connsiteX16" fmla="*/ 1765300 w 2064151"/>
                  <a:gd name="connsiteY16" fmla="*/ 3166269 h 3553619"/>
                  <a:gd name="connsiteX17" fmla="*/ 892175 w 2064151"/>
                  <a:gd name="connsiteY17" fmla="*/ 2369344 h 3553619"/>
                  <a:gd name="connsiteX18" fmla="*/ 752475 w 2064151"/>
                  <a:gd name="connsiteY18" fmla="*/ 1439069 h 3553619"/>
                  <a:gd name="connsiteX19" fmla="*/ 1292225 w 2064151"/>
                  <a:gd name="connsiteY19" fmla="*/ 1321594 h 3553619"/>
                  <a:gd name="connsiteX20" fmla="*/ 2019300 w 2064151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95400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95400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85875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44600 w 2025650"/>
                  <a:gd name="connsiteY19" fmla="*/ 1317625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481382 h 3761032"/>
                  <a:gd name="connsiteX1" fmla="*/ 1593850 w 2025650"/>
                  <a:gd name="connsiteY1" fmla="*/ 881307 h 3761032"/>
                  <a:gd name="connsiteX2" fmla="*/ 1841500 w 2025650"/>
                  <a:gd name="connsiteY2" fmla="*/ 478082 h 3761032"/>
                  <a:gd name="connsiteX3" fmla="*/ 1628034 w 2025650"/>
                  <a:gd name="connsiteY3" fmla="*/ 0 h 3761032"/>
                  <a:gd name="connsiteX4" fmla="*/ 1311275 w 2025650"/>
                  <a:gd name="connsiteY4" fmla="*/ 814632 h 3761032"/>
                  <a:gd name="connsiteX5" fmla="*/ 1263650 w 2025650"/>
                  <a:gd name="connsiteY5" fmla="*/ 782882 h 3761032"/>
                  <a:gd name="connsiteX6" fmla="*/ 1390650 w 2025650"/>
                  <a:gd name="connsiteY6" fmla="*/ 271707 h 3761032"/>
                  <a:gd name="connsiteX7" fmla="*/ 1041400 w 2025650"/>
                  <a:gd name="connsiteY7" fmla="*/ 271707 h 3761032"/>
                  <a:gd name="connsiteX8" fmla="*/ 990600 w 2025650"/>
                  <a:gd name="connsiteY8" fmla="*/ 789232 h 3761032"/>
                  <a:gd name="connsiteX9" fmla="*/ 822325 w 2025650"/>
                  <a:gd name="connsiteY9" fmla="*/ 865432 h 3761032"/>
                  <a:gd name="connsiteX10" fmla="*/ 384175 w 2025650"/>
                  <a:gd name="connsiteY10" fmla="*/ 233607 h 3761032"/>
                  <a:gd name="connsiteX11" fmla="*/ 0 w 2025650"/>
                  <a:gd name="connsiteY11" fmla="*/ 513007 h 3761032"/>
                  <a:gd name="connsiteX12" fmla="*/ 498475 w 2025650"/>
                  <a:gd name="connsiteY12" fmla="*/ 1059107 h 3761032"/>
                  <a:gd name="connsiteX13" fmla="*/ 101600 w 2025650"/>
                  <a:gd name="connsiteY13" fmla="*/ 2094157 h 3761032"/>
                  <a:gd name="connsiteX14" fmla="*/ 514350 w 2025650"/>
                  <a:gd name="connsiteY14" fmla="*/ 3014907 h 3761032"/>
                  <a:gd name="connsiteX15" fmla="*/ 1244600 w 2025650"/>
                  <a:gd name="connsiteY15" fmla="*/ 3761032 h 3761032"/>
                  <a:gd name="connsiteX16" fmla="*/ 1765300 w 2025650"/>
                  <a:gd name="connsiteY16" fmla="*/ 3373682 h 3761032"/>
                  <a:gd name="connsiteX17" fmla="*/ 892175 w 2025650"/>
                  <a:gd name="connsiteY17" fmla="*/ 2576757 h 3761032"/>
                  <a:gd name="connsiteX18" fmla="*/ 752475 w 2025650"/>
                  <a:gd name="connsiteY18" fmla="*/ 1646482 h 3761032"/>
                  <a:gd name="connsiteX19" fmla="*/ 1244600 w 2025650"/>
                  <a:gd name="connsiteY19" fmla="*/ 1551232 h 3761032"/>
                  <a:gd name="connsiteX20" fmla="*/ 2025650 w 2025650"/>
                  <a:gd name="connsiteY20" fmla="*/ 1481382 h 3761032"/>
                  <a:gd name="connsiteX0" fmla="*/ 2025650 w 2025650"/>
                  <a:gd name="connsiteY0" fmla="*/ 1511267 h 3790917"/>
                  <a:gd name="connsiteX1" fmla="*/ 1593850 w 2025650"/>
                  <a:gd name="connsiteY1" fmla="*/ 911192 h 3790917"/>
                  <a:gd name="connsiteX2" fmla="*/ 1841500 w 2025650"/>
                  <a:gd name="connsiteY2" fmla="*/ 507967 h 3790917"/>
                  <a:gd name="connsiteX3" fmla="*/ 1720547 w 2025650"/>
                  <a:gd name="connsiteY3" fmla="*/ 207873 h 3790917"/>
                  <a:gd name="connsiteX4" fmla="*/ 1628034 w 2025650"/>
                  <a:gd name="connsiteY4" fmla="*/ 29885 h 3790917"/>
                  <a:gd name="connsiteX5" fmla="*/ 1311275 w 2025650"/>
                  <a:gd name="connsiteY5" fmla="*/ 844517 h 3790917"/>
                  <a:gd name="connsiteX6" fmla="*/ 1263650 w 2025650"/>
                  <a:gd name="connsiteY6" fmla="*/ 812767 h 3790917"/>
                  <a:gd name="connsiteX7" fmla="*/ 1390650 w 2025650"/>
                  <a:gd name="connsiteY7" fmla="*/ 301592 h 3790917"/>
                  <a:gd name="connsiteX8" fmla="*/ 1041400 w 2025650"/>
                  <a:gd name="connsiteY8" fmla="*/ 301592 h 3790917"/>
                  <a:gd name="connsiteX9" fmla="*/ 990600 w 2025650"/>
                  <a:gd name="connsiteY9" fmla="*/ 819117 h 3790917"/>
                  <a:gd name="connsiteX10" fmla="*/ 822325 w 2025650"/>
                  <a:gd name="connsiteY10" fmla="*/ 895317 h 3790917"/>
                  <a:gd name="connsiteX11" fmla="*/ 384175 w 2025650"/>
                  <a:gd name="connsiteY11" fmla="*/ 263492 h 3790917"/>
                  <a:gd name="connsiteX12" fmla="*/ 0 w 2025650"/>
                  <a:gd name="connsiteY12" fmla="*/ 542892 h 3790917"/>
                  <a:gd name="connsiteX13" fmla="*/ 498475 w 2025650"/>
                  <a:gd name="connsiteY13" fmla="*/ 1088992 h 3790917"/>
                  <a:gd name="connsiteX14" fmla="*/ 101600 w 2025650"/>
                  <a:gd name="connsiteY14" fmla="*/ 2124042 h 3790917"/>
                  <a:gd name="connsiteX15" fmla="*/ 514350 w 2025650"/>
                  <a:gd name="connsiteY15" fmla="*/ 3044792 h 3790917"/>
                  <a:gd name="connsiteX16" fmla="*/ 1244600 w 2025650"/>
                  <a:gd name="connsiteY16" fmla="*/ 3790917 h 3790917"/>
                  <a:gd name="connsiteX17" fmla="*/ 1765300 w 2025650"/>
                  <a:gd name="connsiteY17" fmla="*/ 3403567 h 3790917"/>
                  <a:gd name="connsiteX18" fmla="*/ 892175 w 2025650"/>
                  <a:gd name="connsiteY18" fmla="*/ 2606642 h 3790917"/>
                  <a:gd name="connsiteX19" fmla="*/ 752475 w 2025650"/>
                  <a:gd name="connsiteY19" fmla="*/ 1676367 h 3790917"/>
                  <a:gd name="connsiteX20" fmla="*/ 1244600 w 2025650"/>
                  <a:gd name="connsiteY20" fmla="*/ 1581117 h 3790917"/>
                  <a:gd name="connsiteX21" fmla="*/ 2025650 w 2025650"/>
                  <a:gd name="connsiteY21" fmla="*/ 1511267 h 3790917"/>
                  <a:gd name="connsiteX0" fmla="*/ 2025650 w 2025650"/>
                  <a:gd name="connsiteY0" fmla="*/ 2208164 h 4487814"/>
                  <a:gd name="connsiteX1" fmla="*/ 1593850 w 2025650"/>
                  <a:gd name="connsiteY1" fmla="*/ 1608089 h 4487814"/>
                  <a:gd name="connsiteX2" fmla="*/ 1841500 w 2025650"/>
                  <a:gd name="connsiteY2" fmla="*/ 1204864 h 4487814"/>
                  <a:gd name="connsiteX3" fmla="*/ 1910597 w 2025650"/>
                  <a:gd name="connsiteY3" fmla="*/ 6354 h 4487814"/>
                  <a:gd name="connsiteX4" fmla="*/ 1628034 w 2025650"/>
                  <a:gd name="connsiteY4" fmla="*/ 726782 h 4487814"/>
                  <a:gd name="connsiteX5" fmla="*/ 1311275 w 2025650"/>
                  <a:gd name="connsiteY5" fmla="*/ 1541414 h 4487814"/>
                  <a:gd name="connsiteX6" fmla="*/ 1263650 w 2025650"/>
                  <a:gd name="connsiteY6" fmla="*/ 1509664 h 4487814"/>
                  <a:gd name="connsiteX7" fmla="*/ 1390650 w 2025650"/>
                  <a:gd name="connsiteY7" fmla="*/ 998489 h 4487814"/>
                  <a:gd name="connsiteX8" fmla="*/ 1041400 w 2025650"/>
                  <a:gd name="connsiteY8" fmla="*/ 998489 h 4487814"/>
                  <a:gd name="connsiteX9" fmla="*/ 990600 w 2025650"/>
                  <a:gd name="connsiteY9" fmla="*/ 1516014 h 4487814"/>
                  <a:gd name="connsiteX10" fmla="*/ 822325 w 2025650"/>
                  <a:gd name="connsiteY10" fmla="*/ 1592214 h 4487814"/>
                  <a:gd name="connsiteX11" fmla="*/ 384175 w 2025650"/>
                  <a:gd name="connsiteY11" fmla="*/ 960389 h 4487814"/>
                  <a:gd name="connsiteX12" fmla="*/ 0 w 2025650"/>
                  <a:gd name="connsiteY12" fmla="*/ 1239789 h 4487814"/>
                  <a:gd name="connsiteX13" fmla="*/ 498475 w 2025650"/>
                  <a:gd name="connsiteY13" fmla="*/ 1785889 h 4487814"/>
                  <a:gd name="connsiteX14" fmla="*/ 101600 w 2025650"/>
                  <a:gd name="connsiteY14" fmla="*/ 2820939 h 4487814"/>
                  <a:gd name="connsiteX15" fmla="*/ 514350 w 2025650"/>
                  <a:gd name="connsiteY15" fmla="*/ 3741689 h 4487814"/>
                  <a:gd name="connsiteX16" fmla="*/ 1244600 w 2025650"/>
                  <a:gd name="connsiteY16" fmla="*/ 4487814 h 4487814"/>
                  <a:gd name="connsiteX17" fmla="*/ 1765300 w 2025650"/>
                  <a:gd name="connsiteY17" fmla="*/ 4100464 h 4487814"/>
                  <a:gd name="connsiteX18" fmla="*/ 892175 w 2025650"/>
                  <a:gd name="connsiteY18" fmla="*/ 3303539 h 4487814"/>
                  <a:gd name="connsiteX19" fmla="*/ 752475 w 2025650"/>
                  <a:gd name="connsiteY19" fmla="*/ 2373264 h 4487814"/>
                  <a:gd name="connsiteX20" fmla="*/ 1244600 w 2025650"/>
                  <a:gd name="connsiteY20" fmla="*/ 2278014 h 4487814"/>
                  <a:gd name="connsiteX21" fmla="*/ 2025650 w 2025650"/>
                  <a:gd name="connsiteY21" fmla="*/ 2208164 h 4487814"/>
                  <a:gd name="connsiteX0" fmla="*/ 2025650 w 2109531"/>
                  <a:gd name="connsiteY0" fmla="*/ 3246861 h 5526511"/>
                  <a:gd name="connsiteX1" fmla="*/ 1593850 w 2109531"/>
                  <a:gd name="connsiteY1" fmla="*/ 2646786 h 5526511"/>
                  <a:gd name="connsiteX2" fmla="*/ 1841500 w 2109531"/>
                  <a:gd name="connsiteY2" fmla="*/ 2243561 h 5526511"/>
                  <a:gd name="connsiteX3" fmla="*/ 2106405 w 2109531"/>
                  <a:gd name="connsiteY3" fmla="*/ 2659 h 5526511"/>
                  <a:gd name="connsiteX4" fmla="*/ 1628034 w 2109531"/>
                  <a:gd name="connsiteY4" fmla="*/ 1765479 h 5526511"/>
                  <a:gd name="connsiteX5" fmla="*/ 1311275 w 2109531"/>
                  <a:gd name="connsiteY5" fmla="*/ 2580111 h 5526511"/>
                  <a:gd name="connsiteX6" fmla="*/ 1263650 w 2109531"/>
                  <a:gd name="connsiteY6" fmla="*/ 2548361 h 5526511"/>
                  <a:gd name="connsiteX7" fmla="*/ 1390650 w 2109531"/>
                  <a:gd name="connsiteY7" fmla="*/ 2037186 h 5526511"/>
                  <a:gd name="connsiteX8" fmla="*/ 1041400 w 2109531"/>
                  <a:gd name="connsiteY8" fmla="*/ 2037186 h 5526511"/>
                  <a:gd name="connsiteX9" fmla="*/ 990600 w 2109531"/>
                  <a:gd name="connsiteY9" fmla="*/ 2554711 h 5526511"/>
                  <a:gd name="connsiteX10" fmla="*/ 822325 w 2109531"/>
                  <a:gd name="connsiteY10" fmla="*/ 2630911 h 5526511"/>
                  <a:gd name="connsiteX11" fmla="*/ 384175 w 2109531"/>
                  <a:gd name="connsiteY11" fmla="*/ 1999086 h 5526511"/>
                  <a:gd name="connsiteX12" fmla="*/ 0 w 2109531"/>
                  <a:gd name="connsiteY12" fmla="*/ 2278486 h 5526511"/>
                  <a:gd name="connsiteX13" fmla="*/ 498475 w 2109531"/>
                  <a:gd name="connsiteY13" fmla="*/ 2824586 h 5526511"/>
                  <a:gd name="connsiteX14" fmla="*/ 101600 w 2109531"/>
                  <a:gd name="connsiteY14" fmla="*/ 3859636 h 5526511"/>
                  <a:gd name="connsiteX15" fmla="*/ 514350 w 2109531"/>
                  <a:gd name="connsiteY15" fmla="*/ 4780386 h 5526511"/>
                  <a:gd name="connsiteX16" fmla="*/ 1244600 w 2109531"/>
                  <a:gd name="connsiteY16" fmla="*/ 5526511 h 5526511"/>
                  <a:gd name="connsiteX17" fmla="*/ 1765300 w 2109531"/>
                  <a:gd name="connsiteY17" fmla="*/ 5139161 h 5526511"/>
                  <a:gd name="connsiteX18" fmla="*/ 892175 w 2109531"/>
                  <a:gd name="connsiteY18" fmla="*/ 4342236 h 5526511"/>
                  <a:gd name="connsiteX19" fmla="*/ 752475 w 2109531"/>
                  <a:gd name="connsiteY19" fmla="*/ 3411961 h 5526511"/>
                  <a:gd name="connsiteX20" fmla="*/ 1244600 w 2109531"/>
                  <a:gd name="connsiteY20" fmla="*/ 3316711 h 5526511"/>
                  <a:gd name="connsiteX21" fmla="*/ 2025650 w 2109531"/>
                  <a:gd name="connsiteY21" fmla="*/ 3246861 h 5526511"/>
                  <a:gd name="connsiteX0" fmla="*/ 2025650 w 2121222"/>
                  <a:gd name="connsiteY0" fmla="*/ 3255057 h 5534707"/>
                  <a:gd name="connsiteX1" fmla="*/ 1593850 w 2121222"/>
                  <a:gd name="connsiteY1" fmla="*/ 2654982 h 5534707"/>
                  <a:gd name="connsiteX2" fmla="*/ 1841500 w 2121222"/>
                  <a:gd name="connsiteY2" fmla="*/ 2251757 h 5534707"/>
                  <a:gd name="connsiteX3" fmla="*/ 1985465 w 2121222"/>
                  <a:gd name="connsiteY3" fmla="*/ 1087802 h 5534707"/>
                  <a:gd name="connsiteX4" fmla="*/ 2106405 w 2121222"/>
                  <a:gd name="connsiteY4" fmla="*/ 10855 h 5534707"/>
                  <a:gd name="connsiteX5" fmla="*/ 1628034 w 2121222"/>
                  <a:gd name="connsiteY5" fmla="*/ 1773675 h 5534707"/>
                  <a:gd name="connsiteX6" fmla="*/ 1311275 w 2121222"/>
                  <a:gd name="connsiteY6" fmla="*/ 2588307 h 5534707"/>
                  <a:gd name="connsiteX7" fmla="*/ 1263650 w 2121222"/>
                  <a:gd name="connsiteY7" fmla="*/ 2556557 h 5534707"/>
                  <a:gd name="connsiteX8" fmla="*/ 1390650 w 2121222"/>
                  <a:gd name="connsiteY8" fmla="*/ 2045382 h 5534707"/>
                  <a:gd name="connsiteX9" fmla="*/ 1041400 w 2121222"/>
                  <a:gd name="connsiteY9" fmla="*/ 2045382 h 5534707"/>
                  <a:gd name="connsiteX10" fmla="*/ 990600 w 2121222"/>
                  <a:gd name="connsiteY10" fmla="*/ 2562907 h 5534707"/>
                  <a:gd name="connsiteX11" fmla="*/ 822325 w 2121222"/>
                  <a:gd name="connsiteY11" fmla="*/ 2639107 h 5534707"/>
                  <a:gd name="connsiteX12" fmla="*/ 384175 w 2121222"/>
                  <a:gd name="connsiteY12" fmla="*/ 2007282 h 5534707"/>
                  <a:gd name="connsiteX13" fmla="*/ 0 w 2121222"/>
                  <a:gd name="connsiteY13" fmla="*/ 2286682 h 5534707"/>
                  <a:gd name="connsiteX14" fmla="*/ 498475 w 2121222"/>
                  <a:gd name="connsiteY14" fmla="*/ 2832782 h 5534707"/>
                  <a:gd name="connsiteX15" fmla="*/ 101600 w 2121222"/>
                  <a:gd name="connsiteY15" fmla="*/ 3867832 h 5534707"/>
                  <a:gd name="connsiteX16" fmla="*/ 514350 w 2121222"/>
                  <a:gd name="connsiteY16" fmla="*/ 4788582 h 5534707"/>
                  <a:gd name="connsiteX17" fmla="*/ 1244600 w 2121222"/>
                  <a:gd name="connsiteY17" fmla="*/ 5534707 h 5534707"/>
                  <a:gd name="connsiteX18" fmla="*/ 1765300 w 2121222"/>
                  <a:gd name="connsiteY18" fmla="*/ 5147357 h 5534707"/>
                  <a:gd name="connsiteX19" fmla="*/ 892175 w 2121222"/>
                  <a:gd name="connsiteY19" fmla="*/ 4350432 h 5534707"/>
                  <a:gd name="connsiteX20" fmla="*/ 752475 w 2121222"/>
                  <a:gd name="connsiteY20" fmla="*/ 3420157 h 5534707"/>
                  <a:gd name="connsiteX21" fmla="*/ 1244600 w 2121222"/>
                  <a:gd name="connsiteY21" fmla="*/ 3324907 h 5534707"/>
                  <a:gd name="connsiteX22" fmla="*/ 2025650 w 2121222"/>
                  <a:gd name="connsiteY22" fmla="*/ 3255057 h 5534707"/>
                  <a:gd name="connsiteX0" fmla="*/ 2025650 w 2325861"/>
                  <a:gd name="connsiteY0" fmla="*/ 3347285 h 5626935"/>
                  <a:gd name="connsiteX1" fmla="*/ 1593850 w 2325861"/>
                  <a:gd name="connsiteY1" fmla="*/ 2747210 h 5626935"/>
                  <a:gd name="connsiteX2" fmla="*/ 1841500 w 2325861"/>
                  <a:gd name="connsiteY2" fmla="*/ 2343985 h 5626935"/>
                  <a:gd name="connsiteX3" fmla="*/ 2319490 w 2325861"/>
                  <a:gd name="connsiteY3" fmla="*/ 264337 h 5626935"/>
                  <a:gd name="connsiteX4" fmla="*/ 2106405 w 2325861"/>
                  <a:gd name="connsiteY4" fmla="*/ 103083 h 5626935"/>
                  <a:gd name="connsiteX5" fmla="*/ 1628034 w 2325861"/>
                  <a:gd name="connsiteY5" fmla="*/ 1865903 h 5626935"/>
                  <a:gd name="connsiteX6" fmla="*/ 1311275 w 2325861"/>
                  <a:gd name="connsiteY6" fmla="*/ 2680535 h 5626935"/>
                  <a:gd name="connsiteX7" fmla="*/ 1263650 w 2325861"/>
                  <a:gd name="connsiteY7" fmla="*/ 2648785 h 5626935"/>
                  <a:gd name="connsiteX8" fmla="*/ 1390650 w 2325861"/>
                  <a:gd name="connsiteY8" fmla="*/ 2137610 h 5626935"/>
                  <a:gd name="connsiteX9" fmla="*/ 1041400 w 2325861"/>
                  <a:gd name="connsiteY9" fmla="*/ 2137610 h 5626935"/>
                  <a:gd name="connsiteX10" fmla="*/ 990600 w 2325861"/>
                  <a:gd name="connsiteY10" fmla="*/ 2655135 h 5626935"/>
                  <a:gd name="connsiteX11" fmla="*/ 822325 w 2325861"/>
                  <a:gd name="connsiteY11" fmla="*/ 2731335 h 5626935"/>
                  <a:gd name="connsiteX12" fmla="*/ 384175 w 2325861"/>
                  <a:gd name="connsiteY12" fmla="*/ 2099510 h 5626935"/>
                  <a:gd name="connsiteX13" fmla="*/ 0 w 2325861"/>
                  <a:gd name="connsiteY13" fmla="*/ 2378910 h 5626935"/>
                  <a:gd name="connsiteX14" fmla="*/ 498475 w 2325861"/>
                  <a:gd name="connsiteY14" fmla="*/ 2925010 h 5626935"/>
                  <a:gd name="connsiteX15" fmla="*/ 101600 w 2325861"/>
                  <a:gd name="connsiteY15" fmla="*/ 3960060 h 5626935"/>
                  <a:gd name="connsiteX16" fmla="*/ 514350 w 2325861"/>
                  <a:gd name="connsiteY16" fmla="*/ 4880810 h 5626935"/>
                  <a:gd name="connsiteX17" fmla="*/ 1244600 w 2325861"/>
                  <a:gd name="connsiteY17" fmla="*/ 5626935 h 5626935"/>
                  <a:gd name="connsiteX18" fmla="*/ 1765300 w 2325861"/>
                  <a:gd name="connsiteY18" fmla="*/ 5239585 h 5626935"/>
                  <a:gd name="connsiteX19" fmla="*/ 892175 w 2325861"/>
                  <a:gd name="connsiteY19" fmla="*/ 4442660 h 5626935"/>
                  <a:gd name="connsiteX20" fmla="*/ 752475 w 2325861"/>
                  <a:gd name="connsiteY20" fmla="*/ 3512385 h 5626935"/>
                  <a:gd name="connsiteX21" fmla="*/ 1244600 w 2325861"/>
                  <a:gd name="connsiteY21" fmla="*/ 3417135 h 5626935"/>
                  <a:gd name="connsiteX22" fmla="*/ 2025650 w 2325861"/>
                  <a:gd name="connsiteY22" fmla="*/ 3347285 h 5626935"/>
                  <a:gd name="connsiteX0" fmla="*/ 2025650 w 2357189"/>
                  <a:gd name="connsiteY0" fmla="*/ 3405744 h 5685394"/>
                  <a:gd name="connsiteX1" fmla="*/ 1593850 w 2357189"/>
                  <a:gd name="connsiteY1" fmla="*/ 2805669 h 5685394"/>
                  <a:gd name="connsiteX2" fmla="*/ 1841500 w 2357189"/>
                  <a:gd name="connsiteY2" fmla="*/ 2402444 h 5685394"/>
                  <a:gd name="connsiteX3" fmla="*/ 2319490 w 2357189"/>
                  <a:gd name="connsiteY3" fmla="*/ 322796 h 5685394"/>
                  <a:gd name="connsiteX4" fmla="*/ 2302213 w 2357189"/>
                  <a:gd name="connsiteY4" fmla="*/ 98193 h 5685394"/>
                  <a:gd name="connsiteX5" fmla="*/ 2106405 w 2357189"/>
                  <a:gd name="connsiteY5" fmla="*/ 161542 h 5685394"/>
                  <a:gd name="connsiteX6" fmla="*/ 1628034 w 2357189"/>
                  <a:gd name="connsiteY6" fmla="*/ 1924362 h 5685394"/>
                  <a:gd name="connsiteX7" fmla="*/ 1311275 w 2357189"/>
                  <a:gd name="connsiteY7" fmla="*/ 2738994 h 5685394"/>
                  <a:gd name="connsiteX8" fmla="*/ 1263650 w 2357189"/>
                  <a:gd name="connsiteY8" fmla="*/ 2707244 h 5685394"/>
                  <a:gd name="connsiteX9" fmla="*/ 1390650 w 2357189"/>
                  <a:gd name="connsiteY9" fmla="*/ 2196069 h 5685394"/>
                  <a:gd name="connsiteX10" fmla="*/ 1041400 w 2357189"/>
                  <a:gd name="connsiteY10" fmla="*/ 2196069 h 5685394"/>
                  <a:gd name="connsiteX11" fmla="*/ 990600 w 2357189"/>
                  <a:gd name="connsiteY11" fmla="*/ 2713594 h 5685394"/>
                  <a:gd name="connsiteX12" fmla="*/ 822325 w 2357189"/>
                  <a:gd name="connsiteY12" fmla="*/ 2789794 h 5685394"/>
                  <a:gd name="connsiteX13" fmla="*/ 384175 w 2357189"/>
                  <a:gd name="connsiteY13" fmla="*/ 2157969 h 5685394"/>
                  <a:gd name="connsiteX14" fmla="*/ 0 w 2357189"/>
                  <a:gd name="connsiteY14" fmla="*/ 2437369 h 5685394"/>
                  <a:gd name="connsiteX15" fmla="*/ 498475 w 2357189"/>
                  <a:gd name="connsiteY15" fmla="*/ 2983469 h 5685394"/>
                  <a:gd name="connsiteX16" fmla="*/ 101600 w 2357189"/>
                  <a:gd name="connsiteY16" fmla="*/ 4018519 h 5685394"/>
                  <a:gd name="connsiteX17" fmla="*/ 514350 w 2357189"/>
                  <a:gd name="connsiteY17" fmla="*/ 4939269 h 5685394"/>
                  <a:gd name="connsiteX18" fmla="*/ 1244600 w 2357189"/>
                  <a:gd name="connsiteY18" fmla="*/ 5685394 h 5685394"/>
                  <a:gd name="connsiteX19" fmla="*/ 1765300 w 2357189"/>
                  <a:gd name="connsiteY19" fmla="*/ 5298044 h 5685394"/>
                  <a:gd name="connsiteX20" fmla="*/ 892175 w 2357189"/>
                  <a:gd name="connsiteY20" fmla="*/ 4501119 h 5685394"/>
                  <a:gd name="connsiteX21" fmla="*/ 752475 w 2357189"/>
                  <a:gd name="connsiteY21" fmla="*/ 3570844 h 5685394"/>
                  <a:gd name="connsiteX22" fmla="*/ 1244600 w 2357189"/>
                  <a:gd name="connsiteY22" fmla="*/ 3475594 h 5685394"/>
                  <a:gd name="connsiteX23" fmla="*/ 2025650 w 2357189"/>
                  <a:gd name="connsiteY23" fmla="*/ 3405744 h 5685394"/>
                  <a:gd name="connsiteX0" fmla="*/ 2025650 w 2332415"/>
                  <a:gd name="connsiteY0" fmla="*/ 4661400 h 6941050"/>
                  <a:gd name="connsiteX1" fmla="*/ 1593850 w 2332415"/>
                  <a:gd name="connsiteY1" fmla="*/ 4061325 h 6941050"/>
                  <a:gd name="connsiteX2" fmla="*/ 1841500 w 2332415"/>
                  <a:gd name="connsiteY2" fmla="*/ 3658100 h 6941050"/>
                  <a:gd name="connsiteX3" fmla="*/ 2319490 w 2332415"/>
                  <a:gd name="connsiteY3" fmla="*/ 1578452 h 6941050"/>
                  <a:gd name="connsiteX4" fmla="*/ 2071851 w 2332415"/>
                  <a:gd name="connsiteY4" fmla="*/ 467 h 6941050"/>
                  <a:gd name="connsiteX5" fmla="*/ 2106405 w 2332415"/>
                  <a:gd name="connsiteY5" fmla="*/ 1417198 h 6941050"/>
                  <a:gd name="connsiteX6" fmla="*/ 1628034 w 2332415"/>
                  <a:gd name="connsiteY6" fmla="*/ 3180018 h 6941050"/>
                  <a:gd name="connsiteX7" fmla="*/ 1311275 w 2332415"/>
                  <a:gd name="connsiteY7" fmla="*/ 3994650 h 6941050"/>
                  <a:gd name="connsiteX8" fmla="*/ 1263650 w 2332415"/>
                  <a:gd name="connsiteY8" fmla="*/ 3962900 h 6941050"/>
                  <a:gd name="connsiteX9" fmla="*/ 1390650 w 2332415"/>
                  <a:gd name="connsiteY9" fmla="*/ 3451725 h 6941050"/>
                  <a:gd name="connsiteX10" fmla="*/ 1041400 w 2332415"/>
                  <a:gd name="connsiteY10" fmla="*/ 3451725 h 6941050"/>
                  <a:gd name="connsiteX11" fmla="*/ 990600 w 2332415"/>
                  <a:gd name="connsiteY11" fmla="*/ 3969250 h 6941050"/>
                  <a:gd name="connsiteX12" fmla="*/ 822325 w 2332415"/>
                  <a:gd name="connsiteY12" fmla="*/ 4045450 h 6941050"/>
                  <a:gd name="connsiteX13" fmla="*/ 384175 w 2332415"/>
                  <a:gd name="connsiteY13" fmla="*/ 3413625 h 6941050"/>
                  <a:gd name="connsiteX14" fmla="*/ 0 w 2332415"/>
                  <a:gd name="connsiteY14" fmla="*/ 3693025 h 6941050"/>
                  <a:gd name="connsiteX15" fmla="*/ 498475 w 2332415"/>
                  <a:gd name="connsiteY15" fmla="*/ 4239125 h 6941050"/>
                  <a:gd name="connsiteX16" fmla="*/ 101600 w 2332415"/>
                  <a:gd name="connsiteY16" fmla="*/ 5274175 h 6941050"/>
                  <a:gd name="connsiteX17" fmla="*/ 514350 w 2332415"/>
                  <a:gd name="connsiteY17" fmla="*/ 6194925 h 6941050"/>
                  <a:gd name="connsiteX18" fmla="*/ 1244600 w 2332415"/>
                  <a:gd name="connsiteY18" fmla="*/ 6941050 h 6941050"/>
                  <a:gd name="connsiteX19" fmla="*/ 1765300 w 2332415"/>
                  <a:gd name="connsiteY19" fmla="*/ 6553700 h 6941050"/>
                  <a:gd name="connsiteX20" fmla="*/ 892175 w 2332415"/>
                  <a:gd name="connsiteY20" fmla="*/ 5756775 h 6941050"/>
                  <a:gd name="connsiteX21" fmla="*/ 752475 w 2332415"/>
                  <a:gd name="connsiteY21" fmla="*/ 4826500 h 6941050"/>
                  <a:gd name="connsiteX22" fmla="*/ 1244600 w 2332415"/>
                  <a:gd name="connsiteY22" fmla="*/ 4731250 h 6941050"/>
                  <a:gd name="connsiteX23" fmla="*/ 2025650 w 2332415"/>
                  <a:gd name="connsiteY23" fmla="*/ 4661400 h 6941050"/>
                  <a:gd name="connsiteX0" fmla="*/ 2025650 w 2331216"/>
                  <a:gd name="connsiteY0" fmla="*/ 4711077 h 6990727"/>
                  <a:gd name="connsiteX1" fmla="*/ 1593850 w 2331216"/>
                  <a:gd name="connsiteY1" fmla="*/ 4111002 h 6990727"/>
                  <a:gd name="connsiteX2" fmla="*/ 1841500 w 2331216"/>
                  <a:gd name="connsiteY2" fmla="*/ 3707777 h 6990727"/>
                  <a:gd name="connsiteX3" fmla="*/ 2319490 w 2331216"/>
                  <a:gd name="connsiteY3" fmla="*/ 1628129 h 6990727"/>
                  <a:gd name="connsiteX4" fmla="*/ 2175515 w 2331216"/>
                  <a:gd name="connsiteY4" fmla="*/ 441761 h 6990727"/>
                  <a:gd name="connsiteX5" fmla="*/ 2071851 w 2331216"/>
                  <a:gd name="connsiteY5" fmla="*/ 50144 h 6990727"/>
                  <a:gd name="connsiteX6" fmla="*/ 2106405 w 2331216"/>
                  <a:gd name="connsiteY6" fmla="*/ 1466875 h 6990727"/>
                  <a:gd name="connsiteX7" fmla="*/ 1628034 w 2331216"/>
                  <a:gd name="connsiteY7" fmla="*/ 3229695 h 6990727"/>
                  <a:gd name="connsiteX8" fmla="*/ 1311275 w 2331216"/>
                  <a:gd name="connsiteY8" fmla="*/ 4044327 h 6990727"/>
                  <a:gd name="connsiteX9" fmla="*/ 1263650 w 2331216"/>
                  <a:gd name="connsiteY9" fmla="*/ 4012577 h 6990727"/>
                  <a:gd name="connsiteX10" fmla="*/ 1390650 w 2331216"/>
                  <a:gd name="connsiteY10" fmla="*/ 3501402 h 6990727"/>
                  <a:gd name="connsiteX11" fmla="*/ 1041400 w 2331216"/>
                  <a:gd name="connsiteY11" fmla="*/ 3501402 h 6990727"/>
                  <a:gd name="connsiteX12" fmla="*/ 990600 w 2331216"/>
                  <a:gd name="connsiteY12" fmla="*/ 4018927 h 6990727"/>
                  <a:gd name="connsiteX13" fmla="*/ 822325 w 2331216"/>
                  <a:gd name="connsiteY13" fmla="*/ 4095127 h 6990727"/>
                  <a:gd name="connsiteX14" fmla="*/ 384175 w 2331216"/>
                  <a:gd name="connsiteY14" fmla="*/ 3463302 h 6990727"/>
                  <a:gd name="connsiteX15" fmla="*/ 0 w 2331216"/>
                  <a:gd name="connsiteY15" fmla="*/ 3742702 h 6990727"/>
                  <a:gd name="connsiteX16" fmla="*/ 498475 w 2331216"/>
                  <a:gd name="connsiteY16" fmla="*/ 4288802 h 6990727"/>
                  <a:gd name="connsiteX17" fmla="*/ 101600 w 2331216"/>
                  <a:gd name="connsiteY17" fmla="*/ 5323852 h 6990727"/>
                  <a:gd name="connsiteX18" fmla="*/ 514350 w 2331216"/>
                  <a:gd name="connsiteY18" fmla="*/ 6244602 h 6990727"/>
                  <a:gd name="connsiteX19" fmla="*/ 1244600 w 2331216"/>
                  <a:gd name="connsiteY19" fmla="*/ 6990727 h 6990727"/>
                  <a:gd name="connsiteX20" fmla="*/ 1765300 w 2331216"/>
                  <a:gd name="connsiteY20" fmla="*/ 6603377 h 6990727"/>
                  <a:gd name="connsiteX21" fmla="*/ 892175 w 2331216"/>
                  <a:gd name="connsiteY21" fmla="*/ 5806452 h 6990727"/>
                  <a:gd name="connsiteX22" fmla="*/ 752475 w 2331216"/>
                  <a:gd name="connsiteY22" fmla="*/ 4876177 h 6990727"/>
                  <a:gd name="connsiteX23" fmla="*/ 1244600 w 2331216"/>
                  <a:gd name="connsiteY23" fmla="*/ 4780927 h 6990727"/>
                  <a:gd name="connsiteX24" fmla="*/ 2025650 w 2331216"/>
                  <a:gd name="connsiteY24" fmla="*/ 4711077 h 6990727"/>
                  <a:gd name="connsiteX0" fmla="*/ 2025650 w 2336532"/>
                  <a:gd name="connsiteY0" fmla="*/ 4822125 h 7101775"/>
                  <a:gd name="connsiteX1" fmla="*/ 1593850 w 2336532"/>
                  <a:gd name="connsiteY1" fmla="*/ 4222050 h 7101775"/>
                  <a:gd name="connsiteX2" fmla="*/ 1841500 w 2336532"/>
                  <a:gd name="connsiteY2" fmla="*/ 3818825 h 7101775"/>
                  <a:gd name="connsiteX3" fmla="*/ 2319490 w 2336532"/>
                  <a:gd name="connsiteY3" fmla="*/ 1739177 h 7101775"/>
                  <a:gd name="connsiteX4" fmla="*/ 2238865 w 2336532"/>
                  <a:gd name="connsiteY4" fmla="*/ 166952 h 7101775"/>
                  <a:gd name="connsiteX5" fmla="*/ 2071851 w 2336532"/>
                  <a:gd name="connsiteY5" fmla="*/ 161192 h 7101775"/>
                  <a:gd name="connsiteX6" fmla="*/ 2106405 w 2336532"/>
                  <a:gd name="connsiteY6" fmla="*/ 1577923 h 7101775"/>
                  <a:gd name="connsiteX7" fmla="*/ 1628034 w 2336532"/>
                  <a:gd name="connsiteY7" fmla="*/ 3340743 h 7101775"/>
                  <a:gd name="connsiteX8" fmla="*/ 1311275 w 2336532"/>
                  <a:gd name="connsiteY8" fmla="*/ 4155375 h 7101775"/>
                  <a:gd name="connsiteX9" fmla="*/ 1263650 w 2336532"/>
                  <a:gd name="connsiteY9" fmla="*/ 4123625 h 7101775"/>
                  <a:gd name="connsiteX10" fmla="*/ 1390650 w 2336532"/>
                  <a:gd name="connsiteY10" fmla="*/ 3612450 h 7101775"/>
                  <a:gd name="connsiteX11" fmla="*/ 1041400 w 2336532"/>
                  <a:gd name="connsiteY11" fmla="*/ 3612450 h 7101775"/>
                  <a:gd name="connsiteX12" fmla="*/ 990600 w 2336532"/>
                  <a:gd name="connsiteY12" fmla="*/ 4129975 h 7101775"/>
                  <a:gd name="connsiteX13" fmla="*/ 822325 w 2336532"/>
                  <a:gd name="connsiteY13" fmla="*/ 4206175 h 7101775"/>
                  <a:gd name="connsiteX14" fmla="*/ 384175 w 2336532"/>
                  <a:gd name="connsiteY14" fmla="*/ 3574350 h 7101775"/>
                  <a:gd name="connsiteX15" fmla="*/ 0 w 2336532"/>
                  <a:gd name="connsiteY15" fmla="*/ 3853750 h 7101775"/>
                  <a:gd name="connsiteX16" fmla="*/ 498475 w 2336532"/>
                  <a:gd name="connsiteY16" fmla="*/ 4399850 h 7101775"/>
                  <a:gd name="connsiteX17" fmla="*/ 101600 w 2336532"/>
                  <a:gd name="connsiteY17" fmla="*/ 5434900 h 7101775"/>
                  <a:gd name="connsiteX18" fmla="*/ 514350 w 2336532"/>
                  <a:gd name="connsiteY18" fmla="*/ 6355650 h 7101775"/>
                  <a:gd name="connsiteX19" fmla="*/ 1244600 w 2336532"/>
                  <a:gd name="connsiteY19" fmla="*/ 7101775 h 7101775"/>
                  <a:gd name="connsiteX20" fmla="*/ 1765300 w 2336532"/>
                  <a:gd name="connsiteY20" fmla="*/ 6714425 h 7101775"/>
                  <a:gd name="connsiteX21" fmla="*/ 892175 w 2336532"/>
                  <a:gd name="connsiteY21" fmla="*/ 5917500 h 7101775"/>
                  <a:gd name="connsiteX22" fmla="*/ 752475 w 2336532"/>
                  <a:gd name="connsiteY22" fmla="*/ 4987225 h 7101775"/>
                  <a:gd name="connsiteX23" fmla="*/ 1244600 w 2336532"/>
                  <a:gd name="connsiteY23" fmla="*/ 4891975 h 7101775"/>
                  <a:gd name="connsiteX24" fmla="*/ 2025650 w 2336532"/>
                  <a:gd name="connsiteY24" fmla="*/ 4822125 h 7101775"/>
                  <a:gd name="connsiteX0" fmla="*/ 2025650 w 2354047"/>
                  <a:gd name="connsiteY0" fmla="*/ 4766762 h 7046412"/>
                  <a:gd name="connsiteX1" fmla="*/ 1593850 w 2354047"/>
                  <a:gd name="connsiteY1" fmla="*/ 4166687 h 7046412"/>
                  <a:gd name="connsiteX2" fmla="*/ 1841500 w 2354047"/>
                  <a:gd name="connsiteY2" fmla="*/ 3763462 h 7046412"/>
                  <a:gd name="connsiteX3" fmla="*/ 2319490 w 2354047"/>
                  <a:gd name="connsiteY3" fmla="*/ 1683814 h 7046412"/>
                  <a:gd name="connsiteX4" fmla="*/ 2307974 w 2354047"/>
                  <a:gd name="connsiteY4" fmla="*/ 796920 h 7046412"/>
                  <a:gd name="connsiteX5" fmla="*/ 2238865 w 2354047"/>
                  <a:gd name="connsiteY5" fmla="*/ 111589 h 7046412"/>
                  <a:gd name="connsiteX6" fmla="*/ 2071851 w 2354047"/>
                  <a:gd name="connsiteY6" fmla="*/ 105829 h 7046412"/>
                  <a:gd name="connsiteX7" fmla="*/ 2106405 w 2354047"/>
                  <a:gd name="connsiteY7" fmla="*/ 1522560 h 7046412"/>
                  <a:gd name="connsiteX8" fmla="*/ 1628034 w 2354047"/>
                  <a:gd name="connsiteY8" fmla="*/ 3285380 h 7046412"/>
                  <a:gd name="connsiteX9" fmla="*/ 1311275 w 2354047"/>
                  <a:gd name="connsiteY9" fmla="*/ 4100012 h 7046412"/>
                  <a:gd name="connsiteX10" fmla="*/ 1263650 w 2354047"/>
                  <a:gd name="connsiteY10" fmla="*/ 4068262 h 7046412"/>
                  <a:gd name="connsiteX11" fmla="*/ 1390650 w 2354047"/>
                  <a:gd name="connsiteY11" fmla="*/ 3557087 h 7046412"/>
                  <a:gd name="connsiteX12" fmla="*/ 1041400 w 2354047"/>
                  <a:gd name="connsiteY12" fmla="*/ 3557087 h 7046412"/>
                  <a:gd name="connsiteX13" fmla="*/ 990600 w 2354047"/>
                  <a:gd name="connsiteY13" fmla="*/ 4074612 h 7046412"/>
                  <a:gd name="connsiteX14" fmla="*/ 822325 w 2354047"/>
                  <a:gd name="connsiteY14" fmla="*/ 4150812 h 7046412"/>
                  <a:gd name="connsiteX15" fmla="*/ 384175 w 2354047"/>
                  <a:gd name="connsiteY15" fmla="*/ 3518987 h 7046412"/>
                  <a:gd name="connsiteX16" fmla="*/ 0 w 2354047"/>
                  <a:gd name="connsiteY16" fmla="*/ 3798387 h 7046412"/>
                  <a:gd name="connsiteX17" fmla="*/ 498475 w 2354047"/>
                  <a:gd name="connsiteY17" fmla="*/ 4344487 h 7046412"/>
                  <a:gd name="connsiteX18" fmla="*/ 101600 w 2354047"/>
                  <a:gd name="connsiteY18" fmla="*/ 5379537 h 7046412"/>
                  <a:gd name="connsiteX19" fmla="*/ 514350 w 2354047"/>
                  <a:gd name="connsiteY19" fmla="*/ 6300287 h 7046412"/>
                  <a:gd name="connsiteX20" fmla="*/ 1244600 w 2354047"/>
                  <a:gd name="connsiteY20" fmla="*/ 7046412 h 7046412"/>
                  <a:gd name="connsiteX21" fmla="*/ 1765300 w 2354047"/>
                  <a:gd name="connsiteY21" fmla="*/ 6659062 h 7046412"/>
                  <a:gd name="connsiteX22" fmla="*/ 892175 w 2354047"/>
                  <a:gd name="connsiteY22" fmla="*/ 5862137 h 7046412"/>
                  <a:gd name="connsiteX23" fmla="*/ 752475 w 2354047"/>
                  <a:gd name="connsiteY23" fmla="*/ 4931862 h 7046412"/>
                  <a:gd name="connsiteX24" fmla="*/ 1244600 w 2354047"/>
                  <a:gd name="connsiteY24" fmla="*/ 4836612 h 7046412"/>
                  <a:gd name="connsiteX25" fmla="*/ 2025650 w 2354047"/>
                  <a:gd name="connsiteY25" fmla="*/ 4766762 h 7046412"/>
                  <a:gd name="connsiteX0" fmla="*/ 2025650 w 2349014"/>
                  <a:gd name="connsiteY0" fmla="*/ 4766762 h 7046412"/>
                  <a:gd name="connsiteX1" fmla="*/ 1593850 w 2349014"/>
                  <a:gd name="connsiteY1" fmla="*/ 4166687 h 7046412"/>
                  <a:gd name="connsiteX2" fmla="*/ 1841500 w 2349014"/>
                  <a:gd name="connsiteY2" fmla="*/ 3763462 h 7046412"/>
                  <a:gd name="connsiteX3" fmla="*/ 2319490 w 2349014"/>
                  <a:gd name="connsiteY3" fmla="*/ 1683814 h 7046412"/>
                  <a:gd name="connsiteX4" fmla="*/ 2284938 w 2349014"/>
                  <a:gd name="connsiteY4" fmla="*/ 1153983 h 7046412"/>
                  <a:gd name="connsiteX5" fmla="*/ 2238865 w 2349014"/>
                  <a:gd name="connsiteY5" fmla="*/ 111589 h 7046412"/>
                  <a:gd name="connsiteX6" fmla="*/ 2071851 w 2349014"/>
                  <a:gd name="connsiteY6" fmla="*/ 105829 h 7046412"/>
                  <a:gd name="connsiteX7" fmla="*/ 2106405 w 2349014"/>
                  <a:gd name="connsiteY7" fmla="*/ 1522560 h 7046412"/>
                  <a:gd name="connsiteX8" fmla="*/ 1628034 w 2349014"/>
                  <a:gd name="connsiteY8" fmla="*/ 3285380 h 7046412"/>
                  <a:gd name="connsiteX9" fmla="*/ 1311275 w 2349014"/>
                  <a:gd name="connsiteY9" fmla="*/ 4100012 h 7046412"/>
                  <a:gd name="connsiteX10" fmla="*/ 1263650 w 2349014"/>
                  <a:gd name="connsiteY10" fmla="*/ 4068262 h 7046412"/>
                  <a:gd name="connsiteX11" fmla="*/ 1390650 w 2349014"/>
                  <a:gd name="connsiteY11" fmla="*/ 3557087 h 7046412"/>
                  <a:gd name="connsiteX12" fmla="*/ 1041400 w 2349014"/>
                  <a:gd name="connsiteY12" fmla="*/ 3557087 h 7046412"/>
                  <a:gd name="connsiteX13" fmla="*/ 990600 w 2349014"/>
                  <a:gd name="connsiteY13" fmla="*/ 4074612 h 7046412"/>
                  <a:gd name="connsiteX14" fmla="*/ 822325 w 2349014"/>
                  <a:gd name="connsiteY14" fmla="*/ 4150812 h 7046412"/>
                  <a:gd name="connsiteX15" fmla="*/ 384175 w 2349014"/>
                  <a:gd name="connsiteY15" fmla="*/ 3518987 h 7046412"/>
                  <a:gd name="connsiteX16" fmla="*/ 0 w 2349014"/>
                  <a:gd name="connsiteY16" fmla="*/ 3798387 h 7046412"/>
                  <a:gd name="connsiteX17" fmla="*/ 498475 w 2349014"/>
                  <a:gd name="connsiteY17" fmla="*/ 4344487 h 7046412"/>
                  <a:gd name="connsiteX18" fmla="*/ 101600 w 2349014"/>
                  <a:gd name="connsiteY18" fmla="*/ 5379537 h 7046412"/>
                  <a:gd name="connsiteX19" fmla="*/ 514350 w 2349014"/>
                  <a:gd name="connsiteY19" fmla="*/ 6300287 h 7046412"/>
                  <a:gd name="connsiteX20" fmla="*/ 1244600 w 2349014"/>
                  <a:gd name="connsiteY20" fmla="*/ 7046412 h 7046412"/>
                  <a:gd name="connsiteX21" fmla="*/ 1765300 w 2349014"/>
                  <a:gd name="connsiteY21" fmla="*/ 6659062 h 7046412"/>
                  <a:gd name="connsiteX22" fmla="*/ 892175 w 2349014"/>
                  <a:gd name="connsiteY22" fmla="*/ 5862137 h 7046412"/>
                  <a:gd name="connsiteX23" fmla="*/ 752475 w 2349014"/>
                  <a:gd name="connsiteY23" fmla="*/ 4931862 h 7046412"/>
                  <a:gd name="connsiteX24" fmla="*/ 1244600 w 2349014"/>
                  <a:gd name="connsiteY24" fmla="*/ 4836612 h 7046412"/>
                  <a:gd name="connsiteX25" fmla="*/ 2025650 w 2349014"/>
                  <a:gd name="connsiteY25" fmla="*/ 4766762 h 7046412"/>
                  <a:gd name="connsiteX0" fmla="*/ 2025650 w 2354261"/>
                  <a:gd name="connsiteY0" fmla="*/ 4766762 h 7046412"/>
                  <a:gd name="connsiteX1" fmla="*/ 1593850 w 2354261"/>
                  <a:gd name="connsiteY1" fmla="*/ 4166687 h 7046412"/>
                  <a:gd name="connsiteX2" fmla="*/ 1841500 w 2354261"/>
                  <a:gd name="connsiteY2" fmla="*/ 3763462 h 7046412"/>
                  <a:gd name="connsiteX3" fmla="*/ 2319490 w 2354261"/>
                  <a:gd name="connsiteY3" fmla="*/ 1683814 h 7046412"/>
                  <a:gd name="connsiteX4" fmla="*/ 2313735 w 2354261"/>
                  <a:gd name="connsiteY4" fmla="*/ 1309476 h 7046412"/>
                  <a:gd name="connsiteX5" fmla="*/ 2284938 w 2354261"/>
                  <a:gd name="connsiteY5" fmla="*/ 1153983 h 7046412"/>
                  <a:gd name="connsiteX6" fmla="*/ 2238865 w 2354261"/>
                  <a:gd name="connsiteY6" fmla="*/ 111589 h 7046412"/>
                  <a:gd name="connsiteX7" fmla="*/ 2071851 w 2354261"/>
                  <a:gd name="connsiteY7" fmla="*/ 105829 h 7046412"/>
                  <a:gd name="connsiteX8" fmla="*/ 2106405 w 2354261"/>
                  <a:gd name="connsiteY8" fmla="*/ 1522560 h 7046412"/>
                  <a:gd name="connsiteX9" fmla="*/ 1628034 w 2354261"/>
                  <a:gd name="connsiteY9" fmla="*/ 3285380 h 7046412"/>
                  <a:gd name="connsiteX10" fmla="*/ 1311275 w 2354261"/>
                  <a:gd name="connsiteY10" fmla="*/ 4100012 h 7046412"/>
                  <a:gd name="connsiteX11" fmla="*/ 1263650 w 2354261"/>
                  <a:gd name="connsiteY11" fmla="*/ 4068262 h 7046412"/>
                  <a:gd name="connsiteX12" fmla="*/ 1390650 w 2354261"/>
                  <a:gd name="connsiteY12" fmla="*/ 3557087 h 7046412"/>
                  <a:gd name="connsiteX13" fmla="*/ 1041400 w 2354261"/>
                  <a:gd name="connsiteY13" fmla="*/ 3557087 h 7046412"/>
                  <a:gd name="connsiteX14" fmla="*/ 990600 w 2354261"/>
                  <a:gd name="connsiteY14" fmla="*/ 4074612 h 7046412"/>
                  <a:gd name="connsiteX15" fmla="*/ 822325 w 2354261"/>
                  <a:gd name="connsiteY15" fmla="*/ 4150812 h 7046412"/>
                  <a:gd name="connsiteX16" fmla="*/ 384175 w 2354261"/>
                  <a:gd name="connsiteY16" fmla="*/ 3518987 h 7046412"/>
                  <a:gd name="connsiteX17" fmla="*/ 0 w 2354261"/>
                  <a:gd name="connsiteY17" fmla="*/ 3798387 h 7046412"/>
                  <a:gd name="connsiteX18" fmla="*/ 498475 w 2354261"/>
                  <a:gd name="connsiteY18" fmla="*/ 4344487 h 7046412"/>
                  <a:gd name="connsiteX19" fmla="*/ 101600 w 2354261"/>
                  <a:gd name="connsiteY19" fmla="*/ 5379537 h 7046412"/>
                  <a:gd name="connsiteX20" fmla="*/ 514350 w 2354261"/>
                  <a:gd name="connsiteY20" fmla="*/ 6300287 h 7046412"/>
                  <a:gd name="connsiteX21" fmla="*/ 1244600 w 2354261"/>
                  <a:gd name="connsiteY21" fmla="*/ 7046412 h 7046412"/>
                  <a:gd name="connsiteX22" fmla="*/ 1765300 w 2354261"/>
                  <a:gd name="connsiteY22" fmla="*/ 6659062 h 7046412"/>
                  <a:gd name="connsiteX23" fmla="*/ 892175 w 2354261"/>
                  <a:gd name="connsiteY23" fmla="*/ 5862137 h 7046412"/>
                  <a:gd name="connsiteX24" fmla="*/ 752475 w 2354261"/>
                  <a:gd name="connsiteY24" fmla="*/ 4931862 h 7046412"/>
                  <a:gd name="connsiteX25" fmla="*/ 1244600 w 2354261"/>
                  <a:gd name="connsiteY25" fmla="*/ 4836612 h 7046412"/>
                  <a:gd name="connsiteX26" fmla="*/ 2025650 w 2354261"/>
                  <a:gd name="connsiteY26" fmla="*/ 4766762 h 7046412"/>
                  <a:gd name="connsiteX0" fmla="*/ 2025650 w 2354261"/>
                  <a:gd name="connsiteY0" fmla="*/ 4766762 h 7046412"/>
                  <a:gd name="connsiteX1" fmla="*/ 1593850 w 2354261"/>
                  <a:gd name="connsiteY1" fmla="*/ 4166687 h 7046412"/>
                  <a:gd name="connsiteX2" fmla="*/ 1841500 w 2354261"/>
                  <a:gd name="connsiteY2" fmla="*/ 3763462 h 7046412"/>
                  <a:gd name="connsiteX3" fmla="*/ 2319490 w 2354261"/>
                  <a:gd name="connsiteY3" fmla="*/ 1683814 h 7046412"/>
                  <a:gd name="connsiteX4" fmla="*/ 2313735 w 2354261"/>
                  <a:gd name="connsiteY4" fmla="*/ 157661 h 7046412"/>
                  <a:gd name="connsiteX5" fmla="*/ 2284938 w 2354261"/>
                  <a:gd name="connsiteY5" fmla="*/ 1153983 h 7046412"/>
                  <a:gd name="connsiteX6" fmla="*/ 2238865 w 2354261"/>
                  <a:gd name="connsiteY6" fmla="*/ 111589 h 7046412"/>
                  <a:gd name="connsiteX7" fmla="*/ 2071851 w 2354261"/>
                  <a:gd name="connsiteY7" fmla="*/ 105829 h 7046412"/>
                  <a:gd name="connsiteX8" fmla="*/ 2106405 w 2354261"/>
                  <a:gd name="connsiteY8" fmla="*/ 1522560 h 7046412"/>
                  <a:gd name="connsiteX9" fmla="*/ 1628034 w 2354261"/>
                  <a:gd name="connsiteY9" fmla="*/ 3285380 h 7046412"/>
                  <a:gd name="connsiteX10" fmla="*/ 1311275 w 2354261"/>
                  <a:gd name="connsiteY10" fmla="*/ 4100012 h 7046412"/>
                  <a:gd name="connsiteX11" fmla="*/ 1263650 w 2354261"/>
                  <a:gd name="connsiteY11" fmla="*/ 4068262 h 7046412"/>
                  <a:gd name="connsiteX12" fmla="*/ 1390650 w 2354261"/>
                  <a:gd name="connsiteY12" fmla="*/ 3557087 h 7046412"/>
                  <a:gd name="connsiteX13" fmla="*/ 1041400 w 2354261"/>
                  <a:gd name="connsiteY13" fmla="*/ 3557087 h 7046412"/>
                  <a:gd name="connsiteX14" fmla="*/ 990600 w 2354261"/>
                  <a:gd name="connsiteY14" fmla="*/ 4074612 h 7046412"/>
                  <a:gd name="connsiteX15" fmla="*/ 822325 w 2354261"/>
                  <a:gd name="connsiteY15" fmla="*/ 4150812 h 7046412"/>
                  <a:gd name="connsiteX16" fmla="*/ 384175 w 2354261"/>
                  <a:gd name="connsiteY16" fmla="*/ 3518987 h 7046412"/>
                  <a:gd name="connsiteX17" fmla="*/ 0 w 2354261"/>
                  <a:gd name="connsiteY17" fmla="*/ 3798387 h 7046412"/>
                  <a:gd name="connsiteX18" fmla="*/ 498475 w 2354261"/>
                  <a:gd name="connsiteY18" fmla="*/ 4344487 h 7046412"/>
                  <a:gd name="connsiteX19" fmla="*/ 101600 w 2354261"/>
                  <a:gd name="connsiteY19" fmla="*/ 5379537 h 7046412"/>
                  <a:gd name="connsiteX20" fmla="*/ 514350 w 2354261"/>
                  <a:gd name="connsiteY20" fmla="*/ 6300287 h 7046412"/>
                  <a:gd name="connsiteX21" fmla="*/ 1244600 w 2354261"/>
                  <a:gd name="connsiteY21" fmla="*/ 7046412 h 7046412"/>
                  <a:gd name="connsiteX22" fmla="*/ 1765300 w 2354261"/>
                  <a:gd name="connsiteY22" fmla="*/ 6659062 h 7046412"/>
                  <a:gd name="connsiteX23" fmla="*/ 892175 w 2354261"/>
                  <a:gd name="connsiteY23" fmla="*/ 5862137 h 7046412"/>
                  <a:gd name="connsiteX24" fmla="*/ 752475 w 2354261"/>
                  <a:gd name="connsiteY24" fmla="*/ 4931862 h 7046412"/>
                  <a:gd name="connsiteX25" fmla="*/ 1244600 w 2354261"/>
                  <a:gd name="connsiteY25" fmla="*/ 4836612 h 7046412"/>
                  <a:gd name="connsiteX26" fmla="*/ 2025650 w 2354261"/>
                  <a:gd name="connsiteY26" fmla="*/ 4766762 h 7046412"/>
                  <a:gd name="connsiteX0" fmla="*/ 2025650 w 2369404"/>
                  <a:gd name="connsiteY0" fmla="*/ 4766762 h 7046412"/>
                  <a:gd name="connsiteX1" fmla="*/ 1593850 w 2369404"/>
                  <a:gd name="connsiteY1" fmla="*/ 4166687 h 7046412"/>
                  <a:gd name="connsiteX2" fmla="*/ 1841500 w 2369404"/>
                  <a:gd name="connsiteY2" fmla="*/ 3763462 h 7046412"/>
                  <a:gd name="connsiteX3" fmla="*/ 2319490 w 2369404"/>
                  <a:gd name="connsiteY3" fmla="*/ 1683814 h 7046412"/>
                  <a:gd name="connsiteX4" fmla="*/ 2354048 w 2369404"/>
                  <a:gd name="connsiteY4" fmla="*/ 1021523 h 7046412"/>
                  <a:gd name="connsiteX5" fmla="*/ 2313735 w 2369404"/>
                  <a:gd name="connsiteY5" fmla="*/ 157661 h 7046412"/>
                  <a:gd name="connsiteX6" fmla="*/ 2284938 w 2369404"/>
                  <a:gd name="connsiteY6" fmla="*/ 1153983 h 7046412"/>
                  <a:gd name="connsiteX7" fmla="*/ 2238865 w 2369404"/>
                  <a:gd name="connsiteY7" fmla="*/ 111589 h 7046412"/>
                  <a:gd name="connsiteX8" fmla="*/ 2071851 w 2369404"/>
                  <a:gd name="connsiteY8" fmla="*/ 105829 h 7046412"/>
                  <a:gd name="connsiteX9" fmla="*/ 2106405 w 2369404"/>
                  <a:gd name="connsiteY9" fmla="*/ 1522560 h 7046412"/>
                  <a:gd name="connsiteX10" fmla="*/ 1628034 w 2369404"/>
                  <a:gd name="connsiteY10" fmla="*/ 3285380 h 7046412"/>
                  <a:gd name="connsiteX11" fmla="*/ 1311275 w 2369404"/>
                  <a:gd name="connsiteY11" fmla="*/ 4100012 h 7046412"/>
                  <a:gd name="connsiteX12" fmla="*/ 1263650 w 2369404"/>
                  <a:gd name="connsiteY12" fmla="*/ 4068262 h 7046412"/>
                  <a:gd name="connsiteX13" fmla="*/ 1390650 w 2369404"/>
                  <a:gd name="connsiteY13" fmla="*/ 3557087 h 7046412"/>
                  <a:gd name="connsiteX14" fmla="*/ 1041400 w 2369404"/>
                  <a:gd name="connsiteY14" fmla="*/ 3557087 h 7046412"/>
                  <a:gd name="connsiteX15" fmla="*/ 990600 w 2369404"/>
                  <a:gd name="connsiteY15" fmla="*/ 4074612 h 7046412"/>
                  <a:gd name="connsiteX16" fmla="*/ 822325 w 2369404"/>
                  <a:gd name="connsiteY16" fmla="*/ 4150812 h 7046412"/>
                  <a:gd name="connsiteX17" fmla="*/ 384175 w 2369404"/>
                  <a:gd name="connsiteY17" fmla="*/ 3518987 h 7046412"/>
                  <a:gd name="connsiteX18" fmla="*/ 0 w 2369404"/>
                  <a:gd name="connsiteY18" fmla="*/ 3798387 h 7046412"/>
                  <a:gd name="connsiteX19" fmla="*/ 498475 w 2369404"/>
                  <a:gd name="connsiteY19" fmla="*/ 4344487 h 7046412"/>
                  <a:gd name="connsiteX20" fmla="*/ 101600 w 2369404"/>
                  <a:gd name="connsiteY20" fmla="*/ 5379537 h 7046412"/>
                  <a:gd name="connsiteX21" fmla="*/ 514350 w 2369404"/>
                  <a:gd name="connsiteY21" fmla="*/ 6300287 h 7046412"/>
                  <a:gd name="connsiteX22" fmla="*/ 1244600 w 2369404"/>
                  <a:gd name="connsiteY22" fmla="*/ 7046412 h 7046412"/>
                  <a:gd name="connsiteX23" fmla="*/ 1765300 w 2369404"/>
                  <a:gd name="connsiteY23" fmla="*/ 6659062 h 7046412"/>
                  <a:gd name="connsiteX24" fmla="*/ 892175 w 2369404"/>
                  <a:gd name="connsiteY24" fmla="*/ 5862137 h 7046412"/>
                  <a:gd name="connsiteX25" fmla="*/ 752475 w 2369404"/>
                  <a:gd name="connsiteY25" fmla="*/ 4931862 h 7046412"/>
                  <a:gd name="connsiteX26" fmla="*/ 1244600 w 2369404"/>
                  <a:gd name="connsiteY26" fmla="*/ 4836612 h 7046412"/>
                  <a:gd name="connsiteX27" fmla="*/ 2025650 w 2369404"/>
                  <a:gd name="connsiteY27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2319490 w 2503789"/>
                  <a:gd name="connsiteY3" fmla="*/ 1683814 h 7046412"/>
                  <a:gd name="connsiteX4" fmla="*/ 2503783 w 2503789"/>
                  <a:gd name="connsiteY4" fmla="*/ 169180 h 7046412"/>
                  <a:gd name="connsiteX5" fmla="*/ 2313735 w 2503789"/>
                  <a:gd name="connsiteY5" fmla="*/ 157661 h 7046412"/>
                  <a:gd name="connsiteX6" fmla="*/ 2284938 w 2503789"/>
                  <a:gd name="connsiteY6" fmla="*/ 1153983 h 7046412"/>
                  <a:gd name="connsiteX7" fmla="*/ 2238865 w 2503789"/>
                  <a:gd name="connsiteY7" fmla="*/ 111589 h 7046412"/>
                  <a:gd name="connsiteX8" fmla="*/ 2071851 w 2503789"/>
                  <a:gd name="connsiteY8" fmla="*/ 105829 h 7046412"/>
                  <a:gd name="connsiteX9" fmla="*/ 2106405 w 2503789"/>
                  <a:gd name="connsiteY9" fmla="*/ 1522560 h 7046412"/>
                  <a:gd name="connsiteX10" fmla="*/ 1628034 w 2503789"/>
                  <a:gd name="connsiteY10" fmla="*/ 3285380 h 7046412"/>
                  <a:gd name="connsiteX11" fmla="*/ 1311275 w 2503789"/>
                  <a:gd name="connsiteY11" fmla="*/ 4100012 h 7046412"/>
                  <a:gd name="connsiteX12" fmla="*/ 1263650 w 2503789"/>
                  <a:gd name="connsiteY12" fmla="*/ 4068262 h 7046412"/>
                  <a:gd name="connsiteX13" fmla="*/ 1390650 w 2503789"/>
                  <a:gd name="connsiteY13" fmla="*/ 3557087 h 7046412"/>
                  <a:gd name="connsiteX14" fmla="*/ 1041400 w 2503789"/>
                  <a:gd name="connsiteY14" fmla="*/ 3557087 h 7046412"/>
                  <a:gd name="connsiteX15" fmla="*/ 990600 w 2503789"/>
                  <a:gd name="connsiteY15" fmla="*/ 4074612 h 7046412"/>
                  <a:gd name="connsiteX16" fmla="*/ 822325 w 2503789"/>
                  <a:gd name="connsiteY16" fmla="*/ 4150812 h 7046412"/>
                  <a:gd name="connsiteX17" fmla="*/ 384175 w 2503789"/>
                  <a:gd name="connsiteY17" fmla="*/ 3518987 h 7046412"/>
                  <a:gd name="connsiteX18" fmla="*/ 0 w 2503789"/>
                  <a:gd name="connsiteY18" fmla="*/ 3798387 h 7046412"/>
                  <a:gd name="connsiteX19" fmla="*/ 498475 w 2503789"/>
                  <a:gd name="connsiteY19" fmla="*/ 4344487 h 7046412"/>
                  <a:gd name="connsiteX20" fmla="*/ 101600 w 2503789"/>
                  <a:gd name="connsiteY20" fmla="*/ 5379537 h 7046412"/>
                  <a:gd name="connsiteX21" fmla="*/ 514350 w 2503789"/>
                  <a:gd name="connsiteY21" fmla="*/ 6300287 h 7046412"/>
                  <a:gd name="connsiteX22" fmla="*/ 1244600 w 2503789"/>
                  <a:gd name="connsiteY22" fmla="*/ 7046412 h 7046412"/>
                  <a:gd name="connsiteX23" fmla="*/ 1765300 w 2503789"/>
                  <a:gd name="connsiteY23" fmla="*/ 6659062 h 7046412"/>
                  <a:gd name="connsiteX24" fmla="*/ 892175 w 2503789"/>
                  <a:gd name="connsiteY24" fmla="*/ 5862137 h 7046412"/>
                  <a:gd name="connsiteX25" fmla="*/ 752475 w 2503789"/>
                  <a:gd name="connsiteY25" fmla="*/ 4931862 h 7046412"/>
                  <a:gd name="connsiteX26" fmla="*/ 1244600 w 2503789"/>
                  <a:gd name="connsiteY26" fmla="*/ 4836612 h 7046412"/>
                  <a:gd name="connsiteX27" fmla="*/ 2025650 w 2503789"/>
                  <a:gd name="connsiteY27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2048816 w 2503789"/>
                  <a:gd name="connsiteY3" fmla="*/ 2898980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628034 w 2503789"/>
                  <a:gd name="connsiteY11" fmla="*/ 3285380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628034 w 2503789"/>
                  <a:gd name="connsiteY11" fmla="*/ 3285380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93"/>
                  <a:gd name="connsiteY0" fmla="*/ 4766762 h 7046412"/>
                  <a:gd name="connsiteX1" fmla="*/ 1593850 w 2503793"/>
                  <a:gd name="connsiteY1" fmla="*/ 4166687 h 7046412"/>
                  <a:gd name="connsiteX2" fmla="*/ 1841500 w 2503793"/>
                  <a:gd name="connsiteY2" fmla="*/ 3763462 h 7046412"/>
                  <a:gd name="connsiteX3" fmla="*/ 1939395 w 2503793"/>
                  <a:gd name="connsiteY3" fmla="*/ 3405778 h 7046412"/>
                  <a:gd name="connsiteX4" fmla="*/ 2354044 w 2503793"/>
                  <a:gd name="connsiteY4" fmla="*/ 1545598 h 7046412"/>
                  <a:gd name="connsiteX5" fmla="*/ 2503783 w 2503793"/>
                  <a:gd name="connsiteY5" fmla="*/ 169180 h 7046412"/>
                  <a:gd name="connsiteX6" fmla="*/ 2313735 w 2503793"/>
                  <a:gd name="connsiteY6" fmla="*/ 157661 h 7046412"/>
                  <a:gd name="connsiteX7" fmla="*/ 2284938 w 2503793"/>
                  <a:gd name="connsiteY7" fmla="*/ 1153983 h 7046412"/>
                  <a:gd name="connsiteX8" fmla="*/ 2238865 w 2503793"/>
                  <a:gd name="connsiteY8" fmla="*/ 111589 h 7046412"/>
                  <a:gd name="connsiteX9" fmla="*/ 2071851 w 2503793"/>
                  <a:gd name="connsiteY9" fmla="*/ 105829 h 7046412"/>
                  <a:gd name="connsiteX10" fmla="*/ 2106405 w 2503793"/>
                  <a:gd name="connsiteY10" fmla="*/ 1522560 h 7046412"/>
                  <a:gd name="connsiteX11" fmla="*/ 1576203 w 2503793"/>
                  <a:gd name="connsiteY11" fmla="*/ 3268102 h 7046412"/>
                  <a:gd name="connsiteX12" fmla="*/ 1311275 w 2503793"/>
                  <a:gd name="connsiteY12" fmla="*/ 4100012 h 7046412"/>
                  <a:gd name="connsiteX13" fmla="*/ 1263650 w 2503793"/>
                  <a:gd name="connsiteY13" fmla="*/ 4068262 h 7046412"/>
                  <a:gd name="connsiteX14" fmla="*/ 1390650 w 2503793"/>
                  <a:gd name="connsiteY14" fmla="*/ 3557087 h 7046412"/>
                  <a:gd name="connsiteX15" fmla="*/ 1041400 w 2503793"/>
                  <a:gd name="connsiteY15" fmla="*/ 3557087 h 7046412"/>
                  <a:gd name="connsiteX16" fmla="*/ 990600 w 2503793"/>
                  <a:gd name="connsiteY16" fmla="*/ 4074612 h 7046412"/>
                  <a:gd name="connsiteX17" fmla="*/ 822325 w 2503793"/>
                  <a:gd name="connsiteY17" fmla="*/ 4150812 h 7046412"/>
                  <a:gd name="connsiteX18" fmla="*/ 384175 w 2503793"/>
                  <a:gd name="connsiteY18" fmla="*/ 3518987 h 7046412"/>
                  <a:gd name="connsiteX19" fmla="*/ 0 w 2503793"/>
                  <a:gd name="connsiteY19" fmla="*/ 3798387 h 7046412"/>
                  <a:gd name="connsiteX20" fmla="*/ 498475 w 2503793"/>
                  <a:gd name="connsiteY20" fmla="*/ 4344487 h 7046412"/>
                  <a:gd name="connsiteX21" fmla="*/ 101600 w 2503793"/>
                  <a:gd name="connsiteY21" fmla="*/ 5379537 h 7046412"/>
                  <a:gd name="connsiteX22" fmla="*/ 514350 w 2503793"/>
                  <a:gd name="connsiteY22" fmla="*/ 6300287 h 7046412"/>
                  <a:gd name="connsiteX23" fmla="*/ 1244600 w 2503793"/>
                  <a:gd name="connsiteY23" fmla="*/ 7046412 h 7046412"/>
                  <a:gd name="connsiteX24" fmla="*/ 1765300 w 2503793"/>
                  <a:gd name="connsiteY24" fmla="*/ 6659062 h 7046412"/>
                  <a:gd name="connsiteX25" fmla="*/ 892175 w 2503793"/>
                  <a:gd name="connsiteY25" fmla="*/ 5862137 h 7046412"/>
                  <a:gd name="connsiteX26" fmla="*/ 752475 w 2503793"/>
                  <a:gd name="connsiteY26" fmla="*/ 4931862 h 7046412"/>
                  <a:gd name="connsiteX27" fmla="*/ 1244600 w 2503793"/>
                  <a:gd name="connsiteY27" fmla="*/ 4836612 h 7046412"/>
                  <a:gd name="connsiteX28" fmla="*/ 2025650 w 2503793"/>
                  <a:gd name="connsiteY28" fmla="*/ 4766762 h 7046412"/>
                  <a:gd name="connsiteX0" fmla="*/ 2025650 w 2503793"/>
                  <a:gd name="connsiteY0" fmla="*/ 4766762 h 7046412"/>
                  <a:gd name="connsiteX1" fmla="*/ 1593850 w 2503793"/>
                  <a:gd name="connsiteY1" fmla="*/ 4166687 h 7046412"/>
                  <a:gd name="connsiteX2" fmla="*/ 1841500 w 2503793"/>
                  <a:gd name="connsiteY2" fmla="*/ 3763462 h 7046412"/>
                  <a:gd name="connsiteX3" fmla="*/ 1893321 w 2503793"/>
                  <a:gd name="connsiteY3" fmla="*/ 3572792 h 7046412"/>
                  <a:gd name="connsiteX4" fmla="*/ 1939395 w 2503793"/>
                  <a:gd name="connsiteY4" fmla="*/ 3405778 h 7046412"/>
                  <a:gd name="connsiteX5" fmla="*/ 2354044 w 2503793"/>
                  <a:gd name="connsiteY5" fmla="*/ 1545598 h 7046412"/>
                  <a:gd name="connsiteX6" fmla="*/ 2503783 w 2503793"/>
                  <a:gd name="connsiteY6" fmla="*/ 169180 h 7046412"/>
                  <a:gd name="connsiteX7" fmla="*/ 2313735 w 2503793"/>
                  <a:gd name="connsiteY7" fmla="*/ 157661 h 7046412"/>
                  <a:gd name="connsiteX8" fmla="*/ 2284938 w 2503793"/>
                  <a:gd name="connsiteY8" fmla="*/ 1153983 h 7046412"/>
                  <a:gd name="connsiteX9" fmla="*/ 2238865 w 2503793"/>
                  <a:gd name="connsiteY9" fmla="*/ 111589 h 7046412"/>
                  <a:gd name="connsiteX10" fmla="*/ 2071851 w 2503793"/>
                  <a:gd name="connsiteY10" fmla="*/ 105829 h 7046412"/>
                  <a:gd name="connsiteX11" fmla="*/ 2106405 w 2503793"/>
                  <a:gd name="connsiteY11" fmla="*/ 1522560 h 7046412"/>
                  <a:gd name="connsiteX12" fmla="*/ 1576203 w 2503793"/>
                  <a:gd name="connsiteY12" fmla="*/ 3268102 h 7046412"/>
                  <a:gd name="connsiteX13" fmla="*/ 1311275 w 2503793"/>
                  <a:gd name="connsiteY13" fmla="*/ 4100012 h 7046412"/>
                  <a:gd name="connsiteX14" fmla="*/ 1263650 w 2503793"/>
                  <a:gd name="connsiteY14" fmla="*/ 4068262 h 7046412"/>
                  <a:gd name="connsiteX15" fmla="*/ 1390650 w 2503793"/>
                  <a:gd name="connsiteY15" fmla="*/ 3557087 h 7046412"/>
                  <a:gd name="connsiteX16" fmla="*/ 1041400 w 2503793"/>
                  <a:gd name="connsiteY16" fmla="*/ 3557087 h 7046412"/>
                  <a:gd name="connsiteX17" fmla="*/ 990600 w 2503793"/>
                  <a:gd name="connsiteY17" fmla="*/ 4074612 h 7046412"/>
                  <a:gd name="connsiteX18" fmla="*/ 822325 w 2503793"/>
                  <a:gd name="connsiteY18" fmla="*/ 4150812 h 7046412"/>
                  <a:gd name="connsiteX19" fmla="*/ 384175 w 2503793"/>
                  <a:gd name="connsiteY19" fmla="*/ 3518987 h 7046412"/>
                  <a:gd name="connsiteX20" fmla="*/ 0 w 2503793"/>
                  <a:gd name="connsiteY20" fmla="*/ 3798387 h 7046412"/>
                  <a:gd name="connsiteX21" fmla="*/ 498475 w 2503793"/>
                  <a:gd name="connsiteY21" fmla="*/ 4344487 h 7046412"/>
                  <a:gd name="connsiteX22" fmla="*/ 101600 w 2503793"/>
                  <a:gd name="connsiteY22" fmla="*/ 5379537 h 7046412"/>
                  <a:gd name="connsiteX23" fmla="*/ 514350 w 2503793"/>
                  <a:gd name="connsiteY23" fmla="*/ 6300287 h 7046412"/>
                  <a:gd name="connsiteX24" fmla="*/ 1244600 w 2503793"/>
                  <a:gd name="connsiteY24" fmla="*/ 7046412 h 7046412"/>
                  <a:gd name="connsiteX25" fmla="*/ 1765300 w 2503793"/>
                  <a:gd name="connsiteY25" fmla="*/ 6659062 h 7046412"/>
                  <a:gd name="connsiteX26" fmla="*/ 892175 w 2503793"/>
                  <a:gd name="connsiteY26" fmla="*/ 5862137 h 7046412"/>
                  <a:gd name="connsiteX27" fmla="*/ 752475 w 2503793"/>
                  <a:gd name="connsiteY27" fmla="*/ 4931862 h 7046412"/>
                  <a:gd name="connsiteX28" fmla="*/ 1244600 w 2503793"/>
                  <a:gd name="connsiteY28" fmla="*/ 4836612 h 7046412"/>
                  <a:gd name="connsiteX29" fmla="*/ 2025650 w 2503793"/>
                  <a:gd name="connsiteY29" fmla="*/ 4766762 h 7046412"/>
                  <a:gd name="connsiteX0" fmla="*/ 2025650 w 2596189"/>
                  <a:gd name="connsiteY0" fmla="*/ 4766762 h 7046412"/>
                  <a:gd name="connsiteX1" fmla="*/ 1593850 w 2596189"/>
                  <a:gd name="connsiteY1" fmla="*/ 4166687 h 7046412"/>
                  <a:gd name="connsiteX2" fmla="*/ 1841500 w 2596189"/>
                  <a:gd name="connsiteY2" fmla="*/ 3763462 h 7046412"/>
                  <a:gd name="connsiteX3" fmla="*/ 2595927 w 2596189"/>
                  <a:gd name="connsiteY3" fmla="*/ 2979608 h 7046412"/>
                  <a:gd name="connsiteX4" fmla="*/ 1939395 w 2596189"/>
                  <a:gd name="connsiteY4" fmla="*/ 3405778 h 7046412"/>
                  <a:gd name="connsiteX5" fmla="*/ 2354044 w 2596189"/>
                  <a:gd name="connsiteY5" fmla="*/ 1545598 h 7046412"/>
                  <a:gd name="connsiteX6" fmla="*/ 2503783 w 2596189"/>
                  <a:gd name="connsiteY6" fmla="*/ 169180 h 7046412"/>
                  <a:gd name="connsiteX7" fmla="*/ 2313735 w 2596189"/>
                  <a:gd name="connsiteY7" fmla="*/ 157661 h 7046412"/>
                  <a:gd name="connsiteX8" fmla="*/ 2284938 w 2596189"/>
                  <a:gd name="connsiteY8" fmla="*/ 1153983 h 7046412"/>
                  <a:gd name="connsiteX9" fmla="*/ 2238865 w 2596189"/>
                  <a:gd name="connsiteY9" fmla="*/ 111589 h 7046412"/>
                  <a:gd name="connsiteX10" fmla="*/ 2071851 w 2596189"/>
                  <a:gd name="connsiteY10" fmla="*/ 105829 h 7046412"/>
                  <a:gd name="connsiteX11" fmla="*/ 2106405 w 2596189"/>
                  <a:gd name="connsiteY11" fmla="*/ 1522560 h 7046412"/>
                  <a:gd name="connsiteX12" fmla="*/ 1576203 w 2596189"/>
                  <a:gd name="connsiteY12" fmla="*/ 3268102 h 7046412"/>
                  <a:gd name="connsiteX13" fmla="*/ 1311275 w 2596189"/>
                  <a:gd name="connsiteY13" fmla="*/ 4100012 h 7046412"/>
                  <a:gd name="connsiteX14" fmla="*/ 1263650 w 2596189"/>
                  <a:gd name="connsiteY14" fmla="*/ 4068262 h 7046412"/>
                  <a:gd name="connsiteX15" fmla="*/ 1390650 w 2596189"/>
                  <a:gd name="connsiteY15" fmla="*/ 3557087 h 7046412"/>
                  <a:gd name="connsiteX16" fmla="*/ 1041400 w 2596189"/>
                  <a:gd name="connsiteY16" fmla="*/ 3557087 h 7046412"/>
                  <a:gd name="connsiteX17" fmla="*/ 990600 w 2596189"/>
                  <a:gd name="connsiteY17" fmla="*/ 4074612 h 7046412"/>
                  <a:gd name="connsiteX18" fmla="*/ 822325 w 2596189"/>
                  <a:gd name="connsiteY18" fmla="*/ 4150812 h 7046412"/>
                  <a:gd name="connsiteX19" fmla="*/ 384175 w 2596189"/>
                  <a:gd name="connsiteY19" fmla="*/ 3518987 h 7046412"/>
                  <a:gd name="connsiteX20" fmla="*/ 0 w 2596189"/>
                  <a:gd name="connsiteY20" fmla="*/ 3798387 h 7046412"/>
                  <a:gd name="connsiteX21" fmla="*/ 498475 w 2596189"/>
                  <a:gd name="connsiteY21" fmla="*/ 4344487 h 7046412"/>
                  <a:gd name="connsiteX22" fmla="*/ 101600 w 2596189"/>
                  <a:gd name="connsiteY22" fmla="*/ 5379537 h 7046412"/>
                  <a:gd name="connsiteX23" fmla="*/ 514350 w 2596189"/>
                  <a:gd name="connsiteY23" fmla="*/ 6300287 h 7046412"/>
                  <a:gd name="connsiteX24" fmla="*/ 1244600 w 2596189"/>
                  <a:gd name="connsiteY24" fmla="*/ 7046412 h 7046412"/>
                  <a:gd name="connsiteX25" fmla="*/ 1765300 w 2596189"/>
                  <a:gd name="connsiteY25" fmla="*/ 6659062 h 7046412"/>
                  <a:gd name="connsiteX26" fmla="*/ 892175 w 2596189"/>
                  <a:gd name="connsiteY26" fmla="*/ 5862137 h 7046412"/>
                  <a:gd name="connsiteX27" fmla="*/ 752475 w 2596189"/>
                  <a:gd name="connsiteY27" fmla="*/ 4931862 h 7046412"/>
                  <a:gd name="connsiteX28" fmla="*/ 1244600 w 2596189"/>
                  <a:gd name="connsiteY28" fmla="*/ 4836612 h 7046412"/>
                  <a:gd name="connsiteX29" fmla="*/ 2025650 w 2596189"/>
                  <a:gd name="connsiteY29" fmla="*/ 4766762 h 7046412"/>
                  <a:gd name="connsiteX0" fmla="*/ 2025650 w 2596189"/>
                  <a:gd name="connsiteY0" fmla="*/ 4766762 h 7046412"/>
                  <a:gd name="connsiteX1" fmla="*/ 1593850 w 2596189"/>
                  <a:gd name="connsiteY1" fmla="*/ 4166687 h 7046412"/>
                  <a:gd name="connsiteX2" fmla="*/ 1841500 w 2596189"/>
                  <a:gd name="connsiteY2" fmla="*/ 3763462 h 7046412"/>
                  <a:gd name="connsiteX3" fmla="*/ 2595927 w 2596189"/>
                  <a:gd name="connsiteY3" fmla="*/ 2979608 h 7046412"/>
                  <a:gd name="connsiteX4" fmla="*/ 1939395 w 2596189"/>
                  <a:gd name="connsiteY4" fmla="*/ 3405778 h 7046412"/>
                  <a:gd name="connsiteX5" fmla="*/ 2354044 w 2596189"/>
                  <a:gd name="connsiteY5" fmla="*/ 1545598 h 7046412"/>
                  <a:gd name="connsiteX6" fmla="*/ 2503783 w 2596189"/>
                  <a:gd name="connsiteY6" fmla="*/ 169180 h 7046412"/>
                  <a:gd name="connsiteX7" fmla="*/ 2313735 w 2596189"/>
                  <a:gd name="connsiteY7" fmla="*/ 157661 h 7046412"/>
                  <a:gd name="connsiteX8" fmla="*/ 2284938 w 2596189"/>
                  <a:gd name="connsiteY8" fmla="*/ 1153983 h 7046412"/>
                  <a:gd name="connsiteX9" fmla="*/ 2238865 w 2596189"/>
                  <a:gd name="connsiteY9" fmla="*/ 111589 h 7046412"/>
                  <a:gd name="connsiteX10" fmla="*/ 2071851 w 2596189"/>
                  <a:gd name="connsiteY10" fmla="*/ 105829 h 7046412"/>
                  <a:gd name="connsiteX11" fmla="*/ 2106405 w 2596189"/>
                  <a:gd name="connsiteY11" fmla="*/ 1522560 h 7046412"/>
                  <a:gd name="connsiteX12" fmla="*/ 1576203 w 2596189"/>
                  <a:gd name="connsiteY12" fmla="*/ 3268102 h 7046412"/>
                  <a:gd name="connsiteX13" fmla="*/ 1311275 w 2596189"/>
                  <a:gd name="connsiteY13" fmla="*/ 4100012 h 7046412"/>
                  <a:gd name="connsiteX14" fmla="*/ 1263650 w 2596189"/>
                  <a:gd name="connsiteY14" fmla="*/ 4068262 h 7046412"/>
                  <a:gd name="connsiteX15" fmla="*/ 1390650 w 2596189"/>
                  <a:gd name="connsiteY15" fmla="*/ 3557087 h 7046412"/>
                  <a:gd name="connsiteX16" fmla="*/ 1041400 w 2596189"/>
                  <a:gd name="connsiteY16" fmla="*/ 3557087 h 7046412"/>
                  <a:gd name="connsiteX17" fmla="*/ 990600 w 2596189"/>
                  <a:gd name="connsiteY17" fmla="*/ 4074612 h 7046412"/>
                  <a:gd name="connsiteX18" fmla="*/ 822325 w 2596189"/>
                  <a:gd name="connsiteY18" fmla="*/ 4150812 h 7046412"/>
                  <a:gd name="connsiteX19" fmla="*/ 384175 w 2596189"/>
                  <a:gd name="connsiteY19" fmla="*/ 3518987 h 7046412"/>
                  <a:gd name="connsiteX20" fmla="*/ 0 w 2596189"/>
                  <a:gd name="connsiteY20" fmla="*/ 3798387 h 7046412"/>
                  <a:gd name="connsiteX21" fmla="*/ 498475 w 2596189"/>
                  <a:gd name="connsiteY21" fmla="*/ 4344487 h 7046412"/>
                  <a:gd name="connsiteX22" fmla="*/ 101600 w 2596189"/>
                  <a:gd name="connsiteY22" fmla="*/ 5379537 h 7046412"/>
                  <a:gd name="connsiteX23" fmla="*/ 514350 w 2596189"/>
                  <a:gd name="connsiteY23" fmla="*/ 6300287 h 7046412"/>
                  <a:gd name="connsiteX24" fmla="*/ 1244600 w 2596189"/>
                  <a:gd name="connsiteY24" fmla="*/ 7046412 h 7046412"/>
                  <a:gd name="connsiteX25" fmla="*/ 1765300 w 2596189"/>
                  <a:gd name="connsiteY25" fmla="*/ 6659062 h 7046412"/>
                  <a:gd name="connsiteX26" fmla="*/ 892175 w 2596189"/>
                  <a:gd name="connsiteY26" fmla="*/ 5862137 h 7046412"/>
                  <a:gd name="connsiteX27" fmla="*/ 752475 w 2596189"/>
                  <a:gd name="connsiteY27" fmla="*/ 4931862 h 7046412"/>
                  <a:gd name="connsiteX28" fmla="*/ 1244600 w 2596189"/>
                  <a:gd name="connsiteY28" fmla="*/ 4836612 h 7046412"/>
                  <a:gd name="connsiteX29" fmla="*/ 2025650 w 2596189"/>
                  <a:gd name="connsiteY29" fmla="*/ 4766762 h 7046412"/>
                  <a:gd name="connsiteX0" fmla="*/ 2025650 w 2596287"/>
                  <a:gd name="connsiteY0" fmla="*/ 4766762 h 7046412"/>
                  <a:gd name="connsiteX1" fmla="*/ 1593850 w 2596287"/>
                  <a:gd name="connsiteY1" fmla="*/ 4166687 h 7046412"/>
                  <a:gd name="connsiteX2" fmla="*/ 1841500 w 2596287"/>
                  <a:gd name="connsiteY2" fmla="*/ 3763462 h 7046412"/>
                  <a:gd name="connsiteX3" fmla="*/ 2595927 w 2596287"/>
                  <a:gd name="connsiteY3" fmla="*/ 2979608 h 7046412"/>
                  <a:gd name="connsiteX4" fmla="*/ 1939395 w 2596287"/>
                  <a:gd name="connsiteY4" fmla="*/ 3405778 h 7046412"/>
                  <a:gd name="connsiteX5" fmla="*/ 2354044 w 2596287"/>
                  <a:gd name="connsiteY5" fmla="*/ 1545598 h 7046412"/>
                  <a:gd name="connsiteX6" fmla="*/ 2503783 w 2596287"/>
                  <a:gd name="connsiteY6" fmla="*/ 169180 h 7046412"/>
                  <a:gd name="connsiteX7" fmla="*/ 2313735 w 2596287"/>
                  <a:gd name="connsiteY7" fmla="*/ 157661 h 7046412"/>
                  <a:gd name="connsiteX8" fmla="*/ 2284938 w 2596287"/>
                  <a:gd name="connsiteY8" fmla="*/ 1153983 h 7046412"/>
                  <a:gd name="connsiteX9" fmla="*/ 2238865 w 2596287"/>
                  <a:gd name="connsiteY9" fmla="*/ 111589 h 7046412"/>
                  <a:gd name="connsiteX10" fmla="*/ 2071851 w 2596287"/>
                  <a:gd name="connsiteY10" fmla="*/ 105829 h 7046412"/>
                  <a:gd name="connsiteX11" fmla="*/ 2106405 w 2596287"/>
                  <a:gd name="connsiteY11" fmla="*/ 1522560 h 7046412"/>
                  <a:gd name="connsiteX12" fmla="*/ 1576203 w 2596287"/>
                  <a:gd name="connsiteY12" fmla="*/ 3268102 h 7046412"/>
                  <a:gd name="connsiteX13" fmla="*/ 1311275 w 2596287"/>
                  <a:gd name="connsiteY13" fmla="*/ 4100012 h 7046412"/>
                  <a:gd name="connsiteX14" fmla="*/ 1263650 w 2596287"/>
                  <a:gd name="connsiteY14" fmla="*/ 4068262 h 7046412"/>
                  <a:gd name="connsiteX15" fmla="*/ 1390650 w 2596287"/>
                  <a:gd name="connsiteY15" fmla="*/ 3557087 h 7046412"/>
                  <a:gd name="connsiteX16" fmla="*/ 1041400 w 2596287"/>
                  <a:gd name="connsiteY16" fmla="*/ 3557087 h 7046412"/>
                  <a:gd name="connsiteX17" fmla="*/ 990600 w 2596287"/>
                  <a:gd name="connsiteY17" fmla="*/ 4074612 h 7046412"/>
                  <a:gd name="connsiteX18" fmla="*/ 822325 w 2596287"/>
                  <a:gd name="connsiteY18" fmla="*/ 4150812 h 7046412"/>
                  <a:gd name="connsiteX19" fmla="*/ 384175 w 2596287"/>
                  <a:gd name="connsiteY19" fmla="*/ 3518987 h 7046412"/>
                  <a:gd name="connsiteX20" fmla="*/ 0 w 2596287"/>
                  <a:gd name="connsiteY20" fmla="*/ 3798387 h 7046412"/>
                  <a:gd name="connsiteX21" fmla="*/ 498475 w 2596287"/>
                  <a:gd name="connsiteY21" fmla="*/ 4344487 h 7046412"/>
                  <a:gd name="connsiteX22" fmla="*/ 101600 w 2596287"/>
                  <a:gd name="connsiteY22" fmla="*/ 5379537 h 7046412"/>
                  <a:gd name="connsiteX23" fmla="*/ 514350 w 2596287"/>
                  <a:gd name="connsiteY23" fmla="*/ 6300287 h 7046412"/>
                  <a:gd name="connsiteX24" fmla="*/ 1244600 w 2596287"/>
                  <a:gd name="connsiteY24" fmla="*/ 7046412 h 7046412"/>
                  <a:gd name="connsiteX25" fmla="*/ 1765300 w 2596287"/>
                  <a:gd name="connsiteY25" fmla="*/ 6659062 h 7046412"/>
                  <a:gd name="connsiteX26" fmla="*/ 892175 w 2596287"/>
                  <a:gd name="connsiteY26" fmla="*/ 5862137 h 7046412"/>
                  <a:gd name="connsiteX27" fmla="*/ 752475 w 2596287"/>
                  <a:gd name="connsiteY27" fmla="*/ 4931862 h 7046412"/>
                  <a:gd name="connsiteX28" fmla="*/ 1244600 w 2596287"/>
                  <a:gd name="connsiteY28" fmla="*/ 4836612 h 7046412"/>
                  <a:gd name="connsiteX29" fmla="*/ 2025650 w 2596287"/>
                  <a:gd name="connsiteY29" fmla="*/ 4766762 h 7046412"/>
                  <a:gd name="connsiteX0" fmla="*/ 2025650 w 2596287"/>
                  <a:gd name="connsiteY0" fmla="*/ 4766762 h 7046412"/>
                  <a:gd name="connsiteX1" fmla="*/ 1593850 w 2596287"/>
                  <a:gd name="connsiteY1" fmla="*/ 4166687 h 7046412"/>
                  <a:gd name="connsiteX2" fmla="*/ 1841500 w 2596287"/>
                  <a:gd name="connsiteY2" fmla="*/ 3763462 h 7046412"/>
                  <a:gd name="connsiteX3" fmla="*/ 2595927 w 2596287"/>
                  <a:gd name="connsiteY3" fmla="*/ 2979608 h 7046412"/>
                  <a:gd name="connsiteX4" fmla="*/ 1939395 w 2596287"/>
                  <a:gd name="connsiteY4" fmla="*/ 3405778 h 7046412"/>
                  <a:gd name="connsiteX5" fmla="*/ 2354044 w 2596287"/>
                  <a:gd name="connsiteY5" fmla="*/ 1545598 h 7046412"/>
                  <a:gd name="connsiteX6" fmla="*/ 2503783 w 2596287"/>
                  <a:gd name="connsiteY6" fmla="*/ 169180 h 7046412"/>
                  <a:gd name="connsiteX7" fmla="*/ 2313735 w 2596287"/>
                  <a:gd name="connsiteY7" fmla="*/ 157661 h 7046412"/>
                  <a:gd name="connsiteX8" fmla="*/ 2284938 w 2596287"/>
                  <a:gd name="connsiteY8" fmla="*/ 1153983 h 7046412"/>
                  <a:gd name="connsiteX9" fmla="*/ 2238865 w 2596287"/>
                  <a:gd name="connsiteY9" fmla="*/ 111589 h 7046412"/>
                  <a:gd name="connsiteX10" fmla="*/ 2071851 w 2596287"/>
                  <a:gd name="connsiteY10" fmla="*/ 105829 h 7046412"/>
                  <a:gd name="connsiteX11" fmla="*/ 2106405 w 2596287"/>
                  <a:gd name="connsiteY11" fmla="*/ 1522560 h 7046412"/>
                  <a:gd name="connsiteX12" fmla="*/ 1576203 w 2596287"/>
                  <a:gd name="connsiteY12" fmla="*/ 3268102 h 7046412"/>
                  <a:gd name="connsiteX13" fmla="*/ 1311275 w 2596287"/>
                  <a:gd name="connsiteY13" fmla="*/ 4100012 h 7046412"/>
                  <a:gd name="connsiteX14" fmla="*/ 1263650 w 2596287"/>
                  <a:gd name="connsiteY14" fmla="*/ 4068262 h 7046412"/>
                  <a:gd name="connsiteX15" fmla="*/ 1390650 w 2596287"/>
                  <a:gd name="connsiteY15" fmla="*/ 3557087 h 7046412"/>
                  <a:gd name="connsiteX16" fmla="*/ 1041400 w 2596287"/>
                  <a:gd name="connsiteY16" fmla="*/ 3557087 h 7046412"/>
                  <a:gd name="connsiteX17" fmla="*/ 990600 w 2596287"/>
                  <a:gd name="connsiteY17" fmla="*/ 4074612 h 7046412"/>
                  <a:gd name="connsiteX18" fmla="*/ 822325 w 2596287"/>
                  <a:gd name="connsiteY18" fmla="*/ 4150812 h 7046412"/>
                  <a:gd name="connsiteX19" fmla="*/ 384175 w 2596287"/>
                  <a:gd name="connsiteY19" fmla="*/ 3518987 h 7046412"/>
                  <a:gd name="connsiteX20" fmla="*/ 0 w 2596287"/>
                  <a:gd name="connsiteY20" fmla="*/ 3798387 h 7046412"/>
                  <a:gd name="connsiteX21" fmla="*/ 498475 w 2596287"/>
                  <a:gd name="connsiteY21" fmla="*/ 4344487 h 7046412"/>
                  <a:gd name="connsiteX22" fmla="*/ 101600 w 2596287"/>
                  <a:gd name="connsiteY22" fmla="*/ 5379537 h 7046412"/>
                  <a:gd name="connsiteX23" fmla="*/ 514350 w 2596287"/>
                  <a:gd name="connsiteY23" fmla="*/ 6300287 h 7046412"/>
                  <a:gd name="connsiteX24" fmla="*/ 1244600 w 2596287"/>
                  <a:gd name="connsiteY24" fmla="*/ 7046412 h 7046412"/>
                  <a:gd name="connsiteX25" fmla="*/ 1765300 w 2596287"/>
                  <a:gd name="connsiteY25" fmla="*/ 6659062 h 7046412"/>
                  <a:gd name="connsiteX26" fmla="*/ 892175 w 2596287"/>
                  <a:gd name="connsiteY26" fmla="*/ 5862137 h 7046412"/>
                  <a:gd name="connsiteX27" fmla="*/ 752475 w 2596287"/>
                  <a:gd name="connsiteY27" fmla="*/ 4931862 h 7046412"/>
                  <a:gd name="connsiteX28" fmla="*/ 1244600 w 2596287"/>
                  <a:gd name="connsiteY28" fmla="*/ 4836612 h 7046412"/>
                  <a:gd name="connsiteX29" fmla="*/ 2025650 w 2596287"/>
                  <a:gd name="connsiteY29" fmla="*/ 4766762 h 7046412"/>
                  <a:gd name="connsiteX0" fmla="*/ 2025650 w 2621139"/>
                  <a:gd name="connsiteY0" fmla="*/ 4766762 h 7046412"/>
                  <a:gd name="connsiteX1" fmla="*/ 1593850 w 2621139"/>
                  <a:gd name="connsiteY1" fmla="*/ 4166687 h 7046412"/>
                  <a:gd name="connsiteX2" fmla="*/ 1841500 w 2621139"/>
                  <a:gd name="connsiteY2" fmla="*/ 3763462 h 7046412"/>
                  <a:gd name="connsiteX3" fmla="*/ 2423155 w 2621139"/>
                  <a:gd name="connsiteY3" fmla="*/ 3163898 h 7046412"/>
                  <a:gd name="connsiteX4" fmla="*/ 2595927 w 2621139"/>
                  <a:gd name="connsiteY4" fmla="*/ 2979608 h 7046412"/>
                  <a:gd name="connsiteX5" fmla="*/ 1939395 w 2621139"/>
                  <a:gd name="connsiteY5" fmla="*/ 3405778 h 7046412"/>
                  <a:gd name="connsiteX6" fmla="*/ 2354044 w 2621139"/>
                  <a:gd name="connsiteY6" fmla="*/ 1545598 h 7046412"/>
                  <a:gd name="connsiteX7" fmla="*/ 2503783 w 2621139"/>
                  <a:gd name="connsiteY7" fmla="*/ 169180 h 7046412"/>
                  <a:gd name="connsiteX8" fmla="*/ 2313735 w 2621139"/>
                  <a:gd name="connsiteY8" fmla="*/ 157661 h 7046412"/>
                  <a:gd name="connsiteX9" fmla="*/ 2284938 w 2621139"/>
                  <a:gd name="connsiteY9" fmla="*/ 1153983 h 7046412"/>
                  <a:gd name="connsiteX10" fmla="*/ 2238865 w 2621139"/>
                  <a:gd name="connsiteY10" fmla="*/ 111589 h 7046412"/>
                  <a:gd name="connsiteX11" fmla="*/ 2071851 w 2621139"/>
                  <a:gd name="connsiteY11" fmla="*/ 105829 h 7046412"/>
                  <a:gd name="connsiteX12" fmla="*/ 2106405 w 2621139"/>
                  <a:gd name="connsiteY12" fmla="*/ 1522560 h 7046412"/>
                  <a:gd name="connsiteX13" fmla="*/ 1576203 w 2621139"/>
                  <a:gd name="connsiteY13" fmla="*/ 3268102 h 7046412"/>
                  <a:gd name="connsiteX14" fmla="*/ 1311275 w 2621139"/>
                  <a:gd name="connsiteY14" fmla="*/ 4100012 h 7046412"/>
                  <a:gd name="connsiteX15" fmla="*/ 1263650 w 2621139"/>
                  <a:gd name="connsiteY15" fmla="*/ 4068262 h 7046412"/>
                  <a:gd name="connsiteX16" fmla="*/ 1390650 w 2621139"/>
                  <a:gd name="connsiteY16" fmla="*/ 3557087 h 7046412"/>
                  <a:gd name="connsiteX17" fmla="*/ 1041400 w 2621139"/>
                  <a:gd name="connsiteY17" fmla="*/ 3557087 h 7046412"/>
                  <a:gd name="connsiteX18" fmla="*/ 990600 w 2621139"/>
                  <a:gd name="connsiteY18" fmla="*/ 4074612 h 7046412"/>
                  <a:gd name="connsiteX19" fmla="*/ 822325 w 2621139"/>
                  <a:gd name="connsiteY19" fmla="*/ 4150812 h 7046412"/>
                  <a:gd name="connsiteX20" fmla="*/ 384175 w 2621139"/>
                  <a:gd name="connsiteY20" fmla="*/ 3518987 h 7046412"/>
                  <a:gd name="connsiteX21" fmla="*/ 0 w 2621139"/>
                  <a:gd name="connsiteY21" fmla="*/ 3798387 h 7046412"/>
                  <a:gd name="connsiteX22" fmla="*/ 498475 w 2621139"/>
                  <a:gd name="connsiteY22" fmla="*/ 4344487 h 7046412"/>
                  <a:gd name="connsiteX23" fmla="*/ 101600 w 2621139"/>
                  <a:gd name="connsiteY23" fmla="*/ 5379537 h 7046412"/>
                  <a:gd name="connsiteX24" fmla="*/ 514350 w 2621139"/>
                  <a:gd name="connsiteY24" fmla="*/ 6300287 h 7046412"/>
                  <a:gd name="connsiteX25" fmla="*/ 1244600 w 2621139"/>
                  <a:gd name="connsiteY25" fmla="*/ 7046412 h 7046412"/>
                  <a:gd name="connsiteX26" fmla="*/ 1765300 w 2621139"/>
                  <a:gd name="connsiteY26" fmla="*/ 6659062 h 7046412"/>
                  <a:gd name="connsiteX27" fmla="*/ 892175 w 2621139"/>
                  <a:gd name="connsiteY27" fmla="*/ 5862137 h 7046412"/>
                  <a:gd name="connsiteX28" fmla="*/ 752475 w 2621139"/>
                  <a:gd name="connsiteY28" fmla="*/ 4931862 h 7046412"/>
                  <a:gd name="connsiteX29" fmla="*/ 1244600 w 2621139"/>
                  <a:gd name="connsiteY29" fmla="*/ 4836612 h 7046412"/>
                  <a:gd name="connsiteX30" fmla="*/ 2025650 w 2621139"/>
                  <a:gd name="connsiteY30" fmla="*/ 4766762 h 7046412"/>
                  <a:gd name="connsiteX0" fmla="*/ 2025650 w 2757616"/>
                  <a:gd name="connsiteY0" fmla="*/ 4766762 h 7046412"/>
                  <a:gd name="connsiteX1" fmla="*/ 1593850 w 2757616"/>
                  <a:gd name="connsiteY1" fmla="*/ 4166687 h 7046412"/>
                  <a:gd name="connsiteX2" fmla="*/ 1841500 w 2757616"/>
                  <a:gd name="connsiteY2" fmla="*/ 3763462 h 7046412"/>
                  <a:gd name="connsiteX3" fmla="*/ 2711109 w 2757616"/>
                  <a:gd name="connsiteY3" fmla="*/ 3169657 h 7046412"/>
                  <a:gd name="connsiteX4" fmla="*/ 2595927 w 2757616"/>
                  <a:gd name="connsiteY4" fmla="*/ 2979608 h 7046412"/>
                  <a:gd name="connsiteX5" fmla="*/ 1939395 w 2757616"/>
                  <a:gd name="connsiteY5" fmla="*/ 3405778 h 7046412"/>
                  <a:gd name="connsiteX6" fmla="*/ 2354044 w 2757616"/>
                  <a:gd name="connsiteY6" fmla="*/ 1545598 h 7046412"/>
                  <a:gd name="connsiteX7" fmla="*/ 2503783 w 2757616"/>
                  <a:gd name="connsiteY7" fmla="*/ 169180 h 7046412"/>
                  <a:gd name="connsiteX8" fmla="*/ 2313735 w 2757616"/>
                  <a:gd name="connsiteY8" fmla="*/ 157661 h 7046412"/>
                  <a:gd name="connsiteX9" fmla="*/ 2284938 w 2757616"/>
                  <a:gd name="connsiteY9" fmla="*/ 1153983 h 7046412"/>
                  <a:gd name="connsiteX10" fmla="*/ 2238865 w 2757616"/>
                  <a:gd name="connsiteY10" fmla="*/ 111589 h 7046412"/>
                  <a:gd name="connsiteX11" fmla="*/ 2071851 w 2757616"/>
                  <a:gd name="connsiteY11" fmla="*/ 105829 h 7046412"/>
                  <a:gd name="connsiteX12" fmla="*/ 2106405 w 2757616"/>
                  <a:gd name="connsiteY12" fmla="*/ 1522560 h 7046412"/>
                  <a:gd name="connsiteX13" fmla="*/ 1576203 w 2757616"/>
                  <a:gd name="connsiteY13" fmla="*/ 3268102 h 7046412"/>
                  <a:gd name="connsiteX14" fmla="*/ 1311275 w 2757616"/>
                  <a:gd name="connsiteY14" fmla="*/ 4100012 h 7046412"/>
                  <a:gd name="connsiteX15" fmla="*/ 1263650 w 2757616"/>
                  <a:gd name="connsiteY15" fmla="*/ 4068262 h 7046412"/>
                  <a:gd name="connsiteX16" fmla="*/ 1390650 w 2757616"/>
                  <a:gd name="connsiteY16" fmla="*/ 3557087 h 7046412"/>
                  <a:gd name="connsiteX17" fmla="*/ 1041400 w 2757616"/>
                  <a:gd name="connsiteY17" fmla="*/ 3557087 h 7046412"/>
                  <a:gd name="connsiteX18" fmla="*/ 990600 w 2757616"/>
                  <a:gd name="connsiteY18" fmla="*/ 4074612 h 7046412"/>
                  <a:gd name="connsiteX19" fmla="*/ 822325 w 2757616"/>
                  <a:gd name="connsiteY19" fmla="*/ 4150812 h 7046412"/>
                  <a:gd name="connsiteX20" fmla="*/ 384175 w 2757616"/>
                  <a:gd name="connsiteY20" fmla="*/ 3518987 h 7046412"/>
                  <a:gd name="connsiteX21" fmla="*/ 0 w 2757616"/>
                  <a:gd name="connsiteY21" fmla="*/ 3798387 h 7046412"/>
                  <a:gd name="connsiteX22" fmla="*/ 498475 w 2757616"/>
                  <a:gd name="connsiteY22" fmla="*/ 4344487 h 7046412"/>
                  <a:gd name="connsiteX23" fmla="*/ 101600 w 2757616"/>
                  <a:gd name="connsiteY23" fmla="*/ 5379537 h 7046412"/>
                  <a:gd name="connsiteX24" fmla="*/ 514350 w 2757616"/>
                  <a:gd name="connsiteY24" fmla="*/ 6300287 h 7046412"/>
                  <a:gd name="connsiteX25" fmla="*/ 1244600 w 2757616"/>
                  <a:gd name="connsiteY25" fmla="*/ 7046412 h 7046412"/>
                  <a:gd name="connsiteX26" fmla="*/ 1765300 w 2757616"/>
                  <a:gd name="connsiteY26" fmla="*/ 6659062 h 7046412"/>
                  <a:gd name="connsiteX27" fmla="*/ 892175 w 2757616"/>
                  <a:gd name="connsiteY27" fmla="*/ 5862137 h 7046412"/>
                  <a:gd name="connsiteX28" fmla="*/ 752475 w 2757616"/>
                  <a:gd name="connsiteY28" fmla="*/ 4931862 h 7046412"/>
                  <a:gd name="connsiteX29" fmla="*/ 1244600 w 2757616"/>
                  <a:gd name="connsiteY29" fmla="*/ 4836612 h 7046412"/>
                  <a:gd name="connsiteX30" fmla="*/ 2025650 w 2757616"/>
                  <a:gd name="connsiteY30" fmla="*/ 4766762 h 7046412"/>
                  <a:gd name="connsiteX0" fmla="*/ 2025650 w 2711108"/>
                  <a:gd name="connsiteY0" fmla="*/ 4766762 h 7046412"/>
                  <a:gd name="connsiteX1" fmla="*/ 1593850 w 2711108"/>
                  <a:gd name="connsiteY1" fmla="*/ 4166687 h 7046412"/>
                  <a:gd name="connsiteX2" fmla="*/ 1841500 w 2711108"/>
                  <a:gd name="connsiteY2" fmla="*/ 3763462 h 7046412"/>
                  <a:gd name="connsiteX3" fmla="*/ 2711109 w 2711108"/>
                  <a:gd name="connsiteY3" fmla="*/ 3169657 h 7046412"/>
                  <a:gd name="connsiteX4" fmla="*/ 2595927 w 2711108"/>
                  <a:gd name="connsiteY4" fmla="*/ 2979608 h 7046412"/>
                  <a:gd name="connsiteX5" fmla="*/ 1939395 w 2711108"/>
                  <a:gd name="connsiteY5" fmla="*/ 3405778 h 7046412"/>
                  <a:gd name="connsiteX6" fmla="*/ 2354044 w 2711108"/>
                  <a:gd name="connsiteY6" fmla="*/ 1545598 h 7046412"/>
                  <a:gd name="connsiteX7" fmla="*/ 2503783 w 2711108"/>
                  <a:gd name="connsiteY7" fmla="*/ 169180 h 7046412"/>
                  <a:gd name="connsiteX8" fmla="*/ 2313735 w 2711108"/>
                  <a:gd name="connsiteY8" fmla="*/ 157661 h 7046412"/>
                  <a:gd name="connsiteX9" fmla="*/ 2284938 w 2711108"/>
                  <a:gd name="connsiteY9" fmla="*/ 1153983 h 7046412"/>
                  <a:gd name="connsiteX10" fmla="*/ 2238865 w 2711108"/>
                  <a:gd name="connsiteY10" fmla="*/ 111589 h 7046412"/>
                  <a:gd name="connsiteX11" fmla="*/ 2071851 w 2711108"/>
                  <a:gd name="connsiteY11" fmla="*/ 105829 h 7046412"/>
                  <a:gd name="connsiteX12" fmla="*/ 2106405 w 2711108"/>
                  <a:gd name="connsiteY12" fmla="*/ 1522560 h 7046412"/>
                  <a:gd name="connsiteX13" fmla="*/ 1576203 w 2711108"/>
                  <a:gd name="connsiteY13" fmla="*/ 3268102 h 7046412"/>
                  <a:gd name="connsiteX14" fmla="*/ 1311275 w 2711108"/>
                  <a:gd name="connsiteY14" fmla="*/ 4100012 h 7046412"/>
                  <a:gd name="connsiteX15" fmla="*/ 1263650 w 2711108"/>
                  <a:gd name="connsiteY15" fmla="*/ 4068262 h 7046412"/>
                  <a:gd name="connsiteX16" fmla="*/ 1390650 w 2711108"/>
                  <a:gd name="connsiteY16" fmla="*/ 3557087 h 7046412"/>
                  <a:gd name="connsiteX17" fmla="*/ 1041400 w 2711108"/>
                  <a:gd name="connsiteY17" fmla="*/ 3557087 h 7046412"/>
                  <a:gd name="connsiteX18" fmla="*/ 990600 w 2711108"/>
                  <a:gd name="connsiteY18" fmla="*/ 4074612 h 7046412"/>
                  <a:gd name="connsiteX19" fmla="*/ 822325 w 2711108"/>
                  <a:gd name="connsiteY19" fmla="*/ 4150812 h 7046412"/>
                  <a:gd name="connsiteX20" fmla="*/ 384175 w 2711108"/>
                  <a:gd name="connsiteY20" fmla="*/ 3518987 h 7046412"/>
                  <a:gd name="connsiteX21" fmla="*/ 0 w 2711108"/>
                  <a:gd name="connsiteY21" fmla="*/ 3798387 h 7046412"/>
                  <a:gd name="connsiteX22" fmla="*/ 498475 w 2711108"/>
                  <a:gd name="connsiteY22" fmla="*/ 4344487 h 7046412"/>
                  <a:gd name="connsiteX23" fmla="*/ 101600 w 2711108"/>
                  <a:gd name="connsiteY23" fmla="*/ 5379537 h 7046412"/>
                  <a:gd name="connsiteX24" fmla="*/ 514350 w 2711108"/>
                  <a:gd name="connsiteY24" fmla="*/ 6300287 h 7046412"/>
                  <a:gd name="connsiteX25" fmla="*/ 1244600 w 2711108"/>
                  <a:gd name="connsiteY25" fmla="*/ 7046412 h 7046412"/>
                  <a:gd name="connsiteX26" fmla="*/ 1765300 w 2711108"/>
                  <a:gd name="connsiteY26" fmla="*/ 6659062 h 7046412"/>
                  <a:gd name="connsiteX27" fmla="*/ 892175 w 2711108"/>
                  <a:gd name="connsiteY27" fmla="*/ 5862137 h 7046412"/>
                  <a:gd name="connsiteX28" fmla="*/ 752475 w 2711108"/>
                  <a:gd name="connsiteY28" fmla="*/ 4931862 h 7046412"/>
                  <a:gd name="connsiteX29" fmla="*/ 1244600 w 2711108"/>
                  <a:gd name="connsiteY29" fmla="*/ 4836612 h 7046412"/>
                  <a:gd name="connsiteX30" fmla="*/ 2025650 w 2711108"/>
                  <a:gd name="connsiteY30" fmla="*/ 4766762 h 7046412"/>
                  <a:gd name="connsiteX0" fmla="*/ 2025650 w 2711109"/>
                  <a:gd name="connsiteY0" fmla="*/ 4766762 h 7046412"/>
                  <a:gd name="connsiteX1" fmla="*/ 1593850 w 2711109"/>
                  <a:gd name="connsiteY1" fmla="*/ 4166687 h 7046412"/>
                  <a:gd name="connsiteX2" fmla="*/ 1841500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51440 w 2711109"/>
                  <a:gd name="connsiteY1" fmla="*/ 4183965 h 7046412"/>
                  <a:gd name="connsiteX2" fmla="*/ 1841500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51440 w 2711109"/>
                  <a:gd name="connsiteY1" fmla="*/ 4183965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66252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66252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19001 h 6998651"/>
                  <a:gd name="connsiteX1" fmla="*/ 1668717 w 2711109"/>
                  <a:gd name="connsiteY1" fmla="*/ 4118926 h 6998651"/>
                  <a:gd name="connsiteX2" fmla="*/ 1916369 w 2711109"/>
                  <a:gd name="connsiteY2" fmla="*/ 3715701 h 6998651"/>
                  <a:gd name="connsiteX3" fmla="*/ 2711109 w 2711109"/>
                  <a:gd name="connsiteY3" fmla="*/ 3121896 h 6998651"/>
                  <a:gd name="connsiteX4" fmla="*/ 2595927 w 2711109"/>
                  <a:gd name="connsiteY4" fmla="*/ 2931847 h 6998651"/>
                  <a:gd name="connsiteX5" fmla="*/ 1939395 w 2711109"/>
                  <a:gd name="connsiteY5" fmla="*/ 3358017 h 6998651"/>
                  <a:gd name="connsiteX6" fmla="*/ 2354044 w 2711109"/>
                  <a:gd name="connsiteY6" fmla="*/ 1497837 h 6998651"/>
                  <a:gd name="connsiteX7" fmla="*/ 2503783 w 2711109"/>
                  <a:gd name="connsiteY7" fmla="*/ 121419 h 6998651"/>
                  <a:gd name="connsiteX8" fmla="*/ 2313735 w 2711109"/>
                  <a:gd name="connsiteY8" fmla="*/ 109900 h 6998651"/>
                  <a:gd name="connsiteX9" fmla="*/ 2284938 w 2711109"/>
                  <a:gd name="connsiteY9" fmla="*/ 1106222 h 6998651"/>
                  <a:gd name="connsiteX10" fmla="*/ 2238865 w 2711109"/>
                  <a:gd name="connsiteY10" fmla="*/ 63828 h 6998651"/>
                  <a:gd name="connsiteX11" fmla="*/ 2071851 w 2711109"/>
                  <a:gd name="connsiteY11" fmla="*/ 58068 h 6998651"/>
                  <a:gd name="connsiteX12" fmla="*/ 2106405 w 2711109"/>
                  <a:gd name="connsiteY12" fmla="*/ 1474799 h 6998651"/>
                  <a:gd name="connsiteX13" fmla="*/ 1795048 w 2711109"/>
                  <a:gd name="connsiteY13" fmla="*/ 2609879 h 6998651"/>
                  <a:gd name="connsiteX14" fmla="*/ 1311275 w 2711109"/>
                  <a:gd name="connsiteY14" fmla="*/ 4052251 h 6998651"/>
                  <a:gd name="connsiteX15" fmla="*/ 1263650 w 2711109"/>
                  <a:gd name="connsiteY15" fmla="*/ 4020501 h 6998651"/>
                  <a:gd name="connsiteX16" fmla="*/ 1390650 w 2711109"/>
                  <a:gd name="connsiteY16" fmla="*/ 3509326 h 6998651"/>
                  <a:gd name="connsiteX17" fmla="*/ 1041400 w 2711109"/>
                  <a:gd name="connsiteY17" fmla="*/ 3509326 h 6998651"/>
                  <a:gd name="connsiteX18" fmla="*/ 990600 w 2711109"/>
                  <a:gd name="connsiteY18" fmla="*/ 4026851 h 6998651"/>
                  <a:gd name="connsiteX19" fmla="*/ 822325 w 2711109"/>
                  <a:gd name="connsiteY19" fmla="*/ 4103051 h 6998651"/>
                  <a:gd name="connsiteX20" fmla="*/ 384175 w 2711109"/>
                  <a:gd name="connsiteY20" fmla="*/ 3471226 h 6998651"/>
                  <a:gd name="connsiteX21" fmla="*/ 0 w 2711109"/>
                  <a:gd name="connsiteY21" fmla="*/ 3750626 h 6998651"/>
                  <a:gd name="connsiteX22" fmla="*/ 498475 w 2711109"/>
                  <a:gd name="connsiteY22" fmla="*/ 4296726 h 6998651"/>
                  <a:gd name="connsiteX23" fmla="*/ 101600 w 2711109"/>
                  <a:gd name="connsiteY23" fmla="*/ 5331776 h 6998651"/>
                  <a:gd name="connsiteX24" fmla="*/ 514350 w 2711109"/>
                  <a:gd name="connsiteY24" fmla="*/ 6252526 h 6998651"/>
                  <a:gd name="connsiteX25" fmla="*/ 1244600 w 2711109"/>
                  <a:gd name="connsiteY25" fmla="*/ 6998651 h 6998651"/>
                  <a:gd name="connsiteX26" fmla="*/ 1765300 w 2711109"/>
                  <a:gd name="connsiteY26" fmla="*/ 6611301 h 6998651"/>
                  <a:gd name="connsiteX27" fmla="*/ 892175 w 2711109"/>
                  <a:gd name="connsiteY27" fmla="*/ 5814376 h 6998651"/>
                  <a:gd name="connsiteX28" fmla="*/ 752475 w 2711109"/>
                  <a:gd name="connsiteY28" fmla="*/ 4884101 h 6998651"/>
                  <a:gd name="connsiteX29" fmla="*/ 1244600 w 2711109"/>
                  <a:gd name="connsiteY29" fmla="*/ 4788851 h 6998651"/>
                  <a:gd name="connsiteX30" fmla="*/ 2025650 w 2711109"/>
                  <a:gd name="connsiteY30" fmla="*/ 4719001 h 6998651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38865 w 2711109"/>
                  <a:gd name="connsiteY10" fmla="*/ 63827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38865 w 2711109"/>
                  <a:gd name="connsiteY10" fmla="*/ 63827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0542 h 6990192"/>
                  <a:gd name="connsiteX1" fmla="*/ 1668717 w 2711109"/>
                  <a:gd name="connsiteY1" fmla="*/ 4110467 h 6990192"/>
                  <a:gd name="connsiteX2" fmla="*/ 1916369 w 2711109"/>
                  <a:gd name="connsiteY2" fmla="*/ 3707242 h 6990192"/>
                  <a:gd name="connsiteX3" fmla="*/ 2711109 w 2711109"/>
                  <a:gd name="connsiteY3" fmla="*/ 3113437 h 6990192"/>
                  <a:gd name="connsiteX4" fmla="*/ 2595927 w 2711109"/>
                  <a:gd name="connsiteY4" fmla="*/ 2923388 h 6990192"/>
                  <a:gd name="connsiteX5" fmla="*/ 1939395 w 2711109"/>
                  <a:gd name="connsiteY5" fmla="*/ 3349558 h 6990192"/>
                  <a:gd name="connsiteX6" fmla="*/ 2354044 w 2711109"/>
                  <a:gd name="connsiteY6" fmla="*/ 1489378 h 6990192"/>
                  <a:gd name="connsiteX7" fmla="*/ 2503783 w 2711109"/>
                  <a:gd name="connsiteY7" fmla="*/ 112960 h 6990192"/>
                  <a:gd name="connsiteX8" fmla="*/ 2313735 w 2711109"/>
                  <a:gd name="connsiteY8" fmla="*/ 101441 h 6990192"/>
                  <a:gd name="connsiteX9" fmla="*/ 2284938 w 2711109"/>
                  <a:gd name="connsiteY9" fmla="*/ 1097763 h 6990192"/>
                  <a:gd name="connsiteX10" fmla="*/ 2249128 w 2711109"/>
                  <a:gd name="connsiteY10" fmla="*/ 32278 h 6990192"/>
                  <a:gd name="connsiteX11" fmla="*/ 2071851 w 2711109"/>
                  <a:gd name="connsiteY11" fmla="*/ 49609 h 6990192"/>
                  <a:gd name="connsiteX12" fmla="*/ 2106405 w 2711109"/>
                  <a:gd name="connsiteY12" fmla="*/ 1466340 h 6990192"/>
                  <a:gd name="connsiteX13" fmla="*/ 1795048 w 2711109"/>
                  <a:gd name="connsiteY13" fmla="*/ 2601420 h 6990192"/>
                  <a:gd name="connsiteX14" fmla="*/ 1311275 w 2711109"/>
                  <a:gd name="connsiteY14" fmla="*/ 4043792 h 6990192"/>
                  <a:gd name="connsiteX15" fmla="*/ 1263650 w 2711109"/>
                  <a:gd name="connsiteY15" fmla="*/ 4012042 h 6990192"/>
                  <a:gd name="connsiteX16" fmla="*/ 1390650 w 2711109"/>
                  <a:gd name="connsiteY16" fmla="*/ 3500867 h 6990192"/>
                  <a:gd name="connsiteX17" fmla="*/ 1041400 w 2711109"/>
                  <a:gd name="connsiteY17" fmla="*/ 3500867 h 6990192"/>
                  <a:gd name="connsiteX18" fmla="*/ 990600 w 2711109"/>
                  <a:gd name="connsiteY18" fmla="*/ 4018392 h 6990192"/>
                  <a:gd name="connsiteX19" fmla="*/ 822325 w 2711109"/>
                  <a:gd name="connsiteY19" fmla="*/ 4094592 h 6990192"/>
                  <a:gd name="connsiteX20" fmla="*/ 384175 w 2711109"/>
                  <a:gd name="connsiteY20" fmla="*/ 3462767 h 6990192"/>
                  <a:gd name="connsiteX21" fmla="*/ 0 w 2711109"/>
                  <a:gd name="connsiteY21" fmla="*/ 3742167 h 6990192"/>
                  <a:gd name="connsiteX22" fmla="*/ 498475 w 2711109"/>
                  <a:gd name="connsiteY22" fmla="*/ 4288267 h 6990192"/>
                  <a:gd name="connsiteX23" fmla="*/ 101600 w 2711109"/>
                  <a:gd name="connsiteY23" fmla="*/ 5323317 h 6990192"/>
                  <a:gd name="connsiteX24" fmla="*/ 514350 w 2711109"/>
                  <a:gd name="connsiteY24" fmla="*/ 6244067 h 6990192"/>
                  <a:gd name="connsiteX25" fmla="*/ 1244600 w 2711109"/>
                  <a:gd name="connsiteY25" fmla="*/ 6990192 h 6990192"/>
                  <a:gd name="connsiteX26" fmla="*/ 1765300 w 2711109"/>
                  <a:gd name="connsiteY26" fmla="*/ 6602842 h 6990192"/>
                  <a:gd name="connsiteX27" fmla="*/ 892175 w 2711109"/>
                  <a:gd name="connsiteY27" fmla="*/ 5805917 h 6990192"/>
                  <a:gd name="connsiteX28" fmla="*/ 752475 w 2711109"/>
                  <a:gd name="connsiteY28" fmla="*/ 4875642 h 6990192"/>
                  <a:gd name="connsiteX29" fmla="*/ 1244600 w 2711109"/>
                  <a:gd name="connsiteY29" fmla="*/ 4780392 h 6990192"/>
                  <a:gd name="connsiteX30" fmla="*/ 2025650 w 2711109"/>
                  <a:gd name="connsiteY30" fmla="*/ 4710542 h 6990192"/>
                  <a:gd name="connsiteX0" fmla="*/ 2025650 w 2711109"/>
                  <a:gd name="connsiteY0" fmla="*/ 4710542 h 6990192"/>
                  <a:gd name="connsiteX1" fmla="*/ 1668717 w 2711109"/>
                  <a:gd name="connsiteY1" fmla="*/ 4110467 h 6990192"/>
                  <a:gd name="connsiteX2" fmla="*/ 1916369 w 2711109"/>
                  <a:gd name="connsiteY2" fmla="*/ 3707242 h 6990192"/>
                  <a:gd name="connsiteX3" fmla="*/ 2711109 w 2711109"/>
                  <a:gd name="connsiteY3" fmla="*/ 3113437 h 6990192"/>
                  <a:gd name="connsiteX4" fmla="*/ 2595927 w 2711109"/>
                  <a:gd name="connsiteY4" fmla="*/ 2923388 h 6990192"/>
                  <a:gd name="connsiteX5" fmla="*/ 1939395 w 2711109"/>
                  <a:gd name="connsiteY5" fmla="*/ 3349558 h 6990192"/>
                  <a:gd name="connsiteX6" fmla="*/ 2354044 w 2711109"/>
                  <a:gd name="connsiteY6" fmla="*/ 1489378 h 6990192"/>
                  <a:gd name="connsiteX7" fmla="*/ 2511481 w 2711109"/>
                  <a:gd name="connsiteY7" fmla="*/ 112959 h 6990192"/>
                  <a:gd name="connsiteX8" fmla="*/ 2313735 w 2711109"/>
                  <a:gd name="connsiteY8" fmla="*/ 101441 h 6990192"/>
                  <a:gd name="connsiteX9" fmla="*/ 2284938 w 2711109"/>
                  <a:gd name="connsiteY9" fmla="*/ 1097763 h 6990192"/>
                  <a:gd name="connsiteX10" fmla="*/ 2249128 w 2711109"/>
                  <a:gd name="connsiteY10" fmla="*/ 32278 h 6990192"/>
                  <a:gd name="connsiteX11" fmla="*/ 2071851 w 2711109"/>
                  <a:gd name="connsiteY11" fmla="*/ 49609 h 6990192"/>
                  <a:gd name="connsiteX12" fmla="*/ 2106405 w 2711109"/>
                  <a:gd name="connsiteY12" fmla="*/ 1466340 h 6990192"/>
                  <a:gd name="connsiteX13" fmla="*/ 1795048 w 2711109"/>
                  <a:gd name="connsiteY13" fmla="*/ 2601420 h 6990192"/>
                  <a:gd name="connsiteX14" fmla="*/ 1311275 w 2711109"/>
                  <a:gd name="connsiteY14" fmla="*/ 4043792 h 6990192"/>
                  <a:gd name="connsiteX15" fmla="*/ 1263650 w 2711109"/>
                  <a:gd name="connsiteY15" fmla="*/ 4012042 h 6990192"/>
                  <a:gd name="connsiteX16" fmla="*/ 1390650 w 2711109"/>
                  <a:gd name="connsiteY16" fmla="*/ 3500867 h 6990192"/>
                  <a:gd name="connsiteX17" fmla="*/ 1041400 w 2711109"/>
                  <a:gd name="connsiteY17" fmla="*/ 3500867 h 6990192"/>
                  <a:gd name="connsiteX18" fmla="*/ 990600 w 2711109"/>
                  <a:gd name="connsiteY18" fmla="*/ 4018392 h 6990192"/>
                  <a:gd name="connsiteX19" fmla="*/ 822325 w 2711109"/>
                  <a:gd name="connsiteY19" fmla="*/ 4094592 h 6990192"/>
                  <a:gd name="connsiteX20" fmla="*/ 384175 w 2711109"/>
                  <a:gd name="connsiteY20" fmla="*/ 3462767 h 6990192"/>
                  <a:gd name="connsiteX21" fmla="*/ 0 w 2711109"/>
                  <a:gd name="connsiteY21" fmla="*/ 3742167 h 6990192"/>
                  <a:gd name="connsiteX22" fmla="*/ 498475 w 2711109"/>
                  <a:gd name="connsiteY22" fmla="*/ 4288267 h 6990192"/>
                  <a:gd name="connsiteX23" fmla="*/ 101600 w 2711109"/>
                  <a:gd name="connsiteY23" fmla="*/ 5323317 h 6990192"/>
                  <a:gd name="connsiteX24" fmla="*/ 514350 w 2711109"/>
                  <a:gd name="connsiteY24" fmla="*/ 6244067 h 6990192"/>
                  <a:gd name="connsiteX25" fmla="*/ 1244600 w 2711109"/>
                  <a:gd name="connsiteY25" fmla="*/ 6990192 h 6990192"/>
                  <a:gd name="connsiteX26" fmla="*/ 1765300 w 2711109"/>
                  <a:gd name="connsiteY26" fmla="*/ 6602842 h 6990192"/>
                  <a:gd name="connsiteX27" fmla="*/ 892175 w 2711109"/>
                  <a:gd name="connsiteY27" fmla="*/ 5805917 h 6990192"/>
                  <a:gd name="connsiteX28" fmla="*/ 752475 w 2711109"/>
                  <a:gd name="connsiteY28" fmla="*/ 4875642 h 6990192"/>
                  <a:gd name="connsiteX29" fmla="*/ 1244600 w 2711109"/>
                  <a:gd name="connsiteY29" fmla="*/ 4780392 h 6990192"/>
                  <a:gd name="connsiteX30" fmla="*/ 2025650 w 2711109"/>
                  <a:gd name="connsiteY30" fmla="*/ 4710542 h 6990192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54044 w 2711109"/>
                  <a:gd name="connsiteY6" fmla="*/ 145710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54044 w 2711109"/>
                  <a:gd name="connsiteY6" fmla="*/ 145710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94163 w 2711109"/>
                  <a:gd name="connsiteY19" fmla="*/ 4044356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94163 w 2711109"/>
                  <a:gd name="connsiteY19" fmla="*/ 4044356 h 6957914"/>
                  <a:gd name="connsiteX20" fmla="*/ 276419 w 2711109"/>
                  <a:gd name="connsiteY20" fmla="*/ 2730065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36058 w 2721517"/>
                  <a:gd name="connsiteY0" fmla="*/ 4678264 h 6957914"/>
                  <a:gd name="connsiteX1" fmla="*/ 1679125 w 2721517"/>
                  <a:gd name="connsiteY1" fmla="*/ 4078189 h 6957914"/>
                  <a:gd name="connsiteX2" fmla="*/ 1926777 w 2721517"/>
                  <a:gd name="connsiteY2" fmla="*/ 3674964 h 6957914"/>
                  <a:gd name="connsiteX3" fmla="*/ 2721517 w 2721517"/>
                  <a:gd name="connsiteY3" fmla="*/ 3081159 h 6957914"/>
                  <a:gd name="connsiteX4" fmla="*/ 2606335 w 2721517"/>
                  <a:gd name="connsiteY4" fmla="*/ 2891110 h 6957914"/>
                  <a:gd name="connsiteX5" fmla="*/ 1949803 w 2721517"/>
                  <a:gd name="connsiteY5" fmla="*/ 3317280 h 6957914"/>
                  <a:gd name="connsiteX6" fmla="*/ 2387543 w 2721517"/>
                  <a:gd name="connsiteY6" fmla="*/ 1439140 h 6957914"/>
                  <a:gd name="connsiteX7" fmla="*/ 2511626 w 2721517"/>
                  <a:gd name="connsiteY7" fmla="*/ 80681 h 6957914"/>
                  <a:gd name="connsiteX8" fmla="*/ 2342103 w 2721517"/>
                  <a:gd name="connsiteY8" fmla="*/ 71729 h 6957914"/>
                  <a:gd name="connsiteX9" fmla="*/ 2295346 w 2721517"/>
                  <a:gd name="connsiteY9" fmla="*/ 1065485 h 6957914"/>
                  <a:gd name="connsiteX10" fmla="*/ 2259536 w 2721517"/>
                  <a:gd name="connsiteY10" fmla="*/ 0 h 6957914"/>
                  <a:gd name="connsiteX11" fmla="*/ 2082259 w 2721517"/>
                  <a:gd name="connsiteY11" fmla="*/ 17331 h 6957914"/>
                  <a:gd name="connsiteX12" fmla="*/ 2101419 w 2721517"/>
                  <a:gd name="connsiteY12" fmla="*/ 1426364 h 6957914"/>
                  <a:gd name="connsiteX13" fmla="*/ 1805456 w 2721517"/>
                  <a:gd name="connsiteY13" fmla="*/ 2569142 h 6957914"/>
                  <a:gd name="connsiteX14" fmla="*/ 1321683 w 2721517"/>
                  <a:gd name="connsiteY14" fmla="*/ 4011514 h 6957914"/>
                  <a:gd name="connsiteX15" fmla="*/ 1274058 w 2721517"/>
                  <a:gd name="connsiteY15" fmla="*/ 3979764 h 6957914"/>
                  <a:gd name="connsiteX16" fmla="*/ 1401058 w 2721517"/>
                  <a:gd name="connsiteY16" fmla="*/ 3468589 h 6957914"/>
                  <a:gd name="connsiteX17" fmla="*/ 1051808 w 2721517"/>
                  <a:gd name="connsiteY17" fmla="*/ 3468589 h 6957914"/>
                  <a:gd name="connsiteX18" fmla="*/ 1001008 w 2721517"/>
                  <a:gd name="connsiteY18" fmla="*/ 3986114 h 6957914"/>
                  <a:gd name="connsiteX19" fmla="*/ 904571 w 2721517"/>
                  <a:gd name="connsiteY19" fmla="*/ 4044356 h 6957914"/>
                  <a:gd name="connsiteX20" fmla="*/ 286827 w 2721517"/>
                  <a:gd name="connsiteY20" fmla="*/ 2730065 h 6957914"/>
                  <a:gd name="connsiteX21" fmla="*/ 179499 w 2721517"/>
                  <a:gd name="connsiteY21" fmla="*/ 2920612 h 6957914"/>
                  <a:gd name="connsiteX22" fmla="*/ 10408 w 2721517"/>
                  <a:gd name="connsiteY22" fmla="*/ 3709889 h 6957914"/>
                  <a:gd name="connsiteX23" fmla="*/ 508883 w 2721517"/>
                  <a:gd name="connsiteY23" fmla="*/ 4255989 h 6957914"/>
                  <a:gd name="connsiteX24" fmla="*/ 112008 w 2721517"/>
                  <a:gd name="connsiteY24" fmla="*/ 5291039 h 6957914"/>
                  <a:gd name="connsiteX25" fmla="*/ 524758 w 2721517"/>
                  <a:gd name="connsiteY25" fmla="*/ 6211789 h 6957914"/>
                  <a:gd name="connsiteX26" fmla="*/ 1255008 w 2721517"/>
                  <a:gd name="connsiteY26" fmla="*/ 6957914 h 6957914"/>
                  <a:gd name="connsiteX27" fmla="*/ 1775708 w 2721517"/>
                  <a:gd name="connsiteY27" fmla="*/ 6570564 h 6957914"/>
                  <a:gd name="connsiteX28" fmla="*/ 902583 w 2721517"/>
                  <a:gd name="connsiteY28" fmla="*/ 5773639 h 6957914"/>
                  <a:gd name="connsiteX29" fmla="*/ 762883 w 2721517"/>
                  <a:gd name="connsiteY29" fmla="*/ 4843364 h 6957914"/>
                  <a:gd name="connsiteX30" fmla="*/ 1255008 w 2721517"/>
                  <a:gd name="connsiteY30" fmla="*/ 4748114 h 6957914"/>
                  <a:gd name="connsiteX31" fmla="*/ 2036058 w 2721517"/>
                  <a:gd name="connsiteY31" fmla="*/ 4678264 h 6957914"/>
                  <a:gd name="connsiteX0" fmla="*/ 2129300 w 2814759"/>
                  <a:gd name="connsiteY0" fmla="*/ 4678264 h 6957914"/>
                  <a:gd name="connsiteX1" fmla="*/ 1772367 w 2814759"/>
                  <a:gd name="connsiteY1" fmla="*/ 4078189 h 6957914"/>
                  <a:gd name="connsiteX2" fmla="*/ 2020019 w 2814759"/>
                  <a:gd name="connsiteY2" fmla="*/ 3674964 h 6957914"/>
                  <a:gd name="connsiteX3" fmla="*/ 2814759 w 2814759"/>
                  <a:gd name="connsiteY3" fmla="*/ 3081159 h 6957914"/>
                  <a:gd name="connsiteX4" fmla="*/ 2699577 w 2814759"/>
                  <a:gd name="connsiteY4" fmla="*/ 2891110 h 6957914"/>
                  <a:gd name="connsiteX5" fmla="*/ 2043045 w 2814759"/>
                  <a:gd name="connsiteY5" fmla="*/ 3317280 h 6957914"/>
                  <a:gd name="connsiteX6" fmla="*/ 2480785 w 2814759"/>
                  <a:gd name="connsiteY6" fmla="*/ 1439140 h 6957914"/>
                  <a:gd name="connsiteX7" fmla="*/ 2604868 w 2814759"/>
                  <a:gd name="connsiteY7" fmla="*/ 80681 h 6957914"/>
                  <a:gd name="connsiteX8" fmla="*/ 2435345 w 2814759"/>
                  <a:gd name="connsiteY8" fmla="*/ 71729 h 6957914"/>
                  <a:gd name="connsiteX9" fmla="*/ 2388588 w 2814759"/>
                  <a:gd name="connsiteY9" fmla="*/ 1065485 h 6957914"/>
                  <a:gd name="connsiteX10" fmla="*/ 2352778 w 2814759"/>
                  <a:gd name="connsiteY10" fmla="*/ 0 h 6957914"/>
                  <a:gd name="connsiteX11" fmla="*/ 2175501 w 2814759"/>
                  <a:gd name="connsiteY11" fmla="*/ 17331 h 6957914"/>
                  <a:gd name="connsiteX12" fmla="*/ 2194661 w 2814759"/>
                  <a:gd name="connsiteY12" fmla="*/ 1426364 h 6957914"/>
                  <a:gd name="connsiteX13" fmla="*/ 1898698 w 2814759"/>
                  <a:gd name="connsiteY13" fmla="*/ 2569142 h 6957914"/>
                  <a:gd name="connsiteX14" fmla="*/ 1414925 w 2814759"/>
                  <a:gd name="connsiteY14" fmla="*/ 4011514 h 6957914"/>
                  <a:gd name="connsiteX15" fmla="*/ 1367300 w 2814759"/>
                  <a:gd name="connsiteY15" fmla="*/ 3979764 h 6957914"/>
                  <a:gd name="connsiteX16" fmla="*/ 1494300 w 2814759"/>
                  <a:gd name="connsiteY16" fmla="*/ 3468589 h 6957914"/>
                  <a:gd name="connsiteX17" fmla="*/ 1145050 w 2814759"/>
                  <a:gd name="connsiteY17" fmla="*/ 3468589 h 6957914"/>
                  <a:gd name="connsiteX18" fmla="*/ 1094250 w 2814759"/>
                  <a:gd name="connsiteY18" fmla="*/ 3986114 h 6957914"/>
                  <a:gd name="connsiteX19" fmla="*/ 997813 w 2814759"/>
                  <a:gd name="connsiteY19" fmla="*/ 4044356 h 6957914"/>
                  <a:gd name="connsiteX20" fmla="*/ 380069 w 2814759"/>
                  <a:gd name="connsiteY20" fmla="*/ 2730065 h 6957914"/>
                  <a:gd name="connsiteX21" fmla="*/ 13609 w 2814759"/>
                  <a:gd name="connsiteY21" fmla="*/ 1370957 h 6957914"/>
                  <a:gd name="connsiteX22" fmla="*/ 103650 w 2814759"/>
                  <a:gd name="connsiteY22" fmla="*/ 3709889 h 6957914"/>
                  <a:gd name="connsiteX23" fmla="*/ 602125 w 2814759"/>
                  <a:gd name="connsiteY23" fmla="*/ 4255989 h 6957914"/>
                  <a:gd name="connsiteX24" fmla="*/ 205250 w 2814759"/>
                  <a:gd name="connsiteY24" fmla="*/ 5291039 h 6957914"/>
                  <a:gd name="connsiteX25" fmla="*/ 618000 w 2814759"/>
                  <a:gd name="connsiteY25" fmla="*/ 6211789 h 6957914"/>
                  <a:gd name="connsiteX26" fmla="*/ 1348250 w 2814759"/>
                  <a:gd name="connsiteY26" fmla="*/ 6957914 h 6957914"/>
                  <a:gd name="connsiteX27" fmla="*/ 1868950 w 2814759"/>
                  <a:gd name="connsiteY27" fmla="*/ 6570564 h 6957914"/>
                  <a:gd name="connsiteX28" fmla="*/ 995825 w 2814759"/>
                  <a:gd name="connsiteY28" fmla="*/ 5773639 h 6957914"/>
                  <a:gd name="connsiteX29" fmla="*/ 856125 w 2814759"/>
                  <a:gd name="connsiteY29" fmla="*/ 4843364 h 6957914"/>
                  <a:gd name="connsiteX30" fmla="*/ 1348250 w 2814759"/>
                  <a:gd name="connsiteY30" fmla="*/ 4748114 h 6957914"/>
                  <a:gd name="connsiteX31" fmla="*/ 2129300 w 2814759"/>
                  <a:gd name="connsiteY31" fmla="*/ 4678264 h 6957914"/>
                  <a:gd name="connsiteX0" fmla="*/ 2149676 w 2835135"/>
                  <a:gd name="connsiteY0" fmla="*/ 4678264 h 6957914"/>
                  <a:gd name="connsiteX1" fmla="*/ 1792743 w 2835135"/>
                  <a:gd name="connsiteY1" fmla="*/ 4078189 h 6957914"/>
                  <a:gd name="connsiteX2" fmla="*/ 2040395 w 2835135"/>
                  <a:gd name="connsiteY2" fmla="*/ 3674964 h 6957914"/>
                  <a:gd name="connsiteX3" fmla="*/ 2835135 w 2835135"/>
                  <a:gd name="connsiteY3" fmla="*/ 3081159 h 6957914"/>
                  <a:gd name="connsiteX4" fmla="*/ 2719953 w 2835135"/>
                  <a:gd name="connsiteY4" fmla="*/ 2891110 h 6957914"/>
                  <a:gd name="connsiteX5" fmla="*/ 2063421 w 2835135"/>
                  <a:gd name="connsiteY5" fmla="*/ 3317280 h 6957914"/>
                  <a:gd name="connsiteX6" fmla="*/ 2501161 w 2835135"/>
                  <a:gd name="connsiteY6" fmla="*/ 1439140 h 6957914"/>
                  <a:gd name="connsiteX7" fmla="*/ 2625244 w 2835135"/>
                  <a:gd name="connsiteY7" fmla="*/ 80681 h 6957914"/>
                  <a:gd name="connsiteX8" fmla="*/ 2455721 w 2835135"/>
                  <a:gd name="connsiteY8" fmla="*/ 71729 h 6957914"/>
                  <a:gd name="connsiteX9" fmla="*/ 2408964 w 2835135"/>
                  <a:gd name="connsiteY9" fmla="*/ 1065485 h 6957914"/>
                  <a:gd name="connsiteX10" fmla="*/ 2373154 w 2835135"/>
                  <a:gd name="connsiteY10" fmla="*/ 0 h 6957914"/>
                  <a:gd name="connsiteX11" fmla="*/ 2195877 w 2835135"/>
                  <a:gd name="connsiteY11" fmla="*/ 17331 h 6957914"/>
                  <a:gd name="connsiteX12" fmla="*/ 2215037 w 2835135"/>
                  <a:gd name="connsiteY12" fmla="*/ 1426364 h 6957914"/>
                  <a:gd name="connsiteX13" fmla="*/ 1919074 w 2835135"/>
                  <a:gd name="connsiteY13" fmla="*/ 2569142 h 6957914"/>
                  <a:gd name="connsiteX14" fmla="*/ 1435301 w 2835135"/>
                  <a:gd name="connsiteY14" fmla="*/ 4011514 h 6957914"/>
                  <a:gd name="connsiteX15" fmla="*/ 1387676 w 2835135"/>
                  <a:gd name="connsiteY15" fmla="*/ 3979764 h 6957914"/>
                  <a:gd name="connsiteX16" fmla="*/ 1514676 w 2835135"/>
                  <a:gd name="connsiteY16" fmla="*/ 3468589 h 6957914"/>
                  <a:gd name="connsiteX17" fmla="*/ 1165426 w 2835135"/>
                  <a:gd name="connsiteY17" fmla="*/ 3468589 h 6957914"/>
                  <a:gd name="connsiteX18" fmla="*/ 1114626 w 2835135"/>
                  <a:gd name="connsiteY18" fmla="*/ 3986114 h 6957914"/>
                  <a:gd name="connsiteX19" fmla="*/ 1018189 w 2835135"/>
                  <a:gd name="connsiteY19" fmla="*/ 4044356 h 6957914"/>
                  <a:gd name="connsiteX20" fmla="*/ 400445 w 2835135"/>
                  <a:gd name="connsiteY20" fmla="*/ 2730065 h 6957914"/>
                  <a:gd name="connsiteX21" fmla="*/ 33985 w 2835135"/>
                  <a:gd name="connsiteY21" fmla="*/ 1370957 h 6957914"/>
                  <a:gd name="connsiteX22" fmla="*/ 26289 w 2835135"/>
                  <a:gd name="connsiteY22" fmla="*/ 2086774 h 6957914"/>
                  <a:gd name="connsiteX23" fmla="*/ 124026 w 2835135"/>
                  <a:gd name="connsiteY23" fmla="*/ 3709889 h 6957914"/>
                  <a:gd name="connsiteX24" fmla="*/ 622501 w 2835135"/>
                  <a:gd name="connsiteY24" fmla="*/ 4255989 h 6957914"/>
                  <a:gd name="connsiteX25" fmla="*/ 225626 w 2835135"/>
                  <a:gd name="connsiteY25" fmla="*/ 5291039 h 6957914"/>
                  <a:gd name="connsiteX26" fmla="*/ 638376 w 2835135"/>
                  <a:gd name="connsiteY26" fmla="*/ 6211789 h 6957914"/>
                  <a:gd name="connsiteX27" fmla="*/ 1368626 w 2835135"/>
                  <a:gd name="connsiteY27" fmla="*/ 6957914 h 6957914"/>
                  <a:gd name="connsiteX28" fmla="*/ 1889326 w 2835135"/>
                  <a:gd name="connsiteY28" fmla="*/ 6570564 h 6957914"/>
                  <a:gd name="connsiteX29" fmla="*/ 1016201 w 2835135"/>
                  <a:gd name="connsiteY29" fmla="*/ 5773639 h 6957914"/>
                  <a:gd name="connsiteX30" fmla="*/ 876501 w 2835135"/>
                  <a:gd name="connsiteY30" fmla="*/ 4843364 h 6957914"/>
                  <a:gd name="connsiteX31" fmla="*/ 1368626 w 2835135"/>
                  <a:gd name="connsiteY31" fmla="*/ 4748114 h 6957914"/>
                  <a:gd name="connsiteX32" fmla="*/ 2149676 w 2835135"/>
                  <a:gd name="connsiteY32" fmla="*/ 4678264 h 6957914"/>
                  <a:gd name="connsiteX0" fmla="*/ 2129686 w 2815145"/>
                  <a:gd name="connsiteY0" fmla="*/ 4699484 h 6979134"/>
                  <a:gd name="connsiteX1" fmla="*/ 1772753 w 2815145"/>
                  <a:gd name="connsiteY1" fmla="*/ 4099409 h 6979134"/>
                  <a:gd name="connsiteX2" fmla="*/ 2020405 w 2815145"/>
                  <a:gd name="connsiteY2" fmla="*/ 3696184 h 6979134"/>
                  <a:gd name="connsiteX3" fmla="*/ 2815145 w 2815145"/>
                  <a:gd name="connsiteY3" fmla="*/ 3102379 h 6979134"/>
                  <a:gd name="connsiteX4" fmla="*/ 2699963 w 2815145"/>
                  <a:gd name="connsiteY4" fmla="*/ 2912330 h 6979134"/>
                  <a:gd name="connsiteX5" fmla="*/ 2043431 w 2815145"/>
                  <a:gd name="connsiteY5" fmla="*/ 3338500 h 6979134"/>
                  <a:gd name="connsiteX6" fmla="*/ 2481171 w 2815145"/>
                  <a:gd name="connsiteY6" fmla="*/ 1460360 h 6979134"/>
                  <a:gd name="connsiteX7" fmla="*/ 2605254 w 2815145"/>
                  <a:gd name="connsiteY7" fmla="*/ 101901 h 6979134"/>
                  <a:gd name="connsiteX8" fmla="*/ 2435731 w 2815145"/>
                  <a:gd name="connsiteY8" fmla="*/ 92949 h 6979134"/>
                  <a:gd name="connsiteX9" fmla="*/ 2388974 w 2815145"/>
                  <a:gd name="connsiteY9" fmla="*/ 1086705 h 6979134"/>
                  <a:gd name="connsiteX10" fmla="*/ 2353164 w 2815145"/>
                  <a:gd name="connsiteY10" fmla="*/ 21220 h 6979134"/>
                  <a:gd name="connsiteX11" fmla="*/ 2175887 w 2815145"/>
                  <a:gd name="connsiteY11" fmla="*/ 38551 h 6979134"/>
                  <a:gd name="connsiteX12" fmla="*/ 2195047 w 2815145"/>
                  <a:gd name="connsiteY12" fmla="*/ 1447584 h 6979134"/>
                  <a:gd name="connsiteX13" fmla="*/ 1899084 w 2815145"/>
                  <a:gd name="connsiteY13" fmla="*/ 2590362 h 6979134"/>
                  <a:gd name="connsiteX14" fmla="*/ 1415311 w 2815145"/>
                  <a:gd name="connsiteY14" fmla="*/ 4032734 h 6979134"/>
                  <a:gd name="connsiteX15" fmla="*/ 1367686 w 2815145"/>
                  <a:gd name="connsiteY15" fmla="*/ 4000984 h 6979134"/>
                  <a:gd name="connsiteX16" fmla="*/ 1494686 w 2815145"/>
                  <a:gd name="connsiteY16" fmla="*/ 3489809 h 6979134"/>
                  <a:gd name="connsiteX17" fmla="*/ 1145436 w 2815145"/>
                  <a:gd name="connsiteY17" fmla="*/ 3489809 h 6979134"/>
                  <a:gd name="connsiteX18" fmla="*/ 1094636 w 2815145"/>
                  <a:gd name="connsiteY18" fmla="*/ 4007334 h 6979134"/>
                  <a:gd name="connsiteX19" fmla="*/ 998199 w 2815145"/>
                  <a:gd name="connsiteY19" fmla="*/ 4065576 h 6979134"/>
                  <a:gd name="connsiteX20" fmla="*/ 380455 w 2815145"/>
                  <a:gd name="connsiteY20" fmla="*/ 2751285 h 6979134"/>
                  <a:gd name="connsiteX21" fmla="*/ 13995 w 2815145"/>
                  <a:gd name="connsiteY21" fmla="*/ 1392177 h 6979134"/>
                  <a:gd name="connsiteX22" fmla="*/ 132016 w 2815145"/>
                  <a:gd name="connsiteY22" fmla="*/ 60603 h 6979134"/>
                  <a:gd name="connsiteX23" fmla="*/ 104036 w 2815145"/>
                  <a:gd name="connsiteY23" fmla="*/ 3731109 h 6979134"/>
                  <a:gd name="connsiteX24" fmla="*/ 602511 w 2815145"/>
                  <a:gd name="connsiteY24" fmla="*/ 4277209 h 6979134"/>
                  <a:gd name="connsiteX25" fmla="*/ 205636 w 2815145"/>
                  <a:gd name="connsiteY25" fmla="*/ 5312259 h 6979134"/>
                  <a:gd name="connsiteX26" fmla="*/ 618386 w 2815145"/>
                  <a:gd name="connsiteY26" fmla="*/ 6233009 h 6979134"/>
                  <a:gd name="connsiteX27" fmla="*/ 1348636 w 2815145"/>
                  <a:gd name="connsiteY27" fmla="*/ 6979134 h 6979134"/>
                  <a:gd name="connsiteX28" fmla="*/ 1869336 w 2815145"/>
                  <a:gd name="connsiteY28" fmla="*/ 6591784 h 6979134"/>
                  <a:gd name="connsiteX29" fmla="*/ 996211 w 2815145"/>
                  <a:gd name="connsiteY29" fmla="*/ 5794859 h 6979134"/>
                  <a:gd name="connsiteX30" fmla="*/ 856511 w 2815145"/>
                  <a:gd name="connsiteY30" fmla="*/ 4864584 h 6979134"/>
                  <a:gd name="connsiteX31" fmla="*/ 1348636 w 2815145"/>
                  <a:gd name="connsiteY31" fmla="*/ 4769334 h 6979134"/>
                  <a:gd name="connsiteX32" fmla="*/ 2129686 w 2815145"/>
                  <a:gd name="connsiteY32" fmla="*/ 4699484 h 6979134"/>
                  <a:gd name="connsiteX0" fmla="*/ 2218329 w 2903788"/>
                  <a:gd name="connsiteY0" fmla="*/ 4751681 h 7031331"/>
                  <a:gd name="connsiteX1" fmla="*/ 1861396 w 2903788"/>
                  <a:gd name="connsiteY1" fmla="*/ 4151606 h 7031331"/>
                  <a:gd name="connsiteX2" fmla="*/ 2109048 w 2903788"/>
                  <a:gd name="connsiteY2" fmla="*/ 3748381 h 7031331"/>
                  <a:gd name="connsiteX3" fmla="*/ 2903788 w 2903788"/>
                  <a:gd name="connsiteY3" fmla="*/ 3154576 h 7031331"/>
                  <a:gd name="connsiteX4" fmla="*/ 2788606 w 2903788"/>
                  <a:gd name="connsiteY4" fmla="*/ 2964527 h 7031331"/>
                  <a:gd name="connsiteX5" fmla="*/ 2132074 w 2903788"/>
                  <a:gd name="connsiteY5" fmla="*/ 3390697 h 7031331"/>
                  <a:gd name="connsiteX6" fmla="*/ 2569814 w 2903788"/>
                  <a:gd name="connsiteY6" fmla="*/ 1512557 h 7031331"/>
                  <a:gd name="connsiteX7" fmla="*/ 2693897 w 2903788"/>
                  <a:gd name="connsiteY7" fmla="*/ 154098 h 7031331"/>
                  <a:gd name="connsiteX8" fmla="*/ 2524374 w 2903788"/>
                  <a:gd name="connsiteY8" fmla="*/ 145146 h 7031331"/>
                  <a:gd name="connsiteX9" fmla="*/ 2477617 w 2903788"/>
                  <a:gd name="connsiteY9" fmla="*/ 1138902 h 7031331"/>
                  <a:gd name="connsiteX10" fmla="*/ 2441807 w 2903788"/>
                  <a:gd name="connsiteY10" fmla="*/ 73417 h 7031331"/>
                  <a:gd name="connsiteX11" fmla="*/ 2264530 w 2903788"/>
                  <a:gd name="connsiteY11" fmla="*/ 90748 h 7031331"/>
                  <a:gd name="connsiteX12" fmla="*/ 2283690 w 2903788"/>
                  <a:gd name="connsiteY12" fmla="*/ 1499781 h 7031331"/>
                  <a:gd name="connsiteX13" fmla="*/ 1987727 w 2903788"/>
                  <a:gd name="connsiteY13" fmla="*/ 2642559 h 7031331"/>
                  <a:gd name="connsiteX14" fmla="*/ 1503954 w 2903788"/>
                  <a:gd name="connsiteY14" fmla="*/ 4084931 h 7031331"/>
                  <a:gd name="connsiteX15" fmla="*/ 1456329 w 2903788"/>
                  <a:gd name="connsiteY15" fmla="*/ 4053181 h 7031331"/>
                  <a:gd name="connsiteX16" fmla="*/ 1583329 w 2903788"/>
                  <a:gd name="connsiteY16" fmla="*/ 3542006 h 7031331"/>
                  <a:gd name="connsiteX17" fmla="*/ 1234079 w 2903788"/>
                  <a:gd name="connsiteY17" fmla="*/ 3542006 h 7031331"/>
                  <a:gd name="connsiteX18" fmla="*/ 1183279 w 2903788"/>
                  <a:gd name="connsiteY18" fmla="*/ 4059531 h 7031331"/>
                  <a:gd name="connsiteX19" fmla="*/ 1086842 w 2903788"/>
                  <a:gd name="connsiteY19" fmla="*/ 4117773 h 7031331"/>
                  <a:gd name="connsiteX20" fmla="*/ 469098 w 2903788"/>
                  <a:gd name="connsiteY20" fmla="*/ 2803482 h 7031331"/>
                  <a:gd name="connsiteX21" fmla="*/ 102638 w 2903788"/>
                  <a:gd name="connsiteY21" fmla="*/ 1444374 h 7031331"/>
                  <a:gd name="connsiteX22" fmla="*/ 2578 w 2903788"/>
                  <a:gd name="connsiteY22" fmla="*/ 58921 h 7031331"/>
                  <a:gd name="connsiteX23" fmla="*/ 192679 w 2903788"/>
                  <a:gd name="connsiteY23" fmla="*/ 3783306 h 7031331"/>
                  <a:gd name="connsiteX24" fmla="*/ 691154 w 2903788"/>
                  <a:gd name="connsiteY24" fmla="*/ 4329406 h 7031331"/>
                  <a:gd name="connsiteX25" fmla="*/ 294279 w 2903788"/>
                  <a:gd name="connsiteY25" fmla="*/ 5364456 h 7031331"/>
                  <a:gd name="connsiteX26" fmla="*/ 707029 w 2903788"/>
                  <a:gd name="connsiteY26" fmla="*/ 6285206 h 7031331"/>
                  <a:gd name="connsiteX27" fmla="*/ 1437279 w 2903788"/>
                  <a:gd name="connsiteY27" fmla="*/ 7031331 h 7031331"/>
                  <a:gd name="connsiteX28" fmla="*/ 1957979 w 2903788"/>
                  <a:gd name="connsiteY28" fmla="*/ 6643981 h 7031331"/>
                  <a:gd name="connsiteX29" fmla="*/ 1084854 w 2903788"/>
                  <a:gd name="connsiteY29" fmla="*/ 5847056 h 7031331"/>
                  <a:gd name="connsiteX30" fmla="*/ 945154 w 2903788"/>
                  <a:gd name="connsiteY30" fmla="*/ 4916781 h 7031331"/>
                  <a:gd name="connsiteX31" fmla="*/ 1437279 w 2903788"/>
                  <a:gd name="connsiteY31" fmla="*/ 4821531 h 7031331"/>
                  <a:gd name="connsiteX32" fmla="*/ 2218329 w 2903788"/>
                  <a:gd name="connsiteY32" fmla="*/ 4751681 h 7031331"/>
                  <a:gd name="connsiteX0" fmla="*/ 2218330 w 2903789"/>
                  <a:gd name="connsiteY0" fmla="*/ 4751681 h 7031331"/>
                  <a:gd name="connsiteX1" fmla="*/ 1861397 w 2903789"/>
                  <a:gd name="connsiteY1" fmla="*/ 4151606 h 7031331"/>
                  <a:gd name="connsiteX2" fmla="*/ 2109049 w 2903789"/>
                  <a:gd name="connsiteY2" fmla="*/ 3748381 h 7031331"/>
                  <a:gd name="connsiteX3" fmla="*/ 2903789 w 2903789"/>
                  <a:gd name="connsiteY3" fmla="*/ 3154576 h 7031331"/>
                  <a:gd name="connsiteX4" fmla="*/ 2788607 w 2903789"/>
                  <a:gd name="connsiteY4" fmla="*/ 2964527 h 7031331"/>
                  <a:gd name="connsiteX5" fmla="*/ 2132075 w 2903789"/>
                  <a:gd name="connsiteY5" fmla="*/ 3390697 h 7031331"/>
                  <a:gd name="connsiteX6" fmla="*/ 2569815 w 2903789"/>
                  <a:gd name="connsiteY6" fmla="*/ 1512557 h 7031331"/>
                  <a:gd name="connsiteX7" fmla="*/ 2693898 w 2903789"/>
                  <a:gd name="connsiteY7" fmla="*/ 154098 h 7031331"/>
                  <a:gd name="connsiteX8" fmla="*/ 2524375 w 2903789"/>
                  <a:gd name="connsiteY8" fmla="*/ 145146 h 7031331"/>
                  <a:gd name="connsiteX9" fmla="*/ 2477618 w 2903789"/>
                  <a:gd name="connsiteY9" fmla="*/ 1138902 h 7031331"/>
                  <a:gd name="connsiteX10" fmla="*/ 2441808 w 2903789"/>
                  <a:gd name="connsiteY10" fmla="*/ 73417 h 7031331"/>
                  <a:gd name="connsiteX11" fmla="*/ 2264531 w 2903789"/>
                  <a:gd name="connsiteY11" fmla="*/ 90748 h 7031331"/>
                  <a:gd name="connsiteX12" fmla="*/ 2283691 w 2903789"/>
                  <a:gd name="connsiteY12" fmla="*/ 1499781 h 7031331"/>
                  <a:gd name="connsiteX13" fmla="*/ 1987728 w 2903789"/>
                  <a:gd name="connsiteY13" fmla="*/ 2642559 h 7031331"/>
                  <a:gd name="connsiteX14" fmla="*/ 1503955 w 2903789"/>
                  <a:gd name="connsiteY14" fmla="*/ 4084931 h 7031331"/>
                  <a:gd name="connsiteX15" fmla="*/ 1456330 w 2903789"/>
                  <a:gd name="connsiteY15" fmla="*/ 4053181 h 7031331"/>
                  <a:gd name="connsiteX16" fmla="*/ 1583330 w 2903789"/>
                  <a:gd name="connsiteY16" fmla="*/ 3542006 h 7031331"/>
                  <a:gd name="connsiteX17" fmla="*/ 1234080 w 2903789"/>
                  <a:gd name="connsiteY17" fmla="*/ 3542006 h 7031331"/>
                  <a:gd name="connsiteX18" fmla="*/ 1183280 w 2903789"/>
                  <a:gd name="connsiteY18" fmla="*/ 4059531 h 7031331"/>
                  <a:gd name="connsiteX19" fmla="*/ 1086843 w 2903789"/>
                  <a:gd name="connsiteY19" fmla="*/ 4117773 h 7031331"/>
                  <a:gd name="connsiteX20" fmla="*/ 469099 w 2903789"/>
                  <a:gd name="connsiteY20" fmla="*/ 2803482 h 7031331"/>
                  <a:gd name="connsiteX21" fmla="*/ 102639 w 2903789"/>
                  <a:gd name="connsiteY21" fmla="*/ 1444374 h 7031331"/>
                  <a:gd name="connsiteX22" fmla="*/ 2579 w 2903789"/>
                  <a:gd name="connsiteY22" fmla="*/ 58921 h 7031331"/>
                  <a:gd name="connsiteX23" fmla="*/ 192680 w 2903789"/>
                  <a:gd name="connsiteY23" fmla="*/ 3783306 h 7031331"/>
                  <a:gd name="connsiteX24" fmla="*/ 691155 w 2903789"/>
                  <a:gd name="connsiteY24" fmla="*/ 4329406 h 7031331"/>
                  <a:gd name="connsiteX25" fmla="*/ 294280 w 2903789"/>
                  <a:gd name="connsiteY25" fmla="*/ 5364456 h 7031331"/>
                  <a:gd name="connsiteX26" fmla="*/ 707030 w 2903789"/>
                  <a:gd name="connsiteY26" fmla="*/ 6285206 h 7031331"/>
                  <a:gd name="connsiteX27" fmla="*/ 1437280 w 2903789"/>
                  <a:gd name="connsiteY27" fmla="*/ 7031331 h 7031331"/>
                  <a:gd name="connsiteX28" fmla="*/ 1957980 w 2903789"/>
                  <a:gd name="connsiteY28" fmla="*/ 6643981 h 7031331"/>
                  <a:gd name="connsiteX29" fmla="*/ 1084855 w 2903789"/>
                  <a:gd name="connsiteY29" fmla="*/ 5847056 h 7031331"/>
                  <a:gd name="connsiteX30" fmla="*/ 945155 w 2903789"/>
                  <a:gd name="connsiteY30" fmla="*/ 4916781 h 7031331"/>
                  <a:gd name="connsiteX31" fmla="*/ 1437280 w 2903789"/>
                  <a:gd name="connsiteY31" fmla="*/ 4821531 h 7031331"/>
                  <a:gd name="connsiteX32" fmla="*/ 2218330 w 2903789"/>
                  <a:gd name="connsiteY32" fmla="*/ 4751681 h 7031331"/>
                  <a:gd name="connsiteX0" fmla="*/ 2217586 w 2903045"/>
                  <a:gd name="connsiteY0" fmla="*/ 4759818 h 7039468"/>
                  <a:gd name="connsiteX1" fmla="*/ 1860653 w 2903045"/>
                  <a:gd name="connsiteY1" fmla="*/ 4159743 h 7039468"/>
                  <a:gd name="connsiteX2" fmla="*/ 2108305 w 2903045"/>
                  <a:gd name="connsiteY2" fmla="*/ 3756518 h 7039468"/>
                  <a:gd name="connsiteX3" fmla="*/ 2903045 w 2903045"/>
                  <a:gd name="connsiteY3" fmla="*/ 3162713 h 7039468"/>
                  <a:gd name="connsiteX4" fmla="*/ 2787863 w 2903045"/>
                  <a:gd name="connsiteY4" fmla="*/ 2972664 h 7039468"/>
                  <a:gd name="connsiteX5" fmla="*/ 2131331 w 2903045"/>
                  <a:gd name="connsiteY5" fmla="*/ 3398834 h 7039468"/>
                  <a:gd name="connsiteX6" fmla="*/ 2569071 w 2903045"/>
                  <a:gd name="connsiteY6" fmla="*/ 1520694 h 7039468"/>
                  <a:gd name="connsiteX7" fmla="*/ 2693154 w 2903045"/>
                  <a:gd name="connsiteY7" fmla="*/ 162235 h 7039468"/>
                  <a:gd name="connsiteX8" fmla="*/ 2523631 w 2903045"/>
                  <a:gd name="connsiteY8" fmla="*/ 153283 h 7039468"/>
                  <a:gd name="connsiteX9" fmla="*/ 2476874 w 2903045"/>
                  <a:gd name="connsiteY9" fmla="*/ 1147039 h 7039468"/>
                  <a:gd name="connsiteX10" fmla="*/ 2441064 w 2903045"/>
                  <a:gd name="connsiteY10" fmla="*/ 81554 h 7039468"/>
                  <a:gd name="connsiteX11" fmla="*/ 2263787 w 2903045"/>
                  <a:gd name="connsiteY11" fmla="*/ 98885 h 7039468"/>
                  <a:gd name="connsiteX12" fmla="*/ 2282947 w 2903045"/>
                  <a:gd name="connsiteY12" fmla="*/ 1507918 h 7039468"/>
                  <a:gd name="connsiteX13" fmla="*/ 1986984 w 2903045"/>
                  <a:gd name="connsiteY13" fmla="*/ 2650696 h 7039468"/>
                  <a:gd name="connsiteX14" fmla="*/ 1503211 w 2903045"/>
                  <a:gd name="connsiteY14" fmla="*/ 4093068 h 7039468"/>
                  <a:gd name="connsiteX15" fmla="*/ 1455586 w 2903045"/>
                  <a:gd name="connsiteY15" fmla="*/ 4061318 h 7039468"/>
                  <a:gd name="connsiteX16" fmla="*/ 1582586 w 2903045"/>
                  <a:gd name="connsiteY16" fmla="*/ 3550143 h 7039468"/>
                  <a:gd name="connsiteX17" fmla="*/ 1233336 w 2903045"/>
                  <a:gd name="connsiteY17" fmla="*/ 3550143 h 7039468"/>
                  <a:gd name="connsiteX18" fmla="*/ 1182536 w 2903045"/>
                  <a:gd name="connsiteY18" fmla="*/ 4067668 h 7039468"/>
                  <a:gd name="connsiteX19" fmla="*/ 1086099 w 2903045"/>
                  <a:gd name="connsiteY19" fmla="*/ 4125910 h 7039468"/>
                  <a:gd name="connsiteX20" fmla="*/ 468355 w 2903045"/>
                  <a:gd name="connsiteY20" fmla="*/ 2811619 h 7039468"/>
                  <a:gd name="connsiteX21" fmla="*/ 101895 w 2903045"/>
                  <a:gd name="connsiteY21" fmla="*/ 1452511 h 7039468"/>
                  <a:gd name="connsiteX22" fmla="*/ 1835 w 2903045"/>
                  <a:gd name="connsiteY22" fmla="*/ 67058 h 7039468"/>
                  <a:gd name="connsiteX23" fmla="*/ 191936 w 2903045"/>
                  <a:gd name="connsiteY23" fmla="*/ 3791443 h 7039468"/>
                  <a:gd name="connsiteX24" fmla="*/ 690411 w 2903045"/>
                  <a:gd name="connsiteY24" fmla="*/ 4337543 h 7039468"/>
                  <a:gd name="connsiteX25" fmla="*/ 293536 w 2903045"/>
                  <a:gd name="connsiteY25" fmla="*/ 5372593 h 7039468"/>
                  <a:gd name="connsiteX26" fmla="*/ 706286 w 2903045"/>
                  <a:gd name="connsiteY26" fmla="*/ 6293343 h 7039468"/>
                  <a:gd name="connsiteX27" fmla="*/ 1436536 w 2903045"/>
                  <a:gd name="connsiteY27" fmla="*/ 7039468 h 7039468"/>
                  <a:gd name="connsiteX28" fmla="*/ 1957236 w 2903045"/>
                  <a:gd name="connsiteY28" fmla="*/ 6652118 h 7039468"/>
                  <a:gd name="connsiteX29" fmla="*/ 1084111 w 2903045"/>
                  <a:gd name="connsiteY29" fmla="*/ 5855193 h 7039468"/>
                  <a:gd name="connsiteX30" fmla="*/ 944411 w 2903045"/>
                  <a:gd name="connsiteY30" fmla="*/ 4924918 h 7039468"/>
                  <a:gd name="connsiteX31" fmla="*/ 1436536 w 2903045"/>
                  <a:gd name="connsiteY31" fmla="*/ 4829668 h 7039468"/>
                  <a:gd name="connsiteX32" fmla="*/ 2217586 w 2903045"/>
                  <a:gd name="connsiteY32" fmla="*/ 4759818 h 7039468"/>
                  <a:gd name="connsiteX0" fmla="*/ 2121648 w 2807107"/>
                  <a:gd name="connsiteY0" fmla="*/ 4697284 h 6976934"/>
                  <a:gd name="connsiteX1" fmla="*/ 1764715 w 2807107"/>
                  <a:gd name="connsiteY1" fmla="*/ 4097209 h 6976934"/>
                  <a:gd name="connsiteX2" fmla="*/ 2012367 w 2807107"/>
                  <a:gd name="connsiteY2" fmla="*/ 3693984 h 6976934"/>
                  <a:gd name="connsiteX3" fmla="*/ 2807107 w 2807107"/>
                  <a:gd name="connsiteY3" fmla="*/ 3100179 h 6976934"/>
                  <a:gd name="connsiteX4" fmla="*/ 2691925 w 2807107"/>
                  <a:gd name="connsiteY4" fmla="*/ 2910130 h 6976934"/>
                  <a:gd name="connsiteX5" fmla="*/ 2035393 w 2807107"/>
                  <a:gd name="connsiteY5" fmla="*/ 3336300 h 6976934"/>
                  <a:gd name="connsiteX6" fmla="*/ 2473133 w 2807107"/>
                  <a:gd name="connsiteY6" fmla="*/ 1458160 h 6976934"/>
                  <a:gd name="connsiteX7" fmla="*/ 2597216 w 2807107"/>
                  <a:gd name="connsiteY7" fmla="*/ 99701 h 6976934"/>
                  <a:gd name="connsiteX8" fmla="*/ 2427693 w 2807107"/>
                  <a:gd name="connsiteY8" fmla="*/ 90749 h 6976934"/>
                  <a:gd name="connsiteX9" fmla="*/ 2380936 w 2807107"/>
                  <a:gd name="connsiteY9" fmla="*/ 1084505 h 6976934"/>
                  <a:gd name="connsiteX10" fmla="*/ 2345126 w 2807107"/>
                  <a:gd name="connsiteY10" fmla="*/ 19020 h 6976934"/>
                  <a:gd name="connsiteX11" fmla="*/ 2167849 w 2807107"/>
                  <a:gd name="connsiteY11" fmla="*/ 36351 h 6976934"/>
                  <a:gd name="connsiteX12" fmla="*/ 2187009 w 2807107"/>
                  <a:gd name="connsiteY12" fmla="*/ 1445384 h 6976934"/>
                  <a:gd name="connsiteX13" fmla="*/ 1891046 w 2807107"/>
                  <a:gd name="connsiteY13" fmla="*/ 2588162 h 6976934"/>
                  <a:gd name="connsiteX14" fmla="*/ 1407273 w 2807107"/>
                  <a:gd name="connsiteY14" fmla="*/ 4030534 h 6976934"/>
                  <a:gd name="connsiteX15" fmla="*/ 1359648 w 2807107"/>
                  <a:gd name="connsiteY15" fmla="*/ 3998784 h 6976934"/>
                  <a:gd name="connsiteX16" fmla="*/ 1486648 w 2807107"/>
                  <a:gd name="connsiteY16" fmla="*/ 3487609 h 6976934"/>
                  <a:gd name="connsiteX17" fmla="*/ 1137398 w 2807107"/>
                  <a:gd name="connsiteY17" fmla="*/ 3487609 h 6976934"/>
                  <a:gd name="connsiteX18" fmla="*/ 1086598 w 2807107"/>
                  <a:gd name="connsiteY18" fmla="*/ 4005134 h 6976934"/>
                  <a:gd name="connsiteX19" fmla="*/ 990161 w 2807107"/>
                  <a:gd name="connsiteY19" fmla="*/ 4063376 h 6976934"/>
                  <a:gd name="connsiteX20" fmla="*/ 372417 w 2807107"/>
                  <a:gd name="connsiteY20" fmla="*/ 2749085 h 6976934"/>
                  <a:gd name="connsiteX21" fmla="*/ 5957 w 2807107"/>
                  <a:gd name="connsiteY21" fmla="*/ 1389977 h 6976934"/>
                  <a:gd name="connsiteX22" fmla="*/ 141936 w 2807107"/>
                  <a:gd name="connsiteY22" fmla="*/ 73796 h 6976934"/>
                  <a:gd name="connsiteX23" fmla="*/ 95998 w 2807107"/>
                  <a:gd name="connsiteY23" fmla="*/ 3728909 h 6976934"/>
                  <a:gd name="connsiteX24" fmla="*/ 594473 w 2807107"/>
                  <a:gd name="connsiteY24" fmla="*/ 4275009 h 6976934"/>
                  <a:gd name="connsiteX25" fmla="*/ 197598 w 2807107"/>
                  <a:gd name="connsiteY25" fmla="*/ 5310059 h 6976934"/>
                  <a:gd name="connsiteX26" fmla="*/ 610348 w 2807107"/>
                  <a:gd name="connsiteY26" fmla="*/ 6230809 h 6976934"/>
                  <a:gd name="connsiteX27" fmla="*/ 1340598 w 2807107"/>
                  <a:gd name="connsiteY27" fmla="*/ 6976934 h 6976934"/>
                  <a:gd name="connsiteX28" fmla="*/ 1861298 w 2807107"/>
                  <a:gd name="connsiteY28" fmla="*/ 6589584 h 6976934"/>
                  <a:gd name="connsiteX29" fmla="*/ 988173 w 2807107"/>
                  <a:gd name="connsiteY29" fmla="*/ 5792659 h 6976934"/>
                  <a:gd name="connsiteX30" fmla="*/ 848473 w 2807107"/>
                  <a:gd name="connsiteY30" fmla="*/ 4862384 h 6976934"/>
                  <a:gd name="connsiteX31" fmla="*/ 1340598 w 2807107"/>
                  <a:gd name="connsiteY31" fmla="*/ 4767134 h 6976934"/>
                  <a:gd name="connsiteX32" fmla="*/ 2121648 w 2807107"/>
                  <a:gd name="connsiteY32" fmla="*/ 4697284 h 6976934"/>
                  <a:gd name="connsiteX0" fmla="*/ 2149998 w 2835457"/>
                  <a:gd name="connsiteY0" fmla="*/ 4697284 h 6976934"/>
                  <a:gd name="connsiteX1" fmla="*/ 1793065 w 2835457"/>
                  <a:gd name="connsiteY1" fmla="*/ 4097209 h 6976934"/>
                  <a:gd name="connsiteX2" fmla="*/ 2040717 w 2835457"/>
                  <a:gd name="connsiteY2" fmla="*/ 3693984 h 6976934"/>
                  <a:gd name="connsiteX3" fmla="*/ 2835457 w 2835457"/>
                  <a:gd name="connsiteY3" fmla="*/ 3100179 h 6976934"/>
                  <a:gd name="connsiteX4" fmla="*/ 2720275 w 2835457"/>
                  <a:gd name="connsiteY4" fmla="*/ 2910130 h 6976934"/>
                  <a:gd name="connsiteX5" fmla="*/ 2063743 w 2835457"/>
                  <a:gd name="connsiteY5" fmla="*/ 3336300 h 6976934"/>
                  <a:gd name="connsiteX6" fmla="*/ 2501483 w 2835457"/>
                  <a:gd name="connsiteY6" fmla="*/ 1458160 h 6976934"/>
                  <a:gd name="connsiteX7" fmla="*/ 2625566 w 2835457"/>
                  <a:gd name="connsiteY7" fmla="*/ 99701 h 6976934"/>
                  <a:gd name="connsiteX8" fmla="*/ 2456043 w 2835457"/>
                  <a:gd name="connsiteY8" fmla="*/ 90749 h 6976934"/>
                  <a:gd name="connsiteX9" fmla="*/ 2409286 w 2835457"/>
                  <a:gd name="connsiteY9" fmla="*/ 1084505 h 6976934"/>
                  <a:gd name="connsiteX10" fmla="*/ 2373476 w 2835457"/>
                  <a:gd name="connsiteY10" fmla="*/ 19020 h 6976934"/>
                  <a:gd name="connsiteX11" fmla="*/ 2196199 w 2835457"/>
                  <a:gd name="connsiteY11" fmla="*/ 36351 h 6976934"/>
                  <a:gd name="connsiteX12" fmla="*/ 2215359 w 2835457"/>
                  <a:gd name="connsiteY12" fmla="*/ 1445384 h 6976934"/>
                  <a:gd name="connsiteX13" fmla="*/ 1919396 w 2835457"/>
                  <a:gd name="connsiteY13" fmla="*/ 2588162 h 6976934"/>
                  <a:gd name="connsiteX14" fmla="*/ 1435623 w 2835457"/>
                  <a:gd name="connsiteY14" fmla="*/ 4030534 h 6976934"/>
                  <a:gd name="connsiteX15" fmla="*/ 1387998 w 2835457"/>
                  <a:gd name="connsiteY15" fmla="*/ 3998784 h 6976934"/>
                  <a:gd name="connsiteX16" fmla="*/ 1514998 w 2835457"/>
                  <a:gd name="connsiteY16" fmla="*/ 3487609 h 6976934"/>
                  <a:gd name="connsiteX17" fmla="*/ 1165748 w 2835457"/>
                  <a:gd name="connsiteY17" fmla="*/ 3487609 h 6976934"/>
                  <a:gd name="connsiteX18" fmla="*/ 1114948 w 2835457"/>
                  <a:gd name="connsiteY18" fmla="*/ 4005134 h 6976934"/>
                  <a:gd name="connsiteX19" fmla="*/ 1018511 w 2835457"/>
                  <a:gd name="connsiteY19" fmla="*/ 4063376 h 6976934"/>
                  <a:gd name="connsiteX20" fmla="*/ 400767 w 2835457"/>
                  <a:gd name="connsiteY20" fmla="*/ 2749085 h 6976934"/>
                  <a:gd name="connsiteX21" fmla="*/ 34307 w 2835457"/>
                  <a:gd name="connsiteY21" fmla="*/ 1389977 h 6976934"/>
                  <a:gd name="connsiteX22" fmla="*/ 170286 w 2835457"/>
                  <a:gd name="connsiteY22" fmla="*/ 73796 h 6976934"/>
                  <a:gd name="connsiteX23" fmla="*/ 124348 w 2835457"/>
                  <a:gd name="connsiteY23" fmla="*/ 3728909 h 6976934"/>
                  <a:gd name="connsiteX24" fmla="*/ 622823 w 2835457"/>
                  <a:gd name="connsiteY24" fmla="*/ 4275009 h 6976934"/>
                  <a:gd name="connsiteX25" fmla="*/ 225948 w 2835457"/>
                  <a:gd name="connsiteY25" fmla="*/ 5310059 h 6976934"/>
                  <a:gd name="connsiteX26" fmla="*/ 638698 w 2835457"/>
                  <a:gd name="connsiteY26" fmla="*/ 6230809 h 6976934"/>
                  <a:gd name="connsiteX27" fmla="*/ 1368948 w 2835457"/>
                  <a:gd name="connsiteY27" fmla="*/ 6976934 h 6976934"/>
                  <a:gd name="connsiteX28" fmla="*/ 1889648 w 2835457"/>
                  <a:gd name="connsiteY28" fmla="*/ 6589584 h 6976934"/>
                  <a:gd name="connsiteX29" fmla="*/ 1016523 w 2835457"/>
                  <a:gd name="connsiteY29" fmla="*/ 5792659 h 6976934"/>
                  <a:gd name="connsiteX30" fmla="*/ 876823 w 2835457"/>
                  <a:gd name="connsiteY30" fmla="*/ 4862384 h 6976934"/>
                  <a:gd name="connsiteX31" fmla="*/ 1368948 w 2835457"/>
                  <a:gd name="connsiteY31" fmla="*/ 4767134 h 6976934"/>
                  <a:gd name="connsiteX32" fmla="*/ 2149998 w 2835457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60661 w 2846120"/>
                  <a:gd name="connsiteY0" fmla="*/ 4697284 h 6976934"/>
                  <a:gd name="connsiteX1" fmla="*/ 1803728 w 2846120"/>
                  <a:gd name="connsiteY1" fmla="*/ 4097209 h 6976934"/>
                  <a:gd name="connsiteX2" fmla="*/ 2051380 w 2846120"/>
                  <a:gd name="connsiteY2" fmla="*/ 3693984 h 6976934"/>
                  <a:gd name="connsiteX3" fmla="*/ 2846120 w 2846120"/>
                  <a:gd name="connsiteY3" fmla="*/ 3100179 h 6976934"/>
                  <a:gd name="connsiteX4" fmla="*/ 2730938 w 2846120"/>
                  <a:gd name="connsiteY4" fmla="*/ 2910130 h 6976934"/>
                  <a:gd name="connsiteX5" fmla="*/ 2074406 w 2846120"/>
                  <a:gd name="connsiteY5" fmla="*/ 3336300 h 6976934"/>
                  <a:gd name="connsiteX6" fmla="*/ 2512146 w 2846120"/>
                  <a:gd name="connsiteY6" fmla="*/ 1458160 h 6976934"/>
                  <a:gd name="connsiteX7" fmla="*/ 2636229 w 2846120"/>
                  <a:gd name="connsiteY7" fmla="*/ 99701 h 6976934"/>
                  <a:gd name="connsiteX8" fmla="*/ 2466706 w 2846120"/>
                  <a:gd name="connsiteY8" fmla="*/ 90749 h 6976934"/>
                  <a:gd name="connsiteX9" fmla="*/ 2419949 w 2846120"/>
                  <a:gd name="connsiteY9" fmla="*/ 1084505 h 6976934"/>
                  <a:gd name="connsiteX10" fmla="*/ 2384139 w 2846120"/>
                  <a:gd name="connsiteY10" fmla="*/ 19020 h 6976934"/>
                  <a:gd name="connsiteX11" fmla="*/ 2206862 w 2846120"/>
                  <a:gd name="connsiteY11" fmla="*/ 36351 h 6976934"/>
                  <a:gd name="connsiteX12" fmla="*/ 2226022 w 2846120"/>
                  <a:gd name="connsiteY12" fmla="*/ 1445384 h 6976934"/>
                  <a:gd name="connsiteX13" fmla="*/ 1930059 w 2846120"/>
                  <a:gd name="connsiteY13" fmla="*/ 2588162 h 6976934"/>
                  <a:gd name="connsiteX14" fmla="*/ 1446286 w 2846120"/>
                  <a:gd name="connsiteY14" fmla="*/ 4030534 h 6976934"/>
                  <a:gd name="connsiteX15" fmla="*/ 1398661 w 2846120"/>
                  <a:gd name="connsiteY15" fmla="*/ 3998784 h 6976934"/>
                  <a:gd name="connsiteX16" fmla="*/ 1525661 w 2846120"/>
                  <a:gd name="connsiteY16" fmla="*/ 3487609 h 6976934"/>
                  <a:gd name="connsiteX17" fmla="*/ 1176411 w 2846120"/>
                  <a:gd name="connsiteY17" fmla="*/ 3487609 h 6976934"/>
                  <a:gd name="connsiteX18" fmla="*/ 1125611 w 2846120"/>
                  <a:gd name="connsiteY18" fmla="*/ 4005134 h 6976934"/>
                  <a:gd name="connsiteX19" fmla="*/ 1029174 w 2846120"/>
                  <a:gd name="connsiteY19" fmla="*/ 4063376 h 6976934"/>
                  <a:gd name="connsiteX20" fmla="*/ 411430 w 2846120"/>
                  <a:gd name="connsiteY20" fmla="*/ 2749085 h 6976934"/>
                  <a:gd name="connsiteX21" fmla="*/ 44970 w 2846120"/>
                  <a:gd name="connsiteY21" fmla="*/ 1389977 h 6976934"/>
                  <a:gd name="connsiteX22" fmla="*/ 180949 w 2846120"/>
                  <a:gd name="connsiteY22" fmla="*/ 73796 h 6976934"/>
                  <a:gd name="connsiteX23" fmla="*/ 135011 w 2846120"/>
                  <a:gd name="connsiteY23" fmla="*/ 3728909 h 6976934"/>
                  <a:gd name="connsiteX24" fmla="*/ 633486 w 2846120"/>
                  <a:gd name="connsiteY24" fmla="*/ 4275009 h 6976934"/>
                  <a:gd name="connsiteX25" fmla="*/ 236611 w 2846120"/>
                  <a:gd name="connsiteY25" fmla="*/ 5310059 h 6976934"/>
                  <a:gd name="connsiteX26" fmla="*/ 649361 w 2846120"/>
                  <a:gd name="connsiteY26" fmla="*/ 6230809 h 6976934"/>
                  <a:gd name="connsiteX27" fmla="*/ 1379611 w 2846120"/>
                  <a:gd name="connsiteY27" fmla="*/ 6976934 h 6976934"/>
                  <a:gd name="connsiteX28" fmla="*/ 1900311 w 2846120"/>
                  <a:gd name="connsiteY28" fmla="*/ 6589584 h 6976934"/>
                  <a:gd name="connsiteX29" fmla="*/ 1027186 w 2846120"/>
                  <a:gd name="connsiteY29" fmla="*/ 5792659 h 6976934"/>
                  <a:gd name="connsiteX30" fmla="*/ 887486 w 2846120"/>
                  <a:gd name="connsiteY30" fmla="*/ 4862384 h 6976934"/>
                  <a:gd name="connsiteX31" fmla="*/ 1379611 w 2846120"/>
                  <a:gd name="connsiteY31" fmla="*/ 4767134 h 6976934"/>
                  <a:gd name="connsiteX32" fmla="*/ 2160661 w 2846120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16643 w 2807106"/>
                  <a:gd name="connsiteY23" fmla="*/ 3613455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16643 w 2807106"/>
                  <a:gd name="connsiteY23" fmla="*/ 3613455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93611 w 2807106"/>
                  <a:gd name="connsiteY23" fmla="*/ 38110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3255 w 2808714"/>
                  <a:gd name="connsiteY0" fmla="*/ 4684342 h 6963992"/>
                  <a:gd name="connsiteX1" fmla="*/ 1766322 w 2808714"/>
                  <a:gd name="connsiteY1" fmla="*/ 4084267 h 6963992"/>
                  <a:gd name="connsiteX2" fmla="*/ 2013974 w 2808714"/>
                  <a:gd name="connsiteY2" fmla="*/ 3681042 h 6963992"/>
                  <a:gd name="connsiteX3" fmla="*/ 2808714 w 2808714"/>
                  <a:gd name="connsiteY3" fmla="*/ 3087237 h 6963992"/>
                  <a:gd name="connsiteX4" fmla="*/ 2693532 w 2808714"/>
                  <a:gd name="connsiteY4" fmla="*/ 2897188 h 6963992"/>
                  <a:gd name="connsiteX5" fmla="*/ 2037000 w 2808714"/>
                  <a:gd name="connsiteY5" fmla="*/ 3323358 h 6963992"/>
                  <a:gd name="connsiteX6" fmla="*/ 2474740 w 2808714"/>
                  <a:gd name="connsiteY6" fmla="*/ 1445218 h 6963992"/>
                  <a:gd name="connsiteX7" fmla="*/ 2598823 w 2808714"/>
                  <a:gd name="connsiteY7" fmla="*/ 86759 h 6963992"/>
                  <a:gd name="connsiteX8" fmla="*/ 2429300 w 2808714"/>
                  <a:gd name="connsiteY8" fmla="*/ 77807 h 6963992"/>
                  <a:gd name="connsiteX9" fmla="*/ 2382543 w 2808714"/>
                  <a:gd name="connsiteY9" fmla="*/ 1071563 h 6963992"/>
                  <a:gd name="connsiteX10" fmla="*/ 2346733 w 2808714"/>
                  <a:gd name="connsiteY10" fmla="*/ 6078 h 6963992"/>
                  <a:gd name="connsiteX11" fmla="*/ 2169456 w 2808714"/>
                  <a:gd name="connsiteY11" fmla="*/ 23409 h 6963992"/>
                  <a:gd name="connsiteX12" fmla="*/ 2188616 w 2808714"/>
                  <a:gd name="connsiteY12" fmla="*/ 1432442 h 6963992"/>
                  <a:gd name="connsiteX13" fmla="*/ 1892653 w 2808714"/>
                  <a:gd name="connsiteY13" fmla="*/ 2575220 h 6963992"/>
                  <a:gd name="connsiteX14" fmla="*/ 1408880 w 2808714"/>
                  <a:gd name="connsiteY14" fmla="*/ 4017592 h 6963992"/>
                  <a:gd name="connsiteX15" fmla="*/ 1361255 w 2808714"/>
                  <a:gd name="connsiteY15" fmla="*/ 3985842 h 6963992"/>
                  <a:gd name="connsiteX16" fmla="*/ 1488255 w 2808714"/>
                  <a:gd name="connsiteY16" fmla="*/ 3474667 h 6963992"/>
                  <a:gd name="connsiteX17" fmla="*/ 1139005 w 2808714"/>
                  <a:gd name="connsiteY17" fmla="*/ 3474667 h 6963992"/>
                  <a:gd name="connsiteX18" fmla="*/ 1088205 w 2808714"/>
                  <a:gd name="connsiteY18" fmla="*/ 3992192 h 6963992"/>
                  <a:gd name="connsiteX19" fmla="*/ 991768 w 2808714"/>
                  <a:gd name="connsiteY19" fmla="*/ 4050434 h 6963992"/>
                  <a:gd name="connsiteX20" fmla="*/ 374024 w 2808714"/>
                  <a:gd name="connsiteY20" fmla="*/ 2736143 h 6963992"/>
                  <a:gd name="connsiteX21" fmla="*/ 7564 w 2808714"/>
                  <a:gd name="connsiteY21" fmla="*/ 1377035 h 6963992"/>
                  <a:gd name="connsiteX22" fmla="*/ 143543 w 2808714"/>
                  <a:gd name="connsiteY22" fmla="*/ 60854 h 6963992"/>
                  <a:gd name="connsiteX23" fmla="*/ 348797 w 2808714"/>
                  <a:gd name="connsiteY23" fmla="*/ 3447519 h 6963992"/>
                  <a:gd name="connsiteX24" fmla="*/ 395219 w 2808714"/>
                  <a:gd name="connsiteY24" fmla="*/ 3798067 h 6963992"/>
                  <a:gd name="connsiteX25" fmla="*/ 596080 w 2808714"/>
                  <a:gd name="connsiteY25" fmla="*/ 4262067 h 6963992"/>
                  <a:gd name="connsiteX26" fmla="*/ 199205 w 2808714"/>
                  <a:gd name="connsiteY26" fmla="*/ 5297117 h 6963992"/>
                  <a:gd name="connsiteX27" fmla="*/ 611955 w 2808714"/>
                  <a:gd name="connsiteY27" fmla="*/ 6217867 h 6963992"/>
                  <a:gd name="connsiteX28" fmla="*/ 1342205 w 2808714"/>
                  <a:gd name="connsiteY28" fmla="*/ 6963992 h 6963992"/>
                  <a:gd name="connsiteX29" fmla="*/ 1862905 w 2808714"/>
                  <a:gd name="connsiteY29" fmla="*/ 6576642 h 6963992"/>
                  <a:gd name="connsiteX30" fmla="*/ 989780 w 2808714"/>
                  <a:gd name="connsiteY30" fmla="*/ 5779717 h 6963992"/>
                  <a:gd name="connsiteX31" fmla="*/ 850080 w 2808714"/>
                  <a:gd name="connsiteY31" fmla="*/ 4849442 h 6963992"/>
                  <a:gd name="connsiteX32" fmla="*/ 1342205 w 2808714"/>
                  <a:gd name="connsiteY32" fmla="*/ 4754192 h 6963992"/>
                  <a:gd name="connsiteX33" fmla="*/ 2123255 w 2808714"/>
                  <a:gd name="connsiteY33" fmla="*/ 4684342 h 6963992"/>
                  <a:gd name="connsiteX0" fmla="*/ 2674045 w 3359504"/>
                  <a:gd name="connsiteY0" fmla="*/ 4684342 h 6963992"/>
                  <a:gd name="connsiteX1" fmla="*/ 2317112 w 3359504"/>
                  <a:gd name="connsiteY1" fmla="*/ 4084267 h 6963992"/>
                  <a:gd name="connsiteX2" fmla="*/ 2564764 w 3359504"/>
                  <a:gd name="connsiteY2" fmla="*/ 3681042 h 6963992"/>
                  <a:gd name="connsiteX3" fmla="*/ 3359504 w 3359504"/>
                  <a:gd name="connsiteY3" fmla="*/ 3087237 h 6963992"/>
                  <a:gd name="connsiteX4" fmla="*/ 3244322 w 3359504"/>
                  <a:gd name="connsiteY4" fmla="*/ 2897188 h 6963992"/>
                  <a:gd name="connsiteX5" fmla="*/ 2587790 w 3359504"/>
                  <a:gd name="connsiteY5" fmla="*/ 3323358 h 6963992"/>
                  <a:gd name="connsiteX6" fmla="*/ 3025530 w 3359504"/>
                  <a:gd name="connsiteY6" fmla="*/ 1445218 h 6963992"/>
                  <a:gd name="connsiteX7" fmla="*/ 3149613 w 3359504"/>
                  <a:gd name="connsiteY7" fmla="*/ 86759 h 6963992"/>
                  <a:gd name="connsiteX8" fmla="*/ 2980090 w 3359504"/>
                  <a:gd name="connsiteY8" fmla="*/ 77807 h 6963992"/>
                  <a:gd name="connsiteX9" fmla="*/ 2933333 w 3359504"/>
                  <a:gd name="connsiteY9" fmla="*/ 1071563 h 6963992"/>
                  <a:gd name="connsiteX10" fmla="*/ 2897523 w 3359504"/>
                  <a:gd name="connsiteY10" fmla="*/ 6078 h 6963992"/>
                  <a:gd name="connsiteX11" fmla="*/ 2720246 w 3359504"/>
                  <a:gd name="connsiteY11" fmla="*/ 23409 h 6963992"/>
                  <a:gd name="connsiteX12" fmla="*/ 2739406 w 3359504"/>
                  <a:gd name="connsiteY12" fmla="*/ 1432442 h 6963992"/>
                  <a:gd name="connsiteX13" fmla="*/ 2443443 w 3359504"/>
                  <a:gd name="connsiteY13" fmla="*/ 2575220 h 6963992"/>
                  <a:gd name="connsiteX14" fmla="*/ 1959670 w 3359504"/>
                  <a:gd name="connsiteY14" fmla="*/ 4017592 h 6963992"/>
                  <a:gd name="connsiteX15" fmla="*/ 1912045 w 3359504"/>
                  <a:gd name="connsiteY15" fmla="*/ 3985842 h 6963992"/>
                  <a:gd name="connsiteX16" fmla="*/ 2039045 w 3359504"/>
                  <a:gd name="connsiteY16" fmla="*/ 3474667 h 6963992"/>
                  <a:gd name="connsiteX17" fmla="*/ 1689795 w 3359504"/>
                  <a:gd name="connsiteY17" fmla="*/ 3474667 h 6963992"/>
                  <a:gd name="connsiteX18" fmla="*/ 1638995 w 3359504"/>
                  <a:gd name="connsiteY18" fmla="*/ 3992192 h 6963992"/>
                  <a:gd name="connsiteX19" fmla="*/ 1542558 w 3359504"/>
                  <a:gd name="connsiteY19" fmla="*/ 4050434 h 6963992"/>
                  <a:gd name="connsiteX20" fmla="*/ 924814 w 3359504"/>
                  <a:gd name="connsiteY20" fmla="*/ 2736143 h 6963992"/>
                  <a:gd name="connsiteX21" fmla="*/ 558354 w 3359504"/>
                  <a:gd name="connsiteY21" fmla="*/ 1377035 h 6963992"/>
                  <a:gd name="connsiteX22" fmla="*/ 694333 w 3359504"/>
                  <a:gd name="connsiteY22" fmla="*/ 60854 h 6963992"/>
                  <a:gd name="connsiteX23" fmla="*/ 1610 w 3359504"/>
                  <a:gd name="connsiteY23" fmla="*/ 3162731 h 6963992"/>
                  <a:gd name="connsiteX24" fmla="*/ 946009 w 3359504"/>
                  <a:gd name="connsiteY24" fmla="*/ 3798067 h 6963992"/>
                  <a:gd name="connsiteX25" fmla="*/ 1146870 w 3359504"/>
                  <a:gd name="connsiteY25" fmla="*/ 4262067 h 6963992"/>
                  <a:gd name="connsiteX26" fmla="*/ 749995 w 3359504"/>
                  <a:gd name="connsiteY26" fmla="*/ 5297117 h 6963992"/>
                  <a:gd name="connsiteX27" fmla="*/ 1162745 w 3359504"/>
                  <a:gd name="connsiteY27" fmla="*/ 6217867 h 6963992"/>
                  <a:gd name="connsiteX28" fmla="*/ 1892995 w 3359504"/>
                  <a:gd name="connsiteY28" fmla="*/ 6963992 h 6963992"/>
                  <a:gd name="connsiteX29" fmla="*/ 2413695 w 3359504"/>
                  <a:gd name="connsiteY29" fmla="*/ 6576642 h 6963992"/>
                  <a:gd name="connsiteX30" fmla="*/ 1540570 w 3359504"/>
                  <a:gd name="connsiteY30" fmla="*/ 5779717 h 6963992"/>
                  <a:gd name="connsiteX31" fmla="*/ 1400870 w 3359504"/>
                  <a:gd name="connsiteY31" fmla="*/ 4849442 h 6963992"/>
                  <a:gd name="connsiteX32" fmla="*/ 1892995 w 3359504"/>
                  <a:gd name="connsiteY32" fmla="*/ 4754192 h 6963992"/>
                  <a:gd name="connsiteX33" fmla="*/ 2674045 w 3359504"/>
                  <a:gd name="connsiteY33" fmla="*/ 4684342 h 6963992"/>
                  <a:gd name="connsiteX0" fmla="*/ 2674046 w 3359505"/>
                  <a:gd name="connsiteY0" fmla="*/ 4684342 h 6963992"/>
                  <a:gd name="connsiteX1" fmla="*/ 2317113 w 3359505"/>
                  <a:gd name="connsiteY1" fmla="*/ 4084267 h 6963992"/>
                  <a:gd name="connsiteX2" fmla="*/ 2564765 w 3359505"/>
                  <a:gd name="connsiteY2" fmla="*/ 3681042 h 6963992"/>
                  <a:gd name="connsiteX3" fmla="*/ 3359505 w 3359505"/>
                  <a:gd name="connsiteY3" fmla="*/ 3087237 h 6963992"/>
                  <a:gd name="connsiteX4" fmla="*/ 3244323 w 3359505"/>
                  <a:gd name="connsiteY4" fmla="*/ 2897188 h 6963992"/>
                  <a:gd name="connsiteX5" fmla="*/ 2587791 w 3359505"/>
                  <a:gd name="connsiteY5" fmla="*/ 3323358 h 6963992"/>
                  <a:gd name="connsiteX6" fmla="*/ 3025531 w 3359505"/>
                  <a:gd name="connsiteY6" fmla="*/ 1445218 h 6963992"/>
                  <a:gd name="connsiteX7" fmla="*/ 3149614 w 3359505"/>
                  <a:gd name="connsiteY7" fmla="*/ 86759 h 6963992"/>
                  <a:gd name="connsiteX8" fmla="*/ 2980091 w 3359505"/>
                  <a:gd name="connsiteY8" fmla="*/ 77807 h 6963992"/>
                  <a:gd name="connsiteX9" fmla="*/ 2933334 w 3359505"/>
                  <a:gd name="connsiteY9" fmla="*/ 1071563 h 6963992"/>
                  <a:gd name="connsiteX10" fmla="*/ 2897524 w 3359505"/>
                  <a:gd name="connsiteY10" fmla="*/ 6078 h 6963992"/>
                  <a:gd name="connsiteX11" fmla="*/ 2720247 w 3359505"/>
                  <a:gd name="connsiteY11" fmla="*/ 23409 h 6963992"/>
                  <a:gd name="connsiteX12" fmla="*/ 2739407 w 3359505"/>
                  <a:gd name="connsiteY12" fmla="*/ 1432442 h 6963992"/>
                  <a:gd name="connsiteX13" fmla="*/ 2443444 w 3359505"/>
                  <a:gd name="connsiteY13" fmla="*/ 2575220 h 6963992"/>
                  <a:gd name="connsiteX14" fmla="*/ 1959671 w 3359505"/>
                  <a:gd name="connsiteY14" fmla="*/ 4017592 h 6963992"/>
                  <a:gd name="connsiteX15" fmla="*/ 1912046 w 3359505"/>
                  <a:gd name="connsiteY15" fmla="*/ 3985842 h 6963992"/>
                  <a:gd name="connsiteX16" fmla="*/ 2039046 w 3359505"/>
                  <a:gd name="connsiteY16" fmla="*/ 3474667 h 6963992"/>
                  <a:gd name="connsiteX17" fmla="*/ 1689796 w 3359505"/>
                  <a:gd name="connsiteY17" fmla="*/ 3474667 h 6963992"/>
                  <a:gd name="connsiteX18" fmla="*/ 1638996 w 3359505"/>
                  <a:gd name="connsiteY18" fmla="*/ 3992192 h 6963992"/>
                  <a:gd name="connsiteX19" fmla="*/ 1542559 w 3359505"/>
                  <a:gd name="connsiteY19" fmla="*/ 4050434 h 6963992"/>
                  <a:gd name="connsiteX20" fmla="*/ 924815 w 3359505"/>
                  <a:gd name="connsiteY20" fmla="*/ 2736143 h 6963992"/>
                  <a:gd name="connsiteX21" fmla="*/ 558355 w 3359505"/>
                  <a:gd name="connsiteY21" fmla="*/ 1377035 h 6963992"/>
                  <a:gd name="connsiteX22" fmla="*/ 694334 w 3359505"/>
                  <a:gd name="connsiteY22" fmla="*/ 60854 h 6963992"/>
                  <a:gd name="connsiteX23" fmla="*/ 1611 w 3359505"/>
                  <a:gd name="connsiteY23" fmla="*/ 3162731 h 6963992"/>
                  <a:gd name="connsiteX24" fmla="*/ 946010 w 3359505"/>
                  <a:gd name="connsiteY24" fmla="*/ 3798067 h 6963992"/>
                  <a:gd name="connsiteX25" fmla="*/ 1146871 w 3359505"/>
                  <a:gd name="connsiteY25" fmla="*/ 4262067 h 6963992"/>
                  <a:gd name="connsiteX26" fmla="*/ 749996 w 3359505"/>
                  <a:gd name="connsiteY26" fmla="*/ 5297117 h 6963992"/>
                  <a:gd name="connsiteX27" fmla="*/ 1162746 w 3359505"/>
                  <a:gd name="connsiteY27" fmla="*/ 6217867 h 6963992"/>
                  <a:gd name="connsiteX28" fmla="*/ 1892996 w 3359505"/>
                  <a:gd name="connsiteY28" fmla="*/ 6963992 h 6963992"/>
                  <a:gd name="connsiteX29" fmla="*/ 2413696 w 3359505"/>
                  <a:gd name="connsiteY29" fmla="*/ 6576642 h 6963992"/>
                  <a:gd name="connsiteX30" fmla="*/ 1540571 w 3359505"/>
                  <a:gd name="connsiteY30" fmla="*/ 5779717 h 6963992"/>
                  <a:gd name="connsiteX31" fmla="*/ 1400871 w 3359505"/>
                  <a:gd name="connsiteY31" fmla="*/ 4849442 h 6963992"/>
                  <a:gd name="connsiteX32" fmla="*/ 1892996 w 3359505"/>
                  <a:gd name="connsiteY32" fmla="*/ 4754192 h 6963992"/>
                  <a:gd name="connsiteX33" fmla="*/ 2674046 w 3359505"/>
                  <a:gd name="connsiteY33" fmla="*/ 4684342 h 6963992"/>
                  <a:gd name="connsiteX0" fmla="*/ 2672434 w 3357893"/>
                  <a:gd name="connsiteY0" fmla="*/ 4684342 h 6963992"/>
                  <a:gd name="connsiteX1" fmla="*/ 2315501 w 3357893"/>
                  <a:gd name="connsiteY1" fmla="*/ 4084267 h 6963992"/>
                  <a:gd name="connsiteX2" fmla="*/ 2563153 w 3357893"/>
                  <a:gd name="connsiteY2" fmla="*/ 3681042 h 6963992"/>
                  <a:gd name="connsiteX3" fmla="*/ 3357893 w 3357893"/>
                  <a:gd name="connsiteY3" fmla="*/ 3087237 h 6963992"/>
                  <a:gd name="connsiteX4" fmla="*/ 3242711 w 3357893"/>
                  <a:gd name="connsiteY4" fmla="*/ 2897188 h 6963992"/>
                  <a:gd name="connsiteX5" fmla="*/ 2586179 w 3357893"/>
                  <a:gd name="connsiteY5" fmla="*/ 3323358 h 6963992"/>
                  <a:gd name="connsiteX6" fmla="*/ 3023919 w 3357893"/>
                  <a:gd name="connsiteY6" fmla="*/ 1445218 h 6963992"/>
                  <a:gd name="connsiteX7" fmla="*/ 3148002 w 3357893"/>
                  <a:gd name="connsiteY7" fmla="*/ 86759 h 6963992"/>
                  <a:gd name="connsiteX8" fmla="*/ 2978479 w 3357893"/>
                  <a:gd name="connsiteY8" fmla="*/ 77807 h 6963992"/>
                  <a:gd name="connsiteX9" fmla="*/ 2931722 w 3357893"/>
                  <a:gd name="connsiteY9" fmla="*/ 1071563 h 6963992"/>
                  <a:gd name="connsiteX10" fmla="*/ 2895912 w 3357893"/>
                  <a:gd name="connsiteY10" fmla="*/ 6078 h 6963992"/>
                  <a:gd name="connsiteX11" fmla="*/ 2718635 w 3357893"/>
                  <a:gd name="connsiteY11" fmla="*/ 23409 h 6963992"/>
                  <a:gd name="connsiteX12" fmla="*/ 2737795 w 3357893"/>
                  <a:gd name="connsiteY12" fmla="*/ 1432442 h 6963992"/>
                  <a:gd name="connsiteX13" fmla="*/ 2441832 w 3357893"/>
                  <a:gd name="connsiteY13" fmla="*/ 2575220 h 6963992"/>
                  <a:gd name="connsiteX14" fmla="*/ 1958059 w 3357893"/>
                  <a:gd name="connsiteY14" fmla="*/ 4017592 h 6963992"/>
                  <a:gd name="connsiteX15" fmla="*/ 1910434 w 3357893"/>
                  <a:gd name="connsiteY15" fmla="*/ 3985842 h 6963992"/>
                  <a:gd name="connsiteX16" fmla="*/ 2037434 w 3357893"/>
                  <a:gd name="connsiteY16" fmla="*/ 3474667 h 6963992"/>
                  <a:gd name="connsiteX17" fmla="*/ 1688184 w 3357893"/>
                  <a:gd name="connsiteY17" fmla="*/ 3474667 h 6963992"/>
                  <a:gd name="connsiteX18" fmla="*/ 1637384 w 3357893"/>
                  <a:gd name="connsiteY18" fmla="*/ 3992192 h 6963992"/>
                  <a:gd name="connsiteX19" fmla="*/ 1540947 w 3357893"/>
                  <a:gd name="connsiteY19" fmla="*/ 4050434 h 6963992"/>
                  <a:gd name="connsiteX20" fmla="*/ 923203 w 3357893"/>
                  <a:gd name="connsiteY20" fmla="*/ 2736143 h 6963992"/>
                  <a:gd name="connsiteX21" fmla="*/ 556743 w 3357893"/>
                  <a:gd name="connsiteY21" fmla="*/ 1377035 h 6963992"/>
                  <a:gd name="connsiteX22" fmla="*/ 692722 w 3357893"/>
                  <a:gd name="connsiteY22" fmla="*/ 60854 h 6963992"/>
                  <a:gd name="connsiteX23" fmla="*/ -1 w 3357893"/>
                  <a:gd name="connsiteY23" fmla="*/ 3162731 h 6963992"/>
                  <a:gd name="connsiteX24" fmla="*/ 944398 w 3357893"/>
                  <a:gd name="connsiteY24" fmla="*/ 3798067 h 6963992"/>
                  <a:gd name="connsiteX25" fmla="*/ 1145259 w 3357893"/>
                  <a:gd name="connsiteY25" fmla="*/ 4262067 h 6963992"/>
                  <a:gd name="connsiteX26" fmla="*/ 748384 w 3357893"/>
                  <a:gd name="connsiteY26" fmla="*/ 5297117 h 6963992"/>
                  <a:gd name="connsiteX27" fmla="*/ 1161134 w 3357893"/>
                  <a:gd name="connsiteY27" fmla="*/ 6217867 h 6963992"/>
                  <a:gd name="connsiteX28" fmla="*/ 1891384 w 3357893"/>
                  <a:gd name="connsiteY28" fmla="*/ 6963992 h 6963992"/>
                  <a:gd name="connsiteX29" fmla="*/ 2412084 w 3357893"/>
                  <a:gd name="connsiteY29" fmla="*/ 6576642 h 6963992"/>
                  <a:gd name="connsiteX30" fmla="*/ 1538959 w 3357893"/>
                  <a:gd name="connsiteY30" fmla="*/ 5779717 h 6963992"/>
                  <a:gd name="connsiteX31" fmla="*/ 1399259 w 3357893"/>
                  <a:gd name="connsiteY31" fmla="*/ 4849442 h 6963992"/>
                  <a:gd name="connsiteX32" fmla="*/ 1891384 w 3357893"/>
                  <a:gd name="connsiteY32" fmla="*/ 4754192 h 6963992"/>
                  <a:gd name="connsiteX33" fmla="*/ 2672434 w 3357893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759576 w 3445035"/>
                  <a:gd name="connsiteY0" fmla="*/ 4678264 h 6957914"/>
                  <a:gd name="connsiteX1" fmla="*/ 2402643 w 3445035"/>
                  <a:gd name="connsiteY1" fmla="*/ 4078189 h 6957914"/>
                  <a:gd name="connsiteX2" fmla="*/ 2650295 w 3445035"/>
                  <a:gd name="connsiteY2" fmla="*/ 3674964 h 6957914"/>
                  <a:gd name="connsiteX3" fmla="*/ 3445035 w 3445035"/>
                  <a:gd name="connsiteY3" fmla="*/ 3081159 h 6957914"/>
                  <a:gd name="connsiteX4" fmla="*/ 3329853 w 3445035"/>
                  <a:gd name="connsiteY4" fmla="*/ 2891110 h 6957914"/>
                  <a:gd name="connsiteX5" fmla="*/ 2673321 w 3445035"/>
                  <a:gd name="connsiteY5" fmla="*/ 3317280 h 6957914"/>
                  <a:gd name="connsiteX6" fmla="*/ 3111061 w 3445035"/>
                  <a:gd name="connsiteY6" fmla="*/ 1439140 h 6957914"/>
                  <a:gd name="connsiteX7" fmla="*/ 3235144 w 3445035"/>
                  <a:gd name="connsiteY7" fmla="*/ 80681 h 6957914"/>
                  <a:gd name="connsiteX8" fmla="*/ 3065621 w 3445035"/>
                  <a:gd name="connsiteY8" fmla="*/ 71729 h 6957914"/>
                  <a:gd name="connsiteX9" fmla="*/ 3018864 w 3445035"/>
                  <a:gd name="connsiteY9" fmla="*/ 1065485 h 6957914"/>
                  <a:gd name="connsiteX10" fmla="*/ 2983054 w 3445035"/>
                  <a:gd name="connsiteY10" fmla="*/ 0 h 6957914"/>
                  <a:gd name="connsiteX11" fmla="*/ 2805777 w 3445035"/>
                  <a:gd name="connsiteY11" fmla="*/ 17331 h 6957914"/>
                  <a:gd name="connsiteX12" fmla="*/ 2824937 w 3445035"/>
                  <a:gd name="connsiteY12" fmla="*/ 1426364 h 6957914"/>
                  <a:gd name="connsiteX13" fmla="*/ 2528974 w 3445035"/>
                  <a:gd name="connsiteY13" fmla="*/ 2569142 h 6957914"/>
                  <a:gd name="connsiteX14" fmla="*/ 2045201 w 3445035"/>
                  <a:gd name="connsiteY14" fmla="*/ 4011514 h 6957914"/>
                  <a:gd name="connsiteX15" fmla="*/ 1997576 w 3445035"/>
                  <a:gd name="connsiteY15" fmla="*/ 3979764 h 6957914"/>
                  <a:gd name="connsiteX16" fmla="*/ 2124576 w 3445035"/>
                  <a:gd name="connsiteY16" fmla="*/ 3468589 h 6957914"/>
                  <a:gd name="connsiteX17" fmla="*/ 1775326 w 3445035"/>
                  <a:gd name="connsiteY17" fmla="*/ 3468589 h 6957914"/>
                  <a:gd name="connsiteX18" fmla="*/ 1724526 w 3445035"/>
                  <a:gd name="connsiteY18" fmla="*/ 3986114 h 6957914"/>
                  <a:gd name="connsiteX19" fmla="*/ 1628089 w 3445035"/>
                  <a:gd name="connsiteY19" fmla="*/ 4044356 h 6957914"/>
                  <a:gd name="connsiteX20" fmla="*/ 1010345 w 3445035"/>
                  <a:gd name="connsiteY20" fmla="*/ 2730065 h 6957914"/>
                  <a:gd name="connsiteX21" fmla="*/ 643885 w 3445035"/>
                  <a:gd name="connsiteY21" fmla="*/ 1370957 h 6957914"/>
                  <a:gd name="connsiteX22" fmla="*/ 779864 w 3445035"/>
                  <a:gd name="connsiteY22" fmla="*/ 54776 h 6957914"/>
                  <a:gd name="connsiteX23" fmla="*/ 120496 w 3445035"/>
                  <a:gd name="connsiteY23" fmla="*/ 2925744 h 6957914"/>
                  <a:gd name="connsiteX24" fmla="*/ 87141 w 3445035"/>
                  <a:gd name="connsiteY24" fmla="*/ 3156653 h 6957914"/>
                  <a:gd name="connsiteX25" fmla="*/ 1031540 w 3445035"/>
                  <a:gd name="connsiteY25" fmla="*/ 3791989 h 6957914"/>
                  <a:gd name="connsiteX26" fmla="*/ 1232401 w 3445035"/>
                  <a:gd name="connsiteY26" fmla="*/ 4255989 h 6957914"/>
                  <a:gd name="connsiteX27" fmla="*/ 835526 w 3445035"/>
                  <a:gd name="connsiteY27" fmla="*/ 5291039 h 6957914"/>
                  <a:gd name="connsiteX28" fmla="*/ 1248276 w 3445035"/>
                  <a:gd name="connsiteY28" fmla="*/ 6211789 h 6957914"/>
                  <a:gd name="connsiteX29" fmla="*/ 1978526 w 3445035"/>
                  <a:gd name="connsiteY29" fmla="*/ 6957914 h 6957914"/>
                  <a:gd name="connsiteX30" fmla="*/ 2499226 w 3445035"/>
                  <a:gd name="connsiteY30" fmla="*/ 6570564 h 6957914"/>
                  <a:gd name="connsiteX31" fmla="*/ 1626101 w 3445035"/>
                  <a:gd name="connsiteY31" fmla="*/ 5773639 h 6957914"/>
                  <a:gd name="connsiteX32" fmla="*/ 1486401 w 3445035"/>
                  <a:gd name="connsiteY32" fmla="*/ 4843364 h 6957914"/>
                  <a:gd name="connsiteX33" fmla="*/ 1978526 w 3445035"/>
                  <a:gd name="connsiteY33" fmla="*/ 4748114 h 6957914"/>
                  <a:gd name="connsiteX34" fmla="*/ 2759576 w 3445035"/>
                  <a:gd name="connsiteY34" fmla="*/ 4678264 h 6957914"/>
                  <a:gd name="connsiteX0" fmla="*/ 2759576 w 3445035"/>
                  <a:gd name="connsiteY0" fmla="*/ 4678264 h 6957914"/>
                  <a:gd name="connsiteX1" fmla="*/ 2402643 w 3445035"/>
                  <a:gd name="connsiteY1" fmla="*/ 4078189 h 6957914"/>
                  <a:gd name="connsiteX2" fmla="*/ 2650295 w 3445035"/>
                  <a:gd name="connsiteY2" fmla="*/ 3674964 h 6957914"/>
                  <a:gd name="connsiteX3" fmla="*/ 3445035 w 3445035"/>
                  <a:gd name="connsiteY3" fmla="*/ 3081159 h 6957914"/>
                  <a:gd name="connsiteX4" fmla="*/ 3329853 w 3445035"/>
                  <a:gd name="connsiteY4" fmla="*/ 2891110 h 6957914"/>
                  <a:gd name="connsiteX5" fmla="*/ 2673321 w 3445035"/>
                  <a:gd name="connsiteY5" fmla="*/ 3317280 h 6957914"/>
                  <a:gd name="connsiteX6" fmla="*/ 3111061 w 3445035"/>
                  <a:gd name="connsiteY6" fmla="*/ 1439140 h 6957914"/>
                  <a:gd name="connsiteX7" fmla="*/ 3235144 w 3445035"/>
                  <a:gd name="connsiteY7" fmla="*/ 80681 h 6957914"/>
                  <a:gd name="connsiteX8" fmla="*/ 3065621 w 3445035"/>
                  <a:gd name="connsiteY8" fmla="*/ 71729 h 6957914"/>
                  <a:gd name="connsiteX9" fmla="*/ 3018864 w 3445035"/>
                  <a:gd name="connsiteY9" fmla="*/ 1065485 h 6957914"/>
                  <a:gd name="connsiteX10" fmla="*/ 2983054 w 3445035"/>
                  <a:gd name="connsiteY10" fmla="*/ 0 h 6957914"/>
                  <a:gd name="connsiteX11" fmla="*/ 2805777 w 3445035"/>
                  <a:gd name="connsiteY11" fmla="*/ 17331 h 6957914"/>
                  <a:gd name="connsiteX12" fmla="*/ 2824937 w 3445035"/>
                  <a:gd name="connsiteY12" fmla="*/ 1426364 h 6957914"/>
                  <a:gd name="connsiteX13" fmla="*/ 2528974 w 3445035"/>
                  <a:gd name="connsiteY13" fmla="*/ 2569142 h 6957914"/>
                  <a:gd name="connsiteX14" fmla="*/ 2045201 w 3445035"/>
                  <a:gd name="connsiteY14" fmla="*/ 4011514 h 6957914"/>
                  <a:gd name="connsiteX15" fmla="*/ 1997576 w 3445035"/>
                  <a:gd name="connsiteY15" fmla="*/ 3979764 h 6957914"/>
                  <a:gd name="connsiteX16" fmla="*/ 2124576 w 3445035"/>
                  <a:gd name="connsiteY16" fmla="*/ 3468589 h 6957914"/>
                  <a:gd name="connsiteX17" fmla="*/ 1775326 w 3445035"/>
                  <a:gd name="connsiteY17" fmla="*/ 3468589 h 6957914"/>
                  <a:gd name="connsiteX18" fmla="*/ 1724526 w 3445035"/>
                  <a:gd name="connsiteY18" fmla="*/ 3986114 h 6957914"/>
                  <a:gd name="connsiteX19" fmla="*/ 1628089 w 3445035"/>
                  <a:gd name="connsiteY19" fmla="*/ 4044356 h 6957914"/>
                  <a:gd name="connsiteX20" fmla="*/ 1010345 w 3445035"/>
                  <a:gd name="connsiteY20" fmla="*/ 2730065 h 6957914"/>
                  <a:gd name="connsiteX21" fmla="*/ 643885 w 3445035"/>
                  <a:gd name="connsiteY21" fmla="*/ 1370957 h 6957914"/>
                  <a:gd name="connsiteX22" fmla="*/ 779864 w 3445035"/>
                  <a:gd name="connsiteY22" fmla="*/ 54776 h 6957914"/>
                  <a:gd name="connsiteX23" fmla="*/ 120496 w 3445035"/>
                  <a:gd name="connsiteY23" fmla="*/ 2925744 h 6957914"/>
                  <a:gd name="connsiteX24" fmla="*/ 87141 w 3445035"/>
                  <a:gd name="connsiteY24" fmla="*/ 3156653 h 6957914"/>
                  <a:gd name="connsiteX25" fmla="*/ 1031540 w 3445035"/>
                  <a:gd name="connsiteY25" fmla="*/ 3791989 h 6957914"/>
                  <a:gd name="connsiteX26" fmla="*/ 1232401 w 3445035"/>
                  <a:gd name="connsiteY26" fmla="*/ 4255989 h 6957914"/>
                  <a:gd name="connsiteX27" fmla="*/ 835526 w 3445035"/>
                  <a:gd name="connsiteY27" fmla="*/ 5291039 h 6957914"/>
                  <a:gd name="connsiteX28" fmla="*/ 1248276 w 3445035"/>
                  <a:gd name="connsiteY28" fmla="*/ 6211789 h 6957914"/>
                  <a:gd name="connsiteX29" fmla="*/ 1978526 w 3445035"/>
                  <a:gd name="connsiteY29" fmla="*/ 6957914 h 6957914"/>
                  <a:gd name="connsiteX30" fmla="*/ 2499226 w 3445035"/>
                  <a:gd name="connsiteY30" fmla="*/ 6570564 h 6957914"/>
                  <a:gd name="connsiteX31" fmla="*/ 1626101 w 3445035"/>
                  <a:gd name="connsiteY31" fmla="*/ 5773639 h 6957914"/>
                  <a:gd name="connsiteX32" fmla="*/ 1486401 w 3445035"/>
                  <a:gd name="connsiteY32" fmla="*/ 4843364 h 6957914"/>
                  <a:gd name="connsiteX33" fmla="*/ 1978526 w 3445035"/>
                  <a:gd name="connsiteY33" fmla="*/ 4748114 h 6957914"/>
                  <a:gd name="connsiteX34" fmla="*/ 2759576 w 3445035"/>
                  <a:gd name="connsiteY34" fmla="*/ 4678264 h 6957914"/>
                  <a:gd name="connsiteX0" fmla="*/ 2737677 w 3423136"/>
                  <a:gd name="connsiteY0" fmla="*/ 4678264 h 6957914"/>
                  <a:gd name="connsiteX1" fmla="*/ 2380744 w 3423136"/>
                  <a:gd name="connsiteY1" fmla="*/ 4078189 h 6957914"/>
                  <a:gd name="connsiteX2" fmla="*/ 2628396 w 3423136"/>
                  <a:gd name="connsiteY2" fmla="*/ 3674964 h 6957914"/>
                  <a:gd name="connsiteX3" fmla="*/ 3423136 w 3423136"/>
                  <a:gd name="connsiteY3" fmla="*/ 3081159 h 6957914"/>
                  <a:gd name="connsiteX4" fmla="*/ 3307954 w 3423136"/>
                  <a:gd name="connsiteY4" fmla="*/ 2891110 h 6957914"/>
                  <a:gd name="connsiteX5" fmla="*/ 2651422 w 3423136"/>
                  <a:gd name="connsiteY5" fmla="*/ 3317280 h 6957914"/>
                  <a:gd name="connsiteX6" fmla="*/ 3089162 w 3423136"/>
                  <a:gd name="connsiteY6" fmla="*/ 1439140 h 6957914"/>
                  <a:gd name="connsiteX7" fmla="*/ 3213245 w 3423136"/>
                  <a:gd name="connsiteY7" fmla="*/ 80681 h 6957914"/>
                  <a:gd name="connsiteX8" fmla="*/ 3043722 w 3423136"/>
                  <a:gd name="connsiteY8" fmla="*/ 71729 h 6957914"/>
                  <a:gd name="connsiteX9" fmla="*/ 2996965 w 3423136"/>
                  <a:gd name="connsiteY9" fmla="*/ 1065485 h 6957914"/>
                  <a:gd name="connsiteX10" fmla="*/ 2961155 w 3423136"/>
                  <a:gd name="connsiteY10" fmla="*/ 0 h 6957914"/>
                  <a:gd name="connsiteX11" fmla="*/ 2783878 w 3423136"/>
                  <a:gd name="connsiteY11" fmla="*/ 17331 h 6957914"/>
                  <a:gd name="connsiteX12" fmla="*/ 2803038 w 3423136"/>
                  <a:gd name="connsiteY12" fmla="*/ 1426364 h 6957914"/>
                  <a:gd name="connsiteX13" fmla="*/ 2507075 w 3423136"/>
                  <a:gd name="connsiteY13" fmla="*/ 2569142 h 6957914"/>
                  <a:gd name="connsiteX14" fmla="*/ 2023302 w 3423136"/>
                  <a:gd name="connsiteY14" fmla="*/ 4011514 h 6957914"/>
                  <a:gd name="connsiteX15" fmla="*/ 1975677 w 3423136"/>
                  <a:gd name="connsiteY15" fmla="*/ 3979764 h 6957914"/>
                  <a:gd name="connsiteX16" fmla="*/ 2102677 w 3423136"/>
                  <a:gd name="connsiteY16" fmla="*/ 3468589 h 6957914"/>
                  <a:gd name="connsiteX17" fmla="*/ 1753427 w 3423136"/>
                  <a:gd name="connsiteY17" fmla="*/ 3468589 h 6957914"/>
                  <a:gd name="connsiteX18" fmla="*/ 1702627 w 3423136"/>
                  <a:gd name="connsiteY18" fmla="*/ 3986114 h 6957914"/>
                  <a:gd name="connsiteX19" fmla="*/ 1606190 w 3423136"/>
                  <a:gd name="connsiteY19" fmla="*/ 4044356 h 6957914"/>
                  <a:gd name="connsiteX20" fmla="*/ 988446 w 3423136"/>
                  <a:gd name="connsiteY20" fmla="*/ 2730065 h 6957914"/>
                  <a:gd name="connsiteX21" fmla="*/ 621986 w 3423136"/>
                  <a:gd name="connsiteY21" fmla="*/ 1370957 h 6957914"/>
                  <a:gd name="connsiteX22" fmla="*/ 757965 w 3423136"/>
                  <a:gd name="connsiteY22" fmla="*/ 54776 h 6957914"/>
                  <a:gd name="connsiteX23" fmla="*/ 98597 w 3423136"/>
                  <a:gd name="connsiteY23" fmla="*/ 2925744 h 6957914"/>
                  <a:gd name="connsiteX24" fmla="*/ 65242 w 3423136"/>
                  <a:gd name="connsiteY24" fmla="*/ 3156653 h 6957914"/>
                  <a:gd name="connsiteX25" fmla="*/ 1009641 w 3423136"/>
                  <a:gd name="connsiteY25" fmla="*/ 3791989 h 6957914"/>
                  <a:gd name="connsiteX26" fmla="*/ 1210502 w 3423136"/>
                  <a:gd name="connsiteY26" fmla="*/ 4255989 h 6957914"/>
                  <a:gd name="connsiteX27" fmla="*/ 813627 w 3423136"/>
                  <a:gd name="connsiteY27" fmla="*/ 5291039 h 6957914"/>
                  <a:gd name="connsiteX28" fmla="*/ 1226377 w 3423136"/>
                  <a:gd name="connsiteY28" fmla="*/ 6211789 h 6957914"/>
                  <a:gd name="connsiteX29" fmla="*/ 1956627 w 3423136"/>
                  <a:gd name="connsiteY29" fmla="*/ 6957914 h 6957914"/>
                  <a:gd name="connsiteX30" fmla="*/ 2477327 w 3423136"/>
                  <a:gd name="connsiteY30" fmla="*/ 6570564 h 6957914"/>
                  <a:gd name="connsiteX31" fmla="*/ 1604202 w 3423136"/>
                  <a:gd name="connsiteY31" fmla="*/ 5773639 h 6957914"/>
                  <a:gd name="connsiteX32" fmla="*/ 1464502 w 3423136"/>
                  <a:gd name="connsiteY32" fmla="*/ 4843364 h 6957914"/>
                  <a:gd name="connsiteX33" fmla="*/ 1956627 w 3423136"/>
                  <a:gd name="connsiteY33" fmla="*/ 4748114 h 6957914"/>
                  <a:gd name="connsiteX34" fmla="*/ 2737677 w 3423136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3355 w 3357894"/>
                  <a:gd name="connsiteY23" fmla="*/ 2925744 h 6957914"/>
                  <a:gd name="connsiteX24" fmla="*/ 0 w 3357894"/>
                  <a:gd name="connsiteY24" fmla="*/ 3156653 h 6957914"/>
                  <a:gd name="connsiteX25" fmla="*/ 944399 w 3357894"/>
                  <a:gd name="connsiteY25" fmla="*/ 3791989 h 6957914"/>
                  <a:gd name="connsiteX26" fmla="*/ 1145260 w 3357894"/>
                  <a:gd name="connsiteY26" fmla="*/ 4255989 h 6957914"/>
                  <a:gd name="connsiteX27" fmla="*/ 748385 w 3357894"/>
                  <a:gd name="connsiteY27" fmla="*/ 5291039 h 6957914"/>
                  <a:gd name="connsiteX28" fmla="*/ 1161135 w 3357894"/>
                  <a:gd name="connsiteY28" fmla="*/ 6211789 h 6957914"/>
                  <a:gd name="connsiteX29" fmla="*/ 1891385 w 3357894"/>
                  <a:gd name="connsiteY29" fmla="*/ 6957914 h 6957914"/>
                  <a:gd name="connsiteX30" fmla="*/ 2412085 w 3357894"/>
                  <a:gd name="connsiteY30" fmla="*/ 6570564 h 6957914"/>
                  <a:gd name="connsiteX31" fmla="*/ 1538960 w 3357894"/>
                  <a:gd name="connsiteY31" fmla="*/ 5773639 h 6957914"/>
                  <a:gd name="connsiteX32" fmla="*/ 1399260 w 3357894"/>
                  <a:gd name="connsiteY32" fmla="*/ 4843364 h 6957914"/>
                  <a:gd name="connsiteX33" fmla="*/ 1891385 w 3357894"/>
                  <a:gd name="connsiteY33" fmla="*/ 4748114 h 6957914"/>
                  <a:gd name="connsiteX34" fmla="*/ 2672435 w 3357894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3355 w 3357894"/>
                  <a:gd name="connsiteY23" fmla="*/ 2925744 h 6957914"/>
                  <a:gd name="connsiteX24" fmla="*/ 0 w 3357894"/>
                  <a:gd name="connsiteY24" fmla="*/ 3156653 h 6957914"/>
                  <a:gd name="connsiteX25" fmla="*/ 944399 w 3357894"/>
                  <a:gd name="connsiteY25" fmla="*/ 3791989 h 6957914"/>
                  <a:gd name="connsiteX26" fmla="*/ 1145260 w 3357894"/>
                  <a:gd name="connsiteY26" fmla="*/ 4255989 h 6957914"/>
                  <a:gd name="connsiteX27" fmla="*/ 748385 w 3357894"/>
                  <a:gd name="connsiteY27" fmla="*/ 5291039 h 6957914"/>
                  <a:gd name="connsiteX28" fmla="*/ 1161135 w 3357894"/>
                  <a:gd name="connsiteY28" fmla="*/ 6211789 h 6957914"/>
                  <a:gd name="connsiteX29" fmla="*/ 1891385 w 3357894"/>
                  <a:gd name="connsiteY29" fmla="*/ 6957914 h 6957914"/>
                  <a:gd name="connsiteX30" fmla="*/ 2412085 w 3357894"/>
                  <a:gd name="connsiteY30" fmla="*/ 6570564 h 6957914"/>
                  <a:gd name="connsiteX31" fmla="*/ 1538960 w 3357894"/>
                  <a:gd name="connsiteY31" fmla="*/ 5773639 h 6957914"/>
                  <a:gd name="connsiteX32" fmla="*/ 1399260 w 3357894"/>
                  <a:gd name="connsiteY32" fmla="*/ 4843364 h 6957914"/>
                  <a:gd name="connsiteX33" fmla="*/ 1891385 w 3357894"/>
                  <a:gd name="connsiteY33" fmla="*/ 4748114 h 6957914"/>
                  <a:gd name="connsiteX34" fmla="*/ 2672435 w 3357894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15515 w 3357894"/>
                  <a:gd name="connsiteY23" fmla="*/ 282824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1999 w 3357894"/>
                  <a:gd name="connsiteY23" fmla="*/ 337729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1999 w 3357894"/>
                  <a:gd name="connsiteY23" fmla="*/ 337729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9696 w 3357894"/>
                  <a:gd name="connsiteY23" fmla="*/ 3266977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9696 w 3357894"/>
                  <a:gd name="connsiteY23" fmla="*/ 3266977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654242 w 3357894"/>
                  <a:gd name="connsiteY23" fmla="*/ 2186836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51495 w 3357894"/>
                  <a:gd name="connsiteY23" fmla="*/ 1899483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92485 w 3357894"/>
                  <a:gd name="connsiteY23" fmla="*/ 1429970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92485 w 3357894"/>
                  <a:gd name="connsiteY23" fmla="*/ 1429970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405374 w 3357894"/>
                  <a:gd name="connsiteY23" fmla="*/ 837302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753131 h 7032781"/>
                  <a:gd name="connsiteX1" fmla="*/ 2315502 w 3357894"/>
                  <a:gd name="connsiteY1" fmla="*/ 4153056 h 7032781"/>
                  <a:gd name="connsiteX2" fmla="*/ 2563154 w 3357894"/>
                  <a:gd name="connsiteY2" fmla="*/ 3749831 h 7032781"/>
                  <a:gd name="connsiteX3" fmla="*/ 3357894 w 3357894"/>
                  <a:gd name="connsiteY3" fmla="*/ 3156026 h 7032781"/>
                  <a:gd name="connsiteX4" fmla="*/ 3242712 w 3357894"/>
                  <a:gd name="connsiteY4" fmla="*/ 2965977 h 7032781"/>
                  <a:gd name="connsiteX5" fmla="*/ 2586180 w 3357894"/>
                  <a:gd name="connsiteY5" fmla="*/ 3392147 h 7032781"/>
                  <a:gd name="connsiteX6" fmla="*/ 3023920 w 3357894"/>
                  <a:gd name="connsiteY6" fmla="*/ 1514007 h 7032781"/>
                  <a:gd name="connsiteX7" fmla="*/ 3148003 w 3357894"/>
                  <a:gd name="connsiteY7" fmla="*/ 155548 h 7032781"/>
                  <a:gd name="connsiteX8" fmla="*/ 2978480 w 3357894"/>
                  <a:gd name="connsiteY8" fmla="*/ 146596 h 7032781"/>
                  <a:gd name="connsiteX9" fmla="*/ 2931723 w 3357894"/>
                  <a:gd name="connsiteY9" fmla="*/ 1140352 h 7032781"/>
                  <a:gd name="connsiteX10" fmla="*/ 2895913 w 3357894"/>
                  <a:gd name="connsiteY10" fmla="*/ 74867 h 7032781"/>
                  <a:gd name="connsiteX11" fmla="*/ 2718636 w 3357894"/>
                  <a:gd name="connsiteY11" fmla="*/ 92198 h 7032781"/>
                  <a:gd name="connsiteX12" fmla="*/ 2737796 w 3357894"/>
                  <a:gd name="connsiteY12" fmla="*/ 1501231 h 7032781"/>
                  <a:gd name="connsiteX13" fmla="*/ 2441833 w 3357894"/>
                  <a:gd name="connsiteY13" fmla="*/ 2644009 h 7032781"/>
                  <a:gd name="connsiteX14" fmla="*/ 1958060 w 3357894"/>
                  <a:gd name="connsiteY14" fmla="*/ 4086381 h 7032781"/>
                  <a:gd name="connsiteX15" fmla="*/ 1910435 w 3357894"/>
                  <a:gd name="connsiteY15" fmla="*/ 4054631 h 7032781"/>
                  <a:gd name="connsiteX16" fmla="*/ 2037435 w 3357894"/>
                  <a:gd name="connsiteY16" fmla="*/ 3543456 h 7032781"/>
                  <a:gd name="connsiteX17" fmla="*/ 1688185 w 3357894"/>
                  <a:gd name="connsiteY17" fmla="*/ 3543456 h 7032781"/>
                  <a:gd name="connsiteX18" fmla="*/ 1637385 w 3357894"/>
                  <a:gd name="connsiteY18" fmla="*/ 4060981 h 7032781"/>
                  <a:gd name="connsiteX19" fmla="*/ 1540948 w 3357894"/>
                  <a:gd name="connsiteY19" fmla="*/ 4119223 h 7032781"/>
                  <a:gd name="connsiteX20" fmla="*/ 923204 w 3357894"/>
                  <a:gd name="connsiteY20" fmla="*/ 2804932 h 7032781"/>
                  <a:gd name="connsiteX21" fmla="*/ 556744 w 3357894"/>
                  <a:gd name="connsiteY21" fmla="*/ 1445824 h 7032781"/>
                  <a:gd name="connsiteX22" fmla="*/ 692723 w 3357894"/>
                  <a:gd name="connsiteY22" fmla="*/ 129643 h 7032781"/>
                  <a:gd name="connsiteX23" fmla="*/ 233474 w 3357894"/>
                  <a:gd name="connsiteY23" fmla="*/ 121948 h 7032781"/>
                  <a:gd name="connsiteX24" fmla="*/ 292485 w 3357894"/>
                  <a:gd name="connsiteY24" fmla="*/ 1504837 h 7032781"/>
                  <a:gd name="connsiteX25" fmla="*/ 769696 w 3357894"/>
                  <a:gd name="connsiteY25" fmla="*/ 3341844 h 7032781"/>
                  <a:gd name="connsiteX26" fmla="*/ 33355 w 3357894"/>
                  <a:gd name="connsiteY26" fmla="*/ 3000611 h 7032781"/>
                  <a:gd name="connsiteX27" fmla="*/ 0 w 3357894"/>
                  <a:gd name="connsiteY27" fmla="*/ 3231520 h 7032781"/>
                  <a:gd name="connsiteX28" fmla="*/ 944399 w 3357894"/>
                  <a:gd name="connsiteY28" fmla="*/ 3866856 h 7032781"/>
                  <a:gd name="connsiteX29" fmla="*/ 1145260 w 3357894"/>
                  <a:gd name="connsiteY29" fmla="*/ 4330856 h 7032781"/>
                  <a:gd name="connsiteX30" fmla="*/ 748385 w 3357894"/>
                  <a:gd name="connsiteY30" fmla="*/ 5365906 h 7032781"/>
                  <a:gd name="connsiteX31" fmla="*/ 1161135 w 3357894"/>
                  <a:gd name="connsiteY31" fmla="*/ 6286656 h 7032781"/>
                  <a:gd name="connsiteX32" fmla="*/ 1891385 w 3357894"/>
                  <a:gd name="connsiteY32" fmla="*/ 7032781 h 7032781"/>
                  <a:gd name="connsiteX33" fmla="*/ 2412085 w 3357894"/>
                  <a:gd name="connsiteY33" fmla="*/ 6645431 h 7032781"/>
                  <a:gd name="connsiteX34" fmla="*/ 1538960 w 3357894"/>
                  <a:gd name="connsiteY34" fmla="*/ 5848506 h 7032781"/>
                  <a:gd name="connsiteX35" fmla="*/ 1399260 w 3357894"/>
                  <a:gd name="connsiteY35" fmla="*/ 4918231 h 7032781"/>
                  <a:gd name="connsiteX36" fmla="*/ 1891385 w 3357894"/>
                  <a:gd name="connsiteY36" fmla="*/ 4822981 h 7032781"/>
                  <a:gd name="connsiteX37" fmla="*/ 2672435 w 3357894"/>
                  <a:gd name="connsiteY37" fmla="*/ 4753131 h 7032781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739212 h 7018862"/>
                  <a:gd name="connsiteX1" fmla="*/ 2315502 w 3357894"/>
                  <a:gd name="connsiteY1" fmla="*/ 4139137 h 7018862"/>
                  <a:gd name="connsiteX2" fmla="*/ 2563154 w 3357894"/>
                  <a:gd name="connsiteY2" fmla="*/ 3735912 h 7018862"/>
                  <a:gd name="connsiteX3" fmla="*/ 3357894 w 3357894"/>
                  <a:gd name="connsiteY3" fmla="*/ 3142107 h 7018862"/>
                  <a:gd name="connsiteX4" fmla="*/ 3242712 w 3357894"/>
                  <a:gd name="connsiteY4" fmla="*/ 2952058 h 7018862"/>
                  <a:gd name="connsiteX5" fmla="*/ 2586180 w 3357894"/>
                  <a:gd name="connsiteY5" fmla="*/ 3378228 h 7018862"/>
                  <a:gd name="connsiteX6" fmla="*/ 3023920 w 3357894"/>
                  <a:gd name="connsiteY6" fmla="*/ 1500088 h 7018862"/>
                  <a:gd name="connsiteX7" fmla="*/ 3148003 w 3357894"/>
                  <a:gd name="connsiteY7" fmla="*/ 141629 h 7018862"/>
                  <a:gd name="connsiteX8" fmla="*/ 2978480 w 3357894"/>
                  <a:gd name="connsiteY8" fmla="*/ 132677 h 7018862"/>
                  <a:gd name="connsiteX9" fmla="*/ 2931723 w 3357894"/>
                  <a:gd name="connsiteY9" fmla="*/ 1126433 h 7018862"/>
                  <a:gd name="connsiteX10" fmla="*/ 2895913 w 3357894"/>
                  <a:gd name="connsiteY10" fmla="*/ 60948 h 7018862"/>
                  <a:gd name="connsiteX11" fmla="*/ 2718636 w 3357894"/>
                  <a:gd name="connsiteY11" fmla="*/ 78279 h 7018862"/>
                  <a:gd name="connsiteX12" fmla="*/ 2737796 w 3357894"/>
                  <a:gd name="connsiteY12" fmla="*/ 1487312 h 7018862"/>
                  <a:gd name="connsiteX13" fmla="*/ 2441833 w 3357894"/>
                  <a:gd name="connsiteY13" fmla="*/ 2630090 h 7018862"/>
                  <a:gd name="connsiteX14" fmla="*/ 1958060 w 3357894"/>
                  <a:gd name="connsiteY14" fmla="*/ 4072462 h 7018862"/>
                  <a:gd name="connsiteX15" fmla="*/ 1910435 w 3357894"/>
                  <a:gd name="connsiteY15" fmla="*/ 4040712 h 7018862"/>
                  <a:gd name="connsiteX16" fmla="*/ 2037435 w 3357894"/>
                  <a:gd name="connsiteY16" fmla="*/ 3529537 h 7018862"/>
                  <a:gd name="connsiteX17" fmla="*/ 1688185 w 3357894"/>
                  <a:gd name="connsiteY17" fmla="*/ 3529537 h 7018862"/>
                  <a:gd name="connsiteX18" fmla="*/ 1637385 w 3357894"/>
                  <a:gd name="connsiteY18" fmla="*/ 4047062 h 7018862"/>
                  <a:gd name="connsiteX19" fmla="*/ 1540948 w 3357894"/>
                  <a:gd name="connsiteY19" fmla="*/ 4105304 h 7018862"/>
                  <a:gd name="connsiteX20" fmla="*/ 923204 w 3357894"/>
                  <a:gd name="connsiteY20" fmla="*/ 2791013 h 7018862"/>
                  <a:gd name="connsiteX21" fmla="*/ 556744 w 3357894"/>
                  <a:gd name="connsiteY21" fmla="*/ 1431905 h 7018862"/>
                  <a:gd name="connsiteX22" fmla="*/ 692723 w 3357894"/>
                  <a:gd name="connsiteY22" fmla="*/ 115724 h 7018862"/>
                  <a:gd name="connsiteX23" fmla="*/ 420767 w 3357894"/>
                  <a:gd name="connsiteY23" fmla="*/ 92635 h 7018862"/>
                  <a:gd name="connsiteX24" fmla="*/ 233474 w 3357894"/>
                  <a:gd name="connsiteY24" fmla="*/ 108029 h 7018862"/>
                  <a:gd name="connsiteX25" fmla="*/ 292485 w 3357894"/>
                  <a:gd name="connsiteY25" fmla="*/ 1490918 h 7018862"/>
                  <a:gd name="connsiteX26" fmla="*/ 769696 w 3357894"/>
                  <a:gd name="connsiteY26" fmla="*/ 3327925 h 7018862"/>
                  <a:gd name="connsiteX27" fmla="*/ 33355 w 3357894"/>
                  <a:gd name="connsiteY27" fmla="*/ 2986692 h 7018862"/>
                  <a:gd name="connsiteX28" fmla="*/ 0 w 3357894"/>
                  <a:gd name="connsiteY28" fmla="*/ 3217601 h 7018862"/>
                  <a:gd name="connsiteX29" fmla="*/ 944399 w 3357894"/>
                  <a:gd name="connsiteY29" fmla="*/ 3852937 h 7018862"/>
                  <a:gd name="connsiteX30" fmla="*/ 1145260 w 3357894"/>
                  <a:gd name="connsiteY30" fmla="*/ 4316937 h 7018862"/>
                  <a:gd name="connsiteX31" fmla="*/ 748385 w 3357894"/>
                  <a:gd name="connsiteY31" fmla="*/ 5351987 h 7018862"/>
                  <a:gd name="connsiteX32" fmla="*/ 1161135 w 3357894"/>
                  <a:gd name="connsiteY32" fmla="*/ 6272737 h 7018862"/>
                  <a:gd name="connsiteX33" fmla="*/ 1891385 w 3357894"/>
                  <a:gd name="connsiteY33" fmla="*/ 7018862 h 7018862"/>
                  <a:gd name="connsiteX34" fmla="*/ 2412085 w 3357894"/>
                  <a:gd name="connsiteY34" fmla="*/ 6631512 h 7018862"/>
                  <a:gd name="connsiteX35" fmla="*/ 1538960 w 3357894"/>
                  <a:gd name="connsiteY35" fmla="*/ 5834587 h 7018862"/>
                  <a:gd name="connsiteX36" fmla="*/ 1399260 w 3357894"/>
                  <a:gd name="connsiteY36" fmla="*/ 4904312 h 7018862"/>
                  <a:gd name="connsiteX37" fmla="*/ 1891385 w 3357894"/>
                  <a:gd name="connsiteY37" fmla="*/ 4809062 h 7018862"/>
                  <a:gd name="connsiteX38" fmla="*/ 2672435 w 3357894"/>
                  <a:gd name="connsiteY38" fmla="*/ 4739212 h 7018862"/>
                  <a:gd name="connsiteX0" fmla="*/ 2672435 w 3357894"/>
                  <a:gd name="connsiteY0" fmla="*/ 4737788 h 7017438"/>
                  <a:gd name="connsiteX1" fmla="*/ 2315502 w 3357894"/>
                  <a:gd name="connsiteY1" fmla="*/ 4137713 h 7017438"/>
                  <a:gd name="connsiteX2" fmla="*/ 2563154 w 3357894"/>
                  <a:gd name="connsiteY2" fmla="*/ 3734488 h 7017438"/>
                  <a:gd name="connsiteX3" fmla="*/ 3357894 w 3357894"/>
                  <a:gd name="connsiteY3" fmla="*/ 3140683 h 7017438"/>
                  <a:gd name="connsiteX4" fmla="*/ 3242712 w 3357894"/>
                  <a:gd name="connsiteY4" fmla="*/ 2950634 h 7017438"/>
                  <a:gd name="connsiteX5" fmla="*/ 2586180 w 3357894"/>
                  <a:gd name="connsiteY5" fmla="*/ 3376804 h 7017438"/>
                  <a:gd name="connsiteX6" fmla="*/ 3023920 w 3357894"/>
                  <a:gd name="connsiteY6" fmla="*/ 1498664 h 7017438"/>
                  <a:gd name="connsiteX7" fmla="*/ 3148003 w 3357894"/>
                  <a:gd name="connsiteY7" fmla="*/ 140205 h 7017438"/>
                  <a:gd name="connsiteX8" fmla="*/ 2978480 w 3357894"/>
                  <a:gd name="connsiteY8" fmla="*/ 131253 h 7017438"/>
                  <a:gd name="connsiteX9" fmla="*/ 2931723 w 3357894"/>
                  <a:gd name="connsiteY9" fmla="*/ 1125009 h 7017438"/>
                  <a:gd name="connsiteX10" fmla="*/ 2895913 w 3357894"/>
                  <a:gd name="connsiteY10" fmla="*/ 59524 h 7017438"/>
                  <a:gd name="connsiteX11" fmla="*/ 2718636 w 3357894"/>
                  <a:gd name="connsiteY11" fmla="*/ 76855 h 7017438"/>
                  <a:gd name="connsiteX12" fmla="*/ 2737796 w 3357894"/>
                  <a:gd name="connsiteY12" fmla="*/ 1485888 h 7017438"/>
                  <a:gd name="connsiteX13" fmla="*/ 2441833 w 3357894"/>
                  <a:gd name="connsiteY13" fmla="*/ 2628666 h 7017438"/>
                  <a:gd name="connsiteX14" fmla="*/ 1958060 w 3357894"/>
                  <a:gd name="connsiteY14" fmla="*/ 4071038 h 7017438"/>
                  <a:gd name="connsiteX15" fmla="*/ 1910435 w 3357894"/>
                  <a:gd name="connsiteY15" fmla="*/ 4039288 h 7017438"/>
                  <a:gd name="connsiteX16" fmla="*/ 2037435 w 3357894"/>
                  <a:gd name="connsiteY16" fmla="*/ 3528113 h 7017438"/>
                  <a:gd name="connsiteX17" fmla="*/ 1688185 w 3357894"/>
                  <a:gd name="connsiteY17" fmla="*/ 3528113 h 7017438"/>
                  <a:gd name="connsiteX18" fmla="*/ 1637385 w 3357894"/>
                  <a:gd name="connsiteY18" fmla="*/ 4045638 h 7017438"/>
                  <a:gd name="connsiteX19" fmla="*/ 1540948 w 3357894"/>
                  <a:gd name="connsiteY19" fmla="*/ 4103880 h 7017438"/>
                  <a:gd name="connsiteX20" fmla="*/ 923204 w 3357894"/>
                  <a:gd name="connsiteY20" fmla="*/ 2789589 h 7017438"/>
                  <a:gd name="connsiteX21" fmla="*/ 556744 w 3357894"/>
                  <a:gd name="connsiteY21" fmla="*/ 1430481 h 7017438"/>
                  <a:gd name="connsiteX22" fmla="*/ 692723 w 3357894"/>
                  <a:gd name="connsiteY22" fmla="*/ 114300 h 7017438"/>
                  <a:gd name="connsiteX23" fmla="*/ 374586 w 3357894"/>
                  <a:gd name="connsiteY23" fmla="*/ 96343 h 7017438"/>
                  <a:gd name="connsiteX24" fmla="*/ 233474 w 3357894"/>
                  <a:gd name="connsiteY24" fmla="*/ 106605 h 7017438"/>
                  <a:gd name="connsiteX25" fmla="*/ 292485 w 3357894"/>
                  <a:gd name="connsiteY25" fmla="*/ 1489494 h 7017438"/>
                  <a:gd name="connsiteX26" fmla="*/ 769696 w 3357894"/>
                  <a:gd name="connsiteY26" fmla="*/ 3326501 h 7017438"/>
                  <a:gd name="connsiteX27" fmla="*/ 33355 w 3357894"/>
                  <a:gd name="connsiteY27" fmla="*/ 2985268 h 7017438"/>
                  <a:gd name="connsiteX28" fmla="*/ 0 w 3357894"/>
                  <a:gd name="connsiteY28" fmla="*/ 3216177 h 7017438"/>
                  <a:gd name="connsiteX29" fmla="*/ 944399 w 3357894"/>
                  <a:gd name="connsiteY29" fmla="*/ 3851513 h 7017438"/>
                  <a:gd name="connsiteX30" fmla="*/ 1145260 w 3357894"/>
                  <a:gd name="connsiteY30" fmla="*/ 4315513 h 7017438"/>
                  <a:gd name="connsiteX31" fmla="*/ 748385 w 3357894"/>
                  <a:gd name="connsiteY31" fmla="*/ 5350563 h 7017438"/>
                  <a:gd name="connsiteX32" fmla="*/ 1161135 w 3357894"/>
                  <a:gd name="connsiteY32" fmla="*/ 6271313 h 7017438"/>
                  <a:gd name="connsiteX33" fmla="*/ 1891385 w 3357894"/>
                  <a:gd name="connsiteY33" fmla="*/ 7017438 h 7017438"/>
                  <a:gd name="connsiteX34" fmla="*/ 2412085 w 3357894"/>
                  <a:gd name="connsiteY34" fmla="*/ 6630088 h 7017438"/>
                  <a:gd name="connsiteX35" fmla="*/ 1538960 w 3357894"/>
                  <a:gd name="connsiteY35" fmla="*/ 5833163 h 7017438"/>
                  <a:gd name="connsiteX36" fmla="*/ 1399260 w 3357894"/>
                  <a:gd name="connsiteY36" fmla="*/ 4902888 h 7017438"/>
                  <a:gd name="connsiteX37" fmla="*/ 1891385 w 3357894"/>
                  <a:gd name="connsiteY37" fmla="*/ 4807638 h 7017438"/>
                  <a:gd name="connsiteX38" fmla="*/ 2672435 w 3357894"/>
                  <a:gd name="connsiteY38" fmla="*/ 4737788 h 7017438"/>
                  <a:gd name="connsiteX0" fmla="*/ 2672435 w 3357894"/>
                  <a:gd name="connsiteY0" fmla="*/ 4756380 h 7036030"/>
                  <a:gd name="connsiteX1" fmla="*/ 2315502 w 3357894"/>
                  <a:gd name="connsiteY1" fmla="*/ 4156305 h 7036030"/>
                  <a:gd name="connsiteX2" fmla="*/ 2563154 w 3357894"/>
                  <a:gd name="connsiteY2" fmla="*/ 3753080 h 7036030"/>
                  <a:gd name="connsiteX3" fmla="*/ 3357894 w 3357894"/>
                  <a:gd name="connsiteY3" fmla="*/ 3159275 h 7036030"/>
                  <a:gd name="connsiteX4" fmla="*/ 3242712 w 3357894"/>
                  <a:gd name="connsiteY4" fmla="*/ 2969226 h 7036030"/>
                  <a:gd name="connsiteX5" fmla="*/ 2586180 w 3357894"/>
                  <a:gd name="connsiteY5" fmla="*/ 3395396 h 7036030"/>
                  <a:gd name="connsiteX6" fmla="*/ 3023920 w 3357894"/>
                  <a:gd name="connsiteY6" fmla="*/ 1517256 h 7036030"/>
                  <a:gd name="connsiteX7" fmla="*/ 3148003 w 3357894"/>
                  <a:gd name="connsiteY7" fmla="*/ 158797 h 7036030"/>
                  <a:gd name="connsiteX8" fmla="*/ 2978480 w 3357894"/>
                  <a:gd name="connsiteY8" fmla="*/ 149845 h 7036030"/>
                  <a:gd name="connsiteX9" fmla="*/ 2931723 w 3357894"/>
                  <a:gd name="connsiteY9" fmla="*/ 1143601 h 7036030"/>
                  <a:gd name="connsiteX10" fmla="*/ 2895913 w 3357894"/>
                  <a:gd name="connsiteY10" fmla="*/ 78116 h 7036030"/>
                  <a:gd name="connsiteX11" fmla="*/ 2718636 w 3357894"/>
                  <a:gd name="connsiteY11" fmla="*/ 95447 h 7036030"/>
                  <a:gd name="connsiteX12" fmla="*/ 2737796 w 3357894"/>
                  <a:gd name="connsiteY12" fmla="*/ 1504480 h 7036030"/>
                  <a:gd name="connsiteX13" fmla="*/ 2441833 w 3357894"/>
                  <a:gd name="connsiteY13" fmla="*/ 2647258 h 7036030"/>
                  <a:gd name="connsiteX14" fmla="*/ 1958060 w 3357894"/>
                  <a:gd name="connsiteY14" fmla="*/ 4089630 h 7036030"/>
                  <a:gd name="connsiteX15" fmla="*/ 1910435 w 3357894"/>
                  <a:gd name="connsiteY15" fmla="*/ 4057880 h 7036030"/>
                  <a:gd name="connsiteX16" fmla="*/ 2037435 w 3357894"/>
                  <a:gd name="connsiteY16" fmla="*/ 3546705 h 7036030"/>
                  <a:gd name="connsiteX17" fmla="*/ 1688185 w 3357894"/>
                  <a:gd name="connsiteY17" fmla="*/ 3546705 h 7036030"/>
                  <a:gd name="connsiteX18" fmla="*/ 1637385 w 3357894"/>
                  <a:gd name="connsiteY18" fmla="*/ 4064230 h 7036030"/>
                  <a:gd name="connsiteX19" fmla="*/ 1540948 w 3357894"/>
                  <a:gd name="connsiteY19" fmla="*/ 4122472 h 7036030"/>
                  <a:gd name="connsiteX20" fmla="*/ 923204 w 3357894"/>
                  <a:gd name="connsiteY20" fmla="*/ 2808181 h 7036030"/>
                  <a:gd name="connsiteX21" fmla="*/ 556744 w 3357894"/>
                  <a:gd name="connsiteY21" fmla="*/ 1449073 h 7036030"/>
                  <a:gd name="connsiteX22" fmla="*/ 692723 w 3357894"/>
                  <a:gd name="connsiteY22" fmla="*/ 132892 h 7036030"/>
                  <a:gd name="connsiteX23" fmla="*/ 551616 w 3357894"/>
                  <a:gd name="connsiteY23" fmla="*/ 43095 h 7036030"/>
                  <a:gd name="connsiteX24" fmla="*/ 374586 w 3357894"/>
                  <a:gd name="connsiteY24" fmla="*/ 114935 h 7036030"/>
                  <a:gd name="connsiteX25" fmla="*/ 233474 w 3357894"/>
                  <a:gd name="connsiteY25" fmla="*/ 125197 h 7036030"/>
                  <a:gd name="connsiteX26" fmla="*/ 292485 w 3357894"/>
                  <a:gd name="connsiteY26" fmla="*/ 1508086 h 7036030"/>
                  <a:gd name="connsiteX27" fmla="*/ 769696 w 3357894"/>
                  <a:gd name="connsiteY27" fmla="*/ 3345093 h 7036030"/>
                  <a:gd name="connsiteX28" fmla="*/ 33355 w 3357894"/>
                  <a:gd name="connsiteY28" fmla="*/ 3003860 h 7036030"/>
                  <a:gd name="connsiteX29" fmla="*/ 0 w 3357894"/>
                  <a:gd name="connsiteY29" fmla="*/ 3234769 h 7036030"/>
                  <a:gd name="connsiteX30" fmla="*/ 944399 w 3357894"/>
                  <a:gd name="connsiteY30" fmla="*/ 3870105 h 7036030"/>
                  <a:gd name="connsiteX31" fmla="*/ 1145260 w 3357894"/>
                  <a:gd name="connsiteY31" fmla="*/ 4334105 h 7036030"/>
                  <a:gd name="connsiteX32" fmla="*/ 748385 w 3357894"/>
                  <a:gd name="connsiteY32" fmla="*/ 5369155 h 7036030"/>
                  <a:gd name="connsiteX33" fmla="*/ 1161135 w 3357894"/>
                  <a:gd name="connsiteY33" fmla="*/ 6289905 h 7036030"/>
                  <a:gd name="connsiteX34" fmla="*/ 1891385 w 3357894"/>
                  <a:gd name="connsiteY34" fmla="*/ 7036030 h 7036030"/>
                  <a:gd name="connsiteX35" fmla="*/ 2412085 w 3357894"/>
                  <a:gd name="connsiteY35" fmla="*/ 6648680 h 7036030"/>
                  <a:gd name="connsiteX36" fmla="*/ 1538960 w 3357894"/>
                  <a:gd name="connsiteY36" fmla="*/ 5851755 h 7036030"/>
                  <a:gd name="connsiteX37" fmla="*/ 1399260 w 3357894"/>
                  <a:gd name="connsiteY37" fmla="*/ 4921480 h 7036030"/>
                  <a:gd name="connsiteX38" fmla="*/ 1891385 w 3357894"/>
                  <a:gd name="connsiteY38" fmla="*/ 4826230 h 7036030"/>
                  <a:gd name="connsiteX39" fmla="*/ 2672435 w 3357894"/>
                  <a:gd name="connsiteY39" fmla="*/ 4756380 h 7036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425899 w 3357894"/>
                  <a:gd name="connsiteY23" fmla="*/ 954993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425899 w 3357894"/>
                  <a:gd name="connsiteY23" fmla="*/ 954993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361759 w 3357894"/>
                  <a:gd name="connsiteY23" fmla="*/ 962690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361759 w 3357894"/>
                  <a:gd name="connsiteY23" fmla="*/ 962690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49050 w 3357894"/>
                  <a:gd name="connsiteY23" fmla="*/ 339237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65769 h 7045419"/>
                  <a:gd name="connsiteX1" fmla="*/ 2315502 w 3357894"/>
                  <a:gd name="connsiteY1" fmla="*/ 4165694 h 7045419"/>
                  <a:gd name="connsiteX2" fmla="*/ 2563154 w 3357894"/>
                  <a:gd name="connsiteY2" fmla="*/ 3762469 h 7045419"/>
                  <a:gd name="connsiteX3" fmla="*/ 3357894 w 3357894"/>
                  <a:gd name="connsiteY3" fmla="*/ 3168664 h 7045419"/>
                  <a:gd name="connsiteX4" fmla="*/ 3242712 w 3357894"/>
                  <a:gd name="connsiteY4" fmla="*/ 2978615 h 7045419"/>
                  <a:gd name="connsiteX5" fmla="*/ 2586180 w 3357894"/>
                  <a:gd name="connsiteY5" fmla="*/ 3404785 h 7045419"/>
                  <a:gd name="connsiteX6" fmla="*/ 3023920 w 3357894"/>
                  <a:gd name="connsiteY6" fmla="*/ 1526645 h 7045419"/>
                  <a:gd name="connsiteX7" fmla="*/ 3148003 w 3357894"/>
                  <a:gd name="connsiteY7" fmla="*/ 168186 h 7045419"/>
                  <a:gd name="connsiteX8" fmla="*/ 2978480 w 3357894"/>
                  <a:gd name="connsiteY8" fmla="*/ 159234 h 7045419"/>
                  <a:gd name="connsiteX9" fmla="*/ 2931723 w 3357894"/>
                  <a:gd name="connsiteY9" fmla="*/ 1152990 h 7045419"/>
                  <a:gd name="connsiteX10" fmla="*/ 2895913 w 3357894"/>
                  <a:gd name="connsiteY10" fmla="*/ 87505 h 7045419"/>
                  <a:gd name="connsiteX11" fmla="*/ 2718636 w 3357894"/>
                  <a:gd name="connsiteY11" fmla="*/ 104836 h 7045419"/>
                  <a:gd name="connsiteX12" fmla="*/ 2737796 w 3357894"/>
                  <a:gd name="connsiteY12" fmla="*/ 1513869 h 7045419"/>
                  <a:gd name="connsiteX13" fmla="*/ 2441833 w 3357894"/>
                  <a:gd name="connsiteY13" fmla="*/ 2656647 h 7045419"/>
                  <a:gd name="connsiteX14" fmla="*/ 1958060 w 3357894"/>
                  <a:gd name="connsiteY14" fmla="*/ 4099019 h 7045419"/>
                  <a:gd name="connsiteX15" fmla="*/ 1910435 w 3357894"/>
                  <a:gd name="connsiteY15" fmla="*/ 4067269 h 7045419"/>
                  <a:gd name="connsiteX16" fmla="*/ 2037435 w 3357894"/>
                  <a:gd name="connsiteY16" fmla="*/ 3556094 h 7045419"/>
                  <a:gd name="connsiteX17" fmla="*/ 1688185 w 3357894"/>
                  <a:gd name="connsiteY17" fmla="*/ 3556094 h 7045419"/>
                  <a:gd name="connsiteX18" fmla="*/ 1637385 w 3357894"/>
                  <a:gd name="connsiteY18" fmla="*/ 4073619 h 7045419"/>
                  <a:gd name="connsiteX19" fmla="*/ 1540948 w 3357894"/>
                  <a:gd name="connsiteY19" fmla="*/ 4131861 h 7045419"/>
                  <a:gd name="connsiteX20" fmla="*/ 923204 w 3357894"/>
                  <a:gd name="connsiteY20" fmla="*/ 2817570 h 7045419"/>
                  <a:gd name="connsiteX21" fmla="*/ 556744 w 3357894"/>
                  <a:gd name="connsiteY21" fmla="*/ 1458462 h 7045419"/>
                  <a:gd name="connsiteX22" fmla="*/ 692723 w 3357894"/>
                  <a:gd name="connsiteY22" fmla="*/ 142281 h 7045419"/>
                  <a:gd name="connsiteX23" fmla="*/ 500302 w 3357894"/>
                  <a:gd name="connsiteY23" fmla="*/ 101233 h 7045419"/>
                  <a:gd name="connsiteX24" fmla="*/ 361759 w 3357894"/>
                  <a:gd name="connsiteY24" fmla="*/ 994079 h 7045419"/>
                  <a:gd name="connsiteX25" fmla="*/ 374586 w 3357894"/>
                  <a:gd name="connsiteY25" fmla="*/ 124324 h 7045419"/>
                  <a:gd name="connsiteX26" fmla="*/ 233474 w 3357894"/>
                  <a:gd name="connsiteY26" fmla="*/ 134586 h 7045419"/>
                  <a:gd name="connsiteX27" fmla="*/ 292485 w 3357894"/>
                  <a:gd name="connsiteY27" fmla="*/ 1517475 h 7045419"/>
                  <a:gd name="connsiteX28" fmla="*/ 769696 w 3357894"/>
                  <a:gd name="connsiteY28" fmla="*/ 3354482 h 7045419"/>
                  <a:gd name="connsiteX29" fmla="*/ 33355 w 3357894"/>
                  <a:gd name="connsiteY29" fmla="*/ 3013249 h 7045419"/>
                  <a:gd name="connsiteX30" fmla="*/ 0 w 3357894"/>
                  <a:gd name="connsiteY30" fmla="*/ 3244158 h 7045419"/>
                  <a:gd name="connsiteX31" fmla="*/ 944399 w 3357894"/>
                  <a:gd name="connsiteY31" fmla="*/ 3879494 h 7045419"/>
                  <a:gd name="connsiteX32" fmla="*/ 1145260 w 3357894"/>
                  <a:gd name="connsiteY32" fmla="*/ 4343494 h 7045419"/>
                  <a:gd name="connsiteX33" fmla="*/ 748385 w 3357894"/>
                  <a:gd name="connsiteY33" fmla="*/ 5378544 h 7045419"/>
                  <a:gd name="connsiteX34" fmla="*/ 1161135 w 3357894"/>
                  <a:gd name="connsiteY34" fmla="*/ 6299294 h 7045419"/>
                  <a:gd name="connsiteX35" fmla="*/ 1891385 w 3357894"/>
                  <a:gd name="connsiteY35" fmla="*/ 7045419 h 7045419"/>
                  <a:gd name="connsiteX36" fmla="*/ 2412085 w 3357894"/>
                  <a:gd name="connsiteY36" fmla="*/ 6658069 h 7045419"/>
                  <a:gd name="connsiteX37" fmla="*/ 1538960 w 3357894"/>
                  <a:gd name="connsiteY37" fmla="*/ 5861144 h 7045419"/>
                  <a:gd name="connsiteX38" fmla="*/ 1399260 w 3357894"/>
                  <a:gd name="connsiteY38" fmla="*/ 4930869 h 7045419"/>
                  <a:gd name="connsiteX39" fmla="*/ 1891385 w 3357894"/>
                  <a:gd name="connsiteY39" fmla="*/ 4835619 h 7045419"/>
                  <a:gd name="connsiteX40" fmla="*/ 2672435 w 3357894"/>
                  <a:gd name="connsiteY40" fmla="*/ 4765769 h 7045419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418203 w 3357894"/>
                  <a:gd name="connsiteY24" fmla="*/ 934468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418203 w 3357894"/>
                  <a:gd name="connsiteY24" fmla="*/ 934468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18679 w 3357894"/>
                  <a:gd name="connsiteY9" fmla="*/ 908948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55189 w 3357894"/>
                  <a:gd name="connsiteY12" fmla="*/ 1313310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55189 w 3357894"/>
                  <a:gd name="connsiteY12" fmla="*/ 1313310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357894" h="6957914">
                    <a:moveTo>
                      <a:pt x="2672435" y="4678264"/>
                    </a:moveTo>
                    <a:cubicBezTo>
                      <a:pt x="2602056" y="4335364"/>
                      <a:pt x="2500710" y="4178201"/>
                      <a:pt x="2315502" y="4078189"/>
                    </a:cubicBezTo>
                    <a:cubicBezTo>
                      <a:pt x="2384294" y="3952777"/>
                      <a:pt x="2492775" y="3787147"/>
                      <a:pt x="2563154" y="3674964"/>
                    </a:cubicBezTo>
                    <a:cubicBezTo>
                      <a:pt x="2701372" y="3507833"/>
                      <a:pt x="3232156" y="3211801"/>
                      <a:pt x="3357894" y="3081159"/>
                    </a:cubicBezTo>
                    <a:cubicBezTo>
                      <a:pt x="3322378" y="2973555"/>
                      <a:pt x="3300303" y="2954460"/>
                      <a:pt x="3242712" y="2891110"/>
                    </a:cubicBezTo>
                    <a:cubicBezTo>
                      <a:pt x="3162085" y="2931423"/>
                      <a:pt x="2716719" y="3142589"/>
                      <a:pt x="2586180" y="3317280"/>
                    </a:cubicBezTo>
                    <a:cubicBezTo>
                      <a:pt x="2668727" y="3002450"/>
                      <a:pt x="2917455" y="1970877"/>
                      <a:pt x="3023920" y="1439140"/>
                    </a:cubicBezTo>
                    <a:cubicBezTo>
                      <a:pt x="3130385" y="907403"/>
                      <a:pt x="3128436" y="345302"/>
                      <a:pt x="3148003" y="80681"/>
                    </a:cubicBezTo>
                    <a:cubicBezTo>
                      <a:pt x="3085468" y="67495"/>
                      <a:pt x="3020786" y="85572"/>
                      <a:pt x="2978480" y="71729"/>
                    </a:cubicBezTo>
                    <a:cubicBezTo>
                      <a:pt x="2966962" y="93806"/>
                      <a:pt x="2973424" y="750138"/>
                      <a:pt x="2927376" y="874163"/>
                    </a:cubicBezTo>
                    <a:cubicBezTo>
                      <a:pt x="2907768" y="764045"/>
                      <a:pt x="2904425" y="207383"/>
                      <a:pt x="2895913" y="0"/>
                    </a:cubicBezTo>
                    <a:cubicBezTo>
                      <a:pt x="2862318" y="17277"/>
                      <a:pt x="2793503" y="1975"/>
                      <a:pt x="2718636" y="17331"/>
                    </a:cubicBezTo>
                    <a:cubicBezTo>
                      <a:pt x="2707118" y="188183"/>
                      <a:pt x="2765010" y="955704"/>
                      <a:pt x="2755189" y="1313310"/>
                    </a:cubicBezTo>
                    <a:cubicBezTo>
                      <a:pt x="2745368" y="1670916"/>
                      <a:pt x="2574688" y="2119441"/>
                      <a:pt x="2441833" y="2569142"/>
                    </a:cubicBezTo>
                    <a:cubicBezTo>
                      <a:pt x="2308978" y="3018843"/>
                      <a:pt x="2019972" y="3810960"/>
                      <a:pt x="1958060" y="4011514"/>
                    </a:cubicBezTo>
                    <a:cubicBezTo>
                      <a:pt x="1918373" y="4012043"/>
                      <a:pt x="1909906" y="4009926"/>
                      <a:pt x="1910435" y="3979764"/>
                    </a:cubicBezTo>
                    <a:cubicBezTo>
                      <a:pt x="1987164" y="3765452"/>
                      <a:pt x="2039552" y="3645860"/>
                      <a:pt x="2037435" y="3468589"/>
                    </a:cubicBezTo>
                    <a:cubicBezTo>
                      <a:pt x="1898793" y="3510393"/>
                      <a:pt x="1798422" y="3502729"/>
                      <a:pt x="1688185" y="3468589"/>
                    </a:cubicBezTo>
                    <a:cubicBezTo>
                      <a:pt x="1659610" y="3643743"/>
                      <a:pt x="1651672" y="3842710"/>
                      <a:pt x="1637385" y="3986114"/>
                    </a:cubicBezTo>
                    <a:cubicBezTo>
                      <a:pt x="1565948" y="4008868"/>
                      <a:pt x="1610269" y="4019485"/>
                      <a:pt x="1540948" y="4044356"/>
                    </a:cubicBezTo>
                    <a:cubicBezTo>
                      <a:pt x="1401777" y="3881902"/>
                      <a:pt x="1003108" y="2814202"/>
                      <a:pt x="923204" y="2730065"/>
                    </a:cubicBezTo>
                    <a:cubicBezTo>
                      <a:pt x="802359" y="2542774"/>
                      <a:pt x="507925" y="1455082"/>
                      <a:pt x="577269" y="1093868"/>
                    </a:cubicBezTo>
                    <a:cubicBezTo>
                      <a:pt x="646613" y="732654"/>
                      <a:pt x="673479" y="243778"/>
                      <a:pt x="692723" y="54776"/>
                    </a:cubicBezTo>
                    <a:cubicBezTo>
                      <a:pt x="624735" y="4318"/>
                      <a:pt x="573422" y="15438"/>
                      <a:pt x="500302" y="13728"/>
                    </a:cubicBezTo>
                    <a:cubicBezTo>
                      <a:pt x="486193" y="278847"/>
                      <a:pt x="447280" y="919402"/>
                      <a:pt x="418203" y="878352"/>
                    </a:cubicBezTo>
                    <a:cubicBezTo>
                      <a:pt x="390837" y="757338"/>
                      <a:pt x="427610" y="23135"/>
                      <a:pt x="374586" y="36819"/>
                    </a:cubicBezTo>
                    <a:cubicBezTo>
                      <a:pt x="321562" y="50503"/>
                      <a:pt x="280943" y="27096"/>
                      <a:pt x="233474" y="47081"/>
                    </a:cubicBezTo>
                    <a:cubicBezTo>
                      <a:pt x="233475" y="355816"/>
                      <a:pt x="231765" y="1025024"/>
                      <a:pt x="292485" y="1429970"/>
                    </a:cubicBezTo>
                    <a:cubicBezTo>
                      <a:pt x="353205" y="1834916"/>
                      <a:pt x="693581" y="2907786"/>
                      <a:pt x="769696" y="3266977"/>
                    </a:cubicBezTo>
                    <a:cubicBezTo>
                      <a:pt x="552044" y="3068139"/>
                      <a:pt x="69274" y="2871010"/>
                      <a:pt x="33355" y="2925744"/>
                    </a:cubicBezTo>
                    <a:cubicBezTo>
                      <a:pt x="5133" y="3050179"/>
                      <a:pt x="25189" y="3050764"/>
                      <a:pt x="0" y="3156653"/>
                    </a:cubicBezTo>
                    <a:cubicBezTo>
                      <a:pt x="295945" y="3281785"/>
                      <a:pt x="753522" y="3608766"/>
                      <a:pt x="944399" y="3791989"/>
                    </a:cubicBezTo>
                    <a:cubicBezTo>
                      <a:pt x="1135276" y="3975212"/>
                      <a:pt x="1058990" y="3943349"/>
                      <a:pt x="1145260" y="4255989"/>
                    </a:cubicBezTo>
                    <a:cubicBezTo>
                      <a:pt x="980160" y="4425852"/>
                      <a:pt x="723514" y="4796797"/>
                      <a:pt x="748385" y="5291039"/>
                    </a:cubicBezTo>
                    <a:cubicBezTo>
                      <a:pt x="773256" y="5785281"/>
                      <a:pt x="970635" y="5933977"/>
                      <a:pt x="1161135" y="6211789"/>
                    </a:cubicBezTo>
                    <a:cubicBezTo>
                      <a:pt x="1351635" y="6489601"/>
                      <a:pt x="1651143" y="6771118"/>
                      <a:pt x="1891385" y="6957914"/>
                    </a:cubicBezTo>
                    <a:cubicBezTo>
                      <a:pt x="1874452" y="6554160"/>
                      <a:pt x="1995631" y="6499656"/>
                      <a:pt x="2412085" y="6570564"/>
                    </a:cubicBezTo>
                    <a:cubicBezTo>
                      <a:pt x="2139564" y="6276347"/>
                      <a:pt x="1745864" y="6048806"/>
                      <a:pt x="1538960" y="5773639"/>
                    </a:cubicBezTo>
                    <a:cubicBezTo>
                      <a:pt x="1332056" y="5498472"/>
                      <a:pt x="1340523" y="5014285"/>
                      <a:pt x="1399260" y="4843364"/>
                    </a:cubicBezTo>
                    <a:cubicBezTo>
                      <a:pt x="1457997" y="4672443"/>
                      <a:pt x="1702472" y="4661860"/>
                      <a:pt x="1891385" y="4748114"/>
                    </a:cubicBezTo>
                    <a:cubicBezTo>
                      <a:pt x="2185073" y="4697843"/>
                      <a:pt x="2444364" y="4668739"/>
                      <a:pt x="2672435" y="4678264"/>
                    </a:cubicBezTo>
                    <a:close/>
                  </a:path>
                </a:pathLst>
              </a:cu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>
                  <a:solidFill>
                    <a:srgbClr val="7030A0"/>
                  </a:solidFill>
                </a:endParaRPr>
              </a:p>
            </p:txBody>
          </p:sp>
        </p:grpSp>
        <p:grpSp>
          <p:nvGrpSpPr>
            <p:cNvPr id="3567" name="Group 3566">
              <a:extLst>
                <a:ext uri="{FF2B5EF4-FFF2-40B4-BE49-F238E27FC236}">
                  <a16:creationId xmlns:a16="http://schemas.microsoft.com/office/drawing/2014/main" id="{EBFDF743-659C-AD4E-9DA6-52870909B48D}"/>
                </a:ext>
              </a:extLst>
            </p:cNvPr>
            <p:cNvGrpSpPr/>
            <p:nvPr/>
          </p:nvGrpSpPr>
          <p:grpSpPr>
            <a:xfrm>
              <a:off x="12157714" y="9908646"/>
              <a:ext cx="3217785" cy="19079455"/>
              <a:chOff x="12157714" y="9908646"/>
              <a:chExt cx="3217785" cy="19079455"/>
            </a:xfrm>
          </p:grpSpPr>
          <p:grpSp>
            <p:nvGrpSpPr>
              <p:cNvPr id="3677" name="Group 3676">
                <a:extLst>
                  <a:ext uri="{FF2B5EF4-FFF2-40B4-BE49-F238E27FC236}">
                    <a16:creationId xmlns:a16="http://schemas.microsoft.com/office/drawing/2014/main" id="{C8698926-0928-944A-A80F-6618FEB6B434}"/>
                  </a:ext>
                </a:extLst>
              </p:cNvPr>
              <p:cNvGrpSpPr/>
              <p:nvPr/>
            </p:nvGrpSpPr>
            <p:grpSpPr>
              <a:xfrm>
                <a:off x="12157714" y="9908646"/>
                <a:ext cx="3217785" cy="19079455"/>
                <a:chOff x="12157714" y="9908646"/>
                <a:chExt cx="3217785" cy="19079455"/>
              </a:xfrm>
            </p:grpSpPr>
            <p:sp>
              <p:nvSpPr>
                <p:cNvPr id="3685" name="Rectangle 51">
                  <a:extLst>
                    <a:ext uri="{FF2B5EF4-FFF2-40B4-BE49-F238E27FC236}">
                      <a16:creationId xmlns:a16="http://schemas.microsoft.com/office/drawing/2014/main" id="{22A76CC5-3D9C-FB46-9804-CD2EE5DC0904}"/>
                    </a:ext>
                  </a:extLst>
                </p:cNvPr>
                <p:cNvSpPr/>
                <p:nvPr/>
              </p:nvSpPr>
              <p:spPr>
                <a:xfrm>
                  <a:off x="13555313" y="23684639"/>
                  <a:ext cx="167077" cy="195590"/>
                </a:xfrm>
                <a:custGeom>
                  <a:avLst/>
                  <a:gdLst>
                    <a:gd name="connsiteX0" fmla="*/ 0 w 299006"/>
                    <a:gd name="connsiteY0" fmla="*/ 0 h 587231"/>
                    <a:gd name="connsiteX1" fmla="*/ 299006 w 299006"/>
                    <a:gd name="connsiteY1" fmla="*/ 0 h 587231"/>
                    <a:gd name="connsiteX2" fmla="*/ 299006 w 299006"/>
                    <a:gd name="connsiteY2" fmla="*/ 587231 h 587231"/>
                    <a:gd name="connsiteX3" fmla="*/ 0 w 299006"/>
                    <a:gd name="connsiteY3" fmla="*/ 587231 h 587231"/>
                    <a:gd name="connsiteX4" fmla="*/ 0 w 299006"/>
                    <a:gd name="connsiteY4" fmla="*/ 0 h 587231"/>
                    <a:gd name="connsiteX0" fmla="*/ 0 w 328609"/>
                    <a:gd name="connsiteY0" fmla="*/ 6579 h 587231"/>
                    <a:gd name="connsiteX1" fmla="*/ 328609 w 328609"/>
                    <a:gd name="connsiteY1" fmla="*/ 0 h 587231"/>
                    <a:gd name="connsiteX2" fmla="*/ 328609 w 328609"/>
                    <a:gd name="connsiteY2" fmla="*/ 587231 h 587231"/>
                    <a:gd name="connsiteX3" fmla="*/ 29603 w 328609"/>
                    <a:gd name="connsiteY3" fmla="*/ 587231 h 587231"/>
                    <a:gd name="connsiteX4" fmla="*/ 0 w 328609"/>
                    <a:gd name="connsiteY4" fmla="*/ 6579 h 587231"/>
                    <a:gd name="connsiteX0" fmla="*/ 4933 w 333542"/>
                    <a:gd name="connsiteY0" fmla="*/ 6579 h 593809"/>
                    <a:gd name="connsiteX1" fmla="*/ 333542 w 333542"/>
                    <a:gd name="connsiteY1" fmla="*/ 0 h 593809"/>
                    <a:gd name="connsiteX2" fmla="*/ 333542 w 333542"/>
                    <a:gd name="connsiteY2" fmla="*/ 587231 h 593809"/>
                    <a:gd name="connsiteX3" fmla="*/ 0 w 333542"/>
                    <a:gd name="connsiteY3" fmla="*/ 593809 h 593809"/>
                    <a:gd name="connsiteX4" fmla="*/ 4933 w 333542"/>
                    <a:gd name="connsiteY4" fmla="*/ 6579 h 593809"/>
                    <a:gd name="connsiteX0" fmla="*/ 95396 w 424005"/>
                    <a:gd name="connsiteY0" fmla="*/ 6579 h 593809"/>
                    <a:gd name="connsiteX1" fmla="*/ 424005 w 424005"/>
                    <a:gd name="connsiteY1" fmla="*/ 0 h 593809"/>
                    <a:gd name="connsiteX2" fmla="*/ 424005 w 424005"/>
                    <a:gd name="connsiteY2" fmla="*/ 587231 h 593809"/>
                    <a:gd name="connsiteX3" fmla="*/ 90463 w 424005"/>
                    <a:gd name="connsiteY3" fmla="*/ 593809 h 593809"/>
                    <a:gd name="connsiteX4" fmla="*/ 95396 w 424005"/>
                    <a:gd name="connsiteY4" fmla="*/ 6579 h 593809"/>
                    <a:gd name="connsiteX0" fmla="*/ 122498 w 451107"/>
                    <a:gd name="connsiteY0" fmla="*/ 6579 h 593809"/>
                    <a:gd name="connsiteX1" fmla="*/ 451107 w 451107"/>
                    <a:gd name="connsiteY1" fmla="*/ 0 h 593809"/>
                    <a:gd name="connsiteX2" fmla="*/ 451107 w 451107"/>
                    <a:gd name="connsiteY2" fmla="*/ 587231 h 593809"/>
                    <a:gd name="connsiteX3" fmla="*/ 117565 w 451107"/>
                    <a:gd name="connsiteY3" fmla="*/ 593809 h 593809"/>
                    <a:gd name="connsiteX4" fmla="*/ 122498 w 451107"/>
                    <a:gd name="connsiteY4" fmla="*/ 6579 h 593809"/>
                    <a:gd name="connsiteX0" fmla="*/ 123506 w 452115"/>
                    <a:gd name="connsiteY0" fmla="*/ 6579 h 593809"/>
                    <a:gd name="connsiteX1" fmla="*/ 452115 w 452115"/>
                    <a:gd name="connsiteY1" fmla="*/ 0 h 593809"/>
                    <a:gd name="connsiteX2" fmla="*/ 452115 w 452115"/>
                    <a:gd name="connsiteY2" fmla="*/ 587231 h 593809"/>
                    <a:gd name="connsiteX3" fmla="*/ 118573 w 452115"/>
                    <a:gd name="connsiteY3" fmla="*/ 593809 h 593809"/>
                    <a:gd name="connsiteX4" fmla="*/ 123506 w 452115"/>
                    <a:gd name="connsiteY4" fmla="*/ 6579 h 593809"/>
                    <a:gd name="connsiteX0" fmla="*/ 123506 w 461983"/>
                    <a:gd name="connsiteY0" fmla="*/ 1645 h 588875"/>
                    <a:gd name="connsiteX1" fmla="*/ 461983 w 461983"/>
                    <a:gd name="connsiteY1" fmla="*/ 0 h 588875"/>
                    <a:gd name="connsiteX2" fmla="*/ 452115 w 461983"/>
                    <a:gd name="connsiteY2" fmla="*/ 582297 h 588875"/>
                    <a:gd name="connsiteX3" fmla="*/ 118573 w 461983"/>
                    <a:gd name="connsiteY3" fmla="*/ 588875 h 588875"/>
                    <a:gd name="connsiteX4" fmla="*/ 123506 w 461983"/>
                    <a:gd name="connsiteY4" fmla="*/ 1645 h 588875"/>
                    <a:gd name="connsiteX0" fmla="*/ 123506 w 452115"/>
                    <a:gd name="connsiteY0" fmla="*/ 0 h 587230"/>
                    <a:gd name="connsiteX1" fmla="*/ 452115 w 452115"/>
                    <a:gd name="connsiteY1" fmla="*/ 4933 h 587230"/>
                    <a:gd name="connsiteX2" fmla="*/ 452115 w 452115"/>
                    <a:gd name="connsiteY2" fmla="*/ 580652 h 587230"/>
                    <a:gd name="connsiteX3" fmla="*/ 118573 w 452115"/>
                    <a:gd name="connsiteY3" fmla="*/ 587230 h 587230"/>
                    <a:gd name="connsiteX4" fmla="*/ 123506 w 452115"/>
                    <a:gd name="connsiteY4" fmla="*/ 0 h 587230"/>
                    <a:gd name="connsiteX0" fmla="*/ 123506 w 452115"/>
                    <a:gd name="connsiteY0" fmla="*/ 11393 h 598623"/>
                    <a:gd name="connsiteX1" fmla="*/ 452115 w 452115"/>
                    <a:gd name="connsiteY1" fmla="*/ 16326 h 598623"/>
                    <a:gd name="connsiteX2" fmla="*/ 452115 w 452115"/>
                    <a:gd name="connsiteY2" fmla="*/ 592045 h 598623"/>
                    <a:gd name="connsiteX3" fmla="*/ 118573 w 452115"/>
                    <a:gd name="connsiteY3" fmla="*/ 598623 h 598623"/>
                    <a:gd name="connsiteX4" fmla="*/ 123506 w 452115"/>
                    <a:gd name="connsiteY4" fmla="*/ 11393 h 598623"/>
                    <a:gd name="connsiteX0" fmla="*/ 123506 w 452115"/>
                    <a:gd name="connsiteY0" fmla="*/ 22264 h 609494"/>
                    <a:gd name="connsiteX1" fmla="*/ 452115 w 452115"/>
                    <a:gd name="connsiteY1" fmla="*/ 27197 h 609494"/>
                    <a:gd name="connsiteX2" fmla="*/ 452115 w 452115"/>
                    <a:gd name="connsiteY2" fmla="*/ 602916 h 609494"/>
                    <a:gd name="connsiteX3" fmla="*/ 118573 w 452115"/>
                    <a:gd name="connsiteY3" fmla="*/ 609494 h 609494"/>
                    <a:gd name="connsiteX4" fmla="*/ 123506 w 452115"/>
                    <a:gd name="connsiteY4" fmla="*/ 22264 h 609494"/>
                    <a:gd name="connsiteX0" fmla="*/ 123506 w 471850"/>
                    <a:gd name="connsiteY0" fmla="*/ 22264 h 609494"/>
                    <a:gd name="connsiteX1" fmla="*/ 452115 w 471850"/>
                    <a:gd name="connsiteY1" fmla="*/ 27197 h 609494"/>
                    <a:gd name="connsiteX2" fmla="*/ 471850 w 471850"/>
                    <a:gd name="connsiteY2" fmla="*/ 601272 h 609494"/>
                    <a:gd name="connsiteX3" fmla="*/ 118573 w 471850"/>
                    <a:gd name="connsiteY3" fmla="*/ 609494 h 609494"/>
                    <a:gd name="connsiteX4" fmla="*/ 123506 w 471850"/>
                    <a:gd name="connsiteY4" fmla="*/ 22264 h 609494"/>
                    <a:gd name="connsiteX0" fmla="*/ 123506 w 508720"/>
                    <a:gd name="connsiteY0" fmla="*/ 22264 h 609494"/>
                    <a:gd name="connsiteX1" fmla="*/ 452115 w 508720"/>
                    <a:gd name="connsiteY1" fmla="*/ 27197 h 609494"/>
                    <a:gd name="connsiteX2" fmla="*/ 471850 w 508720"/>
                    <a:gd name="connsiteY2" fmla="*/ 601272 h 609494"/>
                    <a:gd name="connsiteX3" fmla="*/ 118573 w 508720"/>
                    <a:gd name="connsiteY3" fmla="*/ 609494 h 609494"/>
                    <a:gd name="connsiteX4" fmla="*/ 123506 w 508720"/>
                    <a:gd name="connsiteY4" fmla="*/ 22264 h 609494"/>
                    <a:gd name="connsiteX0" fmla="*/ 123506 w 542175"/>
                    <a:gd name="connsiteY0" fmla="*/ 22264 h 609494"/>
                    <a:gd name="connsiteX1" fmla="*/ 452115 w 542175"/>
                    <a:gd name="connsiteY1" fmla="*/ 27197 h 609494"/>
                    <a:gd name="connsiteX2" fmla="*/ 471850 w 542175"/>
                    <a:gd name="connsiteY2" fmla="*/ 601272 h 609494"/>
                    <a:gd name="connsiteX3" fmla="*/ 118573 w 542175"/>
                    <a:gd name="connsiteY3" fmla="*/ 609494 h 609494"/>
                    <a:gd name="connsiteX4" fmla="*/ 123506 w 542175"/>
                    <a:gd name="connsiteY4" fmla="*/ 22264 h 609494"/>
                    <a:gd name="connsiteX0" fmla="*/ 111068 w 529737"/>
                    <a:gd name="connsiteY0" fmla="*/ 22264 h 609494"/>
                    <a:gd name="connsiteX1" fmla="*/ 439677 w 529737"/>
                    <a:gd name="connsiteY1" fmla="*/ 27197 h 609494"/>
                    <a:gd name="connsiteX2" fmla="*/ 459412 w 529737"/>
                    <a:gd name="connsiteY2" fmla="*/ 601272 h 609494"/>
                    <a:gd name="connsiteX3" fmla="*/ 106135 w 529737"/>
                    <a:gd name="connsiteY3" fmla="*/ 609494 h 609494"/>
                    <a:gd name="connsiteX4" fmla="*/ 111068 w 529737"/>
                    <a:gd name="connsiteY4" fmla="*/ 22264 h 609494"/>
                    <a:gd name="connsiteX0" fmla="*/ 111068 w 534172"/>
                    <a:gd name="connsiteY0" fmla="*/ 22264 h 609494"/>
                    <a:gd name="connsiteX1" fmla="*/ 439677 w 534172"/>
                    <a:gd name="connsiteY1" fmla="*/ 27197 h 609494"/>
                    <a:gd name="connsiteX2" fmla="*/ 459412 w 534172"/>
                    <a:gd name="connsiteY2" fmla="*/ 601272 h 609494"/>
                    <a:gd name="connsiteX3" fmla="*/ 106135 w 534172"/>
                    <a:gd name="connsiteY3" fmla="*/ 609494 h 609494"/>
                    <a:gd name="connsiteX4" fmla="*/ 111068 w 534172"/>
                    <a:gd name="connsiteY4" fmla="*/ 22264 h 609494"/>
                    <a:gd name="connsiteX0" fmla="*/ 111068 w 534172"/>
                    <a:gd name="connsiteY0" fmla="*/ 22264 h 615084"/>
                    <a:gd name="connsiteX1" fmla="*/ 439677 w 534172"/>
                    <a:gd name="connsiteY1" fmla="*/ 27197 h 615084"/>
                    <a:gd name="connsiteX2" fmla="*/ 459412 w 534172"/>
                    <a:gd name="connsiteY2" fmla="*/ 601272 h 615084"/>
                    <a:gd name="connsiteX3" fmla="*/ 106135 w 534172"/>
                    <a:gd name="connsiteY3" fmla="*/ 609494 h 615084"/>
                    <a:gd name="connsiteX4" fmla="*/ 111068 w 534172"/>
                    <a:gd name="connsiteY4" fmla="*/ 22264 h 615084"/>
                    <a:gd name="connsiteX0" fmla="*/ 111068 w 534172"/>
                    <a:gd name="connsiteY0" fmla="*/ 22264 h 622050"/>
                    <a:gd name="connsiteX1" fmla="*/ 439677 w 534172"/>
                    <a:gd name="connsiteY1" fmla="*/ 27197 h 622050"/>
                    <a:gd name="connsiteX2" fmla="*/ 459412 w 534172"/>
                    <a:gd name="connsiteY2" fmla="*/ 601272 h 622050"/>
                    <a:gd name="connsiteX3" fmla="*/ 106135 w 534172"/>
                    <a:gd name="connsiteY3" fmla="*/ 609494 h 622050"/>
                    <a:gd name="connsiteX4" fmla="*/ 111068 w 534172"/>
                    <a:gd name="connsiteY4" fmla="*/ 22264 h 622050"/>
                    <a:gd name="connsiteX0" fmla="*/ 111068 w 534172"/>
                    <a:gd name="connsiteY0" fmla="*/ 22264 h 625332"/>
                    <a:gd name="connsiteX1" fmla="*/ 439677 w 534172"/>
                    <a:gd name="connsiteY1" fmla="*/ 27197 h 625332"/>
                    <a:gd name="connsiteX2" fmla="*/ 459412 w 534172"/>
                    <a:gd name="connsiteY2" fmla="*/ 601272 h 625332"/>
                    <a:gd name="connsiteX3" fmla="*/ 106135 w 534172"/>
                    <a:gd name="connsiteY3" fmla="*/ 609494 h 625332"/>
                    <a:gd name="connsiteX4" fmla="*/ 111068 w 534172"/>
                    <a:gd name="connsiteY4" fmla="*/ 22264 h 62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172" h="625332">
                      <a:moveTo>
                        <a:pt x="111068" y="22264"/>
                      </a:moveTo>
                      <a:cubicBezTo>
                        <a:pt x="220604" y="-8984"/>
                        <a:pt x="336719" y="-7339"/>
                        <a:pt x="439677" y="27197"/>
                      </a:cubicBezTo>
                      <a:cubicBezTo>
                        <a:pt x="563022" y="160994"/>
                        <a:pt x="561377" y="409914"/>
                        <a:pt x="459412" y="601272"/>
                      </a:cubicBezTo>
                      <a:cubicBezTo>
                        <a:pt x="330141" y="630327"/>
                        <a:pt x="232118" y="633066"/>
                        <a:pt x="106135" y="609494"/>
                      </a:cubicBezTo>
                      <a:cubicBezTo>
                        <a:pt x="-69839" y="418684"/>
                        <a:pt x="2525" y="130843"/>
                        <a:pt x="111068" y="22264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3686" name="Group 3685">
                  <a:extLst>
                    <a:ext uri="{FF2B5EF4-FFF2-40B4-BE49-F238E27FC236}">
                      <a16:creationId xmlns:a16="http://schemas.microsoft.com/office/drawing/2014/main" id="{20C8CA43-724B-BD48-B348-1F6CF2F7EA23}"/>
                    </a:ext>
                  </a:extLst>
                </p:cNvPr>
                <p:cNvGrpSpPr/>
                <p:nvPr/>
              </p:nvGrpSpPr>
              <p:grpSpPr>
                <a:xfrm>
                  <a:off x="12157714" y="9908646"/>
                  <a:ext cx="3217785" cy="19079455"/>
                  <a:chOff x="12157714" y="9908646"/>
                  <a:chExt cx="3217785" cy="19079455"/>
                </a:xfrm>
              </p:grpSpPr>
              <p:sp>
                <p:nvSpPr>
                  <p:cNvPr id="3687" name="Rectangle 51">
                    <a:extLst>
                      <a:ext uri="{FF2B5EF4-FFF2-40B4-BE49-F238E27FC236}">
                        <a16:creationId xmlns:a16="http://schemas.microsoft.com/office/drawing/2014/main" id="{B7522DA8-52CA-E545-8D1B-1566B88929D6}"/>
                      </a:ext>
                    </a:extLst>
                  </p:cNvPr>
                  <p:cNvSpPr/>
                  <p:nvPr/>
                </p:nvSpPr>
                <p:spPr>
                  <a:xfrm>
                    <a:off x="13555313" y="24344795"/>
                    <a:ext cx="167077" cy="195590"/>
                  </a:xfrm>
                  <a:custGeom>
                    <a:avLst/>
                    <a:gdLst>
                      <a:gd name="connsiteX0" fmla="*/ 0 w 299006"/>
                      <a:gd name="connsiteY0" fmla="*/ 0 h 587231"/>
                      <a:gd name="connsiteX1" fmla="*/ 299006 w 299006"/>
                      <a:gd name="connsiteY1" fmla="*/ 0 h 587231"/>
                      <a:gd name="connsiteX2" fmla="*/ 299006 w 299006"/>
                      <a:gd name="connsiteY2" fmla="*/ 587231 h 587231"/>
                      <a:gd name="connsiteX3" fmla="*/ 0 w 299006"/>
                      <a:gd name="connsiteY3" fmla="*/ 587231 h 587231"/>
                      <a:gd name="connsiteX4" fmla="*/ 0 w 299006"/>
                      <a:gd name="connsiteY4" fmla="*/ 0 h 587231"/>
                      <a:gd name="connsiteX0" fmla="*/ 0 w 328609"/>
                      <a:gd name="connsiteY0" fmla="*/ 6579 h 587231"/>
                      <a:gd name="connsiteX1" fmla="*/ 328609 w 328609"/>
                      <a:gd name="connsiteY1" fmla="*/ 0 h 587231"/>
                      <a:gd name="connsiteX2" fmla="*/ 328609 w 328609"/>
                      <a:gd name="connsiteY2" fmla="*/ 587231 h 587231"/>
                      <a:gd name="connsiteX3" fmla="*/ 29603 w 328609"/>
                      <a:gd name="connsiteY3" fmla="*/ 587231 h 587231"/>
                      <a:gd name="connsiteX4" fmla="*/ 0 w 328609"/>
                      <a:gd name="connsiteY4" fmla="*/ 6579 h 587231"/>
                      <a:gd name="connsiteX0" fmla="*/ 4933 w 333542"/>
                      <a:gd name="connsiteY0" fmla="*/ 6579 h 593809"/>
                      <a:gd name="connsiteX1" fmla="*/ 333542 w 333542"/>
                      <a:gd name="connsiteY1" fmla="*/ 0 h 593809"/>
                      <a:gd name="connsiteX2" fmla="*/ 333542 w 333542"/>
                      <a:gd name="connsiteY2" fmla="*/ 587231 h 593809"/>
                      <a:gd name="connsiteX3" fmla="*/ 0 w 333542"/>
                      <a:gd name="connsiteY3" fmla="*/ 593809 h 593809"/>
                      <a:gd name="connsiteX4" fmla="*/ 4933 w 333542"/>
                      <a:gd name="connsiteY4" fmla="*/ 6579 h 593809"/>
                      <a:gd name="connsiteX0" fmla="*/ 95396 w 424005"/>
                      <a:gd name="connsiteY0" fmla="*/ 6579 h 593809"/>
                      <a:gd name="connsiteX1" fmla="*/ 424005 w 424005"/>
                      <a:gd name="connsiteY1" fmla="*/ 0 h 593809"/>
                      <a:gd name="connsiteX2" fmla="*/ 424005 w 424005"/>
                      <a:gd name="connsiteY2" fmla="*/ 587231 h 593809"/>
                      <a:gd name="connsiteX3" fmla="*/ 90463 w 424005"/>
                      <a:gd name="connsiteY3" fmla="*/ 593809 h 593809"/>
                      <a:gd name="connsiteX4" fmla="*/ 95396 w 424005"/>
                      <a:gd name="connsiteY4" fmla="*/ 6579 h 593809"/>
                      <a:gd name="connsiteX0" fmla="*/ 122498 w 451107"/>
                      <a:gd name="connsiteY0" fmla="*/ 6579 h 593809"/>
                      <a:gd name="connsiteX1" fmla="*/ 451107 w 451107"/>
                      <a:gd name="connsiteY1" fmla="*/ 0 h 593809"/>
                      <a:gd name="connsiteX2" fmla="*/ 451107 w 451107"/>
                      <a:gd name="connsiteY2" fmla="*/ 587231 h 593809"/>
                      <a:gd name="connsiteX3" fmla="*/ 117565 w 451107"/>
                      <a:gd name="connsiteY3" fmla="*/ 593809 h 593809"/>
                      <a:gd name="connsiteX4" fmla="*/ 122498 w 451107"/>
                      <a:gd name="connsiteY4" fmla="*/ 6579 h 593809"/>
                      <a:gd name="connsiteX0" fmla="*/ 123506 w 452115"/>
                      <a:gd name="connsiteY0" fmla="*/ 6579 h 593809"/>
                      <a:gd name="connsiteX1" fmla="*/ 452115 w 452115"/>
                      <a:gd name="connsiteY1" fmla="*/ 0 h 593809"/>
                      <a:gd name="connsiteX2" fmla="*/ 452115 w 452115"/>
                      <a:gd name="connsiteY2" fmla="*/ 587231 h 593809"/>
                      <a:gd name="connsiteX3" fmla="*/ 118573 w 452115"/>
                      <a:gd name="connsiteY3" fmla="*/ 593809 h 593809"/>
                      <a:gd name="connsiteX4" fmla="*/ 123506 w 452115"/>
                      <a:gd name="connsiteY4" fmla="*/ 6579 h 593809"/>
                      <a:gd name="connsiteX0" fmla="*/ 123506 w 461983"/>
                      <a:gd name="connsiteY0" fmla="*/ 1645 h 588875"/>
                      <a:gd name="connsiteX1" fmla="*/ 461983 w 461983"/>
                      <a:gd name="connsiteY1" fmla="*/ 0 h 588875"/>
                      <a:gd name="connsiteX2" fmla="*/ 452115 w 461983"/>
                      <a:gd name="connsiteY2" fmla="*/ 582297 h 588875"/>
                      <a:gd name="connsiteX3" fmla="*/ 118573 w 461983"/>
                      <a:gd name="connsiteY3" fmla="*/ 588875 h 588875"/>
                      <a:gd name="connsiteX4" fmla="*/ 123506 w 461983"/>
                      <a:gd name="connsiteY4" fmla="*/ 1645 h 588875"/>
                      <a:gd name="connsiteX0" fmla="*/ 123506 w 452115"/>
                      <a:gd name="connsiteY0" fmla="*/ 0 h 587230"/>
                      <a:gd name="connsiteX1" fmla="*/ 452115 w 452115"/>
                      <a:gd name="connsiteY1" fmla="*/ 4933 h 587230"/>
                      <a:gd name="connsiteX2" fmla="*/ 452115 w 452115"/>
                      <a:gd name="connsiteY2" fmla="*/ 580652 h 587230"/>
                      <a:gd name="connsiteX3" fmla="*/ 118573 w 452115"/>
                      <a:gd name="connsiteY3" fmla="*/ 587230 h 587230"/>
                      <a:gd name="connsiteX4" fmla="*/ 123506 w 452115"/>
                      <a:gd name="connsiteY4" fmla="*/ 0 h 587230"/>
                      <a:gd name="connsiteX0" fmla="*/ 123506 w 452115"/>
                      <a:gd name="connsiteY0" fmla="*/ 11393 h 598623"/>
                      <a:gd name="connsiteX1" fmla="*/ 452115 w 452115"/>
                      <a:gd name="connsiteY1" fmla="*/ 16326 h 598623"/>
                      <a:gd name="connsiteX2" fmla="*/ 452115 w 452115"/>
                      <a:gd name="connsiteY2" fmla="*/ 592045 h 598623"/>
                      <a:gd name="connsiteX3" fmla="*/ 118573 w 452115"/>
                      <a:gd name="connsiteY3" fmla="*/ 598623 h 598623"/>
                      <a:gd name="connsiteX4" fmla="*/ 123506 w 452115"/>
                      <a:gd name="connsiteY4" fmla="*/ 11393 h 598623"/>
                      <a:gd name="connsiteX0" fmla="*/ 123506 w 452115"/>
                      <a:gd name="connsiteY0" fmla="*/ 22264 h 609494"/>
                      <a:gd name="connsiteX1" fmla="*/ 452115 w 452115"/>
                      <a:gd name="connsiteY1" fmla="*/ 27197 h 609494"/>
                      <a:gd name="connsiteX2" fmla="*/ 452115 w 452115"/>
                      <a:gd name="connsiteY2" fmla="*/ 602916 h 609494"/>
                      <a:gd name="connsiteX3" fmla="*/ 118573 w 452115"/>
                      <a:gd name="connsiteY3" fmla="*/ 609494 h 609494"/>
                      <a:gd name="connsiteX4" fmla="*/ 123506 w 452115"/>
                      <a:gd name="connsiteY4" fmla="*/ 22264 h 609494"/>
                      <a:gd name="connsiteX0" fmla="*/ 123506 w 471850"/>
                      <a:gd name="connsiteY0" fmla="*/ 22264 h 609494"/>
                      <a:gd name="connsiteX1" fmla="*/ 452115 w 471850"/>
                      <a:gd name="connsiteY1" fmla="*/ 27197 h 609494"/>
                      <a:gd name="connsiteX2" fmla="*/ 471850 w 471850"/>
                      <a:gd name="connsiteY2" fmla="*/ 601272 h 609494"/>
                      <a:gd name="connsiteX3" fmla="*/ 118573 w 471850"/>
                      <a:gd name="connsiteY3" fmla="*/ 609494 h 609494"/>
                      <a:gd name="connsiteX4" fmla="*/ 123506 w 471850"/>
                      <a:gd name="connsiteY4" fmla="*/ 22264 h 609494"/>
                      <a:gd name="connsiteX0" fmla="*/ 123506 w 508720"/>
                      <a:gd name="connsiteY0" fmla="*/ 22264 h 609494"/>
                      <a:gd name="connsiteX1" fmla="*/ 452115 w 508720"/>
                      <a:gd name="connsiteY1" fmla="*/ 27197 h 609494"/>
                      <a:gd name="connsiteX2" fmla="*/ 471850 w 508720"/>
                      <a:gd name="connsiteY2" fmla="*/ 601272 h 609494"/>
                      <a:gd name="connsiteX3" fmla="*/ 118573 w 508720"/>
                      <a:gd name="connsiteY3" fmla="*/ 609494 h 609494"/>
                      <a:gd name="connsiteX4" fmla="*/ 123506 w 508720"/>
                      <a:gd name="connsiteY4" fmla="*/ 22264 h 609494"/>
                      <a:gd name="connsiteX0" fmla="*/ 123506 w 542175"/>
                      <a:gd name="connsiteY0" fmla="*/ 22264 h 609494"/>
                      <a:gd name="connsiteX1" fmla="*/ 452115 w 542175"/>
                      <a:gd name="connsiteY1" fmla="*/ 27197 h 609494"/>
                      <a:gd name="connsiteX2" fmla="*/ 471850 w 542175"/>
                      <a:gd name="connsiteY2" fmla="*/ 601272 h 609494"/>
                      <a:gd name="connsiteX3" fmla="*/ 118573 w 542175"/>
                      <a:gd name="connsiteY3" fmla="*/ 609494 h 609494"/>
                      <a:gd name="connsiteX4" fmla="*/ 123506 w 542175"/>
                      <a:gd name="connsiteY4" fmla="*/ 22264 h 609494"/>
                      <a:gd name="connsiteX0" fmla="*/ 111068 w 529737"/>
                      <a:gd name="connsiteY0" fmla="*/ 22264 h 609494"/>
                      <a:gd name="connsiteX1" fmla="*/ 439677 w 529737"/>
                      <a:gd name="connsiteY1" fmla="*/ 27197 h 609494"/>
                      <a:gd name="connsiteX2" fmla="*/ 459412 w 529737"/>
                      <a:gd name="connsiteY2" fmla="*/ 601272 h 609494"/>
                      <a:gd name="connsiteX3" fmla="*/ 106135 w 529737"/>
                      <a:gd name="connsiteY3" fmla="*/ 609494 h 609494"/>
                      <a:gd name="connsiteX4" fmla="*/ 111068 w 529737"/>
                      <a:gd name="connsiteY4" fmla="*/ 22264 h 609494"/>
                      <a:gd name="connsiteX0" fmla="*/ 111068 w 534172"/>
                      <a:gd name="connsiteY0" fmla="*/ 22264 h 609494"/>
                      <a:gd name="connsiteX1" fmla="*/ 439677 w 534172"/>
                      <a:gd name="connsiteY1" fmla="*/ 27197 h 609494"/>
                      <a:gd name="connsiteX2" fmla="*/ 459412 w 534172"/>
                      <a:gd name="connsiteY2" fmla="*/ 601272 h 609494"/>
                      <a:gd name="connsiteX3" fmla="*/ 106135 w 534172"/>
                      <a:gd name="connsiteY3" fmla="*/ 609494 h 609494"/>
                      <a:gd name="connsiteX4" fmla="*/ 111068 w 534172"/>
                      <a:gd name="connsiteY4" fmla="*/ 22264 h 609494"/>
                      <a:gd name="connsiteX0" fmla="*/ 111068 w 534172"/>
                      <a:gd name="connsiteY0" fmla="*/ 22264 h 615084"/>
                      <a:gd name="connsiteX1" fmla="*/ 439677 w 534172"/>
                      <a:gd name="connsiteY1" fmla="*/ 27197 h 615084"/>
                      <a:gd name="connsiteX2" fmla="*/ 459412 w 534172"/>
                      <a:gd name="connsiteY2" fmla="*/ 601272 h 615084"/>
                      <a:gd name="connsiteX3" fmla="*/ 106135 w 534172"/>
                      <a:gd name="connsiteY3" fmla="*/ 609494 h 615084"/>
                      <a:gd name="connsiteX4" fmla="*/ 111068 w 534172"/>
                      <a:gd name="connsiteY4" fmla="*/ 22264 h 615084"/>
                      <a:gd name="connsiteX0" fmla="*/ 111068 w 534172"/>
                      <a:gd name="connsiteY0" fmla="*/ 22264 h 622050"/>
                      <a:gd name="connsiteX1" fmla="*/ 439677 w 534172"/>
                      <a:gd name="connsiteY1" fmla="*/ 27197 h 622050"/>
                      <a:gd name="connsiteX2" fmla="*/ 459412 w 534172"/>
                      <a:gd name="connsiteY2" fmla="*/ 601272 h 622050"/>
                      <a:gd name="connsiteX3" fmla="*/ 106135 w 534172"/>
                      <a:gd name="connsiteY3" fmla="*/ 609494 h 622050"/>
                      <a:gd name="connsiteX4" fmla="*/ 111068 w 534172"/>
                      <a:gd name="connsiteY4" fmla="*/ 22264 h 622050"/>
                      <a:gd name="connsiteX0" fmla="*/ 111068 w 534172"/>
                      <a:gd name="connsiteY0" fmla="*/ 22264 h 625332"/>
                      <a:gd name="connsiteX1" fmla="*/ 439677 w 534172"/>
                      <a:gd name="connsiteY1" fmla="*/ 27197 h 625332"/>
                      <a:gd name="connsiteX2" fmla="*/ 459412 w 534172"/>
                      <a:gd name="connsiteY2" fmla="*/ 601272 h 625332"/>
                      <a:gd name="connsiteX3" fmla="*/ 106135 w 534172"/>
                      <a:gd name="connsiteY3" fmla="*/ 609494 h 625332"/>
                      <a:gd name="connsiteX4" fmla="*/ 111068 w 534172"/>
                      <a:gd name="connsiteY4" fmla="*/ 22264 h 625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4172" h="625332">
                        <a:moveTo>
                          <a:pt x="111068" y="22264"/>
                        </a:moveTo>
                        <a:cubicBezTo>
                          <a:pt x="220604" y="-8984"/>
                          <a:pt x="336719" y="-7339"/>
                          <a:pt x="439677" y="27197"/>
                        </a:cubicBezTo>
                        <a:cubicBezTo>
                          <a:pt x="563022" y="160994"/>
                          <a:pt x="561377" y="409914"/>
                          <a:pt x="459412" y="601272"/>
                        </a:cubicBezTo>
                        <a:cubicBezTo>
                          <a:pt x="330141" y="630327"/>
                          <a:pt x="232118" y="633066"/>
                          <a:pt x="106135" y="609494"/>
                        </a:cubicBezTo>
                        <a:cubicBezTo>
                          <a:pt x="-69839" y="418684"/>
                          <a:pt x="2525" y="130843"/>
                          <a:pt x="111068" y="22264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3688" name="Group 3687">
                    <a:extLst>
                      <a:ext uri="{FF2B5EF4-FFF2-40B4-BE49-F238E27FC236}">
                        <a16:creationId xmlns:a16="http://schemas.microsoft.com/office/drawing/2014/main" id="{5EDA4D95-D8D3-754B-8B7E-A640CA86C0A4}"/>
                      </a:ext>
                    </a:extLst>
                  </p:cNvPr>
                  <p:cNvGrpSpPr/>
                  <p:nvPr/>
                </p:nvGrpSpPr>
                <p:grpSpPr>
                  <a:xfrm>
                    <a:off x="12157714" y="9908646"/>
                    <a:ext cx="3217785" cy="19079455"/>
                    <a:chOff x="12157714" y="9908646"/>
                    <a:chExt cx="3217785" cy="19079455"/>
                  </a:xfrm>
                </p:grpSpPr>
                <p:grpSp>
                  <p:nvGrpSpPr>
                    <p:cNvPr id="3689" name="Group 3688">
                      <a:extLst>
                        <a:ext uri="{FF2B5EF4-FFF2-40B4-BE49-F238E27FC236}">
                          <a16:creationId xmlns:a16="http://schemas.microsoft.com/office/drawing/2014/main" id="{CEB8BDBB-C8E1-FF46-9C90-D3B3EEB4DD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043985" y="23357982"/>
                      <a:ext cx="931509" cy="551023"/>
                      <a:chOff x="8326282" y="3359616"/>
                      <a:chExt cx="2978181" cy="1761708"/>
                    </a:xfrm>
                  </p:grpSpPr>
                  <p:grpSp>
                    <p:nvGrpSpPr>
                      <p:cNvPr id="4657" name="Group 4656">
                        <a:extLst>
                          <a:ext uri="{FF2B5EF4-FFF2-40B4-BE49-F238E27FC236}">
                            <a16:creationId xmlns:a16="http://schemas.microsoft.com/office/drawing/2014/main" id="{8A6A28C6-0921-394B-8002-502CF8955F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26282" y="3359616"/>
                        <a:ext cx="1808318" cy="679788"/>
                        <a:chOff x="8326282" y="3359616"/>
                        <a:chExt cx="1808318" cy="679788"/>
                      </a:xfrm>
                    </p:grpSpPr>
                    <p:sp>
                      <p:nvSpPr>
                        <p:cNvPr id="4661" name="Freeform 4660">
                          <a:extLst>
                            <a:ext uri="{FF2B5EF4-FFF2-40B4-BE49-F238E27FC236}">
                              <a16:creationId xmlns:a16="http://schemas.microsoft.com/office/drawing/2014/main" id="{E18B8D38-5D15-DC4D-B555-AB42D534F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81999" y="3433765"/>
                          <a:ext cx="1752601" cy="605639"/>
                        </a:xfrm>
                        <a:custGeom>
                          <a:avLst/>
                          <a:gdLst>
                            <a:gd name="connsiteX0" fmla="*/ 0 w 1738313"/>
                            <a:gd name="connsiteY0" fmla="*/ 0 h 624838"/>
                            <a:gd name="connsiteX1" fmla="*/ 200025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4" fmla="*/ 1738313 w 1738313"/>
                            <a:gd name="connsiteY4" fmla="*/ 557212 h 624838"/>
                            <a:gd name="connsiteX0" fmla="*/ 0 w 1738313"/>
                            <a:gd name="connsiteY0" fmla="*/ 0 h 624838"/>
                            <a:gd name="connsiteX1" fmla="*/ 261938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4" fmla="*/ 1738313 w 1738313"/>
                            <a:gd name="connsiteY4" fmla="*/ 557212 h 624838"/>
                            <a:gd name="connsiteX0" fmla="*/ 0 w 1738313"/>
                            <a:gd name="connsiteY0" fmla="*/ 0 h 662348"/>
                            <a:gd name="connsiteX1" fmla="*/ 261938 w 1738313"/>
                            <a:gd name="connsiteY1" fmla="*/ 495300 h 662348"/>
                            <a:gd name="connsiteX2" fmla="*/ 933450 w 1738313"/>
                            <a:gd name="connsiteY2" fmla="*/ 623887 h 662348"/>
                            <a:gd name="connsiteX3" fmla="*/ 1738313 w 1738313"/>
                            <a:gd name="connsiteY3" fmla="*/ 557212 h 662348"/>
                            <a:gd name="connsiteX4" fmla="*/ 1738313 w 1738313"/>
                            <a:gd name="connsiteY4" fmla="*/ 557212 h 662348"/>
                            <a:gd name="connsiteX0" fmla="*/ 0 w 1738313"/>
                            <a:gd name="connsiteY0" fmla="*/ 0 h 662348"/>
                            <a:gd name="connsiteX1" fmla="*/ 261938 w 1738313"/>
                            <a:gd name="connsiteY1" fmla="*/ 495300 h 662348"/>
                            <a:gd name="connsiteX2" fmla="*/ 933450 w 1738313"/>
                            <a:gd name="connsiteY2" fmla="*/ 623887 h 662348"/>
                            <a:gd name="connsiteX3" fmla="*/ 1738313 w 1738313"/>
                            <a:gd name="connsiteY3" fmla="*/ 557212 h 662348"/>
                            <a:gd name="connsiteX0" fmla="*/ 0 w 1738313"/>
                            <a:gd name="connsiteY0" fmla="*/ 0 h 624838"/>
                            <a:gd name="connsiteX1" fmla="*/ 261938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0" fmla="*/ 0 w 1519238"/>
                            <a:gd name="connsiteY0" fmla="*/ 0 h 625026"/>
                            <a:gd name="connsiteX1" fmla="*/ 261938 w 1519238"/>
                            <a:gd name="connsiteY1" fmla="*/ 495300 h 625026"/>
                            <a:gd name="connsiteX2" fmla="*/ 933450 w 1519238"/>
                            <a:gd name="connsiteY2" fmla="*/ 623887 h 625026"/>
                            <a:gd name="connsiteX3" fmla="*/ 1519238 w 1519238"/>
                            <a:gd name="connsiteY3" fmla="*/ 447674 h 625026"/>
                            <a:gd name="connsiteX0" fmla="*/ 0 w 1562100"/>
                            <a:gd name="connsiteY0" fmla="*/ 0 h 671511"/>
                            <a:gd name="connsiteX1" fmla="*/ 261938 w 1562100"/>
                            <a:gd name="connsiteY1" fmla="*/ 495300 h 671511"/>
                            <a:gd name="connsiteX2" fmla="*/ 933450 w 1562100"/>
                            <a:gd name="connsiteY2" fmla="*/ 623887 h 671511"/>
                            <a:gd name="connsiteX3" fmla="*/ 1562100 w 1562100"/>
                            <a:gd name="connsiteY3" fmla="*/ 671511 h 671511"/>
                            <a:gd name="connsiteX0" fmla="*/ 0 w 1528763"/>
                            <a:gd name="connsiteY0" fmla="*/ 0 h 624666"/>
                            <a:gd name="connsiteX1" fmla="*/ 261938 w 1528763"/>
                            <a:gd name="connsiteY1" fmla="*/ 495300 h 624666"/>
                            <a:gd name="connsiteX2" fmla="*/ 933450 w 1528763"/>
                            <a:gd name="connsiteY2" fmla="*/ 623887 h 624666"/>
                            <a:gd name="connsiteX3" fmla="*/ 1528763 w 1528763"/>
                            <a:gd name="connsiteY3" fmla="*/ 552449 h 624666"/>
                            <a:gd name="connsiteX0" fmla="*/ 0 w 1119188"/>
                            <a:gd name="connsiteY0" fmla="*/ 0 h 1871662"/>
                            <a:gd name="connsiteX1" fmla="*/ 261938 w 1119188"/>
                            <a:gd name="connsiteY1" fmla="*/ 495300 h 1871662"/>
                            <a:gd name="connsiteX2" fmla="*/ 933450 w 1119188"/>
                            <a:gd name="connsiteY2" fmla="*/ 623887 h 1871662"/>
                            <a:gd name="connsiteX3" fmla="*/ 1119188 w 1119188"/>
                            <a:gd name="connsiteY3" fmla="*/ 1871662 h 1871662"/>
                            <a:gd name="connsiteX0" fmla="*/ 0 w 1144866"/>
                            <a:gd name="connsiteY0" fmla="*/ 0 h 1871662"/>
                            <a:gd name="connsiteX1" fmla="*/ 261938 w 1144866"/>
                            <a:gd name="connsiteY1" fmla="*/ 495300 h 1871662"/>
                            <a:gd name="connsiteX2" fmla="*/ 933450 w 1144866"/>
                            <a:gd name="connsiteY2" fmla="*/ 623887 h 1871662"/>
                            <a:gd name="connsiteX3" fmla="*/ 1119188 w 1144866"/>
                            <a:gd name="connsiteY3" fmla="*/ 1871662 h 1871662"/>
                            <a:gd name="connsiteX0" fmla="*/ 0 w 1126956"/>
                            <a:gd name="connsiteY0" fmla="*/ 0 h 1871662"/>
                            <a:gd name="connsiteX1" fmla="*/ 261938 w 1126956"/>
                            <a:gd name="connsiteY1" fmla="*/ 495300 h 1871662"/>
                            <a:gd name="connsiteX2" fmla="*/ 933450 w 1126956"/>
                            <a:gd name="connsiteY2" fmla="*/ 623887 h 1871662"/>
                            <a:gd name="connsiteX3" fmla="*/ 1119188 w 1126956"/>
                            <a:gd name="connsiteY3" fmla="*/ 1871662 h 1871662"/>
                            <a:gd name="connsiteX0" fmla="*/ 0 w 1725404"/>
                            <a:gd name="connsiteY0" fmla="*/ 0 h 623974"/>
                            <a:gd name="connsiteX1" fmla="*/ 261938 w 1725404"/>
                            <a:gd name="connsiteY1" fmla="*/ 495300 h 623974"/>
                            <a:gd name="connsiteX2" fmla="*/ 933450 w 1725404"/>
                            <a:gd name="connsiteY2" fmla="*/ 623887 h 623974"/>
                            <a:gd name="connsiteX3" fmla="*/ 1724026 w 1725404"/>
                            <a:gd name="connsiteY3" fmla="*/ 538162 h 623974"/>
                            <a:gd name="connsiteX0" fmla="*/ 0 w 1724026"/>
                            <a:gd name="connsiteY0" fmla="*/ 0 h 624027"/>
                            <a:gd name="connsiteX1" fmla="*/ 261938 w 1724026"/>
                            <a:gd name="connsiteY1" fmla="*/ 495300 h 624027"/>
                            <a:gd name="connsiteX2" fmla="*/ 933450 w 1724026"/>
                            <a:gd name="connsiteY2" fmla="*/ 623887 h 624027"/>
                            <a:gd name="connsiteX3" fmla="*/ 1724026 w 1724026"/>
                            <a:gd name="connsiteY3" fmla="*/ 538162 h 624027"/>
                            <a:gd name="connsiteX0" fmla="*/ 0 w 1724026"/>
                            <a:gd name="connsiteY0" fmla="*/ 0 h 690525"/>
                            <a:gd name="connsiteX1" fmla="*/ 261938 w 1724026"/>
                            <a:gd name="connsiteY1" fmla="*/ 495300 h 690525"/>
                            <a:gd name="connsiteX2" fmla="*/ 933450 w 1724026"/>
                            <a:gd name="connsiteY2" fmla="*/ 623887 h 690525"/>
                            <a:gd name="connsiteX3" fmla="*/ 1724026 w 1724026"/>
                            <a:gd name="connsiteY3" fmla="*/ 538162 h 690525"/>
                            <a:gd name="connsiteX0" fmla="*/ 0 w 1752601"/>
                            <a:gd name="connsiteY0" fmla="*/ 0 h 624605"/>
                            <a:gd name="connsiteX1" fmla="*/ 261938 w 1752601"/>
                            <a:gd name="connsiteY1" fmla="*/ 495300 h 624605"/>
                            <a:gd name="connsiteX2" fmla="*/ 933450 w 1752601"/>
                            <a:gd name="connsiteY2" fmla="*/ 623887 h 624605"/>
                            <a:gd name="connsiteX3" fmla="*/ 1752601 w 1752601"/>
                            <a:gd name="connsiteY3" fmla="*/ 585787 h 624605"/>
                            <a:gd name="connsiteX0" fmla="*/ 0 w 1752601"/>
                            <a:gd name="connsiteY0" fmla="*/ 0 h 687064"/>
                            <a:gd name="connsiteX1" fmla="*/ 261938 w 1752601"/>
                            <a:gd name="connsiteY1" fmla="*/ 495300 h 687064"/>
                            <a:gd name="connsiteX2" fmla="*/ 933450 w 1752601"/>
                            <a:gd name="connsiteY2" fmla="*/ 623887 h 687064"/>
                            <a:gd name="connsiteX3" fmla="*/ 1752601 w 1752601"/>
                            <a:gd name="connsiteY3" fmla="*/ 585787 h 687064"/>
                            <a:gd name="connsiteX0" fmla="*/ 0 w 1752601"/>
                            <a:gd name="connsiteY0" fmla="*/ 0 h 680846"/>
                            <a:gd name="connsiteX1" fmla="*/ 261938 w 1752601"/>
                            <a:gd name="connsiteY1" fmla="*/ 495300 h 680846"/>
                            <a:gd name="connsiteX2" fmla="*/ 933450 w 1752601"/>
                            <a:gd name="connsiteY2" fmla="*/ 623887 h 680846"/>
                            <a:gd name="connsiteX3" fmla="*/ 1752601 w 1752601"/>
                            <a:gd name="connsiteY3" fmla="*/ 585787 h 680846"/>
                            <a:gd name="connsiteX0" fmla="*/ 0 w 1752601"/>
                            <a:gd name="connsiteY0" fmla="*/ 0 h 680846"/>
                            <a:gd name="connsiteX1" fmla="*/ 261938 w 1752601"/>
                            <a:gd name="connsiteY1" fmla="*/ 495300 h 680846"/>
                            <a:gd name="connsiteX2" fmla="*/ 933450 w 1752601"/>
                            <a:gd name="connsiteY2" fmla="*/ 623887 h 680846"/>
                            <a:gd name="connsiteX3" fmla="*/ 1752601 w 1752601"/>
                            <a:gd name="connsiteY3" fmla="*/ 585787 h 680846"/>
                            <a:gd name="connsiteX0" fmla="*/ 0 w 1752601"/>
                            <a:gd name="connsiteY0" fmla="*/ 0 h 683305"/>
                            <a:gd name="connsiteX1" fmla="*/ 261938 w 1752601"/>
                            <a:gd name="connsiteY1" fmla="*/ 495300 h 683305"/>
                            <a:gd name="connsiteX2" fmla="*/ 933450 w 1752601"/>
                            <a:gd name="connsiteY2" fmla="*/ 623887 h 683305"/>
                            <a:gd name="connsiteX3" fmla="*/ 1752601 w 1752601"/>
                            <a:gd name="connsiteY3" fmla="*/ 585787 h 683305"/>
                            <a:gd name="connsiteX0" fmla="*/ 0 w 1752601"/>
                            <a:gd name="connsiteY0" fmla="*/ 0 h 677082"/>
                            <a:gd name="connsiteX1" fmla="*/ 261938 w 1752601"/>
                            <a:gd name="connsiteY1" fmla="*/ 495300 h 677082"/>
                            <a:gd name="connsiteX2" fmla="*/ 933450 w 1752601"/>
                            <a:gd name="connsiteY2" fmla="*/ 623887 h 677082"/>
                            <a:gd name="connsiteX3" fmla="*/ 1752601 w 1752601"/>
                            <a:gd name="connsiteY3" fmla="*/ 585787 h 677082"/>
                            <a:gd name="connsiteX0" fmla="*/ 0 w 1752601"/>
                            <a:gd name="connsiteY0" fmla="*/ 0 h 623887"/>
                            <a:gd name="connsiteX1" fmla="*/ 933450 w 1752601"/>
                            <a:gd name="connsiteY1" fmla="*/ 623887 h 623887"/>
                            <a:gd name="connsiteX2" fmla="*/ 1752601 w 1752601"/>
                            <a:gd name="connsiteY2" fmla="*/ 585787 h 623887"/>
                            <a:gd name="connsiteX0" fmla="*/ 0 w 1752601"/>
                            <a:gd name="connsiteY0" fmla="*/ 0 h 645616"/>
                            <a:gd name="connsiteX1" fmla="*/ 933450 w 1752601"/>
                            <a:gd name="connsiteY1" fmla="*/ 623887 h 645616"/>
                            <a:gd name="connsiteX2" fmla="*/ 1752601 w 1752601"/>
                            <a:gd name="connsiteY2" fmla="*/ 585787 h 645616"/>
                            <a:gd name="connsiteX0" fmla="*/ 0 w 1752601"/>
                            <a:gd name="connsiteY0" fmla="*/ 0 h 660981"/>
                            <a:gd name="connsiteX1" fmla="*/ 933450 w 1752601"/>
                            <a:gd name="connsiteY1" fmla="*/ 623887 h 660981"/>
                            <a:gd name="connsiteX2" fmla="*/ 1752601 w 1752601"/>
                            <a:gd name="connsiteY2" fmla="*/ 585787 h 660981"/>
                            <a:gd name="connsiteX0" fmla="*/ 0 w 1752601"/>
                            <a:gd name="connsiteY0" fmla="*/ 0 h 715792"/>
                            <a:gd name="connsiteX1" fmla="*/ 704850 w 1752601"/>
                            <a:gd name="connsiteY1" fmla="*/ 681037 h 715792"/>
                            <a:gd name="connsiteX2" fmla="*/ 1752601 w 1752601"/>
                            <a:gd name="connsiteY2" fmla="*/ 585787 h 715792"/>
                            <a:gd name="connsiteX0" fmla="*/ 0 w 1752601"/>
                            <a:gd name="connsiteY0" fmla="*/ 0 h 687313"/>
                            <a:gd name="connsiteX1" fmla="*/ 704850 w 1752601"/>
                            <a:gd name="connsiteY1" fmla="*/ 681037 h 687313"/>
                            <a:gd name="connsiteX2" fmla="*/ 1752601 w 1752601"/>
                            <a:gd name="connsiteY2" fmla="*/ 585787 h 687313"/>
                            <a:gd name="connsiteX0" fmla="*/ 0 w 1752601"/>
                            <a:gd name="connsiteY0" fmla="*/ 0 h 710671"/>
                            <a:gd name="connsiteX1" fmla="*/ 704850 w 1752601"/>
                            <a:gd name="connsiteY1" fmla="*/ 681037 h 710671"/>
                            <a:gd name="connsiteX2" fmla="*/ 1752601 w 1752601"/>
                            <a:gd name="connsiteY2" fmla="*/ 585787 h 710671"/>
                            <a:gd name="connsiteX0" fmla="*/ 0 w 1752601"/>
                            <a:gd name="connsiteY0" fmla="*/ 0 h 617283"/>
                            <a:gd name="connsiteX1" fmla="*/ 704850 w 1752601"/>
                            <a:gd name="connsiteY1" fmla="*/ 604837 h 617283"/>
                            <a:gd name="connsiteX2" fmla="*/ 1752601 w 1752601"/>
                            <a:gd name="connsiteY2" fmla="*/ 509587 h 617283"/>
                            <a:gd name="connsiteX0" fmla="*/ 0 w 1752601"/>
                            <a:gd name="connsiteY0" fmla="*/ 0 h 617283"/>
                            <a:gd name="connsiteX1" fmla="*/ 704850 w 1752601"/>
                            <a:gd name="connsiteY1" fmla="*/ 604837 h 617283"/>
                            <a:gd name="connsiteX2" fmla="*/ 1752601 w 1752601"/>
                            <a:gd name="connsiteY2" fmla="*/ 509587 h 617283"/>
                            <a:gd name="connsiteX0" fmla="*/ 0 w 1752601"/>
                            <a:gd name="connsiteY0" fmla="*/ 0 h 623318"/>
                            <a:gd name="connsiteX1" fmla="*/ 704850 w 1752601"/>
                            <a:gd name="connsiteY1" fmla="*/ 604837 h 623318"/>
                            <a:gd name="connsiteX2" fmla="*/ 1752601 w 1752601"/>
                            <a:gd name="connsiteY2" fmla="*/ 509587 h 623318"/>
                            <a:gd name="connsiteX0" fmla="*/ 0 w 1752601"/>
                            <a:gd name="connsiteY0" fmla="*/ 0 h 609861"/>
                            <a:gd name="connsiteX1" fmla="*/ 704850 w 1752601"/>
                            <a:gd name="connsiteY1" fmla="*/ 604837 h 609861"/>
                            <a:gd name="connsiteX2" fmla="*/ 1752601 w 1752601"/>
                            <a:gd name="connsiteY2" fmla="*/ 509587 h 609861"/>
                            <a:gd name="connsiteX0" fmla="*/ 0 w 1752601"/>
                            <a:gd name="connsiteY0" fmla="*/ 0 h 626014"/>
                            <a:gd name="connsiteX1" fmla="*/ 704850 w 1752601"/>
                            <a:gd name="connsiteY1" fmla="*/ 604837 h 626014"/>
                            <a:gd name="connsiteX2" fmla="*/ 1752601 w 1752601"/>
                            <a:gd name="connsiteY2" fmla="*/ 509587 h 626014"/>
                            <a:gd name="connsiteX0" fmla="*/ 0 w 1752601"/>
                            <a:gd name="connsiteY0" fmla="*/ 0 h 626014"/>
                            <a:gd name="connsiteX1" fmla="*/ 704850 w 1752601"/>
                            <a:gd name="connsiteY1" fmla="*/ 604837 h 626014"/>
                            <a:gd name="connsiteX2" fmla="*/ 1752601 w 1752601"/>
                            <a:gd name="connsiteY2" fmla="*/ 509587 h 626014"/>
                            <a:gd name="connsiteX0" fmla="*/ 0 w 1752601"/>
                            <a:gd name="connsiteY0" fmla="*/ 0 h 622009"/>
                            <a:gd name="connsiteX1" fmla="*/ 704850 w 1752601"/>
                            <a:gd name="connsiteY1" fmla="*/ 604837 h 622009"/>
                            <a:gd name="connsiteX2" fmla="*/ 1752601 w 1752601"/>
                            <a:gd name="connsiteY2" fmla="*/ 509587 h 622009"/>
                            <a:gd name="connsiteX0" fmla="*/ 0 w 1752601"/>
                            <a:gd name="connsiteY0" fmla="*/ 0 h 623876"/>
                            <a:gd name="connsiteX1" fmla="*/ 704850 w 1752601"/>
                            <a:gd name="connsiteY1" fmla="*/ 604837 h 623876"/>
                            <a:gd name="connsiteX2" fmla="*/ 1752601 w 1752601"/>
                            <a:gd name="connsiteY2" fmla="*/ 509587 h 623876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10958"/>
                            <a:gd name="connsiteX1" fmla="*/ 704850 w 1752601"/>
                            <a:gd name="connsiteY1" fmla="*/ 604837 h 610958"/>
                            <a:gd name="connsiteX2" fmla="*/ 1752601 w 1752601"/>
                            <a:gd name="connsiteY2" fmla="*/ 509587 h 610958"/>
                            <a:gd name="connsiteX0" fmla="*/ 0 w 1752601"/>
                            <a:gd name="connsiteY0" fmla="*/ 0 h 614413"/>
                            <a:gd name="connsiteX1" fmla="*/ 704850 w 1752601"/>
                            <a:gd name="connsiteY1" fmla="*/ 604837 h 614413"/>
                            <a:gd name="connsiteX2" fmla="*/ 1752601 w 1752601"/>
                            <a:gd name="connsiteY2" fmla="*/ 509587 h 614413"/>
                            <a:gd name="connsiteX0" fmla="*/ 0 w 1752601"/>
                            <a:gd name="connsiteY0" fmla="*/ 0 h 605639"/>
                            <a:gd name="connsiteX1" fmla="*/ 704850 w 1752601"/>
                            <a:gd name="connsiteY1" fmla="*/ 604837 h 605639"/>
                            <a:gd name="connsiteX2" fmla="*/ 1752601 w 1752601"/>
                            <a:gd name="connsiteY2" fmla="*/ 509587 h 6056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752601" h="605639">
                              <a:moveTo>
                                <a:pt x="0" y="0"/>
                              </a:moveTo>
                              <a:cubicBezTo>
                                <a:pt x="180223" y="573841"/>
                                <a:pt x="503279" y="612670"/>
                                <a:pt x="704850" y="604837"/>
                              </a:cubicBezTo>
                              <a:cubicBezTo>
                                <a:pt x="906421" y="597004"/>
                                <a:pt x="1218206" y="215511"/>
                                <a:pt x="1752601" y="509587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headEnd type="none" w="med" len="med"/>
                          <a:tailEnd type="non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sp>
                      <p:nvSpPr>
                        <p:cNvPr id="4662" name="Oval 4661">
                          <a:extLst>
                            <a:ext uri="{FF2B5EF4-FFF2-40B4-BE49-F238E27FC236}">
                              <a16:creationId xmlns:a16="http://schemas.microsoft.com/office/drawing/2014/main" id="{23BC2E01-37BA-5640-A957-8836F744D6B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8326282" y="3359616"/>
                          <a:ext cx="108000" cy="1080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</p:grpSp>
                  <p:sp>
                    <p:nvSpPr>
                      <p:cNvPr id="4658" name="Freeform 4657">
                        <a:extLst>
                          <a:ext uri="{FF2B5EF4-FFF2-40B4-BE49-F238E27FC236}">
                            <a16:creationId xmlns:a16="http://schemas.microsoft.com/office/drawing/2014/main" id="{41BF2F1F-B99E-8847-9BCB-1488CD234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002" y="4056236"/>
                        <a:ext cx="573466" cy="1065088"/>
                      </a:xfrm>
                      <a:custGeom>
                        <a:avLst/>
                        <a:gdLst>
                          <a:gd name="connsiteX0" fmla="*/ 15903 w 504385"/>
                          <a:gd name="connsiteY0" fmla="*/ 0 h 691764"/>
                          <a:gd name="connsiteX1" fmla="*/ 469127 w 504385"/>
                          <a:gd name="connsiteY1" fmla="*/ 230588 h 691764"/>
                          <a:gd name="connsiteX2" fmla="*/ 421419 w 504385"/>
                          <a:gd name="connsiteY2" fmla="*/ 554604 h 691764"/>
                          <a:gd name="connsiteX3" fmla="*/ 0 w 504385"/>
                          <a:gd name="connsiteY3" fmla="*/ 691764 h 691764"/>
                          <a:gd name="connsiteX0" fmla="*/ 15903 w 504385"/>
                          <a:gd name="connsiteY0" fmla="*/ 0 h 691764"/>
                          <a:gd name="connsiteX1" fmla="*/ 469127 w 504385"/>
                          <a:gd name="connsiteY1" fmla="*/ 230588 h 691764"/>
                          <a:gd name="connsiteX2" fmla="*/ 421419 w 504385"/>
                          <a:gd name="connsiteY2" fmla="*/ 554604 h 691764"/>
                          <a:gd name="connsiteX3" fmla="*/ 0 w 504385"/>
                          <a:gd name="connsiteY3" fmla="*/ 691764 h 691764"/>
                          <a:gd name="connsiteX0" fmla="*/ 15903 w 505866"/>
                          <a:gd name="connsiteY0" fmla="*/ 0 h 691764"/>
                          <a:gd name="connsiteX1" fmla="*/ 471114 w 505866"/>
                          <a:gd name="connsiteY1" fmla="*/ 260405 h 691764"/>
                          <a:gd name="connsiteX2" fmla="*/ 421419 w 505866"/>
                          <a:gd name="connsiteY2" fmla="*/ 554604 h 691764"/>
                          <a:gd name="connsiteX3" fmla="*/ 0 w 505866"/>
                          <a:gd name="connsiteY3" fmla="*/ 691764 h 691764"/>
                          <a:gd name="connsiteX0" fmla="*/ 15903 w 517316"/>
                          <a:gd name="connsiteY0" fmla="*/ 0 h 691764"/>
                          <a:gd name="connsiteX1" fmla="*/ 471114 w 517316"/>
                          <a:gd name="connsiteY1" fmla="*/ 260405 h 691764"/>
                          <a:gd name="connsiteX2" fmla="*/ 421419 w 517316"/>
                          <a:gd name="connsiteY2" fmla="*/ 554604 h 691764"/>
                          <a:gd name="connsiteX3" fmla="*/ 0 w 517316"/>
                          <a:gd name="connsiteY3" fmla="*/ 691764 h 691764"/>
                          <a:gd name="connsiteX0" fmla="*/ 19879 w 505573"/>
                          <a:gd name="connsiteY0" fmla="*/ 0 h 663934"/>
                          <a:gd name="connsiteX1" fmla="*/ 471114 w 505573"/>
                          <a:gd name="connsiteY1" fmla="*/ 232575 h 663934"/>
                          <a:gd name="connsiteX2" fmla="*/ 421419 w 505573"/>
                          <a:gd name="connsiteY2" fmla="*/ 526774 h 663934"/>
                          <a:gd name="connsiteX3" fmla="*/ 0 w 505573"/>
                          <a:gd name="connsiteY3" fmla="*/ 663934 h 663934"/>
                          <a:gd name="connsiteX0" fmla="*/ 19879 w 504091"/>
                          <a:gd name="connsiteY0" fmla="*/ 0 h 663934"/>
                          <a:gd name="connsiteX1" fmla="*/ 469126 w 504091"/>
                          <a:gd name="connsiteY1" fmla="*/ 262392 h 663934"/>
                          <a:gd name="connsiteX2" fmla="*/ 421419 w 504091"/>
                          <a:gd name="connsiteY2" fmla="*/ 526774 h 663934"/>
                          <a:gd name="connsiteX3" fmla="*/ 0 w 504091"/>
                          <a:gd name="connsiteY3" fmla="*/ 663934 h 663934"/>
                          <a:gd name="connsiteX0" fmla="*/ 19879 w 518234"/>
                          <a:gd name="connsiteY0" fmla="*/ 0 h 663934"/>
                          <a:gd name="connsiteX1" fmla="*/ 469126 w 518234"/>
                          <a:gd name="connsiteY1" fmla="*/ 262392 h 663934"/>
                          <a:gd name="connsiteX2" fmla="*/ 421419 w 518234"/>
                          <a:gd name="connsiteY2" fmla="*/ 526774 h 663934"/>
                          <a:gd name="connsiteX3" fmla="*/ 0 w 518234"/>
                          <a:gd name="connsiteY3" fmla="*/ 663934 h 663934"/>
                          <a:gd name="connsiteX0" fmla="*/ 19879 w 530997"/>
                          <a:gd name="connsiteY0" fmla="*/ 0 h 663934"/>
                          <a:gd name="connsiteX1" fmla="*/ 469126 w 530997"/>
                          <a:gd name="connsiteY1" fmla="*/ 262392 h 663934"/>
                          <a:gd name="connsiteX2" fmla="*/ 421419 w 530997"/>
                          <a:gd name="connsiteY2" fmla="*/ 526774 h 663934"/>
                          <a:gd name="connsiteX3" fmla="*/ 0 w 530997"/>
                          <a:gd name="connsiteY3" fmla="*/ 663934 h 663934"/>
                          <a:gd name="connsiteX0" fmla="*/ 19879 w 538612"/>
                          <a:gd name="connsiteY0" fmla="*/ 0 h 663934"/>
                          <a:gd name="connsiteX1" fmla="*/ 469126 w 538612"/>
                          <a:gd name="connsiteY1" fmla="*/ 262392 h 663934"/>
                          <a:gd name="connsiteX2" fmla="*/ 421419 w 538612"/>
                          <a:gd name="connsiteY2" fmla="*/ 526774 h 663934"/>
                          <a:gd name="connsiteX3" fmla="*/ 0 w 538612"/>
                          <a:gd name="connsiteY3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6515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6515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0552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0552 h 663934"/>
                          <a:gd name="connsiteX4" fmla="*/ 0 w 508840"/>
                          <a:gd name="connsiteY4" fmla="*/ 663934 h 663934"/>
                          <a:gd name="connsiteX0" fmla="*/ 0 w 488961"/>
                          <a:gd name="connsiteY0" fmla="*/ 0 h 1101256"/>
                          <a:gd name="connsiteX1" fmla="*/ 449247 w 488961"/>
                          <a:gd name="connsiteY1" fmla="*/ 262392 h 1101256"/>
                          <a:gd name="connsiteX2" fmla="*/ 401540 w 488961"/>
                          <a:gd name="connsiteY2" fmla="*/ 526774 h 1101256"/>
                          <a:gd name="connsiteX3" fmla="*/ 84808 w 488961"/>
                          <a:gd name="connsiteY3" fmla="*/ 640552 h 1101256"/>
                          <a:gd name="connsiteX4" fmla="*/ 413467 w 488961"/>
                          <a:gd name="connsiteY4" fmla="*/ 1101256 h 1101256"/>
                          <a:gd name="connsiteX0" fmla="*/ 42421 w 536363"/>
                          <a:gd name="connsiteY0" fmla="*/ 0 h 1101256"/>
                          <a:gd name="connsiteX1" fmla="*/ 491668 w 536363"/>
                          <a:gd name="connsiteY1" fmla="*/ 262392 h 1101256"/>
                          <a:gd name="connsiteX2" fmla="*/ 443961 w 536363"/>
                          <a:gd name="connsiteY2" fmla="*/ 526774 h 1101256"/>
                          <a:gd name="connsiteX3" fmla="*/ 8 w 536363"/>
                          <a:gd name="connsiteY3" fmla="*/ 718077 h 1101256"/>
                          <a:gd name="connsiteX4" fmla="*/ 455888 w 536363"/>
                          <a:gd name="connsiteY4" fmla="*/ 1101256 h 1101256"/>
                          <a:gd name="connsiteX0" fmla="*/ 42421 w 527593"/>
                          <a:gd name="connsiteY0" fmla="*/ 0 h 1101256"/>
                          <a:gd name="connsiteX1" fmla="*/ 491668 w 527593"/>
                          <a:gd name="connsiteY1" fmla="*/ 262392 h 1101256"/>
                          <a:gd name="connsiteX2" fmla="*/ 443961 w 527593"/>
                          <a:gd name="connsiteY2" fmla="*/ 526774 h 1101256"/>
                          <a:gd name="connsiteX3" fmla="*/ 8 w 527593"/>
                          <a:gd name="connsiteY3" fmla="*/ 718077 h 1101256"/>
                          <a:gd name="connsiteX4" fmla="*/ 455888 w 527593"/>
                          <a:gd name="connsiteY4" fmla="*/ 1101256 h 1101256"/>
                          <a:gd name="connsiteX0" fmla="*/ 42421 w 528547"/>
                          <a:gd name="connsiteY0" fmla="*/ 0 h 1101256"/>
                          <a:gd name="connsiteX1" fmla="*/ 491668 w 528547"/>
                          <a:gd name="connsiteY1" fmla="*/ 262392 h 1101256"/>
                          <a:gd name="connsiteX2" fmla="*/ 443961 w 528547"/>
                          <a:gd name="connsiteY2" fmla="*/ 526774 h 1101256"/>
                          <a:gd name="connsiteX3" fmla="*/ 8 w 528547"/>
                          <a:gd name="connsiteY3" fmla="*/ 718077 h 1101256"/>
                          <a:gd name="connsiteX4" fmla="*/ 455888 w 528547"/>
                          <a:gd name="connsiteY4" fmla="*/ 1101256 h 1101256"/>
                          <a:gd name="connsiteX0" fmla="*/ 42421 w 533332"/>
                          <a:gd name="connsiteY0" fmla="*/ 0 h 1101256"/>
                          <a:gd name="connsiteX1" fmla="*/ 491668 w 533332"/>
                          <a:gd name="connsiteY1" fmla="*/ 262392 h 1101256"/>
                          <a:gd name="connsiteX2" fmla="*/ 443961 w 533332"/>
                          <a:gd name="connsiteY2" fmla="*/ 526774 h 1101256"/>
                          <a:gd name="connsiteX3" fmla="*/ 8 w 533332"/>
                          <a:gd name="connsiteY3" fmla="*/ 718077 h 1101256"/>
                          <a:gd name="connsiteX4" fmla="*/ 455888 w 533332"/>
                          <a:gd name="connsiteY4" fmla="*/ 1101256 h 1101256"/>
                          <a:gd name="connsiteX0" fmla="*/ 42993 w 533904"/>
                          <a:gd name="connsiteY0" fmla="*/ 0 h 1101256"/>
                          <a:gd name="connsiteX1" fmla="*/ 492240 w 533904"/>
                          <a:gd name="connsiteY1" fmla="*/ 262392 h 1101256"/>
                          <a:gd name="connsiteX2" fmla="*/ 444533 w 533904"/>
                          <a:gd name="connsiteY2" fmla="*/ 526774 h 1101256"/>
                          <a:gd name="connsiteX3" fmla="*/ 580 w 533904"/>
                          <a:gd name="connsiteY3" fmla="*/ 718077 h 1101256"/>
                          <a:gd name="connsiteX4" fmla="*/ 456460 w 533904"/>
                          <a:gd name="connsiteY4" fmla="*/ 1101256 h 1101256"/>
                          <a:gd name="connsiteX0" fmla="*/ 42432 w 533343"/>
                          <a:gd name="connsiteY0" fmla="*/ 0 h 1101256"/>
                          <a:gd name="connsiteX1" fmla="*/ 491679 w 533343"/>
                          <a:gd name="connsiteY1" fmla="*/ 262392 h 1101256"/>
                          <a:gd name="connsiteX2" fmla="*/ 443972 w 533343"/>
                          <a:gd name="connsiteY2" fmla="*/ 526774 h 1101256"/>
                          <a:gd name="connsiteX3" fmla="*/ 19 w 533343"/>
                          <a:gd name="connsiteY3" fmla="*/ 718077 h 1101256"/>
                          <a:gd name="connsiteX4" fmla="*/ 455899 w 533343"/>
                          <a:gd name="connsiteY4" fmla="*/ 1101256 h 1101256"/>
                          <a:gd name="connsiteX0" fmla="*/ 40617 w 530513"/>
                          <a:gd name="connsiteY0" fmla="*/ 0 h 1101256"/>
                          <a:gd name="connsiteX1" fmla="*/ 489864 w 530513"/>
                          <a:gd name="connsiteY1" fmla="*/ 262392 h 1101256"/>
                          <a:gd name="connsiteX2" fmla="*/ 442157 w 530513"/>
                          <a:gd name="connsiteY2" fmla="*/ 526774 h 1101256"/>
                          <a:gd name="connsiteX3" fmla="*/ 19 w 530513"/>
                          <a:gd name="connsiteY3" fmla="*/ 739927 h 1101256"/>
                          <a:gd name="connsiteX4" fmla="*/ 454084 w 530513"/>
                          <a:gd name="connsiteY4" fmla="*/ 1101256 h 1101256"/>
                          <a:gd name="connsiteX0" fmla="*/ 40617 w 540890"/>
                          <a:gd name="connsiteY0" fmla="*/ 0 h 1101256"/>
                          <a:gd name="connsiteX1" fmla="*/ 489864 w 540890"/>
                          <a:gd name="connsiteY1" fmla="*/ 262392 h 1101256"/>
                          <a:gd name="connsiteX2" fmla="*/ 442157 w 540890"/>
                          <a:gd name="connsiteY2" fmla="*/ 526774 h 1101256"/>
                          <a:gd name="connsiteX3" fmla="*/ 19 w 540890"/>
                          <a:gd name="connsiteY3" fmla="*/ 739927 h 1101256"/>
                          <a:gd name="connsiteX4" fmla="*/ 454084 w 540890"/>
                          <a:gd name="connsiteY4" fmla="*/ 1101256 h 1101256"/>
                          <a:gd name="connsiteX0" fmla="*/ 40617 w 541464"/>
                          <a:gd name="connsiteY0" fmla="*/ 0 h 1101256"/>
                          <a:gd name="connsiteX1" fmla="*/ 489864 w 541464"/>
                          <a:gd name="connsiteY1" fmla="*/ 262392 h 1101256"/>
                          <a:gd name="connsiteX2" fmla="*/ 442157 w 541464"/>
                          <a:gd name="connsiteY2" fmla="*/ 526774 h 1101256"/>
                          <a:gd name="connsiteX3" fmla="*/ 19 w 541464"/>
                          <a:gd name="connsiteY3" fmla="*/ 739927 h 1101256"/>
                          <a:gd name="connsiteX4" fmla="*/ 454084 w 541464"/>
                          <a:gd name="connsiteY4" fmla="*/ 1101256 h 1101256"/>
                          <a:gd name="connsiteX0" fmla="*/ 40617 w 528712"/>
                          <a:gd name="connsiteY0" fmla="*/ 0 h 1101256"/>
                          <a:gd name="connsiteX1" fmla="*/ 489864 w 528712"/>
                          <a:gd name="connsiteY1" fmla="*/ 262392 h 1101256"/>
                          <a:gd name="connsiteX2" fmla="*/ 442157 w 528712"/>
                          <a:gd name="connsiteY2" fmla="*/ 526774 h 1101256"/>
                          <a:gd name="connsiteX3" fmla="*/ 19 w 528712"/>
                          <a:gd name="connsiteY3" fmla="*/ 739927 h 1101256"/>
                          <a:gd name="connsiteX4" fmla="*/ 454084 w 528712"/>
                          <a:gd name="connsiteY4" fmla="*/ 1101256 h 1101256"/>
                          <a:gd name="connsiteX0" fmla="*/ 40617 w 522277"/>
                          <a:gd name="connsiteY0" fmla="*/ 0 h 1101256"/>
                          <a:gd name="connsiteX1" fmla="*/ 489864 w 522277"/>
                          <a:gd name="connsiteY1" fmla="*/ 262392 h 1101256"/>
                          <a:gd name="connsiteX2" fmla="*/ 442157 w 522277"/>
                          <a:gd name="connsiteY2" fmla="*/ 526774 h 1101256"/>
                          <a:gd name="connsiteX3" fmla="*/ 19 w 522277"/>
                          <a:gd name="connsiteY3" fmla="*/ 739927 h 1101256"/>
                          <a:gd name="connsiteX4" fmla="*/ 454084 w 522277"/>
                          <a:gd name="connsiteY4" fmla="*/ 1101256 h 1101256"/>
                          <a:gd name="connsiteX0" fmla="*/ 40617 w 524690"/>
                          <a:gd name="connsiteY0" fmla="*/ 0 h 1101256"/>
                          <a:gd name="connsiteX1" fmla="*/ 489864 w 524690"/>
                          <a:gd name="connsiteY1" fmla="*/ 262392 h 1101256"/>
                          <a:gd name="connsiteX2" fmla="*/ 442157 w 524690"/>
                          <a:gd name="connsiteY2" fmla="*/ 526774 h 1101256"/>
                          <a:gd name="connsiteX3" fmla="*/ 19 w 524690"/>
                          <a:gd name="connsiteY3" fmla="*/ 739927 h 1101256"/>
                          <a:gd name="connsiteX4" fmla="*/ 454084 w 524690"/>
                          <a:gd name="connsiteY4" fmla="*/ 1101256 h 1101256"/>
                          <a:gd name="connsiteX0" fmla="*/ 40617 w 524690"/>
                          <a:gd name="connsiteY0" fmla="*/ 0 h 1101256"/>
                          <a:gd name="connsiteX1" fmla="*/ 489864 w 524690"/>
                          <a:gd name="connsiteY1" fmla="*/ 262392 h 1101256"/>
                          <a:gd name="connsiteX2" fmla="*/ 442157 w 524690"/>
                          <a:gd name="connsiteY2" fmla="*/ 526774 h 1101256"/>
                          <a:gd name="connsiteX3" fmla="*/ 19 w 524690"/>
                          <a:gd name="connsiteY3" fmla="*/ 739927 h 1101256"/>
                          <a:gd name="connsiteX4" fmla="*/ 454084 w 524690"/>
                          <a:gd name="connsiteY4" fmla="*/ 1101256 h 1101256"/>
                          <a:gd name="connsiteX0" fmla="*/ 40754 w 524827"/>
                          <a:gd name="connsiteY0" fmla="*/ 0 h 1008392"/>
                          <a:gd name="connsiteX1" fmla="*/ 490001 w 524827"/>
                          <a:gd name="connsiteY1" fmla="*/ 262392 h 1008392"/>
                          <a:gd name="connsiteX2" fmla="*/ 442294 w 524827"/>
                          <a:gd name="connsiteY2" fmla="*/ 526774 h 1008392"/>
                          <a:gd name="connsiteX3" fmla="*/ 156 w 524827"/>
                          <a:gd name="connsiteY3" fmla="*/ 739927 h 1008392"/>
                          <a:gd name="connsiteX4" fmla="*/ 495964 w 524827"/>
                          <a:gd name="connsiteY4" fmla="*/ 1008392 h 1008392"/>
                          <a:gd name="connsiteX0" fmla="*/ 68218 w 550887"/>
                          <a:gd name="connsiteY0" fmla="*/ 0 h 1008392"/>
                          <a:gd name="connsiteX1" fmla="*/ 517465 w 550887"/>
                          <a:gd name="connsiteY1" fmla="*/ 262392 h 1008392"/>
                          <a:gd name="connsiteX2" fmla="*/ 469758 w 550887"/>
                          <a:gd name="connsiteY2" fmla="*/ 526774 h 1008392"/>
                          <a:gd name="connsiteX3" fmla="*/ 106608 w 550887"/>
                          <a:gd name="connsiteY3" fmla="*/ 669087 h 1008392"/>
                          <a:gd name="connsiteX4" fmla="*/ 27620 w 550887"/>
                          <a:gd name="connsiteY4" fmla="*/ 739927 h 1008392"/>
                          <a:gd name="connsiteX5" fmla="*/ 523428 w 550887"/>
                          <a:gd name="connsiteY5" fmla="*/ 1008392 h 1008392"/>
                          <a:gd name="connsiteX0" fmla="*/ 68218 w 550887"/>
                          <a:gd name="connsiteY0" fmla="*/ 0 h 1008392"/>
                          <a:gd name="connsiteX1" fmla="*/ 517465 w 550887"/>
                          <a:gd name="connsiteY1" fmla="*/ 262392 h 1008392"/>
                          <a:gd name="connsiteX2" fmla="*/ 469758 w 550887"/>
                          <a:gd name="connsiteY2" fmla="*/ 526774 h 1008392"/>
                          <a:gd name="connsiteX3" fmla="*/ 106608 w 550887"/>
                          <a:gd name="connsiteY3" fmla="*/ 669087 h 1008392"/>
                          <a:gd name="connsiteX4" fmla="*/ 27620 w 550887"/>
                          <a:gd name="connsiteY4" fmla="*/ 739927 h 1008392"/>
                          <a:gd name="connsiteX5" fmla="*/ 523428 w 550887"/>
                          <a:gd name="connsiteY5" fmla="*/ 1008392 h 1008392"/>
                          <a:gd name="connsiteX0" fmla="*/ 0 w 482669"/>
                          <a:gd name="connsiteY0" fmla="*/ 0 h 1008392"/>
                          <a:gd name="connsiteX1" fmla="*/ 449247 w 482669"/>
                          <a:gd name="connsiteY1" fmla="*/ 262392 h 1008392"/>
                          <a:gd name="connsiteX2" fmla="*/ 401540 w 482669"/>
                          <a:gd name="connsiteY2" fmla="*/ 526774 h 1008392"/>
                          <a:gd name="connsiteX3" fmla="*/ 38390 w 482669"/>
                          <a:gd name="connsiteY3" fmla="*/ 669087 h 1008392"/>
                          <a:gd name="connsiteX4" fmla="*/ 108228 w 482669"/>
                          <a:gd name="connsiteY4" fmla="*/ 858282 h 1008392"/>
                          <a:gd name="connsiteX5" fmla="*/ 455210 w 482669"/>
                          <a:gd name="connsiteY5" fmla="*/ 1008392 h 1008392"/>
                          <a:gd name="connsiteX0" fmla="*/ 0 w 482669"/>
                          <a:gd name="connsiteY0" fmla="*/ 0 h 1008392"/>
                          <a:gd name="connsiteX1" fmla="*/ 449247 w 482669"/>
                          <a:gd name="connsiteY1" fmla="*/ 262392 h 1008392"/>
                          <a:gd name="connsiteX2" fmla="*/ 401540 w 482669"/>
                          <a:gd name="connsiteY2" fmla="*/ 526774 h 1008392"/>
                          <a:gd name="connsiteX3" fmla="*/ 38390 w 482669"/>
                          <a:gd name="connsiteY3" fmla="*/ 669087 h 1008392"/>
                          <a:gd name="connsiteX4" fmla="*/ 108228 w 482669"/>
                          <a:gd name="connsiteY4" fmla="*/ 858282 h 1008392"/>
                          <a:gd name="connsiteX5" fmla="*/ 455210 w 482669"/>
                          <a:gd name="connsiteY5" fmla="*/ 1008392 h 1008392"/>
                          <a:gd name="connsiteX0" fmla="*/ 0 w 482669"/>
                          <a:gd name="connsiteY0" fmla="*/ 0 h 1022959"/>
                          <a:gd name="connsiteX1" fmla="*/ 449247 w 482669"/>
                          <a:gd name="connsiteY1" fmla="*/ 262392 h 1022959"/>
                          <a:gd name="connsiteX2" fmla="*/ 401540 w 482669"/>
                          <a:gd name="connsiteY2" fmla="*/ 526774 h 1022959"/>
                          <a:gd name="connsiteX3" fmla="*/ 38390 w 482669"/>
                          <a:gd name="connsiteY3" fmla="*/ 669087 h 1022959"/>
                          <a:gd name="connsiteX4" fmla="*/ 108228 w 482669"/>
                          <a:gd name="connsiteY4" fmla="*/ 858282 h 1022959"/>
                          <a:gd name="connsiteX5" fmla="*/ 442505 w 482669"/>
                          <a:gd name="connsiteY5" fmla="*/ 1022959 h 1022959"/>
                          <a:gd name="connsiteX0" fmla="*/ 0 w 482669"/>
                          <a:gd name="connsiteY0" fmla="*/ 0 h 955588"/>
                          <a:gd name="connsiteX1" fmla="*/ 449247 w 482669"/>
                          <a:gd name="connsiteY1" fmla="*/ 262392 h 955588"/>
                          <a:gd name="connsiteX2" fmla="*/ 401540 w 482669"/>
                          <a:gd name="connsiteY2" fmla="*/ 526774 h 955588"/>
                          <a:gd name="connsiteX3" fmla="*/ 38390 w 482669"/>
                          <a:gd name="connsiteY3" fmla="*/ 669087 h 955588"/>
                          <a:gd name="connsiteX4" fmla="*/ 108228 w 482669"/>
                          <a:gd name="connsiteY4" fmla="*/ 858282 h 955588"/>
                          <a:gd name="connsiteX5" fmla="*/ 340867 w 482669"/>
                          <a:gd name="connsiteY5" fmla="*/ 955588 h 955588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2092"/>
                          <a:gd name="connsiteX1" fmla="*/ 449247 w 482669"/>
                          <a:gd name="connsiteY1" fmla="*/ 262392 h 1052092"/>
                          <a:gd name="connsiteX2" fmla="*/ 401540 w 482669"/>
                          <a:gd name="connsiteY2" fmla="*/ 526774 h 1052092"/>
                          <a:gd name="connsiteX3" fmla="*/ 38390 w 482669"/>
                          <a:gd name="connsiteY3" fmla="*/ 669087 h 1052092"/>
                          <a:gd name="connsiteX4" fmla="*/ 108228 w 482669"/>
                          <a:gd name="connsiteY4" fmla="*/ 858282 h 1052092"/>
                          <a:gd name="connsiteX5" fmla="*/ 457024 w 482669"/>
                          <a:gd name="connsiteY5" fmla="*/ 1052092 h 1052092"/>
                          <a:gd name="connsiteX0" fmla="*/ 0 w 482669"/>
                          <a:gd name="connsiteY0" fmla="*/ 0 h 1037525"/>
                          <a:gd name="connsiteX1" fmla="*/ 449247 w 482669"/>
                          <a:gd name="connsiteY1" fmla="*/ 262392 h 1037525"/>
                          <a:gd name="connsiteX2" fmla="*/ 401540 w 482669"/>
                          <a:gd name="connsiteY2" fmla="*/ 526774 h 1037525"/>
                          <a:gd name="connsiteX3" fmla="*/ 38390 w 482669"/>
                          <a:gd name="connsiteY3" fmla="*/ 669087 h 1037525"/>
                          <a:gd name="connsiteX4" fmla="*/ 108228 w 482669"/>
                          <a:gd name="connsiteY4" fmla="*/ 858282 h 1037525"/>
                          <a:gd name="connsiteX5" fmla="*/ 471544 w 482669"/>
                          <a:gd name="connsiteY5" fmla="*/ 1037525 h 1037525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95523 w 482669"/>
                          <a:gd name="connsiteY4" fmla="*/ 863744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95523 w 482669"/>
                          <a:gd name="connsiteY4" fmla="*/ 863744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95523 w 483524"/>
                          <a:gd name="connsiteY4" fmla="*/ 863744 h 1044809"/>
                          <a:gd name="connsiteX5" fmla="*/ 449764 w 483524"/>
                          <a:gd name="connsiteY5" fmla="*/ 1044809 h 1044809"/>
                          <a:gd name="connsiteX0" fmla="*/ 879 w 484403"/>
                          <a:gd name="connsiteY0" fmla="*/ 0 h 1044809"/>
                          <a:gd name="connsiteX1" fmla="*/ 450126 w 484403"/>
                          <a:gd name="connsiteY1" fmla="*/ 262392 h 1044809"/>
                          <a:gd name="connsiteX2" fmla="*/ 402419 w 484403"/>
                          <a:gd name="connsiteY2" fmla="*/ 526774 h 1044809"/>
                          <a:gd name="connsiteX3" fmla="*/ 39269 w 484403"/>
                          <a:gd name="connsiteY3" fmla="*/ 690937 h 1044809"/>
                          <a:gd name="connsiteX4" fmla="*/ 96402 w 484403"/>
                          <a:gd name="connsiteY4" fmla="*/ 863744 h 1044809"/>
                          <a:gd name="connsiteX5" fmla="*/ 450643 w 484403"/>
                          <a:gd name="connsiteY5" fmla="*/ 1044809 h 1044809"/>
                          <a:gd name="connsiteX0" fmla="*/ 879 w 484403"/>
                          <a:gd name="connsiteY0" fmla="*/ 0 h 1044809"/>
                          <a:gd name="connsiteX1" fmla="*/ 450126 w 484403"/>
                          <a:gd name="connsiteY1" fmla="*/ 262392 h 1044809"/>
                          <a:gd name="connsiteX2" fmla="*/ 402419 w 484403"/>
                          <a:gd name="connsiteY2" fmla="*/ 526774 h 1044809"/>
                          <a:gd name="connsiteX3" fmla="*/ 39269 w 484403"/>
                          <a:gd name="connsiteY3" fmla="*/ 690937 h 1044809"/>
                          <a:gd name="connsiteX4" fmla="*/ 96402 w 484403"/>
                          <a:gd name="connsiteY4" fmla="*/ 863744 h 1044809"/>
                          <a:gd name="connsiteX5" fmla="*/ 450643 w 484403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184455 w 483524"/>
                          <a:gd name="connsiteY4" fmla="*/ 892877 h 1044809"/>
                          <a:gd name="connsiteX5" fmla="*/ 449764 w 483524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184455 w 483524"/>
                          <a:gd name="connsiteY4" fmla="*/ 892877 h 1044809"/>
                          <a:gd name="connsiteX5" fmla="*/ 449764 w 483524"/>
                          <a:gd name="connsiteY5" fmla="*/ 1044809 h 1044809"/>
                          <a:gd name="connsiteX0" fmla="*/ 0 w 491830"/>
                          <a:gd name="connsiteY0" fmla="*/ 0 h 1044809"/>
                          <a:gd name="connsiteX1" fmla="*/ 449247 w 491830"/>
                          <a:gd name="connsiteY1" fmla="*/ 262392 h 1044809"/>
                          <a:gd name="connsiteX2" fmla="*/ 401540 w 491830"/>
                          <a:gd name="connsiteY2" fmla="*/ 526774 h 1044809"/>
                          <a:gd name="connsiteX3" fmla="*/ 38390 w 491830"/>
                          <a:gd name="connsiteY3" fmla="*/ 690937 h 1044809"/>
                          <a:gd name="connsiteX4" fmla="*/ 184455 w 491830"/>
                          <a:gd name="connsiteY4" fmla="*/ 892877 h 1044809"/>
                          <a:gd name="connsiteX5" fmla="*/ 449764 w 491830"/>
                          <a:gd name="connsiteY5" fmla="*/ 1044809 h 1044809"/>
                          <a:gd name="connsiteX0" fmla="*/ 0 w 482460"/>
                          <a:gd name="connsiteY0" fmla="*/ 0 h 1044809"/>
                          <a:gd name="connsiteX1" fmla="*/ 449247 w 482460"/>
                          <a:gd name="connsiteY1" fmla="*/ 262392 h 1044809"/>
                          <a:gd name="connsiteX2" fmla="*/ 401540 w 482460"/>
                          <a:gd name="connsiteY2" fmla="*/ 526774 h 1044809"/>
                          <a:gd name="connsiteX3" fmla="*/ 43835 w 482460"/>
                          <a:gd name="connsiteY3" fmla="*/ 709146 h 1044809"/>
                          <a:gd name="connsiteX4" fmla="*/ 184455 w 482460"/>
                          <a:gd name="connsiteY4" fmla="*/ 892877 h 1044809"/>
                          <a:gd name="connsiteX5" fmla="*/ 449764 w 482460"/>
                          <a:gd name="connsiteY5" fmla="*/ 1044809 h 1044809"/>
                          <a:gd name="connsiteX0" fmla="*/ 0 w 482460"/>
                          <a:gd name="connsiteY0" fmla="*/ 0 h 1044809"/>
                          <a:gd name="connsiteX1" fmla="*/ 449247 w 482460"/>
                          <a:gd name="connsiteY1" fmla="*/ 262392 h 1044809"/>
                          <a:gd name="connsiteX2" fmla="*/ 401540 w 482460"/>
                          <a:gd name="connsiteY2" fmla="*/ 526774 h 1044809"/>
                          <a:gd name="connsiteX3" fmla="*/ 43835 w 482460"/>
                          <a:gd name="connsiteY3" fmla="*/ 727355 h 1044809"/>
                          <a:gd name="connsiteX4" fmla="*/ 184455 w 482460"/>
                          <a:gd name="connsiteY4" fmla="*/ 892877 h 1044809"/>
                          <a:gd name="connsiteX5" fmla="*/ 449764 w 482460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43835 w 518732"/>
                          <a:gd name="connsiteY3" fmla="*/ 727355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43835 w 518732"/>
                          <a:gd name="connsiteY3" fmla="*/ 727355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78412 w 606219"/>
                          <a:gd name="connsiteY0" fmla="*/ 0 h 1095792"/>
                          <a:gd name="connsiteX1" fmla="*/ 527659 w 606219"/>
                          <a:gd name="connsiteY1" fmla="*/ 262392 h 1095792"/>
                          <a:gd name="connsiteX2" fmla="*/ 479952 w 606219"/>
                          <a:gd name="connsiteY2" fmla="*/ 526774 h 1095792"/>
                          <a:gd name="connsiteX3" fmla="*/ 7904 w 606219"/>
                          <a:gd name="connsiteY3" fmla="*/ 696400 h 1095792"/>
                          <a:gd name="connsiteX4" fmla="*/ 262867 w 606219"/>
                          <a:gd name="connsiteY4" fmla="*/ 892877 h 1095792"/>
                          <a:gd name="connsiteX5" fmla="*/ 606219 w 606219"/>
                          <a:gd name="connsiteY5" fmla="*/ 1095792 h 1095792"/>
                          <a:gd name="connsiteX0" fmla="*/ 73722 w 601529"/>
                          <a:gd name="connsiteY0" fmla="*/ 0 h 1095792"/>
                          <a:gd name="connsiteX1" fmla="*/ 522969 w 601529"/>
                          <a:gd name="connsiteY1" fmla="*/ 262392 h 1095792"/>
                          <a:gd name="connsiteX2" fmla="*/ 437149 w 601529"/>
                          <a:gd name="connsiteY2" fmla="*/ 504924 h 1095792"/>
                          <a:gd name="connsiteX3" fmla="*/ 3214 w 601529"/>
                          <a:gd name="connsiteY3" fmla="*/ 696400 h 1095792"/>
                          <a:gd name="connsiteX4" fmla="*/ 258177 w 601529"/>
                          <a:gd name="connsiteY4" fmla="*/ 892877 h 1095792"/>
                          <a:gd name="connsiteX5" fmla="*/ 601529 w 601529"/>
                          <a:gd name="connsiteY5" fmla="*/ 1095792 h 1095792"/>
                          <a:gd name="connsiteX0" fmla="*/ 73722 w 601529"/>
                          <a:gd name="connsiteY0" fmla="*/ 0 h 1095792"/>
                          <a:gd name="connsiteX1" fmla="*/ 495744 w 601529"/>
                          <a:gd name="connsiteY1" fmla="*/ 309734 h 1095792"/>
                          <a:gd name="connsiteX2" fmla="*/ 437149 w 601529"/>
                          <a:gd name="connsiteY2" fmla="*/ 504924 h 1095792"/>
                          <a:gd name="connsiteX3" fmla="*/ 3214 w 601529"/>
                          <a:gd name="connsiteY3" fmla="*/ 696400 h 1095792"/>
                          <a:gd name="connsiteX4" fmla="*/ 258177 w 601529"/>
                          <a:gd name="connsiteY4" fmla="*/ 892877 h 1095792"/>
                          <a:gd name="connsiteX5" fmla="*/ 601529 w 601529"/>
                          <a:gd name="connsiteY5" fmla="*/ 1095792 h 1095792"/>
                          <a:gd name="connsiteX0" fmla="*/ 82796 w 601529"/>
                          <a:gd name="connsiteY0" fmla="*/ 0 h 1032063"/>
                          <a:gd name="connsiteX1" fmla="*/ 495744 w 601529"/>
                          <a:gd name="connsiteY1" fmla="*/ 246005 h 1032063"/>
                          <a:gd name="connsiteX2" fmla="*/ 437149 w 601529"/>
                          <a:gd name="connsiteY2" fmla="*/ 441195 h 1032063"/>
                          <a:gd name="connsiteX3" fmla="*/ 3214 w 601529"/>
                          <a:gd name="connsiteY3" fmla="*/ 632671 h 1032063"/>
                          <a:gd name="connsiteX4" fmla="*/ 258177 w 601529"/>
                          <a:gd name="connsiteY4" fmla="*/ 829148 h 1032063"/>
                          <a:gd name="connsiteX5" fmla="*/ 601529 w 601529"/>
                          <a:gd name="connsiteY5" fmla="*/ 1032063 h 1032063"/>
                          <a:gd name="connsiteX0" fmla="*/ 82881 w 601614"/>
                          <a:gd name="connsiteY0" fmla="*/ 0 h 1032063"/>
                          <a:gd name="connsiteX1" fmla="*/ 495829 w 601614"/>
                          <a:gd name="connsiteY1" fmla="*/ 246005 h 1032063"/>
                          <a:gd name="connsiteX2" fmla="*/ 437234 w 601614"/>
                          <a:gd name="connsiteY2" fmla="*/ 441195 h 1032063"/>
                          <a:gd name="connsiteX3" fmla="*/ 3299 w 601614"/>
                          <a:gd name="connsiteY3" fmla="*/ 632671 h 1032063"/>
                          <a:gd name="connsiteX4" fmla="*/ 256448 w 601614"/>
                          <a:gd name="connsiteY4" fmla="*/ 876489 h 1032063"/>
                          <a:gd name="connsiteX5" fmla="*/ 601614 w 601614"/>
                          <a:gd name="connsiteY5" fmla="*/ 1032063 h 1032063"/>
                          <a:gd name="connsiteX0" fmla="*/ 82996 w 601729"/>
                          <a:gd name="connsiteY0" fmla="*/ 0 h 1032063"/>
                          <a:gd name="connsiteX1" fmla="*/ 495944 w 601729"/>
                          <a:gd name="connsiteY1" fmla="*/ 246005 h 1032063"/>
                          <a:gd name="connsiteX2" fmla="*/ 437349 w 601729"/>
                          <a:gd name="connsiteY2" fmla="*/ 441195 h 1032063"/>
                          <a:gd name="connsiteX3" fmla="*/ 3414 w 601729"/>
                          <a:gd name="connsiteY3" fmla="*/ 632671 h 1032063"/>
                          <a:gd name="connsiteX4" fmla="*/ 256563 w 601729"/>
                          <a:gd name="connsiteY4" fmla="*/ 876489 h 1032063"/>
                          <a:gd name="connsiteX5" fmla="*/ 601729 w 601729"/>
                          <a:gd name="connsiteY5" fmla="*/ 1032063 h 1032063"/>
                          <a:gd name="connsiteX0" fmla="*/ 82996 w 601729"/>
                          <a:gd name="connsiteY0" fmla="*/ 0 h 1032063"/>
                          <a:gd name="connsiteX1" fmla="*/ 495944 w 601729"/>
                          <a:gd name="connsiteY1" fmla="*/ 246005 h 1032063"/>
                          <a:gd name="connsiteX2" fmla="*/ 437349 w 601729"/>
                          <a:gd name="connsiteY2" fmla="*/ 441195 h 1032063"/>
                          <a:gd name="connsiteX3" fmla="*/ 3414 w 601729"/>
                          <a:gd name="connsiteY3" fmla="*/ 632671 h 1032063"/>
                          <a:gd name="connsiteX4" fmla="*/ 256563 w 601729"/>
                          <a:gd name="connsiteY4" fmla="*/ 876489 h 1032063"/>
                          <a:gd name="connsiteX5" fmla="*/ 601729 w 601729"/>
                          <a:gd name="connsiteY5" fmla="*/ 1032063 h 1032063"/>
                          <a:gd name="connsiteX0" fmla="*/ 82676 w 524939"/>
                          <a:gd name="connsiteY0" fmla="*/ 0 h 981080"/>
                          <a:gd name="connsiteX1" fmla="*/ 495624 w 524939"/>
                          <a:gd name="connsiteY1" fmla="*/ 246005 h 981080"/>
                          <a:gd name="connsiteX2" fmla="*/ 437029 w 524939"/>
                          <a:gd name="connsiteY2" fmla="*/ 441195 h 981080"/>
                          <a:gd name="connsiteX3" fmla="*/ 3094 w 524939"/>
                          <a:gd name="connsiteY3" fmla="*/ 632671 h 981080"/>
                          <a:gd name="connsiteX4" fmla="*/ 256243 w 524939"/>
                          <a:gd name="connsiteY4" fmla="*/ 876489 h 981080"/>
                          <a:gd name="connsiteX5" fmla="*/ 516106 w 524939"/>
                          <a:gd name="connsiteY5" fmla="*/ 981080 h 981080"/>
                          <a:gd name="connsiteX0" fmla="*/ 82624 w 524887"/>
                          <a:gd name="connsiteY0" fmla="*/ 0 h 973796"/>
                          <a:gd name="connsiteX1" fmla="*/ 495572 w 524887"/>
                          <a:gd name="connsiteY1" fmla="*/ 246005 h 973796"/>
                          <a:gd name="connsiteX2" fmla="*/ 436977 w 524887"/>
                          <a:gd name="connsiteY2" fmla="*/ 441195 h 973796"/>
                          <a:gd name="connsiteX3" fmla="*/ 3042 w 524887"/>
                          <a:gd name="connsiteY3" fmla="*/ 632671 h 973796"/>
                          <a:gd name="connsiteX4" fmla="*/ 256191 w 524887"/>
                          <a:gd name="connsiteY4" fmla="*/ 876489 h 973796"/>
                          <a:gd name="connsiteX5" fmla="*/ 492461 w 524887"/>
                          <a:gd name="connsiteY5" fmla="*/ 973796 h 973796"/>
                          <a:gd name="connsiteX0" fmla="*/ 82505 w 524768"/>
                          <a:gd name="connsiteY0" fmla="*/ 0 h 937379"/>
                          <a:gd name="connsiteX1" fmla="*/ 495453 w 524768"/>
                          <a:gd name="connsiteY1" fmla="*/ 246005 h 937379"/>
                          <a:gd name="connsiteX2" fmla="*/ 436858 w 524768"/>
                          <a:gd name="connsiteY2" fmla="*/ 441195 h 937379"/>
                          <a:gd name="connsiteX3" fmla="*/ 2923 w 524768"/>
                          <a:gd name="connsiteY3" fmla="*/ 632671 h 937379"/>
                          <a:gd name="connsiteX4" fmla="*/ 256072 w 524768"/>
                          <a:gd name="connsiteY4" fmla="*/ 876489 h 937379"/>
                          <a:gd name="connsiteX5" fmla="*/ 436078 w 524768"/>
                          <a:gd name="connsiteY5" fmla="*/ 937379 h 937379"/>
                          <a:gd name="connsiteX0" fmla="*/ 82631 w 524894"/>
                          <a:gd name="connsiteY0" fmla="*/ 0 h 970153"/>
                          <a:gd name="connsiteX1" fmla="*/ 495579 w 524894"/>
                          <a:gd name="connsiteY1" fmla="*/ 246005 h 970153"/>
                          <a:gd name="connsiteX2" fmla="*/ 436984 w 524894"/>
                          <a:gd name="connsiteY2" fmla="*/ 441195 h 970153"/>
                          <a:gd name="connsiteX3" fmla="*/ 3049 w 524894"/>
                          <a:gd name="connsiteY3" fmla="*/ 632671 h 970153"/>
                          <a:gd name="connsiteX4" fmla="*/ 256198 w 524894"/>
                          <a:gd name="connsiteY4" fmla="*/ 876489 h 970153"/>
                          <a:gd name="connsiteX5" fmla="*/ 496097 w 524894"/>
                          <a:gd name="connsiteY5" fmla="*/ 970153 h 970153"/>
                          <a:gd name="connsiteX0" fmla="*/ 82631 w 524894"/>
                          <a:gd name="connsiteY0" fmla="*/ 0 h 970153"/>
                          <a:gd name="connsiteX1" fmla="*/ 495579 w 524894"/>
                          <a:gd name="connsiteY1" fmla="*/ 246005 h 970153"/>
                          <a:gd name="connsiteX2" fmla="*/ 436984 w 524894"/>
                          <a:gd name="connsiteY2" fmla="*/ 441195 h 970153"/>
                          <a:gd name="connsiteX3" fmla="*/ 3049 w 524894"/>
                          <a:gd name="connsiteY3" fmla="*/ 632671 h 970153"/>
                          <a:gd name="connsiteX4" fmla="*/ 256198 w 524894"/>
                          <a:gd name="connsiteY4" fmla="*/ 876489 h 970153"/>
                          <a:gd name="connsiteX5" fmla="*/ 496097 w 524894"/>
                          <a:gd name="connsiteY5" fmla="*/ 970153 h 970153"/>
                          <a:gd name="connsiteX0" fmla="*/ 79780 w 522043"/>
                          <a:gd name="connsiteY0" fmla="*/ 0 h 970153"/>
                          <a:gd name="connsiteX1" fmla="*/ 492728 w 522043"/>
                          <a:gd name="connsiteY1" fmla="*/ 246005 h 970153"/>
                          <a:gd name="connsiteX2" fmla="*/ 434133 w 522043"/>
                          <a:gd name="connsiteY2" fmla="*/ 441195 h 970153"/>
                          <a:gd name="connsiteX3" fmla="*/ 198 w 522043"/>
                          <a:gd name="connsiteY3" fmla="*/ 632671 h 970153"/>
                          <a:gd name="connsiteX4" fmla="*/ 493246 w 522043"/>
                          <a:gd name="connsiteY4" fmla="*/ 970153 h 970153"/>
                          <a:gd name="connsiteX0" fmla="*/ 85222 w 527695"/>
                          <a:gd name="connsiteY0" fmla="*/ 0 h 970153"/>
                          <a:gd name="connsiteX1" fmla="*/ 498170 w 527695"/>
                          <a:gd name="connsiteY1" fmla="*/ 246005 h 970153"/>
                          <a:gd name="connsiteX2" fmla="*/ 439575 w 527695"/>
                          <a:gd name="connsiteY2" fmla="*/ 441195 h 970153"/>
                          <a:gd name="connsiteX3" fmla="*/ 195 w 527695"/>
                          <a:gd name="connsiteY3" fmla="*/ 650879 h 970153"/>
                          <a:gd name="connsiteX4" fmla="*/ 498688 w 527695"/>
                          <a:gd name="connsiteY4" fmla="*/ 970153 h 970153"/>
                          <a:gd name="connsiteX0" fmla="*/ 85222 w 527695"/>
                          <a:gd name="connsiteY0" fmla="*/ 0 h 970153"/>
                          <a:gd name="connsiteX1" fmla="*/ 498170 w 527695"/>
                          <a:gd name="connsiteY1" fmla="*/ 246005 h 970153"/>
                          <a:gd name="connsiteX2" fmla="*/ 439575 w 527695"/>
                          <a:gd name="connsiteY2" fmla="*/ 441195 h 970153"/>
                          <a:gd name="connsiteX3" fmla="*/ 195 w 527695"/>
                          <a:gd name="connsiteY3" fmla="*/ 650879 h 970153"/>
                          <a:gd name="connsiteX4" fmla="*/ 498688 w 527695"/>
                          <a:gd name="connsiteY4" fmla="*/ 970153 h 970153"/>
                          <a:gd name="connsiteX0" fmla="*/ 85158 w 527631"/>
                          <a:gd name="connsiteY0" fmla="*/ 0 h 970153"/>
                          <a:gd name="connsiteX1" fmla="*/ 498106 w 527631"/>
                          <a:gd name="connsiteY1" fmla="*/ 246005 h 970153"/>
                          <a:gd name="connsiteX2" fmla="*/ 439511 w 527631"/>
                          <a:gd name="connsiteY2" fmla="*/ 441195 h 970153"/>
                          <a:gd name="connsiteX3" fmla="*/ 131 w 527631"/>
                          <a:gd name="connsiteY3" fmla="*/ 650879 h 970153"/>
                          <a:gd name="connsiteX4" fmla="*/ 498624 w 527631"/>
                          <a:gd name="connsiteY4" fmla="*/ 970153 h 970153"/>
                          <a:gd name="connsiteX0" fmla="*/ 81529 w 523862"/>
                          <a:gd name="connsiteY0" fmla="*/ 0 h 970153"/>
                          <a:gd name="connsiteX1" fmla="*/ 494477 w 523862"/>
                          <a:gd name="connsiteY1" fmla="*/ 246005 h 970153"/>
                          <a:gd name="connsiteX2" fmla="*/ 435882 w 523862"/>
                          <a:gd name="connsiteY2" fmla="*/ 441195 h 970153"/>
                          <a:gd name="connsiteX3" fmla="*/ 132 w 523862"/>
                          <a:gd name="connsiteY3" fmla="*/ 672729 h 970153"/>
                          <a:gd name="connsiteX4" fmla="*/ 494995 w 523862"/>
                          <a:gd name="connsiteY4" fmla="*/ 970153 h 970153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3593" h="975616">
                            <a:moveTo>
                              <a:pt x="85159" y="0"/>
                            </a:moveTo>
                            <a:cubicBezTo>
                              <a:pt x="290683" y="107014"/>
                              <a:pt x="436023" y="177025"/>
                              <a:pt x="494477" y="251468"/>
                            </a:cubicBezTo>
                            <a:cubicBezTo>
                              <a:pt x="552931" y="325911"/>
                              <a:pt x="518273" y="375537"/>
                              <a:pt x="435882" y="446658"/>
                            </a:cubicBezTo>
                            <a:cubicBezTo>
                              <a:pt x="353491" y="517779"/>
                              <a:pt x="-7905" y="562720"/>
                              <a:pt x="132" y="678192"/>
                            </a:cubicBezTo>
                            <a:cubicBezTo>
                              <a:pt x="8169" y="793664"/>
                              <a:pt x="305159" y="912591"/>
                              <a:pt x="494995" y="975616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0000"/>
                        </a:solidFill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59" name="Freeform 4658">
                        <a:extLst>
                          <a:ext uri="{FF2B5EF4-FFF2-40B4-BE49-F238E27FC236}">
                            <a16:creationId xmlns:a16="http://schemas.microsoft.com/office/drawing/2014/main" id="{4129CAA6-5F08-1741-90F9-6DB9C4145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99443" y="4304719"/>
                        <a:ext cx="1105020" cy="339758"/>
                      </a:xfrm>
                      <a:custGeom>
                        <a:avLst/>
                        <a:gdLst>
                          <a:gd name="connsiteX0" fmla="*/ 0 w 930303"/>
                          <a:gd name="connsiteY0" fmla="*/ 235869 h 235869"/>
                          <a:gd name="connsiteX1" fmla="*/ 369736 w 930303"/>
                          <a:gd name="connsiteY1" fmla="*/ 3293 h 235869"/>
                          <a:gd name="connsiteX2" fmla="*/ 930303 w 930303"/>
                          <a:gd name="connsiteY2" fmla="*/ 120575 h 235869"/>
                          <a:gd name="connsiteX0" fmla="*/ 0 w 930303"/>
                          <a:gd name="connsiteY0" fmla="*/ 216945 h 216945"/>
                          <a:gd name="connsiteX1" fmla="*/ 367748 w 930303"/>
                          <a:gd name="connsiteY1" fmla="*/ 4247 h 216945"/>
                          <a:gd name="connsiteX2" fmla="*/ 930303 w 930303"/>
                          <a:gd name="connsiteY2" fmla="*/ 101651 h 216945"/>
                          <a:gd name="connsiteX0" fmla="*/ 0 w 930303"/>
                          <a:gd name="connsiteY0" fmla="*/ 235354 h 235354"/>
                          <a:gd name="connsiteX1" fmla="*/ 367748 w 930303"/>
                          <a:gd name="connsiteY1" fmla="*/ 22656 h 235354"/>
                          <a:gd name="connsiteX2" fmla="*/ 930303 w 930303"/>
                          <a:gd name="connsiteY2" fmla="*/ 120060 h 235354"/>
                          <a:gd name="connsiteX0" fmla="*/ 0 w 926327"/>
                          <a:gd name="connsiteY0" fmla="*/ 215124 h 215124"/>
                          <a:gd name="connsiteX1" fmla="*/ 367748 w 926327"/>
                          <a:gd name="connsiteY1" fmla="*/ 2426 h 215124"/>
                          <a:gd name="connsiteX2" fmla="*/ 926327 w 926327"/>
                          <a:gd name="connsiteY2" fmla="*/ 119708 h 215124"/>
                          <a:gd name="connsiteX0" fmla="*/ 0 w 926327"/>
                          <a:gd name="connsiteY0" fmla="*/ 216146 h 216146"/>
                          <a:gd name="connsiteX1" fmla="*/ 367748 w 926327"/>
                          <a:gd name="connsiteY1" fmla="*/ 3448 h 216146"/>
                          <a:gd name="connsiteX2" fmla="*/ 926327 w 926327"/>
                          <a:gd name="connsiteY2" fmla="*/ 120730 h 216146"/>
                          <a:gd name="connsiteX0" fmla="*/ 0 w 926327"/>
                          <a:gd name="connsiteY0" fmla="*/ 216146 h 216146"/>
                          <a:gd name="connsiteX1" fmla="*/ 367748 w 926327"/>
                          <a:gd name="connsiteY1" fmla="*/ 3448 h 216146"/>
                          <a:gd name="connsiteX2" fmla="*/ 926327 w 926327"/>
                          <a:gd name="connsiteY2" fmla="*/ 120730 h 216146"/>
                          <a:gd name="connsiteX0" fmla="*/ 0 w 926327"/>
                          <a:gd name="connsiteY0" fmla="*/ 241149 h 241149"/>
                          <a:gd name="connsiteX1" fmla="*/ 367748 w 926327"/>
                          <a:gd name="connsiteY1" fmla="*/ 28451 h 241149"/>
                          <a:gd name="connsiteX2" fmla="*/ 926327 w 926327"/>
                          <a:gd name="connsiteY2" fmla="*/ 145733 h 241149"/>
                          <a:gd name="connsiteX0" fmla="*/ 0 w 926327"/>
                          <a:gd name="connsiteY0" fmla="*/ 241149 h 241376"/>
                          <a:gd name="connsiteX1" fmla="*/ 367748 w 926327"/>
                          <a:gd name="connsiteY1" fmla="*/ 28451 h 241376"/>
                          <a:gd name="connsiteX2" fmla="*/ 926327 w 926327"/>
                          <a:gd name="connsiteY2" fmla="*/ 145733 h 241376"/>
                          <a:gd name="connsiteX0" fmla="*/ 0 w 972047"/>
                          <a:gd name="connsiteY0" fmla="*/ 247611 h 247752"/>
                          <a:gd name="connsiteX1" fmla="*/ 413468 w 972047"/>
                          <a:gd name="connsiteY1" fmla="*/ 5096 h 247752"/>
                          <a:gd name="connsiteX2" fmla="*/ 972047 w 972047"/>
                          <a:gd name="connsiteY2" fmla="*/ 122378 h 247752"/>
                          <a:gd name="connsiteX0" fmla="*/ 0 w 972047"/>
                          <a:gd name="connsiteY0" fmla="*/ 247611 h 247611"/>
                          <a:gd name="connsiteX1" fmla="*/ 413468 w 972047"/>
                          <a:gd name="connsiteY1" fmla="*/ 5096 h 247611"/>
                          <a:gd name="connsiteX2" fmla="*/ 972047 w 972047"/>
                          <a:gd name="connsiteY2" fmla="*/ 122378 h 247611"/>
                          <a:gd name="connsiteX0" fmla="*/ 0 w 972047"/>
                          <a:gd name="connsiteY0" fmla="*/ 247611 h 247611"/>
                          <a:gd name="connsiteX1" fmla="*/ 413468 w 972047"/>
                          <a:gd name="connsiteY1" fmla="*/ 5096 h 247611"/>
                          <a:gd name="connsiteX2" fmla="*/ 972047 w 972047"/>
                          <a:gd name="connsiteY2" fmla="*/ 122378 h 247611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46206"/>
                          <a:gd name="connsiteY0" fmla="*/ 302387 h 302387"/>
                          <a:gd name="connsiteX1" fmla="*/ 387627 w 946206"/>
                          <a:gd name="connsiteY1" fmla="*/ 8189 h 302387"/>
                          <a:gd name="connsiteX2" fmla="*/ 946206 w 946206"/>
                          <a:gd name="connsiteY2" fmla="*/ 125471 h 302387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51364 h 351364"/>
                          <a:gd name="connsiteX1" fmla="*/ 387627 w 946206"/>
                          <a:gd name="connsiteY1" fmla="*/ 57166 h 351364"/>
                          <a:gd name="connsiteX2" fmla="*/ 946206 w 946206"/>
                          <a:gd name="connsiteY2" fmla="*/ 174448 h 351364"/>
                          <a:gd name="connsiteX0" fmla="*/ 0 w 946206"/>
                          <a:gd name="connsiteY0" fmla="*/ 337386 h 337386"/>
                          <a:gd name="connsiteX1" fmla="*/ 387627 w 946206"/>
                          <a:gd name="connsiteY1" fmla="*/ 43188 h 337386"/>
                          <a:gd name="connsiteX2" fmla="*/ 946206 w 946206"/>
                          <a:gd name="connsiteY2" fmla="*/ 160470 h 337386"/>
                          <a:gd name="connsiteX0" fmla="*/ 0 w 944508"/>
                          <a:gd name="connsiteY0" fmla="*/ 299417 h 299417"/>
                          <a:gd name="connsiteX1" fmla="*/ 387627 w 944508"/>
                          <a:gd name="connsiteY1" fmla="*/ 5219 h 299417"/>
                          <a:gd name="connsiteX2" fmla="*/ 944508 w 944508"/>
                          <a:gd name="connsiteY2" fmla="*/ 145781 h 299417"/>
                          <a:gd name="connsiteX0" fmla="*/ 0 w 944508"/>
                          <a:gd name="connsiteY0" fmla="*/ 300221 h 300221"/>
                          <a:gd name="connsiteX1" fmla="*/ 387627 w 944508"/>
                          <a:gd name="connsiteY1" fmla="*/ 6023 h 300221"/>
                          <a:gd name="connsiteX2" fmla="*/ 944508 w 944508"/>
                          <a:gd name="connsiteY2" fmla="*/ 146585 h 300221"/>
                          <a:gd name="connsiteX0" fmla="*/ 0 w 944508"/>
                          <a:gd name="connsiteY0" fmla="*/ 325499 h 325499"/>
                          <a:gd name="connsiteX1" fmla="*/ 387627 w 944508"/>
                          <a:gd name="connsiteY1" fmla="*/ 31301 h 325499"/>
                          <a:gd name="connsiteX2" fmla="*/ 944508 w 944508"/>
                          <a:gd name="connsiteY2" fmla="*/ 171863 h 325499"/>
                          <a:gd name="connsiteX0" fmla="*/ 0 w 944508"/>
                          <a:gd name="connsiteY0" fmla="*/ 306082 h 306082"/>
                          <a:gd name="connsiteX1" fmla="*/ 394423 w 944508"/>
                          <a:gd name="connsiteY1" fmla="*/ 35164 h 306082"/>
                          <a:gd name="connsiteX2" fmla="*/ 944508 w 944508"/>
                          <a:gd name="connsiteY2" fmla="*/ 152446 h 3060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44508" h="306082">
                            <a:moveTo>
                              <a:pt x="0" y="306082"/>
                            </a:moveTo>
                            <a:cubicBezTo>
                              <a:pt x="136334" y="289890"/>
                              <a:pt x="315163" y="125239"/>
                              <a:pt x="394423" y="35164"/>
                            </a:cubicBezTo>
                            <a:cubicBezTo>
                              <a:pt x="473683" y="-54911"/>
                              <a:pt x="731811" y="44029"/>
                              <a:pt x="944508" y="152446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prstDash val="sysDash"/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>
                          <a:solidFill>
                            <a:srgbClr val="E364E6"/>
                          </a:solidFill>
                        </a:endParaRPr>
                      </a:p>
                    </p:txBody>
                  </p:sp>
                  <p:sp>
                    <p:nvSpPr>
                      <p:cNvPr id="4660" name="Oval 4659">
                        <a:extLst>
                          <a:ext uri="{FF2B5EF4-FFF2-40B4-BE49-F238E27FC236}">
                            <a16:creationId xmlns:a16="http://schemas.microsoft.com/office/drawing/2014/main" id="{034D7D32-1993-294F-85DD-F5C6D98182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10091444" y="4602740"/>
                        <a:ext cx="108000" cy="108000"/>
                      </a:xfrm>
                      <a:prstGeom prst="ellipse">
                        <a:avLst/>
                      </a:prstGeom>
                      <a:solidFill>
                        <a:srgbClr val="FF33C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  <p:sp>
                  <p:nvSpPr>
                    <p:cNvPr id="3690" name="TextBox 3689">
                      <a:extLst>
                        <a:ext uri="{FF2B5EF4-FFF2-40B4-BE49-F238E27FC236}">
                          <a16:creationId xmlns:a16="http://schemas.microsoft.com/office/drawing/2014/main" id="{D07533F1-A18D-D14E-841C-1A4959E583E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2157714" y="23950874"/>
                      <a:ext cx="334357" cy="198516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690" b="1" dirty="0"/>
                        <a:t>L2</a:t>
                      </a:r>
                    </a:p>
                  </p:txBody>
                </p:sp>
                <p:grpSp>
                  <p:nvGrpSpPr>
                    <p:cNvPr id="3691" name="Group 3690">
                      <a:extLst>
                        <a:ext uri="{FF2B5EF4-FFF2-40B4-BE49-F238E27FC236}">
                          <a16:creationId xmlns:a16="http://schemas.microsoft.com/office/drawing/2014/main" id="{3397BFAB-4ABA-BF46-A8EF-904138B49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57714" y="9908646"/>
                      <a:ext cx="3217785" cy="19079455"/>
                      <a:chOff x="12157714" y="9908646"/>
                      <a:chExt cx="3217785" cy="19079455"/>
                    </a:xfrm>
                  </p:grpSpPr>
                  <p:sp>
                    <p:nvSpPr>
                      <p:cNvPr id="3692" name="Freeform 3691">
                        <a:extLst>
                          <a:ext uri="{FF2B5EF4-FFF2-40B4-BE49-F238E27FC236}">
                            <a16:creationId xmlns:a16="http://schemas.microsoft.com/office/drawing/2014/main" id="{D21989B1-F532-1D49-8E84-83D05244E216}"/>
                          </a:ext>
                        </a:extLst>
                      </p:cNvPr>
                      <p:cNvSpPr/>
                      <p:nvPr/>
                    </p:nvSpPr>
                    <p:spPr>
                      <a:xfrm rot="19914050">
                        <a:off x="13892722" y="19278068"/>
                        <a:ext cx="370855" cy="460034"/>
                      </a:xfrm>
                      <a:custGeom>
                        <a:avLst/>
                        <a:gdLst>
                          <a:gd name="connsiteX0" fmla="*/ 0 w 543249"/>
                          <a:gd name="connsiteY0" fmla="*/ 0 h 568131"/>
                          <a:gd name="connsiteX1" fmla="*/ 543249 w 543249"/>
                          <a:gd name="connsiteY1" fmla="*/ 568131 h 568131"/>
                          <a:gd name="connsiteX0" fmla="*/ 0 w 543249"/>
                          <a:gd name="connsiteY0" fmla="*/ 0 h 568131"/>
                          <a:gd name="connsiteX1" fmla="*/ 543249 w 543249"/>
                          <a:gd name="connsiteY1" fmla="*/ 568131 h 568131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535671"/>
                          <a:gd name="connsiteX1" fmla="*/ 1872691 w 1872691"/>
                          <a:gd name="connsiteY1" fmla="*/ 451044 h 535671"/>
                          <a:gd name="connsiteX0" fmla="*/ 0 w 1872691"/>
                          <a:gd name="connsiteY0" fmla="*/ 0 h 451221"/>
                          <a:gd name="connsiteX1" fmla="*/ 1872691 w 1872691"/>
                          <a:gd name="connsiteY1" fmla="*/ 451044 h 45122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195223" h="1482641">
                            <a:moveTo>
                              <a:pt x="0" y="0"/>
                            </a:moveTo>
                            <a:cubicBezTo>
                              <a:pt x="785933" y="726647"/>
                              <a:pt x="1005953" y="958297"/>
                              <a:pt x="1195222" y="1482641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0000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3693" name="Freeform 3692">
                        <a:extLst>
                          <a:ext uri="{FF2B5EF4-FFF2-40B4-BE49-F238E27FC236}">
                            <a16:creationId xmlns:a16="http://schemas.microsoft.com/office/drawing/2014/main" id="{23779439-1481-E34C-B6C1-790F7C573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616123" y="23115815"/>
                        <a:ext cx="195067" cy="633444"/>
                      </a:xfrm>
                      <a:custGeom>
                        <a:avLst/>
                        <a:gdLst>
                          <a:gd name="connsiteX0" fmla="*/ 107342 w 501915"/>
                          <a:gd name="connsiteY0" fmla="*/ 496957 h 1008034"/>
                          <a:gd name="connsiteX1" fmla="*/ 500932 w 501915"/>
                          <a:gd name="connsiteY1" fmla="*/ 759350 h 1008034"/>
                          <a:gd name="connsiteX2" fmla="*/ 212697 w 501915"/>
                          <a:gd name="connsiteY2" fmla="*/ 974035 h 1008034"/>
                          <a:gd name="connsiteX3" fmla="*/ 0 w 501915"/>
                          <a:gd name="connsiteY3" fmla="*/ 0 h 1008034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3362"/>
                          <a:gd name="connsiteY0" fmla="*/ 496957 h 951550"/>
                          <a:gd name="connsiteX1" fmla="*/ 500932 w 503362"/>
                          <a:gd name="connsiteY1" fmla="*/ 759350 h 951550"/>
                          <a:gd name="connsiteX2" fmla="*/ 83488 w 503362"/>
                          <a:gd name="connsiteY2" fmla="*/ 904462 h 951550"/>
                          <a:gd name="connsiteX3" fmla="*/ 0 w 503362"/>
                          <a:gd name="connsiteY3" fmla="*/ 0 h 951550"/>
                          <a:gd name="connsiteX0" fmla="*/ 107342 w 509765"/>
                          <a:gd name="connsiteY0" fmla="*/ 496957 h 952796"/>
                          <a:gd name="connsiteX1" fmla="*/ 500932 w 509765"/>
                          <a:gd name="connsiteY1" fmla="*/ 759350 h 952796"/>
                          <a:gd name="connsiteX2" fmla="*/ 83488 w 509765"/>
                          <a:gd name="connsiteY2" fmla="*/ 904462 h 952796"/>
                          <a:gd name="connsiteX3" fmla="*/ 0 w 509765"/>
                          <a:gd name="connsiteY3" fmla="*/ 0 h 952796"/>
                          <a:gd name="connsiteX0" fmla="*/ 107342 w 522430"/>
                          <a:gd name="connsiteY0" fmla="*/ 496957 h 960986"/>
                          <a:gd name="connsiteX1" fmla="*/ 500932 w 522430"/>
                          <a:gd name="connsiteY1" fmla="*/ 759350 h 960986"/>
                          <a:gd name="connsiteX2" fmla="*/ 83488 w 522430"/>
                          <a:gd name="connsiteY2" fmla="*/ 904462 h 960986"/>
                          <a:gd name="connsiteX3" fmla="*/ 0 w 522430"/>
                          <a:gd name="connsiteY3" fmla="*/ 0 h 960986"/>
                          <a:gd name="connsiteX0" fmla="*/ 107342 w 516645"/>
                          <a:gd name="connsiteY0" fmla="*/ 496957 h 949487"/>
                          <a:gd name="connsiteX1" fmla="*/ 500932 w 516645"/>
                          <a:gd name="connsiteY1" fmla="*/ 759350 h 949487"/>
                          <a:gd name="connsiteX2" fmla="*/ 83488 w 516645"/>
                          <a:gd name="connsiteY2" fmla="*/ 904462 h 949487"/>
                          <a:gd name="connsiteX3" fmla="*/ 0 w 516645"/>
                          <a:gd name="connsiteY3" fmla="*/ 0 h 949487"/>
                          <a:gd name="connsiteX0" fmla="*/ 121955 w 533590"/>
                          <a:gd name="connsiteY0" fmla="*/ 496957 h 965617"/>
                          <a:gd name="connsiteX1" fmla="*/ 515545 w 533590"/>
                          <a:gd name="connsiteY1" fmla="*/ 759350 h 965617"/>
                          <a:gd name="connsiteX2" fmla="*/ 98101 w 533590"/>
                          <a:gd name="connsiteY2" fmla="*/ 904462 h 965617"/>
                          <a:gd name="connsiteX3" fmla="*/ 14613 w 533590"/>
                          <a:gd name="connsiteY3" fmla="*/ 0 h 965617"/>
                          <a:gd name="connsiteX0" fmla="*/ 132460 w 545218"/>
                          <a:gd name="connsiteY0" fmla="*/ 496957 h 989720"/>
                          <a:gd name="connsiteX1" fmla="*/ 526050 w 545218"/>
                          <a:gd name="connsiteY1" fmla="*/ 759350 h 989720"/>
                          <a:gd name="connsiteX2" fmla="*/ 108606 w 545218"/>
                          <a:gd name="connsiteY2" fmla="*/ 904462 h 989720"/>
                          <a:gd name="connsiteX3" fmla="*/ 25118 w 545218"/>
                          <a:gd name="connsiteY3" fmla="*/ 0 h 989720"/>
                          <a:gd name="connsiteX0" fmla="*/ 121243 w 532802"/>
                          <a:gd name="connsiteY0" fmla="*/ 496957 h 991452"/>
                          <a:gd name="connsiteX1" fmla="*/ 514833 w 532802"/>
                          <a:gd name="connsiteY1" fmla="*/ 759350 h 991452"/>
                          <a:gd name="connsiteX2" fmla="*/ 97389 w 532802"/>
                          <a:gd name="connsiteY2" fmla="*/ 904462 h 991452"/>
                          <a:gd name="connsiteX3" fmla="*/ 13901 w 532802"/>
                          <a:gd name="connsiteY3" fmla="*/ 0 h 991452"/>
                          <a:gd name="connsiteX0" fmla="*/ 121243 w 539761"/>
                          <a:gd name="connsiteY0" fmla="*/ 496957 h 994219"/>
                          <a:gd name="connsiteX1" fmla="*/ 514833 w 539761"/>
                          <a:gd name="connsiteY1" fmla="*/ 759350 h 994219"/>
                          <a:gd name="connsiteX2" fmla="*/ 97389 w 539761"/>
                          <a:gd name="connsiteY2" fmla="*/ 904462 h 994219"/>
                          <a:gd name="connsiteX3" fmla="*/ 13901 w 539761"/>
                          <a:gd name="connsiteY3" fmla="*/ 0 h 994219"/>
                          <a:gd name="connsiteX0" fmla="*/ 125983 w 544501"/>
                          <a:gd name="connsiteY0" fmla="*/ 496957 h 994219"/>
                          <a:gd name="connsiteX1" fmla="*/ 519573 w 544501"/>
                          <a:gd name="connsiteY1" fmla="*/ 759350 h 994219"/>
                          <a:gd name="connsiteX2" fmla="*/ 102129 w 544501"/>
                          <a:gd name="connsiteY2" fmla="*/ 904462 h 994219"/>
                          <a:gd name="connsiteX3" fmla="*/ 18641 w 544501"/>
                          <a:gd name="connsiteY3" fmla="*/ 0 h 994219"/>
                          <a:gd name="connsiteX0" fmla="*/ 116314 w 533395"/>
                          <a:gd name="connsiteY0" fmla="*/ 496957 h 992476"/>
                          <a:gd name="connsiteX1" fmla="*/ 509904 w 533395"/>
                          <a:gd name="connsiteY1" fmla="*/ 759350 h 992476"/>
                          <a:gd name="connsiteX2" fmla="*/ 92460 w 533395"/>
                          <a:gd name="connsiteY2" fmla="*/ 904462 h 992476"/>
                          <a:gd name="connsiteX3" fmla="*/ 8972 w 533395"/>
                          <a:gd name="connsiteY3" fmla="*/ 0 h 992476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2917 w 542702"/>
                          <a:gd name="connsiteY0" fmla="*/ 496957 h 973986"/>
                          <a:gd name="connsiteX1" fmla="*/ 520422 w 542702"/>
                          <a:gd name="connsiteY1" fmla="*/ 741459 h 973986"/>
                          <a:gd name="connsiteX2" fmla="*/ 89063 w 542702"/>
                          <a:gd name="connsiteY2" fmla="*/ 904462 h 973986"/>
                          <a:gd name="connsiteX3" fmla="*/ 5575 w 542702"/>
                          <a:gd name="connsiteY3" fmla="*/ 0 h 973986"/>
                          <a:gd name="connsiteX0" fmla="*/ 112917 w 538498"/>
                          <a:gd name="connsiteY0" fmla="*/ 496957 h 973986"/>
                          <a:gd name="connsiteX1" fmla="*/ 520422 w 538498"/>
                          <a:gd name="connsiteY1" fmla="*/ 741459 h 973986"/>
                          <a:gd name="connsiteX2" fmla="*/ 89063 w 538498"/>
                          <a:gd name="connsiteY2" fmla="*/ 904462 h 973986"/>
                          <a:gd name="connsiteX3" fmla="*/ 5575 w 538498"/>
                          <a:gd name="connsiteY3" fmla="*/ 0 h 973986"/>
                          <a:gd name="connsiteX0" fmla="*/ 110052 w 517326"/>
                          <a:gd name="connsiteY0" fmla="*/ 496957 h 953697"/>
                          <a:gd name="connsiteX1" fmla="*/ 499325 w 517326"/>
                          <a:gd name="connsiteY1" fmla="*/ 766703 h 953697"/>
                          <a:gd name="connsiteX2" fmla="*/ 86198 w 517326"/>
                          <a:gd name="connsiteY2" fmla="*/ 904462 h 953697"/>
                          <a:gd name="connsiteX3" fmla="*/ 2710 w 517326"/>
                          <a:gd name="connsiteY3" fmla="*/ 0 h 953697"/>
                          <a:gd name="connsiteX0" fmla="*/ 110052 w 512063"/>
                          <a:gd name="connsiteY0" fmla="*/ 496957 h 962433"/>
                          <a:gd name="connsiteX1" fmla="*/ 499325 w 512063"/>
                          <a:gd name="connsiteY1" fmla="*/ 766703 h 962433"/>
                          <a:gd name="connsiteX2" fmla="*/ 86198 w 512063"/>
                          <a:gd name="connsiteY2" fmla="*/ 904462 h 962433"/>
                          <a:gd name="connsiteX3" fmla="*/ 2710 w 512063"/>
                          <a:gd name="connsiteY3" fmla="*/ 0 h 962433"/>
                          <a:gd name="connsiteX0" fmla="*/ 110052 w 513069"/>
                          <a:gd name="connsiteY0" fmla="*/ 496957 h 957304"/>
                          <a:gd name="connsiteX1" fmla="*/ 499325 w 513069"/>
                          <a:gd name="connsiteY1" fmla="*/ 766703 h 957304"/>
                          <a:gd name="connsiteX2" fmla="*/ 86198 w 513069"/>
                          <a:gd name="connsiteY2" fmla="*/ 904462 h 957304"/>
                          <a:gd name="connsiteX3" fmla="*/ 2710 w 513069"/>
                          <a:gd name="connsiteY3" fmla="*/ 0 h 957304"/>
                          <a:gd name="connsiteX0" fmla="*/ 108748 w 498021"/>
                          <a:gd name="connsiteY0" fmla="*/ 496957 h 995609"/>
                          <a:gd name="connsiteX1" fmla="*/ 498021 w 498021"/>
                          <a:gd name="connsiteY1" fmla="*/ 766703 h 995609"/>
                          <a:gd name="connsiteX2" fmla="*/ 108735 w 498021"/>
                          <a:gd name="connsiteY2" fmla="*/ 959158 h 995609"/>
                          <a:gd name="connsiteX3" fmla="*/ 1406 w 498021"/>
                          <a:gd name="connsiteY3" fmla="*/ 0 h 995609"/>
                          <a:gd name="connsiteX0" fmla="*/ 108748 w 500536"/>
                          <a:gd name="connsiteY0" fmla="*/ 496957 h 1001863"/>
                          <a:gd name="connsiteX1" fmla="*/ 498021 w 500536"/>
                          <a:gd name="connsiteY1" fmla="*/ 766703 h 1001863"/>
                          <a:gd name="connsiteX2" fmla="*/ 108735 w 500536"/>
                          <a:gd name="connsiteY2" fmla="*/ 959158 h 1001863"/>
                          <a:gd name="connsiteX3" fmla="*/ 1406 w 500536"/>
                          <a:gd name="connsiteY3" fmla="*/ 0 h 1001863"/>
                          <a:gd name="connsiteX0" fmla="*/ 108748 w 504954"/>
                          <a:gd name="connsiteY0" fmla="*/ 496957 h 1002585"/>
                          <a:gd name="connsiteX1" fmla="*/ 498021 w 504954"/>
                          <a:gd name="connsiteY1" fmla="*/ 766703 h 1002585"/>
                          <a:gd name="connsiteX2" fmla="*/ 108735 w 504954"/>
                          <a:gd name="connsiteY2" fmla="*/ 959158 h 1002585"/>
                          <a:gd name="connsiteX3" fmla="*/ 1406 w 504954"/>
                          <a:gd name="connsiteY3" fmla="*/ 0 h 1002585"/>
                          <a:gd name="connsiteX0" fmla="*/ 108159 w 497508"/>
                          <a:gd name="connsiteY0" fmla="*/ 496957 h 991781"/>
                          <a:gd name="connsiteX1" fmla="*/ 497432 w 497508"/>
                          <a:gd name="connsiteY1" fmla="*/ 766703 h 991781"/>
                          <a:gd name="connsiteX2" fmla="*/ 140402 w 497508"/>
                          <a:gd name="connsiteY2" fmla="*/ 954950 h 991781"/>
                          <a:gd name="connsiteX3" fmla="*/ 817 w 497508"/>
                          <a:gd name="connsiteY3" fmla="*/ 0 h 991781"/>
                          <a:gd name="connsiteX0" fmla="*/ 108159 w 499959"/>
                          <a:gd name="connsiteY0" fmla="*/ 496957 h 994442"/>
                          <a:gd name="connsiteX1" fmla="*/ 497432 w 499959"/>
                          <a:gd name="connsiteY1" fmla="*/ 766703 h 994442"/>
                          <a:gd name="connsiteX2" fmla="*/ 140402 w 499959"/>
                          <a:gd name="connsiteY2" fmla="*/ 954950 h 994442"/>
                          <a:gd name="connsiteX3" fmla="*/ 817 w 499959"/>
                          <a:gd name="connsiteY3" fmla="*/ 0 h 994442"/>
                          <a:gd name="connsiteX0" fmla="*/ 108159 w 504901"/>
                          <a:gd name="connsiteY0" fmla="*/ 496957 h 993976"/>
                          <a:gd name="connsiteX1" fmla="*/ 497432 w 504901"/>
                          <a:gd name="connsiteY1" fmla="*/ 766703 h 993976"/>
                          <a:gd name="connsiteX2" fmla="*/ 140402 w 504901"/>
                          <a:gd name="connsiteY2" fmla="*/ 954950 h 993976"/>
                          <a:gd name="connsiteX3" fmla="*/ 817 w 504901"/>
                          <a:gd name="connsiteY3" fmla="*/ 0 h 993976"/>
                          <a:gd name="connsiteX0" fmla="*/ 108202 w 528414"/>
                          <a:gd name="connsiteY0" fmla="*/ 496957 h 995034"/>
                          <a:gd name="connsiteX1" fmla="*/ 521316 w 528414"/>
                          <a:gd name="connsiteY1" fmla="*/ 772313 h 995034"/>
                          <a:gd name="connsiteX2" fmla="*/ 140445 w 528414"/>
                          <a:gd name="connsiteY2" fmla="*/ 954950 h 995034"/>
                          <a:gd name="connsiteX3" fmla="*/ 860 w 528414"/>
                          <a:gd name="connsiteY3" fmla="*/ 0 h 995034"/>
                          <a:gd name="connsiteX0" fmla="*/ 108202 w 530787"/>
                          <a:gd name="connsiteY0" fmla="*/ 496957 h 996175"/>
                          <a:gd name="connsiteX1" fmla="*/ 521316 w 530787"/>
                          <a:gd name="connsiteY1" fmla="*/ 772313 h 996175"/>
                          <a:gd name="connsiteX2" fmla="*/ 140445 w 530787"/>
                          <a:gd name="connsiteY2" fmla="*/ 954950 h 996175"/>
                          <a:gd name="connsiteX3" fmla="*/ 860 w 530787"/>
                          <a:gd name="connsiteY3" fmla="*/ 0 h 996175"/>
                          <a:gd name="connsiteX0" fmla="*/ 201179 w 624115"/>
                          <a:gd name="connsiteY0" fmla="*/ 1502797 h 2073095"/>
                          <a:gd name="connsiteX1" fmla="*/ 614293 w 624115"/>
                          <a:gd name="connsiteY1" fmla="*/ 1778153 h 2073095"/>
                          <a:gd name="connsiteX2" fmla="*/ 233422 w 624115"/>
                          <a:gd name="connsiteY2" fmla="*/ 1960790 h 2073095"/>
                          <a:gd name="connsiteX3" fmla="*/ 409 w 624115"/>
                          <a:gd name="connsiteY3" fmla="*/ 0 h 2073095"/>
                          <a:gd name="connsiteX0" fmla="*/ 200770 w 623706"/>
                          <a:gd name="connsiteY0" fmla="*/ 1502797 h 2073095"/>
                          <a:gd name="connsiteX1" fmla="*/ 613884 w 623706"/>
                          <a:gd name="connsiteY1" fmla="*/ 1778153 h 2073095"/>
                          <a:gd name="connsiteX2" fmla="*/ 233013 w 623706"/>
                          <a:gd name="connsiteY2" fmla="*/ 1960790 h 2073095"/>
                          <a:gd name="connsiteX3" fmla="*/ 0 w 623706"/>
                          <a:gd name="connsiteY3" fmla="*/ 0 h 2073095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08454"/>
                          <a:gd name="connsiteY0" fmla="*/ 1514724 h 2054025"/>
                          <a:gd name="connsiteX1" fmla="*/ 607920 w 608454"/>
                          <a:gd name="connsiteY1" fmla="*/ 1790080 h 2054025"/>
                          <a:gd name="connsiteX2" fmla="*/ 113743 w 608454"/>
                          <a:gd name="connsiteY2" fmla="*/ 1940912 h 2054025"/>
                          <a:gd name="connsiteX3" fmla="*/ 0 w 608454"/>
                          <a:gd name="connsiteY3" fmla="*/ 0 h 2054025"/>
                          <a:gd name="connsiteX0" fmla="*/ 194806 w 608454"/>
                          <a:gd name="connsiteY0" fmla="*/ 1514724 h 2017209"/>
                          <a:gd name="connsiteX1" fmla="*/ 607920 w 608454"/>
                          <a:gd name="connsiteY1" fmla="*/ 1790080 h 2017209"/>
                          <a:gd name="connsiteX2" fmla="*/ 113743 w 608454"/>
                          <a:gd name="connsiteY2" fmla="*/ 1940912 h 2017209"/>
                          <a:gd name="connsiteX3" fmla="*/ 0 w 608454"/>
                          <a:gd name="connsiteY3" fmla="*/ 0 h 2017209"/>
                          <a:gd name="connsiteX0" fmla="*/ 194806 w 610246"/>
                          <a:gd name="connsiteY0" fmla="*/ 1514724 h 2020897"/>
                          <a:gd name="connsiteX1" fmla="*/ 607920 w 610246"/>
                          <a:gd name="connsiteY1" fmla="*/ 1790080 h 2020897"/>
                          <a:gd name="connsiteX2" fmla="*/ 113743 w 610246"/>
                          <a:gd name="connsiteY2" fmla="*/ 1940912 h 2020897"/>
                          <a:gd name="connsiteX3" fmla="*/ 0 w 610246"/>
                          <a:gd name="connsiteY3" fmla="*/ 0 h 2020897"/>
                          <a:gd name="connsiteX0" fmla="*/ 194806 w 615288"/>
                          <a:gd name="connsiteY0" fmla="*/ 1514724 h 2023181"/>
                          <a:gd name="connsiteX1" fmla="*/ 607920 w 615288"/>
                          <a:gd name="connsiteY1" fmla="*/ 1790080 h 2023181"/>
                          <a:gd name="connsiteX2" fmla="*/ 113743 w 615288"/>
                          <a:gd name="connsiteY2" fmla="*/ 1940912 h 2023181"/>
                          <a:gd name="connsiteX3" fmla="*/ 0 w 615288"/>
                          <a:gd name="connsiteY3" fmla="*/ 0 h 2023181"/>
                          <a:gd name="connsiteX0" fmla="*/ 194806 w 629624"/>
                          <a:gd name="connsiteY0" fmla="*/ 1514724 h 2026269"/>
                          <a:gd name="connsiteX1" fmla="*/ 607920 w 629624"/>
                          <a:gd name="connsiteY1" fmla="*/ 1790080 h 2026269"/>
                          <a:gd name="connsiteX2" fmla="*/ 113743 w 629624"/>
                          <a:gd name="connsiteY2" fmla="*/ 1940912 h 2026269"/>
                          <a:gd name="connsiteX3" fmla="*/ 0 w 629624"/>
                          <a:gd name="connsiteY3" fmla="*/ 0 h 2026269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23661" h="2025220">
                            <a:moveTo>
                              <a:pt x="194806" y="1514724"/>
                            </a:moveTo>
                            <a:cubicBezTo>
                              <a:pt x="375808" y="1618786"/>
                              <a:pt x="496197" y="1669353"/>
                              <a:pt x="607920" y="1790080"/>
                            </a:cubicBezTo>
                            <a:cubicBezTo>
                              <a:pt x="719643" y="1910807"/>
                              <a:pt x="203136" y="2153783"/>
                              <a:pt x="113743" y="1940912"/>
                            </a:cubicBezTo>
                            <a:cubicBezTo>
                              <a:pt x="24350" y="1728041"/>
                              <a:pt x="195800" y="443615"/>
                              <a:pt x="0" y="0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3694" name="Freeform 3693">
                        <a:extLst>
                          <a:ext uri="{FF2B5EF4-FFF2-40B4-BE49-F238E27FC236}">
                            <a16:creationId xmlns:a16="http://schemas.microsoft.com/office/drawing/2014/main" id="{EB4A039D-EBCC-2942-9C20-1F3F10586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616124" y="23775970"/>
                        <a:ext cx="195067" cy="633444"/>
                      </a:xfrm>
                      <a:custGeom>
                        <a:avLst/>
                        <a:gdLst>
                          <a:gd name="connsiteX0" fmla="*/ 107342 w 501915"/>
                          <a:gd name="connsiteY0" fmla="*/ 496957 h 1008034"/>
                          <a:gd name="connsiteX1" fmla="*/ 500932 w 501915"/>
                          <a:gd name="connsiteY1" fmla="*/ 759350 h 1008034"/>
                          <a:gd name="connsiteX2" fmla="*/ 212697 w 501915"/>
                          <a:gd name="connsiteY2" fmla="*/ 974035 h 1008034"/>
                          <a:gd name="connsiteX3" fmla="*/ 0 w 501915"/>
                          <a:gd name="connsiteY3" fmla="*/ 0 h 1008034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3362"/>
                          <a:gd name="connsiteY0" fmla="*/ 496957 h 951550"/>
                          <a:gd name="connsiteX1" fmla="*/ 500932 w 503362"/>
                          <a:gd name="connsiteY1" fmla="*/ 759350 h 951550"/>
                          <a:gd name="connsiteX2" fmla="*/ 83488 w 503362"/>
                          <a:gd name="connsiteY2" fmla="*/ 904462 h 951550"/>
                          <a:gd name="connsiteX3" fmla="*/ 0 w 503362"/>
                          <a:gd name="connsiteY3" fmla="*/ 0 h 951550"/>
                          <a:gd name="connsiteX0" fmla="*/ 107342 w 509765"/>
                          <a:gd name="connsiteY0" fmla="*/ 496957 h 952796"/>
                          <a:gd name="connsiteX1" fmla="*/ 500932 w 509765"/>
                          <a:gd name="connsiteY1" fmla="*/ 759350 h 952796"/>
                          <a:gd name="connsiteX2" fmla="*/ 83488 w 509765"/>
                          <a:gd name="connsiteY2" fmla="*/ 904462 h 952796"/>
                          <a:gd name="connsiteX3" fmla="*/ 0 w 509765"/>
                          <a:gd name="connsiteY3" fmla="*/ 0 h 952796"/>
                          <a:gd name="connsiteX0" fmla="*/ 107342 w 522430"/>
                          <a:gd name="connsiteY0" fmla="*/ 496957 h 960986"/>
                          <a:gd name="connsiteX1" fmla="*/ 500932 w 522430"/>
                          <a:gd name="connsiteY1" fmla="*/ 759350 h 960986"/>
                          <a:gd name="connsiteX2" fmla="*/ 83488 w 522430"/>
                          <a:gd name="connsiteY2" fmla="*/ 904462 h 960986"/>
                          <a:gd name="connsiteX3" fmla="*/ 0 w 522430"/>
                          <a:gd name="connsiteY3" fmla="*/ 0 h 960986"/>
                          <a:gd name="connsiteX0" fmla="*/ 107342 w 516645"/>
                          <a:gd name="connsiteY0" fmla="*/ 496957 h 949487"/>
                          <a:gd name="connsiteX1" fmla="*/ 500932 w 516645"/>
                          <a:gd name="connsiteY1" fmla="*/ 759350 h 949487"/>
                          <a:gd name="connsiteX2" fmla="*/ 83488 w 516645"/>
                          <a:gd name="connsiteY2" fmla="*/ 904462 h 949487"/>
                          <a:gd name="connsiteX3" fmla="*/ 0 w 516645"/>
                          <a:gd name="connsiteY3" fmla="*/ 0 h 949487"/>
                          <a:gd name="connsiteX0" fmla="*/ 121955 w 533590"/>
                          <a:gd name="connsiteY0" fmla="*/ 496957 h 965617"/>
                          <a:gd name="connsiteX1" fmla="*/ 515545 w 533590"/>
                          <a:gd name="connsiteY1" fmla="*/ 759350 h 965617"/>
                          <a:gd name="connsiteX2" fmla="*/ 98101 w 533590"/>
                          <a:gd name="connsiteY2" fmla="*/ 904462 h 965617"/>
                          <a:gd name="connsiteX3" fmla="*/ 14613 w 533590"/>
                          <a:gd name="connsiteY3" fmla="*/ 0 h 965617"/>
                          <a:gd name="connsiteX0" fmla="*/ 132460 w 545218"/>
                          <a:gd name="connsiteY0" fmla="*/ 496957 h 989720"/>
                          <a:gd name="connsiteX1" fmla="*/ 526050 w 545218"/>
                          <a:gd name="connsiteY1" fmla="*/ 759350 h 989720"/>
                          <a:gd name="connsiteX2" fmla="*/ 108606 w 545218"/>
                          <a:gd name="connsiteY2" fmla="*/ 904462 h 989720"/>
                          <a:gd name="connsiteX3" fmla="*/ 25118 w 545218"/>
                          <a:gd name="connsiteY3" fmla="*/ 0 h 989720"/>
                          <a:gd name="connsiteX0" fmla="*/ 121243 w 532802"/>
                          <a:gd name="connsiteY0" fmla="*/ 496957 h 991452"/>
                          <a:gd name="connsiteX1" fmla="*/ 514833 w 532802"/>
                          <a:gd name="connsiteY1" fmla="*/ 759350 h 991452"/>
                          <a:gd name="connsiteX2" fmla="*/ 97389 w 532802"/>
                          <a:gd name="connsiteY2" fmla="*/ 904462 h 991452"/>
                          <a:gd name="connsiteX3" fmla="*/ 13901 w 532802"/>
                          <a:gd name="connsiteY3" fmla="*/ 0 h 991452"/>
                          <a:gd name="connsiteX0" fmla="*/ 121243 w 539761"/>
                          <a:gd name="connsiteY0" fmla="*/ 496957 h 994219"/>
                          <a:gd name="connsiteX1" fmla="*/ 514833 w 539761"/>
                          <a:gd name="connsiteY1" fmla="*/ 759350 h 994219"/>
                          <a:gd name="connsiteX2" fmla="*/ 97389 w 539761"/>
                          <a:gd name="connsiteY2" fmla="*/ 904462 h 994219"/>
                          <a:gd name="connsiteX3" fmla="*/ 13901 w 539761"/>
                          <a:gd name="connsiteY3" fmla="*/ 0 h 994219"/>
                          <a:gd name="connsiteX0" fmla="*/ 125983 w 544501"/>
                          <a:gd name="connsiteY0" fmla="*/ 496957 h 994219"/>
                          <a:gd name="connsiteX1" fmla="*/ 519573 w 544501"/>
                          <a:gd name="connsiteY1" fmla="*/ 759350 h 994219"/>
                          <a:gd name="connsiteX2" fmla="*/ 102129 w 544501"/>
                          <a:gd name="connsiteY2" fmla="*/ 904462 h 994219"/>
                          <a:gd name="connsiteX3" fmla="*/ 18641 w 544501"/>
                          <a:gd name="connsiteY3" fmla="*/ 0 h 994219"/>
                          <a:gd name="connsiteX0" fmla="*/ 116314 w 533395"/>
                          <a:gd name="connsiteY0" fmla="*/ 496957 h 992476"/>
                          <a:gd name="connsiteX1" fmla="*/ 509904 w 533395"/>
                          <a:gd name="connsiteY1" fmla="*/ 759350 h 992476"/>
                          <a:gd name="connsiteX2" fmla="*/ 92460 w 533395"/>
                          <a:gd name="connsiteY2" fmla="*/ 904462 h 992476"/>
                          <a:gd name="connsiteX3" fmla="*/ 8972 w 533395"/>
                          <a:gd name="connsiteY3" fmla="*/ 0 h 992476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2917 w 542702"/>
                          <a:gd name="connsiteY0" fmla="*/ 496957 h 973986"/>
                          <a:gd name="connsiteX1" fmla="*/ 520422 w 542702"/>
                          <a:gd name="connsiteY1" fmla="*/ 741459 h 973986"/>
                          <a:gd name="connsiteX2" fmla="*/ 89063 w 542702"/>
                          <a:gd name="connsiteY2" fmla="*/ 904462 h 973986"/>
                          <a:gd name="connsiteX3" fmla="*/ 5575 w 542702"/>
                          <a:gd name="connsiteY3" fmla="*/ 0 h 973986"/>
                          <a:gd name="connsiteX0" fmla="*/ 112917 w 538498"/>
                          <a:gd name="connsiteY0" fmla="*/ 496957 h 973986"/>
                          <a:gd name="connsiteX1" fmla="*/ 520422 w 538498"/>
                          <a:gd name="connsiteY1" fmla="*/ 741459 h 973986"/>
                          <a:gd name="connsiteX2" fmla="*/ 89063 w 538498"/>
                          <a:gd name="connsiteY2" fmla="*/ 904462 h 973986"/>
                          <a:gd name="connsiteX3" fmla="*/ 5575 w 538498"/>
                          <a:gd name="connsiteY3" fmla="*/ 0 h 973986"/>
                          <a:gd name="connsiteX0" fmla="*/ 110052 w 517326"/>
                          <a:gd name="connsiteY0" fmla="*/ 496957 h 953697"/>
                          <a:gd name="connsiteX1" fmla="*/ 499325 w 517326"/>
                          <a:gd name="connsiteY1" fmla="*/ 766703 h 953697"/>
                          <a:gd name="connsiteX2" fmla="*/ 86198 w 517326"/>
                          <a:gd name="connsiteY2" fmla="*/ 904462 h 953697"/>
                          <a:gd name="connsiteX3" fmla="*/ 2710 w 517326"/>
                          <a:gd name="connsiteY3" fmla="*/ 0 h 953697"/>
                          <a:gd name="connsiteX0" fmla="*/ 110052 w 512063"/>
                          <a:gd name="connsiteY0" fmla="*/ 496957 h 962433"/>
                          <a:gd name="connsiteX1" fmla="*/ 499325 w 512063"/>
                          <a:gd name="connsiteY1" fmla="*/ 766703 h 962433"/>
                          <a:gd name="connsiteX2" fmla="*/ 86198 w 512063"/>
                          <a:gd name="connsiteY2" fmla="*/ 904462 h 962433"/>
                          <a:gd name="connsiteX3" fmla="*/ 2710 w 512063"/>
                          <a:gd name="connsiteY3" fmla="*/ 0 h 962433"/>
                          <a:gd name="connsiteX0" fmla="*/ 110052 w 513069"/>
                          <a:gd name="connsiteY0" fmla="*/ 496957 h 957304"/>
                          <a:gd name="connsiteX1" fmla="*/ 499325 w 513069"/>
                          <a:gd name="connsiteY1" fmla="*/ 766703 h 957304"/>
                          <a:gd name="connsiteX2" fmla="*/ 86198 w 513069"/>
                          <a:gd name="connsiteY2" fmla="*/ 904462 h 957304"/>
                          <a:gd name="connsiteX3" fmla="*/ 2710 w 513069"/>
                          <a:gd name="connsiteY3" fmla="*/ 0 h 957304"/>
                          <a:gd name="connsiteX0" fmla="*/ 108748 w 498021"/>
                          <a:gd name="connsiteY0" fmla="*/ 496957 h 995609"/>
                          <a:gd name="connsiteX1" fmla="*/ 498021 w 498021"/>
                          <a:gd name="connsiteY1" fmla="*/ 766703 h 995609"/>
                          <a:gd name="connsiteX2" fmla="*/ 108735 w 498021"/>
                          <a:gd name="connsiteY2" fmla="*/ 959158 h 995609"/>
                          <a:gd name="connsiteX3" fmla="*/ 1406 w 498021"/>
                          <a:gd name="connsiteY3" fmla="*/ 0 h 995609"/>
                          <a:gd name="connsiteX0" fmla="*/ 108748 w 500536"/>
                          <a:gd name="connsiteY0" fmla="*/ 496957 h 1001863"/>
                          <a:gd name="connsiteX1" fmla="*/ 498021 w 500536"/>
                          <a:gd name="connsiteY1" fmla="*/ 766703 h 1001863"/>
                          <a:gd name="connsiteX2" fmla="*/ 108735 w 500536"/>
                          <a:gd name="connsiteY2" fmla="*/ 959158 h 1001863"/>
                          <a:gd name="connsiteX3" fmla="*/ 1406 w 500536"/>
                          <a:gd name="connsiteY3" fmla="*/ 0 h 1001863"/>
                          <a:gd name="connsiteX0" fmla="*/ 108748 w 504954"/>
                          <a:gd name="connsiteY0" fmla="*/ 496957 h 1002585"/>
                          <a:gd name="connsiteX1" fmla="*/ 498021 w 504954"/>
                          <a:gd name="connsiteY1" fmla="*/ 766703 h 1002585"/>
                          <a:gd name="connsiteX2" fmla="*/ 108735 w 504954"/>
                          <a:gd name="connsiteY2" fmla="*/ 959158 h 1002585"/>
                          <a:gd name="connsiteX3" fmla="*/ 1406 w 504954"/>
                          <a:gd name="connsiteY3" fmla="*/ 0 h 1002585"/>
                          <a:gd name="connsiteX0" fmla="*/ 108159 w 497508"/>
                          <a:gd name="connsiteY0" fmla="*/ 496957 h 991781"/>
                          <a:gd name="connsiteX1" fmla="*/ 497432 w 497508"/>
                          <a:gd name="connsiteY1" fmla="*/ 766703 h 991781"/>
                          <a:gd name="connsiteX2" fmla="*/ 140402 w 497508"/>
                          <a:gd name="connsiteY2" fmla="*/ 954950 h 991781"/>
                          <a:gd name="connsiteX3" fmla="*/ 817 w 497508"/>
                          <a:gd name="connsiteY3" fmla="*/ 0 h 991781"/>
                          <a:gd name="connsiteX0" fmla="*/ 108159 w 499959"/>
                          <a:gd name="connsiteY0" fmla="*/ 496957 h 994442"/>
                          <a:gd name="connsiteX1" fmla="*/ 497432 w 499959"/>
                          <a:gd name="connsiteY1" fmla="*/ 766703 h 994442"/>
                          <a:gd name="connsiteX2" fmla="*/ 140402 w 499959"/>
                          <a:gd name="connsiteY2" fmla="*/ 954950 h 994442"/>
                          <a:gd name="connsiteX3" fmla="*/ 817 w 499959"/>
                          <a:gd name="connsiteY3" fmla="*/ 0 h 994442"/>
                          <a:gd name="connsiteX0" fmla="*/ 108159 w 504901"/>
                          <a:gd name="connsiteY0" fmla="*/ 496957 h 993976"/>
                          <a:gd name="connsiteX1" fmla="*/ 497432 w 504901"/>
                          <a:gd name="connsiteY1" fmla="*/ 766703 h 993976"/>
                          <a:gd name="connsiteX2" fmla="*/ 140402 w 504901"/>
                          <a:gd name="connsiteY2" fmla="*/ 954950 h 993976"/>
                          <a:gd name="connsiteX3" fmla="*/ 817 w 504901"/>
                          <a:gd name="connsiteY3" fmla="*/ 0 h 993976"/>
                          <a:gd name="connsiteX0" fmla="*/ 108202 w 528414"/>
                          <a:gd name="connsiteY0" fmla="*/ 496957 h 995034"/>
                          <a:gd name="connsiteX1" fmla="*/ 521316 w 528414"/>
                          <a:gd name="connsiteY1" fmla="*/ 772313 h 995034"/>
                          <a:gd name="connsiteX2" fmla="*/ 140445 w 528414"/>
                          <a:gd name="connsiteY2" fmla="*/ 954950 h 995034"/>
                          <a:gd name="connsiteX3" fmla="*/ 860 w 528414"/>
                          <a:gd name="connsiteY3" fmla="*/ 0 h 995034"/>
                          <a:gd name="connsiteX0" fmla="*/ 108202 w 530787"/>
                          <a:gd name="connsiteY0" fmla="*/ 496957 h 996175"/>
                          <a:gd name="connsiteX1" fmla="*/ 521316 w 530787"/>
                          <a:gd name="connsiteY1" fmla="*/ 772313 h 996175"/>
                          <a:gd name="connsiteX2" fmla="*/ 140445 w 530787"/>
                          <a:gd name="connsiteY2" fmla="*/ 954950 h 996175"/>
                          <a:gd name="connsiteX3" fmla="*/ 860 w 530787"/>
                          <a:gd name="connsiteY3" fmla="*/ 0 h 996175"/>
                          <a:gd name="connsiteX0" fmla="*/ 201179 w 624115"/>
                          <a:gd name="connsiteY0" fmla="*/ 1502797 h 2073095"/>
                          <a:gd name="connsiteX1" fmla="*/ 614293 w 624115"/>
                          <a:gd name="connsiteY1" fmla="*/ 1778153 h 2073095"/>
                          <a:gd name="connsiteX2" fmla="*/ 233422 w 624115"/>
                          <a:gd name="connsiteY2" fmla="*/ 1960790 h 2073095"/>
                          <a:gd name="connsiteX3" fmla="*/ 409 w 624115"/>
                          <a:gd name="connsiteY3" fmla="*/ 0 h 2073095"/>
                          <a:gd name="connsiteX0" fmla="*/ 200770 w 623706"/>
                          <a:gd name="connsiteY0" fmla="*/ 1502797 h 2073095"/>
                          <a:gd name="connsiteX1" fmla="*/ 613884 w 623706"/>
                          <a:gd name="connsiteY1" fmla="*/ 1778153 h 2073095"/>
                          <a:gd name="connsiteX2" fmla="*/ 233013 w 623706"/>
                          <a:gd name="connsiteY2" fmla="*/ 1960790 h 2073095"/>
                          <a:gd name="connsiteX3" fmla="*/ 0 w 623706"/>
                          <a:gd name="connsiteY3" fmla="*/ 0 h 2073095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08454"/>
                          <a:gd name="connsiteY0" fmla="*/ 1514724 h 2054025"/>
                          <a:gd name="connsiteX1" fmla="*/ 607920 w 608454"/>
                          <a:gd name="connsiteY1" fmla="*/ 1790080 h 2054025"/>
                          <a:gd name="connsiteX2" fmla="*/ 113743 w 608454"/>
                          <a:gd name="connsiteY2" fmla="*/ 1940912 h 2054025"/>
                          <a:gd name="connsiteX3" fmla="*/ 0 w 608454"/>
                          <a:gd name="connsiteY3" fmla="*/ 0 h 2054025"/>
                          <a:gd name="connsiteX0" fmla="*/ 194806 w 608454"/>
                          <a:gd name="connsiteY0" fmla="*/ 1514724 h 2017209"/>
                          <a:gd name="connsiteX1" fmla="*/ 607920 w 608454"/>
                          <a:gd name="connsiteY1" fmla="*/ 1790080 h 2017209"/>
                          <a:gd name="connsiteX2" fmla="*/ 113743 w 608454"/>
                          <a:gd name="connsiteY2" fmla="*/ 1940912 h 2017209"/>
                          <a:gd name="connsiteX3" fmla="*/ 0 w 608454"/>
                          <a:gd name="connsiteY3" fmla="*/ 0 h 2017209"/>
                          <a:gd name="connsiteX0" fmla="*/ 194806 w 610246"/>
                          <a:gd name="connsiteY0" fmla="*/ 1514724 h 2020897"/>
                          <a:gd name="connsiteX1" fmla="*/ 607920 w 610246"/>
                          <a:gd name="connsiteY1" fmla="*/ 1790080 h 2020897"/>
                          <a:gd name="connsiteX2" fmla="*/ 113743 w 610246"/>
                          <a:gd name="connsiteY2" fmla="*/ 1940912 h 2020897"/>
                          <a:gd name="connsiteX3" fmla="*/ 0 w 610246"/>
                          <a:gd name="connsiteY3" fmla="*/ 0 h 2020897"/>
                          <a:gd name="connsiteX0" fmla="*/ 194806 w 615288"/>
                          <a:gd name="connsiteY0" fmla="*/ 1514724 h 2023181"/>
                          <a:gd name="connsiteX1" fmla="*/ 607920 w 615288"/>
                          <a:gd name="connsiteY1" fmla="*/ 1790080 h 2023181"/>
                          <a:gd name="connsiteX2" fmla="*/ 113743 w 615288"/>
                          <a:gd name="connsiteY2" fmla="*/ 1940912 h 2023181"/>
                          <a:gd name="connsiteX3" fmla="*/ 0 w 615288"/>
                          <a:gd name="connsiteY3" fmla="*/ 0 h 2023181"/>
                          <a:gd name="connsiteX0" fmla="*/ 194806 w 629624"/>
                          <a:gd name="connsiteY0" fmla="*/ 1514724 h 2026269"/>
                          <a:gd name="connsiteX1" fmla="*/ 607920 w 629624"/>
                          <a:gd name="connsiteY1" fmla="*/ 1790080 h 2026269"/>
                          <a:gd name="connsiteX2" fmla="*/ 113743 w 629624"/>
                          <a:gd name="connsiteY2" fmla="*/ 1940912 h 2026269"/>
                          <a:gd name="connsiteX3" fmla="*/ 0 w 629624"/>
                          <a:gd name="connsiteY3" fmla="*/ 0 h 2026269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23661" h="2025220">
                            <a:moveTo>
                              <a:pt x="194806" y="1514724"/>
                            </a:moveTo>
                            <a:cubicBezTo>
                              <a:pt x="375808" y="1618786"/>
                              <a:pt x="496197" y="1669353"/>
                              <a:pt x="607920" y="1790080"/>
                            </a:cubicBezTo>
                            <a:cubicBezTo>
                              <a:pt x="719643" y="1910807"/>
                              <a:pt x="203136" y="2153783"/>
                              <a:pt x="113743" y="1940912"/>
                            </a:cubicBezTo>
                            <a:cubicBezTo>
                              <a:pt x="24350" y="1728041"/>
                              <a:pt x="195800" y="443615"/>
                              <a:pt x="0" y="0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grpSp>
                    <p:nvGrpSpPr>
                      <p:cNvPr id="3695" name="Group 3694">
                        <a:extLst>
                          <a:ext uri="{FF2B5EF4-FFF2-40B4-BE49-F238E27FC236}">
                            <a16:creationId xmlns:a16="http://schemas.microsoft.com/office/drawing/2014/main" id="{0E01C6CE-1C6F-2F4F-A710-236FC24F208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157714" y="9908646"/>
                        <a:ext cx="3217785" cy="19079455"/>
                        <a:chOff x="12157714" y="9908646"/>
                        <a:chExt cx="3217785" cy="19079455"/>
                      </a:xfrm>
                    </p:grpSpPr>
                    <p:grpSp>
                      <p:nvGrpSpPr>
                        <p:cNvPr id="3696" name="Group 3695">
                          <a:extLst>
                            <a:ext uri="{FF2B5EF4-FFF2-40B4-BE49-F238E27FC236}">
                              <a16:creationId xmlns:a16="http://schemas.microsoft.com/office/drawing/2014/main" id="{1ADC6FAE-F1A6-6A46-8EFD-37EF9F98EE9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3037067" y="17963779"/>
                          <a:ext cx="2014565" cy="5391517"/>
                          <a:chOff x="7744153" y="2637845"/>
                          <a:chExt cx="6492704" cy="17376225"/>
                        </a:xfrm>
                      </p:grpSpPr>
                      <p:sp>
                        <p:nvSpPr>
                          <p:cNvPr id="4646" name="Rectangle 51">
                            <a:extLst>
                              <a:ext uri="{FF2B5EF4-FFF2-40B4-BE49-F238E27FC236}">
                                <a16:creationId xmlns:a16="http://schemas.microsoft.com/office/drawing/2014/main" id="{1F1C8FD2-E892-6E44-8B5C-F15765C78FF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9378952" y="4456467"/>
                            <a:ext cx="534172" cy="625332"/>
                          </a:xfrm>
                          <a:custGeom>
                            <a:avLst/>
                            <a:gdLst>
                              <a:gd name="connsiteX0" fmla="*/ 0 w 299006"/>
                              <a:gd name="connsiteY0" fmla="*/ 0 h 587231"/>
                              <a:gd name="connsiteX1" fmla="*/ 299006 w 299006"/>
                              <a:gd name="connsiteY1" fmla="*/ 0 h 587231"/>
                              <a:gd name="connsiteX2" fmla="*/ 299006 w 299006"/>
                              <a:gd name="connsiteY2" fmla="*/ 587231 h 587231"/>
                              <a:gd name="connsiteX3" fmla="*/ 0 w 299006"/>
                              <a:gd name="connsiteY3" fmla="*/ 587231 h 587231"/>
                              <a:gd name="connsiteX4" fmla="*/ 0 w 299006"/>
                              <a:gd name="connsiteY4" fmla="*/ 0 h 587231"/>
                              <a:gd name="connsiteX0" fmla="*/ 0 w 328609"/>
                              <a:gd name="connsiteY0" fmla="*/ 6579 h 587231"/>
                              <a:gd name="connsiteX1" fmla="*/ 328609 w 328609"/>
                              <a:gd name="connsiteY1" fmla="*/ 0 h 587231"/>
                              <a:gd name="connsiteX2" fmla="*/ 328609 w 328609"/>
                              <a:gd name="connsiteY2" fmla="*/ 587231 h 587231"/>
                              <a:gd name="connsiteX3" fmla="*/ 29603 w 328609"/>
                              <a:gd name="connsiteY3" fmla="*/ 587231 h 587231"/>
                              <a:gd name="connsiteX4" fmla="*/ 0 w 328609"/>
                              <a:gd name="connsiteY4" fmla="*/ 6579 h 587231"/>
                              <a:gd name="connsiteX0" fmla="*/ 4933 w 333542"/>
                              <a:gd name="connsiteY0" fmla="*/ 6579 h 593809"/>
                              <a:gd name="connsiteX1" fmla="*/ 333542 w 333542"/>
                              <a:gd name="connsiteY1" fmla="*/ 0 h 593809"/>
                              <a:gd name="connsiteX2" fmla="*/ 333542 w 333542"/>
                              <a:gd name="connsiteY2" fmla="*/ 587231 h 593809"/>
                              <a:gd name="connsiteX3" fmla="*/ 0 w 333542"/>
                              <a:gd name="connsiteY3" fmla="*/ 593809 h 593809"/>
                              <a:gd name="connsiteX4" fmla="*/ 4933 w 333542"/>
                              <a:gd name="connsiteY4" fmla="*/ 6579 h 593809"/>
                              <a:gd name="connsiteX0" fmla="*/ 95396 w 424005"/>
                              <a:gd name="connsiteY0" fmla="*/ 6579 h 593809"/>
                              <a:gd name="connsiteX1" fmla="*/ 424005 w 424005"/>
                              <a:gd name="connsiteY1" fmla="*/ 0 h 593809"/>
                              <a:gd name="connsiteX2" fmla="*/ 424005 w 424005"/>
                              <a:gd name="connsiteY2" fmla="*/ 587231 h 593809"/>
                              <a:gd name="connsiteX3" fmla="*/ 90463 w 424005"/>
                              <a:gd name="connsiteY3" fmla="*/ 593809 h 593809"/>
                              <a:gd name="connsiteX4" fmla="*/ 95396 w 424005"/>
                              <a:gd name="connsiteY4" fmla="*/ 6579 h 593809"/>
                              <a:gd name="connsiteX0" fmla="*/ 122498 w 451107"/>
                              <a:gd name="connsiteY0" fmla="*/ 6579 h 593809"/>
                              <a:gd name="connsiteX1" fmla="*/ 451107 w 451107"/>
                              <a:gd name="connsiteY1" fmla="*/ 0 h 593809"/>
                              <a:gd name="connsiteX2" fmla="*/ 451107 w 451107"/>
                              <a:gd name="connsiteY2" fmla="*/ 587231 h 593809"/>
                              <a:gd name="connsiteX3" fmla="*/ 117565 w 451107"/>
                              <a:gd name="connsiteY3" fmla="*/ 593809 h 593809"/>
                              <a:gd name="connsiteX4" fmla="*/ 122498 w 451107"/>
                              <a:gd name="connsiteY4" fmla="*/ 6579 h 593809"/>
                              <a:gd name="connsiteX0" fmla="*/ 123506 w 452115"/>
                              <a:gd name="connsiteY0" fmla="*/ 6579 h 593809"/>
                              <a:gd name="connsiteX1" fmla="*/ 452115 w 452115"/>
                              <a:gd name="connsiteY1" fmla="*/ 0 h 593809"/>
                              <a:gd name="connsiteX2" fmla="*/ 452115 w 452115"/>
                              <a:gd name="connsiteY2" fmla="*/ 587231 h 593809"/>
                              <a:gd name="connsiteX3" fmla="*/ 118573 w 452115"/>
                              <a:gd name="connsiteY3" fmla="*/ 593809 h 593809"/>
                              <a:gd name="connsiteX4" fmla="*/ 123506 w 452115"/>
                              <a:gd name="connsiteY4" fmla="*/ 6579 h 593809"/>
                              <a:gd name="connsiteX0" fmla="*/ 123506 w 461983"/>
                              <a:gd name="connsiteY0" fmla="*/ 1645 h 588875"/>
                              <a:gd name="connsiteX1" fmla="*/ 461983 w 461983"/>
                              <a:gd name="connsiteY1" fmla="*/ 0 h 588875"/>
                              <a:gd name="connsiteX2" fmla="*/ 452115 w 461983"/>
                              <a:gd name="connsiteY2" fmla="*/ 582297 h 588875"/>
                              <a:gd name="connsiteX3" fmla="*/ 118573 w 461983"/>
                              <a:gd name="connsiteY3" fmla="*/ 588875 h 588875"/>
                              <a:gd name="connsiteX4" fmla="*/ 123506 w 461983"/>
                              <a:gd name="connsiteY4" fmla="*/ 1645 h 588875"/>
                              <a:gd name="connsiteX0" fmla="*/ 123506 w 452115"/>
                              <a:gd name="connsiteY0" fmla="*/ 0 h 587230"/>
                              <a:gd name="connsiteX1" fmla="*/ 452115 w 452115"/>
                              <a:gd name="connsiteY1" fmla="*/ 4933 h 587230"/>
                              <a:gd name="connsiteX2" fmla="*/ 452115 w 452115"/>
                              <a:gd name="connsiteY2" fmla="*/ 580652 h 587230"/>
                              <a:gd name="connsiteX3" fmla="*/ 118573 w 452115"/>
                              <a:gd name="connsiteY3" fmla="*/ 587230 h 587230"/>
                              <a:gd name="connsiteX4" fmla="*/ 123506 w 452115"/>
                              <a:gd name="connsiteY4" fmla="*/ 0 h 587230"/>
                              <a:gd name="connsiteX0" fmla="*/ 123506 w 452115"/>
                              <a:gd name="connsiteY0" fmla="*/ 11393 h 598623"/>
                              <a:gd name="connsiteX1" fmla="*/ 452115 w 452115"/>
                              <a:gd name="connsiteY1" fmla="*/ 16326 h 598623"/>
                              <a:gd name="connsiteX2" fmla="*/ 452115 w 452115"/>
                              <a:gd name="connsiteY2" fmla="*/ 592045 h 598623"/>
                              <a:gd name="connsiteX3" fmla="*/ 118573 w 452115"/>
                              <a:gd name="connsiteY3" fmla="*/ 598623 h 598623"/>
                              <a:gd name="connsiteX4" fmla="*/ 123506 w 452115"/>
                              <a:gd name="connsiteY4" fmla="*/ 11393 h 598623"/>
                              <a:gd name="connsiteX0" fmla="*/ 123506 w 452115"/>
                              <a:gd name="connsiteY0" fmla="*/ 22264 h 609494"/>
                              <a:gd name="connsiteX1" fmla="*/ 452115 w 452115"/>
                              <a:gd name="connsiteY1" fmla="*/ 27197 h 609494"/>
                              <a:gd name="connsiteX2" fmla="*/ 452115 w 452115"/>
                              <a:gd name="connsiteY2" fmla="*/ 602916 h 609494"/>
                              <a:gd name="connsiteX3" fmla="*/ 118573 w 452115"/>
                              <a:gd name="connsiteY3" fmla="*/ 609494 h 609494"/>
                              <a:gd name="connsiteX4" fmla="*/ 123506 w 452115"/>
                              <a:gd name="connsiteY4" fmla="*/ 22264 h 609494"/>
                              <a:gd name="connsiteX0" fmla="*/ 123506 w 471850"/>
                              <a:gd name="connsiteY0" fmla="*/ 22264 h 609494"/>
                              <a:gd name="connsiteX1" fmla="*/ 452115 w 471850"/>
                              <a:gd name="connsiteY1" fmla="*/ 27197 h 609494"/>
                              <a:gd name="connsiteX2" fmla="*/ 471850 w 471850"/>
                              <a:gd name="connsiteY2" fmla="*/ 601272 h 609494"/>
                              <a:gd name="connsiteX3" fmla="*/ 118573 w 471850"/>
                              <a:gd name="connsiteY3" fmla="*/ 609494 h 609494"/>
                              <a:gd name="connsiteX4" fmla="*/ 123506 w 471850"/>
                              <a:gd name="connsiteY4" fmla="*/ 22264 h 609494"/>
                              <a:gd name="connsiteX0" fmla="*/ 123506 w 508720"/>
                              <a:gd name="connsiteY0" fmla="*/ 22264 h 609494"/>
                              <a:gd name="connsiteX1" fmla="*/ 452115 w 508720"/>
                              <a:gd name="connsiteY1" fmla="*/ 27197 h 609494"/>
                              <a:gd name="connsiteX2" fmla="*/ 471850 w 508720"/>
                              <a:gd name="connsiteY2" fmla="*/ 601272 h 609494"/>
                              <a:gd name="connsiteX3" fmla="*/ 118573 w 508720"/>
                              <a:gd name="connsiteY3" fmla="*/ 609494 h 609494"/>
                              <a:gd name="connsiteX4" fmla="*/ 123506 w 508720"/>
                              <a:gd name="connsiteY4" fmla="*/ 22264 h 609494"/>
                              <a:gd name="connsiteX0" fmla="*/ 123506 w 542175"/>
                              <a:gd name="connsiteY0" fmla="*/ 22264 h 609494"/>
                              <a:gd name="connsiteX1" fmla="*/ 452115 w 542175"/>
                              <a:gd name="connsiteY1" fmla="*/ 27197 h 609494"/>
                              <a:gd name="connsiteX2" fmla="*/ 471850 w 542175"/>
                              <a:gd name="connsiteY2" fmla="*/ 601272 h 609494"/>
                              <a:gd name="connsiteX3" fmla="*/ 118573 w 542175"/>
                              <a:gd name="connsiteY3" fmla="*/ 609494 h 609494"/>
                              <a:gd name="connsiteX4" fmla="*/ 123506 w 542175"/>
                              <a:gd name="connsiteY4" fmla="*/ 22264 h 609494"/>
                              <a:gd name="connsiteX0" fmla="*/ 111068 w 529737"/>
                              <a:gd name="connsiteY0" fmla="*/ 22264 h 609494"/>
                              <a:gd name="connsiteX1" fmla="*/ 439677 w 529737"/>
                              <a:gd name="connsiteY1" fmla="*/ 27197 h 609494"/>
                              <a:gd name="connsiteX2" fmla="*/ 459412 w 529737"/>
                              <a:gd name="connsiteY2" fmla="*/ 601272 h 609494"/>
                              <a:gd name="connsiteX3" fmla="*/ 106135 w 529737"/>
                              <a:gd name="connsiteY3" fmla="*/ 609494 h 609494"/>
                              <a:gd name="connsiteX4" fmla="*/ 111068 w 529737"/>
                              <a:gd name="connsiteY4" fmla="*/ 22264 h 609494"/>
                              <a:gd name="connsiteX0" fmla="*/ 111068 w 534172"/>
                              <a:gd name="connsiteY0" fmla="*/ 22264 h 609494"/>
                              <a:gd name="connsiteX1" fmla="*/ 439677 w 534172"/>
                              <a:gd name="connsiteY1" fmla="*/ 27197 h 609494"/>
                              <a:gd name="connsiteX2" fmla="*/ 459412 w 534172"/>
                              <a:gd name="connsiteY2" fmla="*/ 601272 h 609494"/>
                              <a:gd name="connsiteX3" fmla="*/ 106135 w 534172"/>
                              <a:gd name="connsiteY3" fmla="*/ 609494 h 609494"/>
                              <a:gd name="connsiteX4" fmla="*/ 111068 w 534172"/>
                              <a:gd name="connsiteY4" fmla="*/ 22264 h 609494"/>
                              <a:gd name="connsiteX0" fmla="*/ 111068 w 534172"/>
                              <a:gd name="connsiteY0" fmla="*/ 22264 h 615084"/>
                              <a:gd name="connsiteX1" fmla="*/ 439677 w 534172"/>
                              <a:gd name="connsiteY1" fmla="*/ 27197 h 615084"/>
                              <a:gd name="connsiteX2" fmla="*/ 459412 w 534172"/>
                              <a:gd name="connsiteY2" fmla="*/ 601272 h 615084"/>
                              <a:gd name="connsiteX3" fmla="*/ 106135 w 534172"/>
                              <a:gd name="connsiteY3" fmla="*/ 609494 h 615084"/>
                              <a:gd name="connsiteX4" fmla="*/ 111068 w 534172"/>
                              <a:gd name="connsiteY4" fmla="*/ 22264 h 615084"/>
                              <a:gd name="connsiteX0" fmla="*/ 111068 w 534172"/>
                              <a:gd name="connsiteY0" fmla="*/ 22264 h 622050"/>
                              <a:gd name="connsiteX1" fmla="*/ 439677 w 534172"/>
                              <a:gd name="connsiteY1" fmla="*/ 27197 h 622050"/>
                              <a:gd name="connsiteX2" fmla="*/ 459412 w 534172"/>
                              <a:gd name="connsiteY2" fmla="*/ 601272 h 622050"/>
                              <a:gd name="connsiteX3" fmla="*/ 106135 w 534172"/>
                              <a:gd name="connsiteY3" fmla="*/ 609494 h 622050"/>
                              <a:gd name="connsiteX4" fmla="*/ 111068 w 534172"/>
                              <a:gd name="connsiteY4" fmla="*/ 22264 h 622050"/>
                              <a:gd name="connsiteX0" fmla="*/ 111068 w 534172"/>
                              <a:gd name="connsiteY0" fmla="*/ 22264 h 625332"/>
                              <a:gd name="connsiteX1" fmla="*/ 439677 w 534172"/>
                              <a:gd name="connsiteY1" fmla="*/ 27197 h 625332"/>
                              <a:gd name="connsiteX2" fmla="*/ 459412 w 534172"/>
                              <a:gd name="connsiteY2" fmla="*/ 601272 h 625332"/>
                              <a:gd name="connsiteX3" fmla="*/ 106135 w 534172"/>
                              <a:gd name="connsiteY3" fmla="*/ 609494 h 625332"/>
                              <a:gd name="connsiteX4" fmla="*/ 111068 w 534172"/>
                              <a:gd name="connsiteY4" fmla="*/ 22264 h 62533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534172" h="625332">
                                <a:moveTo>
                                  <a:pt x="111068" y="22264"/>
                                </a:moveTo>
                                <a:cubicBezTo>
                                  <a:pt x="220604" y="-8984"/>
                                  <a:pt x="336719" y="-7339"/>
                                  <a:pt x="439677" y="27197"/>
                                </a:cubicBezTo>
                                <a:cubicBezTo>
                                  <a:pt x="563022" y="160994"/>
                                  <a:pt x="561377" y="409914"/>
                                  <a:pt x="459412" y="601272"/>
                                </a:cubicBezTo>
                                <a:cubicBezTo>
                                  <a:pt x="330141" y="630327"/>
                                  <a:pt x="232118" y="633066"/>
                                  <a:pt x="106135" y="609494"/>
                                </a:cubicBezTo>
                                <a:cubicBezTo>
                                  <a:pt x="-69839" y="418684"/>
                                  <a:pt x="2525" y="130843"/>
                                  <a:pt x="111068" y="222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  <p:grpSp>
                        <p:nvGrpSpPr>
                          <p:cNvPr id="4647" name="Group 4646">
                            <a:extLst>
                              <a:ext uri="{FF2B5EF4-FFF2-40B4-BE49-F238E27FC236}">
                                <a16:creationId xmlns:a16="http://schemas.microsoft.com/office/drawing/2014/main" id="{B2187644-7076-C245-AEE2-9706114D392B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744153" y="3412093"/>
                            <a:ext cx="6492704" cy="16601977"/>
                            <a:chOff x="7744153" y="3412093"/>
                            <a:chExt cx="6492704" cy="16601977"/>
                          </a:xfrm>
                        </p:grpSpPr>
                        <p:grpSp>
                          <p:nvGrpSpPr>
                            <p:cNvPr id="4649" name="Group 4648">
                              <a:extLst>
                                <a:ext uri="{FF2B5EF4-FFF2-40B4-BE49-F238E27FC236}">
                                  <a16:creationId xmlns:a16="http://schemas.microsoft.com/office/drawing/2014/main" id="{E3E1948A-D9AD-7849-9FC1-A751CEBF9E0F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7744153" y="3412093"/>
                              <a:ext cx="2978181" cy="1761708"/>
                              <a:chOff x="8326282" y="3359616"/>
                              <a:chExt cx="2978181" cy="1761708"/>
                            </a:xfrm>
                          </p:grpSpPr>
                          <p:grpSp>
                            <p:nvGrpSpPr>
                              <p:cNvPr id="4651" name="Group 4650">
                                <a:extLst>
                                  <a:ext uri="{FF2B5EF4-FFF2-40B4-BE49-F238E27FC236}">
                                    <a16:creationId xmlns:a16="http://schemas.microsoft.com/office/drawing/2014/main" id="{393E9B75-716D-5947-BC64-A02D06B1A11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8326282" y="3359616"/>
                                <a:ext cx="1808318" cy="679788"/>
                                <a:chOff x="8326282" y="3359616"/>
                                <a:chExt cx="1808318" cy="679788"/>
                              </a:xfrm>
                            </p:grpSpPr>
                            <p:sp>
                              <p:nvSpPr>
                                <p:cNvPr id="4655" name="Freeform 4654">
                                  <a:extLst>
                                    <a:ext uri="{FF2B5EF4-FFF2-40B4-BE49-F238E27FC236}">
                                      <a16:creationId xmlns:a16="http://schemas.microsoft.com/office/drawing/2014/main" id="{35E5975D-F2A2-6642-AC00-DDA6165E67A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8381999" y="3433765"/>
                                  <a:ext cx="1752601" cy="605639"/>
                                </a:xfrm>
                                <a:custGeom>
                                  <a:avLst/>
                                  <a:gdLst>
                                    <a:gd name="connsiteX0" fmla="*/ 0 w 1738313"/>
                                    <a:gd name="connsiteY0" fmla="*/ 0 h 624838"/>
                                    <a:gd name="connsiteX1" fmla="*/ 200025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4" fmla="*/ 1738313 w 1738313"/>
                                    <a:gd name="connsiteY4" fmla="*/ 557212 h 624838"/>
                                    <a:gd name="connsiteX0" fmla="*/ 0 w 1738313"/>
                                    <a:gd name="connsiteY0" fmla="*/ 0 h 624838"/>
                                    <a:gd name="connsiteX1" fmla="*/ 261938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4" fmla="*/ 1738313 w 1738313"/>
                                    <a:gd name="connsiteY4" fmla="*/ 557212 h 624838"/>
                                    <a:gd name="connsiteX0" fmla="*/ 0 w 1738313"/>
                                    <a:gd name="connsiteY0" fmla="*/ 0 h 662348"/>
                                    <a:gd name="connsiteX1" fmla="*/ 261938 w 1738313"/>
                                    <a:gd name="connsiteY1" fmla="*/ 495300 h 662348"/>
                                    <a:gd name="connsiteX2" fmla="*/ 933450 w 1738313"/>
                                    <a:gd name="connsiteY2" fmla="*/ 623887 h 662348"/>
                                    <a:gd name="connsiteX3" fmla="*/ 1738313 w 1738313"/>
                                    <a:gd name="connsiteY3" fmla="*/ 557212 h 662348"/>
                                    <a:gd name="connsiteX4" fmla="*/ 1738313 w 1738313"/>
                                    <a:gd name="connsiteY4" fmla="*/ 557212 h 662348"/>
                                    <a:gd name="connsiteX0" fmla="*/ 0 w 1738313"/>
                                    <a:gd name="connsiteY0" fmla="*/ 0 h 662348"/>
                                    <a:gd name="connsiteX1" fmla="*/ 261938 w 1738313"/>
                                    <a:gd name="connsiteY1" fmla="*/ 495300 h 662348"/>
                                    <a:gd name="connsiteX2" fmla="*/ 933450 w 1738313"/>
                                    <a:gd name="connsiteY2" fmla="*/ 623887 h 662348"/>
                                    <a:gd name="connsiteX3" fmla="*/ 1738313 w 1738313"/>
                                    <a:gd name="connsiteY3" fmla="*/ 557212 h 662348"/>
                                    <a:gd name="connsiteX0" fmla="*/ 0 w 1738313"/>
                                    <a:gd name="connsiteY0" fmla="*/ 0 h 624838"/>
                                    <a:gd name="connsiteX1" fmla="*/ 261938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0" fmla="*/ 0 w 1519238"/>
                                    <a:gd name="connsiteY0" fmla="*/ 0 h 625026"/>
                                    <a:gd name="connsiteX1" fmla="*/ 261938 w 1519238"/>
                                    <a:gd name="connsiteY1" fmla="*/ 495300 h 625026"/>
                                    <a:gd name="connsiteX2" fmla="*/ 933450 w 1519238"/>
                                    <a:gd name="connsiteY2" fmla="*/ 623887 h 625026"/>
                                    <a:gd name="connsiteX3" fmla="*/ 1519238 w 1519238"/>
                                    <a:gd name="connsiteY3" fmla="*/ 447674 h 625026"/>
                                    <a:gd name="connsiteX0" fmla="*/ 0 w 1562100"/>
                                    <a:gd name="connsiteY0" fmla="*/ 0 h 671511"/>
                                    <a:gd name="connsiteX1" fmla="*/ 261938 w 1562100"/>
                                    <a:gd name="connsiteY1" fmla="*/ 495300 h 671511"/>
                                    <a:gd name="connsiteX2" fmla="*/ 933450 w 1562100"/>
                                    <a:gd name="connsiteY2" fmla="*/ 623887 h 671511"/>
                                    <a:gd name="connsiteX3" fmla="*/ 1562100 w 1562100"/>
                                    <a:gd name="connsiteY3" fmla="*/ 671511 h 671511"/>
                                    <a:gd name="connsiteX0" fmla="*/ 0 w 1528763"/>
                                    <a:gd name="connsiteY0" fmla="*/ 0 h 624666"/>
                                    <a:gd name="connsiteX1" fmla="*/ 261938 w 1528763"/>
                                    <a:gd name="connsiteY1" fmla="*/ 495300 h 624666"/>
                                    <a:gd name="connsiteX2" fmla="*/ 933450 w 1528763"/>
                                    <a:gd name="connsiteY2" fmla="*/ 623887 h 624666"/>
                                    <a:gd name="connsiteX3" fmla="*/ 1528763 w 1528763"/>
                                    <a:gd name="connsiteY3" fmla="*/ 552449 h 624666"/>
                                    <a:gd name="connsiteX0" fmla="*/ 0 w 1119188"/>
                                    <a:gd name="connsiteY0" fmla="*/ 0 h 1871662"/>
                                    <a:gd name="connsiteX1" fmla="*/ 261938 w 1119188"/>
                                    <a:gd name="connsiteY1" fmla="*/ 495300 h 1871662"/>
                                    <a:gd name="connsiteX2" fmla="*/ 933450 w 1119188"/>
                                    <a:gd name="connsiteY2" fmla="*/ 623887 h 1871662"/>
                                    <a:gd name="connsiteX3" fmla="*/ 1119188 w 1119188"/>
                                    <a:gd name="connsiteY3" fmla="*/ 1871662 h 1871662"/>
                                    <a:gd name="connsiteX0" fmla="*/ 0 w 1144866"/>
                                    <a:gd name="connsiteY0" fmla="*/ 0 h 1871662"/>
                                    <a:gd name="connsiteX1" fmla="*/ 261938 w 1144866"/>
                                    <a:gd name="connsiteY1" fmla="*/ 495300 h 1871662"/>
                                    <a:gd name="connsiteX2" fmla="*/ 933450 w 1144866"/>
                                    <a:gd name="connsiteY2" fmla="*/ 623887 h 1871662"/>
                                    <a:gd name="connsiteX3" fmla="*/ 1119188 w 1144866"/>
                                    <a:gd name="connsiteY3" fmla="*/ 1871662 h 1871662"/>
                                    <a:gd name="connsiteX0" fmla="*/ 0 w 1126956"/>
                                    <a:gd name="connsiteY0" fmla="*/ 0 h 1871662"/>
                                    <a:gd name="connsiteX1" fmla="*/ 261938 w 1126956"/>
                                    <a:gd name="connsiteY1" fmla="*/ 495300 h 1871662"/>
                                    <a:gd name="connsiteX2" fmla="*/ 933450 w 1126956"/>
                                    <a:gd name="connsiteY2" fmla="*/ 623887 h 1871662"/>
                                    <a:gd name="connsiteX3" fmla="*/ 1119188 w 1126956"/>
                                    <a:gd name="connsiteY3" fmla="*/ 1871662 h 1871662"/>
                                    <a:gd name="connsiteX0" fmla="*/ 0 w 1725404"/>
                                    <a:gd name="connsiteY0" fmla="*/ 0 h 623974"/>
                                    <a:gd name="connsiteX1" fmla="*/ 261938 w 1725404"/>
                                    <a:gd name="connsiteY1" fmla="*/ 495300 h 623974"/>
                                    <a:gd name="connsiteX2" fmla="*/ 933450 w 1725404"/>
                                    <a:gd name="connsiteY2" fmla="*/ 623887 h 623974"/>
                                    <a:gd name="connsiteX3" fmla="*/ 1724026 w 1725404"/>
                                    <a:gd name="connsiteY3" fmla="*/ 538162 h 623974"/>
                                    <a:gd name="connsiteX0" fmla="*/ 0 w 1724026"/>
                                    <a:gd name="connsiteY0" fmla="*/ 0 h 624027"/>
                                    <a:gd name="connsiteX1" fmla="*/ 261938 w 1724026"/>
                                    <a:gd name="connsiteY1" fmla="*/ 495300 h 624027"/>
                                    <a:gd name="connsiteX2" fmla="*/ 933450 w 1724026"/>
                                    <a:gd name="connsiteY2" fmla="*/ 623887 h 624027"/>
                                    <a:gd name="connsiteX3" fmla="*/ 1724026 w 1724026"/>
                                    <a:gd name="connsiteY3" fmla="*/ 538162 h 624027"/>
                                    <a:gd name="connsiteX0" fmla="*/ 0 w 1724026"/>
                                    <a:gd name="connsiteY0" fmla="*/ 0 h 690525"/>
                                    <a:gd name="connsiteX1" fmla="*/ 261938 w 1724026"/>
                                    <a:gd name="connsiteY1" fmla="*/ 495300 h 690525"/>
                                    <a:gd name="connsiteX2" fmla="*/ 933450 w 1724026"/>
                                    <a:gd name="connsiteY2" fmla="*/ 623887 h 690525"/>
                                    <a:gd name="connsiteX3" fmla="*/ 1724026 w 1724026"/>
                                    <a:gd name="connsiteY3" fmla="*/ 538162 h 690525"/>
                                    <a:gd name="connsiteX0" fmla="*/ 0 w 1752601"/>
                                    <a:gd name="connsiteY0" fmla="*/ 0 h 624605"/>
                                    <a:gd name="connsiteX1" fmla="*/ 261938 w 1752601"/>
                                    <a:gd name="connsiteY1" fmla="*/ 495300 h 624605"/>
                                    <a:gd name="connsiteX2" fmla="*/ 933450 w 1752601"/>
                                    <a:gd name="connsiteY2" fmla="*/ 623887 h 624605"/>
                                    <a:gd name="connsiteX3" fmla="*/ 1752601 w 1752601"/>
                                    <a:gd name="connsiteY3" fmla="*/ 585787 h 624605"/>
                                    <a:gd name="connsiteX0" fmla="*/ 0 w 1752601"/>
                                    <a:gd name="connsiteY0" fmla="*/ 0 h 687064"/>
                                    <a:gd name="connsiteX1" fmla="*/ 261938 w 1752601"/>
                                    <a:gd name="connsiteY1" fmla="*/ 495300 h 687064"/>
                                    <a:gd name="connsiteX2" fmla="*/ 933450 w 1752601"/>
                                    <a:gd name="connsiteY2" fmla="*/ 623887 h 687064"/>
                                    <a:gd name="connsiteX3" fmla="*/ 1752601 w 1752601"/>
                                    <a:gd name="connsiteY3" fmla="*/ 585787 h 687064"/>
                                    <a:gd name="connsiteX0" fmla="*/ 0 w 1752601"/>
                                    <a:gd name="connsiteY0" fmla="*/ 0 h 680846"/>
                                    <a:gd name="connsiteX1" fmla="*/ 261938 w 1752601"/>
                                    <a:gd name="connsiteY1" fmla="*/ 495300 h 680846"/>
                                    <a:gd name="connsiteX2" fmla="*/ 933450 w 1752601"/>
                                    <a:gd name="connsiteY2" fmla="*/ 623887 h 680846"/>
                                    <a:gd name="connsiteX3" fmla="*/ 1752601 w 1752601"/>
                                    <a:gd name="connsiteY3" fmla="*/ 585787 h 680846"/>
                                    <a:gd name="connsiteX0" fmla="*/ 0 w 1752601"/>
                                    <a:gd name="connsiteY0" fmla="*/ 0 h 680846"/>
                                    <a:gd name="connsiteX1" fmla="*/ 261938 w 1752601"/>
                                    <a:gd name="connsiteY1" fmla="*/ 495300 h 680846"/>
                                    <a:gd name="connsiteX2" fmla="*/ 933450 w 1752601"/>
                                    <a:gd name="connsiteY2" fmla="*/ 623887 h 680846"/>
                                    <a:gd name="connsiteX3" fmla="*/ 1752601 w 1752601"/>
                                    <a:gd name="connsiteY3" fmla="*/ 585787 h 680846"/>
                                    <a:gd name="connsiteX0" fmla="*/ 0 w 1752601"/>
                                    <a:gd name="connsiteY0" fmla="*/ 0 h 683305"/>
                                    <a:gd name="connsiteX1" fmla="*/ 261938 w 1752601"/>
                                    <a:gd name="connsiteY1" fmla="*/ 495300 h 683305"/>
                                    <a:gd name="connsiteX2" fmla="*/ 933450 w 1752601"/>
                                    <a:gd name="connsiteY2" fmla="*/ 623887 h 683305"/>
                                    <a:gd name="connsiteX3" fmla="*/ 1752601 w 1752601"/>
                                    <a:gd name="connsiteY3" fmla="*/ 585787 h 683305"/>
                                    <a:gd name="connsiteX0" fmla="*/ 0 w 1752601"/>
                                    <a:gd name="connsiteY0" fmla="*/ 0 h 677082"/>
                                    <a:gd name="connsiteX1" fmla="*/ 261938 w 1752601"/>
                                    <a:gd name="connsiteY1" fmla="*/ 495300 h 677082"/>
                                    <a:gd name="connsiteX2" fmla="*/ 933450 w 1752601"/>
                                    <a:gd name="connsiteY2" fmla="*/ 623887 h 677082"/>
                                    <a:gd name="connsiteX3" fmla="*/ 1752601 w 1752601"/>
                                    <a:gd name="connsiteY3" fmla="*/ 585787 h 677082"/>
                                    <a:gd name="connsiteX0" fmla="*/ 0 w 1752601"/>
                                    <a:gd name="connsiteY0" fmla="*/ 0 h 623887"/>
                                    <a:gd name="connsiteX1" fmla="*/ 933450 w 1752601"/>
                                    <a:gd name="connsiteY1" fmla="*/ 623887 h 623887"/>
                                    <a:gd name="connsiteX2" fmla="*/ 1752601 w 1752601"/>
                                    <a:gd name="connsiteY2" fmla="*/ 585787 h 623887"/>
                                    <a:gd name="connsiteX0" fmla="*/ 0 w 1752601"/>
                                    <a:gd name="connsiteY0" fmla="*/ 0 h 645616"/>
                                    <a:gd name="connsiteX1" fmla="*/ 933450 w 1752601"/>
                                    <a:gd name="connsiteY1" fmla="*/ 623887 h 645616"/>
                                    <a:gd name="connsiteX2" fmla="*/ 1752601 w 1752601"/>
                                    <a:gd name="connsiteY2" fmla="*/ 585787 h 645616"/>
                                    <a:gd name="connsiteX0" fmla="*/ 0 w 1752601"/>
                                    <a:gd name="connsiteY0" fmla="*/ 0 h 660981"/>
                                    <a:gd name="connsiteX1" fmla="*/ 933450 w 1752601"/>
                                    <a:gd name="connsiteY1" fmla="*/ 623887 h 660981"/>
                                    <a:gd name="connsiteX2" fmla="*/ 1752601 w 1752601"/>
                                    <a:gd name="connsiteY2" fmla="*/ 585787 h 660981"/>
                                    <a:gd name="connsiteX0" fmla="*/ 0 w 1752601"/>
                                    <a:gd name="connsiteY0" fmla="*/ 0 h 715792"/>
                                    <a:gd name="connsiteX1" fmla="*/ 704850 w 1752601"/>
                                    <a:gd name="connsiteY1" fmla="*/ 681037 h 715792"/>
                                    <a:gd name="connsiteX2" fmla="*/ 1752601 w 1752601"/>
                                    <a:gd name="connsiteY2" fmla="*/ 585787 h 715792"/>
                                    <a:gd name="connsiteX0" fmla="*/ 0 w 1752601"/>
                                    <a:gd name="connsiteY0" fmla="*/ 0 h 687313"/>
                                    <a:gd name="connsiteX1" fmla="*/ 704850 w 1752601"/>
                                    <a:gd name="connsiteY1" fmla="*/ 681037 h 687313"/>
                                    <a:gd name="connsiteX2" fmla="*/ 1752601 w 1752601"/>
                                    <a:gd name="connsiteY2" fmla="*/ 585787 h 687313"/>
                                    <a:gd name="connsiteX0" fmla="*/ 0 w 1752601"/>
                                    <a:gd name="connsiteY0" fmla="*/ 0 h 710671"/>
                                    <a:gd name="connsiteX1" fmla="*/ 704850 w 1752601"/>
                                    <a:gd name="connsiteY1" fmla="*/ 681037 h 710671"/>
                                    <a:gd name="connsiteX2" fmla="*/ 1752601 w 1752601"/>
                                    <a:gd name="connsiteY2" fmla="*/ 585787 h 710671"/>
                                    <a:gd name="connsiteX0" fmla="*/ 0 w 1752601"/>
                                    <a:gd name="connsiteY0" fmla="*/ 0 h 617283"/>
                                    <a:gd name="connsiteX1" fmla="*/ 704850 w 1752601"/>
                                    <a:gd name="connsiteY1" fmla="*/ 604837 h 617283"/>
                                    <a:gd name="connsiteX2" fmla="*/ 1752601 w 1752601"/>
                                    <a:gd name="connsiteY2" fmla="*/ 509587 h 617283"/>
                                    <a:gd name="connsiteX0" fmla="*/ 0 w 1752601"/>
                                    <a:gd name="connsiteY0" fmla="*/ 0 h 617283"/>
                                    <a:gd name="connsiteX1" fmla="*/ 704850 w 1752601"/>
                                    <a:gd name="connsiteY1" fmla="*/ 604837 h 617283"/>
                                    <a:gd name="connsiteX2" fmla="*/ 1752601 w 1752601"/>
                                    <a:gd name="connsiteY2" fmla="*/ 509587 h 617283"/>
                                    <a:gd name="connsiteX0" fmla="*/ 0 w 1752601"/>
                                    <a:gd name="connsiteY0" fmla="*/ 0 h 623318"/>
                                    <a:gd name="connsiteX1" fmla="*/ 704850 w 1752601"/>
                                    <a:gd name="connsiteY1" fmla="*/ 604837 h 623318"/>
                                    <a:gd name="connsiteX2" fmla="*/ 1752601 w 1752601"/>
                                    <a:gd name="connsiteY2" fmla="*/ 509587 h 623318"/>
                                    <a:gd name="connsiteX0" fmla="*/ 0 w 1752601"/>
                                    <a:gd name="connsiteY0" fmla="*/ 0 h 609861"/>
                                    <a:gd name="connsiteX1" fmla="*/ 704850 w 1752601"/>
                                    <a:gd name="connsiteY1" fmla="*/ 604837 h 609861"/>
                                    <a:gd name="connsiteX2" fmla="*/ 1752601 w 1752601"/>
                                    <a:gd name="connsiteY2" fmla="*/ 509587 h 609861"/>
                                    <a:gd name="connsiteX0" fmla="*/ 0 w 1752601"/>
                                    <a:gd name="connsiteY0" fmla="*/ 0 h 626014"/>
                                    <a:gd name="connsiteX1" fmla="*/ 704850 w 1752601"/>
                                    <a:gd name="connsiteY1" fmla="*/ 604837 h 626014"/>
                                    <a:gd name="connsiteX2" fmla="*/ 1752601 w 1752601"/>
                                    <a:gd name="connsiteY2" fmla="*/ 509587 h 626014"/>
                                    <a:gd name="connsiteX0" fmla="*/ 0 w 1752601"/>
                                    <a:gd name="connsiteY0" fmla="*/ 0 h 626014"/>
                                    <a:gd name="connsiteX1" fmla="*/ 704850 w 1752601"/>
                                    <a:gd name="connsiteY1" fmla="*/ 604837 h 626014"/>
                                    <a:gd name="connsiteX2" fmla="*/ 1752601 w 1752601"/>
                                    <a:gd name="connsiteY2" fmla="*/ 509587 h 626014"/>
                                    <a:gd name="connsiteX0" fmla="*/ 0 w 1752601"/>
                                    <a:gd name="connsiteY0" fmla="*/ 0 h 622009"/>
                                    <a:gd name="connsiteX1" fmla="*/ 704850 w 1752601"/>
                                    <a:gd name="connsiteY1" fmla="*/ 604837 h 622009"/>
                                    <a:gd name="connsiteX2" fmla="*/ 1752601 w 1752601"/>
                                    <a:gd name="connsiteY2" fmla="*/ 509587 h 622009"/>
                                    <a:gd name="connsiteX0" fmla="*/ 0 w 1752601"/>
                                    <a:gd name="connsiteY0" fmla="*/ 0 h 623876"/>
                                    <a:gd name="connsiteX1" fmla="*/ 704850 w 1752601"/>
                                    <a:gd name="connsiteY1" fmla="*/ 604837 h 623876"/>
                                    <a:gd name="connsiteX2" fmla="*/ 1752601 w 1752601"/>
                                    <a:gd name="connsiteY2" fmla="*/ 509587 h 623876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10958"/>
                                    <a:gd name="connsiteX1" fmla="*/ 704850 w 1752601"/>
                                    <a:gd name="connsiteY1" fmla="*/ 604837 h 610958"/>
                                    <a:gd name="connsiteX2" fmla="*/ 1752601 w 1752601"/>
                                    <a:gd name="connsiteY2" fmla="*/ 509587 h 610958"/>
                                    <a:gd name="connsiteX0" fmla="*/ 0 w 1752601"/>
                                    <a:gd name="connsiteY0" fmla="*/ 0 h 614413"/>
                                    <a:gd name="connsiteX1" fmla="*/ 704850 w 1752601"/>
                                    <a:gd name="connsiteY1" fmla="*/ 604837 h 614413"/>
                                    <a:gd name="connsiteX2" fmla="*/ 1752601 w 1752601"/>
                                    <a:gd name="connsiteY2" fmla="*/ 509587 h 614413"/>
                                    <a:gd name="connsiteX0" fmla="*/ 0 w 1752601"/>
                                    <a:gd name="connsiteY0" fmla="*/ 0 h 605639"/>
                                    <a:gd name="connsiteX1" fmla="*/ 704850 w 1752601"/>
                                    <a:gd name="connsiteY1" fmla="*/ 604837 h 605639"/>
                                    <a:gd name="connsiteX2" fmla="*/ 1752601 w 1752601"/>
                                    <a:gd name="connsiteY2" fmla="*/ 509587 h 605639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752601" h="605639">
                                      <a:moveTo>
                                        <a:pt x="0" y="0"/>
                                      </a:moveTo>
                                      <a:cubicBezTo>
                                        <a:pt x="180223" y="573841"/>
                                        <a:pt x="503279" y="612670"/>
                                        <a:pt x="704850" y="604837"/>
                                      </a:cubicBezTo>
                                      <a:cubicBezTo>
                                        <a:pt x="906421" y="597004"/>
                                        <a:pt x="1218206" y="215511"/>
                                        <a:pt x="1752601" y="509587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0000"/>
                                  </a:solidFill>
                                  <a:headEnd type="none" w="med" len="med"/>
                                  <a:tailEnd type="non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4656" name="Oval 4655">
                                  <a:extLst>
                                    <a:ext uri="{FF2B5EF4-FFF2-40B4-BE49-F238E27FC236}">
                                      <a16:creationId xmlns:a16="http://schemas.microsoft.com/office/drawing/2014/main" id="{B857E1F2-28D2-3C4F-9907-DEF815BBFB2A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8326282" y="3359616"/>
                                  <a:ext cx="108000" cy="108000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652" name="Freeform 4651">
                                <a:extLst>
                                  <a:ext uri="{FF2B5EF4-FFF2-40B4-BE49-F238E27FC236}">
                                    <a16:creationId xmlns:a16="http://schemas.microsoft.com/office/drawing/2014/main" id="{E34FEACC-49DA-6245-B3B8-A99896792BE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263002" y="4056236"/>
                                <a:ext cx="573466" cy="1065088"/>
                              </a:xfrm>
                              <a:custGeom>
                                <a:avLst/>
                                <a:gdLst>
                                  <a:gd name="connsiteX0" fmla="*/ 15903 w 504385"/>
                                  <a:gd name="connsiteY0" fmla="*/ 0 h 691764"/>
                                  <a:gd name="connsiteX1" fmla="*/ 469127 w 504385"/>
                                  <a:gd name="connsiteY1" fmla="*/ 230588 h 691764"/>
                                  <a:gd name="connsiteX2" fmla="*/ 421419 w 504385"/>
                                  <a:gd name="connsiteY2" fmla="*/ 554604 h 691764"/>
                                  <a:gd name="connsiteX3" fmla="*/ 0 w 504385"/>
                                  <a:gd name="connsiteY3" fmla="*/ 691764 h 691764"/>
                                  <a:gd name="connsiteX0" fmla="*/ 15903 w 504385"/>
                                  <a:gd name="connsiteY0" fmla="*/ 0 h 691764"/>
                                  <a:gd name="connsiteX1" fmla="*/ 469127 w 504385"/>
                                  <a:gd name="connsiteY1" fmla="*/ 230588 h 691764"/>
                                  <a:gd name="connsiteX2" fmla="*/ 421419 w 504385"/>
                                  <a:gd name="connsiteY2" fmla="*/ 554604 h 691764"/>
                                  <a:gd name="connsiteX3" fmla="*/ 0 w 504385"/>
                                  <a:gd name="connsiteY3" fmla="*/ 691764 h 691764"/>
                                  <a:gd name="connsiteX0" fmla="*/ 15903 w 505866"/>
                                  <a:gd name="connsiteY0" fmla="*/ 0 h 691764"/>
                                  <a:gd name="connsiteX1" fmla="*/ 471114 w 505866"/>
                                  <a:gd name="connsiteY1" fmla="*/ 260405 h 691764"/>
                                  <a:gd name="connsiteX2" fmla="*/ 421419 w 505866"/>
                                  <a:gd name="connsiteY2" fmla="*/ 554604 h 691764"/>
                                  <a:gd name="connsiteX3" fmla="*/ 0 w 505866"/>
                                  <a:gd name="connsiteY3" fmla="*/ 691764 h 691764"/>
                                  <a:gd name="connsiteX0" fmla="*/ 15903 w 517316"/>
                                  <a:gd name="connsiteY0" fmla="*/ 0 h 691764"/>
                                  <a:gd name="connsiteX1" fmla="*/ 471114 w 517316"/>
                                  <a:gd name="connsiteY1" fmla="*/ 260405 h 691764"/>
                                  <a:gd name="connsiteX2" fmla="*/ 421419 w 517316"/>
                                  <a:gd name="connsiteY2" fmla="*/ 554604 h 691764"/>
                                  <a:gd name="connsiteX3" fmla="*/ 0 w 517316"/>
                                  <a:gd name="connsiteY3" fmla="*/ 691764 h 691764"/>
                                  <a:gd name="connsiteX0" fmla="*/ 19879 w 505573"/>
                                  <a:gd name="connsiteY0" fmla="*/ 0 h 663934"/>
                                  <a:gd name="connsiteX1" fmla="*/ 471114 w 505573"/>
                                  <a:gd name="connsiteY1" fmla="*/ 232575 h 663934"/>
                                  <a:gd name="connsiteX2" fmla="*/ 421419 w 505573"/>
                                  <a:gd name="connsiteY2" fmla="*/ 526774 h 663934"/>
                                  <a:gd name="connsiteX3" fmla="*/ 0 w 505573"/>
                                  <a:gd name="connsiteY3" fmla="*/ 663934 h 663934"/>
                                  <a:gd name="connsiteX0" fmla="*/ 19879 w 504091"/>
                                  <a:gd name="connsiteY0" fmla="*/ 0 h 663934"/>
                                  <a:gd name="connsiteX1" fmla="*/ 469126 w 504091"/>
                                  <a:gd name="connsiteY1" fmla="*/ 262392 h 663934"/>
                                  <a:gd name="connsiteX2" fmla="*/ 421419 w 504091"/>
                                  <a:gd name="connsiteY2" fmla="*/ 526774 h 663934"/>
                                  <a:gd name="connsiteX3" fmla="*/ 0 w 504091"/>
                                  <a:gd name="connsiteY3" fmla="*/ 663934 h 663934"/>
                                  <a:gd name="connsiteX0" fmla="*/ 19879 w 518234"/>
                                  <a:gd name="connsiteY0" fmla="*/ 0 h 663934"/>
                                  <a:gd name="connsiteX1" fmla="*/ 469126 w 518234"/>
                                  <a:gd name="connsiteY1" fmla="*/ 262392 h 663934"/>
                                  <a:gd name="connsiteX2" fmla="*/ 421419 w 518234"/>
                                  <a:gd name="connsiteY2" fmla="*/ 526774 h 663934"/>
                                  <a:gd name="connsiteX3" fmla="*/ 0 w 518234"/>
                                  <a:gd name="connsiteY3" fmla="*/ 663934 h 663934"/>
                                  <a:gd name="connsiteX0" fmla="*/ 19879 w 530997"/>
                                  <a:gd name="connsiteY0" fmla="*/ 0 h 663934"/>
                                  <a:gd name="connsiteX1" fmla="*/ 469126 w 530997"/>
                                  <a:gd name="connsiteY1" fmla="*/ 262392 h 663934"/>
                                  <a:gd name="connsiteX2" fmla="*/ 421419 w 530997"/>
                                  <a:gd name="connsiteY2" fmla="*/ 526774 h 663934"/>
                                  <a:gd name="connsiteX3" fmla="*/ 0 w 530997"/>
                                  <a:gd name="connsiteY3" fmla="*/ 663934 h 663934"/>
                                  <a:gd name="connsiteX0" fmla="*/ 19879 w 538612"/>
                                  <a:gd name="connsiteY0" fmla="*/ 0 h 663934"/>
                                  <a:gd name="connsiteX1" fmla="*/ 469126 w 538612"/>
                                  <a:gd name="connsiteY1" fmla="*/ 262392 h 663934"/>
                                  <a:gd name="connsiteX2" fmla="*/ 421419 w 538612"/>
                                  <a:gd name="connsiteY2" fmla="*/ 526774 h 663934"/>
                                  <a:gd name="connsiteX3" fmla="*/ 0 w 538612"/>
                                  <a:gd name="connsiteY3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6515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6515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0552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0552 h 663934"/>
                                  <a:gd name="connsiteX4" fmla="*/ 0 w 508840"/>
                                  <a:gd name="connsiteY4" fmla="*/ 663934 h 663934"/>
                                  <a:gd name="connsiteX0" fmla="*/ 0 w 488961"/>
                                  <a:gd name="connsiteY0" fmla="*/ 0 h 1101256"/>
                                  <a:gd name="connsiteX1" fmla="*/ 449247 w 488961"/>
                                  <a:gd name="connsiteY1" fmla="*/ 262392 h 1101256"/>
                                  <a:gd name="connsiteX2" fmla="*/ 401540 w 488961"/>
                                  <a:gd name="connsiteY2" fmla="*/ 526774 h 1101256"/>
                                  <a:gd name="connsiteX3" fmla="*/ 84808 w 488961"/>
                                  <a:gd name="connsiteY3" fmla="*/ 640552 h 1101256"/>
                                  <a:gd name="connsiteX4" fmla="*/ 413467 w 488961"/>
                                  <a:gd name="connsiteY4" fmla="*/ 1101256 h 1101256"/>
                                  <a:gd name="connsiteX0" fmla="*/ 42421 w 536363"/>
                                  <a:gd name="connsiteY0" fmla="*/ 0 h 1101256"/>
                                  <a:gd name="connsiteX1" fmla="*/ 491668 w 536363"/>
                                  <a:gd name="connsiteY1" fmla="*/ 262392 h 1101256"/>
                                  <a:gd name="connsiteX2" fmla="*/ 443961 w 536363"/>
                                  <a:gd name="connsiteY2" fmla="*/ 526774 h 1101256"/>
                                  <a:gd name="connsiteX3" fmla="*/ 8 w 536363"/>
                                  <a:gd name="connsiteY3" fmla="*/ 718077 h 1101256"/>
                                  <a:gd name="connsiteX4" fmla="*/ 455888 w 536363"/>
                                  <a:gd name="connsiteY4" fmla="*/ 1101256 h 1101256"/>
                                  <a:gd name="connsiteX0" fmla="*/ 42421 w 527593"/>
                                  <a:gd name="connsiteY0" fmla="*/ 0 h 1101256"/>
                                  <a:gd name="connsiteX1" fmla="*/ 491668 w 527593"/>
                                  <a:gd name="connsiteY1" fmla="*/ 262392 h 1101256"/>
                                  <a:gd name="connsiteX2" fmla="*/ 443961 w 527593"/>
                                  <a:gd name="connsiteY2" fmla="*/ 526774 h 1101256"/>
                                  <a:gd name="connsiteX3" fmla="*/ 8 w 527593"/>
                                  <a:gd name="connsiteY3" fmla="*/ 718077 h 1101256"/>
                                  <a:gd name="connsiteX4" fmla="*/ 455888 w 527593"/>
                                  <a:gd name="connsiteY4" fmla="*/ 1101256 h 1101256"/>
                                  <a:gd name="connsiteX0" fmla="*/ 42421 w 528547"/>
                                  <a:gd name="connsiteY0" fmla="*/ 0 h 1101256"/>
                                  <a:gd name="connsiteX1" fmla="*/ 491668 w 528547"/>
                                  <a:gd name="connsiteY1" fmla="*/ 262392 h 1101256"/>
                                  <a:gd name="connsiteX2" fmla="*/ 443961 w 528547"/>
                                  <a:gd name="connsiteY2" fmla="*/ 526774 h 1101256"/>
                                  <a:gd name="connsiteX3" fmla="*/ 8 w 528547"/>
                                  <a:gd name="connsiteY3" fmla="*/ 718077 h 1101256"/>
                                  <a:gd name="connsiteX4" fmla="*/ 455888 w 528547"/>
                                  <a:gd name="connsiteY4" fmla="*/ 1101256 h 1101256"/>
                                  <a:gd name="connsiteX0" fmla="*/ 42421 w 533332"/>
                                  <a:gd name="connsiteY0" fmla="*/ 0 h 1101256"/>
                                  <a:gd name="connsiteX1" fmla="*/ 491668 w 533332"/>
                                  <a:gd name="connsiteY1" fmla="*/ 262392 h 1101256"/>
                                  <a:gd name="connsiteX2" fmla="*/ 443961 w 533332"/>
                                  <a:gd name="connsiteY2" fmla="*/ 526774 h 1101256"/>
                                  <a:gd name="connsiteX3" fmla="*/ 8 w 533332"/>
                                  <a:gd name="connsiteY3" fmla="*/ 718077 h 1101256"/>
                                  <a:gd name="connsiteX4" fmla="*/ 455888 w 533332"/>
                                  <a:gd name="connsiteY4" fmla="*/ 1101256 h 1101256"/>
                                  <a:gd name="connsiteX0" fmla="*/ 42993 w 533904"/>
                                  <a:gd name="connsiteY0" fmla="*/ 0 h 1101256"/>
                                  <a:gd name="connsiteX1" fmla="*/ 492240 w 533904"/>
                                  <a:gd name="connsiteY1" fmla="*/ 262392 h 1101256"/>
                                  <a:gd name="connsiteX2" fmla="*/ 444533 w 533904"/>
                                  <a:gd name="connsiteY2" fmla="*/ 526774 h 1101256"/>
                                  <a:gd name="connsiteX3" fmla="*/ 580 w 533904"/>
                                  <a:gd name="connsiteY3" fmla="*/ 718077 h 1101256"/>
                                  <a:gd name="connsiteX4" fmla="*/ 456460 w 533904"/>
                                  <a:gd name="connsiteY4" fmla="*/ 1101256 h 1101256"/>
                                  <a:gd name="connsiteX0" fmla="*/ 42432 w 533343"/>
                                  <a:gd name="connsiteY0" fmla="*/ 0 h 1101256"/>
                                  <a:gd name="connsiteX1" fmla="*/ 491679 w 533343"/>
                                  <a:gd name="connsiteY1" fmla="*/ 262392 h 1101256"/>
                                  <a:gd name="connsiteX2" fmla="*/ 443972 w 533343"/>
                                  <a:gd name="connsiteY2" fmla="*/ 526774 h 1101256"/>
                                  <a:gd name="connsiteX3" fmla="*/ 19 w 533343"/>
                                  <a:gd name="connsiteY3" fmla="*/ 718077 h 1101256"/>
                                  <a:gd name="connsiteX4" fmla="*/ 455899 w 533343"/>
                                  <a:gd name="connsiteY4" fmla="*/ 1101256 h 1101256"/>
                                  <a:gd name="connsiteX0" fmla="*/ 40617 w 530513"/>
                                  <a:gd name="connsiteY0" fmla="*/ 0 h 1101256"/>
                                  <a:gd name="connsiteX1" fmla="*/ 489864 w 530513"/>
                                  <a:gd name="connsiteY1" fmla="*/ 262392 h 1101256"/>
                                  <a:gd name="connsiteX2" fmla="*/ 442157 w 530513"/>
                                  <a:gd name="connsiteY2" fmla="*/ 526774 h 1101256"/>
                                  <a:gd name="connsiteX3" fmla="*/ 19 w 530513"/>
                                  <a:gd name="connsiteY3" fmla="*/ 739927 h 1101256"/>
                                  <a:gd name="connsiteX4" fmla="*/ 454084 w 530513"/>
                                  <a:gd name="connsiteY4" fmla="*/ 1101256 h 1101256"/>
                                  <a:gd name="connsiteX0" fmla="*/ 40617 w 540890"/>
                                  <a:gd name="connsiteY0" fmla="*/ 0 h 1101256"/>
                                  <a:gd name="connsiteX1" fmla="*/ 489864 w 540890"/>
                                  <a:gd name="connsiteY1" fmla="*/ 262392 h 1101256"/>
                                  <a:gd name="connsiteX2" fmla="*/ 442157 w 540890"/>
                                  <a:gd name="connsiteY2" fmla="*/ 526774 h 1101256"/>
                                  <a:gd name="connsiteX3" fmla="*/ 19 w 540890"/>
                                  <a:gd name="connsiteY3" fmla="*/ 739927 h 1101256"/>
                                  <a:gd name="connsiteX4" fmla="*/ 454084 w 540890"/>
                                  <a:gd name="connsiteY4" fmla="*/ 1101256 h 1101256"/>
                                  <a:gd name="connsiteX0" fmla="*/ 40617 w 541464"/>
                                  <a:gd name="connsiteY0" fmla="*/ 0 h 1101256"/>
                                  <a:gd name="connsiteX1" fmla="*/ 489864 w 541464"/>
                                  <a:gd name="connsiteY1" fmla="*/ 262392 h 1101256"/>
                                  <a:gd name="connsiteX2" fmla="*/ 442157 w 541464"/>
                                  <a:gd name="connsiteY2" fmla="*/ 526774 h 1101256"/>
                                  <a:gd name="connsiteX3" fmla="*/ 19 w 541464"/>
                                  <a:gd name="connsiteY3" fmla="*/ 739927 h 1101256"/>
                                  <a:gd name="connsiteX4" fmla="*/ 454084 w 541464"/>
                                  <a:gd name="connsiteY4" fmla="*/ 1101256 h 1101256"/>
                                  <a:gd name="connsiteX0" fmla="*/ 40617 w 528712"/>
                                  <a:gd name="connsiteY0" fmla="*/ 0 h 1101256"/>
                                  <a:gd name="connsiteX1" fmla="*/ 489864 w 528712"/>
                                  <a:gd name="connsiteY1" fmla="*/ 262392 h 1101256"/>
                                  <a:gd name="connsiteX2" fmla="*/ 442157 w 528712"/>
                                  <a:gd name="connsiteY2" fmla="*/ 526774 h 1101256"/>
                                  <a:gd name="connsiteX3" fmla="*/ 19 w 528712"/>
                                  <a:gd name="connsiteY3" fmla="*/ 739927 h 1101256"/>
                                  <a:gd name="connsiteX4" fmla="*/ 454084 w 528712"/>
                                  <a:gd name="connsiteY4" fmla="*/ 1101256 h 1101256"/>
                                  <a:gd name="connsiteX0" fmla="*/ 40617 w 522277"/>
                                  <a:gd name="connsiteY0" fmla="*/ 0 h 1101256"/>
                                  <a:gd name="connsiteX1" fmla="*/ 489864 w 522277"/>
                                  <a:gd name="connsiteY1" fmla="*/ 262392 h 1101256"/>
                                  <a:gd name="connsiteX2" fmla="*/ 442157 w 522277"/>
                                  <a:gd name="connsiteY2" fmla="*/ 526774 h 1101256"/>
                                  <a:gd name="connsiteX3" fmla="*/ 19 w 522277"/>
                                  <a:gd name="connsiteY3" fmla="*/ 739927 h 1101256"/>
                                  <a:gd name="connsiteX4" fmla="*/ 454084 w 522277"/>
                                  <a:gd name="connsiteY4" fmla="*/ 1101256 h 1101256"/>
                                  <a:gd name="connsiteX0" fmla="*/ 40617 w 524690"/>
                                  <a:gd name="connsiteY0" fmla="*/ 0 h 1101256"/>
                                  <a:gd name="connsiteX1" fmla="*/ 489864 w 524690"/>
                                  <a:gd name="connsiteY1" fmla="*/ 262392 h 1101256"/>
                                  <a:gd name="connsiteX2" fmla="*/ 442157 w 524690"/>
                                  <a:gd name="connsiteY2" fmla="*/ 526774 h 1101256"/>
                                  <a:gd name="connsiteX3" fmla="*/ 19 w 524690"/>
                                  <a:gd name="connsiteY3" fmla="*/ 739927 h 1101256"/>
                                  <a:gd name="connsiteX4" fmla="*/ 454084 w 524690"/>
                                  <a:gd name="connsiteY4" fmla="*/ 1101256 h 1101256"/>
                                  <a:gd name="connsiteX0" fmla="*/ 40617 w 524690"/>
                                  <a:gd name="connsiteY0" fmla="*/ 0 h 1101256"/>
                                  <a:gd name="connsiteX1" fmla="*/ 489864 w 524690"/>
                                  <a:gd name="connsiteY1" fmla="*/ 262392 h 1101256"/>
                                  <a:gd name="connsiteX2" fmla="*/ 442157 w 524690"/>
                                  <a:gd name="connsiteY2" fmla="*/ 526774 h 1101256"/>
                                  <a:gd name="connsiteX3" fmla="*/ 19 w 524690"/>
                                  <a:gd name="connsiteY3" fmla="*/ 739927 h 1101256"/>
                                  <a:gd name="connsiteX4" fmla="*/ 454084 w 524690"/>
                                  <a:gd name="connsiteY4" fmla="*/ 1101256 h 1101256"/>
                                  <a:gd name="connsiteX0" fmla="*/ 40754 w 524827"/>
                                  <a:gd name="connsiteY0" fmla="*/ 0 h 1008392"/>
                                  <a:gd name="connsiteX1" fmla="*/ 490001 w 524827"/>
                                  <a:gd name="connsiteY1" fmla="*/ 262392 h 1008392"/>
                                  <a:gd name="connsiteX2" fmla="*/ 442294 w 524827"/>
                                  <a:gd name="connsiteY2" fmla="*/ 526774 h 1008392"/>
                                  <a:gd name="connsiteX3" fmla="*/ 156 w 524827"/>
                                  <a:gd name="connsiteY3" fmla="*/ 739927 h 1008392"/>
                                  <a:gd name="connsiteX4" fmla="*/ 495964 w 524827"/>
                                  <a:gd name="connsiteY4" fmla="*/ 1008392 h 1008392"/>
                                  <a:gd name="connsiteX0" fmla="*/ 68218 w 550887"/>
                                  <a:gd name="connsiteY0" fmla="*/ 0 h 1008392"/>
                                  <a:gd name="connsiteX1" fmla="*/ 517465 w 550887"/>
                                  <a:gd name="connsiteY1" fmla="*/ 262392 h 1008392"/>
                                  <a:gd name="connsiteX2" fmla="*/ 469758 w 550887"/>
                                  <a:gd name="connsiteY2" fmla="*/ 526774 h 1008392"/>
                                  <a:gd name="connsiteX3" fmla="*/ 106608 w 550887"/>
                                  <a:gd name="connsiteY3" fmla="*/ 669087 h 1008392"/>
                                  <a:gd name="connsiteX4" fmla="*/ 27620 w 550887"/>
                                  <a:gd name="connsiteY4" fmla="*/ 739927 h 1008392"/>
                                  <a:gd name="connsiteX5" fmla="*/ 523428 w 550887"/>
                                  <a:gd name="connsiteY5" fmla="*/ 1008392 h 1008392"/>
                                  <a:gd name="connsiteX0" fmla="*/ 68218 w 550887"/>
                                  <a:gd name="connsiteY0" fmla="*/ 0 h 1008392"/>
                                  <a:gd name="connsiteX1" fmla="*/ 517465 w 550887"/>
                                  <a:gd name="connsiteY1" fmla="*/ 262392 h 1008392"/>
                                  <a:gd name="connsiteX2" fmla="*/ 469758 w 550887"/>
                                  <a:gd name="connsiteY2" fmla="*/ 526774 h 1008392"/>
                                  <a:gd name="connsiteX3" fmla="*/ 106608 w 550887"/>
                                  <a:gd name="connsiteY3" fmla="*/ 669087 h 1008392"/>
                                  <a:gd name="connsiteX4" fmla="*/ 27620 w 550887"/>
                                  <a:gd name="connsiteY4" fmla="*/ 739927 h 1008392"/>
                                  <a:gd name="connsiteX5" fmla="*/ 523428 w 550887"/>
                                  <a:gd name="connsiteY5" fmla="*/ 1008392 h 1008392"/>
                                  <a:gd name="connsiteX0" fmla="*/ 0 w 482669"/>
                                  <a:gd name="connsiteY0" fmla="*/ 0 h 1008392"/>
                                  <a:gd name="connsiteX1" fmla="*/ 449247 w 482669"/>
                                  <a:gd name="connsiteY1" fmla="*/ 262392 h 1008392"/>
                                  <a:gd name="connsiteX2" fmla="*/ 401540 w 482669"/>
                                  <a:gd name="connsiteY2" fmla="*/ 526774 h 1008392"/>
                                  <a:gd name="connsiteX3" fmla="*/ 38390 w 482669"/>
                                  <a:gd name="connsiteY3" fmla="*/ 669087 h 1008392"/>
                                  <a:gd name="connsiteX4" fmla="*/ 108228 w 482669"/>
                                  <a:gd name="connsiteY4" fmla="*/ 858282 h 1008392"/>
                                  <a:gd name="connsiteX5" fmla="*/ 455210 w 482669"/>
                                  <a:gd name="connsiteY5" fmla="*/ 1008392 h 1008392"/>
                                  <a:gd name="connsiteX0" fmla="*/ 0 w 482669"/>
                                  <a:gd name="connsiteY0" fmla="*/ 0 h 1008392"/>
                                  <a:gd name="connsiteX1" fmla="*/ 449247 w 482669"/>
                                  <a:gd name="connsiteY1" fmla="*/ 262392 h 1008392"/>
                                  <a:gd name="connsiteX2" fmla="*/ 401540 w 482669"/>
                                  <a:gd name="connsiteY2" fmla="*/ 526774 h 1008392"/>
                                  <a:gd name="connsiteX3" fmla="*/ 38390 w 482669"/>
                                  <a:gd name="connsiteY3" fmla="*/ 669087 h 1008392"/>
                                  <a:gd name="connsiteX4" fmla="*/ 108228 w 482669"/>
                                  <a:gd name="connsiteY4" fmla="*/ 858282 h 1008392"/>
                                  <a:gd name="connsiteX5" fmla="*/ 455210 w 482669"/>
                                  <a:gd name="connsiteY5" fmla="*/ 1008392 h 1008392"/>
                                  <a:gd name="connsiteX0" fmla="*/ 0 w 482669"/>
                                  <a:gd name="connsiteY0" fmla="*/ 0 h 1022959"/>
                                  <a:gd name="connsiteX1" fmla="*/ 449247 w 482669"/>
                                  <a:gd name="connsiteY1" fmla="*/ 262392 h 1022959"/>
                                  <a:gd name="connsiteX2" fmla="*/ 401540 w 482669"/>
                                  <a:gd name="connsiteY2" fmla="*/ 526774 h 1022959"/>
                                  <a:gd name="connsiteX3" fmla="*/ 38390 w 482669"/>
                                  <a:gd name="connsiteY3" fmla="*/ 669087 h 1022959"/>
                                  <a:gd name="connsiteX4" fmla="*/ 108228 w 482669"/>
                                  <a:gd name="connsiteY4" fmla="*/ 858282 h 1022959"/>
                                  <a:gd name="connsiteX5" fmla="*/ 442505 w 482669"/>
                                  <a:gd name="connsiteY5" fmla="*/ 1022959 h 1022959"/>
                                  <a:gd name="connsiteX0" fmla="*/ 0 w 482669"/>
                                  <a:gd name="connsiteY0" fmla="*/ 0 h 955588"/>
                                  <a:gd name="connsiteX1" fmla="*/ 449247 w 482669"/>
                                  <a:gd name="connsiteY1" fmla="*/ 262392 h 955588"/>
                                  <a:gd name="connsiteX2" fmla="*/ 401540 w 482669"/>
                                  <a:gd name="connsiteY2" fmla="*/ 526774 h 955588"/>
                                  <a:gd name="connsiteX3" fmla="*/ 38390 w 482669"/>
                                  <a:gd name="connsiteY3" fmla="*/ 669087 h 955588"/>
                                  <a:gd name="connsiteX4" fmla="*/ 108228 w 482669"/>
                                  <a:gd name="connsiteY4" fmla="*/ 858282 h 955588"/>
                                  <a:gd name="connsiteX5" fmla="*/ 340867 w 482669"/>
                                  <a:gd name="connsiteY5" fmla="*/ 955588 h 955588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2092"/>
                                  <a:gd name="connsiteX1" fmla="*/ 449247 w 482669"/>
                                  <a:gd name="connsiteY1" fmla="*/ 262392 h 1052092"/>
                                  <a:gd name="connsiteX2" fmla="*/ 401540 w 482669"/>
                                  <a:gd name="connsiteY2" fmla="*/ 526774 h 1052092"/>
                                  <a:gd name="connsiteX3" fmla="*/ 38390 w 482669"/>
                                  <a:gd name="connsiteY3" fmla="*/ 669087 h 1052092"/>
                                  <a:gd name="connsiteX4" fmla="*/ 108228 w 482669"/>
                                  <a:gd name="connsiteY4" fmla="*/ 858282 h 1052092"/>
                                  <a:gd name="connsiteX5" fmla="*/ 457024 w 482669"/>
                                  <a:gd name="connsiteY5" fmla="*/ 1052092 h 1052092"/>
                                  <a:gd name="connsiteX0" fmla="*/ 0 w 482669"/>
                                  <a:gd name="connsiteY0" fmla="*/ 0 h 1037525"/>
                                  <a:gd name="connsiteX1" fmla="*/ 449247 w 482669"/>
                                  <a:gd name="connsiteY1" fmla="*/ 262392 h 1037525"/>
                                  <a:gd name="connsiteX2" fmla="*/ 401540 w 482669"/>
                                  <a:gd name="connsiteY2" fmla="*/ 526774 h 1037525"/>
                                  <a:gd name="connsiteX3" fmla="*/ 38390 w 482669"/>
                                  <a:gd name="connsiteY3" fmla="*/ 669087 h 1037525"/>
                                  <a:gd name="connsiteX4" fmla="*/ 108228 w 482669"/>
                                  <a:gd name="connsiteY4" fmla="*/ 858282 h 1037525"/>
                                  <a:gd name="connsiteX5" fmla="*/ 471544 w 482669"/>
                                  <a:gd name="connsiteY5" fmla="*/ 1037525 h 1037525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95523 w 482669"/>
                                  <a:gd name="connsiteY4" fmla="*/ 863744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95523 w 482669"/>
                                  <a:gd name="connsiteY4" fmla="*/ 863744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95523 w 483524"/>
                                  <a:gd name="connsiteY4" fmla="*/ 863744 h 1044809"/>
                                  <a:gd name="connsiteX5" fmla="*/ 449764 w 483524"/>
                                  <a:gd name="connsiteY5" fmla="*/ 1044809 h 1044809"/>
                                  <a:gd name="connsiteX0" fmla="*/ 879 w 484403"/>
                                  <a:gd name="connsiteY0" fmla="*/ 0 h 1044809"/>
                                  <a:gd name="connsiteX1" fmla="*/ 450126 w 484403"/>
                                  <a:gd name="connsiteY1" fmla="*/ 262392 h 1044809"/>
                                  <a:gd name="connsiteX2" fmla="*/ 402419 w 484403"/>
                                  <a:gd name="connsiteY2" fmla="*/ 526774 h 1044809"/>
                                  <a:gd name="connsiteX3" fmla="*/ 39269 w 484403"/>
                                  <a:gd name="connsiteY3" fmla="*/ 690937 h 1044809"/>
                                  <a:gd name="connsiteX4" fmla="*/ 96402 w 484403"/>
                                  <a:gd name="connsiteY4" fmla="*/ 863744 h 1044809"/>
                                  <a:gd name="connsiteX5" fmla="*/ 450643 w 484403"/>
                                  <a:gd name="connsiteY5" fmla="*/ 1044809 h 1044809"/>
                                  <a:gd name="connsiteX0" fmla="*/ 879 w 484403"/>
                                  <a:gd name="connsiteY0" fmla="*/ 0 h 1044809"/>
                                  <a:gd name="connsiteX1" fmla="*/ 450126 w 484403"/>
                                  <a:gd name="connsiteY1" fmla="*/ 262392 h 1044809"/>
                                  <a:gd name="connsiteX2" fmla="*/ 402419 w 484403"/>
                                  <a:gd name="connsiteY2" fmla="*/ 526774 h 1044809"/>
                                  <a:gd name="connsiteX3" fmla="*/ 39269 w 484403"/>
                                  <a:gd name="connsiteY3" fmla="*/ 690937 h 1044809"/>
                                  <a:gd name="connsiteX4" fmla="*/ 96402 w 484403"/>
                                  <a:gd name="connsiteY4" fmla="*/ 863744 h 1044809"/>
                                  <a:gd name="connsiteX5" fmla="*/ 450643 w 484403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184455 w 483524"/>
                                  <a:gd name="connsiteY4" fmla="*/ 892877 h 1044809"/>
                                  <a:gd name="connsiteX5" fmla="*/ 449764 w 483524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184455 w 483524"/>
                                  <a:gd name="connsiteY4" fmla="*/ 892877 h 1044809"/>
                                  <a:gd name="connsiteX5" fmla="*/ 449764 w 483524"/>
                                  <a:gd name="connsiteY5" fmla="*/ 1044809 h 1044809"/>
                                  <a:gd name="connsiteX0" fmla="*/ 0 w 491830"/>
                                  <a:gd name="connsiteY0" fmla="*/ 0 h 1044809"/>
                                  <a:gd name="connsiteX1" fmla="*/ 449247 w 491830"/>
                                  <a:gd name="connsiteY1" fmla="*/ 262392 h 1044809"/>
                                  <a:gd name="connsiteX2" fmla="*/ 401540 w 491830"/>
                                  <a:gd name="connsiteY2" fmla="*/ 526774 h 1044809"/>
                                  <a:gd name="connsiteX3" fmla="*/ 38390 w 491830"/>
                                  <a:gd name="connsiteY3" fmla="*/ 690937 h 1044809"/>
                                  <a:gd name="connsiteX4" fmla="*/ 184455 w 491830"/>
                                  <a:gd name="connsiteY4" fmla="*/ 892877 h 1044809"/>
                                  <a:gd name="connsiteX5" fmla="*/ 449764 w 491830"/>
                                  <a:gd name="connsiteY5" fmla="*/ 1044809 h 1044809"/>
                                  <a:gd name="connsiteX0" fmla="*/ 0 w 482460"/>
                                  <a:gd name="connsiteY0" fmla="*/ 0 h 1044809"/>
                                  <a:gd name="connsiteX1" fmla="*/ 449247 w 482460"/>
                                  <a:gd name="connsiteY1" fmla="*/ 262392 h 1044809"/>
                                  <a:gd name="connsiteX2" fmla="*/ 401540 w 482460"/>
                                  <a:gd name="connsiteY2" fmla="*/ 526774 h 1044809"/>
                                  <a:gd name="connsiteX3" fmla="*/ 43835 w 482460"/>
                                  <a:gd name="connsiteY3" fmla="*/ 709146 h 1044809"/>
                                  <a:gd name="connsiteX4" fmla="*/ 184455 w 482460"/>
                                  <a:gd name="connsiteY4" fmla="*/ 892877 h 1044809"/>
                                  <a:gd name="connsiteX5" fmla="*/ 449764 w 482460"/>
                                  <a:gd name="connsiteY5" fmla="*/ 1044809 h 1044809"/>
                                  <a:gd name="connsiteX0" fmla="*/ 0 w 482460"/>
                                  <a:gd name="connsiteY0" fmla="*/ 0 h 1044809"/>
                                  <a:gd name="connsiteX1" fmla="*/ 449247 w 482460"/>
                                  <a:gd name="connsiteY1" fmla="*/ 262392 h 1044809"/>
                                  <a:gd name="connsiteX2" fmla="*/ 401540 w 482460"/>
                                  <a:gd name="connsiteY2" fmla="*/ 526774 h 1044809"/>
                                  <a:gd name="connsiteX3" fmla="*/ 43835 w 482460"/>
                                  <a:gd name="connsiteY3" fmla="*/ 727355 h 1044809"/>
                                  <a:gd name="connsiteX4" fmla="*/ 184455 w 482460"/>
                                  <a:gd name="connsiteY4" fmla="*/ 892877 h 1044809"/>
                                  <a:gd name="connsiteX5" fmla="*/ 449764 w 482460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43835 w 518732"/>
                                  <a:gd name="connsiteY3" fmla="*/ 727355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43835 w 518732"/>
                                  <a:gd name="connsiteY3" fmla="*/ 727355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78412 w 606219"/>
                                  <a:gd name="connsiteY0" fmla="*/ 0 h 1095792"/>
                                  <a:gd name="connsiteX1" fmla="*/ 527659 w 606219"/>
                                  <a:gd name="connsiteY1" fmla="*/ 262392 h 1095792"/>
                                  <a:gd name="connsiteX2" fmla="*/ 479952 w 606219"/>
                                  <a:gd name="connsiteY2" fmla="*/ 526774 h 1095792"/>
                                  <a:gd name="connsiteX3" fmla="*/ 7904 w 606219"/>
                                  <a:gd name="connsiteY3" fmla="*/ 696400 h 1095792"/>
                                  <a:gd name="connsiteX4" fmla="*/ 262867 w 606219"/>
                                  <a:gd name="connsiteY4" fmla="*/ 892877 h 1095792"/>
                                  <a:gd name="connsiteX5" fmla="*/ 606219 w 606219"/>
                                  <a:gd name="connsiteY5" fmla="*/ 1095792 h 1095792"/>
                                  <a:gd name="connsiteX0" fmla="*/ 73722 w 601529"/>
                                  <a:gd name="connsiteY0" fmla="*/ 0 h 1095792"/>
                                  <a:gd name="connsiteX1" fmla="*/ 522969 w 601529"/>
                                  <a:gd name="connsiteY1" fmla="*/ 262392 h 1095792"/>
                                  <a:gd name="connsiteX2" fmla="*/ 437149 w 601529"/>
                                  <a:gd name="connsiteY2" fmla="*/ 504924 h 1095792"/>
                                  <a:gd name="connsiteX3" fmla="*/ 3214 w 601529"/>
                                  <a:gd name="connsiteY3" fmla="*/ 696400 h 1095792"/>
                                  <a:gd name="connsiteX4" fmla="*/ 258177 w 601529"/>
                                  <a:gd name="connsiteY4" fmla="*/ 892877 h 1095792"/>
                                  <a:gd name="connsiteX5" fmla="*/ 601529 w 601529"/>
                                  <a:gd name="connsiteY5" fmla="*/ 1095792 h 1095792"/>
                                  <a:gd name="connsiteX0" fmla="*/ 73722 w 601529"/>
                                  <a:gd name="connsiteY0" fmla="*/ 0 h 1095792"/>
                                  <a:gd name="connsiteX1" fmla="*/ 495744 w 601529"/>
                                  <a:gd name="connsiteY1" fmla="*/ 309734 h 1095792"/>
                                  <a:gd name="connsiteX2" fmla="*/ 437149 w 601529"/>
                                  <a:gd name="connsiteY2" fmla="*/ 504924 h 1095792"/>
                                  <a:gd name="connsiteX3" fmla="*/ 3214 w 601529"/>
                                  <a:gd name="connsiteY3" fmla="*/ 696400 h 1095792"/>
                                  <a:gd name="connsiteX4" fmla="*/ 258177 w 601529"/>
                                  <a:gd name="connsiteY4" fmla="*/ 892877 h 1095792"/>
                                  <a:gd name="connsiteX5" fmla="*/ 601529 w 601529"/>
                                  <a:gd name="connsiteY5" fmla="*/ 1095792 h 1095792"/>
                                  <a:gd name="connsiteX0" fmla="*/ 82796 w 601529"/>
                                  <a:gd name="connsiteY0" fmla="*/ 0 h 1032063"/>
                                  <a:gd name="connsiteX1" fmla="*/ 495744 w 601529"/>
                                  <a:gd name="connsiteY1" fmla="*/ 246005 h 1032063"/>
                                  <a:gd name="connsiteX2" fmla="*/ 437149 w 601529"/>
                                  <a:gd name="connsiteY2" fmla="*/ 441195 h 1032063"/>
                                  <a:gd name="connsiteX3" fmla="*/ 3214 w 601529"/>
                                  <a:gd name="connsiteY3" fmla="*/ 632671 h 1032063"/>
                                  <a:gd name="connsiteX4" fmla="*/ 258177 w 601529"/>
                                  <a:gd name="connsiteY4" fmla="*/ 829148 h 1032063"/>
                                  <a:gd name="connsiteX5" fmla="*/ 601529 w 601529"/>
                                  <a:gd name="connsiteY5" fmla="*/ 1032063 h 1032063"/>
                                  <a:gd name="connsiteX0" fmla="*/ 82881 w 601614"/>
                                  <a:gd name="connsiteY0" fmla="*/ 0 h 1032063"/>
                                  <a:gd name="connsiteX1" fmla="*/ 495829 w 601614"/>
                                  <a:gd name="connsiteY1" fmla="*/ 246005 h 1032063"/>
                                  <a:gd name="connsiteX2" fmla="*/ 437234 w 601614"/>
                                  <a:gd name="connsiteY2" fmla="*/ 441195 h 1032063"/>
                                  <a:gd name="connsiteX3" fmla="*/ 3299 w 601614"/>
                                  <a:gd name="connsiteY3" fmla="*/ 632671 h 1032063"/>
                                  <a:gd name="connsiteX4" fmla="*/ 256448 w 601614"/>
                                  <a:gd name="connsiteY4" fmla="*/ 876489 h 1032063"/>
                                  <a:gd name="connsiteX5" fmla="*/ 601614 w 601614"/>
                                  <a:gd name="connsiteY5" fmla="*/ 1032063 h 1032063"/>
                                  <a:gd name="connsiteX0" fmla="*/ 82996 w 601729"/>
                                  <a:gd name="connsiteY0" fmla="*/ 0 h 1032063"/>
                                  <a:gd name="connsiteX1" fmla="*/ 495944 w 601729"/>
                                  <a:gd name="connsiteY1" fmla="*/ 246005 h 1032063"/>
                                  <a:gd name="connsiteX2" fmla="*/ 437349 w 601729"/>
                                  <a:gd name="connsiteY2" fmla="*/ 441195 h 1032063"/>
                                  <a:gd name="connsiteX3" fmla="*/ 3414 w 601729"/>
                                  <a:gd name="connsiteY3" fmla="*/ 632671 h 1032063"/>
                                  <a:gd name="connsiteX4" fmla="*/ 256563 w 601729"/>
                                  <a:gd name="connsiteY4" fmla="*/ 876489 h 1032063"/>
                                  <a:gd name="connsiteX5" fmla="*/ 601729 w 601729"/>
                                  <a:gd name="connsiteY5" fmla="*/ 1032063 h 1032063"/>
                                  <a:gd name="connsiteX0" fmla="*/ 82996 w 601729"/>
                                  <a:gd name="connsiteY0" fmla="*/ 0 h 1032063"/>
                                  <a:gd name="connsiteX1" fmla="*/ 495944 w 601729"/>
                                  <a:gd name="connsiteY1" fmla="*/ 246005 h 1032063"/>
                                  <a:gd name="connsiteX2" fmla="*/ 437349 w 601729"/>
                                  <a:gd name="connsiteY2" fmla="*/ 441195 h 1032063"/>
                                  <a:gd name="connsiteX3" fmla="*/ 3414 w 601729"/>
                                  <a:gd name="connsiteY3" fmla="*/ 632671 h 1032063"/>
                                  <a:gd name="connsiteX4" fmla="*/ 256563 w 601729"/>
                                  <a:gd name="connsiteY4" fmla="*/ 876489 h 1032063"/>
                                  <a:gd name="connsiteX5" fmla="*/ 601729 w 601729"/>
                                  <a:gd name="connsiteY5" fmla="*/ 1032063 h 1032063"/>
                                  <a:gd name="connsiteX0" fmla="*/ 82676 w 524939"/>
                                  <a:gd name="connsiteY0" fmla="*/ 0 h 981080"/>
                                  <a:gd name="connsiteX1" fmla="*/ 495624 w 524939"/>
                                  <a:gd name="connsiteY1" fmla="*/ 246005 h 981080"/>
                                  <a:gd name="connsiteX2" fmla="*/ 437029 w 524939"/>
                                  <a:gd name="connsiteY2" fmla="*/ 441195 h 981080"/>
                                  <a:gd name="connsiteX3" fmla="*/ 3094 w 524939"/>
                                  <a:gd name="connsiteY3" fmla="*/ 632671 h 981080"/>
                                  <a:gd name="connsiteX4" fmla="*/ 256243 w 524939"/>
                                  <a:gd name="connsiteY4" fmla="*/ 876489 h 981080"/>
                                  <a:gd name="connsiteX5" fmla="*/ 516106 w 524939"/>
                                  <a:gd name="connsiteY5" fmla="*/ 981080 h 981080"/>
                                  <a:gd name="connsiteX0" fmla="*/ 82624 w 524887"/>
                                  <a:gd name="connsiteY0" fmla="*/ 0 h 973796"/>
                                  <a:gd name="connsiteX1" fmla="*/ 495572 w 524887"/>
                                  <a:gd name="connsiteY1" fmla="*/ 246005 h 973796"/>
                                  <a:gd name="connsiteX2" fmla="*/ 436977 w 524887"/>
                                  <a:gd name="connsiteY2" fmla="*/ 441195 h 973796"/>
                                  <a:gd name="connsiteX3" fmla="*/ 3042 w 524887"/>
                                  <a:gd name="connsiteY3" fmla="*/ 632671 h 973796"/>
                                  <a:gd name="connsiteX4" fmla="*/ 256191 w 524887"/>
                                  <a:gd name="connsiteY4" fmla="*/ 876489 h 973796"/>
                                  <a:gd name="connsiteX5" fmla="*/ 492461 w 524887"/>
                                  <a:gd name="connsiteY5" fmla="*/ 973796 h 973796"/>
                                  <a:gd name="connsiteX0" fmla="*/ 82505 w 524768"/>
                                  <a:gd name="connsiteY0" fmla="*/ 0 h 937379"/>
                                  <a:gd name="connsiteX1" fmla="*/ 495453 w 524768"/>
                                  <a:gd name="connsiteY1" fmla="*/ 246005 h 937379"/>
                                  <a:gd name="connsiteX2" fmla="*/ 436858 w 524768"/>
                                  <a:gd name="connsiteY2" fmla="*/ 441195 h 937379"/>
                                  <a:gd name="connsiteX3" fmla="*/ 2923 w 524768"/>
                                  <a:gd name="connsiteY3" fmla="*/ 632671 h 937379"/>
                                  <a:gd name="connsiteX4" fmla="*/ 256072 w 524768"/>
                                  <a:gd name="connsiteY4" fmla="*/ 876489 h 937379"/>
                                  <a:gd name="connsiteX5" fmla="*/ 436078 w 524768"/>
                                  <a:gd name="connsiteY5" fmla="*/ 937379 h 937379"/>
                                  <a:gd name="connsiteX0" fmla="*/ 82631 w 524894"/>
                                  <a:gd name="connsiteY0" fmla="*/ 0 h 970153"/>
                                  <a:gd name="connsiteX1" fmla="*/ 495579 w 524894"/>
                                  <a:gd name="connsiteY1" fmla="*/ 246005 h 970153"/>
                                  <a:gd name="connsiteX2" fmla="*/ 436984 w 524894"/>
                                  <a:gd name="connsiteY2" fmla="*/ 441195 h 970153"/>
                                  <a:gd name="connsiteX3" fmla="*/ 3049 w 524894"/>
                                  <a:gd name="connsiteY3" fmla="*/ 632671 h 970153"/>
                                  <a:gd name="connsiteX4" fmla="*/ 256198 w 524894"/>
                                  <a:gd name="connsiteY4" fmla="*/ 876489 h 970153"/>
                                  <a:gd name="connsiteX5" fmla="*/ 496097 w 524894"/>
                                  <a:gd name="connsiteY5" fmla="*/ 970153 h 970153"/>
                                  <a:gd name="connsiteX0" fmla="*/ 82631 w 524894"/>
                                  <a:gd name="connsiteY0" fmla="*/ 0 h 970153"/>
                                  <a:gd name="connsiteX1" fmla="*/ 495579 w 524894"/>
                                  <a:gd name="connsiteY1" fmla="*/ 246005 h 970153"/>
                                  <a:gd name="connsiteX2" fmla="*/ 436984 w 524894"/>
                                  <a:gd name="connsiteY2" fmla="*/ 441195 h 970153"/>
                                  <a:gd name="connsiteX3" fmla="*/ 3049 w 524894"/>
                                  <a:gd name="connsiteY3" fmla="*/ 632671 h 970153"/>
                                  <a:gd name="connsiteX4" fmla="*/ 256198 w 524894"/>
                                  <a:gd name="connsiteY4" fmla="*/ 876489 h 970153"/>
                                  <a:gd name="connsiteX5" fmla="*/ 496097 w 524894"/>
                                  <a:gd name="connsiteY5" fmla="*/ 970153 h 970153"/>
                                  <a:gd name="connsiteX0" fmla="*/ 79780 w 522043"/>
                                  <a:gd name="connsiteY0" fmla="*/ 0 h 970153"/>
                                  <a:gd name="connsiteX1" fmla="*/ 492728 w 522043"/>
                                  <a:gd name="connsiteY1" fmla="*/ 246005 h 970153"/>
                                  <a:gd name="connsiteX2" fmla="*/ 434133 w 522043"/>
                                  <a:gd name="connsiteY2" fmla="*/ 441195 h 970153"/>
                                  <a:gd name="connsiteX3" fmla="*/ 198 w 522043"/>
                                  <a:gd name="connsiteY3" fmla="*/ 632671 h 970153"/>
                                  <a:gd name="connsiteX4" fmla="*/ 493246 w 522043"/>
                                  <a:gd name="connsiteY4" fmla="*/ 970153 h 970153"/>
                                  <a:gd name="connsiteX0" fmla="*/ 85222 w 527695"/>
                                  <a:gd name="connsiteY0" fmla="*/ 0 h 970153"/>
                                  <a:gd name="connsiteX1" fmla="*/ 498170 w 527695"/>
                                  <a:gd name="connsiteY1" fmla="*/ 246005 h 970153"/>
                                  <a:gd name="connsiteX2" fmla="*/ 439575 w 527695"/>
                                  <a:gd name="connsiteY2" fmla="*/ 441195 h 970153"/>
                                  <a:gd name="connsiteX3" fmla="*/ 195 w 527695"/>
                                  <a:gd name="connsiteY3" fmla="*/ 650879 h 970153"/>
                                  <a:gd name="connsiteX4" fmla="*/ 498688 w 527695"/>
                                  <a:gd name="connsiteY4" fmla="*/ 970153 h 970153"/>
                                  <a:gd name="connsiteX0" fmla="*/ 85222 w 527695"/>
                                  <a:gd name="connsiteY0" fmla="*/ 0 h 970153"/>
                                  <a:gd name="connsiteX1" fmla="*/ 498170 w 527695"/>
                                  <a:gd name="connsiteY1" fmla="*/ 246005 h 970153"/>
                                  <a:gd name="connsiteX2" fmla="*/ 439575 w 527695"/>
                                  <a:gd name="connsiteY2" fmla="*/ 441195 h 970153"/>
                                  <a:gd name="connsiteX3" fmla="*/ 195 w 527695"/>
                                  <a:gd name="connsiteY3" fmla="*/ 650879 h 970153"/>
                                  <a:gd name="connsiteX4" fmla="*/ 498688 w 527695"/>
                                  <a:gd name="connsiteY4" fmla="*/ 970153 h 970153"/>
                                  <a:gd name="connsiteX0" fmla="*/ 85158 w 527631"/>
                                  <a:gd name="connsiteY0" fmla="*/ 0 h 970153"/>
                                  <a:gd name="connsiteX1" fmla="*/ 498106 w 527631"/>
                                  <a:gd name="connsiteY1" fmla="*/ 246005 h 970153"/>
                                  <a:gd name="connsiteX2" fmla="*/ 439511 w 527631"/>
                                  <a:gd name="connsiteY2" fmla="*/ 441195 h 970153"/>
                                  <a:gd name="connsiteX3" fmla="*/ 131 w 527631"/>
                                  <a:gd name="connsiteY3" fmla="*/ 650879 h 970153"/>
                                  <a:gd name="connsiteX4" fmla="*/ 498624 w 527631"/>
                                  <a:gd name="connsiteY4" fmla="*/ 970153 h 970153"/>
                                  <a:gd name="connsiteX0" fmla="*/ 81529 w 523862"/>
                                  <a:gd name="connsiteY0" fmla="*/ 0 h 970153"/>
                                  <a:gd name="connsiteX1" fmla="*/ 494477 w 523862"/>
                                  <a:gd name="connsiteY1" fmla="*/ 246005 h 970153"/>
                                  <a:gd name="connsiteX2" fmla="*/ 435882 w 523862"/>
                                  <a:gd name="connsiteY2" fmla="*/ 441195 h 970153"/>
                                  <a:gd name="connsiteX3" fmla="*/ 132 w 523862"/>
                                  <a:gd name="connsiteY3" fmla="*/ 672729 h 970153"/>
                                  <a:gd name="connsiteX4" fmla="*/ 494995 w 523862"/>
                                  <a:gd name="connsiteY4" fmla="*/ 970153 h 970153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23593" h="975616">
                                    <a:moveTo>
                                      <a:pt x="85159" y="0"/>
                                    </a:moveTo>
                                    <a:cubicBezTo>
                                      <a:pt x="290683" y="107014"/>
                                      <a:pt x="436023" y="177025"/>
                                      <a:pt x="494477" y="251468"/>
                                    </a:cubicBezTo>
                                    <a:cubicBezTo>
                                      <a:pt x="552931" y="325911"/>
                                      <a:pt x="518273" y="375537"/>
                                      <a:pt x="435882" y="446658"/>
                                    </a:cubicBezTo>
                                    <a:cubicBezTo>
                                      <a:pt x="353491" y="517779"/>
                                      <a:pt x="-7905" y="562720"/>
                                      <a:pt x="132" y="678192"/>
                                    </a:cubicBezTo>
                                    <a:cubicBezTo>
                                      <a:pt x="8169" y="793664"/>
                                      <a:pt x="305159" y="912591"/>
                                      <a:pt x="494995" y="975616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0000"/>
                                </a:solidFill>
                                <a:headEnd type="none" w="med" len="med"/>
                                <a:tailEnd type="non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653" name="Freeform 4652">
                                <a:extLst>
                                  <a:ext uri="{FF2B5EF4-FFF2-40B4-BE49-F238E27FC236}">
                                    <a16:creationId xmlns:a16="http://schemas.microsoft.com/office/drawing/2014/main" id="{FCE4EF12-9D5C-ED47-9F10-80B861A2764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199443" y="4304719"/>
                                <a:ext cx="1105020" cy="339758"/>
                              </a:xfrm>
                              <a:custGeom>
                                <a:avLst/>
                                <a:gdLst>
                                  <a:gd name="connsiteX0" fmla="*/ 0 w 930303"/>
                                  <a:gd name="connsiteY0" fmla="*/ 235869 h 235869"/>
                                  <a:gd name="connsiteX1" fmla="*/ 369736 w 930303"/>
                                  <a:gd name="connsiteY1" fmla="*/ 3293 h 235869"/>
                                  <a:gd name="connsiteX2" fmla="*/ 930303 w 930303"/>
                                  <a:gd name="connsiteY2" fmla="*/ 120575 h 235869"/>
                                  <a:gd name="connsiteX0" fmla="*/ 0 w 930303"/>
                                  <a:gd name="connsiteY0" fmla="*/ 216945 h 216945"/>
                                  <a:gd name="connsiteX1" fmla="*/ 367748 w 930303"/>
                                  <a:gd name="connsiteY1" fmla="*/ 4247 h 216945"/>
                                  <a:gd name="connsiteX2" fmla="*/ 930303 w 930303"/>
                                  <a:gd name="connsiteY2" fmla="*/ 101651 h 216945"/>
                                  <a:gd name="connsiteX0" fmla="*/ 0 w 930303"/>
                                  <a:gd name="connsiteY0" fmla="*/ 235354 h 235354"/>
                                  <a:gd name="connsiteX1" fmla="*/ 367748 w 930303"/>
                                  <a:gd name="connsiteY1" fmla="*/ 22656 h 235354"/>
                                  <a:gd name="connsiteX2" fmla="*/ 930303 w 930303"/>
                                  <a:gd name="connsiteY2" fmla="*/ 120060 h 235354"/>
                                  <a:gd name="connsiteX0" fmla="*/ 0 w 926327"/>
                                  <a:gd name="connsiteY0" fmla="*/ 215124 h 215124"/>
                                  <a:gd name="connsiteX1" fmla="*/ 367748 w 926327"/>
                                  <a:gd name="connsiteY1" fmla="*/ 2426 h 215124"/>
                                  <a:gd name="connsiteX2" fmla="*/ 926327 w 926327"/>
                                  <a:gd name="connsiteY2" fmla="*/ 119708 h 215124"/>
                                  <a:gd name="connsiteX0" fmla="*/ 0 w 926327"/>
                                  <a:gd name="connsiteY0" fmla="*/ 216146 h 216146"/>
                                  <a:gd name="connsiteX1" fmla="*/ 367748 w 926327"/>
                                  <a:gd name="connsiteY1" fmla="*/ 3448 h 216146"/>
                                  <a:gd name="connsiteX2" fmla="*/ 926327 w 926327"/>
                                  <a:gd name="connsiteY2" fmla="*/ 120730 h 216146"/>
                                  <a:gd name="connsiteX0" fmla="*/ 0 w 926327"/>
                                  <a:gd name="connsiteY0" fmla="*/ 216146 h 216146"/>
                                  <a:gd name="connsiteX1" fmla="*/ 367748 w 926327"/>
                                  <a:gd name="connsiteY1" fmla="*/ 3448 h 216146"/>
                                  <a:gd name="connsiteX2" fmla="*/ 926327 w 926327"/>
                                  <a:gd name="connsiteY2" fmla="*/ 120730 h 216146"/>
                                  <a:gd name="connsiteX0" fmla="*/ 0 w 926327"/>
                                  <a:gd name="connsiteY0" fmla="*/ 241149 h 241149"/>
                                  <a:gd name="connsiteX1" fmla="*/ 367748 w 926327"/>
                                  <a:gd name="connsiteY1" fmla="*/ 28451 h 241149"/>
                                  <a:gd name="connsiteX2" fmla="*/ 926327 w 926327"/>
                                  <a:gd name="connsiteY2" fmla="*/ 145733 h 241149"/>
                                  <a:gd name="connsiteX0" fmla="*/ 0 w 926327"/>
                                  <a:gd name="connsiteY0" fmla="*/ 241149 h 241376"/>
                                  <a:gd name="connsiteX1" fmla="*/ 367748 w 926327"/>
                                  <a:gd name="connsiteY1" fmla="*/ 28451 h 241376"/>
                                  <a:gd name="connsiteX2" fmla="*/ 926327 w 926327"/>
                                  <a:gd name="connsiteY2" fmla="*/ 145733 h 241376"/>
                                  <a:gd name="connsiteX0" fmla="*/ 0 w 972047"/>
                                  <a:gd name="connsiteY0" fmla="*/ 247611 h 247752"/>
                                  <a:gd name="connsiteX1" fmla="*/ 413468 w 972047"/>
                                  <a:gd name="connsiteY1" fmla="*/ 5096 h 247752"/>
                                  <a:gd name="connsiteX2" fmla="*/ 972047 w 972047"/>
                                  <a:gd name="connsiteY2" fmla="*/ 122378 h 247752"/>
                                  <a:gd name="connsiteX0" fmla="*/ 0 w 972047"/>
                                  <a:gd name="connsiteY0" fmla="*/ 247611 h 247611"/>
                                  <a:gd name="connsiteX1" fmla="*/ 413468 w 972047"/>
                                  <a:gd name="connsiteY1" fmla="*/ 5096 h 247611"/>
                                  <a:gd name="connsiteX2" fmla="*/ 972047 w 972047"/>
                                  <a:gd name="connsiteY2" fmla="*/ 122378 h 247611"/>
                                  <a:gd name="connsiteX0" fmla="*/ 0 w 972047"/>
                                  <a:gd name="connsiteY0" fmla="*/ 247611 h 247611"/>
                                  <a:gd name="connsiteX1" fmla="*/ 413468 w 972047"/>
                                  <a:gd name="connsiteY1" fmla="*/ 5096 h 247611"/>
                                  <a:gd name="connsiteX2" fmla="*/ 972047 w 972047"/>
                                  <a:gd name="connsiteY2" fmla="*/ 122378 h 247611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46206"/>
                                  <a:gd name="connsiteY0" fmla="*/ 302387 h 302387"/>
                                  <a:gd name="connsiteX1" fmla="*/ 387627 w 946206"/>
                                  <a:gd name="connsiteY1" fmla="*/ 8189 h 302387"/>
                                  <a:gd name="connsiteX2" fmla="*/ 946206 w 946206"/>
                                  <a:gd name="connsiteY2" fmla="*/ 125471 h 302387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51364 h 351364"/>
                                  <a:gd name="connsiteX1" fmla="*/ 387627 w 946206"/>
                                  <a:gd name="connsiteY1" fmla="*/ 57166 h 351364"/>
                                  <a:gd name="connsiteX2" fmla="*/ 946206 w 946206"/>
                                  <a:gd name="connsiteY2" fmla="*/ 174448 h 351364"/>
                                  <a:gd name="connsiteX0" fmla="*/ 0 w 946206"/>
                                  <a:gd name="connsiteY0" fmla="*/ 337386 h 337386"/>
                                  <a:gd name="connsiteX1" fmla="*/ 387627 w 946206"/>
                                  <a:gd name="connsiteY1" fmla="*/ 43188 h 337386"/>
                                  <a:gd name="connsiteX2" fmla="*/ 946206 w 946206"/>
                                  <a:gd name="connsiteY2" fmla="*/ 160470 h 337386"/>
                                  <a:gd name="connsiteX0" fmla="*/ 0 w 944508"/>
                                  <a:gd name="connsiteY0" fmla="*/ 299417 h 299417"/>
                                  <a:gd name="connsiteX1" fmla="*/ 387627 w 944508"/>
                                  <a:gd name="connsiteY1" fmla="*/ 5219 h 299417"/>
                                  <a:gd name="connsiteX2" fmla="*/ 944508 w 944508"/>
                                  <a:gd name="connsiteY2" fmla="*/ 145781 h 299417"/>
                                  <a:gd name="connsiteX0" fmla="*/ 0 w 944508"/>
                                  <a:gd name="connsiteY0" fmla="*/ 300221 h 300221"/>
                                  <a:gd name="connsiteX1" fmla="*/ 387627 w 944508"/>
                                  <a:gd name="connsiteY1" fmla="*/ 6023 h 300221"/>
                                  <a:gd name="connsiteX2" fmla="*/ 944508 w 944508"/>
                                  <a:gd name="connsiteY2" fmla="*/ 146585 h 300221"/>
                                  <a:gd name="connsiteX0" fmla="*/ 0 w 944508"/>
                                  <a:gd name="connsiteY0" fmla="*/ 325499 h 325499"/>
                                  <a:gd name="connsiteX1" fmla="*/ 387627 w 944508"/>
                                  <a:gd name="connsiteY1" fmla="*/ 31301 h 325499"/>
                                  <a:gd name="connsiteX2" fmla="*/ 944508 w 944508"/>
                                  <a:gd name="connsiteY2" fmla="*/ 171863 h 325499"/>
                                  <a:gd name="connsiteX0" fmla="*/ 0 w 944508"/>
                                  <a:gd name="connsiteY0" fmla="*/ 306082 h 306082"/>
                                  <a:gd name="connsiteX1" fmla="*/ 394423 w 944508"/>
                                  <a:gd name="connsiteY1" fmla="*/ 35164 h 306082"/>
                                  <a:gd name="connsiteX2" fmla="*/ 944508 w 944508"/>
                                  <a:gd name="connsiteY2" fmla="*/ 152446 h 30608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944508" h="306082">
                                    <a:moveTo>
                                      <a:pt x="0" y="306082"/>
                                    </a:moveTo>
                                    <a:cubicBezTo>
                                      <a:pt x="136334" y="289890"/>
                                      <a:pt x="315163" y="125239"/>
                                      <a:pt x="394423" y="35164"/>
                                    </a:cubicBezTo>
                                    <a:cubicBezTo>
                                      <a:pt x="473683" y="-54911"/>
                                      <a:pt x="731811" y="44029"/>
                                      <a:pt x="944508" y="152446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33CC"/>
                                </a:solidFill>
                                <a:prstDash val="sysDash"/>
                                <a:headEnd type="none" w="med" len="med"/>
                                <a:tailEnd type="triangl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>
                                  <a:solidFill>
                                    <a:srgbClr val="E364E6"/>
                                  </a:solidFill>
                                </a:endParaRPr>
                              </a:p>
                            </p:txBody>
                          </p:sp>
                          <p:sp>
                            <p:nvSpPr>
                              <p:cNvPr id="4654" name="Oval 4653">
                                <a:extLst>
                                  <a:ext uri="{FF2B5EF4-FFF2-40B4-BE49-F238E27FC236}">
                                    <a16:creationId xmlns:a16="http://schemas.microsoft.com/office/drawing/2014/main" id="{811B829D-91B6-5148-B89D-04B84A5C2FB7}"/>
                                  </a:ext>
                                </a:extLst>
                              </p:cNvPr>
                              <p:cNvSpPr>
                                <a:spLocks noChangeAspect="1"/>
                              </p:cNvSpPr>
                              <p:nvPr/>
                            </p:nvSpPr>
                            <p:spPr>
                              <a:xfrm>
                                <a:off x="10091444" y="4602740"/>
                                <a:ext cx="108000" cy="10800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FF33CC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sp>
                          <p:nvSpPr>
                            <p:cNvPr id="4650" name="Freeform 4649">
                              <a:extLst>
                                <a:ext uri="{FF2B5EF4-FFF2-40B4-BE49-F238E27FC236}">
                                  <a16:creationId xmlns:a16="http://schemas.microsoft.com/office/drawing/2014/main" id="{2308C14F-7335-D14C-9F53-3D6F22020E6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 rot="19914050">
                              <a:off x="13138728" y="4361693"/>
                              <a:ext cx="1098129" cy="15652377"/>
                            </a:xfrm>
                            <a:custGeom>
                              <a:avLst/>
                              <a:gdLst>
                                <a:gd name="connsiteX0" fmla="*/ 0 w 543249"/>
                                <a:gd name="connsiteY0" fmla="*/ 0 h 568131"/>
                                <a:gd name="connsiteX1" fmla="*/ 543249 w 543249"/>
                                <a:gd name="connsiteY1" fmla="*/ 568131 h 568131"/>
                                <a:gd name="connsiteX0" fmla="*/ 0 w 543249"/>
                                <a:gd name="connsiteY0" fmla="*/ 0 h 568131"/>
                                <a:gd name="connsiteX1" fmla="*/ 543249 w 543249"/>
                                <a:gd name="connsiteY1" fmla="*/ 568131 h 568131"/>
                                <a:gd name="connsiteX0" fmla="*/ 0 w 1867950"/>
                                <a:gd name="connsiteY0" fmla="*/ 0 h 3869977"/>
                                <a:gd name="connsiteX1" fmla="*/ 1867951 w 1867950"/>
                                <a:gd name="connsiteY1" fmla="*/ 3869977 h 3869977"/>
                                <a:gd name="connsiteX0" fmla="*/ 0 w 1867950"/>
                                <a:gd name="connsiteY0" fmla="*/ 0 h 3869977"/>
                                <a:gd name="connsiteX1" fmla="*/ 1867951 w 1867950"/>
                                <a:gd name="connsiteY1" fmla="*/ 3869977 h 3869977"/>
                                <a:gd name="connsiteX0" fmla="*/ 1 w 1883110"/>
                                <a:gd name="connsiteY0" fmla="*/ 0 h 3862900"/>
                                <a:gd name="connsiteX1" fmla="*/ 1883111 w 1883110"/>
                                <a:gd name="connsiteY1" fmla="*/ 3862900 h 3862900"/>
                                <a:gd name="connsiteX0" fmla="*/ 1 w 1883110"/>
                                <a:gd name="connsiteY0" fmla="*/ 0 h 3862900"/>
                                <a:gd name="connsiteX1" fmla="*/ 1883111 w 1883110"/>
                                <a:gd name="connsiteY1" fmla="*/ 3862900 h 3862900"/>
                                <a:gd name="connsiteX0" fmla="*/ 0 w 1875229"/>
                                <a:gd name="connsiteY0" fmla="*/ 0 h 3877657"/>
                                <a:gd name="connsiteX1" fmla="*/ 1875230 w 1875229"/>
                                <a:gd name="connsiteY1" fmla="*/ 3877657 h 3877657"/>
                                <a:gd name="connsiteX0" fmla="*/ 0 w 1875229"/>
                                <a:gd name="connsiteY0" fmla="*/ 0 h 3877657"/>
                                <a:gd name="connsiteX1" fmla="*/ 1875230 w 1875229"/>
                                <a:gd name="connsiteY1" fmla="*/ 3877657 h 3877657"/>
                                <a:gd name="connsiteX0" fmla="*/ 0 w 1816942"/>
                                <a:gd name="connsiteY0" fmla="*/ 0 h 3929986"/>
                                <a:gd name="connsiteX1" fmla="*/ 1816941 w 1816942"/>
                                <a:gd name="connsiteY1" fmla="*/ 3929986 h 3929986"/>
                                <a:gd name="connsiteX0" fmla="*/ 1004770 w 1248600"/>
                                <a:gd name="connsiteY0" fmla="*/ 0 h 9564681"/>
                                <a:gd name="connsiteX1" fmla="*/ 311392 w 1248600"/>
                                <a:gd name="connsiteY1" fmla="*/ 9564682 h 9564681"/>
                                <a:gd name="connsiteX0" fmla="*/ 701617 w 1040818"/>
                                <a:gd name="connsiteY0" fmla="*/ 0 h 9564681"/>
                                <a:gd name="connsiteX1" fmla="*/ 8239 w 1040818"/>
                                <a:gd name="connsiteY1" fmla="*/ 9564682 h 9564681"/>
                                <a:gd name="connsiteX0" fmla="*/ 309760 w 707420"/>
                                <a:gd name="connsiteY0" fmla="*/ 0 h 14394045"/>
                                <a:gd name="connsiteX1" fmla="*/ 10246 w 707420"/>
                                <a:gd name="connsiteY1" fmla="*/ 14394044 h 14394045"/>
                                <a:gd name="connsiteX0" fmla="*/ 482432 w 852006"/>
                                <a:gd name="connsiteY0" fmla="*/ 0 h 15652415"/>
                                <a:gd name="connsiteX1" fmla="*/ 9251 w 852006"/>
                                <a:gd name="connsiteY1" fmla="*/ 15652414 h 15652415"/>
                                <a:gd name="connsiteX0" fmla="*/ 549630 w 877641"/>
                                <a:gd name="connsiteY0" fmla="*/ 0 h 15652415"/>
                                <a:gd name="connsiteX1" fmla="*/ 76449 w 877641"/>
                                <a:gd name="connsiteY1" fmla="*/ 15652414 h 15652415"/>
                                <a:gd name="connsiteX0" fmla="*/ 800226 w 1060455"/>
                                <a:gd name="connsiteY0" fmla="*/ 0 h 15652415"/>
                                <a:gd name="connsiteX1" fmla="*/ 327045 w 1060455"/>
                                <a:gd name="connsiteY1" fmla="*/ 15652414 h 15652415"/>
                                <a:gd name="connsiteX0" fmla="*/ 788716 w 1098129"/>
                                <a:gd name="connsiteY0" fmla="*/ 0 h 15652415"/>
                                <a:gd name="connsiteX1" fmla="*/ 315535 w 1098129"/>
                                <a:gd name="connsiteY1" fmla="*/ 15652414 h 156524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</a:cxnLst>
                              <a:rect l="l" t="t" r="r" b="b"/>
                              <a:pathLst>
                                <a:path w="1098129" h="15652415">
                                  <a:moveTo>
                                    <a:pt x="788716" y="0"/>
                                  </a:moveTo>
                                  <a:cubicBezTo>
                                    <a:pt x="2027232" y="1407088"/>
                                    <a:pt x="-936780" y="13010338"/>
                                    <a:pt x="315535" y="15652414"/>
                                  </a:cubicBezTo>
                                </a:path>
                              </a:pathLst>
                            </a:custGeom>
                            <a:noFill/>
                            <a:ln w="19050">
                              <a:solidFill>
                                <a:srgbClr val="FF0000"/>
                              </a:solidFill>
                              <a:prstDash val="solid"/>
                              <a:headEnd type="none" w="med" len="med"/>
                              <a:tailEnd type="triangle" w="med" len="med"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</p:grpSp>
                      <p:sp>
                        <p:nvSpPr>
                          <p:cNvPr id="4648" name="Freeform 4647">
                            <a:extLst>
                              <a:ext uri="{FF2B5EF4-FFF2-40B4-BE49-F238E27FC236}">
                                <a16:creationId xmlns:a16="http://schemas.microsoft.com/office/drawing/2014/main" id="{3EC5982F-8AAA-5A4B-969B-51161DD3EFE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9573373" y="2637845"/>
                            <a:ext cx="623661" cy="2025220"/>
                          </a:xfrm>
                          <a:custGeom>
                            <a:avLst/>
                            <a:gdLst>
                              <a:gd name="connsiteX0" fmla="*/ 107342 w 501915"/>
                              <a:gd name="connsiteY0" fmla="*/ 496957 h 1008034"/>
                              <a:gd name="connsiteX1" fmla="*/ 500932 w 501915"/>
                              <a:gd name="connsiteY1" fmla="*/ 759350 h 1008034"/>
                              <a:gd name="connsiteX2" fmla="*/ 212697 w 501915"/>
                              <a:gd name="connsiteY2" fmla="*/ 974035 h 1008034"/>
                              <a:gd name="connsiteX3" fmla="*/ 0 w 501915"/>
                              <a:gd name="connsiteY3" fmla="*/ 0 h 1008034"/>
                              <a:gd name="connsiteX0" fmla="*/ 107342 w 500987"/>
                              <a:gd name="connsiteY0" fmla="*/ 496957 h 945040"/>
                              <a:gd name="connsiteX1" fmla="*/ 500932 w 500987"/>
                              <a:gd name="connsiteY1" fmla="*/ 759350 h 945040"/>
                              <a:gd name="connsiteX2" fmla="*/ 83488 w 500987"/>
                              <a:gd name="connsiteY2" fmla="*/ 904462 h 945040"/>
                              <a:gd name="connsiteX3" fmla="*/ 0 w 500987"/>
                              <a:gd name="connsiteY3" fmla="*/ 0 h 945040"/>
                              <a:gd name="connsiteX0" fmla="*/ 107342 w 500987"/>
                              <a:gd name="connsiteY0" fmla="*/ 496957 h 945040"/>
                              <a:gd name="connsiteX1" fmla="*/ 500932 w 500987"/>
                              <a:gd name="connsiteY1" fmla="*/ 759350 h 945040"/>
                              <a:gd name="connsiteX2" fmla="*/ 83488 w 500987"/>
                              <a:gd name="connsiteY2" fmla="*/ 904462 h 945040"/>
                              <a:gd name="connsiteX3" fmla="*/ 0 w 500987"/>
                              <a:gd name="connsiteY3" fmla="*/ 0 h 945040"/>
                              <a:gd name="connsiteX0" fmla="*/ 107342 w 503362"/>
                              <a:gd name="connsiteY0" fmla="*/ 496957 h 951550"/>
                              <a:gd name="connsiteX1" fmla="*/ 500932 w 503362"/>
                              <a:gd name="connsiteY1" fmla="*/ 759350 h 951550"/>
                              <a:gd name="connsiteX2" fmla="*/ 83488 w 503362"/>
                              <a:gd name="connsiteY2" fmla="*/ 904462 h 951550"/>
                              <a:gd name="connsiteX3" fmla="*/ 0 w 503362"/>
                              <a:gd name="connsiteY3" fmla="*/ 0 h 951550"/>
                              <a:gd name="connsiteX0" fmla="*/ 107342 w 509765"/>
                              <a:gd name="connsiteY0" fmla="*/ 496957 h 952796"/>
                              <a:gd name="connsiteX1" fmla="*/ 500932 w 509765"/>
                              <a:gd name="connsiteY1" fmla="*/ 759350 h 952796"/>
                              <a:gd name="connsiteX2" fmla="*/ 83488 w 509765"/>
                              <a:gd name="connsiteY2" fmla="*/ 904462 h 952796"/>
                              <a:gd name="connsiteX3" fmla="*/ 0 w 509765"/>
                              <a:gd name="connsiteY3" fmla="*/ 0 h 952796"/>
                              <a:gd name="connsiteX0" fmla="*/ 107342 w 522430"/>
                              <a:gd name="connsiteY0" fmla="*/ 496957 h 960986"/>
                              <a:gd name="connsiteX1" fmla="*/ 500932 w 522430"/>
                              <a:gd name="connsiteY1" fmla="*/ 759350 h 960986"/>
                              <a:gd name="connsiteX2" fmla="*/ 83488 w 522430"/>
                              <a:gd name="connsiteY2" fmla="*/ 904462 h 960986"/>
                              <a:gd name="connsiteX3" fmla="*/ 0 w 522430"/>
                              <a:gd name="connsiteY3" fmla="*/ 0 h 960986"/>
                              <a:gd name="connsiteX0" fmla="*/ 107342 w 516645"/>
                              <a:gd name="connsiteY0" fmla="*/ 496957 h 949487"/>
                              <a:gd name="connsiteX1" fmla="*/ 500932 w 516645"/>
                              <a:gd name="connsiteY1" fmla="*/ 759350 h 949487"/>
                              <a:gd name="connsiteX2" fmla="*/ 83488 w 516645"/>
                              <a:gd name="connsiteY2" fmla="*/ 904462 h 949487"/>
                              <a:gd name="connsiteX3" fmla="*/ 0 w 516645"/>
                              <a:gd name="connsiteY3" fmla="*/ 0 h 949487"/>
                              <a:gd name="connsiteX0" fmla="*/ 121955 w 533590"/>
                              <a:gd name="connsiteY0" fmla="*/ 496957 h 965617"/>
                              <a:gd name="connsiteX1" fmla="*/ 515545 w 533590"/>
                              <a:gd name="connsiteY1" fmla="*/ 759350 h 965617"/>
                              <a:gd name="connsiteX2" fmla="*/ 98101 w 533590"/>
                              <a:gd name="connsiteY2" fmla="*/ 904462 h 965617"/>
                              <a:gd name="connsiteX3" fmla="*/ 14613 w 533590"/>
                              <a:gd name="connsiteY3" fmla="*/ 0 h 965617"/>
                              <a:gd name="connsiteX0" fmla="*/ 132460 w 545218"/>
                              <a:gd name="connsiteY0" fmla="*/ 496957 h 989720"/>
                              <a:gd name="connsiteX1" fmla="*/ 526050 w 545218"/>
                              <a:gd name="connsiteY1" fmla="*/ 759350 h 989720"/>
                              <a:gd name="connsiteX2" fmla="*/ 108606 w 545218"/>
                              <a:gd name="connsiteY2" fmla="*/ 904462 h 989720"/>
                              <a:gd name="connsiteX3" fmla="*/ 25118 w 545218"/>
                              <a:gd name="connsiteY3" fmla="*/ 0 h 989720"/>
                              <a:gd name="connsiteX0" fmla="*/ 121243 w 532802"/>
                              <a:gd name="connsiteY0" fmla="*/ 496957 h 991452"/>
                              <a:gd name="connsiteX1" fmla="*/ 514833 w 532802"/>
                              <a:gd name="connsiteY1" fmla="*/ 759350 h 991452"/>
                              <a:gd name="connsiteX2" fmla="*/ 97389 w 532802"/>
                              <a:gd name="connsiteY2" fmla="*/ 904462 h 991452"/>
                              <a:gd name="connsiteX3" fmla="*/ 13901 w 532802"/>
                              <a:gd name="connsiteY3" fmla="*/ 0 h 991452"/>
                              <a:gd name="connsiteX0" fmla="*/ 121243 w 539761"/>
                              <a:gd name="connsiteY0" fmla="*/ 496957 h 994219"/>
                              <a:gd name="connsiteX1" fmla="*/ 514833 w 539761"/>
                              <a:gd name="connsiteY1" fmla="*/ 759350 h 994219"/>
                              <a:gd name="connsiteX2" fmla="*/ 97389 w 539761"/>
                              <a:gd name="connsiteY2" fmla="*/ 904462 h 994219"/>
                              <a:gd name="connsiteX3" fmla="*/ 13901 w 539761"/>
                              <a:gd name="connsiteY3" fmla="*/ 0 h 994219"/>
                              <a:gd name="connsiteX0" fmla="*/ 125983 w 544501"/>
                              <a:gd name="connsiteY0" fmla="*/ 496957 h 994219"/>
                              <a:gd name="connsiteX1" fmla="*/ 519573 w 544501"/>
                              <a:gd name="connsiteY1" fmla="*/ 759350 h 994219"/>
                              <a:gd name="connsiteX2" fmla="*/ 102129 w 544501"/>
                              <a:gd name="connsiteY2" fmla="*/ 904462 h 994219"/>
                              <a:gd name="connsiteX3" fmla="*/ 18641 w 544501"/>
                              <a:gd name="connsiteY3" fmla="*/ 0 h 994219"/>
                              <a:gd name="connsiteX0" fmla="*/ 116314 w 533395"/>
                              <a:gd name="connsiteY0" fmla="*/ 496957 h 992476"/>
                              <a:gd name="connsiteX1" fmla="*/ 509904 w 533395"/>
                              <a:gd name="connsiteY1" fmla="*/ 759350 h 992476"/>
                              <a:gd name="connsiteX2" fmla="*/ 92460 w 533395"/>
                              <a:gd name="connsiteY2" fmla="*/ 904462 h 992476"/>
                              <a:gd name="connsiteX3" fmla="*/ 8972 w 533395"/>
                              <a:gd name="connsiteY3" fmla="*/ 0 h 992476"/>
                              <a:gd name="connsiteX0" fmla="*/ 110333 w 539433"/>
                              <a:gd name="connsiteY0" fmla="*/ 496957 h 947670"/>
                              <a:gd name="connsiteX1" fmla="*/ 517838 w 539433"/>
                              <a:gd name="connsiteY1" fmla="*/ 741459 h 947670"/>
                              <a:gd name="connsiteX2" fmla="*/ 86479 w 539433"/>
                              <a:gd name="connsiteY2" fmla="*/ 904462 h 947670"/>
                              <a:gd name="connsiteX3" fmla="*/ 2991 w 539433"/>
                              <a:gd name="connsiteY3" fmla="*/ 0 h 947670"/>
                              <a:gd name="connsiteX0" fmla="*/ 110333 w 539433"/>
                              <a:gd name="connsiteY0" fmla="*/ 496957 h 947670"/>
                              <a:gd name="connsiteX1" fmla="*/ 517838 w 539433"/>
                              <a:gd name="connsiteY1" fmla="*/ 741459 h 947670"/>
                              <a:gd name="connsiteX2" fmla="*/ 86479 w 539433"/>
                              <a:gd name="connsiteY2" fmla="*/ 904462 h 947670"/>
                              <a:gd name="connsiteX3" fmla="*/ 2991 w 539433"/>
                              <a:gd name="connsiteY3" fmla="*/ 0 h 947670"/>
                              <a:gd name="connsiteX0" fmla="*/ 112917 w 542702"/>
                              <a:gd name="connsiteY0" fmla="*/ 496957 h 973986"/>
                              <a:gd name="connsiteX1" fmla="*/ 520422 w 542702"/>
                              <a:gd name="connsiteY1" fmla="*/ 741459 h 973986"/>
                              <a:gd name="connsiteX2" fmla="*/ 89063 w 542702"/>
                              <a:gd name="connsiteY2" fmla="*/ 904462 h 973986"/>
                              <a:gd name="connsiteX3" fmla="*/ 5575 w 542702"/>
                              <a:gd name="connsiteY3" fmla="*/ 0 h 973986"/>
                              <a:gd name="connsiteX0" fmla="*/ 112917 w 538498"/>
                              <a:gd name="connsiteY0" fmla="*/ 496957 h 973986"/>
                              <a:gd name="connsiteX1" fmla="*/ 520422 w 538498"/>
                              <a:gd name="connsiteY1" fmla="*/ 741459 h 973986"/>
                              <a:gd name="connsiteX2" fmla="*/ 89063 w 538498"/>
                              <a:gd name="connsiteY2" fmla="*/ 904462 h 973986"/>
                              <a:gd name="connsiteX3" fmla="*/ 5575 w 538498"/>
                              <a:gd name="connsiteY3" fmla="*/ 0 h 973986"/>
                              <a:gd name="connsiteX0" fmla="*/ 110052 w 517326"/>
                              <a:gd name="connsiteY0" fmla="*/ 496957 h 953697"/>
                              <a:gd name="connsiteX1" fmla="*/ 499325 w 517326"/>
                              <a:gd name="connsiteY1" fmla="*/ 766703 h 953697"/>
                              <a:gd name="connsiteX2" fmla="*/ 86198 w 517326"/>
                              <a:gd name="connsiteY2" fmla="*/ 904462 h 953697"/>
                              <a:gd name="connsiteX3" fmla="*/ 2710 w 517326"/>
                              <a:gd name="connsiteY3" fmla="*/ 0 h 953697"/>
                              <a:gd name="connsiteX0" fmla="*/ 110052 w 512063"/>
                              <a:gd name="connsiteY0" fmla="*/ 496957 h 962433"/>
                              <a:gd name="connsiteX1" fmla="*/ 499325 w 512063"/>
                              <a:gd name="connsiteY1" fmla="*/ 766703 h 962433"/>
                              <a:gd name="connsiteX2" fmla="*/ 86198 w 512063"/>
                              <a:gd name="connsiteY2" fmla="*/ 904462 h 962433"/>
                              <a:gd name="connsiteX3" fmla="*/ 2710 w 512063"/>
                              <a:gd name="connsiteY3" fmla="*/ 0 h 962433"/>
                              <a:gd name="connsiteX0" fmla="*/ 110052 w 513069"/>
                              <a:gd name="connsiteY0" fmla="*/ 496957 h 957304"/>
                              <a:gd name="connsiteX1" fmla="*/ 499325 w 513069"/>
                              <a:gd name="connsiteY1" fmla="*/ 766703 h 957304"/>
                              <a:gd name="connsiteX2" fmla="*/ 86198 w 513069"/>
                              <a:gd name="connsiteY2" fmla="*/ 904462 h 957304"/>
                              <a:gd name="connsiteX3" fmla="*/ 2710 w 513069"/>
                              <a:gd name="connsiteY3" fmla="*/ 0 h 957304"/>
                              <a:gd name="connsiteX0" fmla="*/ 108748 w 498021"/>
                              <a:gd name="connsiteY0" fmla="*/ 496957 h 995609"/>
                              <a:gd name="connsiteX1" fmla="*/ 498021 w 498021"/>
                              <a:gd name="connsiteY1" fmla="*/ 766703 h 995609"/>
                              <a:gd name="connsiteX2" fmla="*/ 108735 w 498021"/>
                              <a:gd name="connsiteY2" fmla="*/ 959158 h 995609"/>
                              <a:gd name="connsiteX3" fmla="*/ 1406 w 498021"/>
                              <a:gd name="connsiteY3" fmla="*/ 0 h 995609"/>
                              <a:gd name="connsiteX0" fmla="*/ 108748 w 500536"/>
                              <a:gd name="connsiteY0" fmla="*/ 496957 h 1001863"/>
                              <a:gd name="connsiteX1" fmla="*/ 498021 w 500536"/>
                              <a:gd name="connsiteY1" fmla="*/ 766703 h 1001863"/>
                              <a:gd name="connsiteX2" fmla="*/ 108735 w 500536"/>
                              <a:gd name="connsiteY2" fmla="*/ 959158 h 1001863"/>
                              <a:gd name="connsiteX3" fmla="*/ 1406 w 500536"/>
                              <a:gd name="connsiteY3" fmla="*/ 0 h 1001863"/>
                              <a:gd name="connsiteX0" fmla="*/ 108748 w 504954"/>
                              <a:gd name="connsiteY0" fmla="*/ 496957 h 1002585"/>
                              <a:gd name="connsiteX1" fmla="*/ 498021 w 504954"/>
                              <a:gd name="connsiteY1" fmla="*/ 766703 h 1002585"/>
                              <a:gd name="connsiteX2" fmla="*/ 108735 w 504954"/>
                              <a:gd name="connsiteY2" fmla="*/ 959158 h 1002585"/>
                              <a:gd name="connsiteX3" fmla="*/ 1406 w 504954"/>
                              <a:gd name="connsiteY3" fmla="*/ 0 h 1002585"/>
                              <a:gd name="connsiteX0" fmla="*/ 108159 w 497508"/>
                              <a:gd name="connsiteY0" fmla="*/ 496957 h 991781"/>
                              <a:gd name="connsiteX1" fmla="*/ 497432 w 497508"/>
                              <a:gd name="connsiteY1" fmla="*/ 766703 h 991781"/>
                              <a:gd name="connsiteX2" fmla="*/ 140402 w 497508"/>
                              <a:gd name="connsiteY2" fmla="*/ 954950 h 991781"/>
                              <a:gd name="connsiteX3" fmla="*/ 817 w 497508"/>
                              <a:gd name="connsiteY3" fmla="*/ 0 h 991781"/>
                              <a:gd name="connsiteX0" fmla="*/ 108159 w 499959"/>
                              <a:gd name="connsiteY0" fmla="*/ 496957 h 994442"/>
                              <a:gd name="connsiteX1" fmla="*/ 497432 w 499959"/>
                              <a:gd name="connsiteY1" fmla="*/ 766703 h 994442"/>
                              <a:gd name="connsiteX2" fmla="*/ 140402 w 499959"/>
                              <a:gd name="connsiteY2" fmla="*/ 954950 h 994442"/>
                              <a:gd name="connsiteX3" fmla="*/ 817 w 499959"/>
                              <a:gd name="connsiteY3" fmla="*/ 0 h 994442"/>
                              <a:gd name="connsiteX0" fmla="*/ 108159 w 504901"/>
                              <a:gd name="connsiteY0" fmla="*/ 496957 h 993976"/>
                              <a:gd name="connsiteX1" fmla="*/ 497432 w 504901"/>
                              <a:gd name="connsiteY1" fmla="*/ 766703 h 993976"/>
                              <a:gd name="connsiteX2" fmla="*/ 140402 w 504901"/>
                              <a:gd name="connsiteY2" fmla="*/ 954950 h 993976"/>
                              <a:gd name="connsiteX3" fmla="*/ 817 w 504901"/>
                              <a:gd name="connsiteY3" fmla="*/ 0 h 993976"/>
                              <a:gd name="connsiteX0" fmla="*/ 108202 w 528414"/>
                              <a:gd name="connsiteY0" fmla="*/ 496957 h 995034"/>
                              <a:gd name="connsiteX1" fmla="*/ 521316 w 528414"/>
                              <a:gd name="connsiteY1" fmla="*/ 772313 h 995034"/>
                              <a:gd name="connsiteX2" fmla="*/ 140445 w 528414"/>
                              <a:gd name="connsiteY2" fmla="*/ 954950 h 995034"/>
                              <a:gd name="connsiteX3" fmla="*/ 860 w 528414"/>
                              <a:gd name="connsiteY3" fmla="*/ 0 h 995034"/>
                              <a:gd name="connsiteX0" fmla="*/ 108202 w 530787"/>
                              <a:gd name="connsiteY0" fmla="*/ 496957 h 996175"/>
                              <a:gd name="connsiteX1" fmla="*/ 521316 w 530787"/>
                              <a:gd name="connsiteY1" fmla="*/ 772313 h 996175"/>
                              <a:gd name="connsiteX2" fmla="*/ 140445 w 530787"/>
                              <a:gd name="connsiteY2" fmla="*/ 954950 h 996175"/>
                              <a:gd name="connsiteX3" fmla="*/ 860 w 530787"/>
                              <a:gd name="connsiteY3" fmla="*/ 0 h 996175"/>
                              <a:gd name="connsiteX0" fmla="*/ 201179 w 624115"/>
                              <a:gd name="connsiteY0" fmla="*/ 1502797 h 2073095"/>
                              <a:gd name="connsiteX1" fmla="*/ 614293 w 624115"/>
                              <a:gd name="connsiteY1" fmla="*/ 1778153 h 2073095"/>
                              <a:gd name="connsiteX2" fmla="*/ 233422 w 624115"/>
                              <a:gd name="connsiteY2" fmla="*/ 1960790 h 2073095"/>
                              <a:gd name="connsiteX3" fmla="*/ 409 w 624115"/>
                              <a:gd name="connsiteY3" fmla="*/ 0 h 2073095"/>
                              <a:gd name="connsiteX0" fmla="*/ 200770 w 623706"/>
                              <a:gd name="connsiteY0" fmla="*/ 1502797 h 2073095"/>
                              <a:gd name="connsiteX1" fmla="*/ 613884 w 623706"/>
                              <a:gd name="connsiteY1" fmla="*/ 1778153 h 2073095"/>
                              <a:gd name="connsiteX2" fmla="*/ 233013 w 623706"/>
                              <a:gd name="connsiteY2" fmla="*/ 1960790 h 2073095"/>
                              <a:gd name="connsiteX3" fmla="*/ 0 w 623706"/>
                              <a:gd name="connsiteY3" fmla="*/ 0 h 2073095"/>
                              <a:gd name="connsiteX0" fmla="*/ 194806 w 617719"/>
                              <a:gd name="connsiteY0" fmla="*/ 1514724 h 2085883"/>
                              <a:gd name="connsiteX1" fmla="*/ 607920 w 617719"/>
                              <a:gd name="connsiteY1" fmla="*/ 1790080 h 2085883"/>
                              <a:gd name="connsiteX2" fmla="*/ 227049 w 617719"/>
                              <a:gd name="connsiteY2" fmla="*/ 1972717 h 2085883"/>
                              <a:gd name="connsiteX3" fmla="*/ 0 w 617719"/>
                              <a:gd name="connsiteY3" fmla="*/ 0 h 2085883"/>
                              <a:gd name="connsiteX0" fmla="*/ 194806 w 617719"/>
                              <a:gd name="connsiteY0" fmla="*/ 1514724 h 2085883"/>
                              <a:gd name="connsiteX1" fmla="*/ 607920 w 617719"/>
                              <a:gd name="connsiteY1" fmla="*/ 1790080 h 2085883"/>
                              <a:gd name="connsiteX2" fmla="*/ 227049 w 617719"/>
                              <a:gd name="connsiteY2" fmla="*/ 1972717 h 2085883"/>
                              <a:gd name="connsiteX3" fmla="*/ 0 w 617719"/>
                              <a:gd name="connsiteY3" fmla="*/ 0 h 2085883"/>
                              <a:gd name="connsiteX0" fmla="*/ 194806 w 608454"/>
                              <a:gd name="connsiteY0" fmla="*/ 1514724 h 2054025"/>
                              <a:gd name="connsiteX1" fmla="*/ 607920 w 608454"/>
                              <a:gd name="connsiteY1" fmla="*/ 1790080 h 2054025"/>
                              <a:gd name="connsiteX2" fmla="*/ 113743 w 608454"/>
                              <a:gd name="connsiteY2" fmla="*/ 1940912 h 2054025"/>
                              <a:gd name="connsiteX3" fmla="*/ 0 w 608454"/>
                              <a:gd name="connsiteY3" fmla="*/ 0 h 2054025"/>
                              <a:gd name="connsiteX0" fmla="*/ 194806 w 608454"/>
                              <a:gd name="connsiteY0" fmla="*/ 1514724 h 2017209"/>
                              <a:gd name="connsiteX1" fmla="*/ 607920 w 608454"/>
                              <a:gd name="connsiteY1" fmla="*/ 1790080 h 2017209"/>
                              <a:gd name="connsiteX2" fmla="*/ 113743 w 608454"/>
                              <a:gd name="connsiteY2" fmla="*/ 1940912 h 2017209"/>
                              <a:gd name="connsiteX3" fmla="*/ 0 w 608454"/>
                              <a:gd name="connsiteY3" fmla="*/ 0 h 2017209"/>
                              <a:gd name="connsiteX0" fmla="*/ 194806 w 610246"/>
                              <a:gd name="connsiteY0" fmla="*/ 1514724 h 2020897"/>
                              <a:gd name="connsiteX1" fmla="*/ 607920 w 610246"/>
                              <a:gd name="connsiteY1" fmla="*/ 1790080 h 2020897"/>
                              <a:gd name="connsiteX2" fmla="*/ 113743 w 610246"/>
                              <a:gd name="connsiteY2" fmla="*/ 1940912 h 2020897"/>
                              <a:gd name="connsiteX3" fmla="*/ 0 w 610246"/>
                              <a:gd name="connsiteY3" fmla="*/ 0 h 2020897"/>
                              <a:gd name="connsiteX0" fmla="*/ 194806 w 615288"/>
                              <a:gd name="connsiteY0" fmla="*/ 1514724 h 2023181"/>
                              <a:gd name="connsiteX1" fmla="*/ 607920 w 615288"/>
                              <a:gd name="connsiteY1" fmla="*/ 1790080 h 2023181"/>
                              <a:gd name="connsiteX2" fmla="*/ 113743 w 615288"/>
                              <a:gd name="connsiteY2" fmla="*/ 1940912 h 2023181"/>
                              <a:gd name="connsiteX3" fmla="*/ 0 w 615288"/>
                              <a:gd name="connsiteY3" fmla="*/ 0 h 2023181"/>
                              <a:gd name="connsiteX0" fmla="*/ 194806 w 629624"/>
                              <a:gd name="connsiteY0" fmla="*/ 1514724 h 2026269"/>
                              <a:gd name="connsiteX1" fmla="*/ 607920 w 629624"/>
                              <a:gd name="connsiteY1" fmla="*/ 1790080 h 2026269"/>
                              <a:gd name="connsiteX2" fmla="*/ 113743 w 629624"/>
                              <a:gd name="connsiteY2" fmla="*/ 1940912 h 2026269"/>
                              <a:gd name="connsiteX3" fmla="*/ 0 w 629624"/>
                              <a:gd name="connsiteY3" fmla="*/ 0 h 2026269"/>
                              <a:gd name="connsiteX0" fmla="*/ 194806 w 623661"/>
                              <a:gd name="connsiteY0" fmla="*/ 1514724 h 2025220"/>
                              <a:gd name="connsiteX1" fmla="*/ 607920 w 623661"/>
                              <a:gd name="connsiteY1" fmla="*/ 1790080 h 2025220"/>
                              <a:gd name="connsiteX2" fmla="*/ 113743 w 623661"/>
                              <a:gd name="connsiteY2" fmla="*/ 1940912 h 2025220"/>
                              <a:gd name="connsiteX3" fmla="*/ 0 w 623661"/>
                              <a:gd name="connsiteY3" fmla="*/ 0 h 2025220"/>
                              <a:gd name="connsiteX0" fmla="*/ 194806 w 623661"/>
                              <a:gd name="connsiteY0" fmla="*/ 1514724 h 2025220"/>
                              <a:gd name="connsiteX1" fmla="*/ 607920 w 623661"/>
                              <a:gd name="connsiteY1" fmla="*/ 1790080 h 2025220"/>
                              <a:gd name="connsiteX2" fmla="*/ 113743 w 623661"/>
                              <a:gd name="connsiteY2" fmla="*/ 1940912 h 2025220"/>
                              <a:gd name="connsiteX3" fmla="*/ 0 w 623661"/>
                              <a:gd name="connsiteY3" fmla="*/ 0 h 20252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23661" h="2025220">
                                <a:moveTo>
                                  <a:pt x="194806" y="1514724"/>
                                </a:moveTo>
                                <a:cubicBezTo>
                                  <a:pt x="375808" y="1618786"/>
                                  <a:pt x="496197" y="1669353"/>
                                  <a:pt x="607920" y="1790080"/>
                                </a:cubicBezTo>
                                <a:cubicBezTo>
                                  <a:pt x="719643" y="1910807"/>
                                  <a:pt x="203136" y="2153783"/>
                                  <a:pt x="113743" y="1940912"/>
                                </a:cubicBezTo>
                                <a:cubicBezTo>
                                  <a:pt x="24350" y="1728041"/>
                                  <a:pt x="195800" y="443615"/>
                                  <a:pt x="0" y="0"/>
                                </a:cubicBezTo>
                              </a:path>
                            </a:pathLst>
                          </a:custGeom>
                          <a:noFill/>
                          <a:ln w="19050">
                            <a:solidFill>
                              <a:srgbClr val="FF33CC"/>
                            </a:solidFill>
                            <a:headEnd type="none" w="med" len="med"/>
                            <a:tailEnd type="triangle" w="med" len="med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</p:grpSp>
                    <p:sp>
                      <p:nvSpPr>
                        <p:cNvPr id="3697" name="Freeform 3696">
                          <a:extLst>
                            <a:ext uri="{FF2B5EF4-FFF2-40B4-BE49-F238E27FC236}">
                              <a16:creationId xmlns:a16="http://schemas.microsoft.com/office/drawing/2014/main" id="{23B8DE23-4C1B-E441-8545-B40F518DED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914050">
                          <a:off x="14525629" y="23542315"/>
                          <a:ext cx="760039" cy="3189282"/>
                        </a:xfrm>
                        <a:custGeom>
                          <a:avLst/>
                          <a:gdLst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691514"/>
                            <a:gd name="connsiteY0" fmla="*/ 0 h 3328774"/>
                            <a:gd name="connsiteX1" fmla="*/ 691514 w 691514"/>
                            <a:gd name="connsiteY1" fmla="*/ 3328774 h 3328774"/>
                            <a:gd name="connsiteX0" fmla="*/ 0 w 704647"/>
                            <a:gd name="connsiteY0" fmla="*/ 0 h 3356899"/>
                            <a:gd name="connsiteX1" fmla="*/ 704647 w 704647"/>
                            <a:gd name="connsiteY1" fmla="*/ 3356899 h 3356899"/>
                            <a:gd name="connsiteX0" fmla="*/ 0 w 704669"/>
                            <a:gd name="connsiteY0" fmla="*/ 0 h 3356899"/>
                            <a:gd name="connsiteX1" fmla="*/ 704647 w 704669"/>
                            <a:gd name="connsiteY1" fmla="*/ 3356899 h 3356899"/>
                            <a:gd name="connsiteX0" fmla="*/ 0 w 840185"/>
                            <a:gd name="connsiteY0" fmla="*/ 0 h 3356899"/>
                            <a:gd name="connsiteX1" fmla="*/ 704647 w 840185"/>
                            <a:gd name="connsiteY1" fmla="*/ 3356899 h 3356899"/>
                            <a:gd name="connsiteX0" fmla="*/ 0 w 719318"/>
                            <a:gd name="connsiteY0" fmla="*/ 0 h 3356899"/>
                            <a:gd name="connsiteX1" fmla="*/ 704647 w 719318"/>
                            <a:gd name="connsiteY1" fmla="*/ 3356899 h 3356899"/>
                            <a:gd name="connsiteX0" fmla="*/ 0 w 1773402"/>
                            <a:gd name="connsiteY0" fmla="*/ 0 h 4355104"/>
                            <a:gd name="connsiteX1" fmla="*/ 1773389 w 1773402"/>
                            <a:gd name="connsiteY1" fmla="*/ 4355103 h 4355104"/>
                            <a:gd name="connsiteX0" fmla="*/ 0 w 2429963"/>
                            <a:gd name="connsiteY0" fmla="*/ 0 h 10196648"/>
                            <a:gd name="connsiteX1" fmla="*/ 2429955 w 2429963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63"/>
                            <a:gd name="connsiteY0" fmla="*/ 0 h 10196648"/>
                            <a:gd name="connsiteX1" fmla="*/ 2429955 w 2429963"/>
                            <a:gd name="connsiteY1" fmla="*/ 10196649 h 10196648"/>
                            <a:gd name="connsiteX0" fmla="*/ 0 w 2429966"/>
                            <a:gd name="connsiteY0" fmla="*/ 0 h 10196648"/>
                            <a:gd name="connsiteX1" fmla="*/ 2429955 w 242996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2429956" h="10196648">
                              <a:moveTo>
                                <a:pt x="0" y="0"/>
                              </a:moveTo>
                              <a:cubicBezTo>
                                <a:pt x="1354339" y="1133141"/>
                                <a:pt x="2290208" y="8342495"/>
                                <a:pt x="2429955" y="10196649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prstDash val="solid"/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sp>
                      <p:nvSpPr>
                        <p:cNvPr id="3698" name="Freeform 3697">
                          <a:extLst>
                            <a:ext uri="{FF2B5EF4-FFF2-40B4-BE49-F238E27FC236}">
                              <a16:creationId xmlns:a16="http://schemas.microsoft.com/office/drawing/2014/main" id="{C35CFB13-B8BA-B542-AA74-292E63DC42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914050">
                          <a:off x="14372784" y="24179990"/>
                          <a:ext cx="1002715" cy="2600997"/>
                        </a:xfrm>
                        <a:custGeom>
                          <a:avLst/>
                          <a:gdLst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1545656"/>
                            <a:gd name="connsiteY0" fmla="*/ 0 h 1511550"/>
                            <a:gd name="connsiteX1" fmla="*/ 1545656 w 1545656"/>
                            <a:gd name="connsiteY1" fmla="*/ 1511549 h 1511550"/>
                            <a:gd name="connsiteX0" fmla="*/ 0 w 1551195"/>
                            <a:gd name="connsiteY0" fmla="*/ 0 h 1511549"/>
                            <a:gd name="connsiteX1" fmla="*/ 1545656 w 1551195"/>
                            <a:gd name="connsiteY1" fmla="*/ 1511549 h 1511549"/>
                            <a:gd name="connsiteX0" fmla="*/ 0 w 1565370"/>
                            <a:gd name="connsiteY0" fmla="*/ 0 h 1550812"/>
                            <a:gd name="connsiteX1" fmla="*/ 1559881 w 1565370"/>
                            <a:gd name="connsiteY1" fmla="*/ 1550813 h 1550812"/>
                            <a:gd name="connsiteX0" fmla="*/ 0 w 1560368"/>
                            <a:gd name="connsiteY0" fmla="*/ 0 h 1550813"/>
                            <a:gd name="connsiteX1" fmla="*/ 1559881 w 1560368"/>
                            <a:gd name="connsiteY1" fmla="*/ 1550813 h 1550813"/>
                            <a:gd name="connsiteX0" fmla="*/ 0 w 1560402"/>
                            <a:gd name="connsiteY0" fmla="*/ 0 h 1550813"/>
                            <a:gd name="connsiteX1" fmla="*/ 1559881 w 1560402"/>
                            <a:gd name="connsiteY1" fmla="*/ 1550813 h 1550813"/>
                            <a:gd name="connsiteX0" fmla="*/ 0 w 2550408"/>
                            <a:gd name="connsiteY0" fmla="*/ 0 h 2572869"/>
                            <a:gd name="connsiteX1" fmla="*/ 2550108 w 2550408"/>
                            <a:gd name="connsiteY1" fmla="*/ 2572869 h 2572869"/>
                            <a:gd name="connsiteX0" fmla="*/ 0 w 2558133"/>
                            <a:gd name="connsiteY0" fmla="*/ 0 h 2572869"/>
                            <a:gd name="connsiteX1" fmla="*/ 2550108 w 2558133"/>
                            <a:gd name="connsiteY1" fmla="*/ 2572869 h 2572869"/>
                            <a:gd name="connsiteX0" fmla="*/ 0 w 3181512"/>
                            <a:gd name="connsiteY0" fmla="*/ 0 h 8413563"/>
                            <a:gd name="connsiteX1" fmla="*/ 3175064 w 3181512"/>
                            <a:gd name="connsiteY1" fmla="*/ 8413563 h 8413563"/>
                            <a:gd name="connsiteX0" fmla="*/ 0 w 3175411"/>
                            <a:gd name="connsiteY0" fmla="*/ 0 h 8413563"/>
                            <a:gd name="connsiteX1" fmla="*/ 3175064 w 3175411"/>
                            <a:gd name="connsiteY1" fmla="*/ 8413563 h 8413563"/>
                            <a:gd name="connsiteX0" fmla="*/ 0 w 3175506"/>
                            <a:gd name="connsiteY0" fmla="*/ 0 h 8413563"/>
                            <a:gd name="connsiteX1" fmla="*/ 3175064 w 3175506"/>
                            <a:gd name="connsiteY1" fmla="*/ 8413563 h 8413563"/>
                            <a:gd name="connsiteX0" fmla="*/ 0 w 3175581"/>
                            <a:gd name="connsiteY0" fmla="*/ 0 h 8413563"/>
                            <a:gd name="connsiteX1" fmla="*/ 3175064 w 3175581"/>
                            <a:gd name="connsiteY1" fmla="*/ 8413563 h 8413563"/>
                            <a:gd name="connsiteX0" fmla="*/ 0 w 3175639"/>
                            <a:gd name="connsiteY0" fmla="*/ 0 h 8413563"/>
                            <a:gd name="connsiteX1" fmla="*/ 3175064 w 3175639"/>
                            <a:gd name="connsiteY1" fmla="*/ 8413563 h 8413563"/>
                            <a:gd name="connsiteX0" fmla="*/ 0 w 3182282"/>
                            <a:gd name="connsiteY0" fmla="*/ 0 h 8413563"/>
                            <a:gd name="connsiteX1" fmla="*/ 3175064 w 3182282"/>
                            <a:gd name="connsiteY1" fmla="*/ 8413563 h 8413563"/>
                            <a:gd name="connsiteX0" fmla="*/ 0 w 3175062"/>
                            <a:gd name="connsiteY0" fmla="*/ 0 h 8413563"/>
                            <a:gd name="connsiteX1" fmla="*/ 3175064 w 3175062"/>
                            <a:gd name="connsiteY1" fmla="*/ 8413563 h 8413563"/>
                            <a:gd name="connsiteX0" fmla="*/ 0 w 3175065"/>
                            <a:gd name="connsiteY0" fmla="*/ 0 h 8413563"/>
                            <a:gd name="connsiteX1" fmla="*/ 3175064 w 3175065"/>
                            <a:gd name="connsiteY1" fmla="*/ 8413563 h 8413563"/>
                            <a:gd name="connsiteX0" fmla="*/ 0 w 5159735"/>
                            <a:gd name="connsiteY0" fmla="*/ 0 h 18129478"/>
                            <a:gd name="connsiteX1" fmla="*/ 5159736 w 5159735"/>
                            <a:gd name="connsiteY1" fmla="*/ 18129478 h 18129478"/>
                            <a:gd name="connsiteX0" fmla="*/ 0 w 5316558"/>
                            <a:gd name="connsiteY0" fmla="*/ 0 h 21263500"/>
                            <a:gd name="connsiteX1" fmla="*/ 5316557 w 5316558"/>
                            <a:gd name="connsiteY1" fmla="*/ 21263499 h 21263500"/>
                            <a:gd name="connsiteX0" fmla="*/ 0 w 5316558"/>
                            <a:gd name="connsiteY0" fmla="*/ 0 h 21263500"/>
                            <a:gd name="connsiteX1" fmla="*/ 5316557 w 5316558"/>
                            <a:gd name="connsiteY1" fmla="*/ 21263499 h 21263500"/>
                            <a:gd name="connsiteX0" fmla="*/ 0 w 5316558"/>
                            <a:gd name="connsiteY0" fmla="*/ 0 h 21263500"/>
                            <a:gd name="connsiteX1" fmla="*/ 5316557 w 5316558"/>
                            <a:gd name="connsiteY1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1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0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0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0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0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570324 w 5316558"/>
                            <a:gd name="connsiteY1" fmla="*/ 4882440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822464 w 5316558"/>
                            <a:gd name="connsiteY1" fmla="*/ 5429266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822464 w 5316558"/>
                            <a:gd name="connsiteY1" fmla="*/ 5429266 h 21263500"/>
                            <a:gd name="connsiteX2" fmla="*/ 5316557 w 5316558"/>
                            <a:gd name="connsiteY2" fmla="*/ 21263499 h 21263500"/>
                            <a:gd name="connsiteX0" fmla="*/ 0 w 5316558"/>
                            <a:gd name="connsiteY0" fmla="*/ 0 h 21263500"/>
                            <a:gd name="connsiteX1" fmla="*/ 2822464 w 5316558"/>
                            <a:gd name="connsiteY1" fmla="*/ 5429266 h 21263500"/>
                            <a:gd name="connsiteX2" fmla="*/ 5316557 w 5316558"/>
                            <a:gd name="connsiteY2" fmla="*/ 21263499 h 21263500"/>
                            <a:gd name="connsiteX0" fmla="*/ 0 w 5296950"/>
                            <a:gd name="connsiteY0" fmla="*/ 0 h 21317471"/>
                            <a:gd name="connsiteX1" fmla="*/ 2822464 w 5296950"/>
                            <a:gd name="connsiteY1" fmla="*/ 5429266 h 21317471"/>
                            <a:gd name="connsiteX2" fmla="*/ 5296950 w 5296950"/>
                            <a:gd name="connsiteY2" fmla="*/ 21317472 h 21317471"/>
                            <a:gd name="connsiteX0" fmla="*/ 0 w 5296950"/>
                            <a:gd name="connsiteY0" fmla="*/ 0 h 21317471"/>
                            <a:gd name="connsiteX1" fmla="*/ 2822464 w 5296950"/>
                            <a:gd name="connsiteY1" fmla="*/ 5429266 h 21317471"/>
                            <a:gd name="connsiteX2" fmla="*/ 5296950 w 5296950"/>
                            <a:gd name="connsiteY2" fmla="*/ 21317472 h 21317471"/>
                            <a:gd name="connsiteX0" fmla="*/ 0 w 5296950"/>
                            <a:gd name="connsiteY0" fmla="*/ 0 h 21317471"/>
                            <a:gd name="connsiteX1" fmla="*/ 2822464 w 5296950"/>
                            <a:gd name="connsiteY1" fmla="*/ 5429266 h 21317471"/>
                            <a:gd name="connsiteX2" fmla="*/ 5296950 w 5296950"/>
                            <a:gd name="connsiteY2" fmla="*/ 21317472 h 21317471"/>
                            <a:gd name="connsiteX0" fmla="*/ 0 w 5296950"/>
                            <a:gd name="connsiteY0" fmla="*/ 0 h 21317471"/>
                            <a:gd name="connsiteX1" fmla="*/ 2822464 w 5296950"/>
                            <a:gd name="connsiteY1" fmla="*/ 5429266 h 21317471"/>
                            <a:gd name="connsiteX2" fmla="*/ 5296950 w 5296950"/>
                            <a:gd name="connsiteY2" fmla="*/ 21317472 h 21317471"/>
                            <a:gd name="connsiteX0" fmla="*/ 0 w 5296950"/>
                            <a:gd name="connsiteY0" fmla="*/ 0 h 21317471"/>
                            <a:gd name="connsiteX1" fmla="*/ 2822464 w 5296950"/>
                            <a:gd name="connsiteY1" fmla="*/ 5429266 h 21317471"/>
                            <a:gd name="connsiteX2" fmla="*/ 5296950 w 5296950"/>
                            <a:gd name="connsiteY2" fmla="*/ 21317472 h 21317471"/>
                            <a:gd name="connsiteX0" fmla="*/ 0 w 3215445"/>
                            <a:gd name="connsiteY0" fmla="*/ 0 h 8182840"/>
                            <a:gd name="connsiteX1" fmla="*/ 2822464 w 3215445"/>
                            <a:gd name="connsiteY1" fmla="*/ 5429266 h 8182840"/>
                            <a:gd name="connsiteX2" fmla="*/ 3215446 w 3215445"/>
                            <a:gd name="connsiteY2" fmla="*/ 8182840 h 8182840"/>
                            <a:gd name="connsiteX0" fmla="*/ 0 w 3215445"/>
                            <a:gd name="connsiteY0" fmla="*/ 0 h 8182840"/>
                            <a:gd name="connsiteX1" fmla="*/ 2822464 w 3215445"/>
                            <a:gd name="connsiteY1" fmla="*/ 5429266 h 8182840"/>
                            <a:gd name="connsiteX2" fmla="*/ 3215446 w 3215445"/>
                            <a:gd name="connsiteY2" fmla="*/ 8182840 h 8182840"/>
                            <a:gd name="connsiteX0" fmla="*/ 0 w 3215445"/>
                            <a:gd name="connsiteY0" fmla="*/ 0 h 8182840"/>
                            <a:gd name="connsiteX1" fmla="*/ 3215446 w 3215445"/>
                            <a:gd name="connsiteY1" fmla="*/ 8182840 h 8182840"/>
                            <a:gd name="connsiteX0" fmla="*/ 0 w 3215445"/>
                            <a:gd name="connsiteY0" fmla="*/ 0 h 8182840"/>
                            <a:gd name="connsiteX1" fmla="*/ 3215446 w 3215445"/>
                            <a:gd name="connsiteY1" fmla="*/ 8182840 h 8182840"/>
                            <a:gd name="connsiteX0" fmla="*/ 0 w 3215445"/>
                            <a:gd name="connsiteY0" fmla="*/ 0 h 8182840"/>
                            <a:gd name="connsiteX1" fmla="*/ 3215446 w 3215445"/>
                            <a:gd name="connsiteY1" fmla="*/ 8182840 h 8182840"/>
                            <a:gd name="connsiteX0" fmla="*/ 0 w 3205831"/>
                            <a:gd name="connsiteY0" fmla="*/ 0 h 8315794"/>
                            <a:gd name="connsiteX1" fmla="*/ 3205831 w 3205831"/>
                            <a:gd name="connsiteY1" fmla="*/ 8315795 h 83157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3205831" h="8315794">
                              <a:moveTo>
                                <a:pt x="0" y="0"/>
                              </a:moveTo>
                              <a:cubicBezTo>
                                <a:pt x="1829283" y="2027348"/>
                                <a:pt x="2784030" y="4830547"/>
                                <a:pt x="3205831" y="8315795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prstDash val="solid"/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grpSp>
                      <p:nvGrpSpPr>
                        <p:cNvPr id="3699" name="Group 3698">
                          <a:extLst>
                            <a:ext uri="{FF2B5EF4-FFF2-40B4-BE49-F238E27FC236}">
                              <a16:creationId xmlns:a16="http://schemas.microsoft.com/office/drawing/2014/main" id="{A1ACF51E-304A-794B-9D59-4219185F181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2157714" y="9908646"/>
                          <a:ext cx="3205716" cy="19079455"/>
                          <a:chOff x="12157714" y="9908646"/>
                          <a:chExt cx="3205716" cy="19079455"/>
                        </a:xfrm>
                      </p:grpSpPr>
                      <p:grpSp>
                        <p:nvGrpSpPr>
                          <p:cNvPr id="3700" name="Group 3699">
                            <a:extLst>
                              <a:ext uri="{FF2B5EF4-FFF2-40B4-BE49-F238E27FC236}">
                                <a16:creationId xmlns:a16="http://schemas.microsoft.com/office/drawing/2014/main" id="{4282844B-4200-EF4D-B854-F7BFD6105142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>
                          <a:xfrm>
                            <a:off x="12157738" y="19857358"/>
                            <a:ext cx="2639746" cy="1741133"/>
                            <a:chOff x="841906" y="1352018"/>
                            <a:chExt cx="8507593" cy="5611464"/>
                          </a:xfrm>
                        </p:grpSpPr>
                        <p:grpSp>
                          <p:nvGrpSpPr>
                            <p:cNvPr id="4607" name="Group 4606">
                              <a:extLst>
                                <a:ext uri="{FF2B5EF4-FFF2-40B4-BE49-F238E27FC236}">
                                  <a16:creationId xmlns:a16="http://schemas.microsoft.com/office/drawing/2014/main" id="{CF5F98F1-183D-B842-8E31-521CCDCA045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723791" y="1352018"/>
                              <a:ext cx="7625708" cy="5611464"/>
                              <a:chOff x="5792062" y="2536966"/>
                              <a:chExt cx="7625708" cy="5611464"/>
                            </a:xfrm>
                          </p:grpSpPr>
                          <p:grpSp>
                            <p:nvGrpSpPr>
                              <p:cNvPr id="4609" name="Group 4608">
                                <a:extLst>
                                  <a:ext uri="{FF2B5EF4-FFF2-40B4-BE49-F238E27FC236}">
                                    <a16:creationId xmlns:a16="http://schemas.microsoft.com/office/drawing/2014/main" id="{E226365A-73C0-044B-84F7-1C3D433D8D1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792062" y="2536966"/>
                                <a:ext cx="4857576" cy="2886430"/>
                                <a:chOff x="6374191" y="2484489"/>
                                <a:chExt cx="4857576" cy="2886430"/>
                              </a:xfrm>
                            </p:grpSpPr>
                            <p:grpSp>
                              <p:nvGrpSpPr>
                                <p:cNvPr id="4622" name="Group 4621">
                                  <a:extLst>
                                    <a:ext uri="{FF2B5EF4-FFF2-40B4-BE49-F238E27FC236}">
                                      <a16:creationId xmlns:a16="http://schemas.microsoft.com/office/drawing/2014/main" id="{DDCC84EF-50E5-6D40-B507-424FD75245DD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6374191" y="2484489"/>
                                  <a:ext cx="2831817" cy="2014561"/>
                                  <a:chOff x="6378761" y="358529"/>
                                  <a:chExt cx="2831817" cy="2014561"/>
                                </a:xfrm>
                              </p:grpSpPr>
                              <p:grpSp>
                                <p:nvGrpSpPr>
                                  <p:cNvPr id="4636" name="Group 4635">
                                    <a:extLst>
                                      <a:ext uri="{FF2B5EF4-FFF2-40B4-BE49-F238E27FC236}">
                                        <a16:creationId xmlns:a16="http://schemas.microsoft.com/office/drawing/2014/main" id="{0547F86F-5259-6C4B-A19C-15A27B8AFFB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93454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642" name="Group 4641">
                                      <a:extLst>
                                        <a:ext uri="{FF2B5EF4-FFF2-40B4-BE49-F238E27FC236}">
                                          <a16:creationId xmlns:a16="http://schemas.microsoft.com/office/drawing/2014/main" id="{593E040A-508B-C94D-8B40-96617537535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644" name="Freeform 46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BA39789-2BF5-1140-BB90-B0331B0061D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45" name="Freeform 464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E3D88D9-F514-A049-8468-9973039DEEA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43" name="Freeform 4642">
                                      <a:extLst>
                                        <a:ext uri="{FF2B5EF4-FFF2-40B4-BE49-F238E27FC236}">
                                          <a16:creationId xmlns:a16="http://schemas.microsoft.com/office/drawing/2014/main" id="{D80C64D8-E673-5145-9C59-2F5CD130E2A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637" name="Group 4636">
                                    <a:extLst>
                                      <a:ext uri="{FF2B5EF4-FFF2-40B4-BE49-F238E27FC236}">
                                        <a16:creationId xmlns:a16="http://schemas.microsoft.com/office/drawing/2014/main" id="{07A53EA4-41A0-E54E-A843-25735245DC20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flipH="1">
                                    <a:off x="6378761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638" name="Group 4637">
                                      <a:extLst>
                                        <a:ext uri="{FF2B5EF4-FFF2-40B4-BE49-F238E27FC236}">
                                          <a16:creationId xmlns:a16="http://schemas.microsoft.com/office/drawing/2014/main" id="{D9EC0D74-341C-DA46-9B2D-3AB506FF7C2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640" name="Freeform 46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F90AC2-21A9-3642-B45D-7DB7412FBD0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41" name="Freeform 46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86FB63-A317-454F-AFAA-C70888868CD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39" name="Freeform 4638">
                                      <a:extLst>
                                        <a:ext uri="{FF2B5EF4-FFF2-40B4-BE49-F238E27FC236}">
                                          <a16:creationId xmlns:a16="http://schemas.microsoft.com/office/drawing/2014/main" id="{B4D992B1-B272-8144-91C8-1ED31FFC1D5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623" name="Group 4622">
                                  <a:extLst>
                                    <a:ext uri="{FF2B5EF4-FFF2-40B4-BE49-F238E27FC236}">
                                      <a16:creationId xmlns:a16="http://schemas.microsoft.com/office/drawing/2014/main" id="{2BA5F76D-ED80-BB43-916F-A6A74F2B3436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467819" y="2501698"/>
                                  <a:ext cx="1663894" cy="1647539"/>
                                  <a:chOff x="6836716" y="999757"/>
                                  <a:chExt cx="1663894" cy="1647539"/>
                                </a:xfrm>
                              </p:grpSpPr>
                              <p:sp>
                                <p:nvSpPr>
                                  <p:cNvPr id="4633" name="Freeform 4632">
                                    <a:extLst>
                                      <a:ext uri="{FF2B5EF4-FFF2-40B4-BE49-F238E27FC236}">
                                        <a16:creationId xmlns:a16="http://schemas.microsoft.com/office/drawing/2014/main" id="{F3EC8CD5-B799-0249-A0FE-1A2C6E8112D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912766" y="1096413"/>
                                    <a:ext cx="1243244" cy="1319399"/>
                                  </a:xfrm>
                                  <a:custGeom>
                                    <a:avLst/>
                                    <a:gdLst>
                                      <a:gd name="connsiteX0" fmla="*/ 22622 w 687317"/>
                                      <a:gd name="connsiteY0" fmla="*/ 47145 h 650517"/>
                                      <a:gd name="connsiteX1" fmla="*/ 308372 w 687317"/>
                                      <a:gd name="connsiteY1" fmla="*/ 10236 h 650517"/>
                                      <a:gd name="connsiteX2" fmla="*/ 470297 w 687317"/>
                                      <a:gd name="connsiteY2" fmla="*/ 210261 h 650517"/>
                                      <a:gd name="connsiteX3" fmla="*/ 642938 w 687317"/>
                                      <a:gd name="connsiteY3" fmla="*/ 505536 h 650517"/>
                                      <a:gd name="connsiteX4" fmla="*/ 670322 w 687317"/>
                                      <a:gd name="connsiteY4" fmla="*/ 566258 h 650517"/>
                                      <a:gd name="connsiteX5" fmla="*/ 417910 w 687317"/>
                                      <a:gd name="connsiteY5" fmla="*/ 647220 h 650517"/>
                                      <a:gd name="connsiteX6" fmla="*/ 85725 w 687317"/>
                                      <a:gd name="connsiteY6" fmla="*/ 615073 h 650517"/>
                                      <a:gd name="connsiteX7" fmla="*/ 0 w 687317"/>
                                      <a:gd name="connsiteY7" fmla="*/ 438861 h 650517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8978"/>
                                      <a:gd name="connsiteX1" fmla="*/ 307181 w 686126"/>
                                      <a:gd name="connsiteY1" fmla="*/ 10236 h 658978"/>
                                      <a:gd name="connsiteX2" fmla="*/ 469106 w 686126"/>
                                      <a:gd name="connsiteY2" fmla="*/ 210261 h 658978"/>
                                      <a:gd name="connsiteX3" fmla="*/ 641747 w 686126"/>
                                      <a:gd name="connsiteY3" fmla="*/ 505536 h 658978"/>
                                      <a:gd name="connsiteX4" fmla="*/ 669131 w 686126"/>
                                      <a:gd name="connsiteY4" fmla="*/ 566258 h 658978"/>
                                      <a:gd name="connsiteX5" fmla="*/ 416719 w 686126"/>
                                      <a:gd name="connsiteY5" fmla="*/ 647220 h 658978"/>
                                      <a:gd name="connsiteX6" fmla="*/ 144065 w 686126"/>
                                      <a:gd name="connsiteY6" fmla="*/ 636504 h 658978"/>
                                      <a:gd name="connsiteX7" fmla="*/ 0 w 686126"/>
                                      <a:gd name="connsiteY7" fmla="*/ 443623 h 658978"/>
                                      <a:gd name="connsiteX0" fmla="*/ 21431 w 686126"/>
                                      <a:gd name="connsiteY0" fmla="*/ 47145 h 668608"/>
                                      <a:gd name="connsiteX1" fmla="*/ 307181 w 686126"/>
                                      <a:gd name="connsiteY1" fmla="*/ 10236 h 668608"/>
                                      <a:gd name="connsiteX2" fmla="*/ 469106 w 686126"/>
                                      <a:gd name="connsiteY2" fmla="*/ 210261 h 668608"/>
                                      <a:gd name="connsiteX3" fmla="*/ 641747 w 686126"/>
                                      <a:gd name="connsiteY3" fmla="*/ 505536 h 668608"/>
                                      <a:gd name="connsiteX4" fmla="*/ 669131 w 686126"/>
                                      <a:gd name="connsiteY4" fmla="*/ 566258 h 668608"/>
                                      <a:gd name="connsiteX5" fmla="*/ 416719 w 686126"/>
                                      <a:gd name="connsiteY5" fmla="*/ 647220 h 668608"/>
                                      <a:gd name="connsiteX6" fmla="*/ 144065 w 686126"/>
                                      <a:gd name="connsiteY6" fmla="*/ 636504 h 668608"/>
                                      <a:gd name="connsiteX7" fmla="*/ 0 w 686126"/>
                                      <a:gd name="connsiteY7" fmla="*/ 443623 h 668608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553640 w 669131"/>
                                      <a:gd name="connsiteY3" fmla="*/ 399569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85290"/>
                                      <a:gd name="connsiteY0" fmla="*/ 47145 h 670637"/>
                                      <a:gd name="connsiteX1" fmla="*/ 307181 w 685290"/>
                                      <a:gd name="connsiteY1" fmla="*/ 10236 h 670637"/>
                                      <a:gd name="connsiteX2" fmla="*/ 469106 w 685290"/>
                                      <a:gd name="connsiteY2" fmla="*/ 210261 h 670637"/>
                                      <a:gd name="connsiteX3" fmla="*/ 498871 w 685290"/>
                                      <a:gd name="connsiteY3" fmla="*/ 421001 h 670637"/>
                                      <a:gd name="connsiteX4" fmla="*/ 638175 w 685290"/>
                                      <a:gd name="connsiteY4" fmla="*/ 507918 h 670637"/>
                                      <a:gd name="connsiteX5" fmla="*/ 669131 w 685290"/>
                                      <a:gd name="connsiteY5" fmla="*/ 566258 h 670637"/>
                                      <a:gd name="connsiteX6" fmla="*/ 416719 w 685290"/>
                                      <a:gd name="connsiteY6" fmla="*/ 647220 h 670637"/>
                                      <a:gd name="connsiteX7" fmla="*/ 144065 w 685290"/>
                                      <a:gd name="connsiteY7" fmla="*/ 636504 h 670637"/>
                                      <a:gd name="connsiteX8" fmla="*/ 0 w 685290"/>
                                      <a:gd name="connsiteY8" fmla="*/ 443623 h 670637"/>
                                      <a:gd name="connsiteX0" fmla="*/ 21431 w 670266"/>
                                      <a:gd name="connsiteY0" fmla="*/ 47145 h 670637"/>
                                      <a:gd name="connsiteX1" fmla="*/ 307181 w 670266"/>
                                      <a:gd name="connsiteY1" fmla="*/ 10236 h 670637"/>
                                      <a:gd name="connsiteX2" fmla="*/ 469106 w 670266"/>
                                      <a:gd name="connsiteY2" fmla="*/ 210261 h 670637"/>
                                      <a:gd name="connsiteX3" fmla="*/ 498871 w 670266"/>
                                      <a:gd name="connsiteY3" fmla="*/ 421001 h 670637"/>
                                      <a:gd name="connsiteX4" fmla="*/ 638175 w 670266"/>
                                      <a:gd name="connsiteY4" fmla="*/ 507918 h 670637"/>
                                      <a:gd name="connsiteX5" fmla="*/ 669131 w 670266"/>
                                      <a:gd name="connsiteY5" fmla="*/ 566258 h 670637"/>
                                      <a:gd name="connsiteX6" fmla="*/ 416719 w 670266"/>
                                      <a:gd name="connsiteY6" fmla="*/ 647220 h 670637"/>
                                      <a:gd name="connsiteX7" fmla="*/ 144065 w 670266"/>
                                      <a:gd name="connsiteY7" fmla="*/ 636504 h 670637"/>
                                      <a:gd name="connsiteX8" fmla="*/ 0 w 670266"/>
                                      <a:gd name="connsiteY8" fmla="*/ 443623 h 670637"/>
                                      <a:gd name="connsiteX0" fmla="*/ 21431 w 670266"/>
                                      <a:gd name="connsiteY0" fmla="*/ 47145 h 659573"/>
                                      <a:gd name="connsiteX1" fmla="*/ 307181 w 670266"/>
                                      <a:gd name="connsiteY1" fmla="*/ 10236 h 659573"/>
                                      <a:gd name="connsiteX2" fmla="*/ 469106 w 670266"/>
                                      <a:gd name="connsiteY2" fmla="*/ 210261 h 659573"/>
                                      <a:gd name="connsiteX3" fmla="*/ 498871 w 670266"/>
                                      <a:gd name="connsiteY3" fmla="*/ 421001 h 659573"/>
                                      <a:gd name="connsiteX4" fmla="*/ 638175 w 670266"/>
                                      <a:gd name="connsiteY4" fmla="*/ 507918 h 659573"/>
                                      <a:gd name="connsiteX5" fmla="*/ 669131 w 670266"/>
                                      <a:gd name="connsiteY5" fmla="*/ 556733 h 659573"/>
                                      <a:gd name="connsiteX6" fmla="*/ 416719 w 670266"/>
                                      <a:gd name="connsiteY6" fmla="*/ 647220 h 659573"/>
                                      <a:gd name="connsiteX7" fmla="*/ 144065 w 670266"/>
                                      <a:gd name="connsiteY7" fmla="*/ 636504 h 659573"/>
                                      <a:gd name="connsiteX8" fmla="*/ 0 w 670266"/>
                                      <a:gd name="connsiteY8" fmla="*/ 443623 h 659573"/>
                                      <a:gd name="connsiteX0" fmla="*/ 21431 w 670266"/>
                                      <a:gd name="connsiteY0" fmla="*/ 47145 h 670807"/>
                                      <a:gd name="connsiteX1" fmla="*/ 307181 w 670266"/>
                                      <a:gd name="connsiteY1" fmla="*/ 10236 h 670807"/>
                                      <a:gd name="connsiteX2" fmla="*/ 469106 w 670266"/>
                                      <a:gd name="connsiteY2" fmla="*/ 210261 h 670807"/>
                                      <a:gd name="connsiteX3" fmla="*/ 498871 w 670266"/>
                                      <a:gd name="connsiteY3" fmla="*/ 421001 h 670807"/>
                                      <a:gd name="connsiteX4" fmla="*/ 638175 w 670266"/>
                                      <a:gd name="connsiteY4" fmla="*/ 507918 h 670807"/>
                                      <a:gd name="connsiteX5" fmla="*/ 669131 w 670266"/>
                                      <a:gd name="connsiteY5" fmla="*/ 556733 h 670807"/>
                                      <a:gd name="connsiteX6" fmla="*/ 416719 w 670266"/>
                                      <a:gd name="connsiteY6" fmla="*/ 647220 h 670807"/>
                                      <a:gd name="connsiteX7" fmla="*/ 144065 w 670266"/>
                                      <a:gd name="connsiteY7" fmla="*/ 636504 h 670807"/>
                                      <a:gd name="connsiteX8" fmla="*/ 0 w 670266"/>
                                      <a:gd name="connsiteY8" fmla="*/ 443623 h 670807"/>
                                      <a:gd name="connsiteX0" fmla="*/ 21431 w 670266"/>
                                      <a:gd name="connsiteY0" fmla="*/ 47145 h 680090"/>
                                      <a:gd name="connsiteX1" fmla="*/ 307181 w 670266"/>
                                      <a:gd name="connsiteY1" fmla="*/ 10236 h 680090"/>
                                      <a:gd name="connsiteX2" fmla="*/ 469106 w 670266"/>
                                      <a:gd name="connsiteY2" fmla="*/ 210261 h 680090"/>
                                      <a:gd name="connsiteX3" fmla="*/ 498871 w 670266"/>
                                      <a:gd name="connsiteY3" fmla="*/ 421001 h 680090"/>
                                      <a:gd name="connsiteX4" fmla="*/ 638175 w 670266"/>
                                      <a:gd name="connsiteY4" fmla="*/ 507918 h 680090"/>
                                      <a:gd name="connsiteX5" fmla="*/ 669131 w 670266"/>
                                      <a:gd name="connsiteY5" fmla="*/ 556733 h 680090"/>
                                      <a:gd name="connsiteX6" fmla="*/ 416719 w 670266"/>
                                      <a:gd name="connsiteY6" fmla="*/ 647220 h 680090"/>
                                      <a:gd name="connsiteX7" fmla="*/ 144065 w 670266"/>
                                      <a:gd name="connsiteY7" fmla="*/ 636504 h 680090"/>
                                      <a:gd name="connsiteX8" fmla="*/ 0 w 670266"/>
                                      <a:gd name="connsiteY8" fmla="*/ 443623 h 68009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65426"/>
                                      <a:gd name="connsiteY0" fmla="*/ 47145 h 659200"/>
                                      <a:gd name="connsiteX1" fmla="*/ 307181 w 665426"/>
                                      <a:gd name="connsiteY1" fmla="*/ 10236 h 659200"/>
                                      <a:gd name="connsiteX2" fmla="*/ 469106 w 665426"/>
                                      <a:gd name="connsiteY2" fmla="*/ 210261 h 659200"/>
                                      <a:gd name="connsiteX3" fmla="*/ 498871 w 665426"/>
                                      <a:gd name="connsiteY3" fmla="*/ 421001 h 659200"/>
                                      <a:gd name="connsiteX4" fmla="*/ 638175 w 665426"/>
                                      <a:gd name="connsiteY4" fmla="*/ 507918 h 659200"/>
                                      <a:gd name="connsiteX5" fmla="*/ 663178 w 665426"/>
                                      <a:gd name="connsiteY5" fmla="*/ 562686 h 659200"/>
                                      <a:gd name="connsiteX6" fmla="*/ 416719 w 665426"/>
                                      <a:gd name="connsiteY6" fmla="*/ 647220 h 659200"/>
                                      <a:gd name="connsiteX7" fmla="*/ 144065 w 665426"/>
                                      <a:gd name="connsiteY7" fmla="*/ 636504 h 659200"/>
                                      <a:gd name="connsiteX8" fmla="*/ 0 w 665426"/>
                                      <a:gd name="connsiteY8" fmla="*/ 443623 h 659200"/>
                                      <a:gd name="connsiteX0" fmla="*/ 21431 w 665426"/>
                                      <a:gd name="connsiteY0" fmla="*/ 47145 h 669874"/>
                                      <a:gd name="connsiteX1" fmla="*/ 307181 w 665426"/>
                                      <a:gd name="connsiteY1" fmla="*/ 10236 h 669874"/>
                                      <a:gd name="connsiteX2" fmla="*/ 469106 w 665426"/>
                                      <a:gd name="connsiteY2" fmla="*/ 210261 h 669874"/>
                                      <a:gd name="connsiteX3" fmla="*/ 498871 w 665426"/>
                                      <a:gd name="connsiteY3" fmla="*/ 421001 h 669874"/>
                                      <a:gd name="connsiteX4" fmla="*/ 638175 w 665426"/>
                                      <a:gd name="connsiteY4" fmla="*/ 507918 h 669874"/>
                                      <a:gd name="connsiteX5" fmla="*/ 663178 w 665426"/>
                                      <a:gd name="connsiteY5" fmla="*/ 562686 h 669874"/>
                                      <a:gd name="connsiteX6" fmla="*/ 416719 w 665426"/>
                                      <a:gd name="connsiteY6" fmla="*/ 647220 h 669874"/>
                                      <a:gd name="connsiteX7" fmla="*/ 144065 w 665426"/>
                                      <a:gd name="connsiteY7" fmla="*/ 636504 h 669874"/>
                                      <a:gd name="connsiteX8" fmla="*/ 0 w 665426"/>
                                      <a:gd name="connsiteY8" fmla="*/ 443623 h 669874"/>
                                      <a:gd name="connsiteX0" fmla="*/ 21431 w 665426"/>
                                      <a:gd name="connsiteY0" fmla="*/ 53489 h 676218"/>
                                      <a:gd name="connsiteX1" fmla="*/ 307181 w 665426"/>
                                      <a:gd name="connsiteY1" fmla="*/ 16580 h 676218"/>
                                      <a:gd name="connsiteX2" fmla="*/ 469106 w 665426"/>
                                      <a:gd name="connsiteY2" fmla="*/ 216605 h 676218"/>
                                      <a:gd name="connsiteX3" fmla="*/ 498871 w 665426"/>
                                      <a:gd name="connsiteY3" fmla="*/ 427345 h 676218"/>
                                      <a:gd name="connsiteX4" fmla="*/ 638175 w 665426"/>
                                      <a:gd name="connsiteY4" fmla="*/ 514262 h 676218"/>
                                      <a:gd name="connsiteX5" fmla="*/ 663178 w 665426"/>
                                      <a:gd name="connsiteY5" fmla="*/ 569030 h 676218"/>
                                      <a:gd name="connsiteX6" fmla="*/ 416719 w 665426"/>
                                      <a:gd name="connsiteY6" fmla="*/ 653564 h 676218"/>
                                      <a:gd name="connsiteX7" fmla="*/ 144065 w 665426"/>
                                      <a:gd name="connsiteY7" fmla="*/ 642848 h 676218"/>
                                      <a:gd name="connsiteX8" fmla="*/ 0 w 665426"/>
                                      <a:gd name="connsiteY8" fmla="*/ 449967 h 67621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4563"/>
                                      <a:gd name="connsiteY0" fmla="*/ 50399 h 661866"/>
                                      <a:gd name="connsiteX1" fmla="*/ 302418 w 664563"/>
                                      <a:gd name="connsiteY1" fmla="*/ 18253 h 661866"/>
                                      <a:gd name="connsiteX2" fmla="*/ 469106 w 664563"/>
                                      <a:gd name="connsiteY2" fmla="*/ 213515 h 661866"/>
                                      <a:gd name="connsiteX3" fmla="*/ 498871 w 664563"/>
                                      <a:gd name="connsiteY3" fmla="*/ 424255 h 661866"/>
                                      <a:gd name="connsiteX4" fmla="*/ 638175 w 664563"/>
                                      <a:gd name="connsiteY4" fmla="*/ 511172 h 661866"/>
                                      <a:gd name="connsiteX5" fmla="*/ 661987 w 664563"/>
                                      <a:gd name="connsiteY5" fmla="*/ 575465 h 661866"/>
                                      <a:gd name="connsiteX6" fmla="*/ 416719 w 664563"/>
                                      <a:gd name="connsiteY6" fmla="*/ 650474 h 661866"/>
                                      <a:gd name="connsiteX7" fmla="*/ 144065 w 664563"/>
                                      <a:gd name="connsiteY7" fmla="*/ 639758 h 661866"/>
                                      <a:gd name="connsiteX8" fmla="*/ 0 w 664563"/>
                                      <a:gd name="connsiteY8" fmla="*/ 446877 h 661866"/>
                                      <a:gd name="connsiteX0" fmla="*/ 21431 w 664563"/>
                                      <a:gd name="connsiteY0" fmla="*/ 50399 h 673466"/>
                                      <a:gd name="connsiteX1" fmla="*/ 302418 w 664563"/>
                                      <a:gd name="connsiteY1" fmla="*/ 18253 h 673466"/>
                                      <a:gd name="connsiteX2" fmla="*/ 469106 w 664563"/>
                                      <a:gd name="connsiteY2" fmla="*/ 213515 h 673466"/>
                                      <a:gd name="connsiteX3" fmla="*/ 498871 w 664563"/>
                                      <a:gd name="connsiteY3" fmla="*/ 424255 h 673466"/>
                                      <a:gd name="connsiteX4" fmla="*/ 638175 w 664563"/>
                                      <a:gd name="connsiteY4" fmla="*/ 511172 h 673466"/>
                                      <a:gd name="connsiteX5" fmla="*/ 661987 w 664563"/>
                                      <a:gd name="connsiteY5" fmla="*/ 575465 h 673466"/>
                                      <a:gd name="connsiteX6" fmla="*/ 416719 w 664563"/>
                                      <a:gd name="connsiteY6" fmla="*/ 650474 h 673466"/>
                                      <a:gd name="connsiteX7" fmla="*/ 144065 w 664563"/>
                                      <a:gd name="connsiteY7" fmla="*/ 639758 h 673466"/>
                                      <a:gd name="connsiteX8" fmla="*/ 0 w 664563"/>
                                      <a:gd name="connsiteY8" fmla="*/ 446877 h 673466"/>
                                      <a:gd name="connsiteX0" fmla="*/ 21431 w 657850"/>
                                      <a:gd name="connsiteY0" fmla="*/ 50399 h 663356"/>
                                      <a:gd name="connsiteX1" fmla="*/ 302418 w 657850"/>
                                      <a:gd name="connsiteY1" fmla="*/ 18253 h 663356"/>
                                      <a:gd name="connsiteX2" fmla="*/ 469106 w 657850"/>
                                      <a:gd name="connsiteY2" fmla="*/ 213515 h 663356"/>
                                      <a:gd name="connsiteX3" fmla="*/ 498871 w 657850"/>
                                      <a:gd name="connsiteY3" fmla="*/ 424255 h 663356"/>
                                      <a:gd name="connsiteX4" fmla="*/ 638175 w 657850"/>
                                      <a:gd name="connsiteY4" fmla="*/ 511172 h 663356"/>
                                      <a:gd name="connsiteX5" fmla="*/ 650081 w 657850"/>
                                      <a:gd name="connsiteY5" fmla="*/ 551653 h 663356"/>
                                      <a:gd name="connsiteX6" fmla="*/ 416719 w 657850"/>
                                      <a:gd name="connsiteY6" fmla="*/ 650474 h 663356"/>
                                      <a:gd name="connsiteX7" fmla="*/ 144065 w 657850"/>
                                      <a:gd name="connsiteY7" fmla="*/ 639758 h 663356"/>
                                      <a:gd name="connsiteX8" fmla="*/ 0 w 657850"/>
                                      <a:gd name="connsiteY8" fmla="*/ 446877 h 663356"/>
                                      <a:gd name="connsiteX0" fmla="*/ 21431 w 665426"/>
                                      <a:gd name="connsiteY0" fmla="*/ 50399 h 661647"/>
                                      <a:gd name="connsiteX1" fmla="*/ 302418 w 665426"/>
                                      <a:gd name="connsiteY1" fmla="*/ 18253 h 661647"/>
                                      <a:gd name="connsiteX2" fmla="*/ 469106 w 665426"/>
                                      <a:gd name="connsiteY2" fmla="*/ 213515 h 661647"/>
                                      <a:gd name="connsiteX3" fmla="*/ 498871 w 665426"/>
                                      <a:gd name="connsiteY3" fmla="*/ 424255 h 661647"/>
                                      <a:gd name="connsiteX4" fmla="*/ 638175 w 665426"/>
                                      <a:gd name="connsiteY4" fmla="*/ 511172 h 661647"/>
                                      <a:gd name="connsiteX5" fmla="*/ 663178 w 665426"/>
                                      <a:gd name="connsiteY5" fmla="*/ 579037 h 661647"/>
                                      <a:gd name="connsiteX6" fmla="*/ 416719 w 665426"/>
                                      <a:gd name="connsiteY6" fmla="*/ 650474 h 661647"/>
                                      <a:gd name="connsiteX7" fmla="*/ 144065 w 665426"/>
                                      <a:gd name="connsiteY7" fmla="*/ 639758 h 661647"/>
                                      <a:gd name="connsiteX8" fmla="*/ 0 w 665426"/>
                                      <a:gd name="connsiteY8" fmla="*/ 446877 h 661647"/>
                                      <a:gd name="connsiteX0" fmla="*/ 21431 w 663739"/>
                                      <a:gd name="connsiteY0" fmla="*/ 50399 h 661647"/>
                                      <a:gd name="connsiteX1" fmla="*/ 302418 w 663739"/>
                                      <a:gd name="connsiteY1" fmla="*/ 18253 h 661647"/>
                                      <a:gd name="connsiteX2" fmla="*/ 469106 w 663739"/>
                                      <a:gd name="connsiteY2" fmla="*/ 213515 h 661647"/>
                                      <a:gd name="connsiteX3" fmla="*/ 498871 w 663739"/>
                                      <a:gd name="connsiteY3" fmla="*/ 424255 h 661647"/>
                                      <a:gd name="connsiteX4" fmla="*/ 638175 w 663739"/>
                                      <a:gd name="connsiteY4" fmla="*/ 511172 h 661647"/>
                                      <a:gd name="connsiteX5" fmla="*/ 663178 w 663739"/>
                                      <a:gd name="connsiteY5" fmla="*/ 579037 h 661647"/>
                                      <a:gd name="connsiteX6" fmla="*/ 416719 w 663739"/>
                                      <a:gd name="connsiteY6" fmla="*/ 650474 h 661647"/>
                                      <a:gd name="connsiteX7" fmla="*/ 144065 w 663739"/>
                                      <a:gd name="connsiteY7" fmla="*/ 639758 h 661647"/>
                                      <a:gd name="connsiteX8" fmla="*/ 0 w 663739"/>
                                      <a:gd name="connsiteY8" fmla="*/ 446877 h 661647"/>
                                      <a:gd name="connsiteX0" fmla="*/ 21431 w 663739"/>
                                      <a:gd name="connsiteY0" fmla="*/ 50399 h 674741"/>
                                      <a:gd name="connsiteX1" fmla="*/ 302418 w 663739"/>
                                      <a:gd name="connsiteY1" fmla="*/ 18253 h 674741"/>
                                      <a:gd name="connsiteX2" fmla="*/ 469106 w 663739"/>
                                      <a:gd name="connsiteY2" fmla="*/ 213515 h 674741"/>
                                      <a:gd name="connsiteX3" fmla="*/ 498871 w 663739"/>
                                      <a:gd name="connsiteY3" fmla="*/ 424255 h 674741"/>
                                      <a:gd name="connsiteX4" fmla="*/ 638175 w 663739"/>
                                      <a:gd name="connsiteY4" fmla="*/ 511172 h 674741"/>
                                      <a:gd name="connsiteX5" fmla="*/ 663178 w 663739"/>
                                      <a:gd name="connsiteY5" fmla="*/ 579037 h 674741"/>
                                      <a:gd name="connsiteX6" fmla="*/ 416719 w 663739"/>
                                      <a:gd name="connsiteY6" fmla="*/ 650474 h 674741"/>
                                      <a:gd name="connsiteX7" fmla="*/ 144065 w 663739"/>
                                      <a:gd name="connsiteY7" fmla="*/ 639758 h 674741"/>
                                      <a:gd name="connsiteX8" fmla="*/ 0 w 663739"/>
                                      <a:gd name="connsiteY8" fmla="*/ 446877 h 674741"/>
                                      <a:gd name="connsiteX0" fmla="*/ 21431 w 663739"/>
                                      <a:gd name="connsiteY0" fmla="*/ 50399 h 680922"/>
                                      <a:gd name="connsiteX1" fmla="*/ 302418 w 663739"/>
                                      <a:gd name="connsiteY1" fmla="*/ 18253 h 680922"/>
                                      <a:gd name="connsiteX2" fmla="*/ 469106 w 663739"/>
                                      <a:gd name="connsiteY2" fmla="*/ 213515 h 680922"/>
                                      <a:gd name="connsiteX3" fmla="*/ 498871 w 663739"/>
                                      <a:gd name="connsiteY3" fmla="*/ 424255 h 680922"/>
                                      <a:gd name="connsiteX4" fmla="*/ 638175 w 663739"/>
                                      <a:gd name="connsiteY4" fmla="*/ 511172 h 680922"/>
                                      <a:gd name="connsiteX5" fmla="*/ 663178 w 663739"/>
                                      <a:gd name="connsiteY5" fmla="*/ 579037 h 680922"/>
                                      <a:gd name="connsiteX6" fmla="*/ 416719 w 663739"/>
                                      <a:gd name="connsiteY6" fmla="*/ 650474 h 680922"/>
                                      <a:gd name="connsiteX7" fmla="*/ 144065 w 663739"/>
                                      <a:gd name="connsiteY7" fmla="*/ 639758 h 680922"/>
                                      <a:gd name="connsiteX8" fmla="*/ 0 w 663739"/>
                                      <a:gd name="connsiteY8" fmla="*/ 446877 h 680922"/>
                                      <a:gd name="connsiteX0" fmla="*/ 0 w 642308"/>
                                      <a:gd name="connsiteY0" fmla="*/ 50399 h 680922"/>
                                      <a:gd name="connsiteX1" fmla="*/ 280987 w 642308"/>
                                      <a:gd name="connsiteY1" fmla="*/ 18253 h 680922"/>
                                      <a:gd name="connsiteX2" fmla="*/ 447675 w 642308"/>
                                      <a:gd name="connsiteY2" fmla="*/ 213515 h 680922"/>
                                      <a:gd name="connsiteX3" fmla="*/ 477440 w 642308"/>
                                      <a:gd name="connsiteY3" fmla="*/ 424255 h 680922"/>
                                      <a:gd name="connsiteX4" fmla="*/ 616744 w 642308"/>
                                      <a:gd name="connsiteY4" fmla="*/ 511172 h 680922"/>
                                      <a:gd name="connsiteX5" fmla="*/ 641747 w 642308"/>
                                      <a:gd name="connsiteY5" fmla="*/ 579037 h 680922"/>
                                      <a:gd name="connsiteX6" fmla="*/ 395288 w 642308"/>
                                      <a:gd name="connsiteY6" fmla="*/ 650474 h 680922"/>
                                      <a:gd name="connsiteX7" fmla="*/ 122634 w 642308"/>
                                      <a:gd name="connsiteY7" fmla="*/ 639758 h 680922"/>
                                      <a:gd name="connsiteX0" fmla="*/ 0 w 642308"/>
                                      <a:gd name="connsiteY0" fmla="*/ 50399 h 639758"/>
                                      <a:gd name="connsiteX1" fmla="*/ 280987 w 642308"/>
                                      <a:gd name="connsiteY1" fmla="*/ 18253 h 639758"/>
                                      <a:gd name="connsiteX2" fmla="*/ 447675 w 642308"/>
                                      <a:gd name="connsiteY2" fmla="*/ 213515 h 639758"/>
                                      <a:gd name="connsiteX3" fmla="*/ 477440 w 642308"/>
                                      <a:gd name="connsiteY3" fmla="*/ 424255 h 639758"/>
                                      <a:gd name="connsiteX4" fmla="*/ 616744 w 642308"/>
                                      <a:gd name="connsiteY4" fmla="*/ 511172 h 639758"/>
                                      <a:gd name="connsiteX5" fmla="*/ 641747 w 642308"/>
                                      <a:gd name="connsiteY5" fmla="*/ 579037 h 639758"/>
                                      <a:gd name="connsiteX6" fmla="*/ 122634 w 642308"/>
                                      <a:gd name="connsiteY6" fmla="*/ 639758 h 639758"/>
                                      <a:gd name="connsiteX0" fmla="*/ 0 w 642308"/>
                                      <a:gd name="connsiteY0" fmla="*/ 50399 h 680334"/>
                                      <a:gd name="connsiteX1" fmla="*/ 280987 w 642308"/>
                                      <a:gd name="connsiteY1" fmla="*/ 18253 h 680334"/>
                                      <a:gd name="connsiteX2" fmla="*/ 447675 w 642308"/>
                                      <a:gd name="connsiteY2" fmla="*/ 213515 h 680334"/>
                                      <a:gd name="connsiteX3" fmla="*/ 477440 w 642308"/>
                                      <a:gd name="connsiteY3" fmla="*/ 424255 h 680334"/>
                                      <a:gd name="connsiteX4" fmla="*/ 616744 w 642308"/>
                                      <a:gd name="connsiteY4" fmla="*/ 511172 h 680334"/>
                                      <a:gd name="connsiteX5" fmla="*/ 641747 w 642308"/>
                                      <a:gd name="connsiteY5" fmla="*/ 579037 h 680334"/>
                                      <a:gd name="connsiteX6" fmla="*/ 258852 w 642308"/>
                                      <a:gd name="connsiteY6" fmla="*/ 680334 h 680334"/>
                                      <a:gd name="connsiteX0" fmla="*/ 0 w 642308"/>
                                      <a:gd name="connsiteY0" fmla="*/ 50399 h 682190"/>
                                      <a:gd name="connsiteX1" fmla="*/ 280987 w 642308"/>
                                      <a:gd name="connsiteY1" fmla="*/ 18253 h 682190"/>
                                      <a:gd name="connsiteX2" fmla="*/ 447675 w 642308"/>
                                      <a:gd name="connsiteY2" fmla="*/ 213515 h 682190"/>
                                      <a:gd name="connsiteX3" fmla="*/ 477440 w 642308"/>
                                      <a:gd name="connsiteY3" fmla="*/ 424255 h 682190"/>
                                      <a:gd name="connsiteX4" fmla="*/ 616744 w 642308"/>
                                      <a:gd name="connsiteY4" fmla="*/ 511172 h 682190"/>
                                      <a:gd name="connsiteX5" fmla="*/ 641747 w 642308"/>
                                      <a:gd name="connsiteY5" fmla="*/ 579037 h 682190"/>
                                      <a:gd name="connsiteX6" fmla="*/ 258852 w 642308"/>
                                      <a:gd name="connsiteY6" fmla="*/ 680334 h 682190"/>
                                      <a:gd name="connsiteX0" fmla="*/ 0 w 642308"/>
                                      <a:gd name="connsiteY0" fmla="*/ 50399 h 681653"/>
                                      <a:gd name="connsiteX1" fmla="*/ 280987 w 642308"/>
                                      <a:gd name="connsiteY1" fmla="*/ 18253 h 681653"/>
                                      <a:gd name="connsiteX2" fmla="*/ 447675 w 642308"/>
                                      <a:gd name="connsiteY2" fmla="*/ 213515 h 681653"/>
                                      <a:gd name="connsiteX3" fmla="*/ 477440 w 642308"/>
                                      <a:gd name="connsiteY3" fmla="*/ 424255 h 681653"/>
                                      <a:gd name="connsiteX4" fmla="*/ 616744 w 642308"/>
                                      <a:gd name="connsiteY4" fmla="*/ 511172 h 681653"/>
                                      <a:gd name="connsiteX5" fmla="*/ 641747 w 642308"/>
                                      <a:gd name="connsiteY5" fmla="*/ 579037 h 681653"/>
                                      <a:gd name="connsiteX6" fmla="*/ 258852 w 642308"/>
                                      <a:gd name="connsiteY6" fmla="*/ 680334 h 68165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</a:cxnLst>
                                    <a:rect l="l" t="t" r="r" b="b"/>
                                    <a:pathLst>
                                      <a:path w="642308" h="681653">
                                        <a:moveTo>
                                          <a:pt x="0" y="50399"/>
                                        </a:moveTo>
                                        <a:cubicBezTo>
                                          <a:pt x="97234" y="-11414"/>
                                          <a:pt x="206374" y="-8933"/>
                                          <a:pt x="280987" y="18253"/>
                                        </a:cubicBezTo>
                                        <a:cubicBezTo>
                                          <a:pt x="355600" y="45439"/>
                                          <a:pt x="435174" y="156563"/>
                                          <a:pt x="447675" y="213515"/>
                                        </a:cubicBezTo>
                                        <a:cubicBezTo>
                                          <a:pt x="460176" y="270467"/>
                                          <a:pt x="417710" y="340515"/>
                                          <a:pt x="477440" y="424255"/>
                                        </a:cubicBezTo>
                                        <a:cubicBezTo>
                                          <a:pt x="506213" y="473467"/>
                                          <a:pt x="592733" y="488154"/>
                                          <a:pt x="616744" y="511172"/>
                                        </a:cubicBezTo>
                                        <a:cubicBezTo>
                                          <a:pt x="635794" y="552646"/>
                                          <a:pt x="644723" y="550661"/>
                                          <a:pt x="641747" y="579037"/>
                                        </a:cubicBezTo>
                                        <a:cubicBezTo>
                                          <a:pt x="431872" y="555545"/>
                                          <a:pt x="367001" y="696667"/>
                                          <a:pt x="258852" y="68033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4" name="Freeform 4633">
                                    <a:extLst>
                                      <a:ext uri="{FF2B5EF4-FFF2-40B4-BE49-F238E27FC236}">
                                        <a16:creationId xmlns:a16="http://schemas.microsoft.com/office/drawing/2014/main" id="{A5718F17-043A-0D4F-BEEB-22B94C29701A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836716" y="999757"/>
                                    <a:ext cx="1663894" cy="1262883"/>
                                  </a:xfrm>
                                  <a:custGeom>
                                    <a:avLst/>
                                    <a:gdLst>
                                      <a:gd name="connsiteX0" fmla="*/ 0 w 859632"/>
                                      <a:gd name="connsiteY0" fmla="*/ 76676 h 693420"/>
                                      <a:gd name="connsiteX1" fmla="*/ 235744 w 859632"/>
                                      <a:gd name="connsiteY1" fmla="*/ 7620 h 693420"/>
                                      <a:gd name="connsiteX2" fmla="*/ 547688 w 859632"/>
                                      <a:gd name="connsiteY2" fmla="*/ 236220 h 693420"/>
                                      <a:gd name="connsiteX3" fmla="*/ 719138 w 859632"/>
                                      <a:gd name="connsiteY3" fmla="*/ 377904 h 693420"/>
                                      <a:gd name="connsiteX4" fmla="*/ 729854 w 859632"/>
                                      <a:gd name="connsiteY4" fmla="*/ 545782 h 693420"/>
                                      <a:gd name="connsiteX5" fmla="*/ 859632 w 859632"/>
                                      <a:gd name="connsiteY5" fmla="*/ 693420 h 693420"/>
                                      <a:gd name="connsiteX0" fmla="*/ 0 w 859632"/>
                                      <a:gd name="connsiteY0" fmla="*/ 78250 h 694994"/>
                                      <a:gd name="connsiteX1" fmla="*/ 235744 w 859632"/>
                                      <a:gd name="connsiteY1" fmla="*/ 9194 h 694994"/>
                                      <a:gd name="connsiteX2" fmla="*/ 547688 w 859632"/>
                                      <a:gd name="connsiteY2" fmla="*/ 237794 h 694994"/>
                                      <a:gd name="connsiteX3" fmla="*/ 719138 w 859632"/>
                                      <a:gd name="connsiteY3" fmla="*/ 379478 h 694994"/>
                                      <a:gd name="connsiteX4" fmla="*/ 729854 w 859632"/>
                                      <a:gd name="connsiteY4" fmla="*/ 547356 h 694994"/>
                                      <a:gd name="connsiteX5" fmla="*/ 859632 w 859632"/>
                                      <a:gd name="connsiteY5" fmla="*/ 694994 h 69499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1355 h 688099"/>
                                      <a:gd name="connsiteX1" fmla="*/ 235744 w 859632"/>
                                      <a:gd name="connsiteY1" fmla="*/ 2299 h 688099"/>
                                      <a:gd name="connsiteX2" fmla="*/ 528638 w 859632"/>
                                      <a:gd name="connsiteY2" fmla="*/ 196371 h 688099"/>
                                      <a:gd name="connsiteX3" fmla="*/ 719138 w 859632"/>
                                      <a:gd name="connsiteY3" fmla="*/ 372583 h 688099"/>
                                      <a:gd name="connsiteX4" fmla="*/ 729854 w 859632"/>
                                      <a:gd name="connsiteY4" fmla="*/ 540461 h 688099"/>
                                      <a:gd name="connsiteX5" fmla="*/ 859632 w 859632"/>
                                      <a:gd name="connsiteY5" fmla="*/ 688099 h 688099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19138 w 859632"/>
                                      <a:gd name="connsiteY3" fmla="*/ 372352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</a:cxnLst>
                                    <a:rect l="l" t="t" r="r" b="b"/>
                                    <a:pathLst>
                                      <a:path w="859632" h="687868">
                                        <a:moveTo>
                                          <a:pt x="0" y="71124"/>
                                        </a:moveTo>
                                        <a:cubicBezTo>
                                          <a:pt x="73421" y="12585"/>
                                          <a:pt x="142876" y="-6862"/>
                                          <a:pt x="235744" y="2068"/>
                                        </a:cubicBezTo>
                                        <a:cubicBezTo>
                                          <a:pt x="328612" y="10998"/>
                                          <a:pt x="473870" y="98708"/>
                                          <a:pt x="528638" y="196140"/>
                                        </a:cubicBezTo>
                                        <a:cubicBezTo>
                                          <a:pt x="583406" y="293572"/>
                                          <a:pt x="667742" y="299527"/>
                                          <a:pt x="707232" y="365209"/>
                                        </a:cubicBezTo>
                                        <a:cubicBezTo>
                                          <a:pt x="746722" y="430891"/>
                                          <a:pt x="704454" y="486454"/>
                                          <a:pt x="729854" y="540230"/>
                                        </a:cubicBezTo>
                                        <a:cubicBezTo>
                                          <a:pt x="755254" y="594006"/>
                                          <a:pt x="780257" y="640342"/>
                                          <a:pt x="859632" y="687868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5" name="Freeform 4634">
                                    <a:extLst>
                                      <a:ext uri="{FF2B5EF4-FFF2-40B4-BE49-F238E27FC236}">
                                        <a16:creationId xmlns:a16="http://schemas.microsoft.com/office/drawing/2014/main" id="{780E9A1D-AAEC-BE43-B17C-518B197720F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7219894" y="2420186"/>
                                    <a:ext cx="1260695" cy="227110"/>
                                  </a:xfrm>
                                  <a:custGeom>
                                    <a:avLst/>
                                    <a:gdLst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3059"/>
                                      <a:gd name="connsiteX1" fmla="*/ 686990 w 927497"/>
                                      <a:gd name="connsiteY1" fmla="*/ 182166 h 323059"/>
                                      <a:gd name="connsiteX2" fmla="*/ 308372 w 927497"/>
                                      <a:gd name="connsiteY2" fmla="*/ 319087 h 323059"/>
                                      <a:gd name="connsiteX3" fmla="*/ 0 w 927497"/>
                                      <a:gd name="connsiteY3" fmla="*/ 0 h 323059"/>
                                      <a:gd name="connsiteX0" fmla="*/ 927497 w 927497"/>
                                      <a:gd name="connsiteY0" fmla="*/ 234553 h 323764"/>
                                      <a:gd name="connsiteX1" fmla="*/ 686990 w 927497"/>
                                      <a:gd name="connsiteY1" fmla="*/ 182166 h 323764"/>
                                      <a:gd name="connsiteX2" fmla="*/ 308372 w 927497"/>
                                      <a:gd name="connsiteY2" fmla="*/ 319087 h 323764"/>
                                      <a:gd name="connsiteX3" fmla="*/ 0 w 927497"/>
                                      <a:gd name="connsiteY3" fmla="*/ 0 h 323764"/>
                                      <a:gd name="connsiteX0" fmla="*/ 927497 w 927497"/>
                                      <a:gd name="connsiteY0" fmla="*/ 234553 h 324510"/>
                                      <a:gd name="connsiteX1" fmla="*/ 672703 w 927497"/>
                                      <a:gd name="connsiteY1" fmla="*/ 191691 h 324510"/>
                                      <a:gd name="connsiteX2" fmla="*/ 308372 w 927497"/>
                                      <a:gd name="connsiteY2" fmla="*/ 319087 h 324510"/>
                                      <a:gd name="connsiteX3" fmla="*/ 0 w 927497"/>
                                      <a:gd name="connsiteY3" fmla="*/ 0 h 324510"/>
                                      <a:gd name="connsiteX0" fmla="*/ 927497 w 927497"/>
                                      <a:gd name="connsiteY0" fmla="*/ 234553 h 308570"/>
                                      <a:gd name="connsiteX1" fmla="*/ 672703 w 927497"/>
                                      <a:gd name="connsiteY1" fmla="*/ 191691 h 308570"/>
                                      <a:gd name="connsiteX2" fmla="*/ 307181 w 927497"/>
                                      <a:gd name="connsiteY2" fmla="*/ 303609 h 308570"/>
                                      <a:gd name="connsiteX3" fmla="*/ 0 w 927497"/>
                                      <a:gd name="connsiteY3" fmla="*/ 0 h 308570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5519"/>
                                      <a:gd name="connsiteX1" fmla="*/ 665559 w 920353"/>
                                      <a:gd name="connsiteY1" fmla="*/ 191691 h 305519"/>
                                      <a:gd name="connsiteX2" fmla="*/ 300037 w 920353"/>
                                      <a:gd name="connsiteY2" fmla="*/ 303609 h 305519"/>
                                      <a:gd name="connsiteX3" fmla="*/ 0 w 920353"/>
                                      <a:gd name="connsiteY3" fmla="*/ 0 h 305519"/>
                                      <a:gd name="connsiteX0" fmla="*/ 920353 w 920353"/>
                                      <a:gd name="connsiteY0" fmla="*/ 234553 h 306622"/>
                                      <a:gd name="connsiteX1" fmla="*/ 665559 w 920353"/>
                                      <a:gd name="connsiteY1" fmla="*/ 191691 h 306622"/>
                                      <a:gd name="connsiteX2" fmla="*/ 300037 w 920353"/>
                                      <a:gd name="connsiteY2" fmla="*/ 303609 h 306622"/>
                                      <a:gd name="connsiteX3" fmla="*/ 0 w 920353"/>
                                      <a:gd name="connsiteY3" fmla="*/ 0 h 306622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235"/>
                                      <a:gd name="connsiteX1" fmla="*/ 665559 w 920353"/>
                                      <a:gd name="connsiteY1" fmla="*/ 191691 h 306235"/>
                                      <a:gd name="connsiteX2" fmla="*/ 300037 w 920353"/>
                                      <a:gd name="connsiteY2" fmla="*/ 303609 h 306235"/>
                                      <a:gd name="connsiteX3" fmla="*/ 0 w 920353"/>
                                      <a:gd name="connsiteY3" fmla="*/ 0 h 306235"/>
                                      <a:gd name="connsiteX0" fmla="*/ 920353 w 920353"/>
                                      <a:gd name="connsiteY0" fmla="*/ 234553 h 303505"/>
                                      <a:gd name="connsiteX1" fmla="*/ 665559 w 920353"/>
                                      <a:gd name="connsiteY1" fmla="*/ 191691 h 303505"/>
                                      <a:gd name="connsiteX2" fmla="*/ 319087 w 920353"/>
                                      <a:gd name="connsiteY2" fmla="*/ 301227 h 303505"/>
                                      <a:gd name="connsiteX3" fmla="*/ 0 w 920353"/>
                                      <a:gd name="connsiteY3" fmla="*/ 0 h 303505"/>
                                      <a:gd name="connsiteX0" fmla="*/ 920353 w 920353"/>
                                      <a:gd name="connsiteY0" fmla="*/ 234553 h 304012"/>
                                      <a:gd name="connsiteX1" fmla="*/ 665559 w 920353"/>
                                      <a:gd name="connsiteY1" fmla="*/ 191691 h 304012"/>
                                      <a:gd name="connsiteX2" fmla="*/ 319087 w 920353"/>
                                      <a:gd name="connsiteY2" fmla="*/ 301227 h 304012"/>
                                      <a:gd name="connsiteX3" fmla="*/ 0 w 920353"/>
                                      <a:gd name="connsiteY3" fmla="*/ 0 h 304012"/>
                                      <a:gd name="connsiteX0" fmla="*/ 920353 w 920353"/>
                                      <a:gd name="connsiteY0" fmla="*/ 234553 h 305193"/>
                                      <a:gd name="connsiteX1" fmla="*/ 665559 w 920353"/>
                                      <a:gd name="connsiteY1" fmla="*/ 191691 h 305193"/>
                                      <a:gd name="connsiteX2" fmla="*/ 319087 w 920353"/>
                                      <a:gd name="connsiteY2" fmla="*/ 301227 h 305193"/>
                                      <a:gd name="connsiteX3" fmla="*/ 0 w 920353"/>
                                      <a:gd name="connsiteY3" fmla="*/ 0 h 305193"/>
                                      <a:gd name="connsiteX0" fmla="*/ 920353 w 920353"/>
                                      <a:gd name="connsiteY0" fmla="*/ 234553 h 305661"/>
                                      <a:gd name="connsiteX1" fmla="*/ 665559 w 920353"/>
                                      <a:gd name="connsiteY1" fmla="*/ 191691 h 305661"/>
                                      <a:gd name="connsiteX2" fmla="*/ 319087 w 920353"/>
                                      <a:gd name="connsiteY2" fmla="*/ 301227 h 305661"/>
                                      <a:gd name="connsiteX3" fmla="*/ 0 w 920353"/>
                                      <a:gd name="connsiteY3" fmla="*/ 0 h 305661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606401 w 606401"/>
                                      <a:gd name="connsiteY0" fmla="*/ 59816 h 114318"/>
                                      <a:gd name="connsiteX1" fmla="*/ 346472 w 606401"/>
                                      <a:gd name="connsiteY1" fmla="*/ 1549 h 114318"/>
                                      <a:gd name="connsiteX2" fmla="*/ 0 w 606401"/>
                                      <a:gd name="connsiteY2" fmla="*/ 111085 h 114318"/>
                                      <a:gd name="connsiteX0" fmla="*/ 651324 w 651324"/>
                                      <a:gd name="connsiteY0" fmla="*/ 59358 h 103920"/>
                                      <a:gd name="connsiteX1" fmla="*/ 391395 w 651324"/>
                                      <a:gd name="connsiteY1" fmla="*/ 1091 h 103920"/>
                                      <a:gd name="connsiteX2" fmla="*/ 0 w 651324"/>
                                      <a:gd name="connsiteY2" fmla="*/ 100483 h 103920"/>
                                      <a:gd name="connsiteX0" fmla="*/ 651324 w 651324"/>
                                      <a:gd name="connsiteY0" fmla="*/ 59358 h 117334"/>
                                      <a:gd name="connsiteX1" fmla="*/ 391395 w 651324"/>
                                      <a:gd name="connsiteY1" fmla="*/ 1091 h 117334"/>
                                      <a:gd name="connsiteX2" fmla="*/ 0 w 651324"/>
                                      <a:gd name="connsiteY2" fmla="*/ 100483 h 11733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651324" h="117334">
                                        <a:moveTo>
                                          <a:pt x="651324" y="59358"/>
                                        </a:moveTo>
                                        <a:cubicBezTo>
                                          <a:pt x="588675" y="20403"/>
                                          <a:pt x="499949" y="-5763"/>
                                          <a:pt x="391395" y="1091"/>
                                        </a:cubicBezTo>
                                        <a:cubicBezTo>
                                          <a:pt x="282841" y="7945"/>
                                          <a:pt x="98245" y="168762"/>
                                          <a:pt x="0" y="10048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624" name="Group 4623">
                                  <a:extLst>
                                    <a:ext uri="{FF2B5EF4-FFF2-40B4-BE49-F238E27FC236}">
                                      <a16:creationId xmlns:a16="http://schemas.microsoft.com/office/drawing/2014/main" id="{4176C89A-9A89-0449-A757-68F28F39F3B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9829546" y="3215701"/>
                                  <a:ext cx="1402221" cy="2155218"/>
                                  <a:chOff x="10340522" y="1063148"/>
                                  <a:chExt cx="1402221" cy="2155218"/>
                                </a:xfrm>
                              </p:grpSpPr>
                              <p:sp>
                                <p:nvSpPr>
                                  <p:cNvPr id="4625" name="Freeform 4624">
                                    <a:extLst>
                                      <a:ext uri="{FF2B5EF4-FFF2-40B4-BE49-F238E27FC236}">
                                        <a16:creationId xmlns:a16="http://schemas.microsoft.com/office/drawing/2014/main" id="{0AF5A529-D223-914B-8A79-FE36811744B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340522" y="2280101"/>
                                    <a:ext cx="157625" cy="542429"/>
                                  </a:xfrm>
                                  <a:custGeom>
                                    <a:avLst/>
                                    <a:gdLst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9" fmla="*/ 348656 w 603680"/>
                                      <a:gd name="connsiteY9" fmla="*/ 203931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1179"/>
                                      <a:gd name="connsiteY0" fmla="*/ 947292 h 947292"/>
                                      <a:gd name="connsiteX1" fmla="*/ 55917 w 601179"/>
                                      <a:gd name="connsiteY1" fmla="*/ 781187 h 947292"/>
                                      <a:gd name="connsiteX2" fmla="*/ 183459 w 601179"/>
                                      <a:gd name="connsiteY2" fmla="*/ 636855 h 947292"/>
                                      <a:gd name="connsiteX3" fmla="*/ 337033 w 601179"/>
                                      <a:gd name="connsiteY3" fmla="*/ 585419 h 947292"/>
                                      <a:gd name="connsiteX4" fmla="*/ 436737 w 601179"/>
                                      <a:gd name="connsiteY4" fmla="*/ 347396 h 947292"/>
                                      <a:gd name="connsiteX5" fmla="*/ 590131 w 601179"/>
                                      <a:gd name="connsiteY5" fmla="*/ 258657 h 947292"/>
                                      <a:gd name="connsiteX6" fmla="*/ 588768 w 601179"/>
                                      <a:gd name="connsiteY6" fmla="*/ 70718 h 947292"/>
                                      <a:gd name="connsiteX7" fmla="*/ 522984 w 601179"/>
                                      <a:gd name="connsiteY7" fmla="*/ 0 h 947292"/>
                                      <a:gd name="connsiteX8" fmla="*/ 522984 w 601179"/>
                                      <a:gd name="connsiteY8" fmla="*/ 0 h 947292"/>
                                      <a:gd name="connsiteX0" fmla="*/ 0 w 594156"/>
                                      <a:gd name="connsiteY0" fmla="*/ 947292 h 947292"/>
                                      <a:gd name="connsiteX1" fmla="*/ 55917 w 594156"/>
                                      <a:gd name="connsiteY1" fmla="*/ 781187 h 947292"/>
                                      <a:gd name="connsiteX2" fmla="*/ 183459 w 594156"/>
                                      <a:gd name="connsiteY2" fmla="*/ 636855 h 947292"/>
                                      <a:gd name="connsiteX3" fmla="*/ 337033 w 594156"/>
                                      <a:gd name="connsiteY3" fmla="*/ 585419 h 947292"/>
                                      <a:gd name="connsiteX4" fmla="*/ 436737 w 594156"/>
                                      <a:gd name="connsiteY4" fmla="*/ 347396 h 947292"/>
                                      <a:gd name="connsiteX5" fmla="*/ 590131 w 594156"/>
                                      <a:gd name="connsiteY5" fmla="*/ 258657 h 947292"/>
                                      <a:gd name="connsiteX6" fmla="*/ 588768 w 594156"/>
                                      <a:gd name="connsiteY6" fmla="*/ 70718 h 947292"/>
                                      <a:gd name="connsiteX7" fmla="*/ 522984 w 594156"/>
                                      <a:gd name="connsiteY7" fmla="*/ 0 h 947292"/>
                                      <a:gd name="connsiteX8" fmla="*/ 522984 w 594156"/>
                                      <a:gd name="connsiteY8" fmla="*/ 0 h 947292"/>
                                      <a:gd name="connsiteX0" fmla="*/ 0 w 590726"/>
                                      <a:gd name="connsiteY0" fmla="*/ 947292 h 947292"/>
                                      <a:gd name="connsiteX1" fmla="*/ 55917 w 590726"/>
                                      <a:gd name="connsiteY1" fmla="*/ 781187 h 947292"/>
                                      <a:gd name="connsiteX2" fmla="*/ 183459 w 590726"/>
                                      <a:gd name="connsiteY2" fmla="*/ 636855 h 947292"/>
                                      <a:gd name="connsiteX3" fmla="*/ 337033 w 590726"/>
                                      <a:gd name="connsiteY3" fmla="*/ 585419 h 947292"/>
                                      <a:gd name="connsiteX4" fmla="*/ 436737 w 590726"/>
                                      <a:gd name="connsiteY4" fmla="*/ 347396 h 947292"/>
                                      <a:gd name="connsiteX5" fmla="*/ 590131 w 590726"/>
                                      <a:gd name="connsiteY5" fmla="*/ 258657 h 947292"/>
                                      <a:gd name="connsiteX6" fmla="*/ 588768 w 590726"/>
                                      <a:gd name="connsiteY6" fmla="*/ 70718 h 947292"/>
                                      <a:gd name="connsiteX7" fmla="*/ 522984 w 590726"/>
                                      <a:gd name="connsiteY7" fmla="*/ 0 h 947292"/>
                                      <a:gd name="connsiteX8" fmla="*/ 522984 w 590726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50813 h 950813"/>
                                      <a:gd name="connsiteX1" fmla="*/ 55917 w 600847"/>
                                      <a:gd name="connsiteY1" fmla="*/ 784708 h 950813"/>
                                      <a:gd name="connsiteX2" fmla="*/ 183459 w 600847"/>
                                      <a:gd name="connsiteY2" fmla="*/ 640376 h 950813"/>
                                      <a:gd name="connsiteX3" fmla="*/ 337033 w 600847"/>
                                      <a:gd name="connsiteY3" fmla="*/ 588940 h 950813"/>
                                      <a:gd name="connsiteX4" fmla="*/ 436737 w 600847"/>
                                      <a:gd name="connsiteY4" fmla="*/ 350917 h 950813"/>
                                      <a:gd name="connsiteX5" fmla="*/ 600847 w 600847"/>
                                      <a:gd name="connsiteY5" fmla="*/ 259797 h 950813"/>
                                      <a:gd name="connsiteX6" fmla="*/ 593531 w 600847"/>
                                      <a:gd name="connsiteY6" fmla="*/ 71858 h 950813"/>
                                      <a:gd name="connsiteX7" fmla="*/ 522984 w 600847"/>
                                      <a:gd name="connsiteY7" fmla="*/ 3521 h 950813"/>
                                      <a:gd name="connsiteX8" fmla="*/ 519413 w 600847"/>
                                      <a:gd name="connsiteY8" fmla="*/ 10665 h 950813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46262 w 600847"/>
                                      <a:gd name="connsiteY4" fmla="*/ 34025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544930"/>
                                      <a:gd name="connsiteY0" fmla="*/ 775234 h 775234"/>
                                      <a:gd name="connsiteX1" fmla="*/ 127542 w 544930"/>
                                      <a:gd name="connsiteY1" fmla="*/ 630902 h 775234"/>
                                      <a:gd name="connsiteX2" fmla="*/ 281116 w 544930"/>
                                      <a:gd name="connsiteY2" fmla="*/ 579466 h 775234"/>
                                      <a:gd name="connsiteX3" fmla="*/ 390345 w 544930"/>
                                      <a:gd name="connsiteY3" fmla="*/ 340253 h 775234"/>
                                      <a:gd name="connsiteX4" fmla="*/ 544930 w 544930"/>
                                      <a:gd name="connsiteY4" fmla="*/ 250323 h 775234"/>
                                      <a:gd name="connsiteX5" fmla="*/ 537614 w 544930"/>
                                      <a:gd name="connsiteY5" fmla="*/ 62384 h 775234"/>
                                      <a:gd name="connsiteX6" fmla="*/ 463495 w 544930"/>
                                      <a:gd name="connsiteY6" fmla="*/ 0 h 775234"/>
                                      <a:gd name="connsiteX0" fmla="*/ 0 w 417388"/>
                                      <a:gd name="connsiteY0" fmla="*/ 630902 h 630902"/>
                                      <a:gd name="connsiteX1" fmla="*/ 153574 w 417388"/>
                                      <a:gd name="connsiteY1" fmla="*/ 579466 h 630902"/>
                                      <a:gd name="connsiteX2" fmla="*/ 262803 w 417388"/>
                                      <a:gd name="connsiteY2" fmla="*/ 340253 h 630902"/>
                                      <a:gd name="connsiteX3" fmla="*/ 417388 w 417388"/>
                                      <a:gd name="connsiteY3" fmla="*/ 250323 h 630902"/>
                                      <a:gd name="connsiteX4" fmla="*/ 410072 w 417388"/>
                                      <a:gd name="connsiteY4" fmla="*/ 62384 h 630902"/>
                                      <a:gd name="connsiteX5" fmla="*/ 335953 w 417388"/>
                                      <a:gd name="connsiteY5" fmla="*/ 0 h 630902"/>
                                      <a:gd name="connsiteX0" fmla="*/ 0 w 263814"/>
                                      <a:gd name="connsiteY0" fmla="*/ 579466 h 579466"/>
                                      <a:gd name="connsiteX1" fmla="*/ 109229 w 263814"/>
                                      <a:gd name="connsiteY1" fmla="*/ 340253 h 579466"/>
                                      <a:gd name="connsiteX2" fmla="*/ 263814 w 263814"/>
                                      <a:gd name="connsiteY2" fmla="*/ 250323 h 579466"/>
                                      <a:gd name="connsiteX3" fmla="*/ 256498 w 263814"/>
                                      <a:gd name="connsiteY3" fmla="*/ 62384 h 579466"/>
                                      <a:gd name="connsiteX4" fmla="*/ 182379 w 263814"/>
                                      <a:gd name="connsiteY4" fmla="*/ 0 h 579466"/>
                                      <a:gd name="connsiteX0" fmla="*/ 0 w 154585"/>
                                      <a:gd name="connsiteY0" fmla="*/ 340253 h 340253"/>
                                      <a:gd name="connsiteX1" fmla="*/ 154585 w 154585"/>
                                      <a:gd name="connsiteY1" fmla="*/ 250323 h 340253"/>
                                      <a:gd name="connsiteX2" fmla="*/ 147269 w 154585"/>
                                      <a:gd name="connsiteY2" fmla="*/ 62384 h 340253"/>
                                      <a:gd name="connsiteX3" fmla="*/ 73150 w 154585"/>
                                      <a:gd name="connsiteY3" fmla="*/ 0 h 340253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81435" h="280240">
                                        <a:moveTo>
                                          <a:pt x="9176" y="280240"/>
                                        </a:moveTo>
                                        <a:cubicBezTo>
                                          <a:pt x="46220" y="259237"/>
                                          <a:pt x="51533" y="251787"/>
                                          <a:pt x="81435" y="250323"/>
                                        </a:cubicBezTo>
                                        <a:cubicBezTo>
                                          <a:pt x="49426" y="201234"/>
                                          <a:pt x="59711" y="106287"/>
                                          <a:pt x="74119" y="62384"/>
                                        </a:cubicBezTo>
                                        <a:cubicBezTo>
                                          <a:pt x="46854" y="30387"/>
                                          <a:pt x="25450" y="14961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6" name="Freeform 4625">
                                    <a:extLst>
                                      <a:ext uri="{FF2B5EF4-FFF2-40B4-BE49-F238E27FC236}">
                                        <a16:creationId xmlns:a16="http://schemas.microsoft.com/office/drawing/2014/main" id="{D9CE16F2-174D-BF45-8F4C-D7424EF0D96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5297" y="2854353"/>
                                    <a:ext cx="283459" cy="364013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46446" h="188063">
                                        <a:moveTo>
                                          <a:pt x="0" y="23756"/>
                                        </a:moveTo>
                                        <a:cubicBezTo>
                                          <a:pt x="39887" y="11454"/>
                                          <a:pt x="66079" y="-15533"/>
                                          <a:pt x="90487" y="11851"/>
                                        </a:cubicBezTo>
                                        <a:cubicBezTo>
                                          <a:pt x="114895" y="39235"/>
                                          <a:pt x="142278" y="87256"/>
                                          <a:pt x="146446" y="18806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7" name="Freeform 4626">
                                    <a:extLst>
                                      <a:ext uri="{FF2B5EF4-FFF2-40B4-BE49-F238E27FC236}">
                                        <a16:creationId xmlns:a16="http://schemas.microsoft.com/office/drawing/2014/main" id="{E5A805DB-FE8F-7640-B333-39576F5D521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995130" y="2260722"/>
                                    <a:ext cx="681393" cy="604579"/>
                                  </a:xfrm>
                                  <a:custGeom>
                                    <a:avLst/>
                                    <a:gdLst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1205 w 438146"/>
                                      <a:gd name="connsiteY0" fmla="*/ 983992 h 1022017"/>
                                      <a:gd name="connsiteX1" fmla="*/ 55955 w 438146"/>
                                      <a:gd name="connsiteY1" fmla="*/ 1014948 h 1022017"/>
                                      <a:gd name="connsiteX2" fmla="*/ 5949 w 438146"/>
                                      <a:gd name="connsiteY2" fmla="*/ 698242 h 1022017"/>
                                      <a:gd name="connsiteX3" fmla="*/ 8330 w 438146"/>
                                      <a:gd name="connsiteY3" fmla="*/ 418445 h 1022017"/>
                                      <a:gd name="connsiteX4" fmla="*/ 110724 w 438146"/>
                                      <a:gd name="connsiteY4" fmla="*/ 171985 h 1022017"/>
                                      <a:gd name="connsiteX5" fmla="*/ 346467 w 438146"/>
                                      <a:gd name="connsiteY5" fmla="*/ 7679 h 1022017"/>
                                      <a:gd name="connsiteX6" fmla="*/ 438146 w 438146"/>
                                      <a:gd name="connsiteY6" fmla="*/ 42207 h 1022017"/>
                                      <a:gd name="connsiteX0" fmla="*/ 157536 w 444477"/>
                                      <a:gd name="connsiteY0" fmla="*/ 983992 h 1022017"/>
                                      <a:gd name="connsiteX1" fmla="*/ 62286 w 444477"/>
                                      <a:gd name="connsiteY1" fmla="*/ 1014948 h 1022017"/>
                                      <a:gd name="connsiteX2" fmla="*/ 12280 w 444477"/>
                                      <a:gd name="connsiteY2" fmla="*/ 698242 h 1022017"/>
                                      <a:gd name="connsiteX3" fmla="*/ 14661 w 444477"/>
                                      <a:gd name="connsiteY3" fmla="*/ 418445 h 1022017"/>
                                      <a:gd name="connsiteX4" fmla="*/ 117055 w 444477"/>
                                      <a:gd name="connsiteY4" fmla="*/ 171985 h 1022017"/>
                                      <a:gd name="connsiteX5" fmla="*/ 352798 w 444477"/>
                                      <a:gd name="connsiteY5" fmla="*/ 7679 h 1022017"/>
                                      <a:gd name="connsiteX6" fmla="*/ 444477 w 444477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53173 w 435364"/>
                                      <a:gd name="connsiteY0" fmla="*/ 1007269 h 1007269"/>
                                      <a:gd name="connsiteX1" fmla="*/ 3167 w 435364"/>
                                      <a:gd name="connsiteY1" fmla="*/ 690563 h 1007269"/>
                                      <a:gd name="connsiteX2" fmla="*/ 22217 w 435364"/>
                                      <a:gd name="connsiteY2" fmla="*/ 383382 h 1007269"/>
                                      <a:gd name="connsiteX3" fmla="*/ 107942 w 435364"/>
                                      <a:gd name="connsiteY3" fmla="*/ 164306 h 1007269"/>
                                      <a:gd name="connsiteX4" fmla="*/ 343685 w 435364"/>
                                      <a:gd name="connsiteY4" fmla="*/ 0 h 1007269"/>
                                      <a:gd name="connsiteX5" fmla="*/ 435364 w 435364"/>
                                      <a:gd name="connsiteY5" fmla="*/ 34528 h 1007269"/>
                                      <a:gd name="connsiteX0" fmla="*/ 3167 w 435364"/>
                                      <a:gd name="connsiteY0" fmla="*/ 690563 h 690563"/>
                                      <a:gd name="connsiteX1" fmla="*/ 22217 w 435364"/>
                                      <a:gd name="connsiteY1" fmla="*/ 383382 h 690563"/>
                                      <a:gd name="connsiteX2" fmla="*/ 107942 w 435364"/>
                                      <a:gd name="connsiteY2" fmla="*/ 164306 h 690563"/>
                                      <a:gd name="connsiteX3" fmla="*/ 343685 w 435364"/>
                                      <a:gd name="connsiteY3" fmla="*/ 0 h 690563"/>
                                      <a:gd name="connsiteX4" fmla="*/ 435364 w 435364"/>
                                      <a:gd name="connsiteY4" fmla="*/ 34528 h 690563"/>
                                      <a:gd name="connsiteX0" fmla="*/ 0 w 413147"/>
                                      <a:gd name="connsiteY0" fmla="*/ 383382 h 383382"/>
                                      <a:gd name="connsiteX1" fmla="*/ 85725 w 413147"/>
                                      <a:gd name="connsiteY1" fmla="*/ 164306 h 383382"/>
                                      <a:gd name="connsiteX2" fmla="*/ 321468 w 413147"/>
                                      <a:gd name="connsiteY2" fmla="*/ 0 h 383382"/>
                                      <a:gd name="connsiteX3" fmla="*/ 413147 w 413147"/>
                                      <a:gd name="connsiteY3" fmla="*/ 34528 h 383382"/>
                                      <a:gd name="connsiteX0" fmla="*/ 0 w 413147"/>
                                      <a:gd name="connsiteY0" fmla="*/ 383382 h 383382"/>
                                      <a:gd name="connsiteX1" fmla="*/ 61113 w 413147"/>
                                      <a:gd name="connsiteY1" fmla="*/ 264340 h 383382"/>
                                      <a:gd name="connsiteX2" fmla="*/ 85725 w 413147"/>
                                      <a:gd name="connsiteY2" fmla="*/ 164306 h 383382"/>
                                      <a:gd name="connsiteX3" fmla="*/ 321468 w 413147"/>
                                      <a:gd name="connsiteY3" fmla="*/ 0 h 383382"/>
                                      <a:gd name="connsiteX4" fmla="*/ 413147 w 413147"/>
                                      <a:gd name="connsiteY4" fmla="*/ 34528 h 383382"/>
                                      <a:gd name="connsiteX0" fmla="*/ 63512 w 353634"/>
                                      <a:gd name="connsiteY0" fmla="*/ 452276 h 452276"/>
                                      <a:gd name="connsiteX1" fmla="*/ 1600 w 353634"/>
                                      <a:gd name="connsiteY1" fmla="*/ 264340 h 452276"/>
                                      <a:gd name="connsiteX2" fmla="*/ 26212 w 353634"/>
                                      <a:gd name="connsiteY2" fmla="*/ 164306 h 452276"/>
                                      <a:gd name="connsiteX3" fmla="*/ 261955 w 353634"/>
                                      <a:gd name="connsiteY3" fmla="*/ 0 h 452276"/>
                                      <a:gd name="connsiteX4" fmla="*/ 353634 w 353634"/>
                                      <a:gd name="connsiteY4" fmla="*/ 34528 h 452276"/>
                                      <a:gd name="connsiteX0" fmla="*/ 139077 w 352924"/>
                                      <a:gd name="connsiteY0" fmla="*/ 287423 h 287423"/>
                                      <a:gd name="connsiteX1" fmla="*/ 890 w 352924"/>
                                      <a:gd name="connsiteY1" fmla="*/ 264340 h 287423"/>
                                      <a:gd name="connsiteX2" fmla="*/ 25502 w 352924"/>
                                      <a:gd name="connsiteY2" fmla="*/ 164306 h 287423"/>
                                      <a:gd name="connsiteX3" fmla="*/ 261245 w 352924"/>
                                      <a:gd name="connsiteY3" fmla="*/ 0 h 287423"/>
                                      <a:gd name="connsiteX4" fmla="*/ 352924 w 352924"/>
                                      <a:gd name="connsiteY4" fmla="*/ 34528 h 287423"/>
                                      <a:gd name="connsiteX0" fmla="*/ 139681 w 353528"/>
                                      <a:gd name="connsiteY0" fmla="*/ 287423 h 287423"/>
                                      <a:gd name="connsiteX1" fmla="*/ 1494 w 353528"/>
                                      <a:gd name="connsiteY1" fmla="*/ 264340 h 287423"/>
                                      <a:gd name="connsiteX2" fmla="*/ 26106 w 353528"/>
                                      <a:gd name="connsiteY2" fmla="*/ 164306 h 287423"/>
                                      <a:gd name="connsiteX3" fmla="*/ 261849 w 353528"/>
                                      <a:gd name="connsiteY3" fmla="*/ 0 h 287423"/>
                                      <a:gd name="connsiteX4" fmla="*/ 353528 w 353528"/>
                                      <a:gd name="connsiteY4" fmla="*/ 34528 h 287423"/>
                                      <a:gd name="connsiteX0" fmla="*/ 139681 w 353528"/>
                                      <a:gd name="connsiteY0" fmla="*/ 326791 h 326791"/>
                                      <a:gd name="connsiteX1" fmla="*/ 1494 w 353528"/>
                                      <a:gd name="connsiteY1" fmla="*/ 264340 h 326791"/>
                                      <a:gd name="connsiteX2" fmla="*/ 26106 w 353528"/>
                                      <a:gd name="connsiteY2" fmla="*/ 164306 h 326791"/>
                                      <a:gd name="connsiteX3" fmla="*/ 261849 w 353528"/>
                                      <a:gd name="connsiteY3" fmla="*/ 0 h 326791"/>
                                      <a:gd name="connsiteX4" fmla="*/ 353528 w 353528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45757 w 359604"/>
                                      <a:gd name="connsiteY0" fmla="*/ 326791 h 326791"/>
                                      <a:gd name="connsiteX1" fmla="*/ 7570 w 359604"/>
                                      <a:gd name="connsiteY1" fmla="*/ 264340 h 326791"/>
                                      <a:gd name="connsiteX2" fmla="*/ 19102 w 359604"/>
                                      <a:gd name="connsiteY2" fmla="*/ 168153 h 326791"/>
                                      <a:gd name="connsiteX3" fmla="*/ 267925 w 359604"/>
                                      <a:gd name="connsiteY3" fmla="*/ 0 h 326791"/>
                                      <a:gd name="connsiteX4" fmla="*/ 359604 w 35960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0505 w 352034"/>
                                      <a:gd name="connsiteY2" fmla="*/ 182531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191359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352034" h="335619">
                                        <a:moveTo>
                                          <a:pt x="138187" y="335619"/>
                                        </a:moveTo>
                                        <a:cubicBezTo>
                                          <a:pt x="77018" y="303477"/>
                                          <a:pt x="49574" y="273519"/>
                                          <a:pt x="0" y="273168"/>
                                        </a:cubicBezTo>
                                        <a:cubicBezTo>
                                          <a:pt x="14287" y="236655"/>
                                          <a:pt x="9431" y="241065"/>
                                          <a:pt x="10505" y="202394"/>
                                        </a:cubicBezTo>
                                        <a:cubicBezTo>
                                          <a:pt x="110489" y="151322"/>
                                          <a:pt x="194797" y="136206"/>
                                          <a:pt x="244950" y="0"/>
                                        </a:cubicBezTo>
                                        <a:cubicBezTo>
                                          <a:pt x="289995" y="21233"/>
                                          <a:pt x="326336" y="29565"/>
                                          <a:pt x="352034" y="4335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8" name="Freeform 4627">
                                    <a:extLst>
                                      <a:ext uri="{FF2B5EF4-FFF2-40B4-BE49-F238E27FC236}">
                                        <a16:creationId xmlns:a16="http://schemas.microsoft.com/office/drawing/2014/main" id="{D8DD32E4-C5E5-C34C-A18D-1B632CFF94E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393197" y="1091339"/>
                                    <a:ext cx="288168" cy="1215178"/>
                                  </a:xfrm>
                                  <a:custGeom>
                                    <a:avLst/>
                                    <a:gdLst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6" fmla="*/ 38100 w 139067"/>
                                      <a:gd name="connsiteY6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8100 w 139067"/>
                                      <a:gd name="connsiteY5" fmla="*/ 595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41672 w 139067"/>
                                      <a:gd name="connsiteY5" fmla="*/ 8096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65484 w 139067"/>
                                      <a:gd name="connsiteY5" fmla="*/ 107157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15478 w 139067"/>
                                      <a:gd name="connsiteY5" fmla="*/ 72629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8334 w 139067"/>
                                      <a:gd name="connsiteY5" fmla="*/ 10239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4528 w 139067"/>
                                      <a:gd name="connsiteY5" fmla="*/ 8453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9765 w 139067"/>
                                      <a:gd name="connsiteY5" fmla="*/ 8336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0" fmla="*/ 0 w 138916"/>
                                      <a:gd name="connsiteY0" fmla="*/ 680314 h 723176"/>
                                      <a:gd name="connsiteX1" fmla="*/ 69056 w 138916"/>
                                      <a:gd name="connsiteY1" fmla="*/ 723176 h 723176"/>
                                      <a:gd name="connsiteX2" fmla="*/ 129778 w 138916"/>
                                      <a:gd name="connsiteY2" fmla="*/ 499339 h 723176"/>
                                      <a:gd name="connsiteX3" fmla="*/ 133350 w 138916"/>
                                      <a:gd name="connsiteY3" fmla="*/ 154057 h 723176"/>
                                      <a:gd name="connsiteX4" fmla="*/ 78374 w 138916"/>
                                      <a:gd name="connsiteY4" fmla="*/ 0 h 723176"/>
                                      <a:gd name="connsiteX0" fmla="*/ 0 w 138916"/>
                                      <a:gd name="connsiteY0" fmla="*/ 526257 h 569119"/>
                                      <a:gd name="connsiteX1" fmla="*/ 69056 w 138916"/>
                                      <a:gd name="connsiteY1" fmla="*/ 569119 h 569119"/>
                                      <a:gd name="connsiteX2" fmla="*/ 129778 w 138916"/>
                                      <a:gd name="connsiteY2" fmla="*/ 345282 h 569119"/>
                                      <a:gd name="connsiteX3" fmla="*/ 133350 w 138916"/>
                                      <a:gd name="connsiteY3" fmla="*/ 0 h 569119"/>
                                      <a:gd name="connsiteX0" fmla="*/ 0 w 150530"/>
                                      <a:gd name="connsiteY0" fmla="*/ 584946 h 627808"/>
                                      <a:gd name="connsiteX1" fmla="*/ 69056 w 150530"/>
                                      <a:gd name="connsiteY1" fmla="*/ 627808 h 627808"/>
                                      <a:gd name="connsiteX2" fmla="*/ 129778 w 150530"/>
                                      <a:gd name="connsiteY2" fmla="*/ 403971 h 627808"/>
                                      <a:gd name="connsiteX3" fmla="*/ 147841 w 150530"/>
                                      <a:gd name="connsiteY3" fmla="*/ 0 h 627808"/>
                                      <a:gd name="connsiteX0" fmla="*/ 0 w 148879"/>
                                      <a:gd name="connsiteY0" fmla="*/ 584946 h 627808"/>
                                      <a:gd name="connsiteX1" fmla="*/ 69056 w 148879"/>
                                      <a:gd name="connsiteY1" fmla="*/ 627808 h 627808"/>
                                      <a:gd name="connsiteX2" fmla="*/ 129778 w 148879"/>
                                      <a:gd name="connsiteY2" fmla="*/ 403971 h 627808"/>
                                      <a:gd name="connsiteX3" fmla="*/ 147841 w 148879"/>
                                      <a:gd name="connsiteY3" fmla="*/ 0 h 62780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148879" h="627808">
                                        <a:moveTo>
                                          <a:pt x="0" y="584946"/>
                                        </a:moveTo>
                                        <a:cubicBezTo>
                                          <a:pt x="24904" y="607171"/>
                                          <a:pt x="46236" y="613917"/>
                                          <a:pt x="69056" y="627808"/>
                                        </a:cubicBezTo>
                                        <a:cubicBezTo>
                                          <a:pt x="118070" y="566690"/>
                                          <a:pt x="116647" y="508606"/>
                                          <a:pt x="129778" y="403971"/>
                                        </a:cubicBezTo>
                                        <a:cubicBezTo>
                                          <a:pt x="142909" y="299336"/>
                                          <a:pt x="152060" y="81774"/>
                                          <a:pt x="147841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9" name="Freeform 4628">
                                    <a:extLst>
                                      <a:ext uri="{FF2B5EF4-FFF2-40B4-BE49-F238E27FC236}">
                                        <a16:creationId xmlns:a16="http://schemas.microsoft.com/office/drawing/2014/main" id="{9FF94D46-9F10-E945-914B-885B5E541E4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23436" y="1063148"/>
                                    <a:ext cx="280395" cy="1219575"/>
                                  </a:xfrm>
                                  <a:custGeom>
                                    <a:avLst/>
                                    <a:gdLst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7" fmla="*/ 95681 w 143718"/>
                                      <a:gd name="connsiteY7" fmla="*/ 421315 h 715061"/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0" fmla="*/ 131400 w 143718"/>
                                      <a:gd name="connsiteY0" fmla="*/ 46782 h 709622"/>
                                      <a:gd name="connsiteX1" fmla="*/ 33769 w 143718"/>
                                      <a:gd name="connsiteY1" fmla="*/ 26542 h 709622"/>
                                      <a:gd name="connsiteX2" fmla="*/ 431 w 143718"/>
                                      <a:gd name="connsiteY2" fmla="*/ 421829 h 709622"/>
                                      <a:gd name="connsiteX3" fmla="*/ 52819 w 143718"/>
                                      <a:gd name="connsiteY3" fmla="*/ 698054 h 709622"/>
                                      <a:gd name="connsiteX4" fmla="*/ 143306 w 143718"/>
                                      <a:gd name="connsiteY4" fmla="*/ 645667 h 709622"/>
                                      <a:gd name="connsiteX5" fmla="*/ 13528 w 143718"/>
                                      <a:gd name="connsiteY5" fmla="*/ 534939 h 709622"/>
                                      <a:gd name="connsiteX6" fmla="*/ 17100 w 143718"/>
                                      <a:gd name="connsiteY6" fmla="*/ 532557 h 709622"/>
                                      <a:gd name="connsiteX0" fmla="*/ 133440 w 145758"/>
                                      <a:gd name="connsiteY0" fmla="*/ 32915 h 695755"/>
                                      <a:gd name="connsiteX1" fmla="*/ 21521 w 145758"/>
                                      <a:gd name="connsiteY1" fmla="*/ 31725 h 695755"/>
                                      <a:gd name="connsiteX2" fmla="*/ 2471 w 145758"/>
                                      <a:gd name="connsiteY2" fmla="*/ 407962 h 695755"/>
                                      <a:gd name="connsiteX3" fmla="*/ 54859 w 145758"/>
                                      <a:gd name="connsiteY3" fmla="*/ 684187 h 695755"/>
                                      <a:gd name="connsiteX4" fmla="*/ 145346 w 145758"/>
                                      <a:gd name="connsiteY4" fmla="*/ 631800 h 695755"/>
                                      <a:gd name="connsiteX5" fmla="*/ 15568 w 145758"/>
                                      <a:gd name="connsiteY5" fmla="*/ 521072 h 695755"/>
                                      <a:gd name="connsiteX6" fmla="*/ 19140 w 145758"/>
                                      <a:gd name="connsiteY6" fmla="*/ 518690 h 695755"/>
                                      <a:gd name="connsiteX0" fmla="*/ 133440 w 145848"/>
                                      <a:gd name="connsiteY0" fmla="*/ 32915 h 695278"/>
                                      <a:gd name="connsiteX1" fmla="*/ 21521 w 145848"/>
                                      <a:gd name="connsiteY1" fmla="*/ 31725 h 695278"/>
                                      <a:gd name="connsiteX2" fmla="*/ 2471 w 145848"/>
                                      <a:gd name="connsiteY2" fmla="*/ 407962 h 695278"/>
                                      <a:gd name="connsiteX3" fmla="*/ 54859 w 145848"/>
                                      <a:gd name="connsiteY3" fmla="*/ 684187 h 695278"/>
                                      <a:gd name="connsiteX4" fmla="*/ 145346 w 145848"/>
                                      <a:gd name="connsiteY4" fmla="*/ 631800 h 695278"/>
                                      <a:gd name="connsiteX5" fmla="*/ 15568 w 145848"/>
                                      <a:gd name="connsiteY5" fmla="*/ 521072 h 695278"/>
                                      <a:gd name="connsiteX6" fmla="*/ 19140 w 145848"/>
                                      <a:gd name="connsiteY6" fmla="*/ 518690 h 695278"/>
                                      <a:gd name="connsiteX0" fmla="*/ 133440 w 144572"/>
                                      <a:gd name="connsiteY0" fmla="*/ 32915 h 693888"/>
                                      <a:gd name="connsiteX1" fmla="*/ 21521 w 144572"/>
                                      <a:gd name="connsiteY1" fmla="*/ 31725 h 693888"/>
                                      <a:gd name="connsiteX2" fmla="*/ 2471 w 144572"/>
                                      <a:gd name="connsiteY2" fmla="*/ 407962 h 693888"/>
                                      <a:gd name="connsiteX3" fmla="*/ 54859 w 144572"/>
                                      <a:gd name="connsiteY3" fmla="*/ 684187 h 693888"/>
                                      <a:gd name="connsiteX4" fmla="*/ 144155 w 144572"/>
                                      <a:gd name="connsiteY4" fmla="*/ 621085 h 693888"/>
                                      <a:gd name="connsiteX5" fmla="*/ 15568 w 144572"/>
                                      <a:gd name="connsiteY5" fmla="*/ 521072 h 693888"/>
                                      <a:gd name="connsiteX6" fmla="*/ 19140 w 144572"/>
                                      <a:gd name="connsiteY6" fmla="*/ 518690 h 693888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6" fmla="*/ 19140 w 144647"/>
                                      <a:gd name="connsiteY6" fmla="*/ 518690 h 694790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7279"/>
                                      <a:gd name="connsiteY0" fmla="*/ 32915 h 695794"/>
                                      <a:gd name="connsiteX1" fmla="*/ 21521 w 147279"/>
                                      <a:gd name="connsiteY1" fmla="*/ 31725 h 695794"/>
                                      <a:gd name="connsiteX2" fmla="*/ 2471 w 147279"/>
                                      <a:gd name="connsiteY2" fmla="*/ 407962 h 695794"/>
                                      <a:gd name="connsiteX3" fmla="*/ 54859 w 147279"/>
                                      <a:gd name="connsiteY3" fmla="*/ 684187 h 695794"/>
                                      <a:gd name="connsiteX4" fmla="*/ 144155 w 147279"/>
                                      <a:gd name="connsiteY4" fmla="*/ 621085 h 695794"/>
                                      <a:gd name="connsiteX5" fmla="*/ 26284 w 147279"/>
                                      <a:gd name="connsiteY5" fmla="*/ 525834 h 695794"/>
                                      <a:gd name="connsiteX0" fmla="*/ 132837 w 143677"/>
                                      <a:gd name="connsiteY0" fmla="*/ 32915 h 684991"/>
                                      <a:gd name="connsiteX1" fmla="*/ 20918 w 143677"/>
                                      <a:gd name="connsiteY1" fmla="*/ 31725 h 684991"/>
                                      <a:gd name="connsiteX2" fmla="*/ 1868 w 143677"/>
                                      <a:gd name="connsiteY2" fmla="*/ 407962 h 684991"/>
                                      <a:gd name="connsiteX3" fmla="*/ 45922 w 143677"/>
                                      <a:gd name="connsiteY3" fmla="*/ 673472 h 684991"/>
                                      <a:gd name="connsiteX4" fmla="*/ 143552 w 143677"/>
                                      <a:gd name="connsiteY4" fmla="*/ 621085 h 684991"/>
                                      <a:gd name="connsiteX5" fmla="*/ 25681 w 143677"/>
                                      <a:gd name="connsiteY5" fmla="*/ 525834 h 684991"/>
                                      <a:gd name="connsiteX0" fmla="*/ 20918 w 143677"/>
                                      <a:gd name="connsiteY0" fmla="*/ 0 h 653266"/>
                                      <a:gd name="connsiteX1" fmla="*/ 1868 w 143677"/>
                                      <a:gd name="connsiteY1" fmla="*/ 376237 h 653266"/>
                                      <a:gd name="connsiteX2" fmla="*/ 45922 w 143677"/>
                                      <a:gd name="connsiteY2" fmla="*/ 641747 h 653266"/>
                                      <a:gd name="connsiteX3" fmla="*/ 143552 w 143677"/>
                                      <a:gd name="connsiteY3" fmla="*/ 589360 h 653266"/>
                                      <a:gd name="connsiteX4" fmla="*/ 25681 w 143677"/>
                                      <a:gd name="connsiteY4" fmla="*/ 494109 h 653266"/>
                                      <a:gd name="connsiteX0" fmla="*/ 12536 w 151235"/>
                                      <a:gd name="connsiteY0" fmla="*/ 0 h 630080"/>
                                      <a:gd name="connsiteX1" fmla="*/ 9426 w 151235"/>
                                      <a:gd name="connsiteY1" fmla="*/ 353051 h 630080"/>
                                      <a:gd name="connsiteX2" fmla="*/ 53480 w 151235"/>
                                      <a:gd name="connsiteY2" fmla="*/ 618561 h 630080"/>
                                      <a:gd name="connsiteX3" fmla="*/ 151110 w 151235"/>
                                      <a:gd name="connsiteY3" fmla="*/ 566174 h 630080"/>
                                      <a:gd name="connsiteX4" fmla="*/ 33239 w 151235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6867 w 144863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144863" h="630080">
                                        <a:moveTo>
                                          <a:pt x="6164" y="0"/>
                                        </a:moveTo>
                                        <a:cubicBezTo>
                                          <a:pt x="2450" y="70478"/>
                                          <a:pt x="-3770" y="249958"/>
                                          <a:pt x="3054" y="353051"/>
                                        </a:cubicBezTo>
                                        <a:cubicBezTo>
                                          <a:pt x="9878" y="456144"/>
                                          <a:pt x="11588" y="580660"/>
                                          <a:pt x="47108" y="618561"/>
                                        </a:cubicBezTo>
                                        <a:cubicBezTo>
                                          <a:pt x="82628" y="656462"/>
                                          <a:pt x="148111" y="590780"/>
                                          <a:pt x="144738" y="566174"/>
                                        </a:cubicBezTo>
                                        <a:cubicBezTo>
                                          <a:pt x="141365" y="541568"/>
                                          <a:pt x="72097" y="509675"/>
                                          <a:pt x="27894" y="48427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0" name="Freeform 4629">
                                    <a:extLst>
                                      <a:ext uri="{FF2B5EF4-FFF2-40B4-BE49-F238E27FC236}">
                                        <a16:creationId xmlns:a16="http://schemas.microsoft.com/office/drawing/2014/main" id="{553C11E1-81FA-0940-AE61-52EE1D6225E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103953">
                                    <a:off x="11072246" y="2226846"/>
                                    <a:ext cx="137510" cy="175488"/>
                                  </a:xfrm>
                                  <a:custGeom>
                                    <a:avLst/>
                                    <a:gdLst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1018 w 63692"/>
                                      <a:gd name="connsiteY0" fmla="*/ 84001 h 84656"/>
                                      <a:gd name="connsiteX1" fmla="*/ 29083 w 63692"/>
                                      <a:gd name="connsiteY1" fmla="*/ 1167 h 84656"/>
                                      <a:gd name="connsiteX2" fmla="*/ 63101 w 63692"/>
                                      <a:gd name="connsiteY2" fmla="*/ 37907 h 84656"/>
                                      <a:gd name="connsiteX3" fmla="*/ 1018 w 63692"/>
                                      <a:gd name="connsiteY3" fmla="*/ 84001 h 84656"/>
                                      <a:gd name="connsiteX0" fmla="*/ 1018 w 63692"/>
                                      <a:gd name="connsiteY0" fmla="*/ 84001 h 87103"/>
                                      <a:gd name="connsiteX1" fmla="*/ 29083 w 63692"/>
                                      <a:gd name="connsiteY1" fmla="*/ 1167 h 87103"/>
                                      <a:gd name="connsiteX2" fmla="*/ 63101 w 63692"/>
                                      <a:gd name="connsiteY2" fmla="*/ 37907 h 87103"/>
                                      <a:gd name="connsiteX3" fmla="*/ 1018 w 63692"/>
                                      <a:gd name="connsiteY3" fmla="*/ 84001 h 87103"/>
                                      <a:gd name="connsiteX0" fmla="*/ 191 w 62865"/>
                                      <a:gd name="connsiteY0" fmla="*/ 84001 h 87103"/>
                                      <a:gd name="connsiteX1" fmla="*/ 28256 w 62865"/>
                                      <a:gd name="connsiteY1" fmla="*/ 1167 h 87103"/>
                                      <a:gd name="connsiteX2" fmla="*/ 62274 w 62865"/>
                                      <a:gd name="connsiteY2" fmla="*/ 37907 h 87103"/>
                                      <a:gd name="connsiteX3" fmla="*/ 191 w 62865"/>
                                      <a:gd name="connsiteY3" fmla="*/ 84001 h 87103"/>
                                      <a:gd name="connsiteX0" fmla="*/ 100 w 78885"/>
                                      <a:gd name="connsiteY0" fmla="*/ 84001 h 87103"/>
                                      <a:gd name="connsiteX1" fmla="*/ 43643 w 78885"/>
                                      <a:gd name="connsiteY1" fmla="*/ 1167 h 87103"/>
                                      <a:gd name="connsiteX2" fmla="*/ 77661 w 78885"/>
                                      <a:gd name="connsiteY2" fmla="*/ 37907 h 87103"/>
                                      <a:gd name="connsiteX3" fmla="*/ 100 w 78885"/>
                                      <a:gd name="connsiteY3" fmla="*/ 84001 h 87103"/>
                                      <a:gd name="connsiteX0" fmla="*/ 100 w 78885"/>
                                      <a:gd name="connsiteY0" fmla="*/ 84001 h 84001"/>
                                      <a:gd name="connsiteX1" fmla="*/ 43643 w 78885"/>
                                      <a:gd name="connsiteY1" fmla="*/ 1167 h 84001"/>
                                      <a:gd name="connsiteX2" fmla="*/ 77661 w 78885"/>
                                      <a:gd name="connsiteY2" fmla="*/ 37907 h 84001"/>
                                      <a:gd name="connsiteX3" fmla="*/ 100 w 78885"/>
                                      <a:gd name="connsiteY3" fmla="*/ 84001 h 84001"/>
                                      <a:gd name="connsiteX0" fmla="*/ 100 w 79220"/>
                                      <a:gd name="connsiteY0" fmla="*/ 84321 h 84321"/>
                                      <a:gd name="connsiteX1" fmla="*/ 43643 w 79220"/>
                                      <a:gd name="connsiteY1" fmla="*/ 1487 h 84321"/>
                                      <a:gd name="connsiteX2" fmla="*/ 77661 w 79220"/>
                                      <a:gd name="connsiteY2" fmla="*/ 38227 h 84321"/>
                                      <a:gd name="connsiteX3" fmla="*/ 100 w 79220"/>
                                      <a:gd name="connsiteY3" fmla="*/ 84321 h 84321"/>
                                      <a:gd name="connsiteX0" fmla="*/ 100 w 79386"/>
                                      <a:gd name="connsiteY0" fmla="*/ 82834 h 82834"/>
                                      <a:gd name="connsiteX1" fmla="*/ 43643 w 79386"/>
                                      <a:gd name="connsiteY1" fmla="*/ 0 h 82834"/>
                                      <a:gd name="connsiteX2" fmla="*/ 77661 w 79386"/>
                                      <a:gd name="connsiteY2" fmla="*/ 36740 h 82834"/>
                                      <a:gd name="connsiteX3" fmla="*/ 100 w 79386"/>
                                      <a:gd name="connsiteY3" fmla="*/ 82834 h 82834"/>
                                      <a:gd name="connsiteX0" fmla="*/ 113 w 79399"/>
                                      <a:gd name="connsiteY0" fmla="*/ 82844 h 82844"/>
                                      <a:gd name="connsiteX1" fmla="*/ 43656 w 79399"/>
                                      <a:gd name="connsiteY1" fmla="*/ 10 h 82844"/>
                                      <a:gd name="connsiteX2" fmla="*/ 77674 w 79399"/>
                                      <a:gd name="connsiteY2" fmla="*/ 36750 h 82844"/>
                                      <a:gd name="connsiteX3" fmla="*/ 113 w 79399"/>
                                      <a:gd name="connsiteY3" fmla="*/ 82844 h 82844"/>
                                      <a:gd name="connsiteX0" fmla="*/ 0 w 79286"/>
                                      <a:gd name="connsiteY0" fmla="*/ 82844 h 82844"/>
                                      <a:gd name="connsiteX1" fmla="*/ 43543 w 79286"/>
                                      <a:gd name="connsiteY1" fmla="*/ 10 h 82844"/>
                                      <a:gd name="connsiteX2" fmla="*/ 77561 w 79286"/>
                                      <a:gd name="connsiteY2" fmla="*/ 36750 h 82844"/>
                                      <a:gd name="connsiteX3" fmla="*/ 0 w 79286"/>
                                      <a:gd name="connsiteY3" fmla="*/ 82844 h 82844"/>
                                      <a:gd name="connsiteX0" fmla="*/ 0 w 79286"/>
                                      <a:gd name="connsiteY0" fmla="*/ 84693 h 84693"/>
                                      <a:gd name="connsiteX1" fmla="*/ 43543 w 79286"/>
                                      <a:gd name="connsiteY1" fmla="*/ 1859 h 84693"/>
                                      <a:gd name="connsiteX2" fmla="*/ 77561 w 79286"/>
                                      <a:gd name="connsiteY2" fmla="*/ 38599 h 84693"/>
                                      <a:gd name="connsiteX3" fmla="*/ 0 w 79286"/>
                                      <a:gd name="connsiteY3" fmla="*/ 84693 h 84693"/>
                                      <a:gd name="connsiteX0" fmla="*/ 0 w 65897"/>
                                      <a:gd name="connsiteY0" fmla="*/ 84643 h 84643"/>
                                      <a:gd name="connsiteX1" fmla="*/ 43543 w 65897"/>
                                      <a:gd name="connsiteY1" fmla="*/ 1809 h 84643"/>
                                      <a:gd name="connsiteX2" fmla="*/ 62799 w 65897"/>
                                      <a:gd name="connsiteY2" fmla="*/ 39449 h 84643"/>
                                      <a:gd name="connsiteX3" fmla="*/ 0 w 65897"/>
                                      <a:gd name="connsiteY3" fmla="*/ 84643 h 846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5897" h="84643">
                                        <a:moveTo>
                                          <a:pt x="0" y="84643"/>
                                        </a:moveTo>
                                        <a:cubicBezTo>
                                          <a:pt x="2665" y="49945"/>
                                          <a:pt x="25457" y="10484"/>
                                          <a:pt x="43543" y="1809"/>
                                        </a:cubicBezTo>
                                        <a:cubicBezTo>
                                          <a:pt x="61629" y="-6866"/>
                                          <a:pt x="71247" y="17309"/>
                                          <a:pt x="62799" y="39449"/>
                                        </a:cubicBezTo>
                                        <a:cubicBezTo>
                                          <a:pt x="54351" y="61589"/>
                                          <a:pt x="35436" y="84813"/>
                                          <a:pt x="0" y="8464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1" name="Freeform 4630">
                                    <a:extLst>
                                      <a:ext uri="{FF2B5EF4-FFF2-40B4-BE49-F238E27FC236}">
                                        <a16:creationId xmlns:a16="http://schemas.microsoft.com/office/drawing/2014/main" id="{8262336B-645A-824C-B7F4-04B4836B8CA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10833835" y="2883970"/>
                                    <a:ext cx="315681" cy="310600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  <a:gd name="connsiteX0" fmla="*/ 0 w 192610"/>
                                      <a:gd name="connsiteY0" fmla="*/ 47878 h 183717"/>
                                      <a:gd name="connsiteX1" fmla="*/ 136651 w 192610"/>
                                      <a:gd name="connsiteY1" fmla="*/ 7505 h 183717"/>
                                      <a:gd name="connsiteX2" fmla="*/ 192610 w 192610"/>
                                      <a:gd name="connsiteY2" fmla="*/ 183717 h 183717"/>
                                      <a:gd name="connsiteX0" fmla="*/ 0 w 192610"/>
                                      <a:gd name="connsiteY0" fmla="*/ 48638 h 184477"/>
                                      <a:gd name="connsiteX1" fmla="*/ 136651 w 192610"/>
                                      <a:gd name="connsiteY1" fmla="*/ 8265 h 184477"/>
                                      <a:gd name="connsiteX2" fmla="*/ 192610 w 192610"/>
                                      <a:gd name="connsiteY2" fmla="*/ 184477 h 184477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92610" h="184477">
                                        <a:moveTo>
                                          <a:pt x="0" y="48638"/>
                                        </a:moveTo>
                                        <a:cubicBezTo>
                                          <a:pt x="42196" y="28642"/>
                                          <a:pt x="112243" y="-19119"/>
                                          <a:pt x="136651" y="8265"/>
                                        </a:cubicBezTo>
                                        <a:cubicBezTo>
                                          <a:pt x="161059" y="35649"/>
                                          <a:pt x="188442" y="83670"/>
                                          <a:pt x="192610" y="18447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2" name="Freeform 4631">
                                    <a:extLst>
                                      <a:ext uri="{FF2B5EF4-FFF2-40B4-BE49-F238E27FC236}">
                                        <a16:creationId xmlns:a16="http://schemas.microsoft.com/office/drawing/2014/main" id="{38B4EFE1-8C4A-314A-83AC-7A16E031EAC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57792" y="1733488"/>
                                    <a:ext cx="884951" cy="431028"/>
                                  </a:xfrm>
                                  <a:custGeom>
                                    <a:avLst/>
                                    <a:gdLst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457200" h="194072">
                                        <a:moveTo>
                                          <a:pt x="457200" y="194072"/>
                                        </a:moveTo>
                                        <a:cubicBezTo>
                                          <a:pt x="303609" y="140097"/>
                                          <a:pt x="152400" y="76597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grpSp>
                            <p:nvGrpSpPr>
                              <p:cNvPr id="4610" name="Group 4609">
                                <a:extLst>
                                  <a:ext uri="{FF2B5EF4-FFF2-40B4-BE49-F238E27FC236}">
                                    <a16:creationId xmlns:a16="http://schemas.microsoft.com/office/drawing/2014/main" id="{71902924-9166-2A45-8202-08515913E5B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7744153" y="2637845"/>
                                <a:ext cx="5673617" cy="5510585"/>
                                <a:chOff x="7744153" y="2637845"/>
                                <a:chExt cx="5673617" cy="5510585"/>
                              </a:xfrm>
                            </p:grpSpPr>
                            <p:sp>
                              <p:nvSpPr>
                                <p:cNvPr id="4611" name="Rectangle 51">
                                  <a:extLst>
                                    <a:ext uri="{FF2B5EF4-FFF2-40B4-BE49-F238E27FC236}">
                                      <a16:creationId xmlns:a16="http://schemas.microsoft.com/office/drawing/2014/main" id="{77ED1EC6-4AE6-D048-9CCE-F3768BCB31D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9378952" y="4456467"/>
                                  <a:ext cx="534172" cy="625332"/>
                                </a:xfrm>
                                <a:custGeom>
                                  <a:avLst/>
                                  <a:gdLst>
                                    <a:gd name="connsiteX0" fmla="*/ 0 w 299006"/>
                                    <a:gd name="connsiteY0" fmla="*/ 0 h 587231"/>
                                    <a:gd name="connsiteX1" fmla="*/ 299006 w 299006"/>
                                    <a:gd name="connsiteY1" fmla="*/ 0 h 587231"/>
                                    <a:gd name="connsiteX2" fmla="*/ 299006 w 299006"/>
                                    <a:gd name="connsiteY2" fmla="*/ 587231 h 587231"/>
                                    <a:gd name="connsiteX3" fmla="*/ 0 w 299006"/>
                                    <a:gd name="connsiteY3" fmla="*/ 587231 h 587231"/>
                                    <a:gd name="connsiteX4" fmla="*/ 0 w 299006"/>
                                    <a:gd name="connsiteY4" fmla="*/ 0 h 587231"/>
                                    <a:gd name="connsiteX0" fmla="*/ 0 w 328609"/>
                                    <a:gd name="connsiteY0" fmla="*/ 6579 h 587231"/>
                                    <a:gd name="connsiteX1" fmla="*/ 328609 w 328609"/>
                                    <a:gd name="connsiteY1" fmla="*/ 0 h 587231"/>
                                    <a:gd name="connsiteX2" fmla="*/ 328609 w 328609"/>
                                    <a:gd name="connsiteY2" fmla="*/ 587231 h 587231"/>
                                    <a:gd name="connsiteX3" fmla="*/ 29603 w 328609"/>
                                    <a:gd name="connsiteY3" fmla="*/ 587231 h 587231"/>
                                    <a:gd name="connsiteX4" fmla="*/ 0 w 328609"/>
                                    <a:gd name="connsiteY4" fmla="*/ 6579 h 587231"/>
                                    <a:gd name="connsiteX0" fmla="*/ 4933 w 333542"/>
                                    <a:gd name="connsiteY0" fmla="*/ 6579 h 593809"/>
                                    <a:gd name="connsiteX1" fmla="*/ 333542 w 333542"/>
                                    <a:gd name="connsiteY1" fmla="*/ 0 h 593809"/>
                                    <a:gd name="connsiteX2" fmla="*/ 333542 w 333542"/>
                                    <a:gd name="connsiteY2" fmla="*/ 587231 h 593809"/>
                                    <a:gd name="connsiteX3" fmla="*/ 0 w 333542"/>
                                    <a:gd name="connsiteY3" fmla="*/ 593809 h 593809"/>
                                    <a:gd name="connsiteX4" fmla="*/ 4933 w 333542"/>
                                    <a:gd name="connsiteY4" fmla="*/ 6579 h 593809"/>
                                    <a:gd name="connsiteX0" fmla="*/ 95396 w 424005"/>
                                    <a:gd name="connsiteY0" fmla="*/ 6579 h 593809"/>
                                    <a:gd name="connsiteX1" fmla="*/ 424005 w 424005"/>
                                    <a:gd name="connsiteY1" fmla="*/ 0 h 593809"/>
                                    <a:gd name="connsiteX2" fmla="*/ 424005 w 424005"/>
                                    <a:gd name="connsiteY2" fmla="*/ 587231 h 593809"/>
                                    <a:gd name="connsiteX3" fmla="*/ 90463 w 424005"/>
                                    <a:gd name="connsiteY3" fmla="*/ 593809 h 593809"/>
                                    <a:gd name="connsiteX4" fmla="*/ 95396 w 424005"/>
                                    <a:gd name="connsiteY4" fmla="*/ 6579 h 593809"/>
                                    <a:gd name="connsiteX0" fmla="*/ 122498 w 451107"/>
                                    <a:gd name="connsiteY0" fmla="*/ 6579 h 593809"/>
                                    <a:gd name="connsiteX1" fmla="*/ 451107 w 451107"/>
                                    <a:gd name="connsiteY1" fmla="*/ 0 h 593809"/>
                                    <a:gd name="connsiteX2" fmla="*/ 451107 w 451107"/>
                                    <a:gd name="connsiteY2" fmla="*/ 587231 h 593809"/>
                                    <a:gd name="connsiteX3" fmla="*/ 117565 w 451107"/>
                                    <a:gd name="connsiteY3" fmla="*/ 593809 h 593809"/>
                                    <a:gd name="connsiteX4" fmla="*/ 122498 w 451107"/>
                                    <a:gd name="connsiteY4" fmla="*/ 6579 h 593809"/>
                                    <a:gd name="connsiteX0" fmla="*/ 123506 w 452115"/>
                                    <a:gd name="connsiteY0" fmla="*/ 6579 h 593809"/>
                                    <a:gd name="connsiteX1" fmla="*/ 452115 w 452115"/>
                                    <a:gd name="connsiteY1" fmla="*/ 0 h 593809"/>
                                    <a:gd name="connsiteX2" fmla="*/ 452115 w 452115"/>
                                    <a:gd name="connsiteY2" fmla="*/ 587231 h 593809"/>
                                    <a:gd name="connsiteX3" fmla="*/ 118573 w 452115"/>
                                    <a:gd name="connsiteY3" fmla="*/ 593809 h 593809"/>
                                    <a:gd name="connsiteX4" fmla="*/ 123506 w 452115"/>
                                    <a:gd name="connsiteY4" fmla="*/ 6579 h 593809"/>
                                    <a:gd name="connsiteX0" fmla="*/ 123506 w 461983"/>
                                    <a:gd name="connsiteY0" fmla="*/ 1645 h 588875"/>
                                    <a:gd name="connsiteX1" fmla="*/ 461983 w 461983"/>
                                    <a:gd name="connsiteY1" fmla="*/ 0 h 588875"/>
                                    <a:gd name="connsiteX2" fmla="*/ 452115 w 461983"/>
                                    <a:gd name="connsiteY2" fmla="*/ 582297 h 588875"/>
                                    <a:gd name="connsiteX3" fmla="*/ 118573 w 461983"/>
                                    <a:gd name="connsiteY3" fmla="*/ 588875 h 588875"/>
                                    <a:gd name="connsiteX4" fmla="*/ 123506 w 461983"/>
                                    <a:gd name="connsiteY4" fmla="*/ 1645 h 588875"/>
                                    <a:gd name="connsiteX0" fmla="*/ 123506 w 452115"/>
                                    <a:gd name="connsiteY0" fmla="*/ 0 h 587230"/>
                                    <a:gd name="connsiteX1" fmla="*/ 452115 w 452115"/>
                                    <a:gd name="connsiteY1" fmla="*/ 4933 h 587230"/>
                                    <a:gd name="connsiteX2" fmla="*/ 452115 w 452115"/>
                                    <a:gd name="connsiteY2" fmla="*/ 580652 h 587230"/>
                                    <a:gd name="connsiteX3" fmla="*/ 118573 w 452115"/>
                                    <a:gd name="connsiteY3" fmla="*/ 587230 h 587230"/>
                                    <a:gd name="connsiteX4" fmla="*/ 123506 w 452115"/>
                                    <a:gd name="connsiteY4" fmla="*/ 0 h 587230"/>
                                    <a:gd name="connsiteX0" fmla="*/ 123506 w 452115"/>
                                    <a:gd name="connsiteY0" fmla="*/ 11393 h 598623"/>
                                    <a:gd name="connsiteX1" fmla="*/ 452115 w 452115"/>
                                    <a:gd name="connsiteY1" fmla="*/ 16326 h 598623"/>
                                    <a:gd name="connsiteX2" fmla="*/ 452115 w 452115"/>
                                    <a:gd name="connsiteY2" fmla="*/ 592045 h 598623"/>
                                    <a:gd name="connsiteX3" fmla="*/ 118573 w 452115"/>
                                    <a:gd name="connsiteY3" fmla="*/ 598623 h 598623"/>
                                    <a:gd name="connsiteX4" fmla="*/ 123506 w 452115"/>
                                    <a:gd name="connsiteY4" fmla="*/ 11393 h 598623"/>
                                    <a:gd name="connsiteX0" fmla="*/ 123506 w 452115"/>
                                    <a:gd name="connsiteY0" fmla="*/ 22264 h 609494"/>
                                    <a:gd name="connsiteX1" fmla="*/ 452115 w 452115"/>
                                    <a:gd name="connsiteY1" fmla="*/ 27197 h 609494"/>
                                    <a:gd name="connsiteX2" fmla="*/ 452115 w 452115"/>
                                    <a:gd name="connsiteY2" fmla="*/ 602916 h 609494"/>
                                    <a:gd name="connsiteX3" fmla="*/ 118573 w 452115"/>
                                    <a:gd name="connsiteY3" fmla="*/ 609494 h 609494"/>
                                    <a:gd name="connsiteX4" fmla="*/ 123506 w 452115"/>
                                    <a:gd name="connsiteY4" fmla="*/ 22264 h 609494"/>
                                    <a:gd name="connsiteX0" fmla="*/ 123506 w 471850"/>
                                    <a:gd name="connsiteY0" fmla="*/ 22264 h 609494"/>
                                    <a:gd name="connsiteX1" fmla="*/ 452115 w 471850"/>
                                    <a:gd name="connsiteY1" fmla="*/ 27197 h 609494"/>
                                    <a:gd name="connsiteX2" fmla="*/ 471850 w 471850"/>
                                    <a:gd name="connsiteY2" fmla="*/ 601272 h 609494"/>
                                    <a:gd name="connsiteX3" fmla="*/ 118573 w 471850"/>
                                    <a:gd name="connsiteY3" fmla="*/ 609494 h 609494"/>
                                    <a:gd name="connsiteX4" fmla="*/ 123506 w 471850"/>
                                    <a:gd name="connsiteY4" fmla="*/ 22264 h 609494"/>
                                    <a:gd name="connsiteX0" fmla="*/ 123506 w 508720"/>
                                    <a:gd name="connsiteY0" fmla="*/ 22264 h 609494"/>
                                    <a:gd name="connsiteX1" fmla="*/ 452115 w 508720"/>
                                    <a:gd name="connsiteY1" fmla="*/ 27197 h 609494"/>
                                    <a:gd name="connsiteX2" fmla="*/ 471850 w 508720"/>
                                    <a:gd name="connsiteY2" fmla="*/ 601272 h 609494"/>
                                    <a:gd name="connsiteX3" fmla="*/ 118573 w 508720"/>
                                    <a:gd name="connsiteY3" fmla="*/ 609494 h 609494"/>
                                    <a:gd name="connsiteX4" fmla="*/ 123506 w 508720"/>
                                    <a:gd name="connsiteY4" fmla="*/ 22264 h 609494"/>
                                    <a:gd name="connsiteX0" fmla="*/ 123506 w 542175"/>
                                    <a:gd name="connsiteY0" fmla="*/ 22264 h 609494"/>
                                    <a:gd name="connsiteX1" fmla="*/ 452115 w 542175"/>
                                    <a:gd name="connsiteY1" fmla="*/ 27197 h 609494"/>
                                    <a:gd name="connsiteX2" fmla="*/ 471850 w 542175"/>
                                    <a:gd name="connsiteY2" fmla="*/ 601272 h 609494"/>
                                    <a:gd name="connsiteX3" fmla="*/ 118573 w 542175"/>
                                    <a:gd name="connsiteY3" fmla="*/ 609494 h 609494"/>
                                    <a:gd name="connsiteX4" fmla="*/ 123506 w 542175"/>
                                    <a:gd name="connsiteY4" fmla="*/ 22264 h 609494"/>
                                    <a:gd name="connsiteX0" fmla="*/ 111068 w 529737"/>
                                    <a:gd name="connsiteY0" fmla="*/ 22264 h 609494"/>
                                    <a:gd name="connsiteX1" fmla="*/ 439677 w 529737"/>
                                    <a:gd name="connsiteY1" fmla="*/ 27197 h 609494"/>
                                    <a:gd name="connsiteX2" fmla="*/ 459412 w 529737"/>
                                    <a:gd name="connsiteY2" fmla="*/ 601272 h 609494"/>
                                    <a:gd name="connsiteX3" fmla="*/ 106135 w 529737"/>
                                    <a:gd name="connsiteY3" fmla="*/ 609494 h 609494"/>
                                    <a:gd name="connsiteX4" fmla="*/ 111068 w 529737"/>
                                    <a:gd name="connsiteY4" fmla="*/ 22264 h 609494"/>
                                    <a:gd name="connsiteX0" fmla="*/ 111068 w 534172"/>
                                    <a:gd name="connsiteY0" fmla="*/ 22264 h 609494"/>
                                    <a:gd name="connsiteX1" fmla="*/ 439677 w 534172"/>
                                    <a:gd name="connsiteY1" fmla="*/ 27197 h 609494"/>
                                    <a:gd name="connsiteX2" fmla="*/ 459412 w 534172"/>
                                    <a:gd name="connsiteY2" fmla="*/ 601272 h 609494"/>
                                    <a:gd name="connsiteX3" fmla="*/ 106135 w 534172"/>
                                    <a:gd name="connsiteY3" fmla="*/ 609494 h 609494"/>
                                    <a:gd name="connsiteX4" fmla="*/ 111068 w 534172"/>
                                    <a:gd name="connsiteY4" fmla="*/ 22264 h 609494"/>
                                    <a:gd name="connsiteX0" fmla="*/ 111068 w 534172"/>
                                    <a:gd name="connsiteY0" fmla="*/ 22264 h 615084"/>
                                    <a:gd name="connsiteX1" fmla="*/ 439677 w 534172"/>
                                    <a:gd name="connsiteY1" fmla="*/ 27197 h 615084"/>
                                    <a:gd name="connsiteX2" fmla="*/ 459412 w 534172"/>
                                    <a:gd name="connsiteY2" fmla="*/ 601272 h 615084"/>
                                    <a:gd name="connsiteX3" fmla="*/ 106135 w 534172"/>
                                    <a:gd name="connsiteY3" fmla="*/ 609494 h 615084"/>
                                    <a:gd name="connsiteX4" fmla="*/ 111068 w 534172"/>
                                    <a:gd name="connsiteY4" fmla="*/ 22264 h 615084"/>
                                    <a:gd name="connsiteX0" fmla="*/ 111068 w 534172"/>
                                    <a:gd name="connsiteY0" fmla="*/ 22264 h 622050"/>
                                    <a:gd name="connsiteX1" fmla="*/ 439677 w 534172"/>
                                    <a:gd name="connsiteY1" fmla="*/ 27197 h 622050"/>
                                    <a:gd name="connsiteX2" fmla="*/ 459412 w 534172"/>
                                    <a:gd name="connsiteY2" fmla="*/ 601272 h 622050"/>
                                    <a:gd name="connsiteX3" fmla="*/ 106135 w 534172"/>
                                    <a:gd name="connsiteY3" fmla="*/ 609494 h 622050"/>
                                    <a:gd name="connsiteX4" fmla="*/ 111068 w 534172"/>
                                    <a:gd name="connsiteY4" fmla="*/ 22264 h 622050"/>
                                    <a:gd name="connsiteX0" fmla="*/ 111068 w 534172"/>
                                    <a:gd name="connsiteY0" fmla="*/ 22264 h 625332"/>
                                    <a:gd name="connsiteX1" fmla="*/ 439677 w 534172"/>
                                    <a:gd name="connsiteY1" fmla="*/ 27197 h 625332"/>
                                    <a:gd name="connsiteX2" fmla="*/ 459412 w 534172"/>
                                    <a:gd name="connsiteY2" fmla="*/ 601272 h 625332"/>
                                    <a:gd name="connsiteX3" fmla="*/ 106135 w 534172"/>
                                    <a:gd name="connsiteY3" fmla="*/ 609494 h 625332"/>
                                    <a:gd name="connsiteX4" fmla="*/ 111068 w 534172"/>
                                    <a:gd name="connsiteY4" fmla="*/ 22264 h 62533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534172" h="625332">
                                      <a:moveTo>
                                        <a:pt x="111068" y="22264"/>
                                      </a:moveTo>
                                      <a:cubicBezTo>
                                        <a:pt x="220604" y="-8984"/>
                                        <a:pt x="336719" y="-7339"/>
                                        <a:pt x="439677" y="27197"/>
                                      </a:cubicBezTo>
                                      <a:cubicBezTo>
                                        <a:pt x="563022" y="160994"/>
                                        <a:pt x="561377" y="409914"/>
                                        <a:pt x="459412" y="601272"/>
                                      </a:cubicBezTo>
                                      <a:cubicBezTo>
                                        <a:pt x="330141" y="630327"/>
                                        <a:pt x="232118" y="633066"/>
                                        <a:pt x="106135" y="609494"/>
                                      </a:cubicBezTo>
                                      <a:cubicBezTo>
                                        <a:pt x="-69839" y="418684"/>
                                        <a:pt x="2525" y="130843"/>
                                        <a:pt x="111068" y="22264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FF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grpSp>
                              <p:nvGrpSpPr>
                                <p:cNvPr id="4612" name="Group 4611">
                                  <a:extLst>
                                    <a:ext uri="{FF2B5EF4-FFF2-40B4-BE49-F238E27FC236}">
                                      <a16:creationId xmlns:a16="http://schemas.microsoft.com/office/drawing/2014/main" id="{69C9559D-BBB0-C743-A6DB-7D613138AC51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3412093"/>
                                  <a:ext cx="5673617" cy="4736337"/>
                                  <a:chOff x="7744153" y="3412093"/>
                                  <a:chExt cx="5673617" cy="4736337"/>
                                </a:xfrm>
                              </p:grpSpPr>
                              <p:grpSp>
                                <p:nvGrpSpPr>
                                  <p:cNvPr id="4614" name="Group 4613">
                                    <a:extLst>
                                      <a:ext uri="{FF2B5EF4-FFF2-40B4-BE49-F238E27FC236}">
                                        <a16:creationId xmlns:a16="http://schemas.microsoft.com/office/drawing/2014/main" id="{1632996D-23EA-4646-A8EB-F3EB44E419A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2978181" cy="1761708"/>
                                    <a:chOff x="8326282" y="3359616"/>
                                    <a:chExt cx="2978181" cy="1761708"/>
                                  </a:xfrm>
                                </p:grpSpPr>
                                <p:grpSp>
                                  <p:nvGrpSpPr>
                                    <p:cNvPr id="4616" name="Group 4615">
                                      <a:extLst>
                                        <a:ext uri="{FF2B5EF4-FFF2-40B4-BE49-F238E27FC236}">
                                          <a16:creationId xmlns:a16="http://schemas.microsoft.com/office/drawing/2014/main" id="{809FDE88-BDAD-F34A-860F-C42181386AB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326282" y="3359616"/>
                                      <a:ext cx="1808318" cy="679788"/>
                                      <a:chOff x="8326282" y="3359616"/>
                                      <a:chExt cx="1808318" cy="679788"/>
                                    </a:xfrm>
                                  </p:grpSpPr>
                                  <p:sp>
                                    <p:nvSpPr>
                                      <p:cNvPr id="4620" name="Freeform 461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2D90BC7-BD5E-7949-B9FA-F98451B9024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381999" y="3433765"/>
                                        <a:ext cx="1752601" cy="60563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738313"/>
                                          <a:gd name="connsiteY0" fmla="*/ 0 h 624838"/>
                                          <a:gd name="connsiteX1" fmla="*/ 200025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4" fmla="*/ 1738313 w 1738313"/>
                                          <a:gd name="connsiteY4" fmla="*/ 557212 h 66234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0" fmla="*/ 0 w 1519238"/>
                                          <a:gd name="connsiteY0" fmla="*/ 0 h 625026"/>
                                          <a:gd name="connsiteX1" fmla="*/ 261938 w 1519238"/>
                                          <a:gd name="connsiteY1" fmla="*/ 495300 h 625026"/>
                                          <a:gd name="connsiteX2" fmla="*/ 933450 w 1519238"/>
                                          <a:gd name="connsiteY2" fmla="*/ 623887 h 625026"/>
                                          <a:gd name="connsiteX3" fmla="*/ 1519238 w 1519238"/>
                                          <a:gd name="connsiteY3" fmla="*/ 447674 h 625026"/>
                                          <a:gd name="connsiteX0" fmla="*/ 0 w 1562100"/>
                                          <a:gd name="connsiteY0" fmla="*/ 0 h 671511"/>
                                          <a:gd name="connsiteX1" fmla="*/ 261938 w 1562100"/>
                                          <a:gd name="connsiteY1" fmla="*/ 495300 h 671511"/>
                                          <a:gd name="connsiteX2" fmla="*/ 933450 w 1562100"/>
                                          <a:gd name="connsiteY2" fmla="*/ 623887 h 671511"/>
                                          <a:gd name="connsiteX3" fmla="*/ 1562100 w 1562100"/>
                                          <a:gd name="connsiteY3" fmla="*/ 671511 h 671511"/>
                                          <a:gd name="connsiteX0" fmla="*/ 0 w 1528763"/>
                                          <a:gd name="connsiteY0" fmla="*/ 0 h 624666"/>
                                          <a:gd name="connsiteX1" fmla="*/ 261938 w 1528763"/>
                                          <a:gd name="connsiteY1" fmla="*/ 495300 h 624666"/>
                                          <a:gd name="connsiteX2" fmla="*/ 933450 w 1528763"/>
                                          <a:gd name="connsiteY2" fmla="*/ 623887 h 624666"/>
                                          <a:gd name="connsiteX3" fmla="*/ 1528763 w 1528763"/>
                                          <a:gd name="connsiteY3" fmla="*/ 552449 h 624666"/>
                                          <a:gd name="connsiteX0" fmla="*/ 0 w 1119188"/>
                                          <a:gd name="connsiteY0" fmla="*/ 0 h 1871662"/>
                                          <a:gd name="connsiteX1" fmla="*/ 261938 w 1119188"/>
                                          <a:gd name="connsiteY1" fmla="*/ 495300 h 1871662"/>
                                          <a:gd name="connsiteX2" fmla="*/ 933450 w 1119188"/>
                                          <a:gd name="connsiteY2" fmla="*/ 623887 h 1871662"/>
                                          <a:gd name="connsiteX3" fmla="*/ 1119188 w 1119188"/>
                                          <a:gd name="connsiteY3" fmla="*/ 1871662 h 1871662"/>
                                          <a:gd name="connsiteX0" fmla="*/ 0 w 1144866"/>
                                          <a:gd name="connsiteY0" fmla="*/ 0 h 1871662"/>
                                          <a:gd name="connsiteX1" fmla="*/ 261938 w 1144866"/>
                                          <a:gd name="connsiteY1" fmla="*/ 495300 h 1871662"/>
                                          <a:gd name="connsiteX2" fmla="*/ 933450 w 1144866"/>
                                          <a:gd name="connsiteY2" fmla="*/ 623887 h 1871662"/>
                                          <a:gd name="connsiteX3" fmla="*/ 1119188 w 1144866"/>
                                          <a:gd name="connsiteY3" fmla="*/ 1871662 h 1871662"/>
                                          <a:gd name="connsiteX0" fmla="*/ 0 w 1126956"/>
                                          <a:gd name="connsiteY0" fmla="*/ 0 h 1871662"/>
                                          <a:gd name="connsiteX1" fmla="*/ 261938 w 1126956"/>
                                          <a:gd name="connsiteY1" fmla="*/ 495300 h 1871662"/>
                                          <a:gd name="connsiteX2" fmla="*/ 933450 w 1126956"/>
                                          <a:gd name="connsiteY2" fmla="*/ 623887 h 1871662"/>
                                          <a:gd name="connsiteX3" fmla="*/ 1119188 w 1126956"/>
                                          <a:gd name="connsiteY3" fmla="*/ 1871662 h 1871662"/>
                                          <a:gd name="connsiteX0" fmla="*/ 0 w 1725404"/>
                                          <a:gd name="connsiteY0" fmla="*/ 0 h 623974"/>
                                          <a:gd name="connsiteX1" fmla="*/ 261938 w 1725404"/>
                                          <a:gd name="connsiteY1" fmla="*/ 495300 h 623974"/>
                                          <a:gd name="connsiteX2" fmla="*/ 933450 w 1725404"/>
                                          <a:gd name="connsiteY2" fmla="*/ 623887 h 623974"/>
                                          <a:gd name="connsiteX3" fmla="*/ 1724026 w 1725404"/>
                                          <a:gd name="connsiteY3" fmla="*/ 538162 h 623974"/>
                                          <a:gd name="connsiteX0" fmla="*/ 0 w 1724026"/>
                                          <a:gd name="connsiteY0" fmla="*/ 0 h 624027"/>
                                          <a:gd name="connsiteX1" fmla="*/ 261938 w 1724026"/>
                                          <a:gd name="connsiteY1" fmla="*/ 495300 h 624027"/>
                                          <a:gd name="connsiteX2" fmla="*/ 933450 w 1724026"/>
                                          <a:gd name="connsiteY2" fmla="*/ 623887 h 624027"/>
                                          <a:gd name="connsiteX3" fmla="*/ 1724026 w 1724026"/>
                                          <a:gd name="connsiteY3" fmla="*/ 538162 h 624027"/>
                                          <a:gd name="connsiteX0" fmla="*/ 0 w 1724026"/>
                                          <a:gd name="connsiteY0" fmla="*/ 0 h 690525"/>
                                          <a:gd name="connsiteX1" fmla="*/ 261938 w 1724026"/>
                                          <a:gd name="connsiteY1" fmla="*/ 495300 h 690525"/>
                                          <a:gd name="connsiteX2" fmla="*/ 933450 w 1724026"/>
                                          <a:gd name="connsiteY2" fmla="*/ 623887 h 690525"/>
                                          <a:gd name="connsiteX3" fmla="*/ 1724026 w 1724026"/>
                                          <a:gd name="connsiteY3" fmla="*/ 538162 h 690525"/>
                                          <a:gd name="connsiteX0" fmla="*/ 0 w 1752601"/>
                                          <a:gd name="connsiteY0" fmla="*/ 0 h 624605"/>
                                          <a:gd name="connsiteX1" fmla="*/ 261938 w 1752601"/>
                                          <a:gd name="connsiteY1" fmla="*/ 495300 h 624605"/>
                                          <a:gd name="connsiteX2" fmla="*/ 933450 w 1752601"/>
                                          <a:gd name="connsiteY2" fmla="*/ 623887 h 624605"/>
                                          <a:gd name="connsiteX3" fmla="*/ 1752601 w 1752601"/>
                                          <a:gd name="connsiteY3" fmla="*/ 585787 h 624605"/>
                                          <a:gd name="connsiteX0" fmla="*/ 0 w 1752601"/>
                                          <a:gd name="connsiteY0" fmla="*/ 0 h 687064"/>
                                          <a:gd name="connsiteX1" fmla="*/ 261938 w 1752601"/>
                                          <a:gd name="connsiteY1" fmla="*/ 495300 h 687064"/>
                                          <a:gd name="connsiteX2" fmla="*/ 933450 w 1752601"/>
                                          <a:gd name="connsiteY2" fmla="*/ 623887 h 687064"/>
                                          <a:gd name="connsiteX3" fmla="*/ 1752601 w 1752601"/>
                                          <a:gd name="connsiteY3" fmla="*/ 585787 h 687064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3305"/>
                                          <a:gd name="connsiteX1" fmla="*/ 261938 w 1752601"/>
                                          <a:gd name="connsiteY1" fmla="*/ 495300 h 683305"/>
                                          <a:gd name="connsiteX2" fmla="*/ 933450 w 1752601"/>
                                          <a:gd name="connsiteY2" fmla="*/ 623887 h 683305"/>
                                          <a:gd name="connsiteX3" fmla="*/ 1752601 w 1752601"/>
                                          <a:gd name="connsiteY3" fmla="*/ 585787 h 683305"/>
                                          <a:gd name="connsiteX0" fmla="*/ 0 w 1752601"/>
                                          <a:gd name="connsiteY0" fmla="*/ 0 h 677082"/>
                                          <a:gd name="connsiteX1" fmla="*/ 261938 w 1752601"/>
                                          <a:gd name="connsiteY1" fmla="*/ 495300 h 677082"/>
                                          <a:gd name="connsiteX2" fmla="*/ 933450 w 1752601"/>
                                          <a:gd name="connsiteY2" fmla="*/ 623887 h 677082"/>
                                          <a:gd name="connsiteX3" fmla="*/ 1752601 w 1752601"/>
                                          <a:gd name="connsiteY3" fmla="*/ 585787 h 677082"/>
                                          <a:gd name="connsiteX0" fmla="*/ 0 w 1752601"/>
                                          <a:gd name="connsiteY0" fmla="*/ 0 h 623887"/>
                                          <a:gd name="connsiteX1" fmla="*/ 933450 w 1752601"/>
                                          <a:gd name="connsiteY1" fmla="*/ 623887 h 623887"/>
                                          <a:gd name="connsiteX2" fmla="*/ 1752601 w 1752601"/>
                                          <a:gd name="connsiteY2" fmla="*/ 585787 h 623887"/>
                                          <a:gd name="connsiteX0" fmla="*/ 0 w 1752601"/>
                                          <a:gd name="connsiteY0" fmla="*/ 0 h 645616"/>
                                          <a:gd name="connsiteX1" fmla="*/ 933450 w 1752601"/>
                                          <a:gd name="connsiteY1" fmla="*/ 623887 h 645616"/>
                                          <a:gd name="connsiteX2" fmla="*/ 1752601 w 1752601"/>
                                          <a:gd name="connsiteY2" fmla="*/ 585787 h 645616"/>
                                          <a:gd name="connsiteX0" fmla="*/ 0 w 1752601"/>
                                          <a:gd name="connsiteY0" fmla="*/ 0 h 660981"/>
                                          <a:gd name="connsiteX1" fmla="*/ 933450 w 1752601"/>
                                          <a:gd name="connsiteY1" fmla="*/ 623887 h 660981"/>
                                          <a:gd name="connsiteX2" fmla="*/ 1752601 w 1752601"/>
                                          <a:gd name="connsiteY2" fmla="*/ 585787 h 660981"/>
                                          <a:gd name="connsiteX0" fmla="*/ 0 w 1752601"/>
                                          <a:gd name="connsiteY0" fmla="*/ 0 h 715792"/>
                                          <a:gd name="connsiteX1" fmla="*/ 704850 w 1752601"/>
                                          <a:gd name="connsiteY1" fmla="*/ 681037 h 715792"/>
                                          <a:gd name="connsiteX2" fmla="*/ 1752601 w 1752601"/>
                                          <a:gd name="connsiteY2" fmla="*/ 585787 h 715792"/>
                                          <a:gd name="connsiteX0" fmla="*/ 0 w 1752601"/>
                                          <a:gd name="connsiteY0" fmla="*/ 0 h 687313"/>
                                          <a:gd name="connsiteX1" fmla="*/ 704850 w 1752601"/>
                                          <a:gd name="connsiteY1" fmla="*/ 681037 h 687313"/>
                                          <a:gd name="connsiteX2" fmla="*/ 1752601 w 1752601"/>
                                          <a:gd name="connsiteY2" fmla="*/ 585787 h 687313"/>
                                          <a:gd name="connsiteX0" fmla="*/ 0 w 1752601"/>
                                          <a:gd name="connsiteY0" fmla="*/ 0 h 710671"/>
                                          <a:gd name="connsiteX1" fmla="*/ 704850 w 1752601"/>
                                          <a:gd name="connsiteY1" fmla="*/ 681037 h 710671"/>
                                          <a:gd name="connsiteX2" fmla="*/ 1752601 w 1752601"/>
                                          <a:gd name="connsiteY2" fmla="*/ 585787 h 710671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23318"/>
                                          <a:gd name="connsiteX1" fmla="*/ 704850 w 1752601"/>
                                          <a:gd name="connsiteY1" fmla="*/ 604837 h 623318"/>
                                          <a:gd name="connsiteX2" fmla="*/ 1752601 w 1752601"/>
                                          <a:gd name="connsiteY2" fmla="*/ 509587 h 623318"/>
                                          <a:gd name="connsiteX0" fmla="*/ 0 w 1752601"/>
                                          <a:gd name="connsiteY0" fmla="*/ 0 h 609861"/>
                                          <a:gd name="connsiteX1" fmla="*/ 704850 w 1752601"/>
                                          <a:gd name="connsiteY1" fmla="*/ 604837 h 609861"/>
                                          <a:gd name="connsiteX2" fmla="*/ 1752601 w 1752601"/>
                                          <a:gd name="connsiteY2" fmla="*/ 509587 h 609861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2009"/>
                                          <a:gd name="connsiteX1" fmla="*/ 704850 w 1752601"/>
                                          <a:gd name="connsiteY1" fmla="*/ 604837 h 622009"/>
                                          <a:gd name="connsiteX2" fmla="*/ 1752601 w 1752601"/>
                                          <a:gd name="connsiteY2" fmla="*/ 509587 h 622009"/>
                                          <a:gd name="connsiteX0" fmla="*/ 0 w 1752601"/>
                                          <a:gd name="connsiteY0" fmla="*/ 0 h 623876"/>
                                          <a:gd name="connsiteX1" fmla="*/ 704850 w 1752601"/>
                                          <a:gd name="connsiteY1" fmla="*/ 604837 h 623876"/>
                                          <a:gd name="connsiteX2" fmla="*/ 1752601 w 1752601"/>
                                          <a:gd name="connsiteY2" fmla="*/ 509587 h 623876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10958"/>
                                          <a:gd name="connsiteX1" fmla="*/ 704850 w 1752601"/>
                                          <a:gd name="connsiteY1" fmla="*/ 604837 h 610958"/>
                                          <a:gd name="connsiteX2" fmla="*/ 1752601 w 1752601"/>
                                          <a:gd name="connsiteY2" fmla="*/ 509587 h 610958"/>
                                          <a:gd name="connsiteX0" fmla="*/ 0 w 1752601"/>
                                          <a:gd name="connsiteY0" fmla="*/ 0 h 614413"/>
                                          <a:gd name="connsiteX1" fmla="*/ 704850 w 1752601"/>
                                          <a:gd name="connsiteY1" fmla="*/ 604837 h 614413"/>
                                          <a:gd name="connsiteX2" fmla="*/ 1752601 w 1752601"/>
                                          <a:gd name="connsiteY2" fmla="*/ 509587 h 614413"/>
                                          <a:gd name="connsiteX0" fmla="*/ 0 w 1752601"/>
                                          <a:gd name="connsiteY0" fmla="*/ 0 h 605639"/>
                                          <a:gd name="connsiteX1" fmla="*/ 704850 w 1752601"/>
                                          <a:gd name="connsiteY1" fmla="*/ 604837 h 605639"/>
                                          <a:gd name="connsiteX2" fmla="*/ 1752601 w 1752601"/>
                                          <a:gd name="connsiteY2" fmla="*/ 509587 h 60563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752601" h="605639">
                                            <a:moveTo>
                                              <a:pt x="0" y="0"/>
                                            </a:moveTo>
                                            <a:cubicBezTo>
                                              <a:pt x="180223" y="573841"/>
                                              <a:pt x="503279" y="612670"/>
                                              <a:pt x="704850" y="604837"/>
                                            </a:cubicBezTo>
                                            <a:cubicBezTo>
                                              <a:pt x="906421" y="597004"/>
                                              <a:pt x="1218206" y="215511"/>
                                              <a:pt x="1752601" y="50958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21" name="Oval 462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8FB474D-0580-864C-8A1D-AD187B1C55C6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8326282" y="3359616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17" name="Freeform 4616">
                                      <a:extLst>
                                        <a:ext uri="{FF2B5EF4-FFF2-40B4-BE49-F238E27FC236}">
                                          <a16:creationId xmlns:a16="http://schemas.microsoft.com/office/drawing/2014/main" id="{5A26BB3F-E64E-AF4D-99B3-77547F2185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263002" y="4056236"/>
                                      <a:ext cx="573466" cy="1065088"/>
                                    </a:xfrm>
                                    <a:custGeom>
                                      <a:avLst/>
                                      <a:gdLst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5866"/>
                                        <a:gd name="connsiteY0" fmla="*/ 0 h 691764"/>
                                        <a:gd name="connsiteX1" fmla="*/ 471114 w 505866"/>
                                        <a:gd name="connsiteY1" fmla="*/ 260405 h 691764"/>
                                        <a:gd name="connsiteX2" fmla="*/ 421419 w 505866"/>
                                        <a:gd name="connsiteY2" fmla="*/ 554604 h 691764"/>
                                        <a:gd name="connsiteX3" fmla="*/ 0 w 505866"/>
                                        <a:gd name="connsiteY3" fmla="*/ 691764 h 691764"/>
                                        <a:gd name="connsiteX0" fmla="*/ 15903 w 517316"/>
                                        <a:gd name="connsiteY0" fmla="*/ 0 h 691764"/>
                                        <a:gd name="connsiteX1" fmla="*/ 471114 w 517316"/>
                                        <a:gd name="connsiteY1" fmla="*/ 260405 h 691764"/>
                                        <a:gd name="connsiteX2" fmla="*/ 421419 w 517316"/>
                                        <a:gd name="connsiteY2" fmla="*/ 554604 h 691764"/>
                                        <a:gd name="connsiteX3" fmla="*/ 0 w 517316"/>
                                        <a:gd name="connsiteY3" fmla="*/ 691764 h 691764"/>
                                        <a:gd name="connsiteX0" fmla="*/ 19879 w 505573"/>
                                        <a:gd name="connsiteY0" fmla="*/ 0 h 663934"/>
                                        <a:gd name="connsiteX1" fmla="*/ 471114 w 505573"/>
                                        <a:gd name="connsiteY1" fmla="*/ 232575 h 663934"/>
                                        <a:gd name="connsiteX2" fmla="*/ 421419 w 505573"/>
                                        <a:gd name="connsiteY2" fmla="*/ 526774 h 663934"/>
                                        <a:gd name="connsiteX3" fmla="*/ 0 w 505573"/>
                                        <a:gd name="connsiteY3" fmla="*/ 663934 h 663934"/>
                                        <a:gd name="connsiteX0" fmla="*/ 19879 w 504091"/>
                                        <a:gd name="connsiteY0" fmla="*/ 0 h 663934"/>
                                        <a:gd name="connsiteX1" fmla="*/ 469126 w 504091"/>
                                        <a:gd name="connsiteY1" fmla="*/ 262392 h 663934"/>
                                        <a:gd name="connsiteX2" fmla="*/ 421419 w 504091"/>
                                        <a:gd name="connsiteY2" fmla="*/ 526774 h 663934"/>
                                        <a:gd name="connsiteX3" fmla="*/ 0 w 504091"/>
                                        <a:gd name="connsiteY3" fmla="*/ 663934 h 663934"/>
                                        <a:gd name="connsiteX0" fmla="*/ 19879 w 518234"/>
                                        <a:gd name="connsiteY0" fmla="*/ 0 h 663934"/>
                                        <a:gd name="connsiteX1" fmla="*/ 469126 w 518234"/>
                                        <a:gd name="connsiteY1" fmla="*/ 262392 h 663934"/>
                                        <a:gd name="connsiteX2" fmla="*/ 421419 w 518234"/>
                                        <a:gd name="connsiteY2" fmla="*/ 526774 h 663934"/>
                                        <a:gd name="connsiteX3" fmla="*/ 0 w 518234"/>
                                        <a:gd name="connsiteY3" fmla="*/ 663934 h 663934"/>
                                        <a:gd name="connsiteX0" fmla="*/ 19879 w 530997"/>
                                        <a:gd name="connsiteY0" fmla="*/ 0 h 663934"/>
                                        <a:gd name="connsiteX1" fmla="*/ 469126 w 530997"/>
                                        <a:gd name="connsiteY1" fmla="*/ 262392 h 663934"/>
                                        <a:gd name="connsiteX2" fmla="*/ 421419 w 530997"/>
                                        <a:gd name="connsiteY2" fmla="*/ 526774 h 663934"/>
                                        <a:gd name="connsiteX3" fmla="*/ 0 w 530997"/>
                                        <a:gd name="connsiteY3" fmla="*/ 663934 h 663934"/>
                                        <a:gd name="connsiteX0" fmla="*/ 19879 w 538612"/>
                                        <a:gd name="connsiteY0" fmla="*/ 0 h 663934"/>
                                        <a:gd name="connsiteX1" fmla="*/ 469126 w 538612"/>
                                        <a:gd name="connsiteY1" fmla="*/ 262392 h 663934"/>
                                        <a:gd name="connsiteX2" fmla="*/ 421419 w 538612"/>
                                        <a:gd name="connsiteY2" fmla="*/ 526774 h 663934"/>
                                        <a:gd name="connsiteX3" fmla="*/ 0 w 538612"/>
                                        <a:gd name="connsiteY3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0 w 488961"/>
                                        <a:gd name="connsiteY0" fmla="*/ 0 h 1101256"/>
                                        <a:gd name="connsiteX1" fmla="*/ 449247 w 488961"/>
                                        <a:gd name="connsiteY1" fmla="*/ 262392 h 1101256"/>
                                        <a:gd name="connsiteX2" fmla="*/ 401540 w 488961"/>
                                        <a:gd name="connsiteY2" fmla="*/ 526774 h 1101256"/>
                                        <a:gd name="connsiteX3" fmla="*/ 84808 w 488961"/>
                                        <a:gd name="connsiteY3" fmla="*/ 640552 h 1101256"/>
                                        <a:gd name="connsiteX4" fmla="*/ 413467 w 488961"/>
                                        <a:gd name="connsiteY4" fmla="*/ 1101256 h 1101256"/>
                                        <a:gd name="connsiteX0" fmla="*/ 42421 w 536363"/>
                                        <a:gd name="connsiteY0" fmla="*/ 0 h 1101256"/>
                                        <a:gd name="connsiteX1" fmla="*/ 491668 w 536363"/>
                                        <a:gd name="connsiteY1" fmla="*/ 262392 h 1101256"/>
                                        <a:gd name="connsiteX2" fmla="*/ 443961 w 536363"/>
                                        <a:gd name="connsiteY2" fmla="*/ 526774 h 1101256"/>
                                        <a:gd name="connsiteX3" fmla="*/ 8 w 536363"/>
                                        <a:gd name="connsiteY3" fmla="*/ 718077 h 1101256"/>
                                        <a:gd name="connsiteX4" fmla="*/ 455888 w 536363"/>
                                        <a:gd name="connsiteY4" fmla="*/ 1101256 h 1101256"/>
                                        <a:gd name="connsiteX0" fmla="*/ 42421 w 527593"/>
                                        <a:gd name="connsiteY0" fmla="*/ 0 h 1101256"/>
                                        <a:gd name="connsiteX1" fmla="*/ 491668 w 527593"/>
                                        <a:gd name="connsiteY1" fmla="*/ 262392 h 1101256"/>
                                        <a:gd name="connsiteX2" fmla="*/ 443961 w 527593"/>
                                        <a:gd name="connsiteY2" fmla="*/ 526774 h 1101256"/>
                                        <a:gd name="connsiteX3" fmla="*/ 8 w 527593"/>
                                        <a:gd name="connsiteY3" fmla="*/ 718077 h 1101256"/>
                                        <a:gd name="connsiteX4" fmla="*/ 455888 w 527593"/>
                                        <a:gd name="connsiteY4" fmla="*/ 1101256 h 1101256"/>
                                        <a:gd name="connsiteX0" fmla="*/ 42421 w 528547"/>
                                        <a:gd name="connsiteY0" fmla="*/ 0 h 1101256"/>
                                        <a:gd name="connsiteX1" fmla="*/ 491668 w 528547"/>
                                        <a:gd name="connsiteY1" fmla="*/ 262392 h 1101256"/>
                                        <a:gd name="connsiteX2" fmla="*/ 443961 w 528547"/>
                                        <a:gd name="connsiteY2" fmla="*/ 526774 h 1101256"/>
                                        <a:gd name="connsiteX3" fmla="*/ 8 w 528547"/>
                                        <a:gd name="connsiteY3" fmla="*/ 718077 h 1101256"/>
                                        <a:gd name="connsiteX4" fmla="*/ 455888 w 528547"/>
                                        <a:gd name="connsiteY4" fmla="*/ 1101256 h 1101256"/>
                                        <a:gd name="connsiteX0" fmla="*/ 42421 w 533332"/>
                                        <a:gd name="connsiteY0" fmla="*/ 0 h 1101256"/>
                                        <a:gd name="connsiteX1" fmla="*/ 491668 w 533332"/>
                                        <a:gd name="connsiteY1" fmla="*/ 262392 h 1101256"/>
                                        <a:gd name="connsiteX2" fmla="*/ 443961 w 533332"/>
                                        <a:gd name="connsiteY2" fmla="*/ 526774 h 1101256"/>
                                        <a:gd name="connsiteX3" fmla="*/ 8 w 533332"/>
                                        <a:gd name="connsiteY3" fmla="*/ 718077 h 1101256"/>
                                        <a:gd name="connsiteX4" fmla="*/ 455888 w 533332"/>
                                        <a:gd name="connsiteY4" fmla="*/ 1101256 h 1101256"/>
                                        <a:gd name="connsiteX0" fmla="*/ 42993 w 533904"/>
                                        <a:gd name="connsiteY0" fmla="*/ 0 h 1101256"/>
                                        <a:gd name="connsiteX1" fmla="*/ 492240 w 533904"/>
                                        <a:gd name="connsiteY1" fmla="*/ 262392 h 1101256"/>
                                        <a:gd name="connsiteX2" fmla="*/ 444533 w 533904"/>
                                        <a:gd name="connsiteY2" fmla="*/ 526774 h 1101256"/>
                                        <a:gd name="connsiteX3" fmla="*/ 580 w 533904"/>
                                        <a:gd name="connsiteY3" fmla="*/ 718077 h 1101256"/>
                                        <a:gd name="connsiteX4" fmla="*/ 456460 w 533904"/>
                                        <a:gd name="connsiteY4" fmla="*/ 1101256 h 1101256"/>
                                        <a:gd name="connsiteX0" fmla="*/ 42432 w 533343"/>
                                        <a:gd name="connsiteY0" fmla="*/ 0 h 1101256"/>
                                        <a:gd name="connsiteX1" fmla="*/ 491679 w 533343"/>
                                        <a:gd name="connsiteY1" fmla="*/ 262392 h 1101256"/>
                                        <a:gd name="connsiteX2" fmla="*/ 443972 w 533343"/>
                                        <a:gd name="connsiteY2" fmla="*/ 526774 h 1101256"/>
                                        <a:gd name="connsiteX3" fmla="*/ 19 w 533343"/>
                                        <a:gd name="connsiteY3" fmla="*/ 718077 h 1101256"/>
                                        <a:gd name="connsiteX4" fmla="*/ 455899 w 533343"/>
                                        <a:gd name="connsiteY4" fmla="*/ 1101256 h 1101256"/>
                                        <a:gd name="connsiteX0" fmla="*/ 40617 w 530513"/>
                                        <a:gd name="connsiteY0" fmla="*/ 0 h 1101256"/>
                                        <a:gd name="connsiteX1" fmla="*/ 489864 w 530513"/>
                                        <a:gd name="connsiteY1" fmla="*/ 262392 h 1101256"/>
                                        <a:gd name="connsiteX2" fmla="*/ 442157 w 530513"/>
                                        <a:gd name="connsiteY2" fmla="*/ 526774 h 1101256"/>
                                        <a:gd name="connsiteX3" fmla="*/ 19 w 530513"/>
                                        <a:gd name="connsiteY3" fmla="*/ 739927 h 1101256"/>
                                        <a:gd name="connsiteX4" fmla="*/ 454084 w 530513"/>
                                        <a:gd name="connsiteY4" fmla="*/ 1101256 h 1101256"/>
                                        <a:gd name="connsiteX0" fmla="*/ 40617 w 540890"/>
                                        <a:gd name="connsiteY0" fmla="*/ 0 h 1101256"/>
                                        <a:gd name="connsiteX1" fmla="*/ 489864 w 540890"/>
                                        <a:gd name="connsiteY1" fmla="*/ 262392 h 1101256"/>
                                        <a:gd name="connsiteX2" fmla="*/ 442157 w 540890"/>
                                        <a:gd name="connsiteY2" fmla="*/ 526774 h 1101256"/>
                                        <a:gd name="connsiteX3" fmla="*/ 19 w 540890"/>
                                        <a:gd name="connsiteY3" fmla="*/ 739927 h 1101256"/>
                                        <a:gd name="connsiteX4" fmla="*/ 454084 w 540890"/>
                                        <a:gd name="connsiteY4" fmla="*/ 1101256 h 1101256"/>
                                        <a:gd name="connsiteX0" fmla="*/ 40617 w 541464"/>
                                        <a:gd name="connsiteY0" fmla="*/ 0 h 1101256"/>
                                        <a:gd name="connsiteX1" fmla="*/ 489864 w 541464"/>
                                        <a:gd name="connsiteY1" fmla="*/ 262392 h 1101256"/>
                                        <a:gd name="connsiteX2" fmla="*/ 442157 w 541464"/>
                                        <a:gd name="connsiteY2" fmla="*/ 526774 h 1101256"/>
                                        <a:gd name="connsiteX3" fmla="*/ 19 w 541464"/>
                                        <a:gd name="connsiteY3" fmla="*/ 739927 h 1101256"/>
                                        <a:gd name="connsiteX4" fmla="*/ 454084 w 541464"/>
                                        <a:gd name="connsiteY4" fmla="*/ 1101256 h 1101256"/>
                                        <a:gd name="connsiteX0" fmla="*/ 40617 w 528712"/>
                                        <a:gd name="connsiteY0" fmla="*/ 0 h 1101256"/>
                                        <a:gd name="connsiteX1" fmla="*/ 489864 w 528712"/>
                                        <a:gd name="connsiteY1" fmla="*/ 262392 h 1101256"/>
                                        <a:gd name="connsiteX2" fmla="*/ 442157 w 528712"/>
                                        <a:gd name="connsiteY2" fmla="*/ 526774 h 1101256"/>
                                        <a:gd name="connsiteX3" fmla="*/ 19 w 528712"/>
                                        <a:gd name="connsiteY3" fmla="*/ 739927 h 1101256"/>
                                        <a:gd name="connsiteX4" fmla="*/ 454084 w 528712"/>
                                        <a:gd name="connsiteY4" fmla="*/ 1101256 h 1101256"/>
                                        <a:gd name="connsiteX0" fmla="*/ 40617 w 522277"/>
                                        <a:gd name="connsiteY0" fmla="*/ 0 h 1101256"/>
                                        <a:gd name="connsiteX1" fmla="*/ 489864 w 522277"/>
                                        <a:gd name="connsiteY1" fmla="*/ 262392 h 1101256"/>
                                        <a:gd name="connsiteX2" fmla="*/ 442157 w 522277"/>
                                        <a:gd name="connsiteY2" fmla="*/ 526774 h 1101256"/>
                                        <a:gd name="connsiteX3" fmla="*/ 19 w 522277"/>
                                        <a:gd name="connsiteY3" fmla="*/ 739927 h 1101256"/>
                                        <a:gd name="connsiteX4" fmla="*/ 454084 w 522277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754 w 524827"/>
                                        <a:gd name="connsiteY0" fmla="*/ 0 h 1008392"/>
                                        <a:gd name="connsiteX1" fmla="*/ 490001 w 524827"/>
                                        <a:gd name="connsiteY1" fmla="*/ 262392 h 1008392"/>
                                        <a:gd name="connsiteX2" fmla="*/ 442294 w 524827"/>
                                        <a:gd name="connsiteY2" fmla="*/ 526774 h 1008392"/>
                                        <a:gd name="connsiteX3" fmla="*/ 156 w 524827"/>
                                        <a:gd name="connsiteY3" fmla="*/ 739927 h 1008392"/>
                                        <a:gd name="connsiteX4" fmla="*/ 495964 w 524827"/>
                                        <a:gd name="connsiteY4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22959"/>
                                        <a:gd name="connsiteX1" fmla="*/ 449247 w 482669"/>
                                        <a:gd name="connsiteY1" fmla="*/ 262392 h 1022959"/>
                                        <a:gd name="connsiteX2" fmla="*/ 401540 w 482669"/>
                                        <a:gd name="connsiteY2" fmla="*/ 526774 h 1022959"/>
                                        <a:gd name="connsiteX3" fmla="*/ 38390 w 482669"/>
                                        <a:gd name="connsiteY3" fmla="*/ 669087 h 1022959"/>
                                        <a:gd name="connsiteX4" fmla="*/ 108228 w 482669"/>
                                        <a:gd name="connsiteY4" fmla="*/ 858282 h 1022959"/>
                                        <a:gd name="connsiteX5" fmla="*/ 442505 w 482669"/>
                                        <a:gd name="connsiteY5" fmla="*/ 1022959 h 1022959"/>
                                        <a:gd name="connsiteX0" fmla="*/ 0 w 482669"/>
                                        <a:gd name="connsiteY0" fmla="*/ 0 h 955588"/>
                                        <a:gd name="connsiteX1" fmla="*/ 449247 w 482669"/>
                                        <a:gd name="connsiteY1" fmla="*/ 262392 h 955588"/>
                                        <a:gd name="connsiteX2" fmla="*/ 401540 w 482669"/>
                                        <a:gd name="connsiteY2" fmla="*/ 526774 h 955588"/>
                                        <a:gd name="connsiteX3" fmla="*/ 38390 w 482669"/>
                                        <a:gd name="connsiteY3" fmla="*/ 669087 h 955588"/>
                                        <a:gd name="connsiteX4" fmla="*/ 108228 w 482669"/>
                                        <a:gd name="connsiteY4" fmla="*/ 858282 h 955588"/>
                                        <a:gd name="connsiteX5" fmla="*/ 340867 w 482669"/>
                                        <a:gd name="connsiteY5" fmla="*/ 955588 h 955588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2092"/>
                                        <a:gd name="connsiteX1" fmla="*/ 449247 w 482669"/>
                                        <a:gd name="connsiteY1" fmla="*/ 262392 h 1052092"/>
                                        <a:gd name="connsiteX2" fmla="*/ 401540 w 482669"/>
                                        <a:gd name="connsiteY2" fmla="*/ 526774 h 1052092"/>
                                        <a:gd name="connsiteX3" fmla="*/ 38390 w 482669"/>
                                        <a:gd name="connsiteY3" fmla="*/ 669087 h 1052092"/>
                                        <a:gd name="connsiteX4" fmla="*/ 108228 w 482669"/>
                                        <a:gd name="connsiteY4" fmla="*/ 858282 h 1052092"/>
                                        <a:gd name="connsiteX5" fmla="*/ 457024 w 482669"/>
                                        <a:gd name="connsiteY5" fmla="*/ 1052092 h 1052092"/>
                                        <a:gd name="connsiteX0" fmla="*/ 0 w 482669"/>
                                        <a:gd name="connsiteY0" fmla="*/ 0 h 1037525"/>
                                        <a:gd name="connsiteX1" fmla="*/ 449247 w 482669"/>
                                        <a:gd name="connsiteY1" fmla="*/ 262392 h 1037525"/>
                                        <a:gd name="connsiteX2" fmla="*/ 401540 w 482669"/>
                                        <a:gd name="connsiteY2" fmla="*/ 526774 h 1037525"/>
                                        <a:gd name="connsiteX3" fmla="*/ 38390 w 482669"/>
                                        <a:gd name="connsiteY3" fmla="*/ 669087 h 1037525"/>
                                        <a:gd name="connsiteX4" fmla="*/ 108228 w 482669"/>
                                        <a:gd name="connsiteY4" fmla="*/ 858282 h 1037525"/>
                                        <a:gd name="connsiteX5" fmla="*/ 471544 w 482669"/>
                                        <a:gd name="connsiteY5" fmla="*/ 1037525 h 1037525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95523 w 483524"/>
                                        <a:gd name="connsiteY4" fmla="*/ 863744 h 1044809"/>
                                        <a:gd name="connsiteX5" fmla="*/ 449764 w 483524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91830"/>
                                        <a:gd name="connsiteY0" fmla="*/ 0 h 1044809"/>
                                        <a:gd name="connsiteX1" fmla="*/ 449247 w 491830"/>
                                        <a:gd name="connsiteY1" fmla="*/ 262392 h 1044809"/>
                                        <a:gd name="connsiteX2" fmla="*/ 401540 w 491830"/>
                                        <a:gd name="connsiteY2" fmla="*/ 526774 h 1044809"/>
                                        <a:gd name="connsiteX3" fmla="*/ 38390 w 491830"/>
                                        <a:gd name="connsiteY3" fmla="*/ 690937 h 1044809"/>
                                        <a:gd name="connsiteX4" fmla="*/ 184455 w 491830"/>
                                        <a:gd name="connsiteY4" fmla="*/ 892877 h 1044809"/>
                                        <a:gd name="connsiteX5" fmla="*/ 449764 w 49183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09146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27355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78412 w 606219"/>
                                        <a:gd name="connsiteY0" fmla="*/ 0 h 1095792"/>
                                        <a:gd name="connsiteX1" fmla="*/ 527659 w 606219"/>
                                        <a:gd name="connsiteY1" fmla="*/ 262392 h 1095792"/>
                                        <a:gd name="connsiteX2" fmla="*/ 479952 w 606219"/>
                                        <a:gd name="connsiteY2" fmla="*/ 526774 h 1095792"/>
                                        <a:gd name="connsiteX3" fmla="*/ 7904 w 606219"/>
                                        <a:gd name="connsiteY3" fmla="*/ 696400 h 1095792"/>
                                        <a:gd name="connsiteX4" fmla="*/ 262867 w 606219"/>
                                        <a:gd name="connsiteY4" fmla="*/ 892877 h 1095792"/>
                                        <a:gd name="connsiteX5" fmla="*/ 606219 w 60621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522969 w 601529"/>
                                        <a:gd name="connsiteY1" fmla="*/ 262392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495744 w 601529"/>
                                        <a:gd name="connsiteY1" fmla="*/ 309734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82796 w 601529"/>
                                        <a:gd name="connsiteY0" fmla="*/ 0 h 1032063"/>
                                        <a:gd name="connsiteX1" fmla="*/ 495744 w 601529"/>
                                        <a:gd name="connsiteY1" fmla="*/ 246005 h 1032063"/>
                                        <a:gd name="connsiteX2" fmla="*/ 437149 w 601529"/>
                                        <a:gd name="connsiteY2" fmla="*/ 441195 h 1032063"/>
                                        <a:gd name="connsiteX3" fmla="*/ 3214 w 601529"/>
                                        <a:gd name="connsiteY3" fmla="*/ 632671 h 1032063"/>
                                        <a:gd name="connsiteX4" fmla="*/ 258177 w 601529"/>
                                        <a:gd name="connsiteY4" fmla="*/ 829148 h 1032063"/>
                                        <a:gd name="connsiteX5" fmla="*/ 601529 w 601529"/>
                                        <a:gd name="connsiteY5" fmla="*/ 1032063 h 1032063"/>
                                        <a:gd name="connsiteX0" fmla="*/ 82881 w 601614"/>
                                        <a:gd name="connsiteY0" fmla="*/ 0 h 1032063"/>
                                        <a:gd name="connsiteX1" fmla="*/ 495829 w 601614"/>
                                        <a:gd name="connsiteY1" fmla="*/ 246005 h 1032063"/>
                                        <a:gd name="connsiteX2" fmla="*/ 437234 w 601614"/>
                                        <a:gd name="connsiteY2" fmla="*/ 441195 h 1032063"/>
                                        <a:gd name="connsiteX3" fmla="*/ 3299 w 601614"/>
                                        <a:gd name="connsiteY3" fmla="*/ 632671 h 1032063"/>
                                        <a:gd name="connsiteX4" fmla="*/ 256448 w 601614"/>
                                        <a:gd name="connsiteY4" fmla="*/ 876489 h 1032063"/>
                                        <a:gd name="connsiteX5" fmla="*/ 601614 w 601614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676 w 524939"/>
                                        <a:gd name="connsiteY0" fmla="*/ 0 h 981080"/>
                                        <a:gd name="connsiteX1" fmla="*/ 495624 w 524939"/>
                                        <a:gd name="connsiteY1" fmla="*/ 246005 h 981080"/>
                                        <a:gd name="connsiteX2" fmla="*/ 437029 w 524939"/>
                                        <a:gd name="connsiteY2" fmla="*/ 441195 h 981080"/>
                                        <a:gd name="connsiteX3" fmla="*/ 3094 w 524939"/>
                                        <a:gd name="connsiteY3" fmla="*/ 632671 h 981080"/>
                                        <a:gd name="connsiteX4" fmla="*/ 256243 w 524939"/>
                                        <a:gd name="connsiteY4" fmla="*/ 876489 h 981080"/>
                                        <a:gd name="connsiteX5" fmla="*/ 516106 w 524939"/>
                                        <a:gd name="connsiteY5" fmla="*/ 981080 h 981080"/>
                                        <a:gd name="connsiteX0" fmla="*/ 82624 w 524887"/>
                                        <a:gd name="connsiteY0" fmla="*/ 0 h 973796"/>
                                        <a:gd name="connsiteX1" fmla="*/ 495572 w 524887"/>
                                        <a:gd name="connsiteY1" fmla="*/ 246005 h 973796"/>
                                        <a:gd name="connsiteX2" fmla="*/ 436977 w 524887"/>
                                        <a:gd name="connsiteY2" fmla="*/ 441195 h 973796"/>
                                        <a:gd name="connsiteX3" fmla="*/ 3042 w 524887"/>
                                        <a:gd name="connsiteY3" fmla="*/ 632671 h 973796"/>
                                        <a:gd name="connsiteX4" fmla="*/ 256191 w 524887"/>
                                        <a:gd name="connsiteY4" fmla="*/ 876489 h 973796"/>
                                        <a:gd name="connsiteX5" fmla="*/ 492461 w 524887"/>
                                        <a:gd name="connsiteY5" fmla="*/ 973796 h 973796"/>
                                        <a:gd name="connsiteX0" fmla="*/ 82505 w 524768"/>
                                        <a:gd name="connsiteY0" fmla="*/ 0 h 937379"/>
                                        <a:gd name="connsiteX1" fmla="*/ 495453 w 524768"/>
                                        <a:gd name="connsiteY1" fmla="*/ 246005 h 937379"/>
                                        <a:gd name="connsiteX2" fmla="*/ 436858 w 524768"/>
                                        <a:gd name="connsiteY2" fmla="*/ 441195 h 937379"/>
                                        <a:gd name="connsiteX3" fmla="*/ 2923 w 524768"/>
                                        <a:gd name="connsiteY3" fmla="*/ 632671 h 937379"/>
                                        <a:gd name="connsiteX4" fmla="*/ 256072 w 524768"/>
                                        <a:gd name="connsiteY4" fmla="*/ 876489 h 937379"/>
                                        <a:gd name="connsiteX5" fmla="*/ 436078 w 524768"/>
                                        <a:gd name="connsiteY5" fmla="*/ 937379 h 937379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79780 w 522043"/>
                                        <a:gd name="connsiteY0" fmla="*/ 0 h 970153"/>
                                        <a:gd name="connsiteX1" fmla="*/ 492728 w 522043"/>
                                        <a:gd name="connsiteY1" fmla="*/ 246005 h 970153"/>
                                        <a:gd name="connsiteX2" fmla="*/ 434133 w 522043"/>
                                        <a:gd name="connsiteY2" fmla="*/ 441195 h 970153"/>
                                        <a:gd name="connsiteX3" fmla="*/ 198 w 522043"/>
                                        <a:gd name="connsiteY3" fmla="*/ 632671 h 970153"/>
                                        <a:gd name="connsiteX4" fmla="*/ 493246 w 522043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158 w 527631"/>
                                        <a:gd name="connsiteY0" fmla="*/ 0 h 970153"/>
                                        <a:gd name="connsiteX1" fmla="*/ 498106 w 527631"/>
                                        <a:gd name="connsiteY1" fmla="*/ 246005 h 970153"/>
                                        <a:gd name="connsiteX2" fmla="*/ 439511 w 527631"/>
                                        <a:gd name="connsiteY2" fmla="*/ 441195 h 970153"/>
                                        <a:gd name="connsiteX3" fmla="*/ 131 w 527631"/>
                                        <a:gd name="connsiteY3" fmla="*/ 650879 h 970153"/>
                                        <a:gd name="connsiteX4" fmla="*/ 498624 w 527631"/>
                                        <a:gd name="connsiteY4" fmla="*/ 970153 h 970153"/>
                                        <a:gd name="connsiteX0" fmla="*/ 81529 w 523862"/>
                                        <a:gd name="connsiteY0" fmla="*/ 0 h 970153"/>
                                        <a:gd name="connsiteX1" fmla="*/ 494477 w 523862"/>
                                        <a:gd name="connsiteY1" fmla="*/ 246005 h 970153"/>
                                        <a:gd name="connsiteX2" fmla="*/ 435882 w 523862"/>
                                        <a:gd name="connsiteY2" fmla="*/ 441195 h 970153"/>
                                        <a:gd name="connsiteX3" fmla="*/ 132 w 523862"/>
                                        <a:gd name="connsiteY3" fmla="*/ 672729 h 970153"/>
                                        <a:gd name="connsiteX4" fmla="*/ 494995 w 523862"/>
                                        <a:gd name="connsiteY4" fmla="*/ 970153 h 970153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23593" h="975616">
                                          <a:moveTo>
                                            <a:pt x="85159" y="0"/>
                                          </a:moveTo>
                                          <a:cubicBezTo>
                                            <a:pt x="290683" y="107014"/>
                                            <a:pt x="436023" y="177025"/>
                                            <a:pt x="494477" y="251468"/>
                                          </a:cubicBezTo>
                                          <a:cubicBezTo>
                                            <a:pt x="552931" y="325911"/>
                                            <a:pt x="518273" y="375537"/>
                                            <a:pt x="435882" y="446658"/>
                                          </a:cubicBezTo>
                                          <a:cubicBezTo>
                                            <a:pt x="353491" y="517779"/>
                                            <a:pt x="-7905" y="562720"/>
                                            <a:pt x="132" y="678192"/>
                                          </a:cubicBezTo>
                                          <a:cubicBezTo>
                                            <a:pt x="8169" y="793664"/>
                                            <a:pt x="305159" y="912591"/>
                                            <a:pt x="494995" y="97561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618" name="Freeform 4617">
                                      <a:extLst>
                                        <a:ext uri="{FF2B5EF4-FFF2-40B4-BE49-F238E27FC236}">
                                          <a16:creationId xmlns:a16="http://schemas.microsoft.com/office/drawing/2014/main" id="{1A140229-105F-0846-9E72-CA48A26713D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199443" y="4304719"/>
                                      <a:ext cx="1105020" cy="339758"/>
                                    </a:xfrm>
                                    <a:custGeom>
                                      <a:avLst/>
                                      <a:gdLst>
                                        <a:gd name="connsiteX0" fmla="*/ 0 w 930303"/>
                                        <a:gd name="connsiteY0" fmla="*/ 235869 h 235869"/>
                                        <a:gd name="connsiteX1" fmla="*/ 369736 w 930303"/>
                                        <a:gd name="connsiteY1" fmla="*/ 3293 h 235869"/>
                                        <a:gd name="connsiteX2" fmla="*/ 930303 w 930303"/>
                                        <a:gd name="connsiteY2" fmla="*/ 120575 h 235869"/>
                                        <a:gd name="connsiteX0" fmla="*/ 0 w 930303"/>
                                        <a:gd name="connsiteY0" fmla="*/ 216945 h 216945"/>
                                        <a:gd name="connsiteX1" fmla="*/ 367748 w 930303"/>
                                        <a:gd name="connsiteY1" fmla="*/ 4247 h 216945"/>
                                        <a:gd name="connsiteX2" fmla="*/ 930303 w 930303"/>
                                        <a:gd name="connsiteY2" fmla="*/ 101651 h 216945"/>
                                        <a:gd name="connsiteX0" fmla="*/ 0 w 930303"/>
                                        <a:gd name="connsiteY0" fmla="*/ 235354 h 235354"/>
                                        <a:gd name="connsiteX1" fmla="*/ 367748 w 930303"/>
                                        <a:gd name="connsiteY1" fmla="*/ 22656 h 235354"/>
                                        <a:gd name="connsiteX2" fmla="*/ 930303 w 930303"/>
                                        <a:gd name="connsiteY2" fmla="*/ 120060 h 235354"/>
                                        <a:gd name="connsiteX0" fmla="*/ 0 w 926327"/>
                                        <a:gd name="connsiteY0" fmla="*/ 215124 h 215124"/>
                                        <a:gd name="connsiteX1" fmla="*/ 367748 w 926327"/>
                                        <a:gd name="connsiteY1" fmla="*/ 2426 h 215124"/>
                                        <a:gd name="connsiteX2" fmla="*/ 926327 w 926327"/>
                                        <a:gd name="connsiteY2" fmla="*/ 119708 h 215124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41149 h 241149"/>
                                        <a:gd name="connsiteX1" fmla="*/ 367748 w 926327"/>
                                        <a:gd name="connsiteY1" fmla="*/ 28451 h 241149"/>
                                        <a:gd name="connsiteX2" fmla="*/ 926327 w 926327"/>
                                        <a:gd name="connsiteY2" fmla="*/ 145733 h 241149"/>
                                        <a:gd name="connsiteX0" fmla="*/ 0 w 926327"/>
                                        <a:gd name="connsiteY0" fmla="*/ 241149 h 241376"/>
                                        <a:gd name="connsiteX1" fmla="*/ 367748 w 926327"/>
                                        <a:gd name="connsiteY1" fmla="*/ 28451 h 241376"/>
                                        <a:gd name="connsiteX2" fmla="*/ 926327 w 926327"/>
                                        <a:gd name="connsiteY2" fmla="*/ 145733 h 241376"/>
                                        <a:gd name="connsiteX0" fmla="*/ 0 w 972047"/>
                                        <a:gd name="connsiteY0" fmla="*/ 247611 h 247752"/>
                                        <a:gd name="connsiteX1" fmla="*/ 413468 w 972047"/>
                                        <a:gd name="connsiteY1" fmla="*/ 5096 h 247752"/>
                                        <a:gd name="connsiteX2" fmla="*/ 972047 w 972047"/>
                                        <a:gd name="connsiteY2" fmla="*/ 122378 h 247752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46206"/>
                                        <a:gd name="connsiteY0" fmla="*/ 302387 h 302387"/>
                                        <a:gd name="connsiteX1" fmla="*/ 387627 w 946206"/>
                                        <a:gd name="connsiteY1" fmla="*/ 8189 h 302387"/>
                                        <a:gd name="connsiteX2" fmla="*/ 946206 w 946206"/>
                                        <a:gd name="connsiteY2" fmla="*/ 125471 h 302387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51364 h 351364"/>
                                        <a:gd name="connsiteX1" fmla="*/ 387627 w 946206"/>
                                        <a:gd name="connsiteY1" fmla="*/ 57166 h 351364"/>
                                        <a:gd name="connsiteX2" fmla="*/ 946206 w 946206"/>
                                        <a:gd name="connsiteY2" fmla="*/ 174448 h 351364"/>
                                        <a:gd name="connsiteX0" fmla="*/ 0 w 946206"/>
                                        <a:gd name="connsiteY0" fmla="*/ 337386 h 337386"/>
                                        <a:gd name="connsiteX1" fmla="*/ 387627 w 946206"/>
                                        <a:gd name="connsiteY1" fmla="*/ 43188 h 337386"/>
                                        <a:gd name="connsiteX2" fmla="*/ 946206 w 946206"/>
                                        <a:gd name="connsiteY2" fmla="*/ 160470 h 337386"/>
                                        <a:gd name="connsiteX0" fmla="*/ 0 w 944508"/>
                                        <a:gd name="connsiteY0" fmla="*/ 299417 h 299417"/>
                                        <a:gd name="connsiteX1" fmla="*/ 387627 w 944508"/>
                                        <a:gd name="connsiteY1" fmla="*/ 5219 h 299417"/>
                                        <a:gd name="connsiteX2" fmla="*/ 944508 w 944508"/>
                                        <a:gd name="connsiteY2" fmla="*/ 145781 h 299417"/>
                                        <a:gd name="connsiteX0" fmla="*/ 0 w 944508"/>
                                        <a:gd name="connsiteY0" fmla="*/ 300221 h 300221"/>
                                        <a:gd name="connsiteX1" fmla="*/ 387627 w 944508"/>
                                        <a:gd name="connsiteY1" fmla="*/ 6023 h 300221"/>
                                        <a:gd name="connsiteX2" fmla="*/ 944508 w 944508"/>
                                        <a:gd name="connsiteY2" fmla="*/ 146585 h 300221"/>
                                        <a:gd name="connsiteX0" fmla="*/ 0 w 944508"/>
                                        <a:gd name="connsiteY0" fmla="*/ 325499 h 325499"/>
                                        <a:gd name="connsiteX1" fmla="*/ 387627 w 944508"/>
                                        <a:gd name="connsiteY1" fmla="*/ 31301 h 325499"/>
                                        <a:gd name="connsiteX2" fmla="*/ 944508 w 944508"/>
                                        <a:gd name="connsiteY2" fmla="*/ 171863 h 325499"/>
                                        <a:gd name="connsiteX0" fmla="*/ 0 w 944508"/>
                                        <a:gd name="connsiteY0" fmla="*/ 306082 h 306082"/>
                                        <a:gd name="connsiteX1" fmla="*/ 394423 w 944508"/>
                                        <a:gd name="connsiteY1" fmla="*/ 35164 h 306082"/>
                                        <a:gd name="connsiteX2" fmla="*/ 944508 w 944508"/>
                                        <a:gd name="connsiteY2" fmla="*/ 152446 h 30608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944508" h="306082">
                                          <a:moveTo>
                                            <a:pt x="0" y="306082"/>
                                          </a:moveTo>
                                          <a:cubicBezTo>
                                            <a:pt x="136334" y="289890"/>
                                            <a:pt x="315163" y="125239"/>
                                            <a:pt x="394423" y="35164"/>
                                          </a:cubicBezTo>
                                          <a:cubicBezTo>
                                            <a:pt x="473683" y="-54911"/>
                                            <a:pt x="731811" y="44029"/>
                                            <a:pt x="944508" y="15244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prstDash val="sysDash"/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>
                                        <a:solidFill>
                                          <a:srgbClr val="E364E6"/>
                                        </a:solidFill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4619" name="Oval 4618">
                                      <a:extLst>
                                        <a:ext uri="{FF2B5EF4-FFF2-40B4-BE49-F238E27FC236}">
                                          <a16:creationId xmlns:a16="http://schemas.microsoft.com/office/drawing/2014/main" id="{8D64CB68-0F1C-304E-BC3C-A393E681353E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10091444" y="4602740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33CC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615" name="Freeform 4614">
                                    <a:extLst>
                                      <a:ext uri="{FF2B5EF4-FFF2-40B4-BE49-F238E27FC236}">
                                        <a16:creationId xmlns:a16="http://schemas.microsoft.com/office/drawing/2014/main" id="{5E005271-19C6-4345-9339-783D5B6C0BC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0967286" y="4375149"/>
                                    <a:ext cx="2450484" cy="3773281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95"/>
                                      <a:gd name="connsiteX1" fmla="*/ 543249 w 543249"/>
                                      <a:gd name="connsiteY1" fmla="*/ 568131 h 568195"/>
                                      <a:gd name="connsiteX0" fmla="*/ 0 w 1786531"/>
                                      <a:gd name="connsiteY0" fmla="*/ 1840951 h 1853453"/>
                                      <a:gd name="connsiteX1" fmla="*/ 1786532 w 1786531"/>
                                      <a:gd name="connsiteY1" fmla="*/ 0 h 1853453"/>
                                      <a:gd name="connsiteX0" fmla="*/ 0 w 1786531"/>
                                      <a:gd name="connsiteY0" fmla="*/ 1840951 h 1855681"/>
                                      <a:gd name="connsiteX1" fmla="*/ 1786532 w 1786531"/>
                                      <a:gd name="connsiteY1" fmla="*/ 0 h 1855681"/>
                                      <a:gd name="connsiteX0" fmla="*/ 0 w 1819429"/>
                                      <a:gd name="connsiteY0" fmla="*/ 1917212 h 1931352"/>
                                      <a:gd name="connsiteX1" fmla="*/ 1819429 w 1819429"/>
                                      <a:gd name="connsiteY1" fmla="*/ -1 h 1931352"/>
                                      <a:gd name="connsiteX0" fmla="*/ 0 w 1819429"/>
                                      <a:gd name="connsiteY0" fmla="*/ 1917212 h 1931347"/>
                                      <a:gd name="connsiteX1" fmla="*/ 1819429 w 1819429"/>
                                      <a:gd name="connsiteY1" fmla="*/ -1 h 1931347"/>
                                      <a:gd name="connsiteX0" fmla="*/ 0 w 1819429"/>
                                      <a:gd name="connsiteY0" fmla="*/ 1917212 h 2053800"/>
                                      <a:gd name="connsiteX1" fmla="*/ 1819429 w 1819429"/>
                                      <a:gd name="connsiteY1" fmla="*/ -1 h 2053800"/>
                                      <a:gd name="connsiteX0" fmla="*/ 0 w 1860432"/>
                                      <a:gd name="connsiteY0" fmla="*/ 1863692 h 2002926"/>
                                      <a:gd name="connsiteX1" fmla="*/ 1860431 w 1860432"/>
                                      <a:gd name="connsiteY1" fmla="*/ -1 h 2002926"/>
                                      <a:gd name="connsiteX0" fmla="*/ 0 w 1881501"/>
                                      <a:gd name="connsiteY0" fmla="*/ 1997921 h 2130702"/>
                                      <a:gd name="connsiteX1" fmla="*/ 1881502 w 1881501"/>
                                      <a:gd name="connsiteY1" fmla="*/ 0 h 2130702"/>
                                      <a:gd name="connsiteX0" fmla="*/ 0 w 1926433"/>
                                      <a:gd name="connsiteY0" fmla="*/ 2014200 h 2146238"/>
                                      <a:gd name="connsiteX1" fmla="*/ 1926433 w 1926433"/>
                                      <a:gd name="connsiteY1" fmla="*/ 1 h 2146238"/>
                                      <a:gd name="connsiteX0" fmla="*/ 0 w 1926433"/>
                                      <a:gd name="connsiteY0" fmla="*/ 2014200 h 2157569"/>
                                      <a:gd name="connsiteX1" fmla="*/ 1926433 w 1926433"/>
                                      <a:gd name="connsiteY1" fmla="*/ 1 h 2157569"/>
                                      <a:gd name="connsiteX0" fmla="*/ 0 w 1905956"/>
                                      <a:gd name="connsiteY0" fmla="*/ 2021108 h 2164113"/>
                                      <a:gd name="connsiteX1" fmla="*/ 1905956 w 1905956"/>
                                      <a:gd name="connsiteY1" fmla="*/ 0 h 2164113"/>
                                      <a:gd name="connsiteX0" fmla="*/ 0 w 1943159"/>
                                      <a:gd name="connsiteY0" fmla="*/ 2045539 h 2187263"/>
                                      <a:gd name="connsiteX1" fmla="*/ 1943159 w 1943159"/>
                                      <a:gd name="connsiteY1" fmla="*/ 0 h 2187263"/>
                                      <a:gd name="connsiteX0" fmla="*/ 0 w 1943159"/>
                                      <a:gd name="connsiteY0" fmla="*/ 2045539 h 2231327"/>
                                      <a:gd name="connsiteX1" fmla="*/ 1943159 w 1943159"/>
                                      <a:gd name="connsiteY1" fmla="*/ 0 h 2231327"/>
                                      <a:gd name="connsiteX0" fmla="*/ 0 w 1943159"/>
                                      <a:gd name="connsiteY0" fmla="*/ 2045539 h 2194583"/>
                                      <a:gd name="connsiteX1" fmla="*/ 1943159 w 1943159"/>
                                      <a:gd name="connsiteY1" fmla="*/ 0 h 2194583"/>
                                      <a:gd name="connsiteX0" fmla="*/ 0 w 2218449"/>
                                      <a:gd name="connsiteY0" fmla="*/ 1 h 3423557"/>
                                      <a:gd name="connsiteX1" fmla="*/ 2218449 w 2218449"/>
                                      <a:gd name="connsiteY1" fmla="*/ 3353841 h 3423557"/>
                                      <a:gd name="connsiteX0" fmla="*/ 0 w 2218449"/>
                                      <a:gd name="connsiteY0" fmla="*/ 1 h 3353842"/>
                                      <a:gd name="connsiteX1" fmla="*/ 2218449 w 2218449"/>
                                      <a:gd name="connsiteY1" fmla="*/ 3353841 h 3353842"/>
                                      <a:gd name="connsiteX0" fmla="*/ 0 w 2450488"/>
                                      <a:gd name="connsiteY0" fmla="*/ 1 h 3773292"/>
                                      <a:gd name="connsiteX1" fmla="*/ 2450488 w 2450488"/>
                                      <a:gd name="connsiteY1" fmla="*/ 3773292 h 377329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2450488" h="3773292">
                                        <a:moveTo>
                                          <a:pt x="0" y="1"/>
                                        </a:moveTo>
                                        <a:cubicBezTo>
                                          <a:pt x="657049" y="736611"/>
                                          <a:pt x="2164240" y="2780553"/>
                                          <a:pt x="2450488" y="3773292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13" name="Freeform 4612">
                                  <a:extLst>
                                    <a:ext uri="{FF2B5EF4-FFF2-40B4-BE49-F238E27FC236}">
                                      <a16:creationId xmlns:a16="http://schemas.microsoft.com/office/drawing/2014/main" id="{CBB719E3-68DE-3F44-96A0-340F5DECD39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9573373" y="2637845"/>
                                  <a:ext cx="623661" cy="2025220"/>
                                </a:xfrm>
                                <a:custGeom>
                                  <a:avLst/>
                                  <a:gdLst>
                                    <a:gd name="connsiteX0" fmla="*/ 107342 w 501915"/>
                                    <a:gd name="connsiteY0" fmla="*/ 496957 h 1008034"/>
                                    <a:gd name="connsiteX1" fmla="*/ 500932 w 501915"/>
                                    <a:gd name="connsiteY1" fmla="*/ 759350 h 1008034"/>
                                    <a:gd name="connsiteX2" fmla="*/ 212697 w 501915"/>
                                    <a:gd name="connsiteY2" fmla="*/ 974035 h 1008034"/>
                                    <a:gd name="connsiteX3" fmla="*/ 0 w 501915"/>
                                    <a:gd name="connsiteY3" fmla="*/ 0 h 1008034"/>
                                    <a:gd name="connsiteX0" fmla="*/ 107342 w 500987"/>
                                    <a:gd name="connsiteY0" fmla="*/ 496957 h 945040"/>
                                    <a:gd name="connsiteX1" fmla="*/ 500932 w 500987"/>
                                    <a:gd name="connsiteY1" fmla="*/ 759350 h 945040"/>
                                    <a:gd name="connsiteX2" fmla="*/ 83488 w 500987"/>
                                    <a:gd name="connsiteY2" fmla="*/ 904462 h 945040"/>
                                    <a:gd name="connsiteX3" fmla="*/ 0 w 500987"/>
                                    <a:gd name="connsiteY3" fmla="*/ 0 h 945040"/>
                                    <a:gd name="connsiteX0" fmla="*/ 107342 w 500987"/>
                                    <a:gd name="connsiteY0" fmla="*/ 496957 h 945040"/>
                                    <a:gd name="connsiteX1" fmla="*/ 500932 w 500987"/>
                                    <a:gd name="connsiteY1" fmla="*/ 759350 h 945040"/>
                                    <a:gd name="connsiteX2" fmla="*/ 83488 w 500987"/>
                                    <a:gd name="connsiteY2" fmla="*/ 904462 h 945040"/>
                                    <a:gd name="connsiteX3" fmla="*/ 0 w 500987"/>
                                    <a:gd name="connsiteY3" fmla="*/ 0 h 945040"/>
                                    <a:gd name="connsiteX0" fmla="*/ 107342 w 503362"/>
                                    <a:gd name="connsiteY0" fmla="*/ 496957 h 951550"/>
                                    <a:gd name="connsiteX1" fmla="*/ 500932 w 503362"/>
                                    <a:gd name="connsiteY1" fmla="*/ 759350 h 951550"/>
                                    <a:gd name="connsiteX2" fmla="*/ 83488 w 503362"/>
                                    <a:gd name="connsiteY2" fmla="*/ 904462 h 951550"/>
                                    <a:gd name="connsiteX3" fmla="*/ 0 w 503362"/>
                                    <a:gd name="connsiteY3" fmla="*/ 0 h 951550"/>
                                    <a:gd name="connsiteX0" fmla="*/ 107342 w 509765"/>
                                    <a:gd name="connsiteY0" fmla="*/ 496957 h 952796"/>
                                    <a:gd name="connsiteX1" fmla="*/ 500932 w 509765"/>
                                    <a:gd name="connsiteY1" fmla="*/ 759350 h 952796"/>
                                    <a:gd name="connsiteX2" fmla="*/ 83488 w 509765"/>
                                    <a:gd name="connsiteY2" fmla="*/ 904462 h 952796"/>
                                    <a:gd name="connsiteX3" fmla="*/ 0 w 509765"/>
                                    <a:gd name="connsiteY3" fmla="*/ 0 h 952796"/>
                                    <a:gd name="connsiteX0" fmla="*/ 107342 w 522430"/>
                                    <a:gd name="connsiteY0" fmla="*/ 496957 h 960986"/>
                                    <a:gd name="connsiteX1" fmla="*/ 500932 w 522430"/>
                                    <a:gd name="connsiteY1" fmla="*/ 759350 h 960986"/>
                                    <a:gd name="connsiteX2" fmla="*/ 83488 w 522430"/>
                                    <a:gd name="connsiteY2" fmla="*/ 904462 h 960986"/>
                                    <a:gd name="connsiteX3" fmla="*/ 0 w 522430"/>
                                    <a:gd name="connsiteY3" fmla="*/ 0 h 960986"/>
                                    <a:gd name="connsiteX0" fmla="*/ 107342 w 516645"/>
                                    <a:gd name="connsiteY0" fmla="*/ 496957 h 949487"/>
                                    <a:gd name="connsiteX1" fmla="*/ 500932 w 516645"/>
                                    <a:gd name="connsiteY1" fmla="*/ 759350 h 949487"/>
                                    <a:gd name="connsiteX2" fmla="*/ 83488 w 516645"/>
                                    <a:gd name="connsiteY2" fmla="*/ 904462 h 949487"/>
                                    <a:gd name="connsiteX3" fmla="*/ 0 w 516645"/>
                                    <a:gd name="connsiteY3" fmla="*/ 0 h 949487"/>
                                    <a:gd name="connsiteX0" fmla="*/ 121955 w 533590"/>
                                    <a:gd name="connsiteY0" fmla="*/ 496957 h 965617"/>
                                    <a:gd name="connsiteX1" fmla="*/ 515545 w 533590"/>
                                    <a:gd name="connsiteY1" fmla="*/ 759350 h 965617"/>
                                    <a:gd name="connsiteX2" fmla="*/ 98101 w 533590"/>
                                    <a:gd name="connsiteY2" fmla="*/ 904462 h 965617"/>
                                    <a:gd name="connsiteX3" fmla="*/ 14613 w 533590"/>
                                    <a:gd name="connsiteY3" fmla="*/ 0 h 965617"/>
                                    <a:gd name="connsiteX0" fmla="*/ 132460 w 545218"/>
                                    <a:gd name="connsiteY0" fmla="*/ 496957 h 989720"/>
                                    <a:gd name="connsiteX1" fmla="*/ 526050 w 545218"/>
                                    <a:gd name="connsiteY1" fmla="*/ 759350 h 989720"/>
                                    <a:gd name="connsiteX2" fmla="*/ 108606 w 545218"/>
                                    <a:gd name="connsiteY2" fmla="*/ 904462 h 989720"/>
                                    <a:gd name="connsiteX3" fmla="*/ 25118 w 545218"/>
                                    <a:gd name="connsiteY3" fmla="*/ 0 h 989720"/>
                                    <a:gd name="connsiteX0" fmla="*/ 121243 w 532802"/>
                                    <a:gd name="connsiteY0" fmla="*/ 496957 h 991452"/>
                                    <a:gd name="connsiteX1" fmla="*/ 514833 w 532802"/>
                                    <a:gd name="connsiteY1" fmla="*/ 759350 h 991452"/>
                                    <a:gd name="connsiteX2" fmla="*/ 97389 w 532802"/>
                                    <a:gd name="connsiteY2" fmla="*/ 904462 h 991452"/>
                                    <a:gd name="connsiteX3" fmla="*/ 13901 w 532802"/>
                                    <a:gd name="connsiteY3" fmla="*/ 0 h 991452"/>
                                    <a:gd name="connsiteX0" fmla="*/ 121243 w 539761"/>
                                    <a:gd name="connsiteY0" fmla="*/ 496957 h 994219"/>
                                    <a:gd name="connsiteX1" fmla="*/ 514833 w 539761"/>
                                    <a:gd name="connsiteY1" fmla="*/ 759350 h 994219"/>
                                    <a:gd name="connsiteX2" fmla="*/ 97389 w 539761"/>
                                    <a:gd name="connsiteY2" fmla="*/ 904462 h 994219"/>
                                    <a:gd name="connsiteX3" fmla="*/ 13901 w 539761"/>
                                    <a:gd name="connsiteY3" fmla="*/ 0 h 994219"/>
                                    <a:gd name="connsiteX0" fmla="*/ 125983 w 544501"/>
                                    <a:gd name="connsiteY0" fmla="*/ 496957 h 994219"/>
                                    <a:gd name="connsiteX1" fmla="*/ 519573 w 544501"/>
                                    <a:gd name="connsiteY1" fmla="*/ 759350 h 994219"/>
                                    <a:gd name="connsiteX2" fmla="*/ 102129 w 544501"/>
                                    <a:gd name="connsiteY2" fmla="*/ 904462 h 994219"/>
                                    <a:gd name="connsiteX3" fmla="*/ 18641 w 544501"/>
                                    <a:gd name="connsiteY3" fmla="*/ 0 h 994219"/>
                                    <a:gd name="connsiteX0" fmla="*/ 116314 w 533395"/>
                                    <a:gd name="connsiteY0" fmla="*/ 496957 h 992476"/>
                                    <a:gd name="connsiteX1" fmla="*/ 509904 w 533395"/>
                                    <a:gd name="connsiteY1" fmla="*/ 759350 h 992476"/>
                                    <a:gd name="connsiteX2" fmla="*/ 92460 w 533395"/>
                                    <a:gd name="connsiteY2" fmla="*/ 904462 h 992476"/>
                                    <a:gd name="connsiteX3" fmla="*/ 8972 w 533395"/>
                                    <a:gd name="connsiteY3" fmla="*/ 0 h 992476"/>
                                    <a:gd name="connsiteX0" fmla="*/ 110333 w 539433"/>
                                    <a:gd name="connsiteY0" fmla="*/ 496957 h 947670"/>
                                    <a:gd name="connsiteX1" fmla="*/ 517838 w 539433"/>
                                    <a:gd name="connsiteY1" fmla="*/ 741459 h 947670"/>
                                    <a:gd name="connsiteX2" fmla="*/ 86479 w 539433"/>
                                    <a:gd name="connsiteY2" fmla="*/ 904462 h 947670"/>
                                    <a:gd name="connsiteX3" fmla="*/ 2991 w 539433"/>
                                    <a:gd name="connsiteY3" fmla="*/ 0 h 947670"/>
                                    <a:gd name="connsiteX0" fmla="*/ 110333 w 539433"/>
                                    <a:gd name="connsiteY0" fmla="*/ 496957 h 947670"/>
                                    <a:gd name="connsiteX1" fmla="*/ 517838 w 539433"/>
                                    <a:gd name="connsiteY1" fmla="*/ 741459 h 947670"/>
                                    <a:gd name="connsiteX2" fmla="*/ 86479 w 539433"/>
                                    <a:gd name="connsiteY2" fmla="*/ 904462 h 947670"/>
                                    <a:gd name="connsiteX3" fmla="*/ 2991 w 539433"/>
                                    <a:gd name="connsiteY3" fmla="*/ 0 h 947670"/>
                                    <a:gd name="connsiteX0" fmla="*/ 112917 w 542702"/>
                                    <a:gd name="connsiteY0" fmla="*/ 496957 h 973986"/>
                                    <a:gd name="connsiteX1" fmla="*/ 520422 w 542702"/>
                                    <a:gd name="connsiteY1" fmla="*/ 741459 h 973986"/>
                                    <a:gd name="connsiteX2" fmla="*/ 89063 w 542702"/>
                                    <a:gd name="connsiteY2" fmla="*/ 904462 h 973986"/>
                                    <a:gd name="connsiteX3" fmla="*/ 5575 w 542702"/>
                                    <a:gd name="connsiteY3" fmla="*/ 0 h 973986"/>
                                    <a:gd name="connsiteX0" fmla="*/ 112917 w 538498"/>
                                    <a:gd name="connsiteY0" fmla="*/ 496957 h 973986"/>
                                    <a:gd name="connsiteX1" fmla="*/ 520422 w 538498"/>
                                    <a:gd name="connsiteY1" fmla="*/ 741459 h 973986"/>
                                    <a:gd name="connsiteX2" fmla="*/ 89063 w 538498"/>
                                    <a:gd name="connsiteY2" fmla="*/ 904462 h 973986"/>
                                    <a:gd name="connsiteX3" fmla="*/ 5575 w 538498"/>
                                    <a:gd name="connsiteY3" fmla="*/ 0 h 973986"/>
                                    <a:gd name="connsiteX0" fmla="*/ 110052 w 517326"/>
                                    <a:gd name="connsiteY0" fmla="*/ 496957 h 953697"/>
                                    <a:gd name="connsiteX1" fmla="*/ 499325 w 517326"/>
                                    <a:gd name="connsiteY1" fmla="*/ 766703 h 953697"/>
                                    <a:gd name="connsiteX2" fmla="*/ 86198 w 517326"/>
                                    <a:gd name="connsiteY2" fmla="*/ 904462 h 953697"/>
                                    <a:gd name="connsiteX3" fmla="*/ 2710 w 517326"/>
                                    <a:gd name="connsiteY3" fmla="*/ 0 h 953697"/>
                                    <a:gd name="connsiteX0" fmla="*/ 110052 w 512063"/>
                                    <a:gd name="connsiteY0" fmla="*/ 496957 h 962433"/>
                                    <a:gd name="connsiteX1" fmla="*/ 499325 w 512063"/>
                                    <a:gd name="connsiteY1" fmla="*/ 766703 h 962433"/>
                                    <a:gd name="connsiteX2" fmla="*/ 86198 w 512063"/>
                                    <a:gd name="connsiteY2" fmla="*/ 904462 h 962433"/>
                                    <a:gd name="connsiteX3" fmla="*/ 2710 w 512063"/>
                                    <a:gd name="connsiteY3" fmla="*/ 0 h 962433"/>
                                    <a:gd name="connsiteX0" fmla="*/ 110052 w 513069"/>
                                    <a:gd name="connsiteY0" fmla="*/ 496957 h 957304"/>
                                    <a:gd name="connsiteX1" fmla="*/ 499325 w 513069"/>
                                    <a:gd name="connsiteY1" fmla="*/ 766703 h 957304"/>
                                    <a:gd name="connsiteX2" fmla="*/ 86198 w 513069"/>
                                    <a:gd name="connsiteY2" fmla="*/ 904462 h 957304"/>
                                    <a:gd name="connsiteX3" fmla="*/ 2710 w 513069"/>
                                    <a:gd name="connsiteY3" fmla="*/ 0 h 957304"/>
                                    <a:gd name="connsiteX0" fmla="*/ 108748 w 498021"/>
                                    <a:gd name="connsiteY0" fmla="*/ 496957 h 995609"/>
                                    <a:gd name="connsiteX1" fmla="*/ 498021 w 498021"/>
                                    <a:gd name="connsiteY1" fmla="*/ 766703 h 995609"/>
                                    <a:gd name="connsiteX2" fmla="*/ 108735 w 498021"/>
                                    <a:gd name="connsiteY2" fmla="*/ 959158 h 995609"/>
                                    <a:gd name="connsiteX3" fmla="*/ 1406 w 498021"/>
                                    <a:gd name="connsiteY3" fmla="*/ 0 h 995609"/>
                                    <a:gd name="connsiteX0" fmla="*/ 108748 w 500536"/>
                                    <a:gd name="connsiteY0" fmla="*/ 496957 h 1001863"/>
                                    <a:gd name="connsiteX1" fmla="*/ 498021 w 500536"/>
                                    <a:gd name="connsiteY1" fmla="*/ 766703 h 1001863"/>
                                    <a:gd name="connsiteX2" fmla="*/ 108735 w 500536"/>
                                    <a:gd name="connsiteY2" fmla="*/ 959158 h 1001863"/>
                                    <a:gd name="connsiteX3" fmla="*/ 1406 w 500536"/>
                                    <a:gd name="connsiteY3" fmla="*/ 0 h 1001863"/>
                                    <a:gd name="connsiteX0" fmla="*/ 108748 w 504954"/>
                                    <a:gd name="connsiteY0" fmla="*/ 496957 h 1002585"/>
                                    <a:gd name="connsiteX1" fmla="*/ 498021 w 504954"/>
                                    <a:gd name="connsiteY1" fmla="*/ 766703 h 1002585"/>
                                    <a:gd name="connsiteX2" fmla="*/ 108735 w 504954"/>
                                    <a:gd name="connsiteY2" fmla="*/ 959158 h 1002585"/>
                                    <a:gd name="connsiteX3" fmla="*/ 1406 w 504954"/>
                                    <a:gd name="connsiteY3" fmla="*/ 0 h 1002585"/>
                                    <a:gd name="connsiteX0" fmla="*/ 108159 w 497508"/>
                                    <a:gd name="connsiteY0" fmla="*/ 496957 h 991781"/>
                                    <a:gd name="connsiteX1" fmla="*/ 497432 w 497508"/>
                                    <a:gd name="connsiteY1" fmla="*/ 766703 h 991781"/>
                                    <a:gd name="connsiteX2" fmla="*/ 140402 w 497508"/>
                                    <a:gd name="connsiteY2" fmla="*/ 954950 h 991781"/>
                                    <a:gd name="connsiteX3" fmla="*/ 817 w 497508"/>
                                    <a:gd name="connsiteY3" fmla="*/ 0 h 991781"/>
                                    <a:gd name="connsiteX0" fmla="*/ 108159 w 499959"/>
                                    <a:gd name="connsiteY0" fmla="*/ 496957 h 994442"/>
                                    <a:gd name="connsiteX1" fmla="*/ 497432 w 499959"/>
                                    <a:gd name="connsiteY1" fmla="*/ 766703 h 994442"/>
                                    <a:gd name="connsiteX2" fmla="*/ 140402 w 499959"/>
                                    <a:gd name="connsiteY2" fmla="*/ 954950 h 994442"/>
                                    <a:gd name="connsiteX3" fmla="*/ 817 w 499959"/>
                                    <a:gd name="connsiteY3" fmla="*/ 0 h 994442"/>
                                    <a:gd name="connsiteX0" fmla="*/ 108159 w 504901"/>
                                    <a:gd name="connsiteY0" fmla="*/ 496957 h 993976"/>
                                    <a:gd name="connsiteX1" fmla="*/ 497432 w 504901"/>
                                    <a:gd name="connsiteY1" fmla="*/ 766703 h 993976"/>
                                    <a:gd name="connsiteX2" fmla="*/ 140402 w 504901"/>
                                    <a:gd name="connsiteY2" fmla="*/ 954950 h 993976"/>
                                    <a:gd name="connsiteX3" fmla="*/ 817 w 504901"/>
                                    <a:gd name="connsiteY3" fmla="*/ 0 h 993976"/>
                                    <a:gd name="connsiteX0" fmla="*/ 108202 w 528414"/>
                                    <a:gd name="connsiteY0" fmla="*/ 496957 h 995034"/>
                                    <a:gd name="connsiteX1" fmla="*/ 521316 w 528414"/>
                                    <a:gd name="connsiteY1" fmla="*/ 772313 h 995034"/>
                                    <a:gd name="connsiteX2" fmla="*/ 140445 w 528414"/>
                                    <a:gd name="connsiteY2" fmla="*/ 954950 h 995034"/>
                                    <a:gd name="connsiteX3" fmla="*/ 860 w 528414"/>
                                    <a:gd name="connsiteY3" fmla="*/ 0 h 995034"/>
                                    <a:gd name="connsiteX0" fmla="*/ 108202 w 530787"/>
                                    <a:gd name="connsiteY0" fmla="*/ 496957 h 996175"/>
                                    <a:gd name="connsiteX1" fmla="*/ 521316 w 530787"/>
                                    <a:gd name="connsiteY1" fmla="*/ 772313 h 996175"/>
                                    <a:gd name="connsiteX2" fmla="*/ 140445 w 530787"/>
                                    <a:gd name="connsiteY2" fmla="*/ 954950 h 996175"/>
                                    <a:gd name="connsiteX3" fmla="*/ 860 w 530787"/>
                                    <a:gd name="connsiteY3" fmla="*/ 0 h 996175"/>
                                    <a:gd name="connsiteX0" fmla="*/ 201179 w 624115"/>
                                    <a:gd name="connsiteY0" fmla="*/ 1502797 h 2073095"/>
                                    <a:gd name="connsiteX1" fmla="*/ 614293 w 624115"/>
                                    <a:gd name="connsiteY1" fmla="*/ 1778153 h 2073095"/>
                                    <a:gd name="connsiteX2" fmla="*/ 233422 w 624115"/>
                                    <a:gd name="connsiteY2" fmla="*/ 1960790 h 2073095"/>
                                    <a:gd name="connsiteX3" fmla="*/ 409 w 624115"/>
                                    <a:gd name="connsiteY3" fmla="*/ 0 h 2073095"/>
                                    <a:gd name="connsiteX0" fmla="*/ 200770 w 623706"/>
                                    <a:gd name="connsiteY0" fmla="*/ 1502797 h 2073095"/>
                                    <a:gd name="connsiteX1" fmla="*/ 613884 w 623706"/>
                                    <a:gd name="connsiteY1" fmla="*/ 1778153 h 2073095"/>
                                    <a:gd name="connsiteX2" fmla="*/ 233013 w 623706"/>
                                    <a:gd name="connsiteY2" fmla="*/ 1960790 h 2073095"/>
                                    <a:gd name="connsiteX3" fmla="*/ 0 w 623706"/>
                                    <a:gd name="connsiteY3" fmla="*/ 0 h 2073095"/>
                                    <a:gd name="connsiteX0" fmla="*/ 194806 w 617719"/>
                                    <a:gd name="connsiteY0" fmla="*/ 1514724 h 2085883"/>
                                    <a:gd name="connsiteX1" fmla="*/ 607920 w 617719"/>
                                    <a:gd name="connsiteY1" fmla="*/ 1790080 h 2085883"/>
                                    <a:gd name="connsiteX2" fmla="*/ 227049 w 617719"/>
                                    <a:gd name="connsiteY2" fmla="*/ 1972717 h 2085883"/>
                                    <a:gd name="connsiteX3" fmla="*/ 0 w 617719"/>
                                    <a:gd name="connsiteY3" fmla="*/ 0 h 2085883"/>
                                    <a:gd name="connsiteX0" fmla="*/ 194806 w 617719"/>
                                    <a:gd name="connsiteY0" fmla="*/ 1514724 h 2085883"/>
                                    <a:gd name="connsiteX1" fmla="*/ 607920 w 617719"/>
                                    <a:gd name="connsiteY1" fmla="*/ 1790080 h 2085883"/>
                                    <a:gd name="connsiteX2" fmla="*/ 227049 w 617719"/>
                                    <a:gd name="connsiteY2" fmla="*/ 1972717 h 2085883"/>
                                    <a:gd name="connsiteX3" fmla="*/ 0 w 617719"/>
                                    <a:gd name="connsiteY3" fmla="*/ 0 h 2085883"/>
                                    <a:gd name="connsiteX0" fmla="*/ 194806 w 608454"/>
                                    <a:gd name="connsiteY0" fmla="*/ 1514724 h 2054025"/>
                                    <a:gd name="connsiteX1" fmla="*/ 607920 w 608454"/>
                                    <a:gd name="connsiteY1" fmla="*/ 1790080 h 2054025"/>
                                    <a:gd name="connsiteX2" fmla="*/ 113743 w 608454"/>
                                    <a:gd name="connsiteY2" fmla="*/ 1940912 h 2054025"/>
                                    <a:gd name="connsiteX3" fmla="*/ 0 w 608454"/>
                                    <a:gd name="connsiteY3" fmla="*/ 0 h 2054025"/>
                                    <a:gd name="connsiteX0" fmla="*/ 194806 w 608454"/>
                                    <a:gd name="connsiteY0" fmla="*/ 1514724 h 2017209"/>
                                    <a:gd name="connsiteX1" fmla="*/ 607920 w 608454"/>
                                    <a:gd name="connsiteY1" fmla="*/ 1790080 h 2017209"/>
                                    <a:gd name="connsiteX2" fmla="*/ 113743 w 608454"/>
                                    <a:gd name="connsiteY2" fmla="*/ 1940912 h 2017209"/>
                                    <a:gd name="connsiteX3" fmla="*/ 0 w 608454"/>
                                    <a:gd name="connsiteY3" fmla="*/ 0 h 2017209"/>
                                    <a:gd name="connsiteX0" fmla="*/ 194806 w 610246"/>
                                    <a:gd name="connsiteY0" fmla="*/ 1514724 h 2020897"/>
                                    <a:gd name="connsiteX1" fmla="*/ 607920 w 610246"/>
                                    <a:gd name="connsiteY1" fmla="*/ 1790080 h 2020897"/>
                                    <a:gd name="connsiteX2" fmla="*/ 113743 w 610246"/>
                                    <a:gd name="connsiteY2" fmla="*/ 1940912 h 2020897"/>
                                    <a:gd name="connsiteX3" fmla="*/ 0 w 610246"/>
                                    <a:gd name="connsiteY3" fmla="*/ 0 h 2020897"/>
                                    <a:gd name="connsiteX0" fmla="*/ 194806 w 615288"/>
                                    <a:gd name="connsiteY0" fmla="*/ 1514724 h 2023181"/>
                                    <a:gd name="connsiteX1" fmla="*/ 607920 w 615288"/>
                                    <a:gd name="connsiteY1" fmla="*/ 1790080 h 2023181"/>
                                    <a:gd name="connsiteX2" fmla="*/ 113743 w 615288"/>
                                    <a:gd name="connsiteY2" fmla="*/ 1940912 h 2023181"/>
                                    <a:gd name="connsiteX3" fmla="*/ 0 w 615288"/>
                                    <a:gd name="connsiteY3" fmla="*/ 0 h 2023181"/>
                                    <a:gd name="connsiteX0" fmla="*/ 194806 w 629624"/>
                                    <a:gd name="connsiteY0" fmla="*/ 1514724 h 2026269"/>
                                    <a:gd name="connsiteX1" fmla="*/ 607920 w 629624"/>
                                    <a:gd name="connsiteY1" fmla="*/ 1790080 h 2026269"/>
                                    <a:gd name="connsiteX2" fmla="*/ 113743 w 629624"/>
                                    <a:gd name="connsiteY2" fmla="*/ 1940912 h 2026269"/>
                                    <a:gd name="connsiteX3" fmla="*/ 0 w 629624"/>
                                    <a:gd name="connsiteY3" fmla="*/ 0 h 2026269"/>
                                    <a:gd name="connsiteX0" fmla="*/ 194806 w 623661"/>
                                    <a:gd name="connsiteY0" fmla="*/ 1514724 h 2025220"/>
                                    <a:gd name="connsiteX1" fmla="*/ 607920 w 623661"/>
                                    <a:gd name="connsiteY1" fmla="*/ 1790080 h 2025220"/>
                                    <a:gd name="connsiteX2" fmla="*/ 113743 w 623661"/>
                                    <a:gd name="connsiteY2" fmla="*/ 1940912 h 2025220"/>
                                    <a:gd name="connsiteX3" fmla="*/ 0 w 623661"/>
                                    <a:gd name="connsiteY3" fmla="*/ 0 h 2025220"/>
                                    <a:gd name="connsiteX0" fmla="*/ 194806 w 623661"/>
                                    <a:gd name="connsiteY0" fmla="*/ 1514724 h 2025220"/>
                                    <a:gd name="connsiteX1" fmla="*/ 607920 w 623661"/>
                                    <a:gd name="connsiteY1" fmla="*/ 1790080 h 2025220"/>
                                    <a:gd name="connsiteX2" fmla="*/ 113743 w 623661"/>
                                    <a:gd name="connsiteY2" fmla="*/ 1940912 h 2025220"/>
                                    <a:gd name="connsiteX3" fmla="*/ 0 w 623661"/>
                                    <a:gd name="connsiteY3" fmla="*/ 0 h 202522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623661" h="2025220">
                                      <a:moveTo>
                                        <a:pt x="194806" y="1514724"/>
                                      </a:moveTo>
                                      <a:cubicBezTo>
                                        <a:pt x="375808" y="1618786"/>
                                        <a:pt x="496197" y="1669353"/>
                                        <a:pt x="607920" y="1790080"/>
                                      </a:cubicBezTo>
                                      <a:cubicBezTo>
                                        <a:pt x="719643" y="1910807"/>
                                        <a:pt x="203136" y="2153783"/>
                                        <a:pt x="113743" y="1940912"/>
                                      </a:cubicBezTo>
                                      <a:cubicBezTo>
                                        <a:pt x="24350" y="1728041"/>
                                        <a:pt x="195800" y="443615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33CC"/>
                                  </a:solidFill>
                                  <a:headEnd type="none" w="med" len="med"/>
                                  <a:tailEnd type="triangl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4608" name="TextBox 4607">
                              <a:extLst>
                                <a:ext uri="{FF2B5EF4-FFF2-40B4-BE49-F238E27FC236}">
                                  <a16:creationId xmlns:a16="http://schemas.microsoft.com/office/drawing/2014/main" id="{93BE405A-48FC-1B40-A0A6-7EB965AB70EC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>
                            <a:xfrm>
                              <a:off x="841906" y="1960711"/>
                              <a:ext cx="1101027" cy="639793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en-NZ" sz="690" b="1" dirty="0"/>
                                <a:t>T8</a:t>
                              </a:r>
                            </a:p>
                          </p:txBody>
                        </p:sp>
                      </p:grpSp>
                      <p:sp>
                        <p:nvSpPr>
                          <p:cNvPr id="3701" name="TextBox 3700">
                            <a:extLst>
                              <a:ext uri="{FF2B5EF4-FFF2-40B4-BE49-F238E27FC236}">
                                <a16:creationId xmlns:a16="http://schemas.microsoft.com/office/drawing/2014/main" id="{4B83B416-DA59-6A46-A8A7-F19C86E598E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12157714" y="23290716"/>
                            <a:ext cx="334357" cy="198516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en-NZ" sz="690" b="1" dirty="0"/>
                              <a:t>L1</a:t>
                            </a:r>
                          </a:p>
                        </p:txBody>
                      </p:sp>
                      <p:grpSp>
                        <p:nvGrpSpPr>
                          <p:cNvPr id="3702" name="Group 3701">
                            <a:extLst>
                              <a:ext uri="{FF2B5EF4-FFF2-40B4-BE49-F238E27FC236}">
                                <a16:creationId xmlns:a16="http://schemas.microsoft.com/office/drawing/2014/main" id="{2E668EE9-7CF5-484C-9C9B-53C31510EC43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2433414" y="23744418"/>
                            <a:ext cx="1519342" cy="902811"/>
                            <a:chOff x="6374191" y="2484489"/>
                            <a:chExt cx="4857576" cy="2886430"/>
                          </a:xfrm>
                        </p:grpSpPr>
                        <p:grpSp>
                          <p:nvGrpSpPr>
                            <p:cNvPr id="4583" name="Group 4582">
                              <a:extLst>
                                <a:ext uri="{FF2B5EF4-FFF2-40B4-BE49-F238E27FC236}">
                                  <a16:creationId xmlns:a16="http://schemas.microsoft.com/office/drawing/2014/main" id="{F7A94A40-E51C-324D-B16A-63E013ED4BA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6374191" y="2484489"/>
                              <a:ext cx="2831817" cy="2014561"/>
                              <a:chOff x="6378761" y="358529"/>
                              <a:chExt cx="2831817" cy="2014561"/>
                            </a:xfrm>
                          </p:grpSpPr>
                          <p:grpSp>
                            <p:nvGrpSpPr>
                              <p:cNvPr id="4597" name="Group 4596">
                                <a:extLst>
                                  <a:ext uri="{FF2B5EF4-FFF2-40B4-BE49-F238E27FC236}">
                                    <a16:creationId xmlns:a16="http://schemas.microsoft.com/office/drawing/2014/main" id="{48777B87-49F3-954D-8FDA-790B1DC2F40F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7793454" y="358529"/>
                                <a:ext cx="1417124" cy="2014561"/>
                                <a:chOff x="2091765" y="885819"/>
                                <a:chExt cx="732141" cy="1040801"/>
                              </a:xfrm>
                            </p:grpSpPr>
                            <p:grpSp>
                              <p:nvGrpSpPr>
                                <p:cNvPr id="4603" name="Group 4602">
                                  <a:extLst>
                                    <a:ext uri="{FF2B5EF4-FFF2-40B4-BE49-F238E27FC236}">
                                      <a16:creationId xmlns:a16="http://schemas.microsoft.com/office/drawing/2014/main" id="{DE71F557-901E-D940-9A66-6239B5003A9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2091765" y="885819"/>
                                  <a:ext cx="729684" cy="916803"/>
                                  <a:chOff x="2094030" y="879476"/>
                                  <a:chExt cx="729684" cy="916803"/>
                                </a:xfrm>
                              </p:grpSpPr>
                              <p:sp>
                                <p:nvSpPr>
                                  <p:cNvPr id="4605" name="Freeform 4604">
                                    <a:extLst>
                                      <a:ext uri="{FF2B5EF4-FFF2-40B4-BE49-F238E27FC236}">
                                        <a16:creationId xmlns:a16="http://schemas.microsoft.com/office/drawing/2014/main" id="{7ABF7D63-7261-5944-B491-613E435F9D8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094030" y="879476"/>
                                    <a:ext cx="729684" cy="916803"/>
                                  </a:xfrm>
                                  <a:custGeom>
                                    <a:avLst/>
                                    <a:gdLst>
                                      <a:gd name="connsiteX0" fmla="*/ 15114 w 661872"/>
                                      <a:gd name="connsiteY0" fmla="*/ 40578 h 965994"/>
                                      <a:gd name="connsiteX1" fmla="*/ 335789 w 661872"/>
                                      <a:gd name="connsiteY1" fmla="*/ 50103 h 965994"/>
                                      <a:gd name="connsiteX2" fmla="*/ 408814 w 661872"/>
                                      <a:gd name="connsiteY2" fmla="*/ 135828 h 965994"/>
                                      <a:gd name="connsiteX3" fmla="*/ 631064 w 661872"/>
                                      <a:gd name="connsiteY3" fmla="*/ 221553 h 965994"/>
                                      <a:gd name="connsiteX4" fmla="*/ 627889 w 661872"/>
                                      <a:gd name="connsiteY4" fmla="*/ 754953 h 965994"/>
                                      <a:gd name="connsiteX5" fmla="*/ 332614 w 661872"/>
                                      <a:gd name="connsiteY5" fmla="*/ 926403 h 965994"/>
                                      <a:gd name="connsiteX6" fmla="*/ 56389 w 661872"/>
                                      <a:gd name="connsiteY6" fmla="*/ 935928 h 965994"/>
                                      <a:gd name="connsiteX7" fmla="*/ 50039 w 661872"/>
                                      <a:gd name="connsiteY7" fmla="*/ 583503 h 965994"/>
                                      <a:gd name="connsiteX8" fmla="*/ 15114 w 661872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4828 w 632536"/>
                                      <a:gd name="connsiteY0" fmla="*/ 40578 h 965994"/>
                                      <a:gd name="connsiteX1" fmla="*/ 306453 w 632536"/>
                                      <a:gd name="connsiteY1" fmla="*/ 50103 h 965994"/>
                                      <a:gd name="connsiteX2" fmla="*/ 379478 w 632536"/>
                                      <a:gd name="connsiteY2" fmla="*/ 135828 h 965994"/>
                                      <a:gd name="connsiteX3" fmla="*/ 601728 w 632536"/>
                                      <a:gd name="connsiteY3" fmla="*/ 221553 h 965994"/>
                                      <a:gd name="connsiteX4" fmla="*/ 598553 w 632536"/>
                                      <a:gd name="connsiteY4" fmla="*/ 754953 h 965994"/>
                                      <a:gd name="connsiteX5" fmla="*/ 303278 w 632536"/>
                                      <a:gd name="connsiteY5" fmla="*/ 926403 h 965994"/>
                                      <a:gd name="connsiteX6" fmla="*/ 27053 w 632536"/>
                                      <a:gd name="connsiteY6" fmla="*/ 935928 h 965994"/>
                                      <a:gd name="connsiteX7" fmla="*/ 20703 w 632536"/>
                                      <a:gd name="connsiteY7" fmla="*/ 583503 h 965994"/>
                                      <a:gd name="connsiteX8" fmla="*/ 4828 w 632536"/>
                                      <a:gd name="connsiteY8" fmla="*/ 40578 h 965994"/>
                                      <a:gd name="connsiteX0" fmla="*/ 4828 w 632536"/>
                                      <a:gd name="connsiteY0" fmla="*/ 18013 h 943429"/>
                                      <a:gd name="connsiteX1" fmla="*/ 306453 w 632536"/>
                                      <a:gd name="connsiteY1" fmla="*/ 27538 h 943429"/>
                                      <a:gd name="connsiteX2" fmla="*/ 379478 w 632536"/>
                                      <a:gd name="connsiteY2" fmla="*/ 113263 h 943429"/>
                                      <a:gd name="connsiteX3" fmla="*/ 601728 w 632536"/>
                                      <a:gd name="connsiteY3" fmla="*/ 198988 h 943429"/>
                                      <a:gd name="connsiteX4" fmla="*/ 598553 w 632536"/>
                                      <a:gd name="connsiteY4" fmla="*/ 732388 h 943429"/>
                                      <a:gd name="connsiteX5" fmla="*/ 303278 w 632536"/>
                                      <a:gd name="connsiteY5" fmla="*/ 903838 h 943429"/>
                                      <a:gd name="connsiteX6" fmla="*/ 27053 w 632536"/>
                                      <a:gd name="connsiteY6" fmla="*/ 913363 h 943429"/>
                                      <a:gd name="connsiteX7" fmla="*/ 20703 w 632536"/>
                                      <a:gd name="connsiteY7" fmla="*/ 560938 h 943429"/>
                                      <a:gd name="connsiteX8" fmla="*/ 4828 w 632536"/>
                                      <a:gd name="connsiteY8" fmla="*/ 18013 h 943429"/>
                                      <a:gd name="connsiteX0" fmla="*/ 4828 w 632536"/>
                                      <a:gd name="connsiteY0" fmla="*/ 15033 h 940449"/>
                                      <a:gd name="connsiteX1" fmla="*/ 306453 w 632536"/>
                                      <a:gd name="connsiteY1" fmla="*/ 37258 h 940449"/>
                                      <a:gd name="connsiteX2" fmla="*/ 379478 w 632536"/>
                                      <a:gd name="connsiteY2" fmla="*/ 110283 h 940449"/>
                                      <a:gd name="connsiteX3" fmla="*/ 601728 w 632536"/>
                                      <a:gd name="connsiteY3" fmla="*/ 196008 h 940449"/>
                                      <a:gd name="connsiteX4" fmla="*/ 598553 w 632536"/>
                                      <a:gd name="connsiteY4" fmla="*/ 729408 h 940449"/>
                                      <a:gd name="connsiteX5" fmla="*/ 303278 w 632536"/>
                                      <a:gd name="connsiteY5" fmla="*/ 900858 h 940449"/>
                                      <a:gd name="connsiteX6" fmla="*/ 27053 w 632536"/>
                                      <a:gd name="connsiteY6" fmla="*/ 910383 h 940449"/>
                                      <a:gd name="connsiteX7" fmla="*/ 20703 w 632536"/>
                                      <a:gd name="connsiteY7" fmla="*/ 557958 h 940449"/>
                                      <a:gd name="connsiteX8" fmla="*/ 4828 w 632536"/>
                                      <a:gd name="connsiteY8" fmla="*/ 15033 h 940449"/>
                                      <a:gd name="connsiteX0" fmla="*/ 4828 w 662822"/>
                                      <a:gd name="connsiteY0" fmla="*/ 15033 h 940449"/>
                                      <a:gd name="connsiteX1" fmla="*/ 306453 w 662822"/>
                                      <a:gd name="connsiteY1" fmla="*/ 37258 h 940449"/>
                                      <a:gd name="connsiteX2" fmla="*/ 379478 w 662822"/>
                                      <a:gd name="connsiteY2" fmla="*/ 110283 h 940449"/>
                                      <a:gd name="connsiteX3" fmla="*/ 646178 w 662822"/>
                                      <a:gd name="connsiteY3" fmla="*/ 253158 h 940449"/>
                                      <a:gd name="connsiteX4" fmla="*/ 598553 w 662822"/>
                                      <a:gd name="connsiteY4" fmla="*/ 729408 h 940449"/>
                                      <a:gd name="connsiteX5" fmla="*/ 303278 w 662822"/>
                                      <a:gd name="connsiteY5" fmla="*/ 900858 h 940449"/>
                                      <a:gd name="connsiteX6" fmla="*/ 27053 w 662822"/>
                                      <a:gd name="connsiteY6" fmla="*/ 910383 h 940449"/>
                                      <a:gd name="connsiteX7" fmla="*/ 20703 w 662822"/>
                                      <a:gd name="connsiteY7" fmla="*/ 557958 h 940449"/>
                                      <a:gd name="connsiteX8" fmla="*/ 4828 w 662822"/>
                                      <a:gd name="connsiteY8" fmla="*/ 15033 h 940449"/>
                                      <a:gd name="connsiteX0" fmla="*/ 4828 w 675499"/>
                                      <a:gd name="connsiteY0" fmla="*/ 15033 h 940449"/>
                                      <a:gd name="connsiteX1" fmla="*/ 306453 w 675499"/>
                                      <a:gd name="connsiteY1" fmla="*/ 37258 h 940449"/>
                                      <a:gd name="connsiteX2" fmla="*/ 379478 w 675499"/>
                                      <a:gd name="connsiteY2" fmla="*/ 110283 h 940449"/>
                                      <a:gd name="connsiteX3" fmla="*/ 646178 w 675499"/>
                                      <a:gd name="connsiteY3" fmla="*/ 253158 h 940449"/>
                                      <a:gd name="connsiteX4" fmla="*/ 598553 w 675499"/>
                                      <a:gd name="connsiteY4" fmla="*/ 729408 h 940449"/>
                                      <a:gd name="connsiteX5" fmla="*/ 303278 w 675499"/>
                                      <a:gd name="connsiteY5" fmla="*/ 900858 h 940449"/>
                                      <a:gd name="connsiteX6" fmla="*/ 27053 w 675499"/>
                                      <a:gd name="connsiteY6" fmla="*/ 910383 h 940449"/>
                                      <a:gd name="connsiteX7" fmla="*/ 20703 w 675499"/>
                                      <a:gd name="connsiteY7" fmla="*/ 557958 h 940449"/>
                                      <a:gd name="connsiteX8" fmla="*/ 4828 w 675499"/>
                                      <a:gd name="connsiteY8" fmla="*/ 15033 h 940449"/>
                                      <a:gd name="connsiteX0" fmla="*/ 4828 w 703950"/>
                                      <a:gd name="connsiteY0" fmla="*/ 15033 h 940449"/>
                                      <a:gd name="connsiteX1" fmla="*/ 306453 w 703950"/>
                                      <a:gd name="connsiteY1" fmla="*/ 37258 h 940449"/>
                                      <a:gd name="connsiteX2" fmla="*/ 379478 w 703950"/>
                                      <a:gd name="connsiteY2" fmla="*/ 110283 h 940449"/>
                                      <a:gd name="connsiteX3" fmla="*/ 646178 w 703950"/>
                                      <a:gd name="connsiteY3" fmla="*/ 253158 h 940449"/>
                                      <a:gd name="connsiteX4" fmla="*/ 598553 w 703950"/>
                                      <a:gd name="connsiteY4" fmla="*/ 729408 h 940449"/>
                                      <a:gd name="connsiteX5" fmla="*/ 303278 w 703950"/>
                                      <a:gd name="connsiteY5" fmla="*/ 900858 h 940449"/>
                                      <a:gd name="connsiteX6" fmla="*/ 27053 w 703950"/>
                                      <a:gd name="connsiteY6" fmla="*/ 910383 h 940449"/>
                                      <a:gd name="connsiteX7" fmla="*/ 20703 w 703950"/>
                                      <a:gd name="connsiteY7" fmla="*/ 557958 h 940449"/>
                                      <a:gd name="connsiteX8" fmla="*/ 4828 w 703950"/>
                                      <a:gd name="connsiteY8" fmla="*/ 15033 h 940449"/>
                                      <a:gd name="connsiteX0" fmla="*/ 4828 w 710033"/>
                                      <a:gd name="connsiteY0" fmla="*/ 15033 h 940449"/>
                                      <a:gd name="connsiteX1" fmla="*/ 306453 w 710033"/>
                                      <a:gd name="connsiteY1" fmla="*/ 37258 h 940449"/>
                                      <a:gd name="connsiteX2" fmla="*/ 379478 w 710033"/>
                                      <a:gd name="connsiteY2" fmla="*/ 110283 h 940449"/>
                                      <a:gd name="connsiteX3" fmla="*/ 687453 w 710033"/>
                                      <a:gd name="connsiteY3" fmla="*/ 332533 h 940449"/>
                                      <a:gd name="connsiteX4" fmla="*/ 598553 w 710033"/>
                                      <a:gd name="connsiteY4" fmla="*/ 729408 h 940449"/>
                                      <a:gd name="connsiteX5" fmla="*/ 303278 w 710033"/>
                                      <a:gd name="connsiteY5" fmla="*/ 900858 h 940449"/>
                                      <a:gd name="connsiteX6" fmla="*/ 27053 w 710033"/>
                                      <a:gd name="connsiteY6" fmla="*/ 910383 h 940449"/>
                                      <a:gd name="connsiteX7" fmla="*/ 20703 w 710033"/>
                                      <a:gd name="connsiteY7" fmla="*/ 557958 h 940449"/>
                                      <a:gd name="connsiteX8" fmla="*/ 4828 w 710033"/>
                                      <a:gd name="connsiteY8" fmla="*/ 15033 h 940449"/>
                                      <a:gd name="connsiteX0" fmla="*/ 4828 w 708706"/>
                                      <a:gd name="connsiteY0" fmla="*/ 15033 h 940449"/>
                                      <a:gd name="connsiteX1" fmla="*/ 306453 w 708706"/>
                                      <a:gd name="connsiteY1" fmla="*/ 37258 h 940449"/>
                                      <a:gd name="connsiteX2" fmla="*/ 379478 w 708706"/>
                                      <a:gd name="connsiteY2" fmla="*/ 110283 h 940449"/>
                                      <a:gd name="connsiteX3" fmla="*/ 687453 w 708706"/>
                                      <a:gd name="connsiteY3" fmla="*/ 332533 h 940449"/>
                                      <a:gd name="connsiteX4" fmla="*/ 598553 w 708706"/>
                                      <a:gd name="connsiteY4" fmla="*/ 729408 h 940449"/>
                                      <a:gd name="connsiteX5" fmla="*/ 303278 w 708706"/>
                                      <a:gd name="connsiteY5" fmla="*/ 900858 h 940449"/>
                                      <a:gd name="connsiteX6" fmla="*/ 27053 w 708706"/>
                                      <a:gd name="connsiteY6" fmla="*/ 910383 h 940449"/>
                                      <a:gd name="connsiteX7" fmla="*/ 20703 w 708706"/>
                                      <a:gd name="connsiteY7" fmla="*/ 557958 h 940449"/>
                                      <a:gd name="connsiteX8" fmla="*/ 4828 w 708706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25487"/>
                                      <a:gd name="connsiteX1" fmla="*/ 306453 w 726960"/>
                                      <a:gd name="connsiteY1" fmla="*/ 37258 h 925487"/>
                                      <a:gd name="connsiteX2" fmla="*/ 379478 w 726960"/>
                                      <a:gd name="connsiteY2" fmla="*/ 110283 h 925487"/>
                                      <a:gd name="connsiteX3" fmla="*/ 687453 w 726960"/>
                                      <a:gd name="connsiteY3" fmla="*/ 332533 h 925487"/>
                                      <a:gd name="connsiteX4" fmla="*/ 598553 w 726960"/>
                                      <a:gd name="connsiteY4" fmla="*/ 729408 h 925487"/>
                                      <a:gd name="connsiteX5" fmla="*/ 303278 w 726960"/>
                                      <a:gd name="connsiteY5" fmla="*/ 900858 h 925487"/>
                                      <a:gd name="connsiteX6" fmla="*/ 27053 w 726960"/>
                                      <a:gd name="connsiteY6" fmla="*/ 910383 h 925487"/>
                                      <a:gd name="connsiteX7" fmla="*/ 20703 w 726960"/>
                                      <a:gd name="connsiteY7" fmla="*/ 557958 h 925487"/>
                                      <a:gd name="connsiteX8" fmla="*/ 4828 w 726960"/>
                                      <a:gd name="connsiteY8" fmla="*/ 15033 h 925487"/>
                                      <a:gd name="connsiteX0" fmla="*/ 7056 w 729188"/>
                                      <a:gd name="connsiteY0" fmla="*/ 15033 h 925487"/>
                                      <a:gd name="connsiteX1" fmla="*/ 308681 w 729188"/>
                                      <a:gd name="connsiteY1" fmla="*/ 37258 h 925487"/>
                                      <a:gd name="connsiteX2" fmla="*/ 381706 w 729188"/>
                                      <a:gd name="connsiteY2" fmla="*/ 110283 h 925487"/>
                                      <a:gd name="connsiteX3" fmla="*/ 689681 w 729188"/>
                                      <a:gd name="connsiteY3" fmla="*/ 332533 h 925487"/>
                                      <a:gd name="connsiteX4" fmla="*/ 600781 w 729188"/>
                                      <a:gd name="connsiteY4" fmla="*/ 729408 h 925487"/>
                                      <a:gd name="connsiteX5" fmla="*/ 305506 w 729188"/>
                                      <a:gd name="connsiteY5" fmla="*/ 900858 h 925487"/>
                                      <a:gd name="connsiteX6" fmla="*/ 29281 w 729188"/>
                                      <a:gd name="connsiteY6" fmla="*/ 910383 h 925487"/>
                                      <a:gd name="connsiteX7" fmla="*/ 10231 w 729188"/>
                                      <a:gd name="connsiteY7" fmla="*/ 564308 h 925487"/>
                                      <a:gd name="connsiteX8" fmla="*/ 7056 w 729188"/>
                                      <a:gd name="connsiteY8" fmla="*/ 15033 h 925487"/>
                                      <a:gd name="connsiteX0" fmla="*/ 7348 w 728189"/>
                                      <a:gd name="connsiteY0" fmla="*/ 17283 h 916113"/>
                                      <a:gd name="connsiteX1" fmla="*/ 307682 w 728189"/>
                                      <a:gd name="connsiteY1" fmla="*/ 27884 h 916113"/>
                                      <a:gd name="connsiteX2" fmla="*/ 380707 w 728189"/>
                                      <a:gd name="connsiteY2" fmla="*/ 100909 h 916113"/>
                                      <a:gd name="connsiteX3" fmla="*/ 688682 w 728189"/>
                                      <a:gd name="connsiteY3" fmla="*/ 323159 h 916113"/>
                                      <a:gd name="connsiteX4" fmla="*/ 599782 w 728189"/>
                                      <a:gd name="connsiteY4" fmla="*/ 720034 h 916113"/>
                                      <a:gd name="connsiteX5" fmla="*/ 304507 w 728189"/>
                                      <a:gd name="connsiteY5" fmla="*/ 891484 h 916113"/>
                                      <a:gd name="connsiteX6" fmla="*/ 28282 w 728189"/>
                                      <a:gd name="connsiteY6" fmla="*/ 901009 h 916113"/>
                                      <a:gd name="connsiteX7" fmla="*/ 9232 w 728189"/>
                                      <a:gd name="connsiteY7" fmla="*/ 554934 h 916113"/>
                                      <a:gd name="connsiteX8" fmla="*/ 7348 w 728189"/>
                                      <a:gd name="connsiteY8" fmla="*/ 17283 h 916113"/>
                                      <a:gd name="connsiteX0" fmla="*/ 7348 w 728189"/>
                                      <a:gd name="connsiteY0" fmla="*/ 17973 h 916803"/>
                                      <a:gd name="connsiteX1" fmla="*/ 267645 w 728189"/>
                                      <a:gd name="connsiteY1" fmla="*/ 25991 h 916803"/>
                                      <a:gd name="connsiteX2" fmla="*/ 380707 w 728189"/>
                                      <a:gd name="connsiteY2" fmla="*/ 101599 h 916803"/>
                                      <a:gd name="connsiteX3" fmla="*/ 688682 w 728189"/>
                                      <a:gd name="connsiteY3" fmla="*/ 323849 h 916803"/>
                                      <a:gd name="connsiteX4" fmla="*/ 599782 w 728189"/>
                                      <a:gd name="connsiteY4" fmla="*/ 720724 h 916803"/>
                                      <a:gd name="connsiteX5" fmla="*/ 304507 w 728189"/>
                                      <a:gd name="connsiteY5" fmla="*/ 892174 h 916803"/>
                                      <a:gd name="connsiteX6" fmla="*/ 28282 w 728189"/>
                                      <a:gd name="connsiteY6" fmla="*/ 901699 h 916803"/>
                                      <a:gd name="connsiteX7" fmla="*/ 9232 w 728189"/>
                                      <a:gd name="connsiteY7" fmla="*/ 555624 h 916803"/>
                                      <a:gd name="connsiteX8" fmla="*/ 7348 w 728189"/>
                                      <a:gd name="connsiteY8" fmla="*/ 17973 h 916803"/>
                                      <a:gd name="connsiteX0" fmla="*/ 7348 w 706555"/>
                                      <a:gd name="connsiteY0" fmla="*/ 17973 h 916803"/>
                                      <a:gd name="connsiteX1" fmla="*/ 267645 w 706555"/>
                                      <a:gd name="connsiteY1" fmla="*/ 25991 h 916803"/>
                                      <a:gd name="connsiteX2" fmla="*/ 380707 w 706555"/>
                                      <a:gd name="connsiteY2" fmla="*/ 101599 h 916803"/>
                                      <a:gd name="connsiteX3" fmla="*/ 684807 w 706555"/>
                                      <a:gd name="connsiteY3" fmla="*/ 323849 h 916803"/>
                                      <a:gd name="connsiteX4" fmla="*/ 599782 w 706555"/>
                                      <a:gd name="connsiteY4" fmla="*/ 720724 h 916803"/>
                                      <a:gd name="connsiteX5" fmla="*/ 304507 w 706555"/>
                                      <a:gd name="connsiteY5" fmla="*/ 892174 h 916803"/>
                                      <a:gd name="connsiteX6" fmla="*/ 28282 w 706555"/>
                                      <a:gd name="connsiteY6" fmla="*/ 901699 h 916803"/>
                                      <a:gd name="connsiteX7" fmla="*/ 9232 w 706555"/>
                                      <a:gd name="connsiteY7" fmla="*/ 555624 h 916803"/>
                                      <a:gd name="connsiteX8" fmla="*/ 7348 w 706555"/>
                                      <a:gd name="connsiteY8" fmla="*/ 17973 h 916803"/>
                                      <a:gd name="connsiteX0" fmla="*/ 7348 w 721343"/>
                                      <a:gd name="connsiteY0" fmla="*/ 17973 h 916803"/>
                                      <a:gd name="connsiteX1" fmla="*/ 267645 w 721343"/>
                                      <a:gd name="connsiteY1" fmla="*/ 25991 h 916803"/>
                                      <a:gd name="connsiteX2" fmla="*/ 380707 w 721343"/>
                                      <a:gd name="connsiteY2" fmla="*/ 101599 h 916803"/>
                                      <a:gd name="connsiteX3" fmla="*/ 701597 w 721343"/>
                                      <a:gd name="connsiteY3" fmla="*/ 321266 h 916803"/>
                                      <a:gd name="connsiteX4" fmla="*/ 599782 w 721343"/>
                                      <a:gd name="connsiteY4" fmla="*/ 720724 h 916803"/>
                                      <a:gd name="connsiteX5" fmla="*/ 304507 w 721343"/>
                                      <a:gd name="connsiteY5" fmla="*/ 892174 h 916803"/>
                                      <a:gd name="connsiteX6" fmla="*/ 28282 w 721343"/>
                                      <a:gd name="connsiteY6" fmla="*/ 901699 h 916803"/>
                                      <a:gd name="connsiteX7" fmla="*/ 9232 w 721343"/>
                                      <a:gd name="connsiteY7" fmla="*/ 555624 h 916803"/>
                                      <a:gd name="connsiteX8" fmla="*/ 7348 w 721343"/>
                                      <a:gd name="connsiteY8" fmla="*/ 17973 h 916803"/>
                                      <a:gd name="connsiteX0" fmla="*/ 7348 w 723301"/>
                                      <a:gd name="connsiteY0" fmla="*/ 17973 h 916803"/>
                                      <a:gd name="connsiteX1" fmla="*/ 267645 w 723301"/>
                                      <a:gd name="connsiteY1" fmla="*/ 25991 h 916803"/>
                                      <a:gd name="connsiteX2" fmla="*/ 380707 w 723301"/>
                                      <a:gd name="connsiteY2" fmla="*/ 101599 h 916803"/>
                                      <a:gd name="connsiteX3" fmla="*/ 701597 w 723301"/>
                                      <a:gd name="connsiteY3" fmla="*/ 321266 h 916803"/>
                                      <a:gd name="connsiteX4" fmla="*/ 599782 w 723301"/>
                                      <a:gd name="connsiteY4" fmla="*/ 720724 h 916803"/>
                                      <a:gd name="connsiteX5" fmla="*/ 304507 w 723301"/>
                                      <a:gd name="connsiteY5" fmla="*/ 892174 h 916803"/>
                                      <a:gd name="connsiteX6" fmla="*/ 28282 w 723301"/>
                                      <a:gd name="connsiteY6" fmla="*/ 901699 h 916803"/>
                                      <a:gd name="connsiteX7" fmla="*/ 9232 w 723301"/>
                                      <a:gd name="connsiteY7" fmla="*/ 555624 h 916803"/>
                                      <a:gd name="connsiteX8" fmla="*/ 7348 w 723301"/>
                                      <a:gd name="connsiteY8" fmla="*/ 17973 h 916803"/>
                                      <a:gd name="connsiteX0" fmla="*/ 7348 w 734268"/>
                                      <a:gd name="connsiteY0" fmla="*/ 17973 h 916803"/>
                                      <a:gd name="connsiteX1" fmla="*/ 267645 w 734268"/>
                                      <a:gd name="connsiteY1" fmla="*/ 25991 h 916803"/>
                                      <a:gd name="connsiteX2" fmla="*/ 380707 w 734268"/>
                                      <a:gd name="connsiteY2" fmla="*/ 101599 h 916803"/>
                                      <a:gd name="connsiteX3" fmla="*/ 701597 w 734268"/>
                                      <a:gd name="connsiteY3" fmla="*/ 321266 h 916803"/>
                                      <a:gd name="connsiteX4" fmla="*/ 599782 w 734268"/>
                                      <a:gd name="connsiteY4" fmla="*/ 720724 h 916803"/>
                                      <a:gd name="connsiteX5" fmla="*/ 304507 w 734268"/>
                                      <a:gd name="connsiteY5" fmla="*/ 892174 h 916803"/>
                                      <a:gd name="connsiteX6" fmla="*/ 28282 w 734268"/>
                                      <a:gd name="connsiteY6" fmla="*/ 901699 h 916803"/>
                                      <a:gd name="connsiteX7" fmla="*/ 9232 w 734268"/>
                                      <a:gd name="connsiteY7" fmla="*/ 555624 h 916803"/>
                                      <a:gd name="connsiteX8" fmla="*/ 7348 w 734268"/>
                                      <a:gd name="connsiteY8" fmla="*/ 17973 h 916803"/>
                                      <a:gd name="connsiteX0" fmla="*/ 2764 w 729684"/>
                                      <a:gd name="connsiteY0" fmla="*/ 17973 h 916803"/>
                                      <a:gd name="connsiteX1" fmla="*/ 263061 w 729684"/>
                                      <a:gd name="connsiteY1" fmla="*/ 25991 h 916803"/>
                                      <a:gd name="connsiteX2" fmla="*/ 376123 w 729684"/>
                                      <a:gd name="connsiteY2" fmla="*/ 101599 h 916803"/>
                                      <a:gd name="connsiteX3" fmla="*/ 697013 w 729684"/>
                                      <a:gd name="connsiteY3" fmla="*/ 321266 h 916803"/>
                                      <a:gd name="connsiteX4" fmla="*/ 595198 w 729684"/>
                                      <a:gd name="connsiteY4" fmla="*/ 720724 h 916803"/>
                                      <a:gd name="connsiteX5" fmla="*/ 299923 w 729684"/>
                                      <a:gd name="connsiteY5" fmla="*/ 892174 h 916803"/>
                                      <a:gd name="connsiteX6" fmla="*/ 23698 w 729684"/>
                                      <a:gd name="connsiteY6" fmla="*/ 901699 h 916803"/>
                                      <a:gd name="connsiteX7" fmla="*/ 4648 w 729684"/>
                                      <a:gd name="connsiteY7" fmla="*/ 555624 h 916803"/>
                                      <a:gd name="connsiteX8" fmla="*/ 2764 w 729684"/>
                                      <a:gd name="connsiteY8" fmla="*/ 17973 h 91680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29684" h="916803">
                                        <a:moveTo>
                                          <a:pt x="2764" y="17973"/>
                                        </a:moveTo>
                                        <a:cubicBezTo>
                                          <a:pt x="88489" y="-20127"/>
                                          <a:pt x="200835" y="12053"/>
                                          <a:pt x="263061" y="25991"/>
                                        </a:cubicBezTo>
                                        <a:cubicBezTo>
                                          <a:pt x="325288" y="39929"/>
                                          <a:pt x="303798" y="52387"/>
                                          <a:pt x="376123" y="101599"/>
                                        </a:cubicBezTo>
                                        <a:cubicBezTo>
                                          <a:pt x="448448" y="150811"/>
                                          <a:pt x="609271" y="148606"/>
                                          <a:pt x="697013" y="321266"/>
                                        </a:cubicBezTo>
                                        <a:cubicBezTo>
                                          <a:pt x="784755" y="493926"/>
                                          <a:pt x="676878" y="629447"/>
                                          <a:pt x="595198" y="720724"/>
                                        </a:cubicBezTo>
                                        <a:cubicBezTo>
                                          <a:pt x="513518" y="812001"/>
                                          <a:pt x="395173" y="862011"/>
                                          <a:pt x="299923" y="892174"/>
                                        </a:cubicBezTo>
                                        <a:cubicBezTo>
                                          <a:pt x="204673" y="922337"/>
                                          <a:pt x="105719" y="923924"/>
                                          <a:pt x="23698" y="901699"/>
                                        </a:cubicBezTo>
                                        <a:cubicBezTo>
                                          <a:pt x="11527" y="781049"/>
                                          <a:pt x="8137" y="702912"/>
                                          <a:pt x="4648" y="555624"/>
                                        </a:cubicBezTo>
                                        <a:cubicBezTo>
                                          <a:pt x="1159" y="408336"/>
                                          <a:pt x="-2779" y="106873"/>
                                          <a:pt x="2764" y="1797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40000"/>
                                          <a:lumOff val="6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</a:gsLst>
                                    <a:lin ang="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06" name="Freeform 4605">
                                    <a:extLst>
                                      <a:ext uri="{FF2B5EF4-FFF2-40B4-BE49-F238E27FC236}">
                                        <a16:creationId xmlns:a16="http://schemas.microsoft.com/office/drawing/2014/main" id="{A20F9B18-3D42-8845-BE9B-509E85D4BAA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2101623" y="962405"/>
                                    <a:ext cx="434005" cy="648670"/>
                                  </a:xfrm>
                                  <a:custGeom>
                                    <a:avLst/>
                                    <a:gdLst>
                                      <a:gd name="connsiteX0" fmla="*/ 80775 w 427081"/>
                                      <a:gd name="connsiteY0" fmla="*/ 2705 h 636150"/>
                                      <a:gd name="connsiteX1" fmla="*/ 182375 w 427081"/>
                                      <a:gd name="connsiteY1" fmla="*/ 174155 h 636150"/>
                                      <a:gd name="connsiteX2" fmla="*/ 223650 w 427081"/>
                                      <a:gd name="connsiteY2" fmla="*/ 323380 h 636150"/>
                                      <a:gd name="connsiteX3" fmla="*/ 245875 w 427081"/>
                                      <a:gd name="connsiteY3" fmla="*/ 412280 h 636150"/>
                                      <a:gd name="connsiteX4" fmla="*/ 410975 w 427081"/>
                                      <a:gd name="connsiteY4" fmla="*/ 405930 h 636150"/>
                                      <a:gd name="connsiteX5" fmla="*/ 404625 w 427081"/>
                                      <a:gd name="connsiteY5" fmla="*/ 447205 h 636150"/>
                                      <a:gd name="connsiteX6" fmla="*/ 268100 w 427081"/>
                                      <a:gd name="connsiteY6" fmla="*/ 472605 h 636150"/>
                                      <a:gd name="connsiteX7" fmla="*/ 210950 w 427081"/>
                                      <a:gd name="connsiteY7" fmla="*/ 634530 h 636150"/>
                                      <a:gd name="connsiteX8" fmla="*/ 150625 w 427081"/>
                                      <a:gd name="connsiteY8" fmla="*/ 548805 h 636150"/>
                                      <a:gd name="connsiteX9" fmla="*/ 122050 w 427081"/>
                                      <a:gd name="connsiteY9" fmla="*/ 434505 h 636150"/>
                                      <a:gd name="connsiteX10" fmla="*/ 1400 w 427081"/>
                                      <a:gd name="connsiteY10" fmla="*/ 421805 h 636150"/>
                                      <a:gd name="connsiteX11" fmla="*/ 61725 w 427081"/>
                                      <a:gd name="connsiteY11" fmla="*/ 371005 h 636150"/>
                                      <a:gd name="connsiteX12" fmla="*/ 144275 w 427081"/>
                                      <a:gd name="connsiteY12" fmla="*/ 218605 h 636150"/>
                                      <a:gd name="connsiteX13" fmla="*/ 99825 w 427081"/>
                                      <a:gd name="connsiteY13" fmla="*/ 158280 h 636150"/>
                                      <a:gd name="connsiteX14" fmla="*/ 77600 w 427081"/>
                                      <a:gd name="connsiteY14" fmla="*/ 75730 h 636150"/>
                                      <a:gd name="connsiteX15" fmla="*/ 80775 w 427081"/>
                                      <a:gd name="connsiteY15" fmla="*/ 2705 h 636150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8816 w 427081"/>
                                      <a:gd name="connsiteY2" fmla="*/ 311634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1036 w 427342"/>
                                      <a:gd name="connsiteY0" fmla="*/ 0 h 633445"/>
                                      <a:gd name="connsiteX1" fmla="*/ 182636 w 427342"/>
                                      <a:gd name="connsiteY1" fmla="*/ 171450 h 633445"/>
                                      <a:gd name="connsiteX2" fmla="*/ 229077 w 427342"/>
                                      <a:gd name="connsiteY2" fmla="*/ 311634 h 633445"/>
                                      <a:gd name="connsiteX3" fmla="*/ 246136 w 427342"/>
                                      <a:gd name="connsiteY3" fmla="*/ 409575 h 633445"/>
                                      <a:gd name="connsiteX4" fmla="*/ 411236 w 427342"/>
                                      <a:gd name="connsiteY4" fmla="*/ 403225 h 633445"/>
                                      <a:gd name="connsiteX5" fmla="*/ 404886 w 427342"/>
                                      <a:gd name="connsiteY5" fmla="*/ 444500 h 633445"/>
                                      <a:gd name="connsiteX6" fmla="*/ 268361 w 427342"/>
                                      <a:gd name="connsiteY6" fmla="*/ 469900 h 633445"/>
                                      <a:gd name="connsiteX7" fmla="*/ 211211 w 427342"/>
                                      <a:gd name="connsiteY7" fmla="*/ 631825 h 633445"/>
                                      <a:gd name="connsiteX8" fmla="*/ 150886 w 427342"/>
                                      <a:gd name="connsiteY8" fmla="*/ 546100 h 633445"/>
                                      <a:gd name="connsiteX9" fmla="*/ 122311 w 427342"/>
                                      <a:gd name="connsiteY9" fmla="*/ 431800 h 633445"/>
                                      <a:gd name="connsiteX10" fmla="*/ 1661 w 427342"/>
                                      <a:gd name="connsiteY10" fmla="*/ 419100 h 633445"/>
                                      <a:gd name="connsiteX11" fmla="*/ 61986 w 427342"/>
                                      <a:gd name="connsiteY11" fmla="*/ 368300 h 633445"/>
                                      <a:gd name="connsiteX12" fmla="*/ 129037 w 427342"/>
                                      <a:gd name="connsiteY12" fmla="*/ 257229 h 633445"/>
                                      <a:gd name="connsiteX13" fmla="*/ 106544 w 427342"/>
                                      <a:gd name="connsiteY13" fmla="*/ 142659 h 633445"/>
                                      <a:gd name="connsiteX14" fmla="*/ 45573 w 427342"/>
                                      <a:gd name="connsiteY14" fmla="*/ 21364 h 633445"/>
                                      <a:gd name="connsiteX15" fmla="*/ 81036 w 427342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5226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7529 w 433835"/>
                                      <a:gd name="connsiteY0" fmla="*/ 0 h 633445"/>
                                      <a:gd name="connsiteX1" fmla="*/ 189129 w 433835"/>
                                      <a:gd name="connsiteY1" fmla="*/ 171450 h 633445"/>
                                      <a:gd name="connsiteX2" fmla="*/ 235570 w 433835"/>
                                      <a:gd name="connsiteY2" fmla="*/ 311634 h 633445"/>
                                      <a:gd name="connsiteX3" fmla="*/ 252629 w 433835"/>
                                      <a:gd name="connsiteY3" fmla="*/ 409575 h 633445"/>
                                      <a:gd name="connsiteX4" fmla="*/ 417729 w 433835"/>
                                      <a:gd name="connsiteY4" fmla="*/ 403225 h 633445"/>
                                      <a:gd name="connsiteX5" fmla="*/ 411379 w 433835"/>
                                      <a:gd name="connsiteY5" fmla="*/ 444500 h 633445"/>
                                      <a:gd name="connsiteX6" fmla="*/ 274854 w 433835"/>
                                      <a:gd name="connsiteY6" fmla="*/ 469900 h 633445"/>
                                      <a:gd name="connsiteX7" fmla="*/ 217704 w 433835"/>
                                      <a:gd name="connsiteY7" fmla="*/ 631825 h 633445"/>
                                      <a:gd name="connsiteX8" fmla="*/ 157379 w 433835"/>
                                      <a:gd name="connsiteY8" fmla="*/ 546100 h 633445"/>
                                      <a:gd name="connsiteX9" fmla="*/ 128804 w 433835"/>
                                      <a:gd name="connsiteY9" fmla="*/ 431800 h 633445"/>
                                      <a:gd name="connsiteX10" fmla="*/ 8154 w 433835"/>
                                      <a:gd name="connsiteY10" fmla="*/ 415226 h 633445"/>
                                      <a:gd name="connsiteX11" fmla="*/ 68479 w 433835"/>
                                      <a:gd name="connsiteY11" fmla="*/ 368300 h 633445"/>
                                      <a:gd name="connsiteX12" fmla="*/ 135530 w 433835"/>
                                      <a:gd name="connsiteY12" fmla="*/ 257229 h 633445"/>
                                      <a:gd name="connsiteX13" fmla="*/ 113037 w 433835"/>
                                      <a:gd name="connsiteY13" fmla="*/ 142659 h 633445"/>
                                      <a:gd name="connsiteX14" fmla="*/ 52066 w 433835"/>
                                      <a:gd name="connsiteY14" fmla="*/ 21364 h 633445"/>
                                      <a:gd name="connsiteX15" fmla="*/ 87529 w 433835"/>
                                      <a:gd name="connsiteY15" fmla="*/ 0 h 633445"/>
                                      <a:gd name="connsiteX0" fmla="*/ 93549 w 439855"/>
                                      <a:gd name="connsiteY0" fmla="*/ 0 h 633445"/>
                                      <a:gd name="connsiteX1" fmla="*/ 195149 w 439855"/>
                                      <a:gd name="connsiteY1" fmla="*/ 171450 h 633445"/>
                                      <a:gd name="connsiteX2" fmla="*/ 241590 w 439855"/>
                                      <a:gd name="connsiteY2" fmla="*/ 311634 h 633445"/>
                                      <a:gd name="connsiteX3" fmla="*/ 258649 w 439855"/>
                                      <a:gd name="connsiteY3" fmla="*/ 409575 h 633445"/>
                                      <a:gd name="connsiteX4" fmla="*/ 423749 w 439855"/>
                                      <a:gd name="connsiteY4" fmla="*/ 403225 h 633445"/>
                                      <a:gd name="connsiteX5" fmla="*/ 417399 w 439855"/>
                                      <a:gd name="connsiteY5" fmla="*/ 444500 h 633445"/>
                                      <a:gd name="connsiteX6" fmla="*/ 280874 w 439855"/>
                                      <a:gd name="connsiteY6" fmla="*/ 469900 h 633445"/>
                                      <a:gd name="connsiteX7" fmla="*/ 223724 w 439855"/>
                                      <a:gd name="connsiteY7" fmla="*/ 631825 h 633445"/>
                                      <a:gd name="connsiteX8" fmla="*/ 163399 w 439855"/>
                                      <a:gd name="connsiteY8" fmla="*/ 546100 h 633445"/>
                                      <a:gd name="connsiteX9" fmla="*/ 134824 w 439855"/>
                                      <a:gd name="connsiteY9" fmla="*/ 431800 h 633445"/>
                                      <a:gd name="connsiteX10" fmla="*/ 7717 w 439855"/>
                                      <a:gd name="connsiteY10" fmla="*/ 412643 h 633445"/>
                                      <a:gd name="connsiteX11" fmla="*/ 74499 w 439855"/>
                                      <a:gd name="connsiteY11" fmla="*/ 368300 h 633445"/>
                                      <a:gd name="connsiteX12" fmla="*/ 141550 w 439855"/>
                                      <a:gd name="connsiteY12" fmla="*/ 257229 h 633445"/>
                                      <a:gd name="connsiteX13" fmla="*/ 119057 w 439855"/>
                                      <a:gd name="connsiteY13" fmla="*/ 142659 h 633445"/>
                                      <a:gd name="connsiteX14" fmla="*/ 58086 w 439855"/>
                                      <a:gd name="connsiteY14" fmla="*/ 21364 h 633445"/>
                                      <a:gd name="connsiteX15" fmla="*/ 93549 w 439855"/>
                                      <a:gd name="connsiteY15" fmla="*/ 0 h 633445"/>
                                      <a:gd name="connsiteX0" fmla="*/ 87012 w 433318"/>
                                      <a:gd name="connsiteY0" fmla="*/ 0 h 633364"/>
                                      <a:gd name="connsiteX1" fmla="*/ 188612 w 433318"/>
                                      <a:gd name="connsiteY1" fmla="*/ 171450 h 633364"/>
                                      <a:gd name="connsiteX2" fmla="*/ 235053 w 433318"/>
                                      <a:gd name="connsiteY2" fmla="*/ 311634 h 633364"/>
                                      <a:gd name="connsiteX3" fmla="*/ 252112 w 433318"/>
                                      <a:gd name="connsiteY3" fmla="*/ 409575 h 633364"/>
                                      <a:gd name="connsiteX4" fmla="*/ 417212 w 433318"/>
                                      <a:gd name="connsiteY4" fmla="*/ 403225 h 633364"/>
                                      <a:gd name="connsiteX5" fmla="*/ 410862 w 433318"/>
                                      <a:gd name="connsiteY5" fmla="*/ 444500 h 633364"/>
                                      <a:gd name="connsiteX6" fmla="*/ 274337 w 433318"/>
                                      <a:gd name="connsiteY6" fmla="*/ 469900 h 633364"/>
                                      <a:gd name="connsiteX7" fmla="*/ 217187 w 433318"/>
                                      <a:gd name="connsiteY7" fmla="*/ 631825 h 633364"/>
                                      <a:gd name="connsiteX8" fmla="*/ 156862 w 433318"/>
                                      <a:gd name="connsiteY8" fmla="*/ 546100 h 633364"/>
                                      <a:gd name="connsiteX9" fmla="*/ 126995 w 433318"/>
                                      <a:gd name="connsiteY9" fmla="*/ 456339 h 633364"/>
                                      <a:gd name="connsiteX10" fmla="*/ 1180 w 433318"/>
                                      <a:gd name="connsiteY10" fmla="*/ 412643 h 633364"/>
                                      <a:gd name="connsiteX11" fmla="*/ 67962 w 433318"/>
                                      <a:gd name="connsiteY11" fmla="*/ 368300 h 633364"/>
                                      <a:gd name="connsiteX12" fmla="*/ 135013 w 433318"/>
                                      <a:gd name="connsiteY12" fmla="*/ 257229 h 633364"/>
                                      <a:gd name="connsiteX13" fmla="*/ 112520 w 433318"/>
                                      <a:gd name="connsiteY13" fmla="*/ 142659 h 633364"/>
                                      <a:gd name="connsiteX14" fmla="*/ 51549 w 433318"/>
                                      <a:gd name="connsiteY14" fmla="*/ 21364 h 633364"/>
                                      <a:gd name="connsiteX15" fmla="*/ 87012 w 433318"/>
                                      <a:gd name="connsiteY15" fmla="*/ 0 h 633364"/>
                                      <a:gd name="connsiteX0" fmla="*/ 87012 w 433318"/>
                                      <a:gd name="connsiteY0" fmla="*/ 0 h 634319"/>
                                      <a:gd name="connsiteX1" fmla="*/ 188612 w 433318"/>
                                      <a:gd name="connsiteY1" fmla="*/ 171450 h 634319"/>
                                      <a:gd name="connsiteX2" fmla="*/ 235053 w 433318"/>
                                      <a:gd name="connsiteY2" fmla="*/ 311634 h 634319"/>
                                      <a:gd name="connsiteX3" fmla="*/ 252112 w 433318"/>
                                      <a:gd name="connsiteY3" fmla="*/ 409575 h 634319"/>
                                      <a:gd name="connsiteX4" fmla="*/ 417212 w 433318"/>
                                      <a:gd name="connsiteY4" fmla="*/ 403225 h 634319"/>
                                      <a:gd name="connsiteX5" fmla="*/ 410862 w 433318"/>
                                      <a:gd name="connsiteY5" fmla="*/ 444500 h 634319"/>
                                      <a:gd name="connsiteX6" fmla="*/ 274337 w 433318"/>
                                      <a:gd name="connsiteY6" fmla="*/ 469900 h 634319"/>
                                      <a:gd name="connsiteX7" fmla="*/ 217187 w 433318"/>
                                      <a:gd name="connsiteY7" fmla="*/ 631825 h 634319"/>
                                      <a:gd name="connsiteX8" fmla="*/ 156862 w 433318"/>
                                      <a:gd name="connsiteY8" fmla="*/ 546100 h 634319"/>
                                      <a:gd name="connsiteX9" fmla="*/ 126995 w 433318"/>
                                      <a:gd name="connsiteY9" fmla="*/ 456339 h 634319"/>
                                      <a:gd name="connsiteX10" fmla="*/ 1180 w 433318"/>
                                      <a:gd name="connsiteY10" fmla="*/ 412643 h 634319"/>
                                      <a:gd name="connsiteX11" fmla="*/ 67962 w 433318"/>
                                      <a:gd name="connsiteY11" fmla="*/ 368300 h 634319"/>
                                      <a:gd name="connsiteX12" fmla="*/ 135013 w 433318"/>
                                      <a:gd name="connsiteY12" fmla="*/ 257229 h 634319"/>
                                      <a:gd name="connsiteX13" fmla="*/ 112520 w 433318"/>
                                      <a:gd name="connsiteY13" fmla="*/ 142659 h 634319"/>
                                      <a:gd name="connsiteX14" fmla="*/ 51549 w 433318"/>
                                      <a:gd name="connsiteY14" fmla="*/ 21364 h 634319"/>
                                      <a:gd name="connsiteX15" fmla="*/ 87012 w 433318"/>
                                      <a:gd name="connsiteY15" fmla="*/ 0 h 634319"/>
                                      <a:gd name="connsiteX0" fmla="*/ 87012 w 433318"/>
                                      <a:gd name="connsiteY0" fmla="*/ 0 h 653753"/>
                                      <a:gd name="connsiteX1" fmla="*/ 188612 w 433318"/>
                                      <a:gd name="connsiteY1" fmla="*/ 171450 h 653753"/>
                                      <a:gd name="connsiteX2" fmla="*/ 235053 w 433318"/>
                                      <a:gd name="connsiteY2" fmla="*/ 311634 h 653753"/>
                                      <a:gd name="connsiteX3" fmla="*/ 252112 w 433318"/>
                                      <a:gd name="connsiteY3" fmla="*/ 409575 h 653753"/>
                                      <a:gd name="connsiteX4" fmla="*/ 417212 w 433318"/>
                                      <a:gd name="connsiteY4" fmla="*/ 403225 h 653753"/>
                                      <a:gd name="connsiteX5" fmla="*/ 410862 w 433318"/>
                                      <a:gd name="connsiteY5" fmla="*/ 444500 h 653753"/>
                                      <a:gd name="connsiteX6" fmla="*/ 274337 w 433318"/>
                                      <a:gd name="connsiteY6" fmla="*/ 469900 h 653753"/>
                                      <a:gd name="connsiteX7" fmla="*/ 199106 w 433318"/>
                                      <a:gd name="connsiteY7" fmla="*/ 652489 h 653753"/>
                                      <a:gd name="connsiteX8" fmla="*/ 156862 w 433318"/>
                                      <a:gd name="connsiteY8" fmla="*/ 546100 h 653753"/>
                                      <a:gd name="connsiteX9" fmla="*/ 126995 w 433318"/>
                                      <a:gd name="connsiteY9" fmla="*/ 456339 h 653753"/>
                                      <a:gd name="connsiteX10" fmla="*/ 1180 w 433318"/>
                                      <a:gd name="connsiteY10" fmla="*/ 412643 h 653753"/>
                                      <a:gd name="connsiteX11" fmla="*/ 67962 w 433318"/>
                                      <a:gd name="connsiteY11" fmla="*/ 368300 h 653753"/>
                                      <a:gd name="connsiteX12" fmla="*/ 135013 w 433318"/>
                                      <a:gd name="connsiteY12" fmla="*/ 257229 h 653753"/>
                                      <a:gd name="connsiteX13" fmla="*/ 112520 w 433318"/>
                                      <a:gd name="connsiteY13" fmla="*/ 142659 h 653753"/>
                                      <a:gd name="connsiteX14" fmla="*/ 51549 w 433318"/>
                                      <a:gd name="connsiteY14" fmla="*/ 21364 h 653753"/>
                                      <a:gd name="connsiteX15" fmla="*/ 87012 w 433318"/>
                                      <a:gd name="connsiteY15" fmla="*/ 0 h 653753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99106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726"/>
                                      <a:gd name="connsiteY0" fmla="*/ 0 h 653900"/>
                                      <a:gd name="connsiteX1" fmla="*/ 188612 w 433726"/>
                                      <a:gd name="connsiteY1" fmla="*/ 171450 h 653900"/>
                                      <a:gd name="connsiteX2" fmla="*/ 235053 w 433726"/>
                                      <a:gd name="connsiteY2" fmla="*/ 311634 h 653900"/>
                                      <a:gd name="connsiteX3" fmla="*/ 252112 w 433726"/>
                                      <a:gd name="connsiteY3" fmla="*/ 409575 h 653900"/>
                                      <a:gd name="connsiteX4" fmla="*/ 417212 w 433726"/>
                                      <a:gd name="connsiteY4" fmla="*/ 403225 h 653900"/>
                                      <a:gd name="connsiteX5" fmla="*/ 410862 w 433726"/>
                                      <a:gd name="connsiteY5" fmla="*/ 444500 h 653900"/>
                                      <a:gd name="connsiteX6" fmla="*/ 266588 w 433726"/>
                                      <a:gd name="connsiteY6" fmla="*/ 473775 h 653900"/>
                                      <a:gd name="connsiteX7" fmla="*/ 188774 w 433726"/>
                                      <a:gd name="connsiteY7" fmla="*/ 652489 h 653900"/>
                                      <a:gd name="connsiteX8" fmla="*/ 156862 w 433726"/>
                                      <a:gd name="connsiteY8" fmla="*/ 546100 h 653900"/>
                                      <a:gd name="connsiteX9" fmla="*/ 126995 w 433726"/>
                                      <a:gd name="connsiteY9" fmla="*/ 456339 h 653900"/>
                                      <a:gd name="connsiteX10" fmla="*/ 1180 w 433726"/>
                                      <a:gd name="connsiteY10" fmla="*/ 412643 h 653900"/>
                                      <a:gd name="connsiteX11" fmla="*/ 67962 w 433726"/>
                                      <a:gd name="connsiteY11" fmla="*/ 368300 h 653900"/>
                                      <a:gd name="connsiteX12" fmla="*/ 135013 w 433726"/>
                                      <a:gd name="connsiteY12" fmla="*/ 257229 h 653900"/>
                                      <a:gd name="connsiteX13" fmla="*/ 112520 w 433726"/>
                                      <a:gd name="connsiteY13" fmla="*/ 142659 h 653900"/>
                                      <a:gd name="connsiteX14" fmla="*/ 51549 w 433726"/>
                                      <a:gd name="connsiteY14" fmla="*/ 21364 h 653900"/>
                                      <a:gd name="connsiteX15" fmla="*/ 87012 w 433726"/>
                                      <a:gd name="connsiteY15" fmla="*/ 0 h 653900"/>
                                      <a:gd name="connsiteX0" fmla="*/ 87012 w 433726"/>
                                      <a:gd name="connsiteY0" fmla="*/ 0 h 649807"/>
                                      <a:gd name="connsiteX1" fmla="*/ 188612 w 433726"/>
                                      <a:gd name="connsiteY1" fmla="*/ 171450 h 649807"/>
                                      <a:gd name="connsiteX2" fmla="*/ 235053 w 433726"/>
                                      <a:gd name="connsiteY2" fmla="*/ 311634 h 649807"/>
                                      <a:gd name="connsiteX3" fmla="*/ 252112 w 433726"/>
                                      <a:gd name="connsiteY3" fmla="*/ 409575 h 649807"/>
                                      <a:gd name="connsiteX4" fmla="*/ 417212 w 433726"/>
                                      <a:gd name="connsiteY4" fmla="*/ 403225 h 649807"/>
                                      <a:gd name="connsiteX5" fmla="*/ 410862 w 433726"/>
                                      <a:gd name="connsiteY5" fmla="*/ 444500 h 649807"/>
                                      <a:gd name="connsiteX6" fmla="*/ 266588 w 433726"/>
                                      <a:gd name="connsiteY6" fmla="*/ 473775 h 649807"/>
                                      <a:gd name="connsiteX7" fmla="*/ 188774 w 433726"/>
                                      <a:gd name="connsiteY7" fmla="*/ 648615 h 649807"/>
                                      <a:gd name="connsiteX8" fmla="*/ 156862 w 433726"/>
                                      <a:gd name="connsiteY8" fmla="*/ 546100 h 649807"/>
                                      <a:gd name="connsiteX9" fmla="*/ 126995 w 433726"/>
                                      <a:gd name="connsiteY9" fmla="*/ 456339 h 649807"/>
                                      <a:gd name="connsiteX10" fmla="*/ 1180 w 433726"/>
                                      <a:gd name="connsiteY10" fmla="*/ 412643 h 649807"/>
                                      <a:gd name="connsiteX11" fmla="*/ 67962 w 433726"/>
                                      <a:gd name="connsiteY11" fmla="*/ 368300 h 649807"/>
                                      <a:gd name="connsiteX12" fmla="*/ 135013 w 433726"/>
                                      <a:gd name="connsiteY12" fmla="*/ 257229 h 649807"/>
                                      <a:gd name="connsiteX13" fmla="*/ 112520 w 433726"/>
                                      <a:gd name="connsiteY13" fmla="*/ 142659 h 649807"/>
                                      <a:gd name="connsiteX14" fmla="*/ 51549 w 433726"/>
                                      <a:gd name="connsiteY14" fmla="*/ 21364 h 649807"/>
                                      <a:gd name="connsiteX15" fmla="*/ 87012 w 433726"/>
                                      <a:gd name="connsiteY15" fmla="*/ 0 h 649807"/>
                                      <a:gd name="connsiteX0" fmla="*/ 87012 w 433726"/>
                                      <a:gd name="connsiteY0" fmla="*/ 0 h 653805"/>
                                      <a:gd name="connsiteX1" fmla="*/ 188612 w 433726"/>
                                      <a:gd name="connsiteY1" fmla="*/ 171450 h 653805"/>
                                      <a:gd name="connsiteX2" fmla="*/ 235053 w 433726"/>
                                      <a:gd name="connsiteY2" fmla="*/ 311634 h 653805"/>
                                      <a:gd name="connsiteX3" fmla="*/ 252112 w 433726"/>
                                      <a:gd name="connsiteY3" fmla="*/ 409575 h 653805"/>
                                      <a:gd name="connsiteX4" fmla="*/ 417212 w 433726"/>
                                      <a:gd name="connsiteY4" fmla="*/ 403225 h 653805"/>
                                      <a:gd name="connsiteX5" fmla="*/ 410862 w 433726"/>
                                      <a:gd name="connsiteY5" fmla="*/ 444500 h 653805"/>
                                      <a:gd name="connsiteX6" fmla="*/ 266588 w 433726"/>
                                      <a:gd name="connsiteY6" fmla="*/ 473775 h 653805"/>
                                      <a:gd name="connsiteX7" fmla="*/ 188774 w 433726"/>
                                      <a:gd name="connsiteY7" fmla="*/ 648615 h 653805"/>
                                      <a:gd name="connsiteX8" fmla="*/ 156862 w 433726"/>
                                      <a:gd name="connsiteY8" fmla="*/ 546100 h 653805"/>
                                      <a:gd name="connsiteX9" fmla="*/ 126995 w 433726"/>
                                      <a:gd name="connsiteY9" fmla="*/ 456339 h 653805"/>
                                      <a:gd name="connsiteX10" fmla="*/ 1180 w 433726"/>
                                      <a:gd name="connsiteY10" fmla="*/ 412643 h 653805"/>
                                      <a:gd name="connsiteX11" fmla="*/ 67962 w 433726"/>
                                      <a:gd name="connsiteY11" fmla="*/ 368300 h 653805"/>
                                      <a:gd name="connsiteX12" fmla="*/ 135013 w 433726"/>
                                      <a:gd name="connsiteY12" fmla="*/ 257229 h 653805"/>
                                      <a:gd name="connsiteX13" fmla="*/ 112520 w 433726"/>
                                      <a:gd name="connsiteY13" fmla="*/ 142659 h 653805"/>
                                      <a:gd name="connsiteX14" fmla="*/ 51549 w 433726"/>
                                      <a:gd name="connsiteY14" fmla="*/ 21364 h 653805"/>
                                      <a:gd name="connsiteX15" fmla="*/ 87012 w 433726"/>
                                      <a:gd name="connsiteY15" fmla="*/ 0 h 65380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8469"/>
                                      <a:gd name="connsiteY0" fmla="*/ 0 h 648645"/>
                                      <a:gd name="connsiteX1" fmla="*/ 188612 w 438469"/>
                                      <a:gd name="connsiteY1" fmla="*/ 171450 h 648645"/>
                                      <a:gd name="connsiteX2" fmla="*/ 235053 w 438469"/>
                                      <a:gd name="connsiteY2" fmla="*/ 311634 h 648645"/>
                                      <a:gd name="connsiteX3" fmla="*/ 252112 w 438469"/>
                                      <a:gd name="connsiteY3" fmla="*/ 409575 h 648645"/>
                                      <a:gd name="connsiteX4" fmla="*/ 417212 w 438469"/>
                                      <a:gd name="connsiteY4" fmla="*/ 403225 h 648645"/>
                                      <a:gd name="connsiteX5" fmla="*/ 419903 w 438469"/>
                                      <a:gd name="connsiteY5" fmla="*/ 452250 h 648645"/>
                                      <a:gd name="connsiteX6" fmla="*/ 266588 w 438469"/>
                                      <a:gd name="connsiteY6" fmla="*/ 473775 h 648645"/>
                                      <a:gd name="connsiteX7" fmla="*/ 188774 w 438469"/>
                                      <a:gd name="connsiteY7" fmla="*/ 648615 h 648645"/>
                                      <a:gd name="connsiteX8" fmla="*/ 156862 w 438469"/>
                                      <a:gd name="connsiteY8" fmla="*/ 546100 h 648645"/>
                                      <a:gd name="connsiteX9" fmla="*/ 126995 w 438469"/>
                                      <a:gd name="connsiteY9" fmla="*/ 456339 h 648645"/>
                                      <a:gd name="connsiteX10" fmla="*/ 1180 w 438469"/>
                                      <a:gd name="connsiteY10" fmla="*/ 412643 h 648645"/>
                                      <a:gd name="connsiteX11" fmla="*/ 67962 w 438469"/>
                                      <a:gd name="connsiteY11" fmla="*/ 368300 h 648645"/>
                                      <a:gd name="connsiteX12" fmla="*/ 135013 w 438469"/>
                                      <a:gd name="connsiteY12" fmla="*/ 257229 h 648645"/>
                                      <a:gd name="connsiteX13" fmla="*/ 112520 w 438469"/>
                                      <a:gd name="connsiteY13" fmla="*/ 142659 h 648645"/>
                                      <a:gd name="connsiteX14" fmla="*/ 51549 w 438469"/>
                                      <a:gd name="connsiteY14" fmla="*/ 21364 h 648645"/>
                                      <a:gd name="connsiteX15" fmla="*/ 87012 w 438469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41519"/>
                                      <a:gd name="connsiteY0" fmla="*/ 0 h 648645"/>
                                      <a:gd name="connsiteX1" fmla="*/ 188612 w 441519"/>
                                      <a:gd name="connsiteY1" fmla="*/ 171450 h 648645"/>
                                      <a:gd name="connsiteX2" fmla="*/ 235053 w 441519"/>
                                      <a:gd name="connsiteY2" fmla="*/ 311634 h 648645"/>
                                      <a:gd name="connsiteX3" fmla="*/ 252112 w 441519"/>
                                      <a:gd name="connsiteY3" fmla="*/ 409575 h 648645"/>
                                      <a:gd name="connsiteX4" fmla="*/ 431419 w 441519"/>
                                      <a:gd name="connsiteY4" fmla="*/ 404517 h 648645"/>
                                      <a:gd name="connsiteX5" fmla="*/ 419903 w 441519"/>
                                      <a:gd name="connsiteY5" fmla="*/ 452250 h 648645"/>
                                      <a:gd name="connsiteX6" fmla="*/ 266588 w 441519"/>
                                      <a:gd name="connsiteY6" fmla="*/ 473775 h 648645"/>
                                      <a:gd name="connsiteX7" fmla="*/ 188774 w 441519"/>
                                      <a:gd name="connsiteY7" fmla="*/ 648615 h 648645"/>
                                      <a:gd name="connsiteX8" fmla="*/ 156862 w 441519"/>
                                      <a:gd name="connsiteY8" fmla="*/ 546100 h 648645"/>
                                      <a:gd name="connsiteX9" fmla="*/ 126995 w 441519"/>
                                      <a:gd name="connsiteY9" fmla="*/ 456339 h 648645"/>
                                      <a:gd name="connsiteX10" fmla="*/ 1180 w 441519"/>
                                      <a:gd name="connsiteY10" fmla="*/ 412643 h 648645"/>
                                      <a:gd name="connsiteX11" fmla="*/ 67962 w 441519"/>
                                      <a:gd name="connsiteY11" fmla="*/ 368300 h 648645"/>
                                      <a:gd name="connsiteX12" fmla="*/ 135013 w 441519"/>
                                      <a:gd name="connsiteY12" fmla="*/ 257229 h 648645"/>
                                      <a:gd name="connsiteX13" fmla="*/ 112520 w 441519"/>
                                      <a:gd name="connsiteY13" fmla="*/ 142659 h 648645"/>
                                      <a:gd name="connsiteX14" fmla="*/ 51549 w 441519"/>
                                      <a:gd name="connsiteY14" fmla="*/ 21364 h 648645"/>
                                      <a:gd name="connsiteX15" fmla="*/ 87012 w 441519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2112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304 w 431754"/>
                                      <a:gd name="connsiteY0" fmla="*/ 0 h 648645"/>
                                      <a:gd name="connsiteX1" fmla="*/ 188904 w 431754"/>
                                      <a:gd name="connsiteY1" fmla="*/ 171450 h 648645"/>
                                      <a:gd name="connsiteX2" fmla="*/ 235345 w 431754"/>
                                      <a:gd name="connsiteY2" fmla="*/ 311634 h 648645"/>
                                      <a:gd name="connsiteX3" fmla="*/ 260153 w 431754"/>
                                      <a:gd name="connsiteY3" fmla="*/ 409575 h 648645"/>
                                      <a:gd name="connsiteX4" fmla="*/ 431711 w 431754"/>
                                      <a:gd name="connsiteY4" fmla="*/ 404517 h 648645"/>
                                      <a:gd name="connsiteX5" fmla="*/ 420195 w 431754"/>
                                      <a:gd name="connsiteY5" fmla="*/ 452250 h 648645"/>
                                      <a:gd name="connsiteX6" fmla="*/ 266880 w 431754"/>
                                      <a:gd name="connsiteY6" fmla="*/ 473775 h 648645"/>
                                      <a:gd name="connsiteX7" fmla="*/ 189066 w 431754"/>
                                      <a:gd name="connsiteY7" fmla="*/ 648615 h 648645"/>
                                      <a:gd name="connsiteX8" fmla="*/ 157154 w 431754"/>
                                      <a:gd name="connsiteY8" fmla="*/ 546100 h 648645"/>
                                      <a:gd name="connsiteX9" fmla="*/ 127287 w 431754"/>
                                      <a:gd name="connsiteY9" fmla="*/ 456339 h 648645"/>
                                      <a:gd name="connsiteX10" fmla="*/ 1472 w 431754"/>
                                      <a:gd name="connsiteY10" fmla="*/ 412643 h 648645"/>
                                      <a:gd name="connsiteX11" fmla="*/ 68254 w 431754"/>
                                      <a:gd name="connsiteY11" fmla="*/ 368300 h 648645"/>
                                      <a:gd name="connsiteX12" fmla="*/ 135305 w 431754"/>
                                      <a:gd name="connsiteY12" fmla="*/ 257229 h 648645"/>
                                      <a:gd name="connsiteX13" fmla="*/ 112812 w 431754"/>
                                      <a:gd name="connsiteY13" fmla="*/ 142659 h 648645"/>
                                      <a:gd name="connsiteX14" fmla="*/ 51841 w 431754"/>
                                      <a:gd name="connsiteY14" fmla="*/ 21364 h 648645"/>
                                      <a:gd name="connsiteX15" fmla="*/ 87304 w 431754"/>
                                      <a:gd name="connsiteY15" fmla="*/ 0 h 648645"/>
                                      <a:gd name="connsiteX0" fmla="*/ 88665 w 433115"/>
                                      <a:gd name="connsiteY0" fmla="*/ 0 h 648645"/>
                                      <a:gd name="connsiteX1" fmla="*/ 190265 w 433115"/>
                                      <a:gd name="connsiteY1" fmla="*/ 171450 h 648645"/>
                                      <a:gd name="connsiteX2" fmla="*/ 236706 w 433115"/>
                                      <a:gd name="connsiteY2" fmla="*/ 311634 h 648645"/>
                                      <a:gd name="connsiteX3" fmla="*/ 261514 w 433115"/>
                                      <a:gd name="connsiteY3" fmla="*/ 409575 h 648645"/>
                                      <a:gd name="connsiteX4" fmla="*/ 433072 w 433115"/>
                                      <a:gd name="connsiteY4" fmla="*/ 404517 h 648645"/>
                                      <a:gd name="connsiteX5" fmla="*/ 421556 w 433115"/>
                                      <a:gd name="connsiteY5" fmla="*/ 452250 h 648645"/>
                                      <a:gd name="connsiteX6" fmla="*/ 268241 w 433115"/>
                                      <a:gd name="connsiteY6" fmla="*/ 473775 h 648645"/>
                                      <a:gd name="connsiteX7" fmla="*/ 190427 w 433115"/>
                                      <a:gd name="connsiteY7" fmla="*/ 648615 h 648645"/>
                                      <a:gd name="connsiteX8" fmla="*/ 158515 w 433115"/>
                                      <a:gd name="connsiteY8" fmla="*/ 546100 h 648645"/>
                                      <a:gd name="connsiteX9" fmla="*/ 128648 w 433115"/>
                                      <a:gd name="connsiteY9" fmla="*/ 456339 h 648645"/>
                                      <a:gd name="connsiteX10" fmla="*/ 2833 w 433115"/>
                                      <a:gd name="connsiteY10" fmla="*/ 412643 h 648645"/>
                                      <a:gd name="connsiteX11" fmla="*/ 69615 w 433115"/>
                                      <a:gd name="connsiteY11" fmla="*/ 368300 h 648645"/>
                                      <a:gd name="connsiteX12" fmla="*/ 136666 w 433115"/>
                                      <a:gd name="connsiteY12" fmla="*/ 257229 h 648645"/>
                                      <a:gd name="connsiteX13" fmla="*/ 114173 w 433115"/>
                                      <a:gd name="connsiteY13" fmla="*/ 142659 h 648645"/>
                                      <a:gd name="connsiteX14" fmla="*/ 53202 w 433115"/>
                                      <a:gd name="connsiteY14" fmla="*/ 21364 h 648645"/>
                                      <a:gd name="connsiteX15" fmla="*/ 88665 w 433115"/>
                                      <a:gd name="connsiteY15" fmla="*/ 0 h 648645"/>
                                      <a:gd name="connsiteX0" fmla="*/ 88033 w 432483"/>
                                      <a:gd name="connsiteY0" fmla="*/ 0 h 648645"/>
                                      <a:gd name="connsiteX1" fmla="*/ 189633 w 432483"/>
                                      <a:gd name="connsiteY1" fmla="*/ 171450 h 648645"/>
                                      <a:gd name="connsiteX2" fmla="*/ 236074 w 432483"/>
                                      <a:gd name="connsiteY2" fmla="*/ 311634 h 648645"/>
                                      <a:gd name="connsiteX3" fmla="*/ 260882 w 432483"/>
                                      <a:gd name="connsiteY3" fmla="*/ 409575 h 648645"/>
                                      <a:gd name="connsiteX4" fmla="*/ 432440 w 432483"/>
                                      <a:gd name="connsiteY4" fmla="*/ 404517 h 648645"/>
                                      <a:gd name="connsiteX5" fmla="*/ 420924 w 432483"/>
                                      <a:gd name="connsiteY5" fmla="*/ 452250 h 648645"/>
                                      <a:gd name="connsiteX6" fmla="*/ 267609 w 432483"/>
                                      <a:gd name="connsiteY6" fmla="*/ 473775 h 648645"/>
                                      <a:gd name="connsiteX7" fmla="*/ 189795 w 432483"/>
                                      <a:gd name="connsiteY7" fmla="*/ 648615 h 648645"/>
                                      <a:gd name="connsiteX8" fmla="*/ 157883 w 432483"/>
                                      <a:gd name="connsiteY8" fmla="*/ 546100 h 648645"/>
                                      <a:gd name="connsiteX9" fmla="*/ 128016 w 432483"/>
                                      <a:gd name="connsiteY9" fmla="*/ 456339 h 648645"/>
                                      <a:gd name="connsiteX10" fmla="*/ 2201 w 432483"/>
                                      <a:gd name="connsiteY10" fmla="*/ 412643 h 648645"/>
                                      <a:gd name="connsiteX11" fmla="*/ 68983 w 432483"/>
                                      <a:gd name="connsiteY11" fmla="*/ 368300 h 648645"/>
                                      <a:gd name="connsiteX12" fmla="*/ 136034 w 432483"/>
                                      <a:gd name="connsiteY12" fmla="*/ 257229 h 648645"/>
                                      <a:gd name="connsiteX13" fmla="*/ 113541 w 432483"/>
                                      <a:gd name="connsiteY13" fmla="*/ 142659 h 648645"/>
                                      <a:gd name="connsiteX14" fmla="*/ 52570 w 432483"/>
                                      <a:gd name="connsiteY14" fmla="*/ 21364 h 648645"/>
                                      <a:gd name="connsiteX15" fmla="*/ 88033 w 432483"/>
                                      <a:gd name="connsiteY15" fmla="*/ 0 h 648645"/>
                                      <a:gd name="connsiteX0" fmla="*/ 90827 w 435277"/>
                                      <a:gd name="connsiteY0" fmla="*/ 0 h 648645"/>
                                      <a:gd name="connsiteX1" fmla="*/ 192427 w 435277"/>
                                      <a:gd name="connsiteY1" fmla="*/ 171450 h 648645"/>
                                      <a:gd name="connsiteX2" fmla="*/ 238868 w 435277"/>
                                      <a:gd name="connsiteY2" fmla="*/ 311634 h 648645"/>
                                      <a:gd name="connsiteX3" fmla="*/ 263676 w 435277"/>
                                      <a:gd name="connsiteY3" fmla="*/ 409575 h 648645"/>
                                      <a:gd name="connsiteX4" fmla="*/ 435234 w 435277"/>
                                      <a:gd name="connsiteY4" fmla="*/ 404517 h 648645"/>
                                      <a:gd name="connsiteX5" fmla="*/ 423718 w 435277"/>
                                      <a:gd name="connsiteY5" fmla="*/ 452250 h 648645"/>
                                      <a:gd name="connsiteX6" fmla="*/ 270403 w 435277"/>
                                      <a:gd name="connsiteY6" fmla="*/ 473775 h 648645"/>
                                      <a:gd name="connsiteX7" fmla="*/ 192589 w 435277"/>
                                      <a:gd name="connsiteY7" fmla="*/ 648615 h 648645"/>
                                      <a:gd name="connsiteX8" fmla="*/ 160677 w 435277"/>
                                      <a:gd name="connsiteY8" fmla="*/ 546100 h 648645"/>
                                      <a:gd name="connsiteX9" fmla="*/ 130810 w 435277"/>
                                      <a:gd name="connsiteY9" fmla="*/ 456339 h 648645"/>
                                      <a:gd name="connsiteX10" fmla="*/ 1120 w 435277"/>
                                      <a:gd name="connsiteY10" fmla="*/ 403602 h 648645"/>
                                      <a:gd name="connsiteX11" fmla="*/ 71777 w 435277"/>
                                      <a:gd name="connsiteY11" fmla="*/ 368300 h 648645"/>
                                      <a:gd name="connsiteX12" fmla="*/ 138828 w 435277"/>
                                      <a:gd name="connsiteY12" fmla="*/ 257229 h 648645"/>
                                      <a:gd name="connsiteX13" fmla="*/ 116335 w 435277"/>
                                      <a:gd name="connsiteY13" fmla="*/ 142659 h 648645"/>
                                      <a:gd name="connsiteX14" fmla="*/ 55364 w 435277"/>
                                      <a:gd name="connsiteY14" fmla="*/ 21364 h 648645"/>
                                      <a:gd name="connsiteX15" fmla="*/ 90827 w 435277"/>
                                      <a:gd name="connsiteY15" fmla="*/ 0 h 648645"/>
                                      <a:gd name="connsiteX0" fmla="*/ 89717 w 434167"/>
                                      <a:gd name="connsiteY0" fmla="*/ 0 h 648645"/>
                                      <a:gd name="connsiteX1" fmla="*/ 191317 w 434167"/>
                                      <a:gd name="connsiteY1" fmla="*/ 171450 h 648645"/>
                                      <a:gd name="connsiteX2" fmla="*/ 237758 w 434167"/>
                                      <a:gd name="connsiteY2" fmla="*/ 311634 h 648645"/>
                                      <a:gd name="connsiteX3" fmla="*/ 262566 w 434167"/>
                                      <a:gd name="connsiteY3" fmla="*/ 409575 h 648645"/>
                                      <a:gd name="connsiteX4" fmla="*/ 434124 w 434167"/>
                                      <a:gd name="connsiteY4" fmla="*/ 404517 h 648645"/>
                                      <a:gd name="connsiteX5" fmla="*/ 422608 w 434167"/>
                                      <a:gd name="connsiteY5" fmla="*/ 452250 h 648645"/>
                                      <a:gd name="connsiteX6" fmla="*/ 269293 w 434167"/>
                                      <a:gd name="connsiteY6" fmla="*/ 473775 h 648645"/>
                                      <a:gd name="connsiteX7" fmla="*/ 191479 w 434167"/>
                                      <a:gd name="connsiteY7" fmla="*/ 648615 h 648645"/>
                                      <a:gd name="connsiteX8" fmla="*/ 159567 w 434167"/>
                                      <a:gd name="connsiteY8" fmla="*/ 546100 h 648645"/>
                                      <a:gd name="connsiteX9" fmla="*/ 129700 w 434167"/>
                                      <a:gd name="connsiteY9" fmla="*/ 456339 h 648645"/>
                                      <a:gd name="connsiteX10" fmla="*/ 10 w 434167"/>
                                      <a:gd name="connsiteY10" fmla="*/ 403602 h 648645"/>
                                      <a:gd name="connsiteX11" fmla="*/ 70667 w 434167"/>
                                      <a:gd name="connsiteY11" fmla="*/ 368300 h 648645"/>
                                      <a:gd name="connsiteX12" fmla="*/ 137718 w 434167"/>
                                      <a:gd name="connsiteY12" fmla="*/ 257229 h 648645"/>
                                      <a:gd name="connsiteX13" fmla="*/ 115225 w 434167"/>
                                      <a:gd name="connsiteY13" fmla="*/ 142659 h 648645"/>
                                      <a:gd name="connsiteX14" fmla="*/ 54254 w 434167"/>
                                      <a:gd name="connsiteY14" fmla="*/ 21364 h 648645"/>
                                      <a:gd name="connsiteX15" fmla="*/ 89717 w 434167"/>
                                      <a:gd name="connsiteY15" fmla="*/ 0 h 648645"/>
                                      <a:gd name="connsiteX0" fmla="*/ 90166 w 434616"/>
                                      <a:gd name="connsiteY0" fmla="*/ 0 h 648645"/>
                                      <a:gd name="connsiteX1" fmla="*/ 191766 w 434616"/>
                                      <a:gd name="connsiteY1" fmla="*/ 171450 h 648645"/>
                                      <a:gd name="connsiteX2" fmla="*/ 238207 w 434616"/>
                                      <a:gd name="connsiteY2" fmla="*/ 311634 h 648645"/>
                                      <a:gd name="connsiteX3" fmla="*/ 263015 w 434616"/>
                                      <a:gd name="connsiteY3" fmla="*/ 409575 h 648645"/>
                                      <a:gd name="connsiteX4" fmla="*/ 434573 w 434616"/>
                                      <a:gd name="connsiteY4" fmla="*/ 404517 h 648645"/>
                                      <a:gd name="connsiteX5" fmla="*/ 423057 w 434616"/>
                                      <a:gd name="connsiteY5" fmla="*/ 452250 h 648645"/>
                                      <a:gd name="connsiteX6" fmla="*/ 269742 w 434616"/>
                                      <a:gd name="connsiteY6" fmla="*/ 473775 h 648645"/>
                                      <a:gd name="connsiteX7" fmla="*/ 191928 w 434616"/>
                                      <a:gd name="connsiteY7" fmla="*/ 648615 h 648645"/>
                                      <a:gd name="connsiteX8" fmla="*/ 160016 w 434616"/>
                                      <a:gd name="connsiteY8" fmla="*/ 546100 h 648645"/>
                                      <a:gd name="connsiteX9" fmla="*/ 130149 w 434616"/>
                                      <a:gd name="connsiteY9" fmla="*/ 456339 h 648645"/>
                                      <a:gd name="connsiteX10" fmla="*/ 459 w 434616"/>
                                      <a:gd name="connsiteY10" fmla="*/ 403602 h 648645"/>
                                      <a:gd name="connsiteX11" fmla="*/ 71116 w 434616"/>
                                      <a:gd name="connsiteY11" fmla="*/ 368300 h 648645"/>
                                      <a:gd name="connsiteX12" fmla="*/ 138167 w 434616"/>
                                      <a:gd name="connsiteY12" fmla="*/ 257229 h 648645"/>
                                      <a:gd name="connsiteX13" fmla="*/ 115674 w 434616"/>
                                      <a:gd name="connsiteY13" fmla="*/ 142659 h 648645"/>
                                      <a:gd name="connsiteX14" fmla="*/ 54703 w 434616"/>
                                      <a:gd name="connsiteY14" fmla="*/ 21364 h 648645"/>
                                      <a:gd name="connsiteX15" fmla="*/ 90166 w 434616"/>
                                      <a:gd name="connsiteY15" fmla="*/ 0 h 648645"/>
                                      <a:gd name="connsiteX0" fmla="*/ 90308 w 434758"/>
                                      <a:gd name="connsiteY0" fmla="*/ 0 h 648645"/>
                                      <a:gd name="connsiteX1" fmla="*/ 191908 w 434758"/>
                                      <a:gd name="connsiteY1" fmla="*/ 171450 h 648645"/>
                                      <a:gd name="connsiteX2" fmla="*/ 238349 w 434758"/>
                                      <a:gd name="connsiteY2" fmla="*/ 311634 h 648645"/>
                                      <a:gd name="connsiteX3" fmla="*/ 263157 w 434758"/>
                                      <a:gd name="connsiteY3" fmla="*/ 409575 h 648645"/>
                                      <a:gd name="connsiteX4" fmla="*/ 434715 w 434758"/>
                                      <a:gd name="connsiteY4" fmla="*/ 404517 h 648645"/>
                                      <a:gd name="connsiteX5" fmla="*/ 423199 w 434758"/>
                                      <a:gd name="connsiteY5" fmla="*/ 452250 h 648645"/>
                                      <a:gd name="connsiteX6" fmla="*/ 269884 w 434758"/>
                                      <a:gd name="connsiteY6" fmla="*/ 473775 h 648645"/>
                                      <a:gd name="connsiteX7" fmla="*/ 192070 w 434758"/>
                                      <a:gd name="connsiteY7" fmla="*/ 648615 h 648645"/>
                                      <a:gd name="connsiteX8" fmla="*/ 160158 w 434758"/>
                                      <a:gd name="connsiteY8" fmla="*/ 546100 h 648645"/>
                                      <a:gd name="connsiteX9" fmla="*/ 130291 w 434758"/>
                                      <a:gd name="connsiteY9" fmla="*/ 456339 h 648645"/>
                                      <a:gd name="connsiteX10" fmla="*/ 601 w 434758"/>
                                      <a:gd name="connsiteY10" fmla="*/ 403602 h 648645"/>
                                      <a:gd name="connsiteX11" fmla="*/ 71258 w 434758"/>
                                      <a:gd name="connsiteY11" fmla="*/ 368300 h 648645"/>
                                      <a:gd name="connsiteX12" fmla="*/ 138309 w 434758"/>
                                      <a:gd name="connsiteY12" fmla="*/ 257229 h 648645"/>
                                      <a:gd name="connsiteX13" fmla="*/ 115816 w 434758"/>
                                      <a:gd name="connsiteY13" fmla="*/ 142659 h 648645"/>
                                      <a:gd name="connsiteX14" fmla="*/ 54845 w 434758"/>
                                      <a:gd name="connsiteY14" fmla="*/ 21364 h 648645"/>
                                      <a:gd name="connsiteX15" fmla="*/ 90308 w 434758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538"/>
                                      <a:gd name="connsiteY0" fmla="*/ 0 h 648645"/>
                                      <a:gd name="connsiteX1" fmla="*/ 191908 w 433538"/>
                                      <a:gd name="connsiteY1" fmla="*/ 171450 h 648645"/>
                                      <a:gd name="connsiteX2" fmla="*/ 238349 w 433538"/>
                                      <a:gd name="connsiteY2" fmla="*/ 311634 h 648645"/>
                                      <a:gd name="connsiteX3" fmla="*/ 263157 w 433538"/>
                                      <a:gd name="connsiteY3" fmla="*/ 409575 h 648645"/>
                                      <a:gd name="connsiteX4" fmla="*/ 433423 w 433538"/>
                                      <a:gd name="connsiteY4" fmla="*/ 418724 h 648645"/>
                                      <a:gd name="connsiteX5" fmla="*/ 429656 w 433538"/>
                                      <a:gd name="connsiteY5" fmla="*/ 454833 h 648645"/>
                                      <a:gd name="connsiteX6" fmla="*/ 269884 w 433538"/>
                                      <a:gd name="connsiteY6" fmla="*/ 473775 h 648645"/>
                                      <a:gd name="connsiteX7" fmla="*/ 192070 w 433538"/>
                                      <a:gd name="connsiteY7" fmla="*/ 648615 h 648645"/>
                                      <a:gd name="connsiteX8" fmla="*/ 160158 w 433538"/>
                                      <a:gd name="connsiteY8" fmla="*/ 546100 h 648645"/>
                                      <a:gd name="connsiteX9" fmla="*/ 130291 w 433538"/>
                                      <a:gd name="connsiteY9" fmla="*/ 456339 h 648645"/>
                                      <a:gd name="connsiteX10" fmla="*/ 601 w 433538"/>
                                      <a:gd name="connsiteY10" fmla="*/ 403602 h 648645"/>
                                      <a:gd name="connsiteX11" fmla="*/ 71258 w 433538"/>
                                      <a:gd name="connsiteY11" fmla="*/ 368300 h 648645"/>
                                      <a:gd name="connsiteX12" fmla="*/ 138309 w 433538"/>
                                      <a:gd name="connsiteY12" fmla="*/ 257229 h 648645"/>
                                      <a:gd name="connsiteX13" fmla="*/ 115816 w 433538"/>
                                      <a:gd name="connsiteY13" fmla="*/ 142659 h 648645"/>
                                      <a:gd name="connsiteX14" fmla="*/ 54845 w 433538"/>
                                      <a:gd name="connsiteY14" fmla="*/ 21364 h 648645"/>
                                      <a:gd name="connsiteX15" fmla="*/ 90308 w 433538"/>
                                      <a:gd name="connsiteY15" fmla="*/ 0 h 648645"/>
                                      <a:gd name="connsiteX0" fmla="*/ 90308 w 434005"/>
                                      <a:gd name="connsiteY0" fmla="*/ 0 h 648645"/>
                                      <a:gd name="connsiteX1" fmla="*/ 191908 w 434005"/>
                                      <a:gd name="connsiteY1" fmla="*/ 171450 h 648645"/>
                                      <a:gd name="connsiteX2" fmla="*/ 238349 w 434005"/>
                                      <a:gd name="connsiteY2" fmla="*/ 311634 h 648645"/>
                                      <a:gd name="connsiteX3" fmla="*/ 263157 w 434005"/>
                                      <a:gd name="connsiteY3" fmla="*/ 409575 h 648645"/>
                                      <a:gd name="connsiteX4" fmla="*/ 433423 w 434005"/>
                                      <a:gd name="connsiteY4" fmla="*/ 418724 h 648645"/>
                                      <a:gd name="connsiteX5" fmla="*/ 433531 w 434005"/>
                                      <a:gd name="connsiteY5" fmla="*/ 450958 h 648645"/>
                                      <a:gd name="connsiteX6" fmla="*/ 269884 w 434005"/>
                                      <a:gd name="connsiteY6" fmla="*/ 473775 h 648645"/>
                                      <a:gd name="connsiteX7" fmla="*/ 192070 w 434005"/>
                                      <a:gd name="connsiteY7" fmla="*/ 648615 h 648645"/>
                                      <a:gd name="connsiteX8" fmla="*/ 160158 w 434005"/>
                                      <a:gd name="connsiteY8" fmla="*/ 546100 h 648645"/>
                                      <a:gd name="connsiteX9" fmla="*/ 130291 w 434005"/>
                                      <a:gd name="connsiteY9" fmla="*/ 456339 h 648645"/>
                                      <a:gd name="connsiteX10" fmla="*/ 601 w 434005"/>
                                      <a:gd name="connsiteY10" fmla="*/ 403602 h 648645"/>
                                      <a:gd name="connsiteX11" fmla="*/ 71258 w 434005"/>
                                      <a:gd name="connsiteY11" fmla="*/ 368300 h 648645"/>
                                      <a:gd name="connsiteX12" fmla="*/ 138309 w 434005"/>
                                      <a:gd name="connsiteY12" fmla="*/ 257229 h 648645"/>
                                      <a:gd name="connsiteX13" fmla="*/ 115816 w 434005"/>
                                      <a:gd name="connsiteY13" fmla="*/ 142659 h 648645"/>
                                      <a:gd name="connsiteX14" fmla="*/ 54845 w 434005"/>
                                      <a:gd name="connsiteY14" fmla="*/ 21364 h 648645"/>
                                      <a:gd name="connsiteX15" fmla="*/ 90308 w 434005"/>
                                      <a:gd name="connsiteY15" fmla="*/ 0 h 648645"/>
                                      <a:gd name="connsiteX0" fmla="*/ 90308 w 434005"/>
                                      <a:gd name="connsiteY0" fmla="*/ 0 h 648670"/>
                                      <a:gd name="connsiteX1" fmla="*/ 191908 w 434005"/>
                                      <a:gd name="connsiteY1" fmla="*/ 171450 h 648670"/>
                                      <a:gd name="connsiteX2" fmla="*/ 238349 w 434005"/>
                                      <a:gd name="connsiteY2" fmla="*/ 311634 h 648670"/>
                                      <a:gd name="connsiteX3" fmla="*/ 263157 w 434005"/>
                                      <a:gd name="connsiteY3" fmla="*/ 409575 h 648670"/>
                                      <a:gd name="connsiteX4" fmla="*/ 433423 w 434005"/>
                                      <a:gd name="connsiteY4" fmla="*/ 418724 h 648670"/>
                                      <a:gd name="connsiteX5" fmla="*/ 433531 w 434005"/>
                                      <a:gd name="connsiteY5" fmla="*/ 450958 h 648670"/>
                                      <a:gd name="connsiteX6" fmla="*/ 269884 w 434005"/>
                                      <a:gd name="connsiteY6" fmla="*/ 473775 h 648670"/>
                                      <a:gd name="connsiteX7" fmla="*/ 192070 w 434005"/>
                                      <a:gd name="connsiteY7" fmla="*/ 648615 h 648670"/>
                                      <a:gd name="connsiteX8" fmla="*/ 160158 w 434005"/>
                                      <a:gd name="connsiteY8" fmla="*/ 546100 h 648670"/>
                                      <a:gd name="connsiteX9" fmla="*/ 130291 w 434005"/>
                                      <a:gd name="connsiteY9" fmla="*/ 456339 h 648670"/>
                                      <a:gd name="connsiteX10" fmla="*/ 601 w 434005"/>
                                      <a:gd name="connsiteY10" fmla="*/ 403602 h 648670"/>
                                      <a:gd name="connsiteX11" fmla="*/ 71258 w 434005"/>
                                      <a:gd name="connsiteY11" fmla="*/ 368300 h 648670"/>
                                      <a:gd name="connsiteX12" fmla="*/ 138309 w 434005"/>
                                      <a:gd name="connsiteY12" fmla="*/ 257229 h 648670"/>
                                      <a:gd name="connsiteX13" fmla="*/ 115816 w 434005"/>
                                      <a:gd name="connsiteY13" fmla="*/ 142659 h 648670"/>
                                      <a:gd name="connsiteX14" fmla="*/ 54845 w 434005"/>
                                      <a:gd name="connsiteY14" fmla="*/ 21364 h 648670"/>
                                      <a:gd name="connsiteX15" fmla="*/ 90308 w 434005"/>
                                      <a:gd name="connsiteY15" fmla="*/ 0 h 64867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</a:cxnLst>
                                    <a:rect l="l" t="t" r="r" b="b"/>
                                    <a:pathLst>
                                      <a:path w="434005" h="648670">
                                        <a:moveTo>
                                          <a:pt x="90308" y="0"/>
                                        </a:moveTo>
                                        <a:cubicBezTo>
                                          <a:pt x="113152" y="25014"/>
                                          <a:pt x="160777" y="110471"/>
                                          <a:pt x="191908" y="171450"/>
                                        </a:cubicBezTo>
                                        <a:cubicBezTo>
                                          <a:pt x="223039" y="232429"/>
                                          <a:pt x="240680" y="253866"/>
                                          <a:pt x="238349" y="311634"/>
                                        </a:cubicBezTo>
                                        <a:cubicBezTo>
                                          <a:pt x="236018" y="369402"/>
                                          <a:pt x="246144" y="371063"/>
                                          <a:pt x="263157" y="409575"/>
                                        </a:cubicBezTo>
                                        <a:cubicBezTo>
                                          <a:pt x="295669" y="426132"/>
                                          <a:pt x="402875" y="418069"/>
                                          <a:pt x="433423" y="418724"/>
                                        </a:cubicBezTo>
                                        <a:cubicBezTo>
                                          <a:pt x="434266" y="445210"/>
                                          <a:pt x="434097" y="430160"/>
                                          <a:pt x="433531" y="450958"/>
                                        </a:cubicBezTo>
                                        <a:cubicBezTo>
                                          <a:pt x="395511" y="451092"/>
                                          <a:pt x="310128" y="440832"/>
                                          <a:pt x="269884" y="473775"/>
                                        </a:cubicBezTo>
                                        <a:cubicBezTo>
                                          <a:pt x="229641" y="506718"/>
                                          <a:pt x="258144" y="646893"/>
                                          <a:pt x="192070" y="648615"/>
                                        </a:cubicBezTo>
                                        <a:cubicBezTo>
                                          <a:pt x="125996" y="650337"/>
                                          <a:pt x="147207" y="611726"/>
                                          <a:pt x="160158" y="546100"/>
                                        </a:cubicBezTo>
                                        <a:cubicBezTo>
                                          <a:pt x="173109" y="480474"/>
                                          <a:pt x="156884" y="480089"/>
                                          <a:pt x="130291" y="456339"/>
                                        </a:cubicBezTo>
                                        <a:cubicBezTo>
                                          <a:pt x="103698" y="432589"/>
                                          <a:pt x="6565" y="427315"/>
                                          <a:pt x="601" y="403602"/>
                                        </a:cubicBezTo>
                                        <a:cubicBezTo>
                                          <a:pt x="-5363" y="379889"/>
                                          <a:pt x="34100" y="382363"/>
                                          <a:pt x="71258" y="368300"/>
                                        </a:cubicBezTo>
                                        <a:cubicBezTo>
                                          <a:pt x="108416" y="354237"/>
                                          <a:pt x="146381" y="329707"/>
                                          <a:pt x="138309" y="257229"/>
                                        </a:cubicBezTo>
                                        <a:cubicBezTo>
                                          <a:pt x="130237" y="184751"/>
                                          <a:pt x="126929" y="166472"/>
                                          <a:pt x="115816" y="142659"/>
                                        </a:cubicBezTo>
                                        <a:cubicBezTo>
                                          <a:pt x="104704" y="118847"/>
                                          <a:pt x="60666" y="48352"/>
                                          <a:pt x="54845" y="21364"/>
                                        </a:cubicBezTo>
                                        <a:cubicBezTo>
                                          <a:pt x="64522" y="12458"/>
                                          <a:pt x="73922" y="9857"/>
                                          <a:pt x="90308" y="0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04" name="Freeform 4603">
                                  <a:extLst>
                                    <a:ext uri="{FF2B5EF4-FFF2-40B4-BE49-F238E27FC236}">
                                      <a16:creationId xmlns:a16="http://schemas.microsoft.com/office/drawing/2014/main" id="{BE3C665A-5E28-9A4C-B085-07122D2D1EA6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2115467" y="1365677"/>
                                  <a:ext cx="708439" cy="560943"/>
                                </a:xfrm>
                                <a:custGeom>
                                  <a:avLst/>
                                  <a:gdLst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0 w 726920"/>
                                    <a:gd name="connsiteY0" fmla="*/ 418619 h 549873"/>
                                    <a:gd name="connsiteX1" fmla="*/ 34637 w 726920"/>
                                    <a:gd name="connsiteY1" fmla="*/ 539846 h 549873"/>
                                    <a:gd name="connsiteX2" fmla="*/ 311727 w 726920"/>
                                    <a:gd name="connsiteY2" fmla="*/ 525991 h 549873"/>
                                    <a:gd name="connsiteX3" fmla="*/ 578427 w 726920"/>
                                    <a:gd name="connsiteY3" fmla="*/ 390910 h 549873"/>
                                    <a:gd name="connsiteX4" fmla="*/ 706582 w 726920"/>
                                    <a:gd name="connsiteY4" fmla="*/ 155382 h 549873"/>
                                    <a:gd name="connsiteX5" fmla="*/ 706582 w 726920"/>
                                    <a:gd name="connsiteY5" fmla="*/ 2982 h 549873"/>
                                    <a:gd name="connsiteX6" fmla="*/ 512618 w 726920"/>
                                    <a:gd name="connsiteY6" fmla="*/ 290464 h 549873"/>
                                    <a:gd name="connsiteX7" fmla="*/ 290946 w 726920"/>
                                    <a:gd name="connsiteY7" fmla="*/ 394373 h 549873"/>
                                    <a:gd name="connsiteX8" fmla="*/ 0 w 726920"/>
                                    <a:gd name="connsiteY8" fmla="*/ 418619 h 549873"/>
                                    <a:gd name="connsiteX0" fmla="*/ 0 w 726920"/>
                                    <a:gd name="connsiteY0" fmla="*/ 418619 h 554354"/>
                                    <a:gd name="connsiteX1" fmla="*/ 32256 w 726920"/>
                                    <a:gd name="connsiteY1" fmla="*/ 545799 h 554354"/>
                                    <a:gd name="connsiteX2" fmla="*/ 311727 w 726920"/>
                                    <a:gd name="connsiteY2" fmla="*/ 525991 h 554354"/>
                                    <a:gd name="connsiteX3" fmla="*/ 578427 w 726920"/>
                                    <a:gd name="connsiteY3" fmla="*/ 390910 h 554354"/>
                                    <a:gd name="connsiteX4" fmla="*/ 706582 w 726920"/>
                                    <a:gd name="connsiteY4" fmla="*/ 155382 h 554354"/>
                                    <a:gd name="connsiteX5" fmla="*/ 706582 w 726920"/>
                                    <a:gd name="connsiteY5" fmla="*/ 2982 h 554354"/>
                                    <a:gd name="connsiteX6" fmla="*/ 512618 w 726920"/>
                                    <a:gd name="connsiteY6" fmla="*/ 290464 h 554354"/>
                                    <a:gd name="connsiteX7" fmla="*/ 290946 w 726920"/>
                                    <a:gd name="connsiteY7" fmla="*/ 394373 h 554354"/>
                                    <a:gd name="connsiteX8" fmla="*/ 0 w 726920"/>
                                    <a:gd name="connsiteY8" fmla="*/ 418619 h 554354"/>
                                    <a:gd name="connsiteX0" fmla="*/ 0 w 726920"/>
                                    <a:gd name="connsiteY0" fmla="*/ 418619 h 562164"/>
                                    <a:gd name="connsiteX1" fmla="*/ 33446 w 726920"/>
                                    <a:gd name="connsiteY1" fmla="*/ 555324 h 562164"/>
                                    <a:gd name="connsiteX2" fmla="*/ 311727 w 726920"/>
                                    <a:gd name="connsiteY2" fmla="*/ 525991 h 562164"/>
                                    <a:gd name="connsiteX3" fmla="*/ 578427 w 726920"/>
                                    <a:gd name="connsiteY3" fmla="*/ 390910 h 562164"/>
                                    <a:gd name="connsiteX4" fmla="*/ 706582 w 726920"/>
                                    <a:gd name="connsiteY4" fmla="*/ 155382 h 562164"/>
                                    <a:gd name="connsiteX5" fmla="*/ 706582 w 726920"/>
                                    <a:gd name="connsiteY5" fmla="*/ 2982 h 562164"/>
                                    <a:gd name="connsiteX6" fmla="*/ 512618 w 726920"/>
                                    <a:gd name="connsiteY6" fmla="*/ 290464 h 562164"/>
                                    <a:gd name="connsiteX7" fmla="*/ 290946 w 726920"/>
                                    <a:gd name="connsiteY7" fmla="*/ 394373 h 562164"/>
                                    <a:gd name="connsiteX8" fmla="*/ 0 w 726920"/>
                                    <a:gd name="connsiteY8" fmla="*/ 418619 h 56216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290946 w 726920"/>
                                    <a:gd name="connsiteY7" fmla="*/ 394373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2999"/>
                                    <a:gd name="connsiteX1" fmla="*/ 33446 w 726920"/>
                                    <a:gd name="connsiteY1" fmla="*/ 554134 h 562999"/>
                                    <a:gd name="connsiteX2" fmla="*/ 318871 w 726920"/>
                                    <a:gd name="connsiteY2" fmla="*/ 534325 h 562999"/>
                                    <a:gd name="connsiteX3" fmla="*/ 578427 w 726920"/>
                                    <a:gd name="connsiteY3" fmla="*/ 390910 h 562999"/>
                                    <a:gd name="connsiteX4" fmla="*/ 706582 w 726920"/>
                                    <a:gd name="connsiteY4" fmla="*/ 155382 h 562999"/>
                                    <a:gd name="connsiteX5" fmla="*/ 706582 w 726920"/>
                                    <a:gd name="connsiteY5" fmla="*/ 2982 h 562999"/>
                                    <a:gd name="connsiteX6" fmla="*/ 512618 w 726920"/>
                                    <a:gd name="connsiteY6" fmla="*/ 290464 h 562999"/>
                                    <a:gd name="connsiteX7" fmla="*/ 309996 w 726920"/>
                                    <a:gd name="connsiteY7" fmla="*/ 408660 h 562999"/>
                                    <a:gd name="connsiteX8" fmla="*/ 0 w 726920"/>
                                    <a:gd name="connsiteY8" fmla="*/ 418619 h 562999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1087"/>
                                    <a:gd name="connsiteY0" fmla="*/ 415637 h 561815"/>
                                    <a:gd name="connsiteX1" fmla="*/ 33446 w 711087"/>
                                    <a:gd name="connsiteY1" fmla="*/ 551152 h 561815"/>
                                    <a:gd name="connsiteX2" fmla="*/ 318871 w 711087"/>
                                    <a:gd name="connsiteY2" fmla="*/ 531343 h 561815"/>
                                    <a:gd name="connsiteX3" fmla="*/ 578427 w 711087"/>
                                    <a:gd name="connsiteY3" fmla="*/ 387928 h 561815"/>
                                    <a:gd name="connsiteX4" fmla="*/ 706582 w 711087"/>
                                    <a:gd name="connsiteY4" fmla="*/ 152400 h 561815"/>
                                    <a:gd name="connsiteX5" fmla="*/ 706582 w 711087"/>
                                    <a:gd name="connsiteY5" fmla="*/ 0 h 561815"/>
                                    <a:gd name="connsiteX6" fmla="*/ 519761 w 711087"/>
                                    <a:gd name="connsiteY6" fmla="*/ 291054 h 561815"/>
                                    <a:gd name="connsiteX7" fmla="*/ 308805 w 711087"/>
                                    <a:gd name="connsiteY7" fmla="*/ 402106 h 561815"/>
                                    <a:gd name="connsiteX8" fmla="*/ 0 w 711087"/>
                                    <a:gd name="connsiteY8" fmla="*/ 415637 h 561815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10899"/>
                                    <a:gd name="connsiteY0" fmla="*/ 42144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1440 h 560943"/>
                                    <a:gd name="connsiteX0" fmla="*/ 0 w 710899"/>
                                    <a:gd name="connsiteY0" fmla="*/ 42062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0620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53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</a:cxnLst>
                                  <a:rect l="l" t="t" r="r" b="b"/>
                                  <a:pathLst>
                                    <a:path w="708439" h="560943">
                                      <a:moveTo>
                                        <a:pt x="0" y="421441"/>
                                      </a:moveTo>
                                      <a:cubicBezTo>
                                        <a:pt x="356" y="467567"/>
                                        <a:pt x="274" y="521352"/>
                                        <a:pt x="18892" y="552344"/>
                                      </a:cubicBezTo>
                                      <a:cubicBezTo>
                                        <a:pt x="70846" y="570239"/>
                                        <a:pt x="222813" y="558746"/>
                                        <a:pt x="316223" y="531343"/>
                                      </a:cubicBezTo>
                                      <a:cubicBezTo>
                                        <a:pt x="409633" y="503940"/>
                                        <a:pt x="505207" y="447513"/>
                                        <a:pt x="579350" y="387928"/>
                                      </a:cubicBezTo>
                                      <a:cubicBezTo>
                                        <a:pt x="653493" y="328343"/>
                                        <a:pt x="682575" y="217055"/>
                                        <a:pt x="703934" y="152400"/>
                                      </a:cubicBezTo>
                                      <a:cubicBezTo>
                                        <a:pt x="709815" y="92507"/>
                                        <a:pt x="710067" y="60830"/>
                                        <a:pt x="703934" y="0"/>
                                      </a:cubicBezTo>
                                      <a:cubicBezTo>
                                        <a:pt x="703754" y="86808"/>
                                        <a:pt x="598609" y="232595"/>
                                        <a:pt x="517113" y="291054"/>
                                      </a:cubicBezTo>
                                      <a:cubicBezTo>
                                        <a:pt x="435617" y="349513"/>
                                        <a:pt x="399723" y="369714"/>
                                        <a:pt x="311898" y="401287"/>
                                      </a:cubicBezTo>
                                      <a:cubicBezTo>
                                        <a:pt x="224073" y="432860"/>
                                        <a:pt x="91241" y="442944"/>
                                        <a:pt x="0" y="42144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chemeClr val="accent2">
                                        <a:lumMod val="60000"/>
                                        <a:lumOff val="40000"/>
                                      </a:schemeClr>
                                    </a:gs>
                                    <a:gs pos="100000">
                                      <a:schemeClr val="accent2">
                                        <a:lumMod val="50000"/>
                                      </a:schemeClr>
                                    </a:gs>
                                  </a:gsLst>
                                  <a:lin ang="2700000" scaled="1"/>
                                  <a:tileRect/>
                                </a:gradFill>
                                <a:ln w="6350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grpSp>
                            <p:nvGrpSpPr>
                              <p:cNvPr id="4598" name="Group 4597">
                                <a:extLst>
                                  <a:ext uri="{FF2B5EF4-FFF2-40B4-BE49-F238E27FC236}">
                                    <a16:creationId xmlns:a16="http://schemas.microsoft.com/office/drawing/2014/main" id="{B9E69F40-80CE-CC48-8551-81CB1DDE9B7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 flipH="1">
                                <a:off x="6378761" y="358529"/>
                                <a:ext cx="1417124" cy="2014561"/>
                                <a:chOff x="2091765" y="885819"/>
                                <a:chExt cx="732141" cy="1040801"/>
                              </a:xfrm>
                            </p:grpSpPr>
                            <p:grpSp>
                              <p:nvGrpSpPr>
                                <p:cNvPr id="4599" name="Group 4598">
                                  <a:extLst>
                                    <a:ext uri="{FF2B5EF4-FFF2-40B4-BE49-F238E27FC236}">
                                      <a16:creationId xmlns:a16="http://schemas.microsoft.com/office/drawing/2014/main" id="{D1C57DB8-87E8-6B49-8C83-A1B263374D7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2091765" y="885819"/>
                                  <a:ext cx="729684" cy="916803"/>
                                  <a:chOff x="2094030" y="879476"/>
                                  <a:chExt cx="729684" cy="916803"/>
                                </a:xfrm>
                              </p:grpSpPr>
                              <p:sp>
                                <p:nvSpPr>
                                  <p:cNvPr id="4601" name="Freeform 4600">
                                    <a:extLst>
                                      <a:ext uri="{FF2B5EF4-FFF2-40B4-BE49-F238E27FC236}">
                                        <a16:creationId xmlns:a16="http://schemas.microsoft.com/office/drawing/2014/main" id="{3D1079FB-E87E-AA43-B095-49E23411964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094030" y="879476"/>
                                    <a:ext cx="729684" cy="916803"/>
                                  </a:xfrm>
                                  <a:custGeom>
                                    <a:avLst/>
                                    <a:gdLst>
                                      <a:gd name="connsiteX0" fmla="*/ 15114 w 661872"/>
                                      <a:gd name="connsiteY0" fmla="*/ 40578 h 965994"/>
                                      <a:gd name="connsiteX1" fmla="*/ 335789 w 661872"/>
                                      <a:gd name="connsiteY1" fmla="*/ 50103 h 965994"/>
                                      <a:gd name="connsiteX2" fmla="*/ 408814 w 661872"/>
                                      <a:gd name="connsiteY2" fmla="*/ 135828 h 965994"/>
                                      <a:gd name="connsiteX3" fmla="*/ 631064 w 661872"/>
                                      <a:gd name="connsiteY3" fmla="*/ 221553 h 965994"/>
                                      <a:gd name="connsiteX4" fmla="*/ 627889 w 661872"/>
                                      <a:gd name="connsiteY4" fmla="*/ 754953 h 965994"/>
                                      <a:gd name="connsiteX5" fmla="*/ 332614 w 661872"/>
                                      <a:gd name="connsiteY5" fmla="*/ 926403 h 965994"/>
                                      <a:gd name="connsiteX6" fmla="*/ 56389 w 661872"/>
                                      <a:gd name="connsiteY6" fmla="*/ 935928 h 965994"/>
                                      <a:gd name="connsiteX7" fmla="*/ 50039 w 661872"/>
                                      <a:gd name="connsiteY7" fmla="*/ 583503 h 965994"/>
                                      <a:gd name="connsiteX8" fmla="*/ 15114 w 661872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4828 w 632536"/>
                                      <a:gd name="connsiteY0" fmla="*/ 40578 h 965994"/>
                                      <a:gd name="connsiteX1" fmla="*/ 306453 w 632536"/>
                                      <a:gd name="connsiteY1" fmla="*/ 50103 h 965994"/>
                                      <a:gd name="connsiteX2" fmla="*/ 379478 w 632536"/>
                                      <a:gd name="connsiteY2" fmla="*/ 135828 h 965994"/>
                                      <a:gd name="connsiteX3" fmla="*/ 601728 w 632536"/>
                                      <a:gd name="connsiteY3" fmla="*/ 221553 h 965994"/>
                                      <a:gd name="connsiteX4" fmla="*/ 598553 w 632536"/>
                                      <a:gd name="connsiteY4" fmla="*/ 754953 h 965994"/>
                                      <a:gd name="connsiteX5" fmla="*/ 303278 w 632536"/>
                                      <a:gd name="connsiteY5" fmla="*/ 926403 h 965994"/>
                                      <a:gd name="connsiteX6" fmla="*/ 27053 w 632536"/>
                                      <a:gd name="connsiteY6" fmla="*/ 935928 h 965994"/>
                                      <a:gd name="connsiteX7" fmla="*/ 20703 w 632536"/>
                                      <a:gd name="connsiteY7" fmla="*/ 583503 h 965994"/>
                                      <a:gd name="connsiteX8" fmla="*/ 4828 w 632536"/>
                                      <a:gd name="connsiteY8" fmla="*/ 40578 h 965994"/>
                                      <a:gd name="connsiteX0" fmla="*/ 4828 w 632536"/>
                                      <a:gd name="connsiteY0" fmla="*/ 18013 h 943429"/>
                                      <a:gd name="connsiteX1" fmla="*/ 306453 w 632536"/>
                                      <a:gd name="connsiteY1" fmla="*/ 27538 h 943429"/>
                                      <a:gd name="connsiteX2" fmla="*/ 379478 w 632536"/>
                                      <a:gd name="connsiteY2" fmla="*/ 113263 h 943429"/>
                                      <a:gd name="connsiteX3" fmla="*/ 601728 w 632536"/>
                                      <a:gd name="connsiteY3" fmla="*/ 198988 h 943429"/>
                                      <a:gd name="connsiteX4" fmla="*/ 598553 w 632536"/>
                                      <a:gd name="connsiteY4" fmla="*/ 732388 h 943429"/>
                                      <a:gd name="connsiteX5" fmla="*/ 303278 w 632536"/>
                                      <a:gd name="connsiteY5" fmla="*/ 903838 h 943429"/>
                                      <a:gd name="connsiteX6" fmla="*/ 27053 w 632536"/>
                                      <a:gd name="connsiteY6" fmla="*/ 913363 h 943429"/>
                                      <a:gd name="connsiteX7" fmla="*/ 20703 w 632536"/>
                                      <a:gd name="connsiteY7" fmla="*/ 560938 h 943429"/>
                                      <a:gd name="connsiteX8" fmla="*/ 4828 w 632536"/>
                                      <a:gd name="connsiteY8" fmla="*/ 18013 h 943429"/>
                                      <a:gd name="connsiteX0" fmla="*/ 4828 w 632536"/>
                                      <a:gd name="connsiteY0" fmla="*/ 15033 h 940449"/>
                                      <a:gd name="connsiteX1" fmla="*/ 306453 w 632536"/>
                                      <a:gd name="connsiteY1" fmla="*/ 37258 h 940449"/>
                                      <a:gd name="connsiteX2" fmla="*/ 379478 w 632536"/>
                                      <a:gd name="connsiteY2" fmla="*/ 110283 h 940449"/>
                                      <a:gd name="connsiteX3" fmla="*/ 601728 w 632536"/>
                                      <a:gd name="connsiteY3" fmla="*/ 196008 h 940449"/>
                                      <a:gd name="connsiteX4" fmla="*/ 598553 w 632536"/>
                                      <a:gd name="connsiteY4" fmla="*/ 729408 h 940449"/>
                                      <a:gd name="connsiteX5" fmla="*/ 303278 w 632536"/>
                                      <a:gd name="connsiteY5" fmla="*/ 900858 h 940449"/>
                                      <a:gd name="connsiteX6" fmla="*/ 27053 w 632536"/>
                                      <a:gd name="connsiteY6" fmla="*/ 910383 h 940449"/>
                                      <a:gd name="connsiteX7" fmla="*/ 20703 w 632536"/>
                                      <a:gd name="connsiteY7" fmla="*/ 557958 h 940449"/>
                                      <a:gd name="connsiteX8" fmla="*/ 4828 w 632536"/>
                                      <a:gd name="connsiteY8" fmla="*/ 15033 h 940449"/>
                                      <a:gd name="connsiteX0" fmla="*/ 4828 w 662822"/>
                                      <a:gd name="connsiteY0" fmla="*/ 15033 h 940449"/>
                                      <a:gd name="connsiteX1" fmla="*/ 306453 w 662822"/>
                                      <a:gd name="connsiteY1" fmla="*/ 37258 h 940449"/>
                                      <a:gd name="connsiteX2" fmla="*/ 379478 w 662822"/>
                                      <a:gd name="connsiteY2" fmla="*/ 110283 h 940449"/>
                                      <a:gd name="connsiteX3" fmla="*/ 646178 w 662822"/>
                                      <a:gd name="connsiteY3" fmla="*/ 253158 h 940449"/>
                                      <a:gd name="connsiteX4" fmla="*/ 598553 w 662822"/>
                                      <a:gd name="connsiteY4" fmla="*/ 729408 h 940449"/>
                                      <a:gd name="connsiteX5" fmla="*/ 303278 w 662822"/>
                                      <a:gd name="connsiteY5" fmla="*/ 900858 h 940449"/>
                                      <a:gd name="connsiteX6" fmla="*/ 27053 w 662822"/>
                                      <a:gd name="connsiteY6" fmla="*/ 910383 h 940449"/>
                                      <a:gd name="connsiteX7" fmla="*/ 20703 w 662822"/>
                                      <a:gd name="connsiteY7" fmla="*/ 557958 h 940449"/>
                                      <a:gd name="connsiteX8" fmla="*/ 4828 w 662822"/>
                                      <a:gd name="connsiteY8" fmla="*/ 15033 h 940449"/>
                                      <a:gd name="connsiteX0" fmla="*/ 4828 w 675499"/>
                                      <a:gd name="connsiteY0" fmla="*/ 15033 h 940449"/>
                                      <a:gd name="connsiteX1" fmla="*/ 306453 w 675499"/>
                                      <a:gd name="connsiteY1" fmla="*/ 37258 h 940449"/>
                                      <a:gd name="connsiteX2" fmla="*/ 379478 w 675499"/>
                                      <a:gd name="connsiteY2" fmla="*/ 110283 h 940449"/>
                                      <a:gd name="connsiteX3" fmla="*/ 646178 w 675499"/>
                                      <a:gd name="connsiteY3" fmla="*/ 253158 h 940449"/>
                                      <a:gd name="connsiteX4" fmla="*/ 598553 w 675499"/>
                                      <a:gd name="connsiteY4" fmla="*/ 729408 h 940449"/>
                                      <a:gd name="connsiteX5" fmla="*/ 303278 w 675499"/>
                                      <a:gd name="connsiteY5" fmla="*/ 900858 h 940449"/>
                                      <a:gd name="connsiteX6" fmla="*/ 27053 w 675499"/>
                                      <a:gd name="connsiteY6" fmla="*/ 910383 h 940449"/>
                                      <a:gd name="connsiteX7" fmla="*/ 20703 w 675499"/>
                                      <a:gd name="connsiteY7" fmla="*/ 557958 h 940449"/>
                                      <a:gd name="connsiteX8" fmla="*/ 4828 w 675499"/>
                                      <a:gd name="connsiteY8" fmla="*/ 15033 h 940449"/>
                                      <a:gd name="connsiteX0" fmla="*/ 4828 w 703950"/>
                                      <a:gd name="connsiteY0" fmla="*/ 15033 h 940449"/>
                                      <a:gd name="connsiteX1" fmla="*/ 306453 w 703950"/>
                                      <a:gd name="connsiteY1" fmla="*/ 37258 h 940449"/>
                                      <a:gd name="connsiteX2" fmla="*/ 379478 w 703950"/>
                                      <a:gd name="connsiteY2" fmla="*/ 110283 h 940449"/>
                                      <a:gd name="connsiteX3" fmla="*/ 646178 w 703950"/>
                                      <a:gd name="connsiteY3" fmla="*/ 253158 h 940449"/>
                                      <a:gd name="connsiteX4" fmla="*/ 598553 w 703950"/>
                                      <a:gd name="connsiteY4" fmla="*/ 729408 h 940449"/>
                                      <a:gd name="connsiteX5" fmla="*/ 303278 w 703950"/>
                                      <a:gd name="connsiteY5" fmla="*/ 900858 h 940449"/>
                                      <a:gd name="connsiteX6" fmla="*/ 27053 w 703950"/>
                                      <a:gd name="connsiteY6" fmla="*/ 910383 h 940449"/>
                                      <a:gd name="connsiteX7" fmla="*/ 20703 w 703950"/>
                                      <a:gd name="connsiteY7" fmla="*/ 557958 h 940449"/>
                                      <a:gd name="connsiteX8" fmla="*/ 4828 w 703950"/>
                                      <a:gd name="connsiteY8" fmla="*/ 15033 h 940449"/>
                                      <a:gd name="connsiteX0" fmla="*/ 4828 w 710033"/>
                                      <a:gd name="connsiteY0" fmla="*/ 15033 h 940449"/>
                                      <a:gd name="connsiteX1" fmla="*/ 306453 w 710033"/>
                                      <a:gd name="connsiteY1" fmla="*/ 37258 h 940449"/>
                                      <a:gd name="connsiteX2" fmla="*/ 379478 w 710033"/>
                                      <a:gd name="connsiteY2" fmla="*/ 110283 h 940449"/>
                                      <a:gd name="connsiteX3" fmla="*/ 687453 w 710033"/>
                                      <a:gd name="connsiteY3" fmla="*/ 332533 h 940449"/>
                                      <a:gd name="connsiteX4" fmla="*/ 598553 w 710033"/>
                                      <a:gd name="connsiteY4" fmla="*/ 729408 h 940449"/>
                                      <a:gd name="connsiteX5" fmla="*/ 303278 w 710033"/>
                                      <a:gd name="connsiteY5" fmla="*/ 900858 h 940449"/>
                                      <a:gd name="connsiteX6" fmla="*/ 27053 w 710033"/>
                                      <a:gd name="connsiteY6" fmla="*/ 910383 h 940449"/>
                                      <a:gd name="connsiteX7" fmla="*/ 20703 w 710033"/>
                                      <a:gd name="connsiteY7" fmla="*/ 557958 h 940449"/>
                                      <a:gd name="connsiteX8" fmla="*/ 4828 w 710033"/>
                                      <a:gd name="connsiteY8" fmla="*/ 15033 h 940449"/>
                                      <a:gd name="connsiteX0" fmla="*/ 4828 w 708706"/>
                                      <a:gd name="connsiteY0" fmla="*/ 15033 h 940449"/>
                                      <a:gd name="connsiteX1" fmla="*/ 306453 w 708706"/>
                                      <a:gd name="connsiteY1" fmla="*/ 37258 h 940449"/>
                                      <a:gd name="connsiteX2" fmla="*/ 379478 w 708706"/>
                                      <a:gd name="connsiteY2" fmla="*/ 110283 h 940449"/>
                                      <a:gd name="connsiteX3" fmla="*/ 687453 w 708706"/>
                                      <a:gd name="connsiteY3" fmla="*/ 332533 h 940449"/>
                                      <a:gd name="connsiteX4" fmla="*/ 598553 w 708706"/>
                                      <a:gd name="connsiteY4" fmla="*/ 729408 h 940449"/>
                                      <a:gd name="connsiteX5" fmla="*/ 303278 w 708706"/>
                                      <a:gd name="connsiteY5" fmla="*/ 900858 h 940449"/>
                                      <a:gd name="connsiteX6" fmla="*/ 27053 w 708706"/>
                                      <a:gd name="connsiteY6" fmla="*/ 910383 h 940449"/>
                                      <a:gd name="connsiteX7" fmla="*/ 20703 w 708706"/>
                                      <a:gd name="connsiteY7" fmla="*/ 557958 h 940449"/>
                                      <a:gd name="connsiteX8" fmla="*/ 4828 w 708706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25487"/>
                                      <a:gd name="connsiteX1" fmla="*/ 306453 w 726960"/>
                                      <a:gd name="connsiteY1" fmla="*/ 37258 h 925487"/>
                                      <a:gd name="connsiteX2" fmla="*/ 379478 w 726960"/>
                                      <a:gd name="connsiteY2" fmla="*/ 110283 h 925487"/>
                                      <a:gd name="connsiteX3" fmla="*/ 687453 w 726960"/>
                                      <a:gd name="connsiteY3" fmla="*/ 332533 h 925487"/>
                                      <a:gd name="connsiteX4" fmla="*/ 598553 w 726960"/>
                                      <a:gd name="connsiteY4" fmla="*/ 729408 h 925487"/>
                                      <a:gd name="connsiteX5" fmla="*/ 303278 w 726960"/>
                                      <a:gd name="connsiteY5" fmla="*/ 900858 h 925487"/>
                                      <a:gd name="connsiteX6" fmla="*/ 27053 w 726960"/>
                                      <a:gd name="connsiteY6" fmla="*/ 910383 h 925487"/>
                                      <a:gd name="connsiteX7" fmla="*/ 20703 w 726960"/>
                                      <a:gd name="connsiteY7" fmla="*/ 557958 h 925487"/>
                                      <a:gd name="connsiteX8" fmla="*/ 4828 w 726960"/>
                                      <a:gd name="connsiteY8" fmla="*/ 15033 h 925487"/>
                                      <a:gd name="connsiteX0" fmla="*/ 7056 w 729188"/>
                                      <a:gd name="connsiteY0" fmla="*/ 15033 h 925487"/>
                                      <a:gd name="connsiteX1" fmla="*/ 308681 w 729188"/>
                                      <a:gd name="connsiteY1" fmla="*/ 37258 h 925487"/>
                                      <a:gd name="connsiteX2" fmla="*/ 381706 w 729188"/>
                                      <a:gd name="connsiteY2" fmla="*/ 110283 h 925487"/>
                                      <a:gd name="connsiteX3" fmla="*/ 689681 w 729188"/>
                                      <a:gd name="connsiteY3" fmla="*/ 332533 h 925487"/>
                                      <a:gd name="connsiteX4" fmla="*/ 600781 w 729188"/>
                                      <a:gd name="connsiteY4" fmla="*/ 729408 h 925487"/>
                                      <a:gd name="connsiteX5" fmla="*/ 305506 w 729188"/>
                                      <a:gd name="connsiteY5" fmla="*/ 900858 h 925487"/>
                                      <a:gd name="connsiteX6" fmla="*/ 29281 w 729188"/>
                                      <a:gd name="connsiteY6" fmla="*/ 910383 h 925487"/>
                                      <a:gd name="connsiteX7" fmla="*/ 10231 w 729188"/>
                                      <a:gd name="connsiteY7" fmla="*/ 564308 h 925487"/>
                                      <a:gd name="connsiteX8" fmla="*/ 7056 w 729188"/>
                                      <a:gd name="connsiteY8" fmla="*/ 15033 h 925487"/>
                                      <a:gd name="connsiteX0" fmla="*/ 7348 w 728189"/>
                                      <a:gd name="connsiteY0" fmla="*/ 17283 h 916113"/>
                                      <a:gd name="connsiteX1" fmla="*/ 307682 w 728189"/>
                                      <a:gd name="connsiteY1" fmla="*/ 27884 h 916113"/>
                                      <a:gd name="connsiteX2" fmla="*/ 380707 w 728189"/>
                                      <a:gd name="connsiteY2" fmla="*/ 100909 h 916113"/>
                                      <a:gd name="connsiteX3" fmla="*/ 688682 w 728189"/>
                                      <a:gd name="connsiteY3" fmla="*/ 323159 h 916113"/>
                                      <a:gd name="connsiteX4" fmla="*/ 599782 w 728189"/>
                                      <a:gd name="connsiteY4" fmla="*/ 720034 h 916113"/>
                                      <a:gd name="connsiteX5" fmla="*/ 304507 w 728189"/>
                                      <a:gd name="connsiteY5" fmla="*/ 891484 h 916113"/>
                                      <a:gd name="connsiteX6" fmla="*/ 28282 w 728189"/>
                                      <a:gd name="connsiteY6" fmla="*/ 901009 h 916113"/>
                                      <a:gd name="connsiteX7" fmla="*/ 9232 w 728189"/>
                                      <a:gd name="connsiteY7" fmla="*/ 554934 h 916113"/>
                                      <a:gd name="connsiteX8" fmla="*/ 7348 w 728189"/>
                                      <a:gd name="connsiteY8" fmla="*/ 17283 h 916113"/>
                                      <a:gd name="connsiteX0" fmla="*/ 7348 w 728189"/>
                                      <a:gd name="connsiteY0" fmla="*/ 17973 h 916803"/>
                                      <a:gd name="connsiteX1" fmla="*/ 267645 w 728189"/>
                                      <a:gd name="connsiteY1" fmla="*/ 25991 h 916803"/>
                                      <a:gd name="connsiteX2" fmla="*/ 380707 w 728189"/>
                                      <a:gd name="connsiteY2" fmla="*/ 101599 h 916803"/>
                                      <a:gd name="connsiteX3" fmla="*/ 688682 w 728189"/>
                                      <a:gd name="connsiteY3" fmla="*/ 323849 h 916803"/>
                                      <a:gd name="connsiteX4" fmla="*/ 599782 w 728189"/>
                                      <a:gd name="connsiteY4" fmla="*/ 720724 h 916803"/>
                                      <a:gd name="connsiteX5" fmla="*/ 304507 w 728189"/>
                                      <a:gd name="connsiteY5" fmla="*/ 892174 h 916803"/>
                                      <a:gd name="connsiteX6" fmla="*/ 28282 w 728189"/>
                                      <a:gd name="connsiteY6" fmla="*/ 901699 h 916803"/>
                                      <a:gd name="connsiteX7" fmla="*/ 9232 w 728189"/>
                                      <a:gd name="connsiteY7" fmla="*/ 555624 h 916803"/>
                                      <a:gd name="connsiteX8" fmla="*/ 7348 w 728189"/>
                                      <a:gd name="connsiteY8" fmla="*/ 17973 h 916803"/>
                                      <a:gd name="connsiteX0" fmla="*/ 7348 w 706555"/>
                                      <a:gd name="connsiteY0" fmla="*/ 17973 h 916803"/>
                                      <a:gd name="connsiteX1" fmla="*/ 267645 w 706555"/>
                                      <a:gd name="connsiteY1" fmla="*/ 25991 h 916803"/>
                                      <a:gd name="connsiteX2" fmla="*/ 380707 w 706555"/>
                                      <a:gd name="connsiteY2" fmla="*/ 101599 h 916803"/>
                                      <a:gd name="connsiteX3" fmla="*/ 684807 w 706555"/>
                                      <a:gd name="connsiteY3" fmla="*/ 323849 h 916803"/>
                                      <a:gd name="connsiteX4" fmla="*/ 599782 w 706555"/>
                                      <a:gd name="connsiteY4" fmla="*/ 720724 h 916803"/>
                                      <a:gd name="connsiteX5" fmla="*/ 304507 w 706555"/>
                                      <a:gd name="connsiteY5" fmla="*/ 892174 h 916803"/>
                                      <a:gd name="connsiteX6" fmla="*/ 28282 w 706555"/>
                                      <a:gd name="connsiteY6" fmla="*/ 901699 h 916803"/>
                                      <a:gd name="connsiteX7" fmla="*/ 9232 w 706555"/>
                                      <a:gd name="connsiteY7" fmla="*/ 555624 h 916803"/>
                                      <a:gd name="connsiteX8" fmla="*/ 7348 w 706555"/>
                                      <a:gd name="connsiteY8" fmla="*/ 17973 h 916803"/>
                                      <a:gd name="connsiteX0" fmla="*/ 7348 w 721343"/>
                                      <a:gd name="connsiteY0" fmla="*/ 17973 h 916803"/>
                                      <a:gd name="connsiteX1" fmla="*/ 267645 w 721343"/>
                                      <a:gd name="connsiteY1" fmla="*/ 25991 h 916803"/>
                                      <a:gd name="connsiteX2" fmla="*/ 380707 w 721343"/>
                                      <a:gd name="connsiteY2" fmla="*/ 101599 h 916803"/>
                                      <a:gd name="connsiteX3" fmla="*/ 701597 w 721343"/>
                                      <a:gd name="connsiteY3" fmla="*/ 321266 h 916803"/>
                                      <a:gd name="connsiteX4" fmla="*/ 599782 w 721343"/>
                                      <a:gd name="connsiteY4" fmla="*/ 720724 h 916803"/>
                                      <a:gd name="connsiteX5" fmla="*/ 304507 w 721343"/>
                                      <a:gd name="connsiteY5" fmla="*/ 892174 h 916803"/>
                                      <a:gd name="connsiteX6" fmla="*/ 28282 w 721343"/>
                                      <a:gd name="connsiteY6" fmla="*/ 901699 h 916803"/>
                                      <a:gd name="connsiteX7" fmla="*/ 9232 w 721343"/>
                                      <a:gd name="connsiteY7" fmla="*/ 555624 h 916803"/>
                                      <a:gd name="connsiteX8" fmla="*/ 7348 w 721343"/>
                                      <a:gd name="connsiteY8" fmla="*/ 17973 h 916803"/>
                                      <a:gd name="connsiteX0" fmla="*/ 7348 w 723301"/>
                                      <a:gd name="connsiteY0" fmla="*/ 17973 h 916803"/>
                                      <a:gd name="connsiteX1" fmla="*/ 267645 w 723301"/>
                                      <a:gd name="connsiteY1" fmla="*/ 25991 h 916803"/>
                                      <a:gd name="connsiteX2" fmla="*/ 380707 w 723301"/>
                                      <a:gd name="connsiteY2" fmla="*/ 101599 h 916803"/>
                                      <a:gd name="connsiteX3" fmla="*/ 701597 w 723301"/>
                                      <a:gd name="connsiteY3" fmla="*/ 321266 h 916803"/>
                                      <a:gd name="connsiteX4" fmla="*/ 599782 w 723301"/>
                                      <a:gd name="connsiteY4" fmla="*/ 720724 h 916803"/>
                                      <a:gd name="connsiteX5" fmla="*/ 304507 w 723301"/>
                                      <a:gd name="connsiteY5" fmla="*/ 892174 h 916803"/>
                                      <a:gd name="connsiteX6" fmla="*/ 28282 w 723301"/>
                                      <a:gd name="connsiteY6" fmla="*/ 901699 h 916803"/>
                                      <a:gd name="connsiteX7" fmla="*/ 9232 w 723301"/>
                                      <a:gd name="connsiteY7" fmla="*/ 555624 h 916803"/>
                                      <a:gd name="connsiteX8" fmla="*/ 7348 w 723301"/>
                                      <a:gd name="connsiteY8" fmla="*/ 17973 h 916803"/>
                                      <a:gd name="connsiteX0" fmla="*/ 7348 w 734268"/>
                                      <a:gd name="connsiteY0" fmla="*/ 17973 h 916803"/>
                                      <a:gd name="connsiteX1" fmla="*/ 267645 w 734268"/>
                                      <a:gd name="connsiteY1" fmla="*/ 25991 h 916803"/>
                                      <a:gd name="connsiteX2" fmla="*/ 380707 w 734268"/>
                                      <a:gd name="connsiteY2" fmla="*/ 101599 h 916803"/>
                                      <a:gd name="connsiteX3" fmla="*/ 701597 w 734268"/>
                                      <a:gd name="connsiteY3" fmla="*/ 321266 h 916803"/>
                                      <a:gd name="connsiteX4" fmla="*/ 599782 w 734268"/>
                                      <a:gd name="connsiteY4" fmla="*/ 720724 h 916803"/>
                                      <a:gd name="connsiteX5" fmla="*/ 304507 w 734268"/>
                                      <a:gd name="connsiteY5" fmla="*/ 892174 h 916803"/>
                                      <a:gd name="connsiteX6" fmla="*/ 28282 w 734268"/>
                                      <a:gd name="connsiteY6" fmla="*/ 901699 h 916803"/>
                                      <a:gd name="connsiteX7" fmla="*/ 9232 w 734268"/>
                                      <a:gd name="connsiteY7" fmla="*/ 555624 h 916803"/>
                                      <a:gd name="connsiteX8" fmla="*/ 7348 w 734268"/>
                                      <a:gd name="connsiteY8" fmla="*/ 17973 h 916803"/>
                                      <a:gd name="connsiteX0" fmla="*/ 2764 w 729684"/>
                                      <a:gd name="connsiteY0" fmla="*/ 17973 h 916803"/>
                                      <a:gd name="connsiteX1" fmla="*/ 263061 w 729684"/>
                                      <a:gd name="connsiteY1" fmla="*/ 25991 h 916803"/>
                                      <a:gd name="connsiteX2" fmla="*/ 376123 w 729684"/>
                                      <a:gd name="connsiteY2" fmla="*/ 101599 h 916803"/>
                                      <a:gd name="connsiteX3" fmla="*/ 697013 w 729684"/>
                                      <a:gd name="connsiteY3" fmla="*/ 321266 h 916803"/>
                                      <a:gd name="connsiteX4" fmla="*/ 595198 w 729684"/>
                                      <a:gd name="connsiteY4" fmla="*/ 720724 h 916803"/>
                                      <a:gd name="connsiteX5" fmla="*/ 299923 w 729684"/>
                                      <a:gd name="connsiteY5" fmla="*/ 892174 h 916803"/>
                                      <a:gd name="connsiteX6" fmla="*/ 23698 w 729684"/>
                                      <a:gd name="connsiteY6" fmla="*/ 901699 h 916803"/>
                                      <a:gd name="connsiteX7" fmla="*/ 4648 w 729684"/>
                                      <a:gd name="connsiteY7" fmla="*/ 555624 h 916803"/>
                                      <a:gd name="connsiteX8" fmla="*/ 2764 w 729684"/>
                                      <a:gd name="connsiteY8" fmla="*/ 17973 h 91680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29684" h="916803">
                                        <a:moveTo>
                                          <a:pt x="2764" y="17973"/>
                                        </a:moveTo>
                                        <a:cubicBezTo>
                                          <a:pt x="88489" y="-20127"/>
                                          <a:pt x="200835" y="12053"/>
                                          <a:pt x="263061" y="25991"/>
                                        </a:cubicBezTo>
                                        <a:cubicBezTo>
                                          <a:pt x="325288" y="39929"/>
                                          <a:pt x="303798" y="52387"/>
                                          <a:pt x="376123" y="101599"/>
                                        </a:cubicBezTo>
                                        <a:cubicBezTo>
                                          <a:pt x="448448" y="150811"/>
                                          <a:pt x="609271" y="148606"/>
                                          <a:pt x="697013" y="321266"/>
                                        </a:cubicBezTo>
                                        <a:cubicBezTo>
                                          <a:pt x="784755" y="493926"/>
                                          <a:pt x="676878" y="629447"/>
                                          <a:pt x="595198" y="720724"/>
                                        </a:cubicBezTo>
                                        <a:cubicBezTo>
                                          <a:pt x="513518" y="812001"/>
                                          <a:pt x="395173" y="862011"/>
                                          <a:pt x="299923" y="892174"/>
                                        </a:cubicBezTo>
                                        <a:cubicBezTo>
                                          <a:pt x="204673" y="922337"/>
                                          <a:pt x="105719" y="923924"/>
                                          <a:pt x="23698" y="901699"/>
                                        </a:cubicBezTo>
                                        <a:cubicBezTo>
                                          <a:pt x="11527" y="781049"/>
                                          <a:pt x="8137" y="702912"/>
                                          <a:pt x="4648" y="555624"/>
                                        </a:cubicBezTo>
                                        <a:cubicBezTo>
                                          <a:pt x="1159" y="408336"/>
                                          <a:pt x="-2779" y="106873"/>
                                          <a:pt x="2764" y="1797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40000"/>
                                          <a:lumOff val="6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</a:gsLst>
                                    <a:lin ang="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02" name="Freeform 4601">
                                    <a:extLst>
                                      <a:ext uri="{FF2B5EF4-FFF2-40B4-BE49-F238E27FC236}">
                                        <a16:creationId xmlns:a16="http://schemas.microsoft.com/office/drawing/2014/main" id="{9B4B03ED-50BB-6A4A-B195-CC9756B8D2E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2101623" y="962405"/>
                                    <a:ext cx="434005" cy="648670"/>
                                  </a:xfrm>
                                  <a:custGeom>
                                    <a:avLst/>
                                    <a:gdLst>
                                      <a:gd name="connsiteX0" fmla="*/ 80775 w 427081"/>
                                      <a:gd name="connsiteY0" fmla="*/ 2705 h 636150"/>
                                      <a:gd name="connsiteX1" fmla="*/ 182375 w 427081"/>
                                      <a:gd name="connsiteY1" fmla="*/ 174155 h 636150"/>
                                      <a:gd name="connsiteX2" fmla="*/ 223650 w 427081"/>
                                      <a:gd name="connsiteY2" fmla="*/ 323380 h 636150"/>
                                      <a:gd name="connsiteX3" fmla="*/ 245875 w 427081"/>
                                      <a:gd name="connsiteY3" fmla="*/ 412280 h 636150"/>
                                      <a:gd name="connsiteX4" fmla="*/ 410975 w 427081"/>
                                      <a:gd name="connsiteY4" fmla="*/ 405930 h 636150"/>
                                      <a:gd name="connsiteX5" fmla="*/ 404625 w 427081"/>
                                      <a:gd name="connsiteY5" fmla="*/ 447205 h 636150"/>
                                      <a:gd name="connsiteX6" fmla="*/ 268100 w 427081"/>
                                      <a:gd name="connsiteY6" fmla="*/ 472605 h 636150"/>
                                      <a:gd name="connsiteX7" fmla="*/ 210950 w 427081"/>
                                      <a:gd name="connsiteY7" fmla="*/ 634530 h 636150"/>
                                      <a:gd name="connsiteX8" fmla="*/ 150625 w 427081"/>
                                      <a:gd name="connsiteY8" fmla="*/ 548805 h 636150"/>
                                      <a:gd name="connsiteX9" fmla="*/ 122050 w 427081"/>
                                      <a:gd name="connsiteY9" fmla="*/ 434505 h 636150"/>
                                      <a:gd name="connsiteX10" fmla="*/ 1400 w 427081"/>
                                      <a:gd name="connsiteY10" fmla="*/ 421805 h 636150"/>
                                      <a:gd name="connsiteX11" fmla="*/ 61725 w 427081"/>
                                      <a:gd name="connsiteY11" fmla="*/ 371005 h 636150"/>
                                      <a:gd name="connsiteX12" fmla="*/ 144275 w 427081"/>
                                      <a:gd name="connsiteY12" fmla="*/ 218605 h 636150"/>
                                      <a:gd name="connsiteX13" fmla="*/ 99825 w 427081"/>
                                      <a:gd name="connsiteY13" fmla="*/ 158280 h 636150"/>
                                      <a:gd name="connsiteX14" fmla="*/ 77600 w 427081"/>
                                      <a:gd name="connsiteY14" fmla="*/ 75730 h 636150"/>
                                      <a:gd name="connsiteX15" fmla="*/ 80775 w 427081"/>
                                      <a:gd name="connsiteY15" fmla="*/ 2705 h 636150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8816 w 427081"/>
                                      <a:gd name="connsiteY2" fmla="*/ 311634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1036 w 427342"/>
                                      <a:gd name="connsiteY0" fmla="*/ 0 h 633445"/>
                                      <a:gd name="connsiteX1" fmla="*/ 182636 w 427342"/>
                                      <a:gd name="connsiteY1" fmla="*/ 171450 h 633445"/>
                                      <a:gd name="connsiteX2" fmla="*/ 229077 w 427342"/>
                                      <a:gd name="connsiteY2" fmla="*/ 311634 h 633445"/>
                                      <a:gd name="connsiteX3" fmla="*/ 246136 w 427342"/>
                                      <a:gd name="connsiteY3" fmla="*/ 409575 h 633445"/>
                                      <a:gd name="connsiteX4" fmla="*/ 411236 w 427342"/>
                                      <a:gd name="connsiteY4" fmla="*/ 403225 h 633445"/>
                                      <a:gd name="connsiteX5" fmla="*/ 404886 w 427342"/>
                                      <a:gd name="connsiteY5" fmla="*/ 444500 h 633445"/>
                                      <a:gd name="connsiteX6" fmla="*/ 268361 w 427342"/>
                                      <a:gd name="connsiteY6" fmla="*/ 469900 h 633445"/>
                                      <a:gd name="connsiteX7" fmla="*/ 211211 w 427342"/>
                                      <a:gd name="connsiteY7" fmla="*/ 631825 h 633445"/>
                                      <a:gd name="connsiteX8" fmla="*/ 150886 w 427342"/>
                                      <a:gd name="connsiteY8" fmla="*/ 546100 h 633445"/>
                                      <a:gd name="connsiteX9" fmla="*/ 122311 w 427342"/>
                                      <a:gd name="connsiteY9" fmla="*/ 431800 h 633445"/>
                                      <a:gd name="connsiteX10" fmla="*/ 1661 w 427342"/>
                                      <a:gd name="connsiteY10" fmla="*/ 419100 h 633445"/>
                                      <a:gd name="connsiteX11" fmla="*/ 61986 w 427342"/>
                                      <a:gd name="connsiteY11" fmla="*/ 368300 h 633445"/>
                                      <a:gd name="connsiteX12" fmla="*/ 129037 w 427342"/>
                                      <a:gd name="connsiteY12" fmla="*/ 257229 h 633445"/>
                                      <a:gd name="connsiteX13" fmla="*/ 106544 w 427342"/>
                                      <a:gd name="connsiteY13" fmla="*/ 142659 h 633445"/>
                                      <a:gd name="connsiteX14" fmla="*/ 45573 w 427342"/>
                                      <a:gd name="connsiteY14" fmla="*/ 21364 h 633445"/>
                                      <a:gd name="connsiteX15" fmla="*/ 81036 w 427342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5226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7529 w 433835"/>
                                      <a:gd name="connsiteY0" fmla="*/ 0 h 633445"/>
                                      <a:gd name="connsiteX1" fmla="*/ 189129 w 433835"/>
                                      <a:gd name="connsiteY1" fmla="*/ 171450 h 633445"/>
                                      <a:gd name="connsiteX2" fmla="*/ 235570 w 433835"/>
                                      <a:gd name="connsiteY2" fmla="*/ 311634 h 633445"/>
                                      <a:gd name="connsiteX3" fmla="*/ 252629 w 433835"/>
                                      <a:gd name="connsiteY3" fmla="*/ 409575 h 633445"/>
                                      <a:gd name="connsiteX4" fmla="*/ 417729 w 433835"/>
                                      <a:gd name="connsiteY4" fmla="*/ 403225 h 633445"/>
                                      <a:gd name="connsiteX5" fmla="*/ 411379 w 433835"/>
                                      <a:gd name="connsiteY5" fmla="*/ 444500 h 633445"/>
                                      <a:gd name="connsiteX6" fmla="*/ 274854 w 433835"/>
                                      <a:gd name="connsiteY6" fmla="*/ 469900 h 633445"/>
                                      <a:gd name="connsiteX7" fmla="*/ 217704 w 433835"/>
                                      <a:gd name="connsiteY7" fmla="*/ 631825 h 633445"/>
                                      <a:gd name="connsiteX8" fmla="*/ 157379 w 433835"/>
                                      <a:gd name="connsiteY8" fmla="*/ 546100 h 633445"/>
                                      <a:gd name="connsiteX9" fmla="*/ 128804 w 433835"/>
                                      <a:gd name="connsiteY9" fmla="*/ 431800 h 633445"/>
                                      <a:gd name="connsiteX10" fmla="*/ 8154 w 433835"/>
                                      <a:gd name="connsiteY10" fmla="*/ 415226 h 633445"/>
                                      <a:gd name="connsiteX11" fmla="*/ 68479 w 433835"/>
                                      <a:gd name="connsiteY11" fmla="*/ 368300 h 633445"/>
                                      <a:gd name="connsiteX12" fmla="*/ 135530 w 433835"/>
                                      <a:gd name="connsiteY12" fmla="*/ 257229 h 633445"/>
                                      <a:gd name="connsiteX13" fmla="*/ 113037 w 433835"/>
                                      <a:gd name="connsiteY13" fmla="*/ 142659 h 633445"/>
                                      <a:gd name="connsiteX14" fmla="*/ 52066 w 433835"/>
                                      <a:gd name="connsiteY14" fmla="*/ 21364 h 633445"/>
                                      <a:gd name="connsiteX15" fmla="*/ 87529 w 433835"/>
                                      <a:gd name="connsiteY15" fmla="*/ 0 h 633445"/>
                                      <a:gd name="connsiteX0" fmla="*/ 93549 w 439855"/>
                                      <a:gd name="connsiteY0" fmla="*/ 0 h 633445"/>
                                      <a:gd name="connsiteX1" fmla="*/ 195149 w 439855"/>
                                      <a:gd name="connsiteY1" fmla="*/ 171450 h 633445"/>
                                      <a:gd name="connsiteX2" fmla="*/ 241590 w 439855"/>
                                      <a:gd name="connsiteY2" fmla="*/ 311634 h 633445"/>
                                      <a:gd name="connsiteX3" fmla="*/ 258649 w 439855"/>
                                      <a:gd name="connsiteY3" fmla="*/ 409575 h 633445"/>
                                      <a:gd name="connsiteX4" fmla="*/ 423749 w 439855"/>
                                      <a:gd name="connsiteY4" fmla="*/ 403225 h 633445"/>
                                      <a:gd name="connsiteX5" fmla="*/ 417399 w 439855"/>
                                      <a:gd name="connsiteY5" fmla="*/ 444500 h 633445"/>
                                      <a:gd name="connsiteX6" fmla="*/ 280874 w 439855"/>
                                      <a:gd name="connsiteY6" fmla="*/ 469900 h 633445"/>
                                      <a:gd name="connsiteX7" fmla="*/ 223724 w 439855"/>
                                      <a:gd name="connsiteY7" fmla="*/ 631825 h 633445"/>
                                      <a:gd name="connsiteX8" fmla="*/ 163399 w 439855"/>
                                      <a:gd name="connsiteY8" fmla="*/ 546100 h 633445"/>
                                      <a:gd name="connsiteX9" fmla="*/ 134824 w 439855"/>
                                      <a:gd name="connsiteY9" fmla="*/ 431800 h 633445"/>
                                      <a:gd name="connsiteX10" fmla="*/ 7717 w 439855"/>
                                      <a:gd name="connsiteY10" fmla="*/ 412643 h 633445"/>
                                      <a:gd name="connsiteX11" fmla="*/ 74499 w 439855"/>
                                      <a:gd name="connsiteY11" fmla="*/ 368300 h 633445"/>
                                      <a:gd name="connsiteX12" fmla="*/ 141550 w 439855"/>
                                      <a:gd name="connsiteY12" fmla="*/ 257229 h 633445"/>
                                      <a:gd name="connsiteX13" fmla="*/ 119057 w 439855"/>
                                      <a:gd name="connsiteY13" fmla="*/ 142659 h 633445"/>
                                      <a:gd name="connsiteX14" fmla="*/ 58086 w 439855"/>
                                      <a:gd name="connsiteY14" fmla="*/ 21364 h 633445"/>
                                      <a:gd name="connsiteX15" fmla="*/ 93549 w 439855"/>
                                      <a:gd name="connsiteY15" fmla="*/ 0 h 633445"/>
                                      <a:gd name="connsiteX0" fmla="*/ 87012 w 433318"/>
                                      <a:gd name="connsiteY0" fmla="*/ 0 h 633364"/>
                                      <a:gd name="connsiteX1" fmla="*/ 188612 w 433318"/>
                                      <a:gd name="connsiteY1" fmla="*/ 171450 h 633364"/>
                                      <a:gd name="connsiteX2" fmla="*/ 235053 w 433318"/>
                                      <a:gd name="connsiteY2" fmla="*/ 311634 h 633364"/>
                                      <a:gd name="connsiteX3" fmla="*/ 252112 w 433318"/>
                                      <a:gd name="connsiteY3" fmla="*/ 409575 h 633364"/>
                                      <a:gd name="connsiteX4" fmla="*/ 417212 w 433318"/>
                                      <a:gd name="connsiteY4" fmla="*/ 403225 h 633364"/>
                                      <a:gd name="connsiteX5" fmla="*/ 410862 w 433318"/>
                                      <a:gd name="connsiteY5" fmla="*/ 444500 h 633364"/>
                                      <a:gd name="connsiteX6" fmla="*/ 274337 w 433318"/>
                                      <a:gd name="connsiteY6" fmla="*/ 469900 h 633364"/>
                                      <a:gd name="connsiteX7" fmla="*/ 217187 w 433318"/>
                                      <a:gd name="connsiteY7" fmla="*/ 631825 h 633364"/>
                                      <a:gd name="connsiteX8" fmla="*/ 156862 w 433318"/>
                                      <a:gd name="connsiteY8" fmla="*/ 546100 h 633364"/>
                                      <a:gd name="connsiteX9" fmla="*/ 126995 w 433318"/>
                                      <a:gd name="connsiteY9" fmla="*/ 456339 h 633364"/>
                                      <a:gd name="connsiteX10" fmla="*/ 1180 w 433318"/>
                                      <a:gd name="connsiteY10" fmla="*/ 412643 h 633364"/>
                                      <a:gd name="connsiteX11" fmla="*/ 67962 w 433318"/>
                                      <a:gd name="connsiteY11" fmla="*/ 368300 h 633364"/>
                                      <a:gd name="connsiteX12" fmla="*/ 135013 w 433318"/>
                                      <a:gd name="connsiteY12" fmla="*/ 257229 h 633364"/>
                                      <a:gd name="connsiteX13" fmla="*/ 112520 w 433318"/>
                                      <a:gd name="connsiteY13" fmla="*/ 142659 h 633364"/>
                                      <a:gd name="connsiteX14" fmla="*/ 51549 w 433318"/>
                                      <a:gd name="connsiteY14" fmla="*/ 21364 h 633364"/>
                                      <a:gd name="connsiteX15" fmla="*/ 87012 w 433318"/>
                                      <a:gd name="connsiteY15" fmla="*/ 0 h 633364"/>
                                      <a:gd name="connsiteX0" fmla="*/ 87012 w 433318"/>
                                      <a:gd name="connsiteY0" fmla="*/ 0 h 634319"/>
                                      <a:gd name="connsiteX1" fmla="*/ 188612 w 433318"/>
                                      <a:gd name="connsiteY1" fmla="*/ 171450 h 634319"/>
                                      <a:gd name="connsiteX2" fmla="*/ 235053 w 433318"/>
                                      <a:gd name="connsiteY2" fmla="*/ 311634 h 634319"/>
                                      <a:gd name="connsiteX3" fmla="*/ 252112 w 433318"/>
                                      <a:gd name="connsiteY3" fmla="*/ 409575 h 634319"/>
                                      <a:gd name="connsiteX4" fmla="*/ 417212 w 433318"/>
                                      <a:gd name="connsiteY4" fmla="*/ 403225 h 634319"/>
                                      <a:gd name="connsiteX5" fmla="*/ 410862 w 433318"/>
                                      <a:gd name="connsiteY5" fmla="*/ 444500 h 634319"/>
                                      <a:gd name="connsiteX6" fmla="*/ 274337 w 433318"/>
                                      <a:gd name="connsiteY6" fmla="*/ 469900 h 634319"/>
                                      <a:gd name="connsiteX7" fmla="*/ 217187 w 433318"/>
                                      <a:gd name="connsiteY7" fmla="*/ 631825 h 634319"/>
                                      <a:gd name="connsiteX8" fmla="*/ 156862 w 433318"/>
                                      <a:gd name="connsiteY8" fmla="*/ 546100 h 634319"/>
                                      <a:gd name="connsiteX9" fmla="*/ 126995 w 433318"/>
                                      <a:gd name="connsiteY9" fmla="*/ 456339 h 634319"/>
                                      <a:gd name="connsiteX10" fmla="*/ 1180 w 433318"/>
                                      <a:gd name="connsiteY10" fmla="*/ 412643 h 634319"/>
                                      <a:gd name="connsiteX11" fmla="*/ 67962 w 433318"/>
                                      <a:gd name="connsiteY11" fmla="*/ 368300 h 634319"/>
                                      <a:gd name="connsiteX12" fmla="*/ 135013 w 433318"/>
                                      <a:gd name="connsiteY12" fmla="*/ 257229 h 634319"/>
                                      <a:gd name="connsiteX13" fmla="*/ 112520 w 433318"/>
                                      <a:gd name="connsiteY13" fmla="*/ 142659 h 634319"/>
                                      <a:gd name="connsiteX14" fmla="*/ 51549 w 433318"/>
                                      <a:gd name="connsiteY14" fmla="*/ 21364 h 634319"/>
                                      <a:gd name="connsiteX15" fmla="*/ 87012 w 433318"/>
                                      <a:gd name="connsiteY15" fmla="*/ 0 h 634319"/>
                                      <a:gd name="connsiteX0" fmla="*/ 87012 w 433318"/>
                                      <a:gd name="connsiteY0" fmla="*/ 0 h 653753"/>
                                      <a:gd name="connsiteX1" fmla="*/ 188612 w 433318"/>
                                      <a:gd name="connsiteY1" fmla="*/ 171450 h 653753"/>
                                      <a:gd name="connsiteX2" fmla="*/ 235053 w 433318"/>
                                      <a:gd name="connsiteY2" fmla="*/ 311634 h 653753"/>
                                      <a:gd name="connsiteX3" fmla="*/ 252112 w 433318"/>
                                      <a:gd name="connsiteY3" fmla="*/ 409575 h 653753"/>
                                      <a:gd name="connsiteX4" fmla="*/ 417212 w 433318"/>
                                      <a:gd name="connsiteY4" fmla="*/ 403225 h 653753"/>
                                      <a:gd name="connsiteX5" fmla="*/ 410862 w 433318"/>
                                      <a:gd name="connsiteY5" fmla="*/ 444500 h 653753"/>
                                      <a:gd name="connsiteX6" fmla="*/ 274337 w 433318"/>
                                      <a:gd name="connsiteY6" fmla="*/ 469900 h 653753"/>
                                      <a:gd name="connsiteX7" fmla="*/ 199106 w 433318"/>
                                      <a:gd name="connsiteY7" fmla="*/ 652489 h 653753"/>
                                      <a:gd name="connsiteX8" fmla="*/ 156862 w 433318"/>
                                      <a:gd name="connsiteY8" fmla="*/ 546100 h 653753"/>
                                      <a:gd name="connsiteX9" fmla="*/ 126995 w 433318"/>
                                      <a:gd name="connsiteY9" fmla="*/ 456339 h 653753"/>
                                      <a:gd name="connsiteX10" fmla="*/ 1180 w 433318"/>
                                      <a:gd name="connsiteY10" fmla="*/ 412643 h 653753"/>
                                      <a:gd name="connsiteX11" fmla="*/ 67962 w 433318"/>
                                      <a:gd name="connsiteY11" fmla="*/ 368300 h 653753"/>
                                      <a:gd name="connsiteX12" fmla="*/ 135013 w 433318"/>
                                      <a:gd name="connsiteY12" fmla="*/ 257229 h 653753"/>
                                      <a:gd name="connsiteX13" fmla="*/ 112520 w 433318"/>
                                      <a:gd name="connsiteY13" fmla="*/ 142659 h 653753"/>
                                      <a:gd name="connsiteX14" fmla="*/ 51549 w 433318"/>
                                      <a:gd name="connsiteY14" fmla="*/ 21364 h 653753"/>
                                      <a:gd name="connsiteX15" fmla="*/ 87012 w 433318"/>
                                      <a:gd name="connsiteY15" fmla="*/ 0 h 653753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99106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726"/>
                                      <a:gd name="connsiteY0" fmla="*/ 0 h 653900"/>
                                      <a:gd name="connsiteX1" fmla="*/ 188612 w 433726"/>
                                      <a:gd name="connsiteY1" fmla="*/ 171450 h 653900"/>
                                      <a:gd name="connsiteX2" fmla="*/ 235053 w 433726"/>
                                      <a:gd name="connsiteY2" fmla="*/ 311634 h 653900"/>
                                      <a:gd name="connsiteX3" fmla="*/ 252112 w 433726"/>
                                      <a:gd name="connsiteY3" fmla="*/ 409575 h 653900"/>
                                      <a:gd name="connsiteX4" fmla="*/ 417212 w 433726"/>
                                      <a:gd name="connsiteY4" fmla="*/ 403225 h 653900"/>
                                      <a:gd name="connsiteX5" fmla="*/ 410862 w 433726"/>
                                      <a:gd name="connsiteY5" fmla="*/ 444500 h 653900"/>
                                      <a:gd name="connsiteX6" fmla="*/ 266588 w 433726"/>
                                      <a:gd name="connsiteY6" fmla="*/ 473775 h 653900"/>
                                      <a:gd name="connsiteX7" fmla="*/ 188774 w 433726"/>
                                      <a:gd name="connsiteY7" fmla="*/ 652489 h 653900"/>
                                      <a:gd name="connsiteX8" fmla="*/ 156862 w 433726"/>
                                      <a:gd name="connsiteY8" fmla="*/ 546100 h 653900"/>
                                      <a:gd name="connsiteX9" fmla="*/ 126995 w 433726"/>
                                      <a:gd name="connsiteY9" fmla="*/ 456339 h 653900"/>
                                      <a:gd name="connsiteX10" fmla="*/ 1180 w 433726"/>
                                      <a:gd name="connsiteY10" fmla="*/ 412643 h 653900"/>
                                      <a:gd name="connsiteX11" fmla="*/ 67962 w 433726"/>
                                      <a:gd name="connsiteY11" fmla="*/ 368300 h 653900"/>
                                      <a:gd name="connsiteX12" fmla="*/ 135013 w 433726"/>
                                      <a:gd name="connsiteY12" fmla="*/ 257229 h 653900"/>
                                      <a:gd name="connsiteX13" fmla="*/ 112520 w 433726"/>
                                      <a:gd name="connsiteY13" fmla="*/ 142659 h 653900"/>
                                      <a:gd name="connsiteX14" fmla="*/ 51549 w 433726"/>
                                      <a:gd name="connsiteY14" fmla="*/ 21364 h 653900"/>
                                      <a:gd name="connsiteX15" fmla="*/ 87012 w 433726"/>
                                      <a:gd name="connsiteY15" fmla="*/ 0 h 653900"/>
                                      <a:gd name="connsiteX0" fmla="*/ 87012 w 433726"/>
                                      <a:gd name="connsiteY0" fmla="*/ 0 h 649807"/>
                                      <a:gd name="connsiteX1" fmla="*/ 188612 w 433726"/>
                                      <a:gd name="connsiteY1" fmla="*/ 171450 h 649807"/>
                                      <a:gd name="connsiteX2" fmla="*/ 235053 w 433726"/>
                                      <a:gd name="connsiteY2" fmla="*/ 311634 h 649807"/>
                                      <a:gd name="connsiteX3" fmla="*/ 252112 w 433726"/>
                                      <a:gd name="connsiteY3" fmla="*/ 409575 h 649807"/>
                                      <a:gd name="connsiteX4" fmla="*/ 417212 w 433726"/>
                                      <a:gd name="connsiteY4" fmla="*/ 403225 h 649807"/>
                                      <a:gd name="connsiteX5" fmla="*/ 410862 w 433726"/>
                                      <a:gd name="connsiteY5" fmla="*/ 444500 h 649807"/>
                                      <a:gd name="connsiteX6" fmla="*/ 266588 w 433726"/>
                                      <a:gd name="connsiteY6" fmla="*/ 473775 h 649807"/>
                                      <a:gd name="connsiteX7" fmla="*/ 188774 w 433726"/>
                                      <a:gd name="connsiteY7" fmla="*/ 648615 h 649807"/>
                                      <a:gd name="connsiteX8" fmla="*/ 156862 w 433726"/>
                                      <a:gd name="connsiteY8" fmla="*/ 546100 h 649807"/>
                                      <a:gd name="connsiteX9" fmla="*/ 126995 w 433726"/>
                                      <a:gd name="connsiteY9" fmla="*/ 456339 h 649807"/>
                                      <a:gd name="connsiteX10" fmla="*/ 1180 w 433726"/>
                                      <a:gd name="connsiteY10" fmla="*/ 412643 h 649807"/>
                                      <a:gd name="connsiteX11" fmla="*/ 67962 w 433726"/>
                                      <a:gd name="connsiteY11" fmla="*/ 368300 h 649807"/>
                                      <a:gd name="connsiteX12" fmla="*/ 135013 w 433726"/>
                                      <a:gd name="connsiteY12" fmla="*/ 257229 h 649807"/>
                                      <a:gd name="connsiteX13" fmla="*/ 112520 w 433726"/>
                                      <a:gd name="connsiteY13" fmla="*/ 142659 h 649807"/>
                                      <a:gd name="connsiteX14" fmla="*/ 51549 w 433726"/>
                                      <a:gd name="connsiteY14" fmla="*/ 21364 h 649807"/>
                                      <a:gd name="connsiteX15" fmla="*/ 87012 w 433726"/>
                                      <a:gd name="connsiteY15" fmla="*/ 0 h 649807"/>
                                      <a:gd name="connsiteX0" fmla="*/ 87012 w 433726"/>
                                      <a:gd name="connsiteY0" fmla="*/ 0 h 653805"/>
                                      <a:gd name="connsiteX1" fmla="*/ 188612 w 433726"/>
                                      <a:gd name="connsiteY1" fmla="*/ 171450 h 653805"/>
                                      <a:gd name="connsiteX2" fmla="*/ 235053 w 433726"/>
                                      <a:gd name="connsiteY2" fmla="*/ 311634 h 653805"/>
                                      <a:gd name="connsiteX3" fmla="*/ 252112 w 433726"/>
                                      <a:gd name="connsiteY3" fmla="*/ 409575 h 653805"/>
                                      <a:gd name="connsiteX4" fmla="*/ 417212 w 433726"/>
                                      <a:gd name="connsiteY4" fmla="*/ 403225 h 653805"/>
                                      <a:gd name="connsiteX5" fmla="*/ 410862 w 433726"/>
                                      <a:gd name="connsiteY5" fmla="*/ 444500 h 653805"/>
                                      <a:gd name="connsiteX6" fmla="*/ 266588 w 433726"/>
                                      <a:gd name="connsiteY6" fmla="*/ 473775 h 653805"/>
                                      <a:gd name="connsiteX7" fmla="*/ 188774 w 433726"/>
                                      <a:gd name="connsiteY7" fmla="*/ 648615 h 653805"/>
                                      <a:gd name="connsiteX8" fmla="*/ 156862 w 433726"/>
                                      <a:gd name="connsiteY8" fmla="*/ 546100 h 653805"/>
                                      <a:gd name="connsiteX9" fmla="*/ 126995 w 433726"/>
                                      <a:gd name="connsiteY9" fmla="*/ 456339 h 653805"/>
                                      <a:gd name="connsiteX10" fmla="*/ 1180 w 433726"/>
                                      <a:gd name="connsiteY10" fmla="*/ 412643 h 653805"/>
                                      <a:gd name="connsiteX11" fmla="*/ 67962 w 433726"/>
                                      <a:gd name="connsiteY11" fmla="*/ 368300 h 653805"/>
                                      <a:gd name="connsiteX12" fmla="*/ 135013 w 433726"/>
                                      <a:gd name="connsiteY12" fmla="*/ 257229 h 653805"/>
                                      <a:gd name="connsiteX13" fmla="*/ 112520 w 433726"/>
                                      <a:gd name="connsiteY13" fmla="*/ 142659 h 653805"/>
                                      <a:gd name="connsiteX14" fmla="*/ 51549 w 433726"/>
                                      <a:gd name="connsiteY14" fmla="*/ 21364 h 653805"/>
                                      <a:gd name="connsiteX15" fmla="*/ 87012 w 433726"/>
                                      <a:gd name="connsiteY15" fmla="*/ 0 h 65380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8469"/>
                                      <a:gd name="connsiteY0" fmla="*/ 0 h 648645"/>
                                      <a:gd name="connsiteX1" fmla="*/ 188612 w 438469"/>
                                      <a:gd name="connsiteY1" fmla="*/ 171450 h 648645"/>
                                      <a:gd name="connsiteX2" fmla="*/ 235053 w 438469"/>
                                      <a:gd name="connsiteY2" fmla="*/ 311634 h 648645"/>
                                      <a:gd name="connsiteX3" fmla="*/ 252112 w 438469"/>
                                      <a:gd name="connsiteY3" fmla="*/ 409575 h 648645"/>
                                      <a:gd name="connsiteX4" fmla="*/ 417212 w 438469"/>
                                      <a:gd name="connsiteY4" fmla="*/ 403225 h 648645"/>
                                      <a:gd name="connsiteX5" fmla="*/ 419903 w 438469"/>
                                      <a:gd name="connsiteY5" fmla="*/ 452250 h 648645"/>
                                      <a:gd name="connsiteX6" fmla="*/ 266588 w 438469"/>
                                      <a:gd name="connsiteY6" fmla="*/ 473775 h 648645"/>
                                      <a:gd name="connsiteX7" fmla="*/ 188774 w 438469"/>
                                      <a:gd name="connsiteY7" fmla="*/ 648615 h 648645"/>
                                      <a:gd name="connsiteX8" fmla="*/ 156862 w 438469"/>
                                      <a:gd name="connsiteY8" fmla="*/ 546100 h 648645"/>
                                      <a:gd name="connsiteX9" fmla="*/ 126995 w 438469"/>
                                      <a:gd name="connsiteY9" fmla="*/ 456339 h 648645"/>
                                      <a:gd name="connsiteX10" fmla="*/ 1180 w 438469"/>
                                      <a:gd name="connsiteY10" fmla="*/ 412643 h 648645"/>
                                      <a:gd name="connsiteX11" fmla="*/ 67962 w 438469"/>
                                      <a:gd name="connsiteY11" fmla="*/ 368300 h 648645"/>
                                      <a:gd name="connsiteX12" fmla="*/ 135013 w 438469"/>
                                      <a:gd name="connsiteY12" fmla="*/ 257229 h 648645"/>
                                      <a:gd name="connsiteX13" fmla="*/ 112520 w 438469"/>
                                      <a:gd name="connsiteY13" fmla="*/ 142659 h 648645"/>
                                      <a:gd name="connsiteX14" fmla="*/ 51549 w 438469"/>
                                      <a:gd name="connsiteY14" fmla="*/ 21364 h 648645"/>
                                      <a:gd name="connsiteX15" fmla="*/ 87012 w 438469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41519"/>
                                      <a:gd name="connsiteY0" fmla="*/ 0 h 648645"/>
                                      <a:gd name="connsiteX1" fmla="*/ 188612 w 441519"/>
                                      <a:gd name="connsiteY1" fmla="*/ 171450 h 648645"/>
                                      <a:gd name="connsiteX2" fmla="*/ 235053 w 441519"/>
                                      <a:gd name="connsiteY2" fmla="*/ 311634 h 648645"/>
                                      <a:gd name="connsiteX3" fmla="*/ 252112 w 441519"/>
                                      <a:gd name="connsiteY3" fmla="*/ 409575 h 648645"/>
                                      <a:gd name="connsiteX4" fmla="*/ 431419 w 441519"/>
                                      <a:gd name="connsiteY4" fmla="*/ 404517 h 648645"/>
                                      <a:gd name="connsiteX5" fmla="*/ 419903 w 441519"/>
                                      <a:gd name="connsiteY5" fmla="*/ 452250 h 648645"/>
                                      <a:gd name="connsiteX6" fmla="*/ 266588 w 441519"/>
                                      <a:gd name="connsiteY6" fmla="*/ 473775 h 648645"/>
                                      <a:gd name="connsiteX7" fmla="*/ 188774 w 441519"/>
                                      <a:gd name="connsiteY7" fmla="*/ 648615 h 648645"/>
                                      <a:gd name="connsiteX8" fmla="*/ 156862 w 441519"/>
                                      <a:gd name="connsiteY8" fmla="*/ 546100 h 648645"/>
                                      <a:gd name="connsiteX9" fmla="*/ 126995 w 441519"/>
                                      <a:gd name="connsiteY9" fmla="*/ 456339 h 648645"/>
                                      <a:gd name="connsiteX10" fmla="*/ 1180 w 441519"/>
                                      <a:gd name="connsiteY10" fmla="*/ 412643 h 648645"/>
                                      <a:gd name="connsiteX11" fmla="*/ 67962 w 441519"/>
                                      <a:gd name="connsiteY11" fmla="*/ 368300 h 648645"/>
                                      <a:gd name="connsiteX12" fmla="*/ 135013 w 441519"/>
                                      <a:gd name="connsiteY12" fmla="*/ 257229 h 648645"/>
                                      <a:gd name="connsiteX13" fmla="*/ 112520 w 441519"/>
                                      <a:gd name="connsiteY13" fmla="*/ 142659 h 648645"/>
                                      <a:gd name="connsiteX14" fmla="*/ 51549 w 441519"/>
                                      <a:gd name="connsiteY14" fmla="*/ 21364 h 648645"/>
                                      <a:gd name="connsiteX15" fmla="*/ 87012 w 441519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2112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304 w 431754"/>
                                      <a:gd name="connsiteY0" fmla="*/ 0 h 648645"/>
                                      <a:gd name="connsiteX1" fmla="*/ 188904 w 431754"/>
                                      <a:gd name="connsiteY1" fmla="*/ 171450 h 648645"/>
                                      <a:gd name="connsiteX2" fmla="*/ 235345 w 431754"/>
                                      <a:gd name="connsiteY2" fmla="*/ 311634 h 648645"/>
                                      <a:gd name="connsiteX3" fmla="*/ 260153 w 431754"/>
                                      <a:gd name="connsiteY3" fmla="*/ 409575 h 648645"/>
                                      <a:gd name="connsiteX4" fmla="*/ 431711 w 431754"/>
                                      <a:gd name="connsiteY4" fmla="*/ 404517 h 648645"/>
                                      <a:gd name="connsiteX5" fmla="*/ 420195 w 431754"/>
                                      <a:gd name="connsiteY5" fmla="*/ 452250 h 648645"/>
                                      <a:gd name="connsiteX6" fmla="*/ 266880 w 431754"/>
                                      <a:gd name="connsiteY6" fmla="*/ 473775 h 648645"/>
                                      <a:gd name="connsiteX7" fmla="*/ 189066 w 431754"/>
                                      <a:gd name="connsiteY7" fmla="*/ 648615 h 648645"/>
                                      <a:gd name="connsiteX8" fmla="*/ 157154 w 431754"/>
                                      <a:gd name="connsiteY8" fmla="*/ 546100 h 648645"/>
                                      <a:gd name="connsiteX9" fmla="*/ 127287 w 431754"/>
                                      <a:gd name="connsiteY9" fmla="*/ 456339 h 648645"/>
                                      <a:gd name="connsiteX10" fmla="*/ 1472 w 431754"/>
                                      <a:gd name="connsiteY10" fmla="*/ 412643 h 648645"/>
                                      <a:gd name="connsiteX11" fmla="*/ 68254 w 431754"/>
                                      <a:gd name="connsiteY11" fmla="*/ 368300 h 648645"/>
                                      <a:gd name="connsiteX12" fmla="*/ 135305 w 431754"/>
                                      <a:gd name="connsiteY12" fmla="*/ 257229 h 648645"/>
                                      <a:gd name="connsiteX13" fmla="*/ 112812 w 431754"/>
                                      <a:gd name="connsiteY13" fmla="*/ 142659 h 648645"/>
                                      <a:gd name="connsiteX14" fmla="*/ 51841 w 431754"/>
                                      <a:gd name="connsiteY14" fmla="*/ 21364 h 648645"/>
                                      <a:gd name="connsiteX15" fmla="*/ 87304 w 431754"/>
                                      <a:gd name="connsiteY15" fmla="*/ 0 h 648645"/>
                                      <a:gd name="connsiteX0" fmla="*/ 88665 w 433115"/>
                                      <a:gd name="connsiteY0" fmla="*/ 0 h 648645"/>
                                      <a:gd name="connsiteX1" fmla="*/ 190265 w 433115"/>
                                      <a:gd name="connsiteY1" fmla="*/ 171450 h 648645"/>
                                      <a:gd name="connsiteX2" fmla="*/ 236706 w 433115"/>
                                      <a:gd name="connsiteY2" fmla="*/ 311634 h 648645"/>
                                      <a:gd name="connsiteX3" fmla="*/ 261514 w 433115"/>
                                      <a:gd name="connsiteY3" fmla="*/ 409575 h 648645"/>
                                      <a:gd name="connsiteX4" fmla="*/ 433072 w 433115"/>
                                      <a:gd name="connsiteY4" fmla="*/ 404517 h 648645"/>
                                      <a:gd name="connsiteX5" fmla="*/ 421556 w 433115"/>
                                      <a:gd name="connsiteY5" fmla="*/ 452250 h 648645"/>
                                      <a:gd name="connsiteX6" fmla="*/ 268241 w 433115"/>
                                      <a:gd name="connsiteY6" fmla="*/ 473775 h 648645"/>
                                      <a:gd name="connsiteX7" fmla="*/ 190427 w 433115"/>
                                      <a:gd name="connsiteY7" fmla="*/ 648615 h 648645"/>
                                      <a:gd name="connsiteX8" fmla="*/ 158515 w 433115"/>
                                      <a:gd name="connsiteY8" fmla="*/ 546100 h 648645"/>
                                      <a:gd name="connsiteX9" fmla="*/ 128648 w 433115"/>
                                      <a:gd name="connsiteY9" fmla="*/ 456339 h 648645"/>
                                      <a:gd name="connsiteX10" fmla="*/ 2833 w 433115"/>
                                      <a:gd name="connsiteY10" fmla="*/ 412643 h 648645"/>
                                      <a:gd name="connsiteX11" fmla="*/ 69615 w 433115"/>
                                      <a:gd name="connsiteY11" fmla="*/ 368300 h 648645"/>
                                      <a:gd name="connsiteX12" fmla="*/ 136666 w 433115"/>
                                      <a:gd name="connsiteY12" fmla="*/ 257229 h 648645"/>
                                      <a:gd name="connsiteX13" fmla="*/ 114173 w 433115"/>
                                      <a:gd name="connsiteY13" fmla="*/ 142659 h 648645"/>
                                      <a:gd name="connsiteX14" fmla="*/ 53202 w 433115"/>
                                      <a:gd name="connsiteY14" fmla="*/ 21364 h 648645"/>
                                      <a:gd name="connsiteX15" fmla="*/ 88665 w 433115"/>
                                      <a:gd name="connsiteY15" fmla="*/ 0 h 648645"/>
                                      <a:gd name="connsiteX0" fmla="*/ 88033 w 432483"/>
                                      <a:gd name="connsiteY0" fmla="*/ 0 h 648645"/>
                                      <a:gd name="connsiteX1" fmla="*/ 189633 w 432483"/>
                                      <a:gd name="connsiteY1" fmla="*/ 171450 h 648645"/>
                                      <a:gd name="connsiteX2" fmla="*/ 236074 w 432483"/>
                                      <a:gd name="connsiteY2" fmla="*/ 311634 h 648645"/>
                                      <a:gd name="connsiteX3" fmla="*/ 260882 w 432483"/>
                                      <a:gd name="connsiteY3" fmla="*/ 409575 h 648645"/>
                                      <a:gd name="connsiteX4" fmla="*/ 432440 w 432483"/>
                                      <a:gd name="connsiteY4" fmla="*/ 404517 h 648645"/>
                                      <a:gd name="connsiteX5" fmla="*/ 420924 w 432483"/>
                                      <a:gd name="connsiteY5" fmla="*/ 452250 h 648645"/>
                                      <a:gd name="connsiteX6" fmla="*/ 267609 w 432483"/>
                                      <a:gd name="connsiteY6" fmla="*/ 473775 h 648645"/>
                                      <a:gd name="connsiteX7" fmla="*/ 189795 w 432483"/>
                                      <a:gd name="connsiteY7" fmla="*/ 648615 h 648645"/>
                                      <a:gd name="connsiteX8" fmla="*/ 157883 w 432483"/>
                                      <a:gd name="connsiteY8" fmla="*/ 546100 h 648645"/>
                                      <a:gd name="connsiteX9" fmla="*/ 128016 w 432483"/>
                                      <a:gd name="connsiteY9" fmla="*/ 456339 h 648645"/>
                                      <a:gd name="connsiteX10" fmla="*/ 2201 w 432483"/>
                                      <a:gd name="connsiteY10" fmla="*/ 412643 h 648645"/>
                                      <a:gd name="connsiteX11" fmla="*/ 68983 w 432483"/>
                                      <a:gd name="connsiteY11" fmla="*/ 368300 h 648645"/>
                                      <a:gd name="connsiteX12" fmla="*/ 136034 w 432483"/>
                                      <a:gd name="connsiteY12" fmla="*/ 257229 h 648645"/>
                                      <a:gd name="connsiteX13" fmla="*/ 113541 w 432483"/>
                                      <a:gd name="connsiteY13" fmla="*/ 142659 h 648645"/>
                                      <a:gd name="connsiteX14" fmla="*/ 52570 w 432483"/>
                                      <a:gd name="connsiteY14" fmla="*/ 21364 h 648645"/>
                                      <a:gd name="connsiteX15" fmla="*/ 88033 w 432483"/>
                                      <a:gd name="connsiteY15" fmla="*/ 0 h 648645"/>
                                      <a:gd name="connsiteX0" fmla="*/ 90827 w 435277"/>
                                      <a:gd name="connsiteY0" fmla="*/ 0 h 648645"/>
                                      <a:gd name="connsiteX1" fmla="*/ 192427 w 435277"/>
                                      <a:gd name="connsiteY1" fmla="*/ 171450 h 648645"/>
                                      <a:gd name="connsiteX2" fmla="*/ 238868 w 435277"/>
                                      <a:gd name="connsiteY2" fmla="*/ 311634 h 648645"/>
                                      <a:gd name="connsiteX3" fmla="*/ 263676 w 435277"/>
                                      <a:gd name="connsiteY3" fmla="*/ 409575 h 648645"/>
                                      <a:gd name="connsiteX4" fmla="*/ 435234 w 435277"/>
                                      <a:gd name="connsiteY4" fmla="*/ 404517 h 648645"/>
                                      <a:gd name="connsiteX5" fmla="*/ 423718 w 435277"/>
                                      <a:gd name="connsiteY5" fmla="*/ 452250 h 648645"/>
                                      <a:gd name="connsiteX6" fmla="*/ 270403 w 435277"/>
                                      <a:gd name="connsiteY6" fmla="*/ 473775 h 648645"/>
                                      <a:gd name="connsiteX7" fmla="*/ 192589 w 435277"/>
                                      <a:gd name="connsiteY7" fmla="*/ 648615 h 648645"/>
                                      <a:gd name="connsiteX8" fmla="*/ 160677 w 435277"/>
                                      <a:gd name="connsiteY8" fmla="*/ 546100 h 648645"/>
                                      <a:gd name="connsiteX9" fmla="*/ 130810 w 435277"/>
                                      <a:gd name="connsiteY9" fmla="*/ 456339 h 648645"/>
                                      <a:gd name="connsiteX10" fmla="*/ 1120 w 435277"/>
                                      <a:gd name="connsiteY10" fmla="*/ 403602 h 648645"/>
                                      <a:gd name="connsiteX11" fmla="*/ 71777 w 435277"/>
                                      <a:gd name="connsiteY11" fmla="*/ 368300 h 648645"/>
                                      <a:gd name="connsiteX12" fmla="*/ 138828 w 435277"/>
                                      <a:gd name="connsiteY12" fmla="*/ 257229 h 648645"/>
                                      <a:gd name="connsiteX13" fmla="*/ 116335 w 435277"/>
                                      <a:gd name="connsiteY13" fmla="*/ 142659 h 648645"/>
                                      <a:gd name="connsiteX14" fmla="*/ 55364 w 435277"/>
                                      <a:gd name="connsiteY14" fmla="*/ 21364 h 648645"/>
                                      <a:gd name="connsiteX15" fmla="*/ 90827 w 435277"/>
                                      <a:gd name="connsiteY15" fmla="*/ 0 h 648645"/>
                                      <a:gd name="connsiteX0" fmla="*/ 89717 w 434167"/>
                                      <a:gd name="connsiteY0" fmla="*/ 0 h 648645"/>
                                      <a:gd name="connsiteX1" fmla="*/ 191317 w 434167"/>
                                      <a:gd name="connsiteY1" fmla="*/ 171450 h 648645"/>
                                      <a:gd name="connsiteX2" fmla="*/ 237758 w 434167"/>
                                      <a:gd name="connsiteY2" fmla="*/ 311634 h 648645"/>
                                      <a:gd name="connsiteX3" fmla="*/ 262566 w 434167"/>
                                      <a:gd name="connsiteY3" fmla="*/ 409575 h 648645"/>
                                      <a:gd name="connsiteX4" fmla="*/ 434124 w 434167"/>
                                      <a:gd name="connsiteY4" fmla="*/ 404517 h 648645"/>
                                      <a:gd name="connsiteX5" fmla="*/ 422608 w 434167"/>
                                      <a:gd name="connsiteY5" fmla="*/ 452250 h 648645"/>
                                      <a:gd name="connsiteX6" fmla="*/ 269293 w 434167"/>
                                      <a:gd name="connsiteY6" fmla="*/ 473775 h 648645"/>
                                      <a:gd name="connsiteX7" fmla="*/ 191479 w 434167"/>
                                      <a:gd name="connsiteY7" fmla="*/ 648615 h 648645"/>
                                      <a:gd name="connsiteX8" fmla="*/ 159567 w 434167"/>
                                      <a:gd name="connsiteY8" fmla="*/ 546100 h 648645"/>
                                      <a:gd name="connsiteX9" fmla="*/ 129700 w 434167"/>
                                      <a:gd name="connsiteY9" fmla="*/ 456339 h 648645"/>
                                      <a:gd name="connsiteX10" fmla="*/ 10 w 434167"/>
                                      <a:gd name="connsiteY10" fmla="*/ 403602 h 648645"/>
                                      <a:gd name="connsiteX11" fmla="*/ 70667 w 434167"/>
                                      <a:gd name="connsiteY11" fmla="*/ 368300 h 648645"/>
                                      <a:gd name="connsiteX12" fmla="*/ 137718 w 434167"/>
                                      <a:gd name="connsiteY12" fmla="*/ 257229 h 648645"/>
                                      <a:gd name="connsiteX13" fmla="*/ 115225 w 434167"/>
                                      <a:gd name="connsiteY13" fmla="*/ 142659 h 648645"/>
                                      <a:gd name="connsiteX14" fmla="*/ 54254 w 434167"/>
                                      <a:gd name="connsiteY14" fmla="*/ 21364 h 648645"/>
                                      <a:gd name="connsiteX15" fmla="*/ 89717 w 434167"/>
                                      <a:gd name="connsiteY15" fmla="*/ 0 h 648645"/>
                                      <a:gd name="connsiteX0" fmla="*/ 90166 w 434616"/>
                                      <a:gd name="connsiteY0" fmla="*/ 0 h 648645"/>
                                      <a:gd name="connsiteX1" fmla="*/ 191766 w 434616"/>
                                      <a:gd name="connsiteY1" fmla="*/ 171450 h 648645"/>
                                      <a:gd name="connsiteX2" fmla="*/ 238207 w 434616"/>
                                      <a:gd name="connsiteY2" fmla="*/ 311634 h 648645"/>
                                      <a:gd name="connsiteX3" fmla="*/ 263015 w 434616"/>
                                      <a:gd name="connsiteY3" fmla="*/ 409575 h 648645"/>
                                      <a:gd name="connsiteX4" fmla="*/ 434573 w 434616"/>
                                      <a:gd name="connsiteY4" fmla="*/ 404517 h 648645"/>
                                      <a:gd name="connsiteX5" fmla="*/ 423057 w 434616"/>
                                      <a:gd name="connsiteY5" fmla="*/ 452250 h 648645"/>
                                      <a:gd name="connsiteX6" fmla="*/ 269742 w 434616"/>
                                      <a:gd name="connsiteY6" fmla="*/ 473775 h 648645"/>
                                      <a:gd name="connsiteX7" fmla="*/ 191928 w 434616"/>
                                      <a:gd name="connsiteY7" fmla="*/ 648615 h 648645"/>
                                      <a:gd name="connsiteX8" fmla="*/ 160016 w 434616"/>
                                      <a:gd name="connsiteY8" fmla="*/ 546100 h 648645"/>
                                      <a:gd name="connsiteX9" fmla="*/ 130149 w 434616"/>
                                      <a:gd name="connsiteY9" fmla="*/ 456339 h 648645"/>
                                      <a:gd name="connsiteX10" fmla="*/ 459 w 434616"/>
                                      <a:gd name="connsiteY10" fmla="*/ 403602 h 648645"/>
                                      <a:gd name="connsiteX11" fmla="*/ 71116 w 434616"/>
                                      <a:gd name="connsiteY11" fmla="*/ 368300 h 648645"/>
                                      <a:gd name="connsiteX12" fmla="*/ 138167 w 434616"/>
                                      <a:gd name="connsiteY12" fmla="*/ 257229 h 648645"/>
                                      <a:gd name="connsiteX13" fmla="*/ 115674 w 434616"/>
                                      <a:gd name="connsiteY13" fmla="*/ 142659 h 648645"/>
                                      <a:gd name="connsiteX14" fmla="*/ 54703 w 434616"/>
                                      <a:gd name="connsiteY14" fmla="*/ 21364 h 648645"/>
                                      <a:gd name="connsiteX15" fmla="*/ 90166 w 434616"/>
                                      <a:gd name="connsiteY15" fmla="*/ 0 h 648645"/>
                                      <a:gd name="connsiteX0" fmla="*/ 90308 w 434758"/>
                                      <a:gd name="connsiteY0" fmla="*/ 0 h 648645"/>
                                      <a:gd name="connsiteX1" fmla="*/ 191908 w 434758"/>
                                      <a:gd name="connsiteY1" fmla="*/ 171450 h 648645"/>
                                      <a:gd name="connsiteX2" fmla="*/ 238349 w 434758"/>
                                      <a:gd name="connsiteY2" fmla="*/ 311634 h 648645"/>
                                      <a:gd name="connsiteX3" fmla="*/ 263157 w 434758"/>
                                      <a:gd name="connsiteY3" fmla="*/ 409575 h 648645"/>
                                      <a:gd name="connsiteX4" fmla="*/ 434715 w 434758"/>
                                      <a:gd name="connsiteY4" fmla="*/ 404517 h 648645"/>
                                      <a:gd name="connsiteX5" fmla="*/ 423199 w 434758"/>
                                      <a:gd name="connsiteY5" fmla="*/ 452250 h 648645"/>
                                      <a:gd name="connsiteX6" fmla="*/ 269884 w 434758"/>
                                      <a:gd name="connsiteY6" fmla="*/ 473775 h 648645"/>
                                      <a:gd name="connsiteX7" fmla="*/ 192070 w 434758"/>
                                      <a:gd name="connsiteY7" fmla="*/ 648615 h 648645"/>
                                      <a:gd name="connsiteX8" fmla="*/ 160158 w 434758"/>
                                      <a:gd name="connsiteY8" fmla="*/ 546100 h 648645"/>
                                      <a:gd name="connsiteX9" fmla="*/ 130291 w 434758"/>
                                      <a:gd name="connsiteY9" fmla="*/ 456339 h 648645"/>
                                      <a:gd name="connsiteX10" fmla="*/ 601 w 434758"/>
                                      <a:gd name="connsiteY10" fmla="*/ 403602 h 648645"/>
                                      <a:gd name="connsiteX11" fmla="*/ 71258 w 434758"/>
                                      <a:gd name="connsiteY11" fmla="*/ 368300 h 648645"/>
                                      <a:gd name="connsiteX12" fmla="*/ 138309 w 434758"/>
                                      <a:gd name="connsiteY12" fmla="*/ 257229 h 648645"/>
                                      <a:gd name="connsiteX13" fmla="*/ 115816 w 434758"/>
                                      <a:gd name="connsiteY13" fmla="*/ 142659 h 648645"/>
                                      <a:gd name="connsiteX14" fmla="*/ 54845 w 434758"/>
                                      <a:gd name="connsiteY14" fmla="*/ 21364 h 648645"/>
                                      <a:gd name="connsiteX15" fmla="*/ 90308 w 434758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538"/>
                                      <a:gd name="connsiteY0" fmla="*/ 0 h 648645"/>
                                      <a:gd name="connsiteX1" fmla="*/ 191908 w 433538"/>
                                      <a:gd name="connsiteY1" fmla="*/ 171450 h 648645"/>
                                      <a:gd name="connsiteX2" fmla="*/ 238349 w 433538"/>
                                      <a:gd name="connsiteY2" fmla="*/ 311634 h 648645"/>
                                      <a:gd name="connsiteX3" fmla="*/ 263157 w 433538"/>
                                      <a:gd name="connsiteY3" fmla="*/ 409575 h 648645"/>
                                      <a:gd name="connsiteX4" fmla="*/ 433423 w 433538"/>
                                      <a:gd name="connsiteY4" fmla="*/ 418724 h 648645"/>
                                      <a:gd name="connsiteX5" fmla="*/ 429656 w 433538"/>
                                      <a:gd name="connsiteY5" fmla="*/ 454833 h 648645"/>
                                      <a:gd name="connsiteX6" fmla="*/ 269884 w 433538"/>
                                      <a:gd name="connsiteY6" fmla="*/ 473775 h 648645"/>
                                      <a:gd name="connsiteX7" fmla="*/ 192070 w 433538"/>
                                      <a:gd name="connsiteY7" fmla="*/ 648615 h 648645"/>
                                      <a:gd name="connsiteX8" fmla="*/ 160158 w 433538"/>
                                      <a:gd name="connsiteY8" fmla="*/ 546100 h 648645"/>
                                      <a:gd name="connsiteX9" fmla="*/ 130291 w 433538"/>
                                      <a:gd name="connsiteY9" fmla="*/ 456339 h 648645"/>
                                      <a:gd name="connsiteX10" fmla="*/ 601 w 433538"/>
                                      <a:gd name="connsiteY10" fmla="*/ 403602 h 648645"/>
                                      <a:gd name="connsiteX11" fmla="*/ 71258 w 433538"/>
                                      <a:gd name="connsiteY11" fmla="*/ 368300 h 648645"/>
                                      <a:gd name="connsiteX12" fmla="*/ 138309 w 433538"/>
                                      <a:gd name="connsiteY12" fmla="*/ 257229 h 648645"/>
                                      <a:gd name="connsiteX13" fmla="*/ 115816 w 433538"/>
                                      <a:gd name="connsiteY13" fmla="*/ 142659 h 648645"/>
                                      <a:gd name="connsiteX14" fmla="*/ 54845 w 433538"/>
                                      <a:gd name="connsiteY14" fmla="*/ 21364 h 648645"/>
                                      <a:gd name="connsiteX15" fmla="*/ 90308 w 433538"/>
                                      <a:gd name="connsiteY15" fmla="*/ 0 h 648645"/>
                                      <a:gd name="connsiteX0" fmla="*/ 90308 w 434005"/>
                                      <a:gd name="connsiteY0" fmla="*/ 0 h 648645"/>
                                      <a:gd name="connsiteX1" fmla="*/ 191908 w 434005"/>
                                      <a:gd name="connsiteY1" fmla="*/ 171450 h 648645"/>
                                      <a:gd name="connsiteX2" fmla="*/ 238349 w 434005"/>
                                      <a:gd name="connsiteY2" fmla="*/ 311634 h 648645"/>
                                      <a:gd name="connsiteX3" fmla="*/ 263157 w 434005"/>
                                      <a:gd name="connsiteY3" fmla="*/ 409575 h 648645"/>
                                      <a:gd name="connsiteX4" fmla="*/ 433423 w 434005"/>
                                      <a:gd name="connsiteY4" fmla="*/ 418724 h 648645"/>
                                      <a:gd name="connsiteX5" fmla="*/ 433531 w 434005"/>
                                      <a:gd name="connsiteY5" fmla="*/ 450958 h 648645"/>
                                      <a:gd name="connsiteX6" fmla="*/ 269884 w 434005"/>
                                      <a:gd name="connsiteY6" fmla="*/ 473775 h 648645"/>
                                      <a:gd name="connsiteX7" fmla="*/ 192070 w 434005"/>
                                      <a:gd name="connsiteY7" fmla="*/ 648615 h 648645"/>
                                      <a:gd name="connsiteX8" fmla="*/ 160158 w 434005"/>
                                      <a:gd name="connsiteY8" fmla="*/ 546100 h 648645"/>
                                      <a:gd name="connsiteX9" fmla="*/ 130291 w 434005"/>
                                      <a:gd name="connsiteY9" fmla="*/ 456339 h 648645"/>
                                      <a:gd name="connsiteX10" fmla="*/ 601 w 434005"/>
                                      <a:gd name="connsiteY10" fmla="*/ 403602 h 648645"/>
                                      <a:gd name="connsiteX11" fmla="*/ 71258 w 434005"/>
                                      <a:gd name="connsiteY11" fmla="*/ 368300 h 648645"/>
                                      <a:gd name="connsiteX12" fmla="*/ 138309 w 434005"/>
                                      <a:gd name="connsiteY12" fmla="*/ 257229 h 648645"/>
                                      <a:gd name="connsiteX13" fmla="*/ 115816 w 434005"/>
                                      <a:gd name="connsiteY13" fmla="*/ 142659 h 648645"/>
                                      <a:gd name="connsiteX14" fmla="*/ 54845 w 434005"/>
                                      <a:gd name="connsiteY14" fmla="*/ 21364 h 648645"/>
                                      <a:gd name="connsiteX15" fmla="*/ 90308 w 434005"/>
                                      <a:gd name="connsiteY15" fmla="*/ 0 h 648645"/>
                                      <a:gd name="connsiteX0" fmla="*/ 90308 w 434005"/>
                                      <a:gd name="connsiteY0" fmla="*/ 0 h 648670"/>
                                      <a:gd name="connsiteX1" fmla="*/ 191908 w 434005"/>
                                      <a:gd name="connsiteY1" fmla="*/ 171450 h 648670"/>
                                      <a:gd name="connsiteX2" fmla="*/ 238349 w 434005"/>
                                      <a:gd name="connsiteY2" fmla="*/ 311634 h 648670"/>
                                      <a:gd name="connsiteX3" fmla="*/ 263157 w 434005"/>
                                      <a:gd name="connsiteY3" fmla="*/ 409575 h 648670"/>
                                      <a:gd name="connsiteX4" fmla="*/ 433423 w 434005"/>
                                      <a:gd name="connsiteY4" fmla="*/ 418724 h 648670"/>
                                      <a:gd name="connsiteX5" fmla="*/ 433531 w 434005"/>
                                      <a:gd name="connsiteY5" fmla="*/ 450958 h 648670"/>
                                      <a:gd name="connsiteX6" fmla="*/ 269884 w 434005"/>
                                      <a:gd name="connsiteY6" fmla="*/ 473775 h 648670"/>
                                      <a:gd name="connsiteX7" fmla="*/ 192070 w 434005"/>
                                      <a:gd name="connsiteY7" fmla="*/ 648615 h 648670"/>
                                      <a:gd name="connsiteX8" fmla="*/ 160158 w 434005"/>
                                      <a:gd name="connsiteY8" fmla="*/ 546100 h 648670"/>
                                      <a:gd name="connsiteX9" fmla="*/ 130291 w 434005"/>
                                      <a:gd name="connsiteY9" fmla="*/ 456339 h 648670"/>
                                      <a:gd name="connsiteX10" fmla="*/ 601 w 434005"/>
                                      <a:gd name="connsiteY10" fmla="*/ 403602 h 648670"/>
                                      <a:gd name="connsiteX11" fmla="*/ 71258 w 434005"/>
                                      <a:gd name="connsiteY11" fmla="*/ 368300 h 648670"/>
                                      <a:gd name="connsiteX12" fmla="*/ 138309 w 434005"/>
                                      <a:gd name="connsiteY12" fmla="*/ 257229 h 648670"/>
                                      <a:gd name="connsiteX13" fmla="*/ 115816 w 434005"/>
                                      <a:gd name="connsiteY13" fmla="*/ 142659 h 648670"/>
                                      <a:gd name="connsiteX14" fmla="*/ 54845 w 434005"/>
                                      <a:gd name="connsiteY14" fmla="*/ 21364 h 648670"/>
                                      <a:gd name="connsiteX15" fmla="*/ 90308 w 434005"/>
                                      <a:gd name="connsiteY15" fmla="*/ 0 h 64867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</a:cxnLst>
                                    <a:rect l="l" t="t" r="r" b="b"/>
                                    <a:pathLst>
                                      <a:path w="434005" h="648670">
                                        <a:moveTo>
                                          <a:pt x="90308" y="0"/>
                                        </a:moveTo>
                                        <a:cubicBezTo>
                                          <a:pt x="113152" y="25014"/>
                                          <a:pt x="160777" y="110471"/>
                                          <a:pt x="191908" y="171450"/>
                                        </a:cubicBezTo>
                                        <a:cubicBezTo>
                                          <a:pt x="223039" y="232429"/>
                                          <a:pt x="240680" y="253866"/>
                                          <a:pt x="238349" y="311634"/>
                                        </a:cubicBezTo>
                                        <a:cubicBezTo>
                                          <a:pt x="236018" y="369402"/>
                                          <a:pt x="246144" y="371063"/>
                                          <a:pt x="263157" y="409575"/>
                                        </a:cubicBezTo>
                                        <a:cubicBezTo>
                                          <a:pt x="295669" y="426132"/>
                                          <a:pt x="402875" y="418069"/>
                                          <a:pt x="433423" y="418724"/>
                                        </a:cubicBezTo>
                                        <a:cubicBezTo>
                                          <a:pt x="434266" y="445210"/>
                                          <a:pt x="434097" y="430160"/>
                                          <a:pt x="433531" y="450958"/>
                                        </a:cubicBezTo>
                                        <a:cubicBezTo>
                                          <a:pt x="395511" y="451092"/>
                                          <a:pt x="310128" y="440832"/>
                                          <a:pt x="269884" y="473775"/>
                                        </a:cubicBezTo>
                                        <a:cubicBezTo>
                                          <a:pt x="229641" y="506718"/>
                                          <a:pt x="258144" y="646893"/>
                                          <a:pt x="192070" y="648615"/>
                                        </a:cubicBezTo>
                                        <a:cubicBezTo>
                                          <a:pt x="125996" y="650337"/>
                                          <a:pt x="147207" y="611726"/>
                                          <a:pt x="160158" y="546100"/>
                                        </a:cubicBezTo>
                                        <a:cubicBezTo>
                                          <a:pt x="173109" y="480474"/>
                                          <a:pt x="156884" y="480089"/>
                                          <a:pt x="130291" y="456339"/>
                                        </a:cubicBezTo>
                                        <a:cubicBezTo>
                                          <a:pt x="103698" y="432589"/>
                                          <a:pt x="6565" y="427315"/>
                                          <a:pt x="601" y="403602"/>
                                        </a:cubicBezTo>
                                        <a:cubicBezTo>
                                          <a:pt x="-5363" y="379889"/>
                                          <a:pt x="34100" y="382363"/>
                                          <a:pt x="71258" y="368300"/>
                                        </a:cubicBezTo>
                                        <a:cubicBezTo>
                                          <a:pt x="108416" y="354237"/>
                                          <a:pt x="146381" y="329707"/>
                                          <a:pt x="138309" y="257229"/>
                                        </a:cubicBezTo>
                                        <a:cubicBezTo>
                                          <a:pt x="130237" y="184751"/>
                                          <a:pt x="126929" y="166472"/>
                                          <a:pt x="115816" y="142659"/>
                                        </a:cubicBezTo>
                                        <a:cubicBezTo>
                                          <a:pt x="104704" y="118847"/>
                                          <a:pt x="60666" y="48352"/>
                                          <a:pt x="54845" y="21364"/>
                                        </a:cubicBezTo>
                                        <a:cubicBezTo>
                                          <a:pt x="64522" y="12458"/>
                                          <a:pt x="73922" y="9857"/>
                                          <a:pt x="90308" y="0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00" name="Freeform 4599">
                                  <a:extLst>
                                    <a:ext uri="{FF2B5EF4-FFF2-40B4-BE49-F238E27FC236}">
                                      <a16:creationId xmlns:a16="http://schemas.microsoft.com/office/drawing/2014/main" id="{7C7C7CE8-5F30-B34F-8CF4-B3F92E5252CC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2115467" y="1365677"/>
                                  <a:ext cx="708439" cy="560943"/>
                                </a:xfrm>
                                <a:custGeom>
                                  <a:avLst/>
                                  <a:gdLst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0 w 726920"/>
                                    <a:gd name="connsiteY0" fmla="*/ 418619 h 549873"/>
                                    <a:gd name="connsiteX1" fmla="*/ 34637 w 726920"/>
                                    <a:gd name="connsiteY1" fmla="*/ 539846 h 549873"/>
                                    <a:gd name="connsiteX2" fmla="*/ 311727 w 726920"/>
                                    <a:gd name="connsiteY2" fmla="*/ 525991 h 549873"/>
                                    <a:gd name="connsiteX3" fmla="*/ 578427 w 726920"/>
                                    <a:gd name="connsiteY3" fmla="*/ 390910 h 549873"/>
                                    <a:gd name="connsiteX4" fmla="*/ 706582 w 726920"/>
                                    <a:gd name="connsiteY4" fmla="*/ 155382 h 549873"/>
                                    <a:gd name="connsiteX5" fmla="*/ 706582 w 726920"/>
                                    <a:gd name="connsiteY5" fmla="*/ 2982 h 549873"/>
                                    <a:gd name="connsiteX6" fmla="*/ 512618 w 726920"/>
                                    <a:gd name="connsiteY6" fmla="*/ 290464 h 549873"/>
                                    <a:gd name="connsiteX7" fmla="*/ 290946 w 726920"/>
                                    <a:gd name="connsiteY7" fmla="*/ 394373 h 549873"/>
                                    <a:gd name="connsiteX8" fmla="*/ 0 w 726920"/>
                                    <a:gd name="connsiteY8" fmla="*/ 418619 h 549873"/>
                                    <a:gd name="connsiteX0" fmla="*/ 0 w 726920"/>
                                    <a:gd name="connsiteY0" fmla="*/ 418619 h 554354"/>
                                    <a:gd name="connsiteX1" fmla="*/ 32256 w 726920"/>
                                    <a:gd name="connsiteY1" fmla="*/ 545799 h 554354"/>
                                    <a:gd name="connsiteX2" fmla="*/ 311727 w 726920"/>
                                    <a:gd name="connsiteY2" fmla="*/ 525991 h 554354"/>
                                    <a:gd name="connsiteX3" fmla="*/ 578427 w 726920"/>
                                    <a:gd name="connsiteY3" fmla="*/ 390910 h 554354"/>
                                    <a:gd name="connsiteX4" fmla="*/ 706582 w 726920"/>
                                    <a:gd name="connsiteY4" fmla="*/ 155382 h 554354"/>
                                    <a:gd name="connsiteX5" fmla="*/ 706582 w 726920"/>
                                    <a:gd name="connsiteY5" fmla="*/ 2982 h 554354"/>
                                    <a:gd name="connsiteX6" fmla="*/ 512618 w 726920"/>
                                    <a:gd name="connsiteY6" fmla="*/ 290464 h 554354"/>
                                    <a:gd name="connsiteX7" fmla="*/ 290946 w 726920"/>
                                    <a:gd name="connsiteY7" fmla="*/ 394373 h 554354"/>
                                    <a:gd name="connsiteX8" fmla="*/ 0 w 726920"/>
                                    <a:gd name="connsiteY8" fmla="*/ 418619 h 554354"/>
                                    <a:gd name="connsiteX0" fmla="*/ 0 w 726920"/>
                                    <a:gd name="connsiteY0" fmla="*/ 418619 h 562164"/>
                                    <a:gd name="connsiteX1" fmla="*/ 33446 w 726920"/>
                                    <a:gd name="connsiteY1" fmla="*/ 555324 h 562164"/>
                                    <a:gd name="connsiteX2" fmla="*/ 311727 w 726920"/>
                                    <a:gd name="connsiteY2" fmla="*/ 525991 h 562164"/>
                                    <a:gd name="connsiteX3" fmla="*/ 578427 w 726920"/>
                                    <a:gd name="connsiteY3" fmla="*/ 390910 h 562164"/>
                                    <a:gd name="connsiteX4" fmla="*/ 706582 w 726920"/>
                                    <a:gd name="connsiteY4" fmla="*/ 155382 h 562164"/>
                                    <a:gd name="connsiteX5" fmla="*/ 706582 w 726920"/>
                                    <a:gd name="connsiteY5" fmla="*/ 2982 h 562164"/>
                                    <a:gd name="connsiteX6" fmla="*/ 512618 w 726920"/>
                                    <a:gd name="connsiteY6" fmla="*/ 290464 h 562164"/>
                                    <a:gd name="connsiteX7" fmla="*/ 290946 w 726920"/>
                                    <a:gd name="connsiteY7" fmla="*/ 394373 h 562164"/>
                                    <a:gd name="connsiteX8" fmla="*/ 0 w 726920"/>
                                    <a:gd name="connsiteY8" fmla="*/ 418619 h 56216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290946 w 726920"/>
                                    <a:gd name="connsiteY7" fmla="*/ 394373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2999"/>
                                    <a:gd name="connsiteX1" fmla="*/ 33446 w 726920"/>
                                    <a:gd name="connsiteY1" fmla="*/ 554134 h 562999"/>
                                    <a:gd name="connsiteX2" fmla="*/ 318871 w 726920"/>
                                    <a:gd name="connsiteY2" fmla="*/ 534325 h 562999"/>
                                    <a:gd name="connsiteX3" fmla="*/ 578427 w 726920"/>
                                    <a:gd name="connsiteY3" fmla="*/ 390910 h 562999"/>
                                    <a:gd name="connsiteX4" fmla="*/ 706582 w 726920"/>
                                    <a:gd name="connsiteY4" fmla="*/ 155382 h 562999"/>
                                    <a:gd name="connsiteX5" fmla="*/ 706582 w 726920"/>
                                    <a:gd name="connsiteY5" fmla="*/ 2982 h 562999"/>
                                    <a:gd name="connsiteX6" fmla="*/ 512618 w 726920"/>
                                    <a:gd name="connsiteY6" fmla="*/ 290464 h 562999"/>
                                    <a:gd name="connsiteX7" fmla="*/ 309996 w 726920"/>
                                    <a:gd name="connsiteY7" fmla="*/ 408660 h 562999"/>
                                    <a:gd name="connsiteX8" fmla="*/ 0 w 726920"/>
                                    <a:gd name="connsiteY8" fmla="*/ 418619 h 562999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1087"/>
                                    <a:gd name="connsiteY0" fmla="*/ 415637 h 561815"/>
                                    <a:gd name="connsiteX1" fmla="*/ 33446 w 711087"/>
                                    <a:gd name="connsiteY1" fmla="*/ 551152 h 561815"/>
                                    <a:gd name="connsiteX2" fmla="*/ 318871 w 711087"/>
                                    <a:gd name="connsiteY2" fmla="*/ 531343 h 561815"/>
                                    <a:gd name="connsiteX3" fmla="*/ 578427 w 711087"/>
                                    <a:gd name="connsiteY3" fmla="*/ 387928 h 561815"/>
                                    <a:gd name="connsiteX4" fmla="*/ 706582 w 711087"/>
                                    <a:gd name="connsiteY4" fmla="*/ 152400 h 561815"/>
                                    <a:gd name="connsiteX5" fmla="*/ 706582 w 711087"/>
                                    <a:gd name="connsiteY5" fmla="*/ 0 h 561815"/>
                                    <a:gd name="connsiteX6" fmla="*/ 519761 w 711087"/>
                                    <a:gd name="connsiteY6" fmla="*/ 291054 h 561815"/>
                                    <a:gd name="connsiteX7" fmla="*/ 308805 w 711087"/>
                                    <a:gd name="connsiteY7" fmla="*/ 402106 h 561815"/>
                                    <a:gd name="connsiteX8" fmla="*/ 0 w 711087"/>
                                    <a:gd name="connsiteY8" fmla="*/ 415637 h 561815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10899"/>
                                    <a:gd name="connsiteY0" fmla="*/ 42144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1440 h 560943"/>
                                    <a:gd name="connsiteX0" fmla="*/ 0 w 710899"/>
                                    <a:gd name="connsiteY0" fmla="*/ 42062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0620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53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</a:cxnLst>
                                  <a:rect l="l" t="t" r="r" b="b"/>
                                  <a:pathLst>
                                    <a:path w="708439" h="560943">
                                      <a:moveTo>
                                        <a:pt x="0" y="421441"/>
                                      </a:moveTo>
                                      <a:cubicBezTo>
                                        <a:pt x="356" y="467567"/>
                                        <a:pt x="274" y="521352"/>
                                        <a:pt x="18892" y="552344"/>
                                      </a:cubicBezTo>
                                      <a:cubicBezTo>
                                        <a:pt x="70846" y="570239"/>
                                        <a:pt x="222813" y="558746"/>
                                        <a:pt x="316223" y="531343"/>
                                      </a:cubicBezTo>
                                      <a:cubicBezTo>
                                        <a:pt x="409633" y="503940"/>
                                        <a:pt x="505207" y="447513"/>
                                        <a:pt x="579350" y="387928"/>
                                      </a:cubicBezTo>
                                      <a:cubicBezTo>
                                        <a:pt x="653493" y="328343"/>
                                        <a:pt x="682575" y="217055"/>
                                        <a:pt x="703934" y="152400"/>
                                      </a:cubicBezTo>
                                      <a:cubicBezTo>
                                        <a:pt x="709815" y="92507"/>
                                        <a:pt x="710067" y="60830"/>
                                        <a:pt x="703934" y="0"/>
                                      </a:cubicBezTo>
                                      <a:cubicBezTo>
                                        <a:pt x="703754" y="86808"/>
                                        <a:pt x="598609" y="232595"/>
                                        <a:pt x="517113" y="291054"/>
                                      </a:cubicBezTo>
                                      <a:cubicBezTo>
                                        <a:pt x="435617" y="349513"/>
                                        <a:pt x="399723" y="369714"/>
                                        <a:pt x="311898" y="401287"/>
                                      </a:cubicBezTo>
                                      <a:cubicBezTo>
                                        <a:pt x="224073" y="432860"/>
                                        <a:pt x="91241" y="442944"/>
                                        <a:pt x="0" y="42144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chemeClr val="accent2">
                                        <a:lumMod val="60000"/>
                                        <a:lumOff val="40000"/>
                                      </a:schemeClr>
                                    </a:gs>
                                    <a:gs pos="100000">
                                      <a:schemeClr val="accent2">
                                        <a:lumMod val="50000"/>
                                      </a:schemeClr>
                                    </a:gs>
                                  </a:gsLst>
                                  <a:lin ang="2700000" scaled="1"/>
                                  <a:tileRect/>
                                </a:gradFill>
                                <a:ln w="6350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4584" name="Group 4583">
                              <a:extLst>
                                <a:ext uri="{FF2B5EF4-FFF2-40B4-BE49-F238E27FC236}">
                                  <a16:creationId xmlns:a16="http://schemas.microsoft.com/office/drawing/2014/main" id="{49A8D049-A4A3-FD45-B5D0-CAC5DEE08E8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8467819" y="2501698"/>
                              <a:ext cx="1663894" cy="1647539"/>
                              <a:chOff x="6836716" y="999757"/>
                              <a:chExt cx="1663894" cy="1647539"/>
                            </a:xfrm>
                          </p:grpSpPr>
                          <p:sp>
                            <p:nvSpPr>
                              <p:cNvPr id="4594" name="Freeform 4593">
                                <a:extLst>
                                  <a:ext uri="{FF2B5EF4-FFF2-40B4-BE49-F238E27FC236}">
                                    <a16:creationId xmlns:a16="http://schemas.microsoft.com/office/drawing/2014/main" id="{DF8AB856-1B4C-2C41-BD46-773B2B247DD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6912766" y="1096413"/>
                                <a:ext cx="1243244" cy="1319399"/>
                              </a:xfrm>
                              <a:custGeom>
                                <a:avLst/>
                                <a:gdLst>
                                  <a:gd name="connsiteX0" fmla="*/ 22622 w 687317"/>
                                  <a:gd name="connsiteY0" fmla="*/ 47145 h 650517"/>
                                  <a:gd name="connsiteX1" fmla="*/ 308372 w 687317"/>
                                  <a:gd name="connsiteY1" fmla="*/ 10236 h 650517"/>
                                  <a:gd name="connsiteX2" fmla="*/ 470297 w 687317"/>
                                  <a:gd name="connsiteY2" fmla="*/ 210261 h 650517"/>
                                  <a:gd name="connsiteX3" fmla="*/ 642938 w 687317"/>
                                  <a:gd name="connsiteY3" fmla="*/ 505536 h 650517"/>
                                  <a:gd name="connsiteX4" fmla="*/ 670322 w 687317"/>
                                  <a:gd name="connsiteY4" fmla="*/ 566258 h 650517"/>
                                  <a:gd name="connsiteX5" fmla="*/ 417910 w 687317"/>
                                  <a:gd name="connsiteY5" fmla="*/ 647220 h 650517"/>
                                  <a:gd name="connsiteX6" fmla="*/ 85725 w 687317"/>
                                  <a:gd name="connsiteY6" fmla="*/ 615073 h 650517"/>
                                  <a:gd name="connsiteX7" fmla="*/ 0 w 687317"/>
                                  <a:gd name="connsiteY7" fmla="*/ 438861 h 650517"/>
                                  <a:gd name="connsiteX0" fmla="*/ 21431 w 686126"/>
                                  <a:gd name="connsiteY0" fmla="*/ 47145 h 650401"/>
                                  <a:gd name="connsiteX1" fmla="*/ 307181 w 686126"/>
                                  <a:gd name="connsiteY1" fmla="*/ 10236 h 650401"/>
                                  <a:gd name="connsiteX2" fmla="*/ 469106 w 686126"/>
                                  <a:gd name="connsiteY2" fmla="*/ 210261 h 650401"/>
                                  <a:gd name="connsiteX3" fmla="*/ 641747 w 686126"/>
                                  <a:gd name="connsiteY3" fmla="*/ 505536 h 650401"/>
                                  <a:gd name="connsiteX4" fmla="*/ 669131 w 686126"/>
                                  <a:gd name="connsiteY4" fmla="*/ 566258 h 650401"/>
                                  <a:gd name="connsiteX5" fmla="*/ 416719 w 686126"/>
                                  <a:gd name="connsiteY5" fmla="*/ 647220 h 650401"/>
                                  <a:gd name="connsiteX6" fmla="*/ 84534 w 686126"/>
                                  <a:gd name="connsiteY6" fmla="*/ 615073 h 650401"/>
                                  <a:gd name="connsiteX7" fmla="*/ 0 w 686126"/>
                                  <a:gd name="connsiteY7" fmla="*/ 443623 h 650401"/>
                                  <a:gd name="connsiteX0" fmla="*/ 21431 w 686126"/>
                                  <a:gd name="connsiteY0" fmla="*/ 47145 h 650401"/>
                                  <a:gd name="connsiteX1" fmla="*/ 307181 w 686126"/>
                                  <a:gd name="connsiteY1" fmla="*/ 10236 h 650401"/>
                                  <a:gd name="connsiteX2" fmla="*/ 469106 w 686126"/>
                                  <a:gd name="connsiteY2" fmla="*/ 210261 h 650401"/>
                                  <a:gd name="connsiteX3" fmla="*/ 641747 w 686126"/>
                                  <a:gd name="connsiteY3" fmla="*/ 505536 h 650401"/>
                                  <a:gd name="connsiteX4" fmla="*/ 669131 w 686126"/>
                                  <a:gd name="connsiteY4" fmla="*/ 566258 h 650401"/>
                                  <a:gd name="connsiteX5" fmla="*/ 416719 w 686126"/>
                                  <a:gd name="connsiteY5" fmla="*/ 647220 h 650401"/>
                                  <a:gd name="connsiteX6" fmla="*/ 84534 w 686126"/>
                                  <a:gd name="connsiteY6" fmla="*/ 615073 h 650401"/>
                                  <a:gd name="connsiteX7" fmla="*/ 0 w 686126"/>
                                  <a:gd name="connsiteY7" fmla="*/ 443623 h 650401"/>
                                  <a:gd name="connsiteX0" fmla="*/ 21431 w 686126"/>
                                  <a:gd name="connsiteY0" fmla="*/ 47145 h 658978"/>
                                  <a:gd name="connsiteX1" fmla="*/ 307181 w 686126"/>
                                  <a:gd name="connsiteY1" fmla="*/ 10236 h 658978"/>
                                  <a:gd name="connsiteX2" fmla="*/ 469106 w 686126"/>
                                  <a:gd name="connsiteY2" fmla="*/ 210261 h 658978"/>
                                  <a:gd name="connsiteX3" fmla="*/ 641747 w 686126"/>
                                  <a:gd name="connsiteY3" fmla="*/ 505536 h 658978"/>
                                  <a:gd name="connsiteX4" fmla="*/ 669131 w 686126"/>
                                  <a:gd name="connsiteY4" fmla="*/ 566258 h 658978"/>
                                  <a:gd name="connsiteX5" fmla="*/ 416719 w 686126"/>
                                  <a:gd name="connsiteY5" fmla="*/ 647220 h 658978"/>
                                  <a:gd name="connsiteX6" fmla="*/ 144065 w 686126"/>
                                  <a:gd name="connsiteY6" fmla="*/ 636504 h 658978"/>
                                  <a:gd name="connsiteX7" fmla="*/ 0 w 686126"/>
                                  <a:gd name="connsiteY7" fmla="*/ 443623 h 658978"/>
                                  <a:gd name="connsiteX0" fmla="*/ 21431 w 686126"/>
                                  <a:gd name="connsiteY0" fmla="*/ 47145 h 668608"/>
                                  <a:gd name="connsiteX1" fmla="*/ 307181 w 686126"/>
                                  <a:gd name="connsiteY1" fmla="*/ 10236 h 668608"/>
                                  <a:gd name="connsiteX2" fmla="*/ 469106 w 686126"/>
                                  <a:gd name="connsiteY2" fmla="*/ 210261 h 668608"/>
                                  <a:gd name="connsiteX3" fmla="*/ 641747 w 686126"/>
                                  <a:gd name="connsiteY3" fmla="*/ 505536 h 668608"/>
                                  <a:gd name="connsiteX4" fmla="*/ 669131 w 686126"/>
                                  <a:gd name="connsiteY4" fmla="*/ 566258 h 668608"/>
                                  <a:gd name="connsiteX5" fmla="*/ 416719 w 686126"/>
                                  <a:gd name="connsiteY5" fmla="*/ 647220 h 668608"/>
                                  <a:gd name="connsiteX6" fmla="*/ 144065 w 686126"/>
                                  <a:gd name="connsiteY6" fmla="*/ 636504 h 668608"/>
                                  <a:gd name="connsiteX7" fmla="*/ 0 w 686126"/>
                                  <a:gd name="connsiteY7" fmla="*/ 443623 h 668608"/>
                                  <a:gd name="connsiteX0" fmla="*/ 21431 w 686126"/>
                                  <a:gd name="connsiteY0" fmla="*/ 47145 h 670637"/>
                                  <a:gd name="connsiteX1" fmla="*/ 307181 w 686126"/>
                                  <a:gd name="connsiteY1" fmla="*/ 10236 h 670637"/>
                                  <a:gd name="connsiteX2" fmla="*/ 469106 w 686126"/>
                                  <a:gd name="connsiteY2" fmla="*/ 210261 h 670637"/>
                                  <a:gd name="connsiteX3" fmla="*/ 641747 w 686126"/>
                                  <a:gd name="connsiteY3" fmla="*/ 505536 h 670637"/>
                                  <a:gd name="connsiteX4" fmla="*/ 669131 w 686126"/>
                                  <a:gd name="connsiteY4" fmla="*/ 566258 h 670637"/>
                                  <a:gd name="connsiteX5" fmla="*/ 416719 w 686126"/>
                                  <a:gd name="connsiteY5" fmla="*/ 647220 h 670637"/>
                                  <a:gd name="connsiteX6" fmla="*/ 144065 w 686126"/>
                                  <a:gd name="connsiteY6" fmla="*/ 636504 h 670637"/>
                                  <a:gd name="connsiteX7" fmla="*/ 0 w 686126"/>
                                  <a:gd name="connsiteY7" fmla="*/ 443623 h 670637"/>
                                  <a:gd name="connsiteX0" fmla="*/ 21431 w 686126"/>
                                  <a:gd name="connsiteY0" fmla="*/ 47145 h 670637"/>
                                  <a:gd name="connsiteX1" fmla="*/ 307181 w 686126"/>
                                  <a:gd name="connsiteY1" fmla="*/ 10236 h 670637"/>
                                  <a:gd name="connsiteX2" fmla="*/ 469106 w 686126"/>
                                  <a:gd name="connsiteY2" fmla="*/ 210261 h 670637"/>
                                  <a:gd name="connsiteX3" fmla="*/ 641747 w 686126"/>
                                  <a:gd name="connsiteY3" fmla="*/ 505536 h 670637"/>
                                  <a:gd name="connsiteX4" fmla="*/ 669131 w 686126"/>
                                  <a:gd name="connsiteY4" fmla="*/ 566258 h 670637"/>
                                  <a:gd name="connsiteX5" fmla="*/ 416719 w 686126"/>
                                  <a:gd name="connsiteY5" fmla="*/ 647220 h 670637"/>
                                  <a:gd name="connsiteX6" fmla="*/ 144065 w 686126"/>
                                  <a:gd name="connsiteY6" fmla="*/ 636504 h 670637"/>
                                  <a:gd name="connsiteX7" fmla="*/ 0 w 686126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553640 w 669131"/>
                                  <a:gd name="connsiteY3" fmla="*/ 399569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38175 w 669131"/>
                                  <a:gd name="connsiteY4" fmla="*/ 507918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38175 w 669131"/>
                                  <a:gd name="connsiteY4" fmla="*/ 507918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85290"/>
                                  <a:gd name="connsiteY0" fmla="*/ 47145 h 670637"/>
                                  <a:gd name="connsiteX1" fmla="*/ 307181 w 685290"/>
                                  <a:gd name="connsiteY1" fmla="*/ 10236 h 670637"/>
                                  <a:gd name="connsiteX2" fmla="*/ 469106 w 685290"/>
                                  <a:gd name="connsiteY2" fmla="*/ 210261 h 670637"/>
                                  <a:gd name="connsiteX3" fmla="*/ 498871 w 685290"/>
                                  <a:gd name="connsiteY3" fmla="*/ 421001 h 670637"/>
                                  <a:gd name="connsiteX4" fmla="*/ 638175 w 685290"/>
                                  <a:gd name="connsiteY4" fmla="*/ 507918 h 670637"/>
                                  <a:gd name="connsiteX5" fmla="*/ 669131 w 685290"/>
                                  <a:gd name="connsiteY5" fmla="*/ 566258 h 670637"/>
                                  <a:gd name="connsiteX6" fmla="*/ 416719 w 685290"/>
                                  <a:gd name="connsiteY6" fmla="*/ 647220 h 670637"/>
                                  <a:gd name="connsiteX7" fmla="*/ 144065 w 685290"/>
                                  <a:gd name="connsiteY7" fmla="*/ 636504 h 670637"/>
                                  <a:gd name="connsiteX8" fmla="*/ 0 w 685290"/>
                                  <a:gd name="connsiteY8" fmla="*/ 443623 h 670637"/>
                                  <a:gd name="connsiteX0" fmla="*/ 21431 w 670266"/>
                                  <a:gd name="connsiteY0" fmla="*/ 47145 h 670637"/>
                                  <a:gd name="connsiteX1" fmla="*/ 307181 w 670266"/>
                                  <a:gd name="connsiteY1" fmla="*/ 10236 h 670637"/>
                                  <a:gd name="connsiteX2" fmla="*/ 469106 w 670266"/>
                                  <a:gd name="connsiteY2" fmla="*/ 210261 h 670637"/>
                                  <a:gd name="connsiteX3" fmla="*/ 498871 w 670266"/>
                                  <a:gd name="connsiteY3" fmla="*/ 421001 h 670637"/>
                                  <a:gd name="connsiteX4" fmla="*/ 638175 w 670266"/>
                                  <a:gd name="connsiteY4" fmla="*/ 507918 h 670637"/>
                                  <a:gd name="connsiteX5" fmla="*/ 669131 w 670266"/>
                                  <a:gd name="connsiteY5" fmla="*/ 566258 h 670637"/>
                                  <a:gd name="connsiteX6" fmla="*/ 416719 w 670266"/>
                                  <a:gd name="connsiteY6" fmla="*/ 647220 h 670637"/>
                                  <a:gd name="connsiteX7" fmla="*/ 144065 w 670266"/>
                                  <a:gd name="connsiteY7" fmla="*/ 636504 h 670637"/>
                                  <a:gd name="connsiteX8" fmla="*/ 0 w 670266"/>
                                  <a:gd name="connsiteY8" fmla="*/ 443623 h 670637"/>
                                  <a:gd name="connsiteX0" fmla="*/ 21431 w 670266"/>
                                  <a:gd name="connsiteY0" fmla="*/ 47145 h 659573"/>
                                  <a:gd name="connsiteX1" fmla="*/ 307181 w 670266"/>
                                  <a:gd name="connsiteY1" fmla="*/ 10236 h 659573"/>
                                  <a:gd name="connsiteX2" fmla="*/ 469106 w 670266"/>
                                  <a:gd name="connsiteY2" fmla="*/ 210261 h 659573"/>
                                  <a:gd name="connsiteX3" fmla="*/ 498871 w 670266"/>
                                  <a:gd name="connsiteY3" fmla="*/ 421001 h 659573"/>
                                  <a:gd name="connsiteX4" fmla="*/ 638175 w 670266"/>
                                  <a:gd name="connsiteY4" fmla="*/ 507918 h 659573"/>
                                  <a:gd name="connsiteX5" fmla="*/ 669131 w 670266"/>
                                  <a:gd name="connsiteY5" fmla="*/ 556733 h 659573"/>
                                  <a:gd name="connsiteX6" fmla="*/ 416719 w 670266"/>
                                  <a:gd name="connsiteY6" fmla="*/ 647220 h 659573"/>
                                  <a:gd name="connsiteX7" fmla="*/ 144065 w 670266"/>
                                  <a:gd name="connsiteY7" fmla="*/ 636504 h 659573"/>
                                  <a:gd name="connsiteX8" fmla="*/ 0 w 670266"/>
                                  <a:gd name="connsiteY8" fmla="*/ 443623 h 659573"/>
                                  <a:gd name="connsiteX0" fmla="*/ 21431 w 670266"/>
                                  <a:gd name="connsiteY0" fmla="*/ 47145 h 670807"/>
                                  <a:gd name="connsiteX1" fmla="*/ 307181 w 670266"/>
                                  <a:gd name="connsiteY1" fmla="*/ 10236 h 670807"/>
                                  <a:gd name="connsiteX2" fmla="*/ 469106 w 670266"/>
                                  <a:gd name="connsiteY2" fmla="*/ 210261 h 670807"/>
                                  <a:gd name="connsiteX3" fmla="*/ 498871 w 670266"/>
                                  <a:gd name="connsiteY3" fmla="*/ 421001 h 670807"/>
                                  <a:gd name="connsiteX4" fmla="*/ 638175 w 670266"/>
                                  <a:gd name="connsiteY4" fmla="*/ 507918 h 670807"/>
                                  <a:gd name="connsiteX5" fmla="*/ 669131 w 670266"/>
                                  <a:gd name="connsiteY5" fmla="*/ 556733 h 670807"/>
                                  <a:gd name="connsiteX6" fmla="*/ 416719 w 670266"/>
                                  <a:gd name="connsiteY6" fmla="*/ 647220 h 670807"/>
                                  <a:gd name="connsiteX7" fmla="*/ 144065 w 670266"/>
                                  <a:gd name="connsiteY7" fmla="*/ 636504 h 670807"/>
                                  <a:gd name="connsiteX8" fmla="*/ 0 w 670266"/>
                                  <a:gd name="connsiteY8" fmla="*/ 443623 h 670807"/>
                                  <a:gd name="connsiteX0" fmla="*/ 21431 w 670266"/>
                                  <a:gd name="connsiteY0" fmla="*/ 47145 h 680090"/>
                                  <a:gd name="connsiteX1" fmla="*/ 307181 w 670266"/>
                                  <a:gd name="connsiteY1" fmla="*/ 10236 h 680090"/>
                                  <a:gd name="connsiteX2" fmla="*/ 469106 w 670266"/>
                                  <a:gd name="connsiteY2" fmla="*/ 210261 h 680090"/>
                                  <a:gd name="connsiteX3" fmla="*/ 498871 w 670266"/>
                                  <a:gd name="connsiteY3" fmla="*/ 421001 h 680090"/>
                                  <a:gd name="connsiteX4" fmla="*/ 638175 w 670266"/>
                                  <a:gd name="connsiteY4" fmla="*/ 507918 h 680090"/>
                                  <a:gd name="connsiteX5" fmla="*/ 669131 w 670266"/>
                                  <a:gd name="connsiteY5" fmla="*/ 556733 h 680090"/>
                                  <a:gd name="connsiteX6" fmla="*/ 416719 w 670266"/>
                                  <a:gd name="connsiteY6" fmla="*/ 647220 h 680090"/>
                                  <a:gd name="connsiteX7" fmla="*/ 144065 w 670266"/>
                                  <a:gd name="connsiteY7" fmla="*/ 636504 h 680090"/>
                                  <a:gd name="connsiteX8" fmla="*/ 0 w 670266"/>
                                  <a:gd name="connsiteY8" fmla="*/ 443623 h 68009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65426"/>
                                  <a:gd name="connsiteY0" fmla="*/ 47145 h 659200"/>
                                  <a:gd name="connsiteX1" fmla="*/ 307181 w 665426"/>
                                  <a:gd name="connsiteY1" fmla="*/ 10236 h 659200"/>
                                  <a:gd name="connsiteX2" fmla="*/ 469106 w 665426"/>
                                  <a:gd name="connsiteY2" fmla="*/ 210261 h 659200"/>
                                  <a:gd name="connsiteX3" fmla="*/ 498871 w 665426"/>
                                  <a:gd name="connsiteY3" fmla="*/ 421001 h 659200"/>
                                  <a:gd name="connsiteX4" fmla="*/ 638175 w 665426"/>
                                  <a:gd name="connsiteY4" fmla="*/ 507918 h 659200"/>
                                  <a:gd name="connsiteX5" fmla="*/ 663178 w 665426"/>
                                  <a:gd name="connsiteY5" fmla="*/ 562686 h 659200"/>
                                  <a:gd name="connsiteX6" fmla="*/ 416719 w 665426"/>
                                  <a:gd name="connsiteY6" fmla="*/ 647220 h 659200"/>
                                  <a:gd name="connsiteX7" fmla="*/ 144065 w 665426"/>
                                  <a:gd name="connsiteY7" fmla="*/ 636504 h 659200"/>
                                  <a:gd name="connsiteX8" fmla="*/ 0 w 665426"/>
                                  <a:gd name="connsiteY8" fmla="*/ 443623 h 659200"/>
                                  <a:gd name="connsiteX0" fmla="*/ 21431 w 665426"/>
                                  <a:gd name="connsiteY0" fmla="*/ 47145 h 669874"/>
                                  <a:gd name="connsiteX1" fmla="*/ 307181 w 665426"/>
                                  <a:gd name="connsiteY1" fmla="*/ 10236 h 669874"/>
                                  <a:gd name="connsiteX2" fmla="*/ 469106 w 665426"/>
                                  <a:gd name="connsiteY2" fmla="*/ 210261 h 669874"/>
                                  <a:gd name="connsiteX3" fmla="*/ 498871 w 665426"/>
                                  <a:gd name="connsiteY3" fmla="*/ 421001 h 669874"/>
                                  <a:gd name="connsiteX4" fmla="*/ 638175 w 665426"/>
                                  <a:gd name="connsiteY4" fmla="*/ 507918 h 669874"/>
                                  <a:gd name="connsiteX5" fmla="*/ 663178 w 665426"/>
                                  <a:gd name="connsiteY5" fmla="*/ 562686 h 669874"/>
                                  <a:gd name="connsiteX6" fmla="*/ 416719 w 665426"/>
                                  <a:gd name="connsiteY6" fmla="*/ 647220 h 669874"/>
                                  <a:gd name="connsiteX7" fmla="*/ 144065 w 665426"/>
                                  <a:gd name="connsiteY7" fmla="*/ 636504 h 669874"/>
                                  <a:gd name="connsiteX8" fmla="*/ 0 w 665426"/>
                                  <a:gd name="connsiteY8" fmla="*/ 443623 h 669874"/>
                                  <a:gd name="connsiteX0" fmla="*/ 21431 w 665426"/>
                                  <a:gd name="connsiteY0" fmla="*/ 53489 h 676218"/>
                                  <a:gd name="connsiteX1" fmla="*/ 307181 w 665426"/>
                                  <a:gd name="connsiteY1" fmla="*/ 16580 h 676218"/>
                                  <a:gd name="connsiteX2" fmla="*/ 469106 w 665426"/>
                                  <a:gd name="connsiteY2" fmla="*/ 216605 h 676218"/>
                                  <a:gd name="connsiteX3" fmla="*/ 498871 w 665426"/>
                                  <a:gd name="connsiteY3" fmla="*/ 427345 h 676218"/>
                                  <a:gd name="connsiteX4" fmla="*/ 638175 w 665426"/>
                                  <a:gd name="connsiteY4" fmla="*/ 514262 h 676218"/>
                                  <a:gd name="connsiteX5" fmla="*/ 663178 w 665426"/>
                                  <a:gd name="connsiteY5" fmla="*/ 569030 h 676218"/>
                                  <a:gd name="connsiteX6" fmla="*/ 416719 w 665426"/>
                                  <a:gd name="connsiteY6" fmla="*/ 653564 h 676218"/>
                                  <a:gd name="connsiteX7" fmla="*/ 144065 w 665426"/>
                                  <a:gd name="connsiteY7" fmla="*/ 642848 h 676218"/>
                                  <a:gd name="connsiteX8" fmla="*/ 0 w 665426"/>
                                  <a:gd name="connsiteY8" fmla="*/ 449967 h 67621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4563"/>
                                  <a:gd name="connsiteY0" fmla="*/ 50399 h 661866"/>
                                  <a:gd name="connsiteX1" fmla="*/ 302418 w 664563"/>
                                  <a:gd name="connsiteY1" fmla="*/ 18253 h 661866"/>
                                  <a:gd name="connsiteX2" fmla="*/ 469106 w 664563"/>
                                  <a:gd name="connsiteY2" fmla="*/ 213515 h 661866"/>
                                  <a:gd name="connsiteX3" fmla="*/ 498871 w 664563"/>
                                  <a:gd name="connsiteY3" fmla="*/ 424255 h 661866"/>
                                  <a:gd name="connsiteX4" fmla="*/ 638175 w 664563"/>
                                  <a:gd name="connsiteY4" fmla="*/ 511172 h 661866"/>
                                  <a:gd name="connsiteX5" fmla="*/ 661987 w 664563"/>
                                  <a:gd name="connsiteY5" fmla="*/ 575465 h 661866"/>
                                  <a:gd name="connsiteX6" fmla="*/ 416719 w 664563"/>
                                  <a:gd name="connsiteY6" fmla="*/ 650474 h 661866"/>
                                  <a:gd name="connsiteX7" fmla="*/ 144065 w 664563"/>
                                  <a:gd name="connsiteY7" fmla="*/ 639758 h 661866"/>
                                  <a:gd name="connsiteX8" fmla="*/ 0 w 664563"/>
                                  <a:gd name="connsiteY8" fmla="*/ 446877 h 661866"/>
                                  <a:gd name="connsiteX0" fmla="*/ 21431 w 664563"/>
                                  <a:gd name="connsiteY0" fmla="*/ 50399 h 673466"/>
                                  <a:gd name="connsiteX1" fmla="*/ 302418 w 664563"/>
                                  <a:gd name="connsiteY1" fmla="*/ 18253 h 673466"/>
                                  <a:gd name="connsiteX2" fmla="*/ 469106 w 664563"/>
                                  <a:gd name="connsiteY2" fmla="*/ 213515 h 673466"/>
                                  <a:gd name="connsiteX3" fmla="*/ 498871 w 664563"/>
                                  <a:gd name="connsiteY3" fmla="*/ 424255 h 673466"/>
                                  <a:gd name="connsiteX4" fmla="*/ 638175 w 664563"/>
                                  <a:gd name="connsiteY4" fmla="*/ 511172 h 673466"/>
                                  <a:gd name="connsiteX5" fmla="*/ 661987 w 664563"/>
                                  <a:gd name="connsiteY5" fmla="*/ 575465 h 673466"/>
                                  <a:gd name="connsiteX6" fmla="*/ 416719 w 664563"/>
                                  <a:gd name="connsiteY6" fmla="*/ 650474 h 673466"/>
                                  <a:gd name="connsiteX7" fmla="*/ 144065 w 664563"/>
                                  <a:gd name="connsiteY7" fmla="*/ 639758 h 673466"/>
                                  <a:gd name="connsiteX8" fmla="*/ 0 w 664563"/>
                                  <a:gd name="connsiteY8" fmla="*/ 446877 h 673466"/>
                                  <a:gd name="connsiteX0" fmla="*/ 21431 w 657850"/>
                                  <a:gd name="connsiteY0" fmla="*/ 50399 h 663356"/>
                                  <a:gd name="connsiteX1" fmla="*/ 302418 w 657850"/>
                                  <a:gd name="connsiteY1" fmla="*/ 18253 h 663356"/>
                                  <a:gd name="connsiteX2" fmla="*/ 469106 w 657850"/>
                                  <a:gd name="connsiteY2" fmla="*/ 213515 h 663356"/>
                                  <a:gd name="connsiteX3" fmla="*/ 498871 w 657850"/>
                                  <a:gd name="connsiteY3" fmla="*/ 424255 h 663356"/>
                                  <a:gd name="connsiteX4" fmla="*/ 638175 w 657850"/>
                                  <a:gd name="connsiteY4" fmla="*/ 511172 h 663356"/>
                                  <a:gd name="connsiteX5" fmla="*/ 650081 w 657850"/>
                                  <a:gd name="connsiteY5" fmla="*/ 551653 h 663356"/>
                                  <a:gd name="connsiteX6" fmla="*/ 416719 w 657850"/>
                                  <a:gd name="connsiteY6" fmla="*/ 650474 h 663356"/>
                                  <a:gd name="connsiteX7" fmla="*/ 144065 w 657850"/>
                                  <a:gd name="connsiteY7" fmla="*/ 639758 h 663356"/>
                                  <a:gd name="connsiteX8" fmla="*/ 0 w 657850"/>
                                  <a:gd name="connsiteY8" fmla="*/ 446877 h 663356"/>
                                  <a:gd name="connsiteX0" fmla="*/ 21431 w 665426"/>
                                  <a:gd name="connsiteY0" fmla="*/ 50399 h 661647"/>
                                  <a:gd name="connsiteX1" fmla="*/ 302418 w 665426"/>
                                  <a:gd name="connsiteY1" fmla="*/ 18253 h 661647"/>
                                  <a:gd name="connsiteX2" fmla="*/ 469106 w 665426"/>
                                  <a:gd name="connsiteY2" fmla="*/ 213515 h 661647"/>
                                  <a:gd name="connsiteX3" fmla="*/ 498871 w 665426"/>
                                  <a:gd name="connsiteY3" fmla="*/ 424255 h 661647"/>
                                  <a:gd name="connsiteX4" fmla="*/ 638175 w 665426"/>
                                  <a:gd name="connsiteY4" fmla="*/ 511172 h 661647"/>
                                  <a:gd name="connsiteX5" fmla="*/ 663178 w 665426"/>
                                  <a:gd name="connsiteY5" fmla="*/ 579037 h 661647"/>
                                  <a:gd name="connsiteX6" fmla="*/ 416719 w 665426"/>
                                  <a:gd name="connsiteY6" fmla="*/ 650474 h 661647"/>
                                  <a:gd name="connsiteX7" fmla="*/ 144065 w 665426"/>
                                  <a:gd name="connsiteY7" fmla="*/ 639758 h 661647"/>
                                  <a:gd name="connsiteX8" fmla="*/ 0 w 665426"/>
                                  <a:gd name="connsiteY8" fmla="*/ 446877 h 661647"/>
                                  <a:gd name="connsiteX0" fmla="*/ 21431 w 663739"/>
                                  <a:gd name="connsiteY0" fmla="*/ 50399 h 661647"/>
                                  <a:gd name="connsiteX1" fmla="*/ 302418 w 663739"/>
                                  <a:gd name="connsiteY1" fmla="*/ 18253 h 661647"/>
                                  <a:gd name="connsiteX2" fmla="*/ 469106 w 663739"/>
                                  <a:gd name="connsiteY2" fmla="*/ 213515 h 661647"/>
                                  <a:gd name="connsiteX3" fmla="*/ 498871 w 663739"/>
                                  <a:gd name="connsiteY3" fmla="*/ 424255 h 661647"/>
                                  <a:gd name="connsiteX4" fmla="*/ 638175 w 663739"/>
                                  <a:gd name="connsiteY4" fmla="*/ 511172 h 661647"/>
                                  <a:gd name="connsiteX5" fmla="*/ 663178 w 663739"/>
                                  <a:gd name="connsiteY5" fmla="*/ 579037 h 661647"/>
                                  <a:gd name="connsiteX6" fmla="*/ 416719 w 663739"/>
                                  <a:gd name="connsiteY6" fmla="*/ 650474 h 661647"/>
                                  <a:gd name="connsiteX7" fmla="*/ 144065 w 663739"/>
                                  <a:gd name="connsiteY7" fmla="*/ 639758 h 661647"/>
                                  <a:gd name="connsiteX8" fmla="*/ 0 w 663739"/>
                                  <a:gd name="connsiteY8" fmla="*/ 446877 h 661647"/>
                                  <a:gd name="connsiteX0" fmla="*/ 21431 w 663739"/>
                                  <a:gd name="connsiteY0" fmla="*/ 50399 h 674741"/>
                                  <a:gd name="connsiteX1" fmla="*/ 302418 w 663739"/>
                                  <a:gd name="connsiteY1" fmla="*/ 18253 h 674741"/>
                                  <a:gd name="connsiteX2" fmla="*/ 469106 w 663739"/>
                                  <a:gd name="connsiteY2" fmla="*/ 213515 h 674741"/>
                                  <a:gd name="connsiteX3" fmla="*/ 498871 w 663739"/>
                                  <a:gd name="connsiteY3" fmla="*/ 424255 h 674741"/>
                                  <a:gd name="connsiteX4" fmla="*/ 638175 w 663739"/>
                                  <a:gd name="connsiteY4" fmla="*/ 511172 h 674741"/>
                                  <a:gd name="connsiteX5" fmla="*/ 663178 w 663739"/>
                                  <a:gd name="connsiteY5" fmla="*/ 579037 h 674741"/>
                                  <a:gd name="connsiteX6" fmla="*/ 416719 w 663739"/>
                                  <a:gd name="connsiteY6" fmla="*/ 650474 h 674741"/>
                                  <a:gd name="connsiteX7" fmla="*/ 144065 w 663739"/>
                                  <a:gd name="connsiteY7" fmla="*/ 639758 h 674741"/>
                                  <a:gd name="connsiteX8" fmla="*/ 0 w 663739"/>
                                  <a:gd name="connsiteY8" fmla="*/ 446877 h 674741"/>
                                  <a:gd name="connsiteX0" fmla="*/ 21431 w 663739"/>
                                  <a:gd name="connsiteY0" fmla="*/ 50399 h 680922"/>
                                  <a:gd name="connsiteX1" fmla="*/ 302418 w 663739"/>
                                  <a:gd name="connsiteY1" fmla="*/ 18253 h 680922"/>
                                  <a:gd name="connsiteX2" fmla="*/ 469106 w 663739"/>
                                  <a:gd name="connsiteY2" fmla="*/ 213515 h 680922"/>
                                  <a:gd name="connsiteX3" fmla="*/ 498871 w 663739"/>
                                  <a:gd name="connsiteY3" fmla="*/ 424255 h 680922"/>
                                  <a:gd name="connsiteX4" fmla="*/ 638175 w 663739"/>
                                  <a:gd name="connsiteY4" fmla="*/ 511172 h 680922"/>
                                  <a:gd name="connsiteX5" fmla="*/ 663178 w 663739"/>
                                  <a:gd name="connsiteY5" fmla="*/ 579037 h 680922"/>
                                  <a:gd name="connsiteX6" fmla="*/ 416719 w 663739"/>
                                  <a:gd name="connsiteY6" fmla="*/ 650474 h 680922"/>
                                  <a:gd name="connsiteX7" fmla="*/ 144065 w 663739"/>
                                  <a:gd name="connsiteY7" fmla="*/ 639758 h 680922"/>
                                  <a:gd name="connsiteX8" fmla="*/ 0 w 663739"/>
                                  <a:gd name="connsiteY8" fmla="*/ 446877 h 680922"/>
                                  <a:gd name="connsiteX0" fmla="*/ 0 w 642308"/>
                                  <a:gd name="connsiteY0" fmla="*/ 50399 h 680922"/>
                                  <a:gd name="connsiteX1" fmla="*/ 280987 w 642308"/>
                                  <a:gd name="connsiteY1" fmla="*/ 18253 h 680922"/>
                                  <a:gd name="connsiteX2" fmla="*/ 447675 w 642308"/>
                                  <a:gd name="connsiteY2" fmla="*/ 213515 h 680922"/>
                                  <a:gd name="connsiteX3" fmla="*/ 477440 w 642308"/>
                                  <a:gd name="connsiteY3" fmla="*/ 424255 h 680922"/>
                                  <a:gd name="connsiteX4" fmla="*/ 616744 w 642308"/>
                                  <a:gd name="connsiteY4" fmla="*/ 511172 h 680922"/>
                                  <a:gd name="connsiteX5" fmla="*/ 641747 w 642308"/>
                                  <a:gd name="connsiteY5" fmla="*/ 579037 h 680922"/>
                                  <a:gd name="connsiteX6" fmla="*/ 395288 w 642308"/>
                                  <a:gd name="connsiteY6" fmla="*/ 650474 h 680922"/>
                                  <a:gd name="connsiteX7" fmla="*/ 122634 w 642308"/>
                                  <a:gd name="connsiteY7" fmla="*/ 639758 h 680922"/>
                                  <a:gd name="connsiteX0" fmla="*/ 0 w 642308"/>
                                  <a:gd name="connsiteY0" fmla="*/ 50399 h 639758"/>
                                  <a:gd name="connsiteX1" fmla="*/ 280987 w 642308"/>
                                  <a:gd name="connsiteY1" fmla="*/ 18253 h 639758"/>
                                  <a:gd name="connsiteX2" fmla="*/ 447675 w 642308"/>
                                  <a:gd name="connsiteY2" fmla="*/ 213515 h 639758"/>
                                  <a:gd name="connsiteX3" fmla="*/ 477440 w 642308"/>
                                  <a:gd name="connsiteY3" fmla="*/ 424255 h 639758"/>
                                  <a:gd name="connsiteX4" fmla="*/ 616744 w 642308"/>
                                  <a:gd name="connsiteY4" fmla="*/ 511172 h 639758"/>
                                  <a:gd name="connsiteX5" fmla="*/ 641747 w 642308"/>
                                  <a:gd name="connsiteY5" fmla="*/ 579037 h 639758"/>
                                  <a:gd name="connsiteX6" fmla="*/ 122634 w 642308"/>
                                  <a:gd name="connsiteY6" fmla="*/ 639758 h 639758"/>
                                  <a:gd name="connsiteX0" fmla="*/ 0 w 642308"/>
                                  <a:gd name="connsiteY0" fmla="*/ 50399 h 680334"/>
                                  <a:gd name="connsiteX1" fmla="*/ 280987 w 642308"/>
                                  <a:gd name="connsiteY1" fmla="*/ 18253 h 680334"/>
                                  <a:gd name="connsiteX2" fmla="*/ 447675 w 642308"/>
                                  <a:gd name="connsiteY2" fmla="*/ 213515 h 680334"/>
                                  <a:gd name="connsiteX3" fmla="*/ 477440 w 642308"/>
                                  <a:gd name="connsiteY3" fmla="*/ 424255 h 680334"/>
                                  <a:gd name="connsiteX4" fmla="*/ 616744 w 642308"/>
                                  <a:gd name="connsiteY4" fmla="*/ 511172 h 680334"/>
                                  <a:gd name="connsiteX5" fmla="*/ 641747 w 642308"/>
                                  <a:gd name="connsiteY5" fmla="*/ 579037 h 680334"/>
                                  <a:gd name="connsiteX6" fmla="*/ 258852 w 642308"/>
                                  <a:gd name="connsiteY6" fmla="*/ 680334 h 680334"/>
                                  <a:gd name="connsiteX0" fmla="*/ 0 w 642308"/>
                                  <a:gd name="connsiteY0" fmla="*/ 50399 h 682190"/>
                                  <a:gd name="connsiteX1" fmla="*/ 280987 w 642308"/>
                                  <a:gd name="connsiteY1" fmla="*/ 18253 h 682190"/>
                                  <a:gd name="connsiteX2" fmla="*/ 447675 w 642308"/>
                                  <a:gd name="connsiteY2" fmla="*/ 213515 h 682190"/>
                                  <a:gd name="connsiteX3" fmla="*/ 477440 w 642308"/>
                                  <a:gd name="connsiteY3" fmla="*/ 424255 h 682190"/>
                                  <a:gd name="connsiteX4" fmla="*/ 616744 w 642308"/>
                                  <a:gd name="connsiteY4" fmla="*/ 511172 h 682190"/>
                                  <a:gd name="connsiteX5" fmla="*/ 641747 w 642308"/>
                                  <a:gd name="connsiteY5" fmla="*/ 579037 h 682190"/>
                                  <a:gd name="connsiteX6" fmla="*/ 258852 w 642308"/>
                                  <a:gd name="connsiteY6" fmla="*/ 680334 h 682190"/>
                                  <a:gd name="connsiteX0" fmla="*/ 0 w 642308"/>
                                  <a:gd name="connsiteY0" fmla="*/ 50399 h 681653"/>
                                  <a:gd name="connsiteX1" fmla="*/ 280987 w 642308"/>
                                  <a:gd name="connsiteY1" fmla="*/ 18253 h 681653"/>
                                  <a:gd name="connsiteX2" fmla="*/ 447675 w 642308"/>
                                  <a:gd name="connsiteY2" fmla="*/ 213515 h 681653"/>
                                  <a:gd name="connsiteX3" fmla="*/ 477440 w 642308"/>
                                  <a:gd name="connsiteY3" fmla="*/ 424255 h 681653"/>
                                  <a:gd name="connsiteX4" fmla="*/ 616744 w 642308"/>
                                  <a:gd name="connsiteY4" fmla="*/ 511172 h 681653"/>
                                  <a:gd name="connsiteX5" fmla="*/ 641747 w 642308"/>
                                  <a:gd name="connsiteY5" fmla="*/ 579037 h 681653"/>
                                  <a:gd name="connsiteX6" fmla="*/ 258852 w 642308"/>
                                  <a:gd name="connsiteY6" fmla="*/ 680334 h 68165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</a:cxnLst>
                                <a:rect l="l" t="t" r="r" b="b"/>
                                <a:pathLst>
                                  <a:path w="642308" h="681653">
                                    <a:moveTo>
                                      <a:pt x="0" y="50399"/>
                                    </a:moveTo>
                                    <a:cubicBezTo>
                                      <a:pt x="97234" y="-11414"/>
                                      <a:pt x="206374" y="-8933"/>
                                      <a:pt x="280987" y="18253"/>
                                    </a:cubicBezTo>
                                    <a:cubicBezTo>
                                      <a:pt x="355600" y="45439"/>
                                      <a:pt x="435174" y="156563"/>
                                      <a:pt x="447675" y="213515"/>
                                    </a:cubicBezTo>
                                    <a:cubicBezTo>
                                      <a:pt x="460176" y="270467"/>
                                      <a:pt x="417710" y="340515"/>
                                      <a:pt x="477440" y="424255"/>
                                    </a:cubicBezTo>
                                    <a:cubicBezTo>
                                      <a:pt x="506213" y="473467"/>
                                      <a:pt x="592733" y="488154"/>
                                      <a:pt x="616744" y="511172"/>
                                    </a:cubicBezTo>
                                    <a:cubicBezTo>
                                      <a:pt x="635794" y="552646"/>
                                      <a:pt x="644723" y="550661"/>
                                      <a:pt x="641747" y="579037"/>
                                    </a:cubicBezTo>
                                    <a:cubicBezTo>
                                      <a:pt x="431872" y="555545"/>
                                      <a:pt x="367001" y="696667"/>
                                      <a:pt x="258852" y="680334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5" name="Freeform 4594">
                                <a:extLst>
                                  <a:ext uri="{FF2B5EF4-FFF2-40B4-BE49-F238E27FC236}">
                                    <a16:creationId xmlns:a16="http://schemas.microsoft.com/office/drawing/2014/main" id="{51D0175E-019E-E74C-AB51-DFE00534A19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6836716" y="999757"/>
                                <a:ext cx="1663894" cy="1262883"/>
                              </a:xfrm>
                              <a:custGeom>
                                <a:avLst/>
                                <a:gdLst>
                                  <a:gd name="connsiteX0" fmla="*/ 0 w 859632"/>
                                  <a:gd name="connsiteY0" fmla="*/ 76676 h 693420"/>
                                  <a:gd name="connsiteX1" fmla="*/ 235744 w 859632"/>
                                  <a:gd name="connsiteY1" fmla="*/ 7620 h 693420"/>
                                  <a:gd name="connsiteX2" fmla="*/ 547688 w 859632"/>
                                  <a:gd name="connsiteY2" fmla="*/ 236220 h 693420"/>
                                  <a:gd name="connsiteX3" fmla="*/ 719138 w 859632"/>
                                  <a:gd name="connsiteY3" fmla="*/ 377904 h 693420"/>
                                  <a:gd name="connsiteX4" fmla="*/ 729854 w 859632"/>
                                  <a:gd name="connsiteY4" fmla="*/ 545782 h 693420"/>
                                  <a:gd name="connsiteX5" fmla="*/ 859632 w 859632"/>
                                  <a:gd name="connsiteY5" fmla="*/ 693420 h 693420"/>
                                  <a:gd name="connsiteX0" fmla="*/ 0 w 859632"/>
                                  <a:gd name="connsiteY0" fmla="*/ 78250 h 694994"/>
                                  <a:gd name="connsiteX1" fmla="*/ 235744 w 859632"/>
                                  <a:gd name="connsiteY1" fmla="*/ 9194 h 694994"/>
                                  <a:gd name="connsiteX2" fmla="*/ 547688 w 859632"/>
                                  <a:gd name="connsiteY2" fmla="*/ 237794 h 694994"/>
                                  <a:gd name="connsiteX3" fmla="*/ 719138 w 859632"/>
                                  <a:gd name="connsiteY3" fmla="*/ 379478 h 694994"/>
                                  <a:gd name="connsiteX4" fmla="*/ 729854 w 859632"/>
                                  <a:gd name="connsiteY4" fmla="*/ 547356 h 694994"/>
                                  <a:gd name="connsiteX5" fmla="*/ 859632 w 859632"/>
                                  <a:gd name="connsiteY5" fmla="*/ 694994 h 694994"/>
                                  <a:gd name="connsiteX0" fmla="*/ 0 w 859632"/>
                                  <a:gd name="connsiteY0" fmla="*/ 70880 h 687624"/>
                                  <a:gd name="connsiteX1" fmla="*/ 235744 w 859632"/>
                                  <a:gd name="connsiteY1" fmla="*/ 1824 h 687624"/>
                                  <a:gd name="connsiteX2" fmla="*/ 547688 w 859632"/>
                                  <a:gd name="connsiteY2" fmla="*/ 230424 h 687624"/>
                                  <a:gd name="connsiteX3" fmla="*/ 719138 w 859632"/>
                                  <a:gd name="connsiteY3" fmla="*/ 372108 h 687624"/>
                                  <a:gd name="connsiteX4" fmla="*/ 729854 w 859632"/>
                                  <a:gd name="connsiteY4" fmla="*/ 539986 h 687624"/>
                                  <a:gd name="connsiteX5" fmla="*/ 859632 w 859632"/>
                                  <a:gd name="connsiteY5" fmla="*/ 687624 h 687624"/>
                                  <a:gd name="connsiteX0" fmla="*/ 0 w 859632"/>
                                  <a:gd name="connsiteY0" fmla="*/ 70880 h 687624"/>
                                  <a:gd name="connsiteX1" fmla="*/ 235744 w 859632"/>
                                  <a:gd name="connsiteY1" fmla="*/ 1824 h 687624"/>
                                  <a:gd name="connsiteX2" fmla="*/ 547688 w 859632"/>
                                  <a:gd name="connsiteY2" fmla="*/ 230424 h 687624"/>
                                  <a:gd name="connsiteX3" fmla="*/ 719138 w 859632"/>
                                  <a:gd name="connsiteY3" fmla="*/ 372108 h 687624"/>
                                  <a:gd name="connsiteX4" fmla="*/ 729854 w 859632"/>
                                  <a:gd name="connsiteY4" fmla="*/ 539986 h 687624"/>
                                  <a:gd name="connsiteX5" fmla="*/ 859632 w 859632"/>
                                  <a:gd name="connsiteY5" fmla="*/ 687624 h 687624"/>
                                  <a:gd name="connsiteX0" fmla="*/ 0 w 859632"/>
                                  <a:gd name="connsiteY0" fmla="*/ 75901 h 692645"/>
                                  <a:gd name="connsiteX1" fmla="*/ 235744 w 859632"/>
                                  <a:gd name="connsiteY1" fmla="*/ 6845 h 692645"/>
                                  <a:gd name="connsiteX2" fmla="*/ 528638 w 859632"/>
                                  <a:gd name="connsiteY2" fmla="*/ 200917 h 692645"/>
                                  <a:gd name="connsiteX3" fmla="*/ 719138 w 859632"/>
                                  <a:gd name="connsiteY3" fmla="*/ 377129 h 692645"/>
                                  <a:gd name="connsiteX4" fmla="*/ 729854 w 859632"/>
                                  <a:gd name="connsiteY4" fmla="*/ 545007 h 692645"/>
                                  <a:gd name="connsiteX5" fmla="*/ 859632 w 859632"/>
                                  <a:gd name="connsiteY5" fmla="*/ 692645 h 692645"/>
                                  <a:gd name="connsiteX0" fmla="*/ 0 w 859632"/>
                                  <a:gd name="connsiteY0" fmla="*/ 75901 h 692645"/>
                                  <a:gd name="connsiteX1" fmla="*/ 235744 w 859632"/>
                                  <a:gd name="connsiteY1" fmla="*/ 6845 h 692645"/>
                                  <a:gd name="connsiteX2" fmla="*/ 528638 w 859632"/>
                                  <a:gd name="connsiteY2" fmla="*/ 200917 h 692645"/>
                                  <a:gd name="connsiteX3" fmla="*/ 719138 w 859632"/>
                                  <a:gd name="connsiteY3" fmla="*/ 377129 h 692645"/>
                                  <a:gd name="connsiteX4" fmla="*/ 729854 w 859632"/>
                                  <a:gd name="connsiteY4" fmla="*/ 545007 h 692645"/>
                                  <a:gd name="connsiteX5" fmla="*/ 859632 w 859632"/>
                                  <a:gd name="connsiteY5" fmla="*/ 692645 h 692645"/>
                                  <a:gd name="connsiteX0" fmla="*/ 0 w 859632"/>
                                  <a:gd name="connsiteY0" fmla="*/ 71355 h 688099"/>
                                  <a:gd name="connsiteX1" fmla="*/ 235744 w 859632"/>
                                  <a:gd name="connsiteY1" fmla="*/ 2299 h 688099"/>
                                  <a:gd name="connsiteX2" fmla="*/ 528638 w 859632"/>
                                  <a:gd name="connsiteY2" fmla="*/ 196371 h 688099"/>
                                  <a:gd name="connsiteX3" fmla="*/ 719138 w 859632"/>
                                  <a:gd name="connsiteY3" fmla="*/ 372583 h 688099"/>
                                  <a:gd name="connsiteX4" fmla="*/ 729854 w 859632"/>
                                  <a:gd name="connsiteY4" fmla="*/ 540461 h 688099"/>
                                  <a:gd name="connsiteX5" fmla="*/ 859632 w 859632"/>
                                  <a:gd name="connsiteY5" fmla="*/ 688099 h 688099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19138 w 859632"/>
                                  <a:gd name="connsiteY3" fmla="*/ 372352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859632" h="687868">
                                    <a:moveTo>
                                      <a:pt x="0" y="71124"/>
                                    </a:moveTo>
                                    <a:cubicBezTo>
                                      <a:pt x="73421" y="12585"/>
                                      <a:pt x="142876" y="-6862"/>
                                      <a:pt x="235744" y="2068"/>
                                    </a:cubicBezTo>
                                    <a:cubicBezTo>
                                      <a:pt x="328612" y="10998"/>
                                      <a:pt x="473870" y="98708"/>
                                      <a:pt x="528638" y="196140"/>
                                    </a:cubicBezTo>
                                    <a:cubicBezTo>
                                      <a:pt x="583406" y="293572"/>
                                      <a:pt x="667742" y="299527"/>
                                      <a:pt x="707232" y="365209"/>
                                    </a:cubicBezTo>
                                    <a:cubicBezTo>
                                      <a:pt x="746722" y="430891"/>
                                      <a:pt x="704454" y="486454"/>
                                      <a:pt x="729854" y="540230"/>
                                    </a:cubicBezTo>
                                    <a:cubicBezTo>
                                      <a:pt x="755254" y="594006"/>
                                      <a:pt x="780257" y="640342"/>
                                      <a:pt x="859632" y="687868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6" name="Freeform 4595">
                                <a:extLst>
                                  <a:ext uri="{FF2B5EF4-FFF2-40B4-BE49-F238E27FC236}">
                                    <a16:creationId xmlns:a16="http://schemas.microsoft.com/office/drawing/2014/main" id="{E7C52708-041F-7F4D-B3B4-CB764D84D8E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7219894" y="2420186"/>
                                <a:ext cx="1260695" cy="227110"/>
                              </a:xfrm>
                              <a:custGeom>
                                <a:avLst/>
                                <a:gdLst>
                                  <a:gd name="connsiteX0" fmla="*/ 927497 w 927497"/>
                                  <a:gd name="connsiteY0" fmla="*/ 234553 h 322781"/>
                                  <a:gd name="connsiteX1" fmla="*/ 740568 w 927497"/>
                                  <a:gd name="connsiteY1" fmla="*/ 177403 h 322781"/>
                                  <a:gd name="connsiteX2" fmla="*/ 308372 w 927497"/>
                                  <a:gd name="connsiteY2" fmla="*/ 319087 h 322781"/>
                                  <a:gd name="connsiteX3" fmla="*/ 0 w 927497"/>
                                  <a:gd name="connsiteY3" fmla="*/ 0 h 322781"/>
                                  <a:gd name="connsiteX0" fmla="*/ 927497 w 927497"/>
                                  <a:gd name="connsiteY0" fmla="*/ 234553 h 322781"/>
                                  <a:gd name="connsiteX1" fmla="*/ 740568 w 927497"/>
                                  <a:gd name="connsiteY1" fmla="*/ 177403 h 322781"/>
                                  <a:gd name="connsiteX2" fmla="*/ 308372 w 927497"/>
                                  <a:gd name="connsiteY2" fmla="*/ 319087 h 322781"/>
                                  <a:gd name="connsiteX3" fmla="*/ 0 w 927497"/>
                                  <a:gd name="connsiteY3" fmla="*/ 0 h 322781"/>
                                  <a:gd name="connsiteX0" fmla="*/ 927497 w 927497"/>
                                  <a:gd name="connsiteY0" fmla="*/ 234553 h 323059"/>
                                  <a:gd name="connsiteX1" fmla="*/ 686990 w 927497"/>
                                  <a:gd name="connsiteY1" fmla="*/ 182166 h 323059"/>
                                  <a:gd name="connsiteX2" fmla="*/ 308372 w 927497"/>
                                  <a:gd name="connsiteY2" fmla="*/ 319087 h 323059"/>
                                  <a:gd name="connsiteX3" fmla="*/ 0 w 927497"/>
                                  <a:gd name="connsiteY3" fmla="*/ 0 h 323059"/>
                                  <a:gd name="connsiteX0" fmla="*/ 927497 w 927497"/>
                                  <a:gd name="connsiteY0" fmla="*/ 234553 h 323764"/>
                                  <a:gd name="connsiteX1" fmla="*/ 686990 w 927497"/>
                                  <a:gd name="connsiteY1" fmla="*/ 182166 h 323764"/>
                                  <a:gd name="connsiteX2" fmla="*/ 308372 w 927497"/>
                                  <a:gd name="connsiteY2" fmla="*/ 319087 h 323764"/>
                                  <a:gd name="connsiteX3" fmla="*/ 0 w 927497"/>
                                  <a:gd name="connsiteY3" fmla="*/ 0 h 323764"/>
                                  <a:gd name="connsiteX0" fmla="*/ 927497 w 927497"/>
                                  <a:gd name="connsiteY0" fmla="*/ 234553 h 324510"/>
                                  <a:gd name="connsiteX1" fmla="*/ 672703 w 927497"/>
                                  <a:gd name="connsiteY1" fmla="*/ 191691 h 324510"/>
                                  <a:gd name="connsiteX2" fmla="*/ 308372 w 927497"/>
                                  <a:gd name="connsiteY2" fmla="*/ 319087 h 324510"/>
                                  <a:gd name="connsiteX3" fmla="*/ 0 w 927497"/>
                                  <a:gd name="connsiteY3" fmla="*/ 0 h 324510"/>
                                  <a:gd name="connsiteX0" fmla="*/ 927497 w 927497"/>
                                  <a:gd name="connsiteY0" fmla="*/ 234553 h 308570"/>
                                  <a:gd name="connsiteX1" fmla="*/ 672703 w 927497"/>
                                  <a:gd name="connsiteY1" fmla="*/ 191691 h 308570"/>
                                  <a:gd name="connsiteX2" fmla="*/ 307181 w 927497"/>
                                  <a:gd name="connsiteY2" fmla="*/ 303609 h 308570"/>
                                  <a:gd name="connsiteX3" fmla="*/ 0 w 927497"/>
                                  <a:gd name="connsiteY3" fmla="*/ 0 h 308570"/>
                                  <a:gd name="connsiteX0" fmla="*/ 927497 w 927497"/>
                                  <a:gd name="connsiteY0" fmla="*/ 234553 h 309957"/>
                                  <a:gd name="connsiteX1" fmla="*/ 672703 w 927497"/>
                                  <a:gd name="connsiteY1" fmla="*/ 191691 h 309957"/>
                                  <a:gd name="connsiteX2" fmla="*/ 307181 w 927497"/>
                                  <a:gd name="connsiteY2" fmla="*/ 303609 h 309957"/>
                                  <a:gd name="connsiteX3" fmla="*/ 0 w 927497"/>
                                  <a:gd name="connsiteY3" fmla="*/ 0 h 309957"/>
                                  <a:gd name="connsiteX0" fmla="*/ 927497 w 927497"/>
                                  <a:gd name="connsiteY0" fmla="*/ 234553 h 309957"/>
                                  <a:gd name="connsiteX1" fmla="*/ 672703 w 927497"/>
                                  <a:gd name="connsiteY1" fmla="*/ 191691 h 309957"/>
                                  <a:gd name="connsiteX2" fmla="*/ 307181 w 927497"/>
                                  <a:gd name="connsiteY2" fmla="*/ 303609 h 309957"/>
                                  <a:gd name="connsiteX3" fmla="*/ 0 w 927497"/>
                                  <a:gd name="connsiteY3" fmla="*/ 0 h 309957"/>
                                  <a:gd name="connsiteX0" fmla="*/ 920353 w 920353"/>
                                  <a:gd name="connsiteY0" fmla="*/ 234553 h 309957"/>
                                  <a:gd name="connsiteX1" fmla="*/ 665559 w 920353"/>
                                  <a:gd name="connsiteY1" fmla="*/ 191691 h 309957"/>
                                  <a:gd name="connsiteX2" fmla="*/ 300037 w 920353"/>
                                  <a:gd name="connsiteY2" fmla="*/ 303609 h 309957"/>
                                  <a:gd name="connsiteX3" fmla="*/ 0 w 920353"/>
                                  <a:gd name="connsiteY3" fmla="*/ 0 h 309957"/>
                                  <a:gd name="connsiteX0" fmla="*/ 920353 w 920353"/>
                                  <a:gd name="connsiteY0" fmla="*/ 234553 h 309957"/>
                                  <a:gd name="connsiteX1" fmla="*/ 665559 w 920353"/>
                                  <a:gd name="connsiteY1" fmla="*/ 191691 h 309957"/>
                                  <a:gd name="connsiteX2" fmla="*/ 300037 w 920353"/>
                                  <a:gd name="connsiteY2" fmla="*/ 303609 h 309957"/>
                                  <a:gd name="connsiteX3" fmla="*/ 0 w 920353"/>
                                  <a:gd name="connsiteY3" fmla="*/ 0 h 309957"/>
                                  <a:gd name="connsiteX0" fmla="*/ 920353 w 920353"/>
                                  <a:gd name="connsiteY0" fmla="*/ 234553 h 305519"/>
                                  <a:gd name="connsiteX1" fmla="*/ 665559 w 920353"/>
                                  <a:gd name="connsiteY1" fmla="*/ 191691 h 305519"/>
                                  <a:gd name="connsiteX2" fmla="*/ 300037 w 920353"/>
                                  <a:gd name="connsiteY2" fmla="*/ 303609 h 305519"/>
                                  <a:gd name="connsiteX3" fmla="*/ 0 w 920353"/>
                                  <a:gd name="connsiteY3" fmla="*/ 0 h 305519"/>
                                  <a:gd name="connsiteX0" fmla="*/ 920353 w 920353"/>
                                  <a:gd name="connsiteY0" fmla="*/ 234553 h 306622"/>
                                  <a:gd name="connsiteX1" fmla="*/ 665559 w 920353"/>
                                  <a:gd name="connsiteY1" fmla="*/ 191691 h 306622"/>
                                  <a:gd name="connsiteX2" fmla="*/ 300037 w 920353"/>
                                  <a:gd name="connsiteY2" fmla="*/ 303609 h 306622"/>
                                  <a:gd name="connsiteX3" fmla="*/ 0 w 920353"/>
                                  <a:gd name="connsiteY3" fmla="*/ 0 h 306622"/>
                                  <a:gd name="connsiteX0" fmla="*/ 920353 w 920353"/>
                                  <a:gd name="connsiteY0" fmla="*/ 234553 h 306764"/>
                                  <a:gd name="connsiteX1" fmla="*/ 665559 w 920353"/>
                                  <a:gd name="connsiteY1" fmla="*/ 191691 h 306764"/>
                                  <a:gd name="connsiteX2" fmla="*/ 300037 w 920353"/>
                                  <a:gd name="connsiteY2" fmla="*/ 303609 h 306764"/>
                                  <a:gd name="connsiteX3" fmla="*/ 0 w 920353"/>
                                  <a:gd name="connsiteY3" fmla="*/ 0 h 306764"/>
                                  <a:gd name="connsiteX0" fmla="*/ 920353 w 920353"/>
                                  <a:gd name="connsiteY0" fmla="*/ 234553 h 306764"/>
                                  <a:gd name="connsiteX1" fmla="*/ 665559 w 920353"/>
                                  <a:gd name="connsiteY1" fmla="*/ 191691 h 306764"/>
                                  <a:gd name="connsiteX2" fmla="*/ 300037 w 920353"/>
                                  <a:gd name="connsiteY2" fmla="*/ 303609 h 306764"/>
                                  <a:gd name="connsiteX3" fmla="*/ 0 w 920353"/>
                                  <a:gd name="connsiteY3" fmla="*/ 0 h 306764"/>
                                  <a:gd name="connsiteX0" fmla="*/ 920353 w 920353"/>
                                  <a:gd name="connsiteY0" fmla="*/ 234553 h 306235"/>
                                  <a:gd name="connsiteX1" fmla="*/ 665559 w 920353"/>
                                  <a:gd name="connsiteY1" fmla="*/ 191691 h 306235"/>
                                  <a:gd name="connsiteX2" fmla="*/ 300037 w 920353"/>
                                  <a:gd name="connsiteY2" fmla="*/ 303609 h 306235"/>
                                  <a:gd name="connsiteX3" fmla="*/ 0 w 920353"/>
                                  <a:gd name="connsiteY3" fmla="*/ 0 h 306235"/>
                                  <a:gd name="connsiteX0" fmla="*/ 920353 w 920353"/>
                                  <a:gd name="connsiteY0" fmla="*/ 234553 h 303505"/>
                                  <a:gd name="connsiteX1" fmla="*/ 665559 w 920353"/>
                                  <a:gd name="connsiteY1" fmla="*/ 191691 h 303505"/>
                                  <a:gd name="connsiteX2" fmla="*/ 319087 w 920353"/>
                                  <a:gd name="connsiteY2" fmla="*/ 301227 h 303505"/>
                                  <a:gd name="connsiteX3" fmla="*/ 0 w 920353"/>
                                  <a:gd name="connsiteY3" fmla="*/ 0 h 303505"/>
                                  <a:gd name="connsiteX0" fmla="*/ 920353 w 920353"/>
                                  <a:gd name="connsiteY0" fmla="*/ 234553 h 304012"/>
                                  <a:gd name="connsiteX1" fmla="*/ 665559 w 920353"/>
                                  <a:gd name="connsiteY1" fmla="*/ 191691 h 304012"/>
                                  <a:gd name="connsiteX2" fmla="*/ 319087 w 920353"/>
                                  <a:gd name="connsiteY2" fmla="*/ 301227 h 304012"/>
                                  <a:gd name="connsiteX3" fmla="*/ 0 w 920353"/>
                                  <a:gd name="connsiteY3" fmla="*/ 0 h 304012"/>
                                  <a:gd name="connsiteX0" fmla="*/ 920353 w 920353"/>
                                  <a:gd name="connsiteY0" fmla="*/ 234553 h 305193"/>
                                  <a:gd name="connsiteX1" fmla="*/ 665559 w 920353"/>
                                  <a:gd name="connsiteY1" fmla="*/ 191691 h 305193"/>
                                  <a:gd name="connsiteX2" fmla="*/ 319087 w 920353"/>
                                  <a:gd name="connsiteY2" fmla="*/ 301227 h 305193"/>
                                  <a:gd name="connsiteX3" fmla="*/ 0 w 920353"/>
                                  <a:gd name="connsiteY3" fmla="*/ 0 h 305193"/>
                                  <a:gd name="connsiteX0" fmla="*/ 920353 w 920353"/>
                                  <a:gd name="connsiteY0" fmla="*/ 234553 h 305661"/>
                                  <a:gd name="connsiteX1" fmla="*/ 665559 w 920353"/>
                                  <a:gd name="connsiteY1" fmla="*/ 191691 h 305661"/>
                                  <a:gd name="connsiteX2" fmla="*/ 319087 w 920353"/>
                                  <a:gd name="connsiteY2" fmla="*/ 301227 h 305661"/>
                                  <a:gd name="connsiteX3" fmla="*/ 0 w 920353"/>
                                  <a:gd name="connsiteY3" fmla="*/ 0 h 305661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606401 w 606401"/>
                                  <a:gd name="connsiteY0" fmla="*/ 59816 h 114318"/>
                                  <a:gd name="connsiteX1" fmla="*/ 346472 w 606401"/>
                                  <a:gd name="connsiteY1" fmla="*/ 1549 h 114318"/>
                                  <a:gd name="connsiteX2" fmla="*/ 0 w 606401"/>
                                  <a:gd name="connsiteY2" fmla="*/ 111085 h 114318"/>
                                  <a:gd name="connsiteX0" fmla="*/ 651324 w 651324"/>
                                  <a:gd name="connsiteY0" fmla="*/ 59358 h 103920"/>
                                  <a:gd name="connsiteX1" fmla="*/ 391395 w 651324"/>
                                  <a:gd name="connsiteY1" fmla="*/ 1091 h 103920"/>
                                  <a:gd name="connsiteX2" fmla="*/ 0 w 651324"/>
                                  <a:gd name="connsiteY2" fmla="*/ 100483 h 103920"/>
                                  <a:gd name="connsiteX0" fmla="*/ 651324 w 651324"/>
                                  <a:gd name="connsiteY0" fmla="*/ 59358 h 117334"/>
                                  <a:gd name="connsiteX1" fmla="*/ 391395 w 651324"/>
                                  <a:gd name="connsiteY1" fmla="*/ 1091 h 117334"/>
                                  <a:gd name="connsiteX2" fmla="*/ 0 w 651324"/>
                                  <a:gd name="connsiteY2" fmla="*/ 100483 h 117334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651324" h="117334">
                                    <a:moveTo>
                                      <a:pt x="651324" y="59358"/>
                                    </a:moveTo>
                                    <a:cubicBezTo>
                                      <a:pt x="588675" y="20403"/>
                                      <a:pt x="499949" y="-5763"/>
                                      <a:pt x="391395" y="1091"/>
                                    </a:cubicBezTo>
                                    <a:cubicBezTo>
                                      <a:pt x="282841" y="7945"/>
                                      <a:pt x="98245" y="168762"/>
                                      <a:pt x="0" y="100483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grpSp>
                          <p:nvGrpSpPr>
                            <p:cNvPr id="4585" name="Group 4584">
                              <a:extLst>
                                <a:ext uri="{FF2B5EF4-FFF2-40B4-BE49-F238E27FC236}">
                                  <a16:creationId xmlns:a16="http://schemas.microsoft.com/office/drawing/2014/main" id="{71F0ADA8-6649-A240-96C7-7E9A725AC173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9829546" y="3215701"/>
                              <a:ext cx="1402221" cy="2155218"/>
                              <a:chOff x="10340522" y="1063148"/>
                              <a:chExt cx="1402221" cy="2155218"/>
                            </a:xfrm>
                          </p:grpSpPr>
                          <p:sp>
                            <p:nvSpPr>
                              <p:cNvPr id="4586" name="Freeform 4585">
                                <a:extLst>
                                  <a:ext uri="{FF2B5EF4-FFF2-40B4-BE49-F238E27FC236}">
                                    <a16:creationId xmlns:a16="http://schemas.microsoft.com/office/drawing/2014/main" id="{E76AA521-3709-B04B-AFB4-4495DC7D56B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340522" y="2280101"/>
                                <a:ext cx="157625" cy="542429"/>
                              </a:xfrm>
                              <a:custGeom>
                                <a:avLst/>
                                <a:gdLst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9" fmla="*/ 348656 w 603680"/>
                                  <a:gd name="connsiteY9" fmla="*/ 203931 h 947292"/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36737 w 603680"/>
                                  <a:gd name="connsiteY4" fmla="*/ 347396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36737 w 603680"/>
                                  <a:gd name="connsiteY4" fmla="*/ 347396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1179"/>
                                  <a:gd name="connsiteY0" fmla="*/ 947292 h 947292"/>
                                  <a:gd name="connsiteX1" fmla="*/ 55917 w 601179"/>
                                  <a:gd name="connsiteY1" fmla="*/ 781187 h 947292"/>
                                  <a:gd name="connsiteX2" fmla="*/ 183459 w 601179"/>
                                  <a:gd name="connsiteY2" fmla="*/ 636855 h 947292"/>
                                  <a:gd name="connsiteX3" fmla="*/ 337033 w 601179"/>
                                  <a:gd name="connsiteY3" fmla="*/ 585419 h 947292"/>
                                  <a:gd name="connsiteX4" fmla="*/ 436737 w 601179"/>
                                  <a:gd name="connsiteY4" fmla="*/ 347396 h 947292"/>
                                  <a:gd name="connsiteX5" fmla="*/ 590131 w 601179"/>
                                  <a:gd name="connsiteY5" fmla="*/ 258657 h 947292"/>
                                  <a:gd name="connsiteX6" fmla="*/ 588768 w 601179"/>
                                  <a:gd name="connsiteY6" fmla="*/ 70718 h 947292"/>
                                  <a:gd name="connsiteX7" fmla="*/ 522984 w 601179"/>
                                  <a:gd name="connsiteY7" fmla="*/ 0 h 947292"/>
                                  <a:gd name="connsiteX8" fmla="*/ 522984 w 601179"/>
                                  <a:gd name="connsiteY8" fmla="*/ 0 h 947292"/>
                                  <a:gd name="connsiteX0" fmla="*/ 0 w 594156"/>
                                  <a:gd name="connsiteY0" fmla="*/ 947292 h 947292"/>
                                  <a:gd name="connsiteX1" fmla="*/ 55917 w 594156"/>
                                  <a:gd name="connsiteY1" fmla="*/ 781187 h 947292"/>
                                  <a:gd name="connsiteX2" fmla="*/ 183459 w 594156"/>
                                  <a:gd name="connsiteY2" fmla="*/ 636855 h 947292"/>
                                  <a:gd name="connsiteX3" fmla="*/ 337033 w 594156"/>
                                  <a:gd name="connsiteY3" fmla="*/ 585419 h 947292"/>
                                  <a:gd name="connsiteX4" fmla="*/ 436737 w 594156"/>
                                  <a:gd name="connsiteY4" fmla="*/ 347396 h 947292"/>
                                  <a:gd name="connsiteX5" fmla="*/ 590131 w 594156"/>
                                  <a:gd name="connsiteY5" fmla="*/ 258657 h 947292"/>
                                  <a:gd name="connsiteX6" fmla="*/ 588768 w 594156"/>
                                  <a:gd name="connsiteY6" fmla="*/ 70718 h 947292"/>
                                  <a:gd name="connsiteX7" fmla="*/ 522984 w 594156"/>
                                  <a:gd name="connsiteY7" fmla="*/ 0 h 947292"/>
                                  <a:gd name="connsiteX8" fmla="*/ 522984 w 594156"/>
                                  <a:gd name="connsiteY8" fmla="*/ 0 h 947292"/>
                                  <a:gd name="connsiteX0" fmla="*/ 0 w 590726"/>
                                  <a:gd name="connsiteY0" fmla="*/ 947292 h 947292"/>
                                  <a:gd name="connsiteX1" fmla="*/ 55917 w 590726"/>
                                  <a:gd name="connsiteY1" fmla="*/ 781187 h 947292"/>
                                  <a:gd name="connsiteX2" fmla="*/ 183459 w 590726"/>
                                  <a:gd name="connsiteY2" fmla="*/ 636855 h 947292"/>
                                  <a:gd name="connsiteX3" fmla="*/ 337033 w 590726"/>
                                  <a:gd name="connsiteY3" fmla="*/ 585419 h 947292"/>
                                  <a:gd name="connsiteX4" fmla="*/ 436737 w 590726"/>
                                  <a:gd name="connsiteY4" fmla="*/ 347396 h 947292"/>
                                  <a:gd name="connsiteX5" fmla="*/ 590131 w 590726"/>
                                  <a:gd name="connsiteY5" fmla="*/ 258657 h 947292"/>
                                  <a:gd name="connsiteX6" fmla="*/ 588768 w 590726"/>
                                  <a:gd name="connsiteY6" fmla="*/ 70718 h 947292"/>
                                  <a:gd name="connsiteX7" fmla="*/ 522984 w 590726"/>
                                  <a:gd name="connsiteY7" fmla="*/ 0 h 947292"/>
                                  <a:gd name="connsiteX8" fmla="*/ 522984 w 590726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50813 h 950813"/>
                                  <a:gd name="connsiteX1" fmla="*/ 55917 w 600847"/>
                                  <a:gd name="connsiteY1" fmla="*/ 784708 h 950813"/>
                                  <a:gd name="connsiteX2" fmla="*/ 183459 w 600847"/>
                                  <a:gd name="connsiteY2" fmla="*/ 640376 h 950813"/>
                                  <a:gd name="connsiteX3" fmla="*/ 337033 w 600847"/>
                                  <a:gd name="connsiteY3" fmla="*/ 588940 h 950813"/>
                                  <a:gd name="connsiteX4" fmla="*/ 436737 w 600847"/>
                                  <a:gd name="connsiteY4" fmla="*/ 350917 h 950813"/>
                                  <a:gd name="connsiteX5" fmla="*/ 600847 w 600847"/>
                                  <a:gd name="connsiteY5" fmla="*/ 259797 h 950813"/>
                                  <a:gd name="connsiteX6" fmla="*/ 593531 w 600847"/>
                                  <a:gd name="connsiteY6" fmla="*/ 71858 h 950813"/>
                                  <a:gd name="connsiteX7" fmla="*/ 522984 w 600847"/>
                                  <a:gd name="connsiteY7" fmla="*/ 3521 h 950813"/>
                                  <a:gd name="connsiteX8" fmla="*/ 519413 w 600847"/>
                                  <a:gd name="connsiteY8" fmla="*/ 10665 h 950813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36737 w 600847"/>
                                  <a:gd name="connsiteY4" fmla="*/ 34144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36737 w 600847"/>
                                  <a:gd name="connsiteY4" fmla="*/ 34144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46262 w 600847"/>
                                  <a:gd name="connsiteY4" fmla="*/ 34025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544930"/>
                                  <a:gd name="connsiteY0" fmla="*/ 775234 h 775234"/>
                                  <a:gd name="connsiteX1" fmla="*/ 127542 w 544930"/>
                                  <a:gd name="connsiteY1" fmla="*/ 630902 h 775234"/>
                                  <a:gd name="connsiteX2" fmla="*/ 281116 w 544930"/>
                                  <a:gd name="connsiteY2" fmla="*/ 579466 h 775234"/>
                                  <a:gd name="connsiteX3" fmla="*/ 390345 w 544930"/>
                                  <a:gd name="connsiteY3" fmla="*/ 340253 h 775234"/>
                                  <a:gd name="connsiteX4" fmla="*/ 544930 w 544930"/>
                                  <a:gd name="connsiteY4" fmla="*/ 250323 h 775234"/>
                                  <a:gd name="connsiteX5" fmla="*/ 537614 w 544930"/>
                                  <a:gd name="connsiteY5" fmla="*/ 62384 h 775234"/>
                                  <a:gd name="connsiteX6" fmla="*/ 463495 w 544930"/>
                                  <a:gd name="connsiteY6" fmla="*/ 0 h 775234"/>
                                  <a:gd name="connsiteX0" fmla="*/ 0 w 417388"/>
                                  <a:gd name="connsiteY0" fmla="*/ 630902 h 630902"/>
                                  <a:gd name="connsiteX1" fmla="*/ 153574 w 417388"/>
                                  <a:gd name="connsiteY1" fmla="*/ 579466 h 630902"/>
                                  <a:gd name="connsiteX2" fmla="*/ 262803 w 417388"/>
                                  <a:gd name="connsiteY2" fmla="*/ 340253 h 630902"/>
                                  <a:gd name="connsiteX3" fmla="*/ 417388 w 417388"/>
                                  <a:gd name="connsiteY3" fmla="*/ 250323 h 630902"/>
                                  <a:gd name="connsiteX4" fmla="*/ 410072 w 417388"/>
                                  <a:gd name="connsiteY4" fmla="*/ 62384 h 630902"/>
                                  <a:gd name="connsiteX5" fmla="*/ 335953 w 417388"/>
                                  <a:gd name="connsiteY5" fmla="*/ 0 h 630902"/>
                                  <a:gd name="connsiteX0" fmla="*/ 0 w 263814"/>
                                  <a:gd name="connsiteY0" fmla="*/ 579466 h 579466"/>
                                  <a:gd name="connsiteX1" fmla="*/ 109229 w 263814"/>
                                  <a:gd name="connsiteY1" fmla="*/ 340253 h 579466"/>
                                  <a:gd name="connsiteX2" fmla="*/ 263814 w 263814"/>
                                  <a:gd name="connsiteY2" fmla="*/ 250323 h 579466"/>
                                  <a:gd name="connsiteX3" fmla="*/ 256498 w 263814"/>
                                  <a:gd name="connsiteY3" fmla="*/ 62384 h 579466"/>
                                  <a:gd name="connsiteX4" fmla="*/ 182379 w 263814"/>
                                  <a:gd name="connsiteY4" fmla="*/ 0 h 579466"/>
                                  <a:gd name="connsiteX0" fmla="*/ 0 w 154585"/>
                                  <a:gd name="connsiteY0" fmla="*/ 340253 h 340253"/>
                                  <a:gd name="connsiteX1" fmla="*/ 154585 w 154585"/>
                                  <a:gd name="connsiteY1" fmla="*/ 250323 h 340253"/>
                                  <a:gd name="connsiteX2" fmla="*/ 147269 w 154585"/>
                                  <a:gd name="connsiteY2" fmla="*/ 62384 h 340253"/>
                                  <a:gd name="connsiteX3" fmla="*/ 73150 w 154585"/>
                                  <a:gd name="connsiteY3" fmla="*/ 0 h 340253"/>
                                  <a:gd name="connsiteX0" fmla="*/ 9176 w 81435"/>
                                  <a:gd name="connsiteY0" fmla="*/ 280240 h 280240"/>
                                  <a:gd name="connsiteX1" fmla="*/ 81435 w 81435"/>
                                  <a:gd name="connsiteY1" fmla="*/ 250323 h 280240"/>
                                  <a:gd name="connsiteX2" fmla="*/ 74119 w 81435"/>
                                  <a:gd name="connsiteY2" fmla="*/ 62384 h 280240"/>
                                  <a:gd name="connsiteX3" fmla="*/ 0 w 81435"/>
                                  <a:gd name="connsiteY3" fmla="*/ 0 h 280240"/>
                                  <a:gd name="connsiteX0" fmla="*/ 9176 w 81435"/>
                                  <a:gd name="connsiteY0" fmla="*/ 280240 h 280240"/>
                                  <a:gd name="connsiteX1" fmla="*/ 81435 w 81435"/>
                                  <a:gd name="connsiteY1" fmla="*/ 250323 h 280240"/>
                                  <a:gd name="connsiteX2" fmla="*/ 74119 w 81435"/>
                                  <a:gd name="connsiteY2" fmla="*/ 62384 h 280240"/>
                                  <a:gd name="connsiteX3" fmla="*/ 0 w 81435"/>
                                  <a:gd name="connsiteY3" fmla="*/ 0 h 28024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81435" h="280240">
                                    <a:moveTo>
                                      <a:pt x="9176" y="280240"/>
                                    </a:moveTo>
                                    <a:cubicBezTo>
                                      <a:pt x="46220" y="259237"/>
                                      <a:pt x="51533" y="251787"/>
                                      <a:pt x="81435" y="250323"/>
                                    </a:cubicBezTo>
                                    <a:cubicBezTo>
                                      <a:pt x="49426" y="201234"/>
                                      <a:pt x="59711" y="106287"/>
                                      <a:pt x="74119" y="62384"/>
                                    </a:cubicBezTo>
                                    <a:cubicBezTo>
                                      <a:pt x="46854" y="30387"/>
                                      <a:pt x="25450" y="14961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7" name="Freeform 4586">
                                <a:extLst>
                                  <a:ext uri="{FF2B5EF4-FFF2-40B4-BE49-F238E27FC236}">
                                    <a16:creationId xmlns:a16="http://schemas.microsoft.com/office/drawing/2014/main" id="{22C54729-112D-2547-8CB9-07D50D3A983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405297" y="2854353"/>
                                <a:ext cx="283459" cy="364013"/>
                              </a:xfrm>
                              <a:custGeom>
                                <a:avLst/>
                                <a:gdLst>
                                  <a:gd name="connsiteX0" fmla="*/ 0 w 142875"/>
                                  <a:gd name="connsiteY0" fmla="*/ 27169 h 189094"/>
                                  <a:gd name="connsiteX1" fmla="*/ 86916 w 142875"/>
                                  <a:gd name="connsiteY1" fmla="*/ 12882 h 189094"/>
                                  <a:gd name="connsiteX2" fmla="*/ 142875 w 142875"/>
                                  <a:gd name="connsiteY2" fmla="*/ 189094 h 189094"/>
                                  <a:gd name="connsiteX0" fmla="*/ 0 w 146446"/>
                                  <a:gd name="connsiteY0" fmla="*/ 25636 h 189943"/>
                                  <a:gd name="connsiteX1" fmla="*/ 90487 w 146446"/>
                                  <a:gd name="connsiteY1" fmla="*/ 13731 h 189943"/>
                                  <a:gd name="connsiteX2" fmla="*/ 146446 w 146446"/>
                                  <a:gd name="connsiteY2" fmla="*/ 189943 h 189943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3756 h 188063"/>
                                  <a:gd name="connsiteX1" fmla="*/ 90487 w 146446"/>
                                  <a:gd name="connsiteY1" fmla="*/ 11851 h 188063"/>
                                  <a:gd name="connsiteX2" fmla="*/ 146446 w 146446"/>
                                  <a:gd name="connsiteY2" fmla="*/ 188063 h 18806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146446" h="188063">
                                    <a:moveTo>
                                      <a:pt x="0" y="23756"/>
                                    </a:moveTo>
                                    <a:cubicBezTo>
                                      <a:pt x="39887" y="11454"/>
                                      <a:pt x="66079" y="-15533"/>
                                      <a:pt x="90487" y="11851"/>
                                    </a:cubicBezTo>
                                    <a:cubicBezTo>
                                      <a:pt x="114895" y="39235"/>
                                      <a:pt x="142278" y="87256"/>
                                      <a:pt x="146446" y="188063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8" name="Freeform 4587">
                                <a:extLst>
                                  <a:ext uri="{FF2B5EF4-FFF2-40B4-BE49-F238E27FC236}">
                                    <a16:creationId xmlns:a16="http://schemas.microsoft.com/office/drawing/2014/main" id="{18CD37D0-DC42-4D46-895C-A1A9A12E52B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995130" y="2260722"/>
                                <a:ext cx="681393" cy="604579"/>
                              </a:xfrm>
                              <a:custGeom>
                                <a:avLst/>
                                <a:gdLst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22017"/>
                                  <a:gd name="connsiteX1" fmla="*/ 58421 w 440612"/>
                                  <a:gd name="connsiteY1" fmla="*/ 1014948 h 1022017"/>
                                  <a:gd name="connsiteX2" fmla="*/ 8415 w 440612"/>
                                  <a:gd name="connsiteY2" fmla="*/ 698242 h 1022017"/>
                                  <a:gd name="connsiteX3" fmla="*/ 10796 w 440612"/>
                                  <a:gd name="connsiteY3" fmla="*/ 418445 h 1022017"/>
                                  <a:gd name="connsiteX4" fmla="*/ 113190 w 440612"/>
                                  <a:gd name="connsiteY4" fmla="*/ 171985 h 1022017"/>
                                  <a:gd name="connsiteX5" fmla="*/ 348933 w 440612"/>
                                  <a:gd name="connsiteY5" fmla="*/ 7679 h 1022017"/>
                                  <a:gd name="connsiteX6" fmla="*/ 440612 w 440612"/>
                                  <a:gd name="connsiteY6" fmla="*/ 42207 h 1022017"/>
                                  <a:gd name="connsiteX0" fmla="*/ 153671 w 440612"/>
                                  <a:gd name="connsiteY0" fmla="*/ 983992 h 1022017"/>
                                  <a:gd name="connsiteX1" fmla="*/ 58421 w 440612"/>
                                  <a:gd name="connsiteY1" fmla="*/ 1014948 h 1022017"/>
                                  <a:gd name="connsiteX2" fmla="*/ 8415 w 440612"/>
                                  <a:gd name="connsiteY2" fmla="*/ 698242 h 1022017"/>
                                  <a:gd name="connsiteX3" fmla="*/ 10796 w 440612"/>
                                  <a:gd name="connsiteY3" fmla="*/ 418445 h 1022017"/>
                                  <a:gd name="connsiteX4" fmla="*/ 113190 w 440612"/>
                                  <a:gd name="connsiteY4" fmla="*/ 171985 h 1022017"/>
                                  <a:gd name="connsiteX5" fmla="*/ 348933 w 440612"/>
                                  <a:gd name="connsiteY5" fmla="*/ 7679 h 1022017"/>
                                  <a:gd name="connsiteX6" fmla="*/ 440612 w 440612"/>
                                  <a:gd name="connsiteY6" fmla="*/ 42207 h 1022017"/>
                                  <a:gd name="connsiteX0" fmla="*/ 151205 w 438146"/>
                                  <a:gd name="connsiteY0" fmla="*/ 983992 h 1022017"/>
                                  <a:gd name="connsiteX1" fmla="*/ 55955 w 438146"/>
                                  <a:gd name="connsiteY1" fmla="*/ 1014948 h 1022017"/>
                                  <a:gd name="connsiteX2" fmla="*/ 5949 w 438146"/>
                                  <a:gd name="connsiteY2" fmla="*/ 698242 h 1022017"/>
                                  <a:gd name="connsiteX3" fmla="*/ 8330 w 438146"/>
                                  <a:gd name="connsiteY3" fmla="*/ 418445 h 1022017"/>
                                  <a:gd name="connsiteX4" fmla="*/ 110724 w 438146"/>
                                  <a:gd name="connsiteY4" fmla="*/ 171985 h 1022017"/>
                                  <a:gd name="connsiteX5" fmla="*/ 346467 w 438146"/>
                                  <a:gd name="connsiteY5" fmla="*/ 7679 h 1022017"/>
                                  <a:gd name="connsiteX6" fmla="*/ 438146 w 438146"/>
                                  <a:gd name="connsiteY6" fmla="*/ 42207 h 1022017"/>
                                  <a:gd name="connsiteX0" fmla="*/ 157536 w 444477"/>
                                  <a:gd name="connsiteY0" fmla="*/ 983992 h 1022017"/>
                                  <a:gd name="connsiteX1" fmla="*/ 62286 w 444477"/>
                                  <a:gd name="connsiteY1" fmla="*/ 1014948 h 1022017"/>
                                  <a:gd name="connsiteX2" fmla="*/ 12280 w 444477"/>
                                  <a:gd name="connsiteY2" fmla="*/ 698242 h 1022017"/>
                                  <a:gd name="connsiteX3" fmla="*/ 14661 w 444477"/>
                                  <a:gd name="connsiteY3" fmla="*/ 418445 h 1022017"/>
                                  <a:gd name="connsiteX4" fmla="*/ 117055 w 444477"/>
                                  <a:gd name="connsiteY4" fmla="*/ 171985 h 1022017"/>
                                  <a:gd name="connsiteX5" fmla="*/ 352798 w 444477"/>
                                  <a:gd name="connsiteY5" fmla="*/ 7679 h 1022017"/>
                                  <a:gd name="connsiteX6" fmla="*/ 444477 w 444477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76313 h 1014338"/>
                                  <a:gd name="connsiteX1" fmla="*/ 53173 w 435364"/>
                                  <a:gd name="connsiteY1" fmla="*/ 1007269 h 1014338"/>
                                  <a:gd name="connsiteX2" fmla="*/ 3167 w 435364"/>
                                  <a:gd name="connsiteY2" fmla="*/ 690563 h 1014338"/>
                                  <a:gd name="connsiteX3" fmla="*/ 22217 w 435364"/>
                                  <a:gd name="connsiteY3" fmla="*/ 383382 h 1014338"/>
                                  <a:gd name="connsiteX4" fmla="*/ 107942 w 435364"/>
                                  <a:gd name="connsiteY4" fmla="*/ 164306 h 1014338"/>
                                  <a:gd name="connsiteX5" fmla="*/ 343685 w 435364"/>
                                  <a:gd name="connsiteY5" fmla="*/ 0 h 1014338"/>
                                  <a:gd name="connsiteX6" fmla="*/ 435364 w 435364"/>
                                  <a:gd name="connsiteY6" fmla="*/ 34528 h 1014338"/>
                                  <a:gd name="connsiteX0" fmla="*/ 148423 w 435364"/>
                                  <a:gd name="connsiteY0" fmla="*/ 976313 h 1014338"/>
                                  <a:gd name="connsiteX1" fmla="*/ 53173 w 435364"/>
                                  <a:gd name="connsiteY1" fmla="*/ 1007269 h 1014338"/>
                                  <a:gd name="connsiteX2" fmla="*/ 3167 w 435364"/>
                                  <a:gd name="connsiteY2" fmla="*/ 690563 h 1014338"/>
                                  <a:gd name="connsiteX3" fmla="*/ 22217 w 435364"/>
                                  <a:gd name="connsiteY3" fmla="*/ 383382 h 1014338"/>
                                  <a:gd name="connsiteX4" fmla="*/ 107942 w 435364"/>
                                  <a:gd name="connsiteY4" fmla="*/ 164306 h 1014338"/>
                                  <a:gd name="connsiteX5" fmla="*/ 343685 w 435364"/>
                                  <a:gd name="connsiteY5" fmla="*/ 0 h 1014338"/>
                                  <a:gd name="connsiteX6" fmla="*/ 435364 w 435364"/>
                                  <a:gd name="connsiteY6" fmla="*/ 34528 h 1014338"/>
                                  <a:gd name="connsiteX0" fmla="*/ 53173 w 435364"/>
                                  <a:gd name="connsiteY0" fmla="*/ 1007269 h 1007269"/>
                                  <a:gd name="connsiteX1" fmla="*/ 3167 w 435364"/>
                                  <a:gd name="connsiteY1" fmla="*/ 690563 h 1007269"/>
                                  <a:gd name="connsiteX2" fmla="*/ 22217 w 435364"/>
                                  <a:gd name="connsiteY2" fmla="*/ 383382 h 1007269"/>
                                  <a:gd name="connsiteX3" fmla="*/ 107942 w 435364"/>
                                  <a:gd name="connsiteY3" fmla="*/ 164306 h 1007269"/>
                                  <a:gd name="connsiteX4" fmla="*/ 343685 w 435364"/>
                                  <a:gd name="connsiteY4" fmla="*/ 0 h 1007269"/>
                                  <a:gd name="connsiteX5" fmla="*/ 435364 w 435364"/>
                                  <a:gd name="connsiteY5" fmla="*/ 34528 h 1007269"/>
                                  <a:gd name="connsiteX0" fmla="*/ 3167 w 435364"/>
                                  <a:gd name="connsiteY0" fmla="*/ 690563 h 690563"/>
                                  <a:gd name="connsiteX1" fmla="*/ 22217 w 435364"/>
                                  <a:gd name="connsiteY1" fmla="*/ 383382 h 690563"/>
                                  <a:gd name="connsiteX2" fmla="*/ 107942 w 435364"/>
                                  <a:gd name="connsiteY2" fmla="*/ 164306 h 690563"/>
                                  <a:gd name="connsiteX3" fmla="*/ 343685 w 435364"/>
                                  <a:gd name="connsiteY3" fmla="*/ 0 h 690563"/>
                                  <a:gd name="connsiteX4" fmla="*/ 435364 w 435364"/>
                                  <a:gd name="connsiteY4" fmla="*/ 34528 h 690563"/>
                                  <a:gd name="connsiteX0" fmla="*/ 0 w 413147"/>
                                  <a:gd name="connsiteY0" fmla="*/ 383382 h 383382"/>
                                  <a:gd name="connsiteX1" fmla="*/ 85725 w 413147"/>
                                  <a:gd name="connsiteY1" fmla="*/ 164306 h 383382"/>
                                  <a:gd name="connsiteX2" fmla="*/ 321468 w 413147"/>
                                  <a:gd name="connsiteY2" fmla="*/ 0 h 383382"/>
                                  <a:gd name="connsiteX3" fmla="*/ 413147 w 413147"/>
                                  <a:gd name="connsiteY3" fmla="*/ 34528 h 383382"/>
                                  <a:gd name="connsiteX0" fmla="*/ 0 w 413147"/>
                                  <a:gd name="connsiteY0" fmla="*/ 383382 h 383382"/>
                                  <a:gd name="connsiteX1" fmla="*/ 61113 w 413147"/>
                                  <a:gd name="connsiteY1" fmla="*/ 264340 h 383382"/>
                                  <a:gd name="connsiteX2" fmla="*/ 85725 w 413147"/>
                                  <a:gd name="connsiteY2" fmla="*/ 164306 h 383382"/>
                                  <a:gd name="connsiteX3" fmla="*/ 321468 w 413147"/>
                                  <a:gd name="connsiteY3" fmla="*/ 0 h 383382"/>
                                  <a:gd name="connsiteX4" fmla="*/ 413147 w 413147"/>
                                  <a:gd name="connsiteY4" fmla="*/ 34528 h 383382"/>
                                  <a:gd name="connsiteX0" fmla="*/ 63512 w 353634"/>
                                  <a:gd name="connsiteY0" fmla="*/ 452276 h 452276"/>
                                  <a:gd name="connsiteX1" fmla="*/ 1600 w 353634"/>
                                  <a:gd name="connsiteY1" fmla="*/ 264340 h 452276"/>
                                  <a:gd name="connsiteX2" fmla="*/ 26212 w 353634"/>
                                  <a:gd name="connsiteY2" fmla="*/ 164306 h 452276"/>
                                  <a:gd name="connsiteX3" fmla="*/ 261955 w 353634"/>
                                  <a:gd name="connsiteY3" fmla="*/ 0 h 452276"/>
                                  <a:gd name="connsiteX4" fmla="*/ 353634 w 353634"/>
                                  <a:gd name="connsiteY4" fmla="*/ 34528 h 452276"/>
                                  <a:gd name="connsiteX0" fmla="*/ 139077 w 352924"/>
                                  <a:gd name="connsiteY0" fmla="*/ 287423 h 287423"/>
                                  <a:gd name="connsiteX1" fmla="*/ 890 w 352924"/>
                                  <a:gd name="connsiteY1" fmla="*/ 264340 h 287423"/>
                                  <a:gd name="connsiteX2" fmla="*/ 25502 w 352924"/>
                                  <a:gd name="connsiteY2" fmla="*/ 164306 h 287423"/>
                                  <a:gd name="connsiteX3" fmla="*/ 261245 w 352924"/>
                                  <a:gd name="connsiteY3" fmla="*/ 0 h 287423"/>
                                  <a:gd name="connsiteX4" fmla="*/ 352924 w 352924"/>
                                  <a:gd name="connsiteY4" fmla="*/ 34528 h 287423"/>
                                  <a:gd name="connsiteX0" fmla="*/ 139681 w 353528"/>
                                  <a:gd name="connsiteY0" fmla="*/ 287423 h 287423"/>
                                  <a:gd name="connsiteX1" fmla="*/ 1494 w 353528"/>
                                  <a:gd name="connsiteY1" fmla="*/ 264340 h 287423"/>
                                  <a:gd name="connsiteX2" fmla="*/ 26106 w 353528"/>
                                  <a:gd name="connsiteY2" fmla="*/ 164306 h 287423"/>
                                  <a:gd name="connsiteX3" fmla="*/ 261849 w 353528"/>
                                  <a:gd name="connsiteY3" fmla="*/ 0 h 287423"/>
                                  <a:gd name="connsiteX4" fmla="*/ 353528 w 353528"/>
                                  <a:gd name="connsiteY4" fmla="*/ 34528 h 287423"/>
                                  <a:gd name="connsiteX0" fmla="*/ 139681 w 353528"/>
                                  <a:gd name="connsiteY0" fmla="*/ 326791 h 326791"/>
                                  <a:gd name="connsiteX1" fmla="*/ 1494 w 353528"/>
                                  <a:gd name="connsiteY1" fmla="*/ 264340 h 326791"/>
                                  <a:gd name="connsiteX2" fmla="*/ 26106 w 353528"/>
                                  <a:gd name="connsiteY2" fmla="*/ 164306 h 326791"/>
                                  <a:gd name="connsiteX3" fmla="*/ 261849 w 353528"/>
                                  <a:gd name="connsiteY3" fmla="*/ 0 h 326791"/>
                                  <a:gd name="connsiteX4" fmla="*/ 353528 w 353528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24612 w 352034"/>
                                  <a:gd name="connsiteY2" fmla="*/ 164306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24612 w 352034"/>
                                  <a:gd name="connsiteY2" fmla="*/ 164306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45757 w 359604"/>
                                  <a:gd name="connsiteY0" fmla="*/ 326791 h 326791"/>
                                  <a:gd name="connsiteX1" fmla="*/ 7570 w 359604"/>
                                  <a:gd name="connsiteY1" fmla="*/ 264340 h 326791"/>
                                  <a:gd name="connsiteX2" fmla="*/ 19102 w 359604"/>
                                  <a:gd name="connsiteY2" fmla="*/ 168153 h 326791"/>
                                  <a:gd name="connsiteX3" fmla="*/ 267925 w 359604"/>
                                  <a:gd name="connsiteY3" fmla="*/ 0 h 326791"/>
                                  <a:gd name="connsiteX4" fmla="*/ 359604 w 35960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0505 w 352034"/>
                                  <a:gd name="connsiteY2" fmla="*/ 182531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191359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352034" h="335619">
                                    <a:moveTo>
                                      <a:pt x="138187" y="335619"/>
                                    </a:moveTo>
                                    <a:cubicBezTo>
                                      <a:pt x="77018" y="303477"/>
                                      <a:pt x="49574" y="273519"/>
                                      <a:pt x="0" y="273168"/>
                                    </a:cubicBezTo>
                                    <a:cubicBezTo>
                                      <a:pt x="14287" y="236655"/>
                                      <a:pt x="9431" y="241065"/>
                                      <a:pt x="10505" y="202394"/>
                                    </a:cubicBezTo>
                                    <a:cubicBezTo>
                                      <a:pt x="110489" y="151322"/>
                                      <a:pt x="194797" y="136206"/>
                                      <a:pt x="244950" y="0"/>
                                    </a:cubicBezTo>
                                    <a:cubicBezTo>
                                      <a:pt x="289995" y="21233"/>
                                      <a:pt x="326336" y="29565"/>
                                      <a:pt x="352034" y="43356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9" name="Freeform 4588">
                                <a:extLst>
                                  <a:ext uri="{FF2B5EF4-FFF2-40B4-BE49-F238E27FC236}">
                                    <a16:creationId xmlns:a16="http://schemas.microsoft.com/office/drawing/2014/main" id="{F9ECABE8-1CB5-0B4B-977C-0CECF0AFFFA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402102" y="1091339"/>
                                <a:ext cx="288169" cy="1215179"/>
                              </a:xfrm>
                              <a:custGeom>
                                <a:avLst/>
                                <a:gdLst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6" fmla="*/ 38100 w 139067"/>
                                  <a:gd name="connsiteY6" fmla="*/ 15620 h 744743"/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38100 w 139067"/>
                                  <a:gd name="connsiteY5" fmla="*/ 5953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41672 w 139067"/>
                                  <a:gd name="connsiteY5" fmla="*/ 80963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65484 w 139067"/>
                                  <a:gd name="connsiteY5" fmla="*/ 107157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15478 w 139067"/>
                                  <a:gd name="connsiteY5" fmla="*/ 72629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8334 w 139067"/>
                                  <a:gd name="connsiteY5" fmla="*/ 10239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34528 w 139067"/>
                                  <a:gd name="connsiteY5" fmla="*/ 8453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8574 w 139067"/>
                                  <a:gd name="connsiteY5" fmla="*/ 714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8574 w 139067"/>
                                  <a:gd name="connsiteY5" fmla="*/ 714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9765 w 139067"/>
                                  <a:gd name="connsiteY5" fmla="*/ 8336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0" fmla="*/ 0 w 138916"/>
                                  <a:gd name="connsiteY0" fmla="*/ 680314 h 723176"/>
                                  <a:gd name="connsiteX1" fmla="*/ 69056 w 138916"/>
                                  <a:gd name="connsiteY1" fmla="*/ 723176 h 723176"/>
                                  <a:gd name="connsiteX2" fmla="*/ 129778 w 138916"/>
                                  <a:gd name="connsiteY2" fmla="*/ 499339 h 723176"/>
                                  <a:gd name="connsiteX3" fmla="*/ 133350 w 138916"/>
                                  <a:gd name="connsiteY3" fmla="*/ 154057 h 723176"/>
                                  <a:gd name="connsiteX4" fmla="*/ 78374 w 138916"/>
                                  <a:gd name="connsiteY4" fmla="*/ 0 h 723176"/>
                                  <a:gd name="connsiteX0" fmla="*/ 0 w 138916"/>
                                  <a:gd name="connsiteY0" fmla="*/ 526257 h 569119"/>
                                  <a:gd name="connsiteX1" fmla="*/ 69056 w 138916"/>
                                  <a:gd name="connsiteY1" fmla="*/ 569119 h 569119"/>
                                  <a:gd name="connsiteX2" fmla="*/ 129778 w 138916"/>
                                  <a:gd name="connsiteY2" fmla="*/ 345282 h 569119"/>
                                  <a:gd name="connsiteX3" fmla="*/ 133350 w 138916"/>
                                  <a:gd name="connsiteY3" fmla="*/ 0 h 569119"/>
                                  <a:gd name="connsiteX0" fmla="*/ 0 w 150530"/>
                                  <a:gd name="connsiteY0" fmla="*/ 584946 h 627808"/>
                                  <a:gd name="connsiteX1" fmla="*/ 69056 w 150530"/>
                                  <a:gd name="connsiteY1" fmla="*/ 627808 h 627808"/>
                                  <a:gd name="connsiteX2" fmla="*/ 129778 w 150530"/>
                                  <a:gd name="connsiteY2" fmla="*/ 403971 h 627808"/>
                                  <a:gd name="connsiteX3" fmla="*/ 147841 w 150530"/>
                                  <a:gd name="connsiteY3" fmla="*/ 0 h 627808"/>
                                  <a:gd name="connsiteX0" fmla="*/ 0 w 148879"/>
                                  <a:gd name="connsiteY0" fmla="*/ 584946 h 627808"/>
                                  <a:gd name="connsiteX1" fmla="*/ 69056 w 148879"/>
                                  <a:gd name="connsiteY1" fmla="*/ 627808 h 627808"/>
                                  <a:gd name="connsiteX2" fmla="*/ 129778 w 148879"/>
                                  <a:gd name="connsiteY2" fmla="*/ 403971 h 627808"/>
                                  <a:gd name="connsiteX3" fmla="*/ 147841 w 148879"/>
                                  <a:gd name="connsiteY3" fmla="*/ 0 h 627808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148879" h="627808">
                                    <a:moveTo>
                                      <a:pt x="0" y="584946"/>
                                    </a:moveTo>
                                    <a:cubicBezTo>
                                      <a:pt x="24904" y="607171"/>
                                      <a:pt x="46236" y="613917"/>
                                      <a:pt x="69056" y="627808"/>
                                    </a:cubicBezTo>
                                    <a:cubicBezTo>
                                      <a:pt x="118070" y="566690"/>
                                      <a:pt x="116647" y="508606"/>
                                      <a:pt x="129778" y="403971"/>
                                    </a:cubicBezTo>
                                    <a:cubicBezTo>
                                      <a:pt x="142909" y="299336"/>
                                      <a:pt x="152060" y="81774"/>
                                      <a:pt x="147841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0" name="Freeform 4589">
                                <a:extLst>
                                  <a:ext uri="{FF2B5EF4-FFF2-40B4-BE49-F238E27FC236}">
                                    <a16:creationId xmlns:a16="http://schemas.microsoft.com/office/drawing/2014/main" id="{B8C7E2A6-5D91-5043-8180-03B17CA98D0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823436" y="1063148"/>
                                <a:ext cx="280395" cy="1219575"/>
                              </a:xfrm>
                              <a:custGeom>
                                <a:avLst/>
                                <a:gdLst>
                                  <a:gd name="connsiteX0" fmla="*/ 131400 w 143718"/>
                                  <a:gd name="connsiteY0" fmla="*/ 52221 h 715061"/>
                                  <a:gd name="connsiteX1" fmla="*/ 33769 w 143718"/>
                                  <a:gd name="connsiteY1" fmla="*/ 31981 h 715061"/>
                                  <a:gd name="connsiteX2" fmla="*/ 431 w 143718"/>
                                  <a:gd name="connsiteY2" fmla="*/ 427268 h 715061"/>
                                  <a:gd name="connsiteX3" fmla="*/ 52819 w 143718"/>
                                  <a:gd name="connsiteY3" fmla="*/ 703493 h 715061"/>
                                  <a:gd name="connsiteX4" fmla="*/ 143306 w 143718"/>
                                  <a:gd name="connsiteY4" fmla="*/ 651106 h 715061"/>
                                  <a:gd name="connsiteX5" fmla="*/ 13528 w 143718"/>
                                  <a:gd name="connsiteY5" fmla="*/ 540378 h 715061"/>
                                  <a:gd name="connsiteX6" fmla="*/ 17100 w 143718"/>
                                  <a:gd name="connsiteY6" fmla="*/ 537996 h 715061"/>
                                  <a:gd name="connsiteX7" fmla="*/ 95681 w 143718"/>
                                  <a:gd name="connsiteY7" fmla="*/ 421315 h 715061"/>
                                  <a:gd name="connsiteX0" fmla="*/ 131400 w 143718"/>
                                  <a:gd name="connsiteY0" fmla="*/ 52221 h 715061"/>
                                  <a:gd name="connsiteX1" fmla="*/ 33769 w 143718"/>
                                  <a:gd name="connsiteY1" fmla="*/ 31981 h 715061"/>
                                  <a:gd name="connsiteX2" fmla="*/ 431 w 143718"/>
                                  <a:gd name="connsiteY2" fmla="*/ 427268 h 715061"/>
                                  <a:gd name="connsiteX3" fmla="*/ 52819 w 143718"/>
                                  <a:gd name="connsiteY3" fmla="*/ 703493 h 715061"/>
                                  <a:gd name="connsiteX4" fmla="*/ 143306 w 143718"/>
                                  <a:gd name="connsiteY4" fmla="*/ 651106 h 715061"/>
                                  <a:gd name="connsiteX5" fmla="*/ 13528 w 143718"/>
                                  <a:gd name="connsiteY5" fmla="*/ 540378 h 715061"/>
                                  <a:gd name="connsiteX6" fmla="*/ 17100 w 143718"/>
                                  <a:gd name="connsiteY6" fmla="*/ 537996 h 715061"/>
                                  <a:gd name="connsiteX0" fmla="*/ 131400 w 143718"/>
                                  <a:gd name="connsiteY0" fmla="*/ 46782 h 709622"/>
                                  <a:gd name="connsiteX1" fmla="*/ 33769 w 143718"/>
                                  <a:gd name="connsiteY1" fmla="*/ 26542 h 709622"/>
                                  <a:gd name="connsiteX2" fmla="*/ 431 w 143718"/>
                                  <a:gd name="connsiteY2" fmla="*/ 421829 h 709622"/>
                                  <a:gd name="connsiteX3" fmla="*/ 52819 w 143718"/>
                                  <a:gd name="connsiteY3" fmla="*/ 698054 h 709622"/>
                                  <a:gd name="connsiteX4" fmla="*/ 143306 w 143718"/>
                                  <a:gd name="connsiteY4" fmla="*/ 645667 h 709622"/>
                                  <a:gd name="connsiteX5" fmla="*/ 13528 w 143718"/>
                                  <a:gd name="connsiteY5" fmla="*/ 534939 h 709622"/>
                                  <a:gd name="connsiteX6" fmla="*/ 17100 w 143718"/>
                                  <a:gd name="connsiteY6" fmla="*/ 532557 h 709622"/>
                                  <a:gd name="connsiteX0" fmla="*/ 133440 w 145758"/>
                                  <a:gd name="connsiteY0" fmla="*/ 32915 h 695755"/>
                                  <a:gd name="connsiteX1" fmla="*/ 21521 w 145758"/>
                                  <a:gd name="connsiteY1" fmla="*/ 31725 h 695755"/>
                                  <a:gd name="connsiteX2" fmla="*/ 2471 w 145758"/>
                                  <a:gd name="connsiteY2" fmla="*/ 407962 h 695755"/>
                                  <a:gd name="connsiteX3" fmla="*/ 54859 w 145758"/>
                                  <a:gd name="connsiteY3" fmla="*/ 684187 h 695755"/>
                                  <a:gd name="connsiteX4" fmla="*/ 145346 w 145758"/>
                                  <a:gd name="connsiteY4" fmla="*/ 631800 h 695755"/>
                                  <a:gd name="connsiteX5" fmla="*/ 15568 w 145758"/>
                                  <a:gd name="connsiteY5" fmla="*/ 521072 h 695755"/>
                                  <a:gd name="connsiteX6" fmla="*/ 19140 w 145758"/>
                                  <a:gd name="connsiteY6" fmla="*/ 518690 h 695755"/>
                                  <a:gd name="connsiteX0" fmla="*/ 133440 w 145848"/>
                                  <a:gd name="connsiteY0" fmla="*/ 32915 h 695278"/>
                                  <a:gd name="connsiteX1" fmla="*/ 21521 w 145848"/>
                                  <a:gd name="connsiteY1" fmla="*/ 31725 h 695278"/>
                                  <a:gd name="connsiteX2" fmla="*/ 2471 w 145848"/>
                                  <a:gd name="connsiteY2" fmla="*/ 407962 h 695278"/>
                                  <a:gd name="connsiteX3" fmla="*/ 54859 w 145848"/>
                                  <a:gd name="connsiteY3" fmla="*/ 684187 h 695278"/>
                                  <a:gd name="connsiteX4" fmla="*/ 145346 w 145848"/>
                                  <a:gd name="connsiteY4" fmla="*/ 631800 h 695278"/>
                                  <a:gd name="connsiteX5" fmla="*/ 15568 w 145848"/>
                                  <a:gd name="connsiteY5" fmla="*/ 521072 h 695278"/>
                                  <a:gd name="connsiteX6" fmla="*/ 19140 w 145848"/>
                                  <a:gd name="connsiteY6" fmla="*/ 518690 h 695278"/>
                                  <a:gd name="connsiteX0" fmla="*/ 133440 w 144572"/>
                                  <a:gd name="connsiteY0" fmla="*/ 32915 h 693888"/>
                                  <a:gd name="connsiteX1" fmla="*/ 21521 w 144572"/>
                                  <a:gd name="connsiteY1" fmla="*/ 31725 h 693888"/>
                                  <a:gd name="connsiteX2" fmla="*/ 2471 w 144572"/>
                                  <a:gd name="connsiteY2" fmla="*/ 407962 h 693888"/>
                                  <a:gd name="connsiteX3" fmla="*/ 54859 w 144572"/>
                                  <a:gd name="connsiteY3" fmla="*/ 684187 h 693888"/>
                                  <a:gd name="connsiteX4" fmla="*/ 144155 w 144572"/>
                                  <a:gd name="connsiteY4" fmla="*/ 621085 h 693888"/>
                                  <a:gd name="connsiteX5" fmla="*/ 15568 w 144572"/>
                                  <a:gd name="connsiteY5" fmla="*/ 521072 h 693888"/>
                                  <a:gd name="connsiteX6" fmla="*/ 19140 w 144572"/>
                                  <a:gd name="connsiteY6" fmla="*/ 518690 h 693888"/>
                                  <a:gd name="connsiteX0" fmla="*/ 133440 w 144647"/>
                                  <a:gd name="connsiteY0" fmla="*/ 32915 h 694790"/>
                                  <a:gd name="connsiteX1" fmla="*/ 21521 w 144647"/>
                                  <a:gd name="connsiteY1" fmla="*/ 31725 h 694790"/>
                                  <a:gd name="connsiteX2" fmla="*/ 2471 w 144647"/>
                                  <a:gd name="connsiteY2" fmla="*/ 407962 h 694790"/>
                                  <a:gd name="connsiteX3" fmla="*/ 54859 w 144647"/>
                                  <a:gd name="connsiteY3" fmla="*/ 684187 h 694790"/>
                                  <a:gd name="connsiteX4" fmla="*/ 144155 w 144647"/>
                                  <a:gd name="connsiteY4" fmla="*/ 621085 h 694790"/>
                                  <a:gd name="connsiteX5" fmla="*/ 15568 w 144647"/>
                                  <a:gd name="connsiteY5" fmla="*/ 521072 h 694790"/>
                                  <a:gd name="connsiteX6" fmla="*/ 19140 w 144647"/>
                                  <a:gd name="connsiteY6" fmla="*/ 518690 h 694790"/>
                                  <a:gd name="connsiteX0" fmla="*/ 133440 w 144647"/>
                                  <a:gd name="connsiteY0" fmla="*/ 32915 h 694790"/>
                                  <a:gd name="connsiteX1" fmla="*/ 21521 w 144647"/>
                                  <a:gd name="connsiteY1" fmla="*/ 31725 h 694790"/>
                                  <a:gd name="connsiteX2" fmla="*/ 2471 w 144647"/>
                                  <a:gd name="connsiteY2" fmla="*/ 407962 h 694790"/>
                                  <a:gd name="connsiteX3" fmla="*/ 54859 w 144647"/>
                                  <a:gd name="connsiteY3" fmla="*/ 684187 h 694790"/>
                                  <a:gd name="connsiteX4" fmla="*/ 144155 w 144647"/>
                                  <a:gd name="connsiteY4" fmla="*/ 621085 h 694790"/>
                                  <a:gd name="connsiteX5" fmla="*/ 15568 w 144647"/>
                                  <a:gd name="connsiteY5" fmla="*/ 521072 h 694790"/>
                                  <a:gd name="connsiteX0" fmla="*/ 133440 w 144428"/>
                                  <a:gd name="connsiteY0" fmla="*/ 32915 h 694716"/>
                                  <a:gd name="connsiteX1" fmla="*/ 21521 w 144428"/>
                                  <a:gd name="connsiteY1" fmla="*/ 31725 h 694716"/>
                                  <a:gd name="connsiteX2" fmla="*/ 2471 w 144428"/>
                                  <a:gd name="connsiteY2" fmla="*/ 407962 h 694716"/>
                                  <a:gd name="connsiteX3" fmla="*/ 54859 w 144428"/>
                                  <a:gd name="connsiteY3" fmla="*/ 684187 h 694716"/>
                                  <a:gd name="connsiteX4" fmla="*/ 144155 w 144428"/>
                                  <a:gd name="connsiteY4" fmla="*/ 621085 h 694716"/>
                                  <a:gd name="connsiteX5" fmla="*/ 26284 w 144428"/>
                                  <a:gd name="connsiteY5" fmla="*/ 525834 h 694716"/>
                                  <a:gd name="connsiteX0" fmla="*/ 133440 w 144428"/>
                                  <a:gd name="connsiteY0" fmla="*/ 32915 h 694716"/>
                                  <a:gd name="connsiteX1" fmla="*/ 21521 w 144428"/>
                                  <a:gd name="connsiteY1" fmla="*/ 31725 h 694716"/>
                                  <a:gd name="connsiteX2" fmla="*/ 2471 w 144428"/>
                                  <a:gd name="connsiteY2" fmla="*/ 407962 h 694716"/>
                                  <a:gd name="connsiteX3" fmla="*/ 54859 w 144428"/>
                                  <a:gd name="connsiteY3" fmla="*/ 684187 h 694716"/>
                                  <a:gd name="connsiteX4" fmla="*/ 144155 w 144428"/>
                                  <a:gd name="connsiteY4" fmla="*/ 621085 h 694716"/>
                                  <a:gd name="connsiteX5" fmla="*/ 26284 w 144428"/>
                                  <a:gd name="connsiteY5" fmla="*/ 525834 h 694716"/>
                                  <a:gd name="connsiteX0" fmla="*/ 133440 w 147279"/>
                                  <a:gd name="connsiteY0" fmla="*/ 32915 h 695794"/>
                                  <a:gd name="connsiteX1" fmla="*/ 21521 w 147279"/>
                                  <a:gd name="connsiteY1" fmla="*/ 31725 h 695794"/>
                                  <a:gd name="connsiteX2" fmla="*/ 2471 w 147279"/>
                                  <a:gd name="connsiteY2" fmla="*/ 407962 h 695794"/>
                                  <a:gd name="connsiteX3" fmla="*/ 54859 w 147279"/>
                                  <a:gd name="connsiteY3" fmla="*/ 684187 h 695794"/>
                                  <a:gd name="connsiteX4" fmla="*/ 144155 w 147279"/>
                                  <a:gd name="connsiteY4" fmla="*/ 621085 h 695794"/>
                                  <a:gd name="connsiteX5" fmla="*/ 26284 w 147279"/>
                                  <a:gd name="connsiteY5" fmla="*/ 525834 h 695794"/>
                                  <a:gd name="connsiteX0" fmla="*/ 132837 w 143677"/>
                                  <a:gd name="connsiteY0" fmla="*/ 32915 h 684991"/>
                                  <a:gd name="connsiteX1" fmla="*/ 20918 w 143677"/>
                                  <a:gd name="connsiteY1" fmla="*/ 31725 h 684991"/>
                                  <a:gd name="connsiteX2" fmla="*/ 1868 w 143677"/>
                                  <a:gd name="connsiteY2" fmla="*/ 407962 h 684991"/>
                                  <a:gd name="connsiteX3" fmla="*/ 45922 w 143677"/>
                                  <a:gd name="connsiteY3" fmla="*/ 673472 h 684991"/>
                                  <a:gd name="connsiteX4" fmla="*/ 143552 w 143677"/>
                                  <a:gd name="connsiteY4" fmla="*/ 621085 h 684991"/>
                                  <a:gd name="connsiteX5" fmla="*/ 25681 w 143677"/>
                                  <a:gd name="connsiteY5" fmla="*/ 525834 h 684991"/>
                                  <a:gd name="connsiteX0" fmla="*/ 20918 w 143677"/>
                                  <a:gd name="connsiteY0" fmla="*/ 0 h 653266"/>
                                  <a:gd name="connsiteX1" fmla="*/ 1868 w 143677"/>
                                  <a:gd name="connsiteY1" fmla="*/ 376237 h 653266"/>
                                  <a:gd name="connsiteX2" fmla="*/ 45922 w 143677"/>
                                  <a:gd name="connsiteY2" fmla="*/ 641747 h 653266"/>
                                  <a:gd name="connsiteX3" fmla="*/ 143552 w 143677"/>
                                  <a:gd name="connsiteY3" fmla="*/ 589360 h 653266"/>
                                  <a:gd name="connsiteX4" fmla="*/ 25681 w 143677"/>
                                  <a:gd name="connsiteY4" fmla="*/ 494109 h 653266"/>
                                  <a:gd name="connsiteX0" fmla="*/ 12536 w 151235"/>
                                  <a:gd name="connsiteY0" fmla="*/ 0 h 630080"/>
                                  <a:gd name="connsiteX1" fmla="*/ 9426 w 151235"/>
                                  <a:gd name="connsiteY1" fmla="*/ 353051 h 630080"/>
                                  <a:gd name="connsiteX2" fmla="*/ 53480 w 151235"/>
                                  <a:gd name="connsiteY2" fmla="*/ 618561 h 630080"/>
                                  <a:gd name="connsiteX3" fmla="*/ 151110 w 151235"/>
                                  <a:gd name="connsiteY3" fmla="*/ 566174 h 630080"/>
                                  <a:gd name="connsiteX4" fmla="*/ 33239 w 151235"/>
                                  <a:gd name="connsiteY4" fmla="*/ 470923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6867 w 144863"/>
                                  <a:gd name="connsiteY4" fmla="*/ 470923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7894 w 144863"/>
                                  <a:gd name="connsiteY4" fmla="*/ 484274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7894 w 144863"/>
                                  <a:gd name="connsiteY4" fmla="*/ 484274 h 63008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144863" h="630080">
                                    <a:moveTo>
                                      <a:pt x="6164" y="0"/>
                                    </a:moveTo>
                                    <a:cubicBezTo>
                                      <a:pt x="2450" y="70478"/>
                                      <a:pt x="-3770" y="249958"/>
                                      <a:pt x="3054" y="353051"/>
                                    </a:cubicBezTo>
                                    <a:cubicBezTo>
                                      <a:pt x="9878" y="456144"/>
                                      <a:pt x="11588" y="580660"/>
                                      <a:pt x="47108" y="618561"/>
                                    </a:cubicBezTo>
                                    <a:cubicBezTo>
                                      <a:pt x="82628" y="656462"/>
                                      <a:pt x="148111" y="590780"/>
                                      <a:pt x="144738" y="566174"/>
                                    </a:cubicBezTo>
                                    <a:cubicBezTo>
                                      <a:pt x="141365" y="541568"/>
                                      <a:pt x="72097" y="509675"/>
                                      <a:pt x="27894" y="484274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1" name="Freeform 4590">
                                <a:extLst>
                                  <a:ext uri="{FF2B5EF4-FFF2-40B4-BE49-F238E27FC236}">
                                    <a16:creationId xmlns:a16="http://schemas.microsoft.com/office/drawing/2014/main" id="{B10CF9EC-19C3-7249-B6FE-2A70DAE8474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 rot="1103953">
                                <a:off x="11072246" y="2226846"/>
                                <a:ext cx="137510" cy="175488"/>
                              </a:xfrm>
                              <a:custGeom>
                                <a:avLst/>
                                <a:gdLst>
                                  <a:gd name="connsiteX0" fmla="*/ 498 w 88512"/>
                                  <a:gd name="connsiteY0" fmla="*/ 82790 h 83454"/>
                                  <a:gd name="connsiteX1" fmla="*/ 53566 w 88512"/>
                                  <a:gd name="connsiteY1" fmla="*/ 1147 h 83454"/>
                                  <a:gd name="connsiteX2" fmla="*/ 87584 w 88512"/>
                                  <a:gd name="connsiteY2" fmla="*/ 37887 h 83454"/>
                                  <a:gd name="connsiteX3" fmla="*/ 498 w 88512"/>
                                  <a:gd name="connsiteY3" fmla="*/ 82790 h 83454"/>
                                  <a:gd name="connsiteX0" fmla="*/ 498 w 88512"/>
                                  <a:gd name="connsiteY0" fmla="*/ 82790 h 83454"/>
                                  <a:gd name="connsiteX1" fmla="*/ 53566 w 88512"/>
                                  <a:gd name="connsiteY1" fmla="*/ 1147 h 83454"/>
                                  <a:gd name="connsiteX2" fmla="*/ 87584 w 88512"/>
                                  <a:gd name="connsiteY2" fmla="*/ 37887 h 83454"/>
                                  <a:gd name="connsiteX3" fmla="*/ 498 w 88512"/>
                                  <a:gd name="connsiteY3" fmla="*/ 82790 h 83454"/>
                                  <a:gd name="connsiteX0" fmla="*/ 1018 w 63692"/>
                                  <a:gd name="connsiteY0" fmla="*/ 84001 h 84656"/>
                                  <a:gd name="connsiteX1" fmla="*/ 29083 w 63692"/>
                                  <a:gd name="connsiteY1" fmla="*/ 1167 h 84656"/>
                                  <a:gd name="connsiteX2" fmla="*/ 63101 w 63692"/>
                                  <a:gd name="connsiteY2" fmla="*/ 37907 h 84656"/>
                                  <a:gd name="connsiteX3" fmla="*/ 1018 w 63692"/>
                                  <a:gd name="connsiteY3" fmla="*/ 84001 h 84656"/>
                                  <a:gd name="connsiteX0" fmla="*/ 1018 w 63692"/>
                                  <a:gd name="connsiteY0" fmla="*/ 84001 h 87103"/>
                                  <a:gd name="connsiteX1" fmla="*/ 29083 w 63692"/>
                                  <a:gd name="connsiteY1" fmla="*/ 1167 h 87103"/>
                                  <a:gd name="connsiteX2" fmla="*/ 63101 w 63692"/>
                                  <a:gd name="connsiteY2" fmla="*/ 37907 h 87103"/>
                                  <a:gd name="connsiteX3" fmla="*/ 1018 w 63692"/>
                                  <a:gd name="connsiteY3" fmla="*/ 84001 h 87103"/>
                                  <a:gd name="connsiteX0" fmla="*/ 191 w 62865"/>
                                  <a:gd name="connsiteY0" fmla="*/ 84001 h 87103"/>
                                  <a:gd name="connsiteX1" fmla="*/ 28256 w 62865"/>
                                  <a:gd name="connsiteY1" fmla="*/ 1167 h 87103"/>
                                  <a:gd name="connsiteX2" fmla="*/ 62274 w 62865"/>
                                  <a:gd name="connsiteY2" fmla="*/ 37907 h 87103"/>
                                  <a:gd name="connsiteX3" fmla="*/ 191 w 62865"/>
                                  <a:gd name="connsiteY3" fmla="*/ 84001 h 87103"/>
                                  <a:gd name="connsiteX0" fmla="*/ 100 w 78885"/>
                                  <a:gd name="connsiteY0" fmla="*/ 84001 h 87103"/>
                                  <a:gd name="connsiteX1" fmla="*/ 43643 w 78885"/>
                                  <a:gd name="connsiteY1" fmla="*/ 1167 h 87103"/>
                                  <a:gd name="connsiteX2" fmla="*/ 77661 w 78885"/>
                                  <a:gd name="connsiteY2" fmla="*/ 37907 h 87103"/>
                                  <a:gd name="connsiteX3" fmla="*/ 100 w 78885"/>
                                  <a:gd name="connsiteY3" fmla="*/ 84001 h 87103"/>
                                  <a:gd name="connsiteX0" fmla="*/ 100 w 78885"/>
                                  <a:gd name="connsiteY0" fmla="*/ 84001 h 84001"/>
                                  <a:gd name="connsiteX1" fmla="*/ 43643 w 78885"/>
                                  <a:gd name="connsiteY1" fmla="*/ 1167 h 84001"/>
                                  <a:gd name="connsiteX2" fmla="*/ 77661 w 78885"/>
                                  <a:gd name="connsiteY2" fmla="*/ 37907 h 84001"/>
                                  <a:gd name="connsiteX3" fmla="*/ 100 w 78885"/>
                                  <a:gd name="connsiteY3" fmla="*/ 84001 h 84001"/>
                                  <a:gd name="connsiteX0" fmla="*/ 100 w 79220"/>
                                  <a:gd name="connsiteY0" fmla="*/ 84321 h 84321"/>
                                  <a:gd name="connsiteX1" fmla="*/ 43643 w 79220"/>
                                  <a:gd name="connsiteY1" fmla="*/ 1487 h 84321"/>
                                  <a:gd name="connsiteX2" fmla="*/ 77661 w 79220"/>
                                  <a:gd name="connsiteY2" fmla="*/ 38227 h 84321"/>
                                  <a:gd name="connsiteX3" fmla="*/ 100 w 79220"/>
                                  <a:gd name="connsiteY3" fmla="*/ 84321 h 84321"/>
                                  <a:gd name="connsiteX0" fmla="*/ 100 w 79386"/>
                                  <a:gd name="connsiteY0" fmla="*/ 82834 h 82834"/>
                                  <a:gd name="connsiteX1" fmla="*/ 43643 w 79386"/>
                                  <a:gd name="connsiteY1" fmla="*/ 0 h 82834"/>
                                  <a:gd name="connsiteX2" fmla="*/ 77661 w 79386"/>
                                  <a:gd name="connsiteY2" fmla="*/ 36740 h 82834"/>
                                  <a:gd name="connsiteX3" fmla="*/ 100 w 79386"/>
                                  <a:gd name="connsiteY3" fmla="*/ 82834 h 82834"/>
                                  <a:gd name="connsiteX0" fmla="*/ 113 w 79399"/>
                                  <a:gd name="connsiteY0" fmla="*/ 82844 h 82844"/>
                                  <a:gd name="connsiteX1" fmla="*/ 43656 w 79399"/>
                                  <a:gd name="connsiteY1" fmla="*/ 10 h 82844"/>
                                  <a:gd name="connsiteX2" fmla="*/ 77674 w 79399"/>
                                  <a:gd name="connsiteY2" fmla="*/ 36750 h 82844"/>
                                  <a:gd name="connsiteX3" fmla="*/ 113 w 79399"/>
                                  <a:gd name="connsiteY3" fmla="*/ 82844 h 82844"/>
                                  <a:gd name="connsiteX0" fmla="*/ 0 w 79286"/>
                                  <a:gd name="connsiteY0" fmla="*/ 82844 h 82844"/>
                                  <a:gd name="connsiteX1" fmla="*/ 43543 w 79286"/>
                                  <a:gd name="connsiteY1" fmla="*/ 10 h 82844"/>
                                  <a:gd name="connsiteX2" fmla="*/ 77561 w 79286"/>
                                  <a:gd name="connsiteY2" fmla="*/ 36750 h 82844"/>
                                  <a:gd name="connsiteX3" fmla="*/ 0 w 79286"/>
                                  <a:gd name="connsiteY3" fmla="*/ 82844 h 82844"/>
                                  <a:gd name="connsiteX0" fmla="*/ 0 w 79286"/>
                                  <a:gd name="connsiteY0" fmla="*/ 84693 h 84693"/>
                                  <a:gd name="connsiteX1" fmla="*/ 43543 w 79286"/>
                                  <a:gd name="connsiteY1" fmla="*/ 1859 h 84693"/>
                                  <a:gd name="connsiteX2" fmla="*/ 77561 w 79286"/>
                                  <a:gd name="connsiteY2" fmla="*/ 38599 h 84693"/>
                                  <a:gd name="connsiteX3" fmla="*/ 0 w 79286"/>
                                  <a:gd name="connsiteY3" fmla="*/ 84693 h 84693"/>
                                  <a:gd name="connsiteX0" fmla="*/ 0 w 65897"/>
                                  <a:gd name="connsiteY0" fmla="*/ 84643 h 84643"/>
                                  <a:gd name="connsiteX1" fmla="*/ 43543 w 65897"/>
                                  <a:gd name="connsiteY1" fmla="*/ 1809 h 84643"/>
                                  <a:gd name="connsiteX2" fmla="*/ 62799 w 65897"/>
                                  <a:gd name="connsiteY2" fmla="*/ 39449 h 84643"/>
                                  <a:gd name="connsiteX3" fmla="*/ 0 w 65897"/>
                                  <a:gd name="connsiteY3" fmla="*/ 84643 h 8464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65897" h="84643">
                                    <a:moveTo>
                                      <a:pt x="0" y="84643"/>
                                    </a:moveTo>
                                    <a:cubicBezTo>
                                      <a:pt x="2665" y="49945"/>
                                      <a:pt x="25457" y="10484"/>
                                      <a:pt x="43543" y="1809"/>
                                    </a:cubicBezTo>
                                    <a:cubicBezTo>
                                      <a:pt x="61629" y="-6866"/>
                                      <a:pt x="71247" y="17309"/>
                                      <a:pt x="62799" y="39449"/>
                                    </a:cubicBezTo>
                                    <a:cubicBezTo>
                                      <a:pt x="54351" y="61589"/>
                                      <a:pt x="35436" y="84813"/>
                                      <a:pt x="0" y="84643"/>
                                    </a:cubicBezTo>
                                    <a:close/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2" name="Freeform 4591">
                                <a:extLst>
                                  <a:ext uri="{FF2B5EF4-FFF2-40B4-BE49-F238E27FC236}">
                                    <a16:creationId xmlns:a16="http://schemas.microsoft.com/office/drawing/2014/main" id="{D3B6147F-1EBF-B64E-9740-13CA24F5A4E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 flipH="1">
                                <a:off x="10833835" y="2883970"/>
                                <a:ext cx="315681" cy="310600"/>
                              </a:xfrm>
                              <a:custGeom>
                                <a:avLst/>
                                <a:gdLst>
                                  <a:gd name="connsiteX0" fmla="*/ 0 w 142875"/>
                                  <a:gd name="connsiteY0" fmla="*/ 27169 h 189094"/>
                                  <a:gd name="connsiteX1" fmla="*/ 86916 w 142875"/>
                                  <a:gd name="connsiteY1" fmla="*/ 12882 h 189094"/>
                                  <a:gd name="connsiteX2" fmla="*/ 142875 w 142875"/>
                                  <a:gd name="connsiteY2" fmla="*/ 189094 h 189094"/>
                                  <a:gd name="connsiteX0" fmla="*/ 0 w 146446"/>
                                  <a:gd name="connsiteY0" fmla="*/ 25636 h 189943"/>
                                  <a:gd name="connsiteX1" fmla="*/ 90487 w 146446"/>
                                  <a:gd name="connsiteY1" fmla="*/ 13731 h 189943"/>
                                  <a:gd name="connsiteX2" fmla="*/ 146446 w 146446"/>
                                  <a:gd name="connsiteY2" fmla="*/ 189943 h 189943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3756 h 188063"/>
                                  <a:gd name="connsiteX1" fmla="*/ 90487 w 146446"/>
                                  <a:gd name="connsiteY1" fmla="*/ 11851 h 188063"/>
                                  <a:gd name="connsiteX2" fmla="*/ 146446 w 146446"/>
                                  <a:gd name="connsiteY2" fmla="*/ 188063 h 188063"/>
                                  <a:gd name="connsiteX0" fmla="*/ 0 w 192610"/>
                                  <a:gd name="connsiteY0" fmla="*/ 47878 h 183717"/>
                                  <a:gd name="connsiteX1" fmla="*/ 136651 w 192610"/>
                                  <a:gd name="connsiteY1" fmla="*/ 7505 h 183717"/>
                                  <a:gd name="connsiteX2" fmla="*/ 192610 w 192610"/>
                                  <a:gd name="connsiteY2" fmla="*/ 183717 h 183717"/>
                                  <a:gd name="connsiteX0" fmla="*/ 0 w 192610"/>
                                  <a:gd name="connsiteY0" fmla="*/ 48638 h 184477"/>
                                  <a:gd name="connsiteX1" fmla="*/ 136651 w 192610"/>
                                  <a:gd name="connsiteY1" fmla="*/ 8265 h 184477"/>
                                  <a:gd name="connsiteX2" fmla="*/ 192610 w 192610"/>
                                  <a:gd name="connsiteY2" fmla="*/ 184477 h 184477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192610" h="184477">
                                    <a:moveTo>
                                      <a:pt x="0" y="48638"/>
                                    </a:moveTo>
                                    <a:cubicBezTo>
                                      <a:pt x="42196" y="28642"/>
                                      <a:pt x="112243" y="-19119"/>
                                      <a:pt x="136651" y="8265"/>
                                    </a:cubicBezTo>
                                    <a:cubicBezTo>
                                      <a:pt x="161059" y="35649"/>
                                      <a:pt x="188442" y="83670"/>
                                      <a:pt x="192610" y="184477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3" name="Freeform 4592">
                                <a:extLst>
                                  <a:ext uri="{FF2B5EF4-FFF2-40B4-BE49-F238E27FC236}">
                                    <a16:creationId xmlns:a16="http://schemas.microsoft.com/office/drawing/2014/main" id="{18F05682-E91D-7A4F-8C16-03D500B2F7C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857792" y="1733488"/>
                                <a:ext cx="884951" cy="431028"/>
                              </a:xfrm>
                              <a:custGeom>
                                <a:avLst/>
                                <a:gdLst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</a:cxnLst>
                                <a:rect l="l" t="t" r="r" b="b"/>
                                <a:pathLst>
                                  <a:path w="457200" h="194072">
                                    <a:moveTo>
                                      <a:pt x="457200" y="194072"/>
                                    </a:moveTo>
                                    <a:cubicBezTo>
                                      <a:pt x="303609" y="140097"/>
                                      <a:pt x="152400" y="76597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3703" name="Group 3702">
                            <a:extLst>
                              <a:ext uri="{FF2B5EF4-FFF2-40B4-BE49-F238E27FC236}">
                                <a16:creationId xmlns:a16="http://schemas.microsoft.com/office/drawing/2014/main" id="{5C0BBBE6-15C0-7D43-A6C5-38CA2EC1660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2157714" y="9908646"/>
                            <a:ext cx="3205716" cy="19079455"/>
                            <a:chOff x="12157714" y="9908646"/>
                            <a:chExt cx="3205716" cy="19079455"/>
                          </a:xfrm>
                        </p:grpSpPr>
                        <p:grpSp>
                          <p:nvGrpSpPr>
                            <p:cNvPr id="3704" name="Group 3703">
                              <a:extLst>
                                <a:ext uri="{FF2B5EF4-FFF2-40B4-BE49-F238E27FC236}">
                                  <a16:creationId xmlns:a16="http://schemas.microsoft.com/office/drawing/2014/main" id="{AF6DD7D9-9699-7645-B45F-131139774244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77167" y="24417632"/>
                              <a:ext cx="1784805" cy="2586018"/>
                              <a:chOff x="5314684" y="42549"/>
                              <a:chExt cx="2373916" cy="3810424"/>
                            </a:xfrm>
                          </p:grpSpPr>
                          <p:grpSp>
                            <p:nvGrpSpPr>
                              <p:cNvPr id="4433" name="Group 4432">
                                <a:extLst>
                                  <a:ext uri="{FF2B5EF4-FFF2-40B4-BE49-F238E27FC236}">
                                    <a16:creationId xmlns:a16="http://schemas.microsoft.com/office/drawing/2014/main" id="{9814C9F5-A804-764B-9E2E-8762F54488A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2659347"/>
                                <a:ext cx="2350264" cy="1193626"/>
                                <a:chOff x="250276" y="3051314"/>
                                <a:chExt cx="3796239" cy="1927994"/>
                              </a:xfrm>
                            </p:grpSpPr>
                            <p:grpSp>
                              <p:nvGrpSpPr>
                                <p:cNvPr id="4547" name="Group 4546">
                                  <a:extLst>
                                    <a:ext uri="{FF2B5EF4-FFF2-40B4-BE49-F238E27FC236}">
                                      <a16:creationId xmlns:a16="http://schemas.microsoft.com/office/drawing/2014/main" id="{21634AA7-F096-D243-920D-5DC4FB934944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549" name="Group 4548">
                                    <a:extLst>
                                      <a:ext uri="{FF2B5EF4-FFF2-40B4-BE49-F238E27FC236}">
                                        <a16:creationId xmlns:a16="http://schemas.microsoft.com/office/drawing/2014/main" id="{8476D641-5952-4E45-8E4F-4640253D4E6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559" name="Group 4558">
                                      <a:extLst>
                                        <a:ext uri="{FF2B5EF4-FFF2-40B4-BE49-F238E27FC236}">
                                          <a16:creationId xmlns:a16="http://schemas.microsoft.com/office/drawing/2014/main" id="{DB8A0334-E1EF-C24A-B616-E0A6F6388E0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573" name="Group 45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3ECDC71-3139-CA4B-A38B-40DD6508A57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579" name="Group 457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40CA363-D600-0448-8D29-6081DD5ACB9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581" name="Freeform 45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1CD76CD-BD27-FE43-AB44-025436CC528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82" name="Freeform 45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F390BC6-9D9E-F044-A4D3-39061C4FDFC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80" name="Freeform 45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CBE56DB-DBCA-3446-9731-697B8A1A218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574" name="Group 45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C0FFA9B-108E-E04D-ACAF-C57F6BBD446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575" name="Group 457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2EACD0-9265-2C44-A9DC-D40BE8FB9F28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577" name="Freeform 457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832AC97-6863-994E-A4A4-E06B3F8EBB1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78" name="Freeform 457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0803954-5639-9743-845A-18D0588C633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76" name="Freeform 457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C7A1A5D-F3F2-2446-8F3E-EB724AA41D1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560" name="Group 4559">
                                      <a:extLst>
                                        <a:ext uri="{FF2B5EF4-FFF2-40B4-BE49-F238E27FC236}">
                                          <a16:creationId xmlns:a16="http://schemas.microsoft.com/office/drawing/2014/main" id="{32F69F6C-A027-F142-96E9-CBA10A28CF8C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570" name="Freeform 45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61580A1-E9E9-124B-AA97-CF1F38DE5BC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71" name="Freeform 45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DA76BA-B1D9-ED4F-923B-422E5278C4C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72" name="Freeform 45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23829F5-F72B-8448-9003-3BCCF5919E0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561" name="Group 4560">
                                      <a:extLst>
                                        <a:ext uri="{FF2B5EF4-FFF2-40B4-BE49-F238E27FC236}">
                                          <a16:creationId xmlns:a16="http://schemas.microsoft.com/office/drawing/2014/main" id="{C1F7464E-F1CB-E74A-AA6B-A3341CE8085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562" name="Freeform 456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F9517F0-EFB3-9E43-9046-9D9D671B944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3" name="Freeform 45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101E1C9-A682-DE49-A324-AC4FCD8D717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4" name="Freeform 45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F96C868-C64F-A340-A24D-3EDD50BA6BC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5" name="Freeform 45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1358E1-8C08-2B41-9F44-ABF029A6FAD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6" name="Freeform 45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27ACB73-A25D-1249-B274-A77CA59837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7" name="Freeform 45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8B4E95B-B86F-5641-9784-FD4AB42677C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8" name="Freeform 45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4AADBB4-85E3-5B4A-8459-1C1AA27947F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9" name="Freeform 45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467B64D-A5BB-9644-86BE-3D1E2905034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550" name="Group 4549">
                                    <a:extLst>
                                      <a:ext uri="{FF2B5EF4-FFF2-40B4-BE49-F238E27FC236}">
                                        <a16:creationId xmlns:a16="http://schemas.microsoft.com/office/drawing/2014/main" id="{719409E2-1A29-1042-9FF2-7684EDE6DF2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551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A6B92FCA-087D-D04D-92AA-0729A504459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552" name="Group 4551">
                                      <a:extLst>
                                        <a:ext uri="{FF2B5EF4-FFF2-40B4-BE49-F238E27FC236}">
                                          <a16:creationId xmlns:a16="http://schemas.microsoft.com/office/drawing/2014/main" id="{318F5AFD-177B-C84C-9EC9-BBC36933615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5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554" name="Group 45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57936B6-3426-FF45-AE9F-5E0163113F0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557" name="Freeform 455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B6C9740-9BB5-8848-83CB-A6E0D28E28C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58" name="Oval 45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E0DF69F-36DA-2F4F-8555-F390636B051B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555" name="Freeform 45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1E10A1D-C837-D24C-B87F-9F111C0B459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556" name="Oval 45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F03A94A-2EFF-AA47-B684-A5EE938294C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553" name="Freeform 4552">
                                      <a:extLst>
                                        <a:ext uri="{FF2B5EF4-FFF2-40B4-BE49-F238E27FC236}">
                                          <a16:creationId xmlns:a16="http://schemas.microsoft.com/office/drawing/2014/main" id="{2B801596-2B8F-4649-B17E-1CF1547C3D8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548" name="TextBox 4547">
                                  <a:extLst>
                                    <a:ext uri="{FF2B5EF4-FFF2-40B4-BE49-F238E27FC236}">
                                      <a16:creationId xmlns:a16="http://schemas.microsoft.com/office/drawing/2014/main" id="{603A0FBA-AFDE-1341-9898-82A3491C854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70"/>
                                  <a:ext cx="690802" cy="472471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S1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434" name="Group 4433">
                                <a:extLst>
                                  <a:ext uri="{FF2B5EF4-FFF2-40B4-BE49-F238E27FC236}">
                                    <a16:creationId xmlns:a16="http://schemas.microsoft.com/office/drawing/2014/main" id="{61A5354B-5957-AA49-BEF5-F38E27893FCF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14684" y="42549"/>
                                <a:ext cx="2373916" cy="2938049"/>
                                <a:chOff x="4285984" y="-151645"/>
                                <a:chExt cx="2373916" cy="2938049"/>
                              </a:xfrm>
                            </p:grpSpPr>
                            <p:grpSp>
                              <p:nvGrpSpPr>
                                <p:cNvPr id="4435" name="Group 4434">
                                  <a:extLst>
                                    <a:ext uri="{FF2B5EF4-FFF2-40B4-BE49-F238E27FC236}">
                                      <a16:creationId xmlns:a16="http://schemas.microsoft.com/office/drawing/2014/main" id="{9F9E3816-3DBD-104F-B599-C520ED75C69E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4286948" y="1592779"/>
                                  <a:ext cx="2372362" cy="1193625"/>
                                  <a:chOff x="214576" y="3051314"/>
                                  <a:chExt cx="3831939" cy="1927993"/>
                                </a:xfrm>
                              </p:grpSpPr>
                              <p:grpSp>
                                <p:nvGrpSpPr>
                                  <p:cNvPr id="4511" name="Group 4510">
                                    <a:extLst>
                                      <a:ext uri="{FF2B5EF4-FFF2-40B4-BE49-F238E27FC236}">
                                        <a16:creationId xmlns:a16="http://schemas.microsoft.com/office/drawing/2014/main" id="{655C8141-1911-BA4B-B39B-568B24260F45}"/>
                                      </a:ext>
                                    </a:extLst>
                                  </p:cNvPr>
                                  <p:cNvGrpSpPr>
                                    <a:grpSpLocks noChangeAspect="1"/>
                                  </p:cNvGrpSpPr>
                                  <p:nvPr/>
                                </p:nvGrpSpPr>
                                <p:grpSpPr>
                                  <a:xfrm>
                                    <a:off x="753336" y="3051314"/>
                                    <a:ext cx="3293179" cy="1927993"/>
                                    <a:chOff x="5792062" y="2536966"/>
                                    <a:chExt cx="4930272" cy="2886430"/>
                                  </a:xfrm>
                                </p:grpSpPr>
                                <p:grpSp>
                                  <p:nvGrpSpPr>
                                    <p:cNvPr id="4513" name="Group 4512">
                                      <a:extLst>
                                        <a:ext uri="{FF2B5EF4-FFF2-40B4-BE49-F238E27FC236}">
                                          <a16:creationId xmlns:a16="http://schemas.microsoft.com/office/drawing/2014/main" id="{D24F2581-72CA-1E45-8686-1A71FF3D542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5792062" y="2536966"/>
                                      <a:ext cx="4857576" cy="2886430"/>
                                      <a:chOff x="6374191" y="2484489"/>
                                      <a:chExt cx="4857576" cy="2886430"/>
                                    </a:xfrm>
                                  </p:grpSpPr>
                                  <p:grpSp>
                                    <p:nvGrpSpPr>
                                      <p:cNvPr id="4523" name="Group 452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F439041-8E15-D447-9568-A7EDC057134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6374191" y="2484489"/>
                                        <a:ext cx="2831817" cy="2014561"/>
                                        <a:chOff x="6378761" y="358529"/>
                                        <a:chExt cx="2831817" cy="2014561"/>
                                      </a:xfrm>
                                    </p:grpSpPr>
                                    <p:grpSp>
                                      <p:nvGrpSpPr>
                                        <p:cNvPr id="4537" name="Group 453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F701F5C-55BA-9444-8930-2CF0A482C3E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93454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4543" name="Group 45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5196B64-DC73-184F-8528-2A2626502E86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4545" name="Freeform 454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D9BB7AC-6974-1E49-80B7-43271B792449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546" name="Freeform 454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8D929730-CE97-7A46-8F75-F7C4006EA24B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544" name="Freeform 45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DF9BE0E-A1F7-1242-9F74-578F28813E4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538" name="Group 453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B1F0E4C-6EBD-E849-B75C-B76D6F60F04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 flipH="1">
                                          <a:off x="6378761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4539" name="Group 453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0FFF6BC-2F0F-1A47-A73F-18C3F7AD3145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4541" name="Freeform 4540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5129E49-6797-DB45-BF6C-343A05F76F3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542" name="Freeform 454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C76CC773-B751-7043-A4B9-6B5C5190E7B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540" name="Freeform 453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107D295-16B5-014E-B900-2911CB5EF68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524" name="Group 452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627BFAE-B50F-174C-B8E0-9BD38B023F7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467819" y="2501698"/>
                                        <a:ext cx="1663894" cy="1647539"/>
                                        <a:chOff x="6836716" y="999757"/>
                                        <a:chExt cx="1663894" cy="1647539"/>
                                      </a:xfrm>
                                    </p:grpSpPr>
                                    <p:sp>
                                      <p:nvSpPr>
                                        <p:cNvPr id="4534" name="Freeform 453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BBA5627-2CDB-3845-B884-E35BE9BC6E9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912766" y="1096413"/>
                                          <a:ext cx="1243244" cy="131939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2622 w 687317"/>
                                            <a:gd name="connsiteY0" fmla="*/ 47145 h 650517"/>
                                            <a:gd name="connsiteX1" fmla="*/ 308372 w 687317"/>
                                            <a:gd name="connsiteY1" fmla="*/ 10236 h 650517"/>
                                            <a:gd name="connsiteX2" fmla="*/ 470297 w 687317"/>
                                            <a:gd name="connsiteY2" fmla="*/ 210261 h 650517"/>
                                            <a:gd name="connsiteX3" fmla="*/ 642938 w 687317"/>
                                            <a:gd name="connsiteY3" fmla="*/ 505536 h 650517"/>
                                            <a:gd name="connsiteX4" fmla="*/ 670322 w 687317"/>
                                            <a:gd name="connsiteY4" fmla="*/ 566258 h 650517"/>
                                            <a:gd name="connsiteX5" fmla="*/ 417910 w 687317"/>
                                            <a:gd name="connsiteY5" fmla="*/ 647220 h 650517"/>
                                            <a:gd name="connsiteX6" fmla="*/ 85725 w 687317"/>
                                            <a:gd name="connsiteY6" fmla="*/ 615073 h 650517"/>
                                            <a:gd name="connsiteX7" fmla="*/ 0 w 687317"/>
                                            <a:gd name="connsiteY7" fmla="*/ 438861 h 650517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8978"/>
                                            <a:gd name="connsiteX1" fmla="*/ 307181 w 686126"/>
                                            <a:gd name="connsiteY1" fmla="*/ 10236 h 658978"/>
                                            <a:gd name="connsiteX2" fmla="*/ 469106 w 686126"/>
                                            <a:gd name="connsiteY2" fmla="*/ 210261 h 658978"/>
                                            <a:gd name="connsiteX3" fmla="*/ 641747 w 686126"/>
                                            <a:gd name="connsiteY3" fmla="*/ 505536 h 658978"/>
                                            <a:gd name="connsiteX4" fmla="*/ 669131 w 686126"/>
                                            <a:gd name="connsiteY4" fmla="*/ 566258 h 658978"/>
                                            <a:gd name="connsiteX5" fmla="*/ 416719 w 686126"/>
                                            <a:gd name="connsiteY5" fmla="*/ 647220 h 658978"/>
                                            <a:gd name="connsiteX6" fmla="*/ 144065 w 686126"/>
                                            <a:gd name="connsiteY6" fmla="*/ 636504 h 658978"/>
                                            <a:gd name="connsiteX7" fmla="*/ 0 w 686126"/>
                                            <a:gd name="connsiteY7" fmla="*/ 443623 h 658978"/>
                                            <a:gd name="connsiteX0" fmla="*/ 21431 w 686126"/>
                                            <a:gd name="connsiteY0" fmla="*/ 47145 h 668608"/>
                                            <a:gd name="connsiteX1" fmla="*/ 307181 w 686126"/>
                                            <a:gd name="connsiteY1" fmla="*/ 10236 h 668608"/>
                                            <a:gd name="connsiteX2" fmla="*/ 469106 w 686126"/>
                                            <a:gd name="connsiteY2" fmla="*/ 210261 h 668608"/>
                                            <a:gd name="connsiteX3" fmla="*/ 641747 w 686126"/>
                                            <a:gd name="connsiteY3" fmla="*/ 505536 h 668608"/>
                                            <a:gd name="connsiteX4" fmla="*/ 669131 w 686126"/>
                                            <a:gd name="connsiteY4" fmla="*/ 566258 h 668608"/>
                                            <a:gd name="connsiteX5" fmla="*/ 416719 w 686126"/>
                                            <a:gd name="connsiteY5" fmla="*/ 647220 h 668608"/>
                                            <a:gd name="connsiteX6" fmla="*/ 144065 w 686126"/>
                                            <a:gd name="connsiteY6" fmla="*/ 636504 h 668608"/>
                                            <a:gd name="connsiteX7" fmla="*/ 0 w 686126"/>
                                            <a:gd name="connsiteY7" fmla="*/ 443623 h 668608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553640 w 669131"/>
                                            <a:gd name="connsiteY3" fmla="*/ 399569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85290"/>
                                            <a:gd name="connsiteY0" fmla="*/ 47145 h 670637"/>
                                            <a:gd name="connsiteX1" fmla="*/ 307181 w 685290"/>
                                            <a:gd name="connsiteY1" fmla="*/ 10236 h 670637"/>
                                            <a:gd name="connsiteX2" fmla="*/ 469106 w 685290"/>
                                            <a:gd name="connsiteY2" fmla="*/ 210261 h 670637"/>
                                            <a:gd name="connsiteX3" fmla="*/ 498871 w 685290"/>
                                            <a:gd name="connsiteY3" fmla="*/ 421001 h 670637"/>
                                            <a:gd name="connsiteX4" fmla="*/ 638175 w 685290"/>
                                            <a:gd name="connsiteY4" fmla="*/ 507918 h 670637"/>
                                            <a:gd name="connsiteX5" fmla="*/ 669131 w 685290"/>
                                            <a:gd name="connsiteY5" fmla="*/ 566258 h 670637"/>
                                            <a:gd name="connsiteX6" fmla="*/ 416719 w 685290"/>
                                            <a:gd name="connsiteY6" fmla="*/ 647220 h 670637"/>
                                            <a:gd name="connsiteX7" fmla="*/ 144065 w 685290"/>
                                            <a:gd name="connsiteY7" fmla="*/ 636504 h 670637"/>
                                            <a:gd name="connsiteX8" fmla="*/ 0 w 685290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70637"/>
                                            <a:gd name="connsiteX1" fmla="*/ 307181 w 670266"/>
                                            <a:gd name="connsiteY1" fmla="*/ 10236 h 670637"/>
                                            <a:gd name="connsiteX2" fmla="*/ 469106 w 670266"/>
                                            <a:gd name="connsiteY2" fmla="*/ 210261 h 670637"/>
                                            <a:gd name="connsiteX3" fmla="*/ 498871 w 670266"/>
                                            <a:gd name="connsiteY3" fmla="*/ 421001 h 670637"/>
                                            <a:gd name="connsiteX4" fmla="*/ 638175 w 670266"/>
                                            <a:gd name="connsiteY4" fmla="*/ 507918 h 670637"/>
                                            <a:gd name="connsiteX5" fmla="*/ 669131 w 670266"/>
                                            <a:gd name="connsiteY5" fmla="*/ 566258 h 670637"/>
                                            <a:gd name="connsiteX6" fmla="*/ 416719 w 670266"/>
                                            <a:gd name="connsiteY6" fmla="*/ 647220 h 670637"/>
                                            <a:gd name="connsiteX7" fmla="*/ 144065 w 670266"/>
                                            <a:gd name="connsiteY7" fmla="*/ 636504 h 670637"/>
                                            <a:gd name="connsiteX8" fmla="*/ 0 w 670266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59573"/>
                                            <a:gd name="connsiteX1" fmla="*/ 307181 w 670266"/>
                                            <a:gd name="connsiteY1" fmla="*/ 10236 h 659573"/>
                                            <a:gd name="connsiteX2" fmla="*/ 469106 w 670266"/>
                                            <a:gd name="connsiteY2" fmla="*/ 210261 h 659573"/>
                                            <a:gd name="connsiteX3" fmla="*/ 498871 w 670266"/>
                                            <a:gd name="connsiteY3" fmla="*/ 421001 h 659573"/>
                                            <a:gd name="connsiteX4" fmla="*/ 638175 w 670266"/>
                                            <a:gd name="connsiteY4" fmla="*/ 507918 h 659573"/>
                                            <a:gd name="connsiteX5" fmla="*/ 669131 w 670266"/>
                                            <a:gd name="connsiteY5" fmla="*/ 556733 h 659573"/>
                                            <a:gd name="connsiteX6" fmla="*/ 416719 w 670266"/>
                                            <a:gd name="connsiteY6" fmla="*/ 647220 h 659573"/>
                                            <a:gd name="connsiteX7" fmla="*/ 144065 w 670266"/>
                                            <a:gd name="connsiteY7" fmla="*/ 636504 h 659573"/>
                                            <a:gd name="connsiteX8" fmla="*/ 0 w 670266"/>
                                            <a:gd name="connsiteY8" fmla="*/ 443623 h 659573"/>
                                            <a:gd name="connsiteX0" fmla="*/ 21431 w 670266"/>
                                            <a:gd name="connsiteY0" fmla="*/ 47145 h 670807"/>
                                            <a:gd name="connsiteX1" fmla="*/ 307181 w 670266"/>
                                            <a:gd name="connsiteY1" fmla="*/ 10236 h 670807"/>
                                            <a:gd name="connsiteX2" fmla="*/ 469106 w 670266"/>
                                            <a:gd name="connsiteY2" fmla="*/ 210261 h 670807"/>
                                            <a:gd name="connsiteX3" fmla="*/ 498871 w 670266"/>
                                            <a:gd name="connsiteY3" fmla="*/ 421001 h 670807"/>
                                            <a:gd name="connsiteX4" fmla="*/ 638175 w 670266"/>
                                            <a:gd name="connsiteY4" fmla="*/ 507918 h 670807"/>
                                            <a:gd name="connsiteX5" fmla="*/ 669131 w 670266"/>
                                            <a:gd name="connsiteY5" fmla="*/ 556733 h 670807"/>
                                            <a:gd name="connsiteX6" fmla="*/ 416719 w 670266"/>
                                            <a:gd name="connsiteY6" fmla="*/ 647220 h 670807"/>
                                            <a:gd name="connsiteX7" fmla="*/ 144065 w 670266"/>
                                            <a:gd name="connsiteY7" fmla="*/ 636504 h 670807"/>
                                            <a:gd name="connsiteX8" fmla="*/ 0 w 670266"/>
                                            <a:gd name="connsiteY8" fmla="*/ 443623 h 670807"/>
                                            <a:gd name="connsiteX0" fmla="*/ 21431 w 670266"/>
                                            <a:gd name="connsiteY0" fmla="*/ 47145 h 680090"/>
                                            <a:gd name="connsiteX1" fmla="*/ 307181 w 670266"/>
                                            <a:gd name="connsiteY1" fmla="*/ 10236 h 680090"/>
                                            <a:gd name="connsiteX2" fmla="*/ 469106 w 670266"/>
                                            <a:gd name="connsiteY2" fmla="*/ 210261 h 680090"/>
                                            <a:gd name="connsiteX3" fmla="*/ 498871 w 670266"/>
                                            <a:gd name="connsiteY3" fmla="*/ 421001 h 680090"/>
                                            <a:gd name="connsiteX4" fmla="*/ 638175 w 670266"/>
                                            <a:gd name="connsiteY4" fmla="*/ 507918 h 680090"/>
                                            <a:gd name="connsiteX5" fmla="*/ 669131 w 670266"/>
                                            <a:gd name="connsiteY5" fmla="*/ 556733 h 680090"/>
                                            <a:gd name="connsiteX6" fmla="*/ 416719 w 670266"/>
                                            <a:gd name="connsiteY6" fmla="*/ 647220 h 680090"/>
                                            <a:gd name="connsiteX7" fmla="*/ 144065 w 670266"/>
                                            <a:gd name="connsiteY7" fmla="*/ 636504 h 680090"/>
                                            <a:gd name="connsiteX8" fmla="*/ 0 w 670266"/>
                                            <a:gd name="connsiteY8" fmla="*/ 443623 h 68009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65426"/>
                                            <a:gd name="connsiteY0" fmla="*/ 47145 h 659200"/>
                                            <a:gd name="connsiteX1" fmla="*/ 307181 w 665426"/>
                                            <a:gd name="connsiteY1" fmla="*/ 10236 h 659200"/>
                                            <a:gd name="connsiteX2" fmla="*/ 469106 w 665426"/>
                                            <a:gd name="connsiteY2" fmla="*/ 210261 h 659200"/>
                                            <a:gd name="connsiteX3" fmla="*/ 498871 w 665426"/>
                                            <a:gd name="connsiteY3" fmla="*/ 421001 h 659200"/>
                                            <a:gd name="connsiteX4" fmla="*/ 638175 w 665426"/>
                                            <a:gd name="connsiteY4" fmla="*/ 507918 h 659200"/>
                                            <a:gd name="connsiteX5" fmla="*/ 663178 w 665426"/>
                                            <a:gd name="connsiteY5" fmla="*/ 562686 h 659200"/>
                                            <a:gd name="connsiteX6" fmla="*/ 416719 w 665426"/>
                                            <a:gd name="connsiteY6" fmla="*/ 647220 h 659200"/>
                                            <a:gd name="connsiteX7" fmla="*/ 144065 w 665426"/>
                                            <a:gd name="connsiteY7" fmla="*/ 636504 h 659200"/>
                                            <a:gd name="connsiteX8" fmla="*/ 0 w 665426"/>
                                            <a:gd name="connsiteY8" fmla="*/ 443623 h 659200"/>
                                            <a:gd name="connsiteX0" fmla="*/ 21431 w 665426"/>
                                            <a:gd name="connsiteY0" fmla="*/ 47145 h 669874"/>
                                            <a:gd name="connsiteX1" fmla="*/ 307181 w 665426"/>
                                            <a:gd name="connsiteY1" fmla="*/ 10236 h 669874"/>
                                            <a:gd name="connsiteX2" fmla="*/ 469106 w 665426"/>
                                            <a:gd name="connsiteY2" fmla="*/ 210261 h 669874"/>
                                            <a:gd name="connsiteX3" fmla="*/ 498871 w 665426"/>
                                            <a:gd name="connsiteY3" fmla="*/ 421001 h 669874"/>
                                            <a:gd name="connsiteX4" fmla="*/ 638175 w 665426"/>
                                            <a:gd name="connsiteY4" fmla="*/ 507918 h 669874"/>
                                            <a:gd name="connsiteX5" fmla="*/ 663178 w 665426"/>
                                            <a:gd name="connsiteY5" fmla="*/ 562686 h 669874"/>
                                            <a:gd name="connsiteX6" fmla="*/ 416719 w 665426"/>
                                            <a:gd name="connsiteY6" fmla="*/ 647220 h 669874"/>
                                            <a:gd name="connsiteX7" fmla="*/ 144065 w 665426"/>
                                            <a:gd name="connsiteY7" fmla="*/ 636504 h 669874"/>
                                            <a:gd name="connsiteX8" fmla="*/ 0 w 665426"/>
                                            <a:gd name="connsiteY8" fmla="*/ 443623 h 669874"/>
                                            <a:gd name="connsiteX0" fmla="*/ 21431 w 665426"/>
                                            <a:gd name="connsiteY0" fmla="*/ 53489 h 676218"/>
                                            <a:gd name="connsiteX1" fmla="*/ 307181 w 665426"/>
                                            <a:gd name="connsiteY1" fmla="*/ 16580 h 676218"/>
                                            <a:gd name="connsiteX2" fmla="*/ 469106 w 665426"/>
                                            <a:gd name="connsiteY2" fmla="*/ 216605 h 676218"/>
                                            <a:gd name="connsiteX3" fmla="*/ 498871 w 665426"/>
                                            <a:gd name="connsiteY3" fmla="*/ 427345 h 676218"/>
                                            <a:gd name="connsiteX4" fmla="*/ 638175 w 665426"/>
                                            <a:gd name="connsiteY4" fmla="*/ 514262 h 676218"/>
                                            <a:gd name="connsiteX5" fmla="*/ 663178 w 665426"/>
                                            <a:gd name="connsiteY5" fmla="*/ 569030 h 676218"/>
                                            <a:gd name="connsiteX6" fmla="*/ 416719 w 665426"/>
                                            <a:gd name="connsiteY6" fmla="*/ 653564 h 676218"/>
                                            <a:gd name="connsiteX7" fmla="*/ 144065 w 665426"/>
                                            <a:gd name="connsiteY7" fmla="*/ 642848 h 676218"/>
                                            <a:gd name="connsiteX8" fmla="*/ 0 w 665426"/>
                                            <a:gd name="connsiteY8" fmla="*/ 449967 h 67621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4563"/>
                                            <a:gd name="connsiteY0" fmla="*/ 50399 h 661866"/>
                                            <a:gd name="connsiteX1" fmla="*/ 302418 w 664563"/>
                                            <a:gd name="connsiteY1" fmla="*/ 18253 h 661866"/>
                                            <a:gd name="connsiteX2" fmla="*/ 469106 w 664563"/>
                                            <a:gd name="connsiteY2" fmla="*/ 213515 h 661866"/>
                                            <a:gd name="connsiteX3" fmla="*/ 498871 w 664563"/>
                                            <a:gd name="connsiteY3" fmla="*/ 424255 h 661866"/>
                                            <a:gd name="connsiteX4" fmla="*/ 638175 w 664563"/>
                                            <a:gd name="connsiteY4" fmla="*/ 511172 h 661866"/>
                                            <a:gd name="connsiteX5" fmla="*/ 661987 w 664563"/>
                                            <a:gd name="connsiteY5" fmla="*/ 575465 h 661866"/>
                                            <a:gd name="connsiteX6" fmla="*/ 416719 w 664563"/>
                                            <a:gd name="connsiteY6" fmla="*/ 650474 h 661866"/>
                                            <a:gd name="connsiteX7" fmla="*/ 144065 w 664563"/>
                                            <a:gd name="connsiteY7" fmla="*/ 639758 h 661866"/>
                                            <a:gd name="connsiteX8" fmla="*/ 0 w 664563"/>
                                            <a:gd name="connsiteY8" fmla="*/ 446877 h 661866"/>
                                            <a:gd name="connsiteX0" fmla="*/ 21431 w 664563"/>
                                            <a:gd name="connsiteY0" fmla="*/ 50399 h 673466"/>
                                            <a:gd name="connsiteX1" fmla="*/ 302418 w 664563"/>
                                            <a:gd name="connsiteY1" fmla="*/ 18253 h 673466"/>
                                            <a:gd name="connsiteX2" fmla="*/ 469106 w 664563"/>
                                            <a:gd name="connsiteY2" fmla="*/ 213515 h 673466"/>
                                            <a:gd name="connsiteX3" fmla="*/ 498871 w 664563"/>
                                            <a:gd name="connsiteY3" fmla="*/ 424255 h 673466"/>
                                            <a:gd name="connsiteX4" fmla="*/ 638175 w 664563"/>
                                            <a:gd name="connsiteY4" fmla="*/ 511172 h 673466"/>
                                            <a:gd name="connsiteX5" fmla="*/ 661987 w 664563"/>
                                            <a:gd name="connsiteY5" fmla="*/ 575465 h 673466"/>
                                            <a:gd name="connsiteX6" fmla="*/ 416719 w 664563"/>
                                            <a:gd name="connsiteY6" fmla="*/ 650474 h 673466"/>
                                            <a:gd name="connsiteX7" fmla="*/ 144065 w 664563"/>
                                            <a:gd name="connsiteY7" fmla="*/ 639758 h 673466"/>
                                            <a:gd name="connsiteX8" fmla="*/ 0 w 664563"/>
                                            <a:gd name="connsiteY8" fmla="*/ 446877 h 673466"/>
                                            <a:gd name="connsiteX0" fmla="*/ 21431 w 657850"/>
                                            <a:gd name="connsiteY0" fmla="*/ 50399 h 663356"/>
                                            <a:gd name="connsiteX1" fmla="*/ 302418 w 657850"/>
                                            <a:gd name="connsiteY1" fmla="*/ 18253 h 663356"/>
                                            <a:gd name="connsiteX2" fmla="*/ 469106 w 657850"/>
                                            <a:gd name="connsiteY2" fmla="*/ 213515 h 663356"/>
                                            <a:gd name="connsiteX3" fmla="*/ 498871 w 657850"/>
                                            <a:gd name="connsiteY3" fmla="*/ 424255 h 663356"/>
                                            <a:gd name="connsiteX4" fmla="*/ 638175 w 657850"/>
                                            <a:gd name="connsiteY4" fmla="*/ 511172 h 663356"/>
                                            <a:gd name="connsiteX5" fmla="*/ 650081 w 657850"/>
                                            <a:gd name="connsiteY5" fmla="*/ 551653 h 663356"/>
                                            <a:gd name="connsiteX6" fmla="*/ 416719 w 657850"/>
                                            <a:gd name="connsiteY6" fmla="*/ 650474 h 663356"/>
                                            <a:gd name="connsiteX7" fmla="*/ 144065 w 657850"/>
                                            <a:gd name="connsiteY7" fmla="*/ 639758 h 663356"/>
                                            <a:gd name="connsiteX8" fmla="*/ 0 w 657850"/>
                                            <a:gd name="connsiteY8" fmla="*/ 446877 h 663356"/>
                                            <a:gd name="connsiteX0" fmla="*/ 21431 w 665426"/>
                                            <a:gd name="connsiteY0" fmla="*/ 50399 h 661647"/>
                                            <a:gd name="connsiteX1" fmla="*/ 302418 w 665426"/>
                                            <a:gd name="connsiteY1" fmla="*/ 18253 h 661647"/>
                                            <a:gd name="connsiteX2" fmla="*/ 469106 w 665426"/>
                                            <a:gd name="connsiteY2" fmla="*/ 213515 h 661647"/>
                                            <a:gd name="connsiteX3" fmla="*/ 498871 w 665426"/>
                                            <a:gd name="connsiteY3" fmla="*/ 424255 h 661647"/>
                                            <a:gd name="connsiteX4" fmla="*/ 638175 w 665426"/>
                                            <a:gd name="connsiteY4" fmla="*/ 511172 h 661647"/>
                                            <a:gd name="connsiteX5" fmla="*/ 663178 w 665426"/>
                                            <a:gd name="connsiteY5" fmla="*/ 579037 h 661647"/>
                                            <a:gd name="connsiteX6" fmla="*/ 416719 w 665426"/>
                                            <a:gd name="connsiteY6" fmla="*/ 650474 h 661647"/>
                                            <a:gd name="connsiteX7" fmla="*/ 144065 w 665426"/>
                                            <a:gd name="connsiteY7" fmla="*/ 639758 h 661647"/>
                                            <a:gd name="connsiteX8" fmla="*/ 0 w 665426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61647"/>
                                            <a:gd name="connsiteX1" fmla="*/ 302418 w 663739"/>
                                            <a:gd name="connsiteY1" fmla="*/ 18253 h 661647"/>
                                            <a:gd name="connsiteX2" fmla="*/ 469106 w 663739"/>
                                            <a:gd name="connsiteY2" fmla="*/ 213515 h 661647"/>
                                            <a:gd name="connsiteX3" fmla="*/ 498871 w 663739"/>
                                            <a:gd name="connsiteY3" fmla="*/ 424255 h 661647"/>
                                            <a:gd name="connsiteX4" fmla="*/ 638175 w 663739"/>
                                            <a:gd name="connsiteY4" fmla="*/ 511172 h 661647"/>
                                            <a:gd name="connsiteX5" fmla="*/ 663178 w 663739"/>
                                            <a:gd name="connsiteY5" fmla="*/ 579037 h 661647"/>
                                            <a:gd name="connsiteX6" fmla="*/ 416719 w 663739"/>
                                            <a:gd name="connsiteY6" fmla="*/ 650474 h 661647"/>
                                            <a:gd name="connsiteX7" fmla="*/ 144065 w 663739"/>
                                            <a:gd name="connsiteY7" fmla="*/ 639758 h 661647"/>
                                            <a:gd name="connsiteX8" fmla="*/ 0 w 663739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74741"/>
                                            <a:gd name="connsiteX1" fmla="*/ 302418 w 663739"/>
                                            <a:gd name="connsiteY1" fmla="*/ 18253 h 674741"/>
                                            <a:gd name="connsiteX2" fmla="*/ 469106 w 663739"/>
                                            <a:gd name="connsiteY2" fmla="*/ 213515 h 674741"/>
                                            <a:gd name="connsiteX3" fmla="*/ 498871 w 663739"/>
                                            <a:gd name="connsiteY3" fmla="*/ 424255 h 674741"/>
                                            <a:gd name="connsiteX4" fmla="*/ 638175 w 663739"/>
                                            <a:gd name="connsiteY4" fmla="*/ 511172 h 674741"/>
                                            <a:gd name="connsiteX5" fmla="*/ 663178 w 663739"/>
                                            <a:gd name="connsiteY5" fmla="*/ 579037 h 674741"/>
                                            <a:gd name="connsiteX6" fmla="*/ 416719 w 663739"/>
                                            <a:gd name="connsiteY6" fmla="*/ 650474 h 674741"/>
                                            <a:gd name="connsiteX7" fmla="*/ 144065 w 663739"/>
                                            <a:gd name="connsiteY7" fmla="*/ 639758 h 674741"/>
                                            <a:gd name="connsiteX8" fmla="*/ 0 w 663739"/>
                                            <a:gd name="connsiteY8" fmla="*/ 446877 h 674741"/>
                                            <a:gd name="connsiteX0" fmla="*/ 21431 w 663739"/>
                                            <a:gd name="connsiteY0" fmla="*/ 50399 h 680922"/>
                                            <a:gd name="connsiteX1" fmla="*/ 302418 w 663739"/>
                                            <a:gd name="connsiteY1" fmla="*/ 18253 h 680922"/>
                                            <a:gd name="connsiteX2" fmla="*/ 469106 w 663739"/>
                                            <a:gd name="connsiteY2" fmla="*/ 213515 h 680922"/>
                                            <a:gd name="connsiteX3" fmla="*/ 498871 w 663739"/>
                                            <a:gd name="connsiteY3" fmla="*/ 424255 h 680922"/>
                                            <a:gd name="connsiteX4" fmla="*/ 638175 w 663739"/>
                                            <a:gd name="connsiteY4" fmla="*/ 511172 h 680922"/>
                                            <a:gd name="connsiteX5" fmla="*/ 663178 w 663739"/>
                                            <a:gd name="connsiteY5" fmla="*/ 579037 h 680922"/>
                                            <a:gd name="connsiteX6" fmla="*/ 416719 w 663739"/>
                                            <a:gd name="connsiteY6" fmla="*/ 650474 h 680922"/>
                                            <a:gd name="connsiteX7" fmla="*/ 144065 w 663739"/>
                                            <a:gd name="connsiteY7" fmla="*/ 639758 h 680922"/>
                                            <a:gd name="connsiteX8" fmla="*/ 0 w 663739"/>
                                            <a:gd name="connsiteY8" fmla="*/ 446877 h 680922"/>
                                            <a:gd name="connsiteX0" fmla="*/ 0 w 642308"/>
                                            <a:gd name="connsiteY0" fmla="*/ 50399 h 680922"/>
                                            <a:gd name="connsiteX1" fmla="*/ 280987 w 642308"/>
                                            <a:gd name="connsiteY1" fmla="*/ 18253 h 680922"/>
                                            <a:gd name="connsiteX2" fmla="*/ 447675 w 642308"/>
                                            <a:gd name="connsiteY2" fmla="*/ 213515 h 680922"/>
                                            <a:gd name="connsiteX3" fmla="*/ 477440 w 642308"/>
                                            <a:gd name="connsiteY3" fmla="*/ 424255 h 680922"/>
                                            <a:gd name="connsiteX4" fmla="*/ 616744 w 642308"/>
                                            <a:gd name="connsiteY4" fmla="*/ 511172 h 680922"/>
                                            <a:gd name="connsiteX5" fmla="*/ 641747 w 642308"/>
                                            <a:gd name="connsiteY5" fmla="*/ 579037 h 680922"/>
                                            <a:gd name="connsiteX6" fmla="*/ 395288 w 642308"/>
                                            <a:gd name="connsiteY6" fmla="*/ 650474 h 680922"/>
                                            <a:gd name="connsiteX7" fmla="*/ 122634 w 642308"/>
                                            <a:gd name="connsiteY7" fmla="*/ 639758 h 680922"/>
                                            <a:gd name="connsiteX0" fmla="*/ 0 w 642308"/>
                                            <a:gd name="connsiteY0" fmla="*/ 50399 h 639758"/>
                                            <a:gd name="connsiteX1" fmla="*/ 280987 w 642308"/>
                                            <a:gd name="connsiteY1" fmla="*/ 18253 h 639758"/>
                                            <a:gd name="connsiteX2" fmla="*/ 447675 w 642308"/>
                                            <a:gd name="connsiteY2" fmla="*/ 213515 h 639758"/>
                                            <a:gd name="connsiteX3" fmla="*/ 477440 w 642308"/>
                                            <a:gd name="connsiteY3" fmla="*/ 424255 h 639758"/>
                                            <a:gd name="connsiteX4" fmla="*/ 616744 w 642308"/>
                                            <a:gd name="connsiteY4" fmla="*/ 511172 h 639758"/>
                                            <a:gd name="connsiteX5" fmla="*/ 641747 w 642308"/>
                                            <a:gd name="connsiteY5" fmla="*/ 579037 h 639758"/>
                                            <a:gd name="connsiteX6" fmla="*/ 122634 w 642308"/>
                                            <a:gd name="connsiteY6" fmla="*/ 639758 h 639758"/>
                                            <a:gd name="connsiteX0" fmla="*/ 0 w 642308"/>
                                            <a:gd name="connsiteY0" fmla="*/ 50399 h 680334"/>
                                            <a:gd name="connsiteX1" fmla="*/ 280987 w 642308"/>
                                            <a:gd name="connsiteY1" fmla="*/ 18253 h 680334"/>
                                            <a:gd name="connsiteX2" fmla="*/ 447675 w 642308"/>
                                            <a:gd name="connsiteY2" fmla="*/ 213515 h 680334"/>
                                            <a:gd name="connsiteX3" fmla="*/ 477440 w 642308"/>
                                            <a:gd name="connsiteY3" fmla="*/ 424255 h 680334"/>
                                            <a:gd name="connsiteX4" fmla="*/ 616744 w 642308"/>
                                            <a:gd name="connsiteY4" fmla="*/ 511172 h 680334"/>
                                            <a:gd name="connsiteX5" fmla="*/ 641747 w 642308"/>
                                            <a:gd name="connsiteY5" fmla="*/ 579037 h 680334"/>
                                            <a:gd name="connsiteX6" fmla="*/ 258852 w 642308"/>
                                            <a:gd name="connsiteY6" fmla="*/ 680334 h 680334"/>
                                            <a:gd name="connsiteX0" fmla="*/ 0 w 642308"/>
                                            <a:gd name="connsiteY0" fmla="*/ 50399 h 682190"/>
                                            <a:gd name="connsiteX1" fmla="*/ 280987 w 642308"/>
                                            <a:gd name="connsiteY1" fmla="*/ 18253 h 682190"/>
                                            <a:gd name="connsiteX2" fmla="*/ 447675 w 642308"/>
                                            <a:gd name="connsiteY2" fmla="*/ 213515 h 682190"/>
                                            <a:gd name="connsiteX3" fmla="*/ 477440 w 642308"/>
                                            <a:gd name="connsiteY3" fmla="*/ 424255 h 682190"/>
                                            <a:gd name="connsiteX4" fmla="*/ 616744 w 642308"/>
                                            <a:gd name="connsiteY4" fmla="*/ 511172 h 682190"/>
                                            <a:gd name="connsiteX5" fmla="*/ 641747 w 642308"/>
                                            <a:gd name="connsiteY5" fmla="*/ 579037 h 682190"/>
                                            <a:gd name="connsiteX6" fmla="*/ 258852 w 642308"/>
                                            <a:gd name="connsiteY6" fmla="*/ 680334 h 682190"/>
                                            <a:gd name="connsiteX0" fmla="*/ 0 w 642308"/>
                                            <a:gd name="connsiteY0" fmla="*/ 50399 h 681653"/>
                                            <a:gd name="connsiteX1" fmla="*/ 280987 w 642308"/>
                                            <a:gd name="connsiteY1" fmla="*/ 18253 h 681653"/>
                                            <a:gd name="connsiteX2" fmla="*/ 447675 w 642308"/>
                                            <a:gd name="connsiteY2" fmla="*/ 213515 h 681653"/>
                                            <a:gd name="connsiteX3" fmla="*/ 477440 w 642308"/>
                                            <a:gd name="connsiteY3" fmla="*/ 424255 h 681653"/>
                                            <a:gd name="connsiteX4" fmla="*/ 616744 w 642308"/>
                                            <a:gd name="connsiteY4" fmla="*/ 511172 h 681653"/>
                                            <a:gd name="connsiteX5" fmla="*/ 641747 w 642308"/>
                                            <a:gd name="connsiteY5" fmla="*/ 579037 h 681653"/>
                                            <a:gd name="connsiteX6" fmla="*/ 258852 w 642308"/>
                                            <a:gd name="connsiteY6" fmla="*/ 680334 h 68165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42308" h="681653">
                                              <a:moveTo>
                                                <a:pt x="0" y="50399"/>
                                              </a:moveTo>
                                              <a:cubicBezTo>
                                                <a:pt x="97234" y="-11414"/>
                                                <a:pt x="206374" y="-8933"/>
                                                <a:pt x="280987" y="18253"/>
                                              </a:cubicBezTo>
                                              <a:cubicBezTo>
                                                <a:pt x="355600" y="45439"/>
                                                <a:pt x="435174" y="156563"/>
                                                <a:pt x="447675" y="213515"/>
                                              </a:cubicBezTo>
                                              <a:cubicBezTo>
                                                <a:pt x="460176" y="270467"/>
                                                <a:pt x="417710" y="340515"/>
                                                <a:pt x="477440" y="424255"/>
                                              </a:cubicBezTo>
                                              <a:cubicBezTo>
                                                <a:pt x="506213" y="473467"/>
                                                <a:pt x="592733" y="488154"/>
                                                <a:pt x="616744" y="511172"/>
                                              </a:cubicBezTo>
                                              <a:cubicBezTo>
                                                <a:pt x="635794" y="552646"/>
                                                <a:pt x="644723" y="550661"/>
                                                <a:pt x="641747" y="579037"/>
                                              </a:cubicBezTo>
                                              <a:cubicBezTo>
                                                <a:pt x="431872" y="555545"/>
                                                <a:pt x="367001" y="696667"/>
                                                <a:pt x="258852" y="68033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5" name="Freeform 453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DE7FC56-73A4-E34A-8F47-A53009BF635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836716" y="999757"/>
                                          <a:ext cx="1663894" cy="126288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859632"/>
                                            <a:gd name="connsiteY0" fmla="*/ 76676 h 693420"/>
                                            <a:gd name="connsiteX1" fmla="*/ 235744 w 859632"/>
                                            <a:gd name="connsiteY1" fmla="*/ 7620 h 693420"/>
                                            <a:gd name="connsiteX2" fmla="*/ 547688 w 859632"/>
                                            <a:gd name="connsiteY2" fmla="*/ 236220 h 693420"/>
                                            <a:gd name="connsiteX3" fmla="*/ 719138 w 859632"/>
                                            <a:gd name="connsiteY3" fmla="*/ 377904 h 693420"/>
                                            <a:gd name="connsiteX4" fmla="*/ 729854 w 859632"/>
                                            <a:gd name="connsiteY4" fmla="*/ 545782 h 693420"/>
                                            <a:gd name="connsiteX5" fmla="*/ 859632 w 859632"/>
                                            <a:gd name="connsiteY5" fmla="*/ 693420 h 693420"/>
                                            <a:gd name="connsiteX0" fmla="*/ 0 w 859632"/>
                                            <a:gd name="connsiteY0" fmla="*/ 78250 h 694994"/>
                                            <a:gd name="connsiteX1" fmla="*/ 235744 w 859632"/>
                                            <a:gd name="connsiteY1" fmla="*/ 9194 h 694994"/>
                                            <a:gd name="connsiteX2" fmla="*/ 547688 w 859632"/>
                                            <a:gd name="connsiteY2" fmla="*/ 237794 h 694994"/>
                                            <a:gd name="connsiteX3" fmla="*/ 719138 w 859632"/>
                                            <a:gd name="connsiteY3" fmla="*/ 379478 h 694994"/>
                                            <a:gd name="connsiteX4" fmla="*/ 729854 w 859632"/>
                                            <a:gd name="connsiteY4" fmla="*/ 547356 h 694994"/>
                                            <a:gd name="connsiteX5" fmla="*/ 859632 w 859632"/>
                                            <a:gd name="connsiteY5" fmla="*/ 694994 h 69499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1355 h 688099"/>
                                            <a:gd name="connsiteX1" fmla="*/ 235744 w 859632"/>
                                            <a:gd name="connsiteY1" fmla="*/ 2299 h 688099"/>
                                            <a:gd name="connsiteX2" fmla="*/ 528638 w 859632"/>
                                            <a:gd name="connsiteY2" fmla="*/ 196371 h 688099"/>
                                            <a:gd name="connsiteX3" fmla="*/ 719138 w 859632"/>
                                            <a:gd name="connsiteY3" fmla="*/ 372583 h 688099"/>
                                            <a:gd name="connsiteX4" fmla="*/ 729854 w 859632"/>
                                            <a:gd name="connsiteY4" fmla="*/ 540461 h 688099"/>
                                            <a:gd name="connsiteX5" fmla="*/ 859632 w 859632"/>
                                            <a:gd name="connsiteY5" fmla="*/ 688099 h 688099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19138 w 859632"/>
                                            <a:gd name="connsiteY3" fmla="*/ 372352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59632" h="687868">
                                              <a:moveTo>
                                                <a:pt x="0" y="71124"/>
                                              </a:moveTo>
                                              <a:cubicBezTo>
                                                <a:pt x="73421" y="12585"/>
                                                <a:pt x="142876" y="-6862"/>
                                                <a:pt x="235744" y="2068"/>
                                              </a:cubicBezTo>
                                              <a:cubicBezTo>
                                                <a:pt x="328612" y="10998"/>
                                                <a:pt x="473870" y="98708"/>
                                                <a:pt x="528638" y="196140"/>
                                              </a:cubicBezTo>
                                              <a:cubicBezTo>
                                                <a:pt x="583406" y="293572"/>
                                                <a:pt x="667742" y="299527"/>
                                                <a:pt x="707232" y="365209"/>
                                              </a:cubicBezTo>
                                              <a:cubicBezTo>
                                                <a:pt x="746722" y="430891"/>
                                                <a:pt x="704454" y="486454"/>
                                                <a:pt x="729854" y="540230"/>
                                              </a:cubicBezTo>
                                              <a:cubicBezTo>
                                                <a:pt x="755254" y="594006"/>
                                                <a:pt x="780257" y="640342"/>
                                                <a:pt x="859632" y="687868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6" name="Freeform 453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F9B954-D7FC-AE4A-A3A6-C1A47EC0E2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7219894" y="2420186"/>
                                          <a:ext cx="1260695" cy="22711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3059"/>
                                            <a:gd name="connsiteX1" fmla="*/ 686990 w 927497"/>
                                            <a:gd name="connsiteY1" fmla="*/ 182166 h 323059"/>
                                            <a:gd name="connsiteX2" fmla="*/ 308372 w 927497"/>
                                            <a:gd name="connsiteY2" fmla="*/ 319087 h 323059"/>
                                            <a:gd name="connsiteX3" fmla="*/ 0 w 927497"/>
                                            <a:gd name="connsiteY3" fmla="*/ 0 h 323059"/>
                                            <a:gd name="connsiteX0" fmla="*/ 927497 w 927497"/>
                                            <a:gd name="connsiteY0" fmla="*/ 234553 h 323764"/>
                                            <a:gd name="connsiteX1" fmla="*/ 686990 w 927497"/>
                                            <a:gd name="connsiteY1" fmla="*/ 182166 h 323764"/>
                                            <a:gd name="connsiteX2" fmla="*/ 308372 w 927497"/>
                                            <a:gd name="connsiteY2" fmla="*/ 319087 h 323764"/>
                                            <a:gd name="connsiteX3" fmla="*/ 0 w 927497"/>
                                            <a:gd name="connsiteY3" fmla="*/ 0 h 323764"/>
                                            <a:gd name="connsiteX0" fmla="*/ 927497 w 927497"/>
                                            <a:gd name="connsiteY0" fmla="*/ 234553 h 324510"/>
                                            <a:gd name="connsiteX1" fmla="*/ 672703 w 927497"/>
                                            <a:gd name="connsiteY1" fmla="*/ 191691 h 324510"/>
                                            <a:gd name="connsiteX2" fmla="*/ 308372 w 927497"/>
                                            <a:gd name="connsiteY2" fmla="*/ 319087 h 324510"/>
                                            <a:gd name="connsiteX3" fmla="*/ 0 w 927497"/>
                                            <a:gd name="connsiteY3" fmla="*/ 0 h 324510"/>
                                            <a:gd name="connsiteX0" fmla="*/ 927497 w 927497"/>
                                            <a:gd name="connsiteY0" fmla="*/ 234553 h 308570"/>
                                            <a:gd name="connsiteX1" fmla="*/ 672703 w 927497"/>
                                            <a:gd name="connsiteY1" fmla="*/ 191691 h 308570"/>
                                            <a:gd name="connsiteX2" fmla="*/ 307181 w 927497"/>
                                            <a:gd name="connsiteY2" fmla="*/ 303609 h 308570"/>
                                            <a:gd name="connsiteX3" fmla="*/ 0 w 927497"/>
                                            <a:gd name="connsiteY3" fmla="*/ 0 h 308570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5519"/>
                                            <a:gd name="connsiteX1" fmla="*/ 665559 w 920353"/>
                                            <a:gd name="connsiteY1" fmla="*/ 191691 h 305519"/>
                                            <a:gd name="connsiteX2" fmla="*/ 300037 w 920353"/>
                                            <a:gd name="connsiteY2" fmla="*/ 303609 h 305519"/>
                                            <a:gd name="connsiteX3" fmla="*/ 0 w 920353"/>
                                            <a:gd name="connsiteY3" fmla="*/ 0 h 305519"/>
                                            <a:gd name="connsiteX0" fmla="*/ 920353 w 920353"/>
                                            <a:gd name="connsiteY0" fmla="*/ 234553 h 306622"/>
                                            <a:gd name="connsiteX1" fmla="*/ 665559 w 920353"/>
                                            <a:gd name="connsiteY1" fmla="*/ 191691 h 306622"/>
                                            <a:gd name="connsiteX2" fmla="*/ 300037 w 920353"/>
                                            <a:gd name="connsiteY2" fmla="*/ 303609 h 306622"/>
                                            <a:gd name="connsiteX3" fmla="*/ 0 w 920353"/>
                                            <a:gd name="connsiteY3" fmla="*/ 0 h 306622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235"/>
                                            <a:gd name="connsiteX1" fmla="*/ 665559 w 920353"/>
                                            <a:gd name="connsiteY1" fmla="*/ 191691 h 306235"/>
                                            <a:gd name="connsiteX2" fmla="*/ 300037 w 920353"/>
                                            <a:gd name="connsiteY2" fmla="*/ 303609 h 306235"/>
                                            <a:gd name="connsiteX3" fmla="*/ 0 w 920353"/>
                                            <a:gd name="connsiteY3" fmla="*/ 0 h 306235"/>
                                            <a:gd name="connsiteX0" fmla="*/ 920353 w 920353"/>
                                            <a:gd name="connsiteY0" fmla="*/ 234553 h 303505"/>
                                            <a:gd name="connsiteX1" fmla="*/ 665559 w 920353"/>
                                            <a:gd name="connsiteY1" fmla="*/ 191691 h 303505"/>
                                            <a:gd name="connsiteX2" fmla="*/ 319087 w 920353"/>
                                            <a:gd name="connsiteY2" fmla="*/ 301227 h 303505"/>
                                            <a:gd name="connsiteX3" fmla="*/ 0 w 920353"/>
                                            <a:gd name="connsiteY3" fmla="*/ 0 h 303505"/>
                                            <a:gd name="connsiteX0" fmla="*/ 920353 w 920353"/>
                                            <a:gd name="connsiteY0" fmla="*/ 234553 h 304012"/>
                                            <a:gd name="connsiteX1" fmla="*/ 665559 w 920353"/>
                                            <a:gd name="connsiteY1" fmla="*/ 191691 h 304012"/>
                                            <a:gd name="connsiteX2" fmla="*/ 319087 w 920353"/>
                                            <a:gd name="connsiteY2" fmla="*/ 301227 h 304012"/>
                                            <a:gd name="connsiteX3" fmla="*/ 0 w 920353"/>
                                            <a:gd name="connsiteY3" fmla="*/ 0 h 304012"/>
                                            <a:gd name="connsiteX0" fmla="*/ 920353 w 920353"/>
                                            <a:gd name="connsiteY0" fmla="*/ 234553 h 305193"/>
                                            <a:gd name="connsiteX1" fmla="*/ 665559 w 920353"/>
                                            <a:gd name="connsiteY1" fmla="*/ 191691 h 305193"/>
                                            <a:gd name="connsiteX2" fmla="*/ 319087 w 920353"/>
                                            <a:gd name="connsiteY2" fmla="*/ 301227 h 305193"/>
                                            <a:gd name="connsiteX3" fmla="*/ 0 w 920353"/>
                                            <a:gd name="connsiteY3" fmla="*/ 0 h 305193"/>
                                            <a:gd name="connsiteX0" fmla="*/ 920353 w 920353"/>
                                            <a:gd name="connsiteY0" fmla="*/ 234553 h 305661"/>
                                            <a:gd name="connsiteX1" fmla="*/ 665559 w 920353"/>
                                            <a:gd name="connsiteY1" fmla="*/ 191691 h 305661"/>
                                            <a:gd name="connsiteX2" fmla="*/ 319087 w 920353"/>
                                            <a:gd name="connsiteY2" fmla="*/ 301227 h 305661"/>
                                            <a:gd name="connsiteX3" fmla="*/ 0 w 920353"/>
                                            <a:gd name="connsiteY3" fmla="*/ 0 h 305661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606401 w 606401"/>
                                            <a:gd name="connsiteY0" fmla="*/ 59816 h 114318"/>
                                            <a:gd name="connsiteX1" fmla="*/ 346472 w 606401"/>
                                            <a:gd name="connsiteY1" fmla="*/ 1549 h 114318"/>
                                            <a:gd name="connsiteX2" fmla="*/ 0 w 606401"/>
                                            <a:gd name="connsiteY2" fmla="*/ 111085 h 114318"/>
                                            <a:gd name="connsiteX0" fmla="*/ 651324 w 651324"/>
                                            <a:gd name="connsiteY0" fmla="*/ 59358 h 103920"/>
                                            <a:gd name="connsiteX1" fmla="*/ 391395 w 651324"/>
                                            <a:gd name="connsiteY1" fmla="*/ 1091 h 103920"/>
                                            <a:gd name="connsiteX2" fmla="*/ 0 w 651324"/>
                                            <a:gd name="connsiteY2" fmla="*/ 100483 h 103920"/>
                                            <a:gd name="connsiteX0" fmla="*/ 651324 w 651324"/>
                                            <a:gd name="connsiteY0" fmla="*/ 59358 h 117334"/>
                                            <a:gd name="connsiteX1" fmla="*/ 391395 w 651324"/>
                                            <a:gd name="connsiteY1" fmla="*/ 1091 h 117334"/>
                                            <a:gd name="connsiteX2" fmla="*/ 0 w 651324"/>
                                            <a:gd name="connsiteY2" fmla="*/ 100483 h 11733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1324" h="117334">
                                              <a:moveTo>
                                                <a:pt x="651324" y="59358"/>
                                              </a:moveTo>
                                              <a:cubicBezTo>
                                                <a:pt x="588675" y="20403"/>
                                                <a:pt x="499949" y="-5763"/>
                                                <a:pt x="391395" y="1091"/>
                                              </a:cubicBezTo>
                                              <a:cubicBezTo>
                                                <a:pt x="282841" y="7945"/>
                                                <a:pt x="98245" y="168762"/>
                                                <a:pt x="0" y="10048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525" name="Group 45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957C5AD-1866-F745-BB65-CBC35A2F13C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9829546" y="3215701"/>
                                        <a:ext cx="1402221" cy="2155218"/>
                                        <a:chOff x="10340522" y="1063148"/>
                                        <a:chExt cx="1402221" cy="2155218"/>
                                      </a:xfrm>
                                    </p:grpSpPr>
                                    <p:sp>
                                      <p:nvSpPr>
                                        <p:cNvPr id="4526" name="Freeform 452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0270213-371B-904E-9022-5EB07EB5DFB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40522" y="2280101"/>
                                          <a:ext cx="157625" cy="54242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9" fmla="*/ 348656 w 603680"/>
                                            <a:gd name="connsiteY9" fmla="*/ 203931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1179"/>
                                            <a:gd name="connsiteY0" fmla="*/ 947292 h 947292"/>
                                            <a:gd name="connsiteX1" fmla="*/ 55917 w 601179"/>
                                            <a:gd name="connsiteY1" fmla="*/ 781187 h 947292"/>
                                            <a:gd name="connsiteX2" fmla="*/ 183459 w 601179"/>
                                            <a:gd name="connsiteY2" fmla="*/ 636855 h 947292"/>
                                            <a:gd name="connsiteX3" fmla="*/ 337033 w 601179"/>
                                            <a:gd name="connsiteY3" fmla="*/ 585419 h 947292"/>
                                            <a:gd name="connsiteX4" fmla="*/ 436737 w 601179"/>
                                            <a:gd name="connsiteY4" fmla="*/ 347396 h 947292"/>
                                            <a:gd name="connsiteX5" fmla="*/ 590131 w 601179"/>
                                            <a:gd name="connsiteY5" fmla="*/ 258657 h 947292"/>
                                            <a:gd name="connsiteX6" fmla="*/ 588768 w 601179"/>
                                            <a:gd name="connsiteY6" fmla="*/ 70718 h 947292"/>
                                            <a:gd name="connsiteX7" fmla="*/ 522984 w 601179"/>
                                            <a:gd name="connsiteY7" fmla="*/ 0 h 947292"/>
                                            <a:gd name="connsiteX8" fmla="*/ 522984 w 601179"/>
                                            <a:gd name="connsiteY8" fmla="*/ 0 h 947292"/>
                                            <a:gd name="connsiteX0" fmla="*/ 0 w 594156"/>
                                            <a:gd name="connsiteY0" fmla="*/ 947292 h 947292"/>
                                            <a:gd name="connsiteX1" fmla="*/ 55917 w 594156"/>
                                            <a:gd name="connsiteY1" fmla="*/ 781187 h 947292"/>
                                            <a:gd name="connsiteX2" fmla="*/ 183459 w 594156"/>
                                            <a:gd name="connsiteY2" fmla="*/ 636855 h 947292"/>
                                            <a:gd name="connsiteX3" fmla="*/ 337033 w 594156"/>
                                            <a:gd name="connsiteY3" fmla="*/ 585419 h 947292"/>
                                            <a:gd name="connsiteX4" fmla="*/ 436737 w 594156"/>
                                            <a:gd name="connsiteY4" fmla="*/ 347396 h 947292"/>
                                            <a:gd name="connsiteX5" fmla="*/ 590131 w 594156"/>
                                            <a:gd name="connsiteY5" fmla="*/ 258657 h 947292"/>
                                            <a:gd name="connsiteX6" fmla="*/ 588768 w 594156"/>
                                            <a:gd name="connsiteY6" fmla="*/ 70718 h 947292"/>
                                            <a:gd name="connsiteX7" fmla="*/ 522984 w 594156"/>
                                            <a:gd name="connsiteY7" fmla="*/ 0 h 947292"/>
                                            <a:gd name="connsiteX8" fmla="*/ 522984 w 594156"/>
                                            <a:gd name="connsiteY8" fmla="*/ 0 h 947292"/>
                                            <a:gd name="connsiteX0" fmla="*/ 0 w 590726"/>
                                            <a:gd name="connsiteY0" fmla="*/ 947292 h 947292"/>
                                            <a:gd name="connsiteX1" fmla="*/ 55917 w 590726"/>
                                            <a:gd name="connsiteY1" fmla="*/ 781187 h 947292"/>
                                            <a:gd name="connsiteX2" fmla="*/ 183459 w 590726"/>
                                            <a:gd name="connsiteY2" fmla="*/ 636855 h 947292"/>
                                            <a:gd name="connsiteX3" fmla="*/ 337033 w 590726"/>
                                            <a:gd name="connsiteY3" fmla="*/ 585419 h 947292"/>
                                            <a:gd name="connsiteX4" fmla="*/ 436737 w 590726"/>
                                            <a:gd name="connsiteY4" fmla="*/ 347396 h 947292"/>
                                            <a:gd name="connsiteX5" fmla="*/ 590131 w 590726"/>
                                            <a:gd name="connsiteY5" fmla="*/ 258657 h 947292"/>
                                            <a:gd name="connsiteX6" fmla="*/ 588768 w 590726"/>
                                            <a:gd name="connsiteY6" fmla="*/ 70718 h 947292"/>
                                            <a:gd name="connsiteX7" fmla="*/ 522984 w 590726"/>
                                            <a:gd name="connsiteY7" fmla="*/ 0 h 947292"/>
                                            <a:gd name="connsiteX8" fmla="*/ 522984 w 590726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50813 h 950813"/>
                                            <a:gd name="connsiteX1" fmla="*/ 55917 w 600847"/>
                                            <a:gd name="connsiteY1" fmla="*/ 784708 h 950813"/>
                                            <a:gd name="connsiteX2" fmla="*/ 183459 w 600847"/>
                                            <a:gd name="connsiteY2" fmla="*/ 640376 h 950813"/>
                                            <a:gd name="connsiteX3" fmla="*/ 337033 w 600847"/>
                                            <a:gd name="connsiteY3" fmla="*/ 588940 h 950813"/>
                                            <a:gd name="connsiteX4" fmla="*/ 436737 w 600847"/>
                                            <a:gd name="connsiteY4" fmla="*/ 350917 h 950813"/>
                                            <a:gd name="connsiteX5" fmla="*/ 600847 w 600847"/>
                                            <a:gd name="connsiteY5" fmla="*/ 259797 h 950813"/>
                                            <a:gd name="connsiteX6" fmla="*/ 593531 w 600847"/>
                                            <a:gd name="connsiteY6" fmla="*/ 71858 h 950813"/>
                                            <a:gd name="connsiteX7" fmla="*/ 522984 w 600847"/>
                                            <a:gd name="connsiteY7" fmla="*/ 3521 h 950813"/>
                                            <a:gd name="connsiteX8" fmla="*/ 519413 w 600847"/>
                                            <a:gd name="connsiteY8" fmla="*/ 10665 h 950813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46262 w 600847"/>
                                            <a:gd name="connsiteY4" fmla="*/ 34025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544930"/>
                                            <a:gd name="connsiteY0" fmla="*/ 775234 h 775234"/>
                                            <a:gd name="connsiteX1" fmla="*/ 127542 w 544930"/>
                                            <a:gd name="connsiteY1" fmla="*/ 630902 h 775234"/>
                                            <a:gd name="connsiteX2" fmla="*/ 281116 w 544930"/>
                                            <a:gd name="connsiteY2" fmla="*/ 579466 h 775234"/>
                                            <a:gd name="connsiteX3" fmla="*/ 390345 w 544930"/>
                                            <a:gd name="connsiteY3" fmla="*/ 340253 h 775234"/>
                                            <a:gd name="connsiteX4" fmla="*/ 544930 w 544930"/>
                                            <a:gd name="connsiteY4" fmla="*/ 250323 h 775234"/>
                                            <a:gd name="connsiteX5" fmla="*/ 537614 w 544930"/>
                                            <a:gd name="connsiteY5" fmla="*/ 62384 h 775234"/>
                                            <a:gd name="connsiteX6" fmla="*/ 463495 w 544930"/>
                                            <a:gd name="connsiteY6" fmla="*/ 0 h 775234"/>
                                            <a:gd name="connsiteX0" fmla="*/ 0 w 417388"/>
                                            <a:gd name="connsiteY0" fmla="*/ 630902 h 630902"/>
                                            <a:gd name="connsiteX1" fmla="*/ 153574 w 417388"/>
                                            <a:gd name="connsiteY1" fmla="*/ 579466 h 630902"/>
                                            <a:gd name="connsiteX2" fmla="*/ 262803 w 417388"/>
                                            <a:gd name="connsiteY2" fmla="*/ 340253 h 630902"/>
                                            <a:gd name="connsiteX3" fmla="*/ 417388 w 417388"/>
                                            <a:gd name="connsiteY3" fmla="*/ 250323 h 630902"/>
                                            <a:gd name="connsiteX4" fmla="*/ 410072 w 417388"/>
                                            <a:gd name="connsiteY4" fmla="*/ 62384 h 630902"/>
                                            <a:gd name="connsiteX5" fmla="*/ 335953 w 417388"/>
                                            <a:gd name="connsiteY5" fmla="*/ 0 h 630902"/>
                                            <a:gd name="connsiteX0" fmla="*/ 0 w 263814"/>
                                            <a:gd name="connsiteY0" fmla="*/ 579466 h 579466"/>
                                            <a:gd name="connsiteX1" fmla="*/ 109229 w 263814"/>
                                            <a:gd name="connsiteY1" fmla="*/ 340253 h 579466"/>
                                            <a:gd name="connsiteX2" fmla="*/ 263814 w 263814"/>
                                            <a:gd name="connsiteY2" fmla="*/ 250323 h 579466"/>
                                            <a:gd name="connsiteX3" fmla="*/ 256498 w 263814"/>
                                            <a:gd name="connsiteY3" fmla="*/ 62384 h 579466"/>
                                            <a:gd name="connsiteX4" fmla="*/ 182379 w 263814"/>
                                            <a:gd name="connsiteY4" fmla="*/ 0 h 579466"/>
                                            <a:gd name="connsiteX0" fmla="*/ 0 w 154585"/>
                                            <a:gd name="connsiteY0" fmla="*/ 340253 h 340253"/>
                                            <a:gd name="connsiteX1" fmla="*/ 154585 w 154585"/>
                                            <a:gd name="connsiteY1" fmla="*/ 250323 h 340253"/>
                                            <a:gd name="connsiteX2" fmla="*/ 147269 w 154585"/>
                                            <a:gd name="connsiteY2" fmla="*/ 62384 h 340253"/>
                                            <a:gd name="connsiteX3" fmla="*/ 73150 w 154585"/>
                                            <a:gd name="connsiteY3" fmla="*/ 0 h 340253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1435" h="280240">
                                              <a:moveTo>
                                                <a:pt x="9176" y="280240"/>
                                              </a:moveTo>
                                              <a:cubicBezTo>
                                                <a:pt x="46220" y="259237"/>
                                                <a:pt x="51533" y="251787"/>
                                                <a:pt x="81435" y="250323"/>
                                              </a:cubicBezTo>
                                              <a:cubicBezTo>
                                                <a:pt x="49426" y="201234"/>
                                                <a:pt x="59711" y="106287"/>
                                                <a:pt x="74119" y="62384"/>
                                              </a:cubicBezTo>
                                              <a:cubicBezTo>
                                                <a:pt x="46854" y="30387"/>
                                                <a:pt x="25450" y="14961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7" name="Freeform 45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46EA791-31D1-C04C-96CE-A1B4A71A546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5297" y="2854353"/>
                                          <a:ext cx="283459" cy="36401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6446" h="188063">
                                              <a:moveTo>
                                                <a:pt x="0" y="23756"/>
                                              </a:moveTo>
                                              <a:cubicBezTo>
                                                <a:pt x="39887" y="11454"/>
                                                <a:pt x="66079" y="-15533"/>
                                                <a:pt x="90487" y="11851"/>
                                              </a:cubicBezTo>
                                              <a:cubicBezTo>
                                                <a:pt x="114895" y="39235"/>
                                                <a:pt x="142278" y="87256"/>
                                                <a:pt x="146446" y="18806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8" name="Freeform 45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90E686-7103-1048-9608-BEDDE2BFAA3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995130" y="2260722"/>
                                          <a:ext cx="681393" cy="6045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1205 w 438146"/>
                                            <a:gd name="connsiteY0" fmla="*/ 983992 h 1022017"/>
                                            <a:gd name="connsiteX1" fmla="*/ 55955 w 438146"/>
                                            <a:gd name="connsiteY1" fmla="*/ 1014948 h 1022017"/>
                                            <a:gd name="connsiteX2" fmla="*/ 5949 w 438146"/>
                                            <a:gd name="connsiteY2" fmla="*/ 698242 h 1022017"/>
                                            <a:gd name="connsiteX3" fmla="*/ 8330 w 438146"/>
                                            <a:gd name="connsiteY3" fmla="*/ 418445 h 1022017"/>
                                            <a:gd name="connsiteX4" fmla="*/ 110724 w 438146"/>
                                            <a:gd name="connsiteY4" fmla="*/ 171985 h 1022017"/>
                                            <a:gd name="connsiteX5" fmla="*/ 346467 w 438146"/>
                                            <a:gd name="connsiteY5" fmla="*/ 7679 h 1022017"/>
                                            <a:gd name="connsiteX6" fmla="*/ 438146 w 438146"/>
                                            <a:gd name="connsiteY6" fmla="*/ 42207 h 1022017"/>
                                            <a:gd name="connsiteX0" fmla="*/ 157536 w 444477"/>
                                            <a:gd name="connsiteY0" fmla="*/ 983992 h 1022017"/>
                                            <a:gd name="connsiteX1" fmla="*/ 62286 w 444477"/>
                                            <a:gd name="connsiteY1" fmla="*/ 1014948 h 1022017"/>
                                            <a:gd name="connsiteX2" fmla="*/ 12280 w 444477"/>
                                            <a:gd name="connsiteY2" fmla="*/ 698242 h 1022017"/>
                                            <a:gd name="connsiteX3" fmla="*/ 14661 w 444477"/>
                                            <a:gd name="connsiteY3" fmla="*/ 418445 h 1022017"/>
                                            <a:gd name="connsiteX4" fmla="*/ 117055 w 444477"/>
                                            <a:gd name="connsiteY4" fmla="*/ 171985 h 1022017"/>
                                            <a:gd name="connsiteX5" fmla="*/ 352798 w 444477"/>
                                            <a:gd name="connsiteY5" fmla="*/ 7679 h 1022017"/>
                                            <a:gd name="connsiteX6" fmla="*/ 444477 w 444477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53173 w 435364"/>
                                            <a:gd name="connsiteY0" fmla="*/ 1007269 h 1007269"/>
                                            <a:gd name="connsiteX1" fmla="*/ 3167 w 435364"/>
                                            <a:gd name="connsiteY1" fmla="*/ 690563 h 1007269"/>
                                            <a:gd name="connsiteX2" fmla="*/ 22217 w 435364"/>
                                            <a:gd name="connsiteY2" fmla="*/ 383382 h 1007269"/>
                                            <a:gd name="connsiteX3" fmla="*/ 107942 w 435364"/>
                                            <a:gd name="connsiteY3" fmla="*/ 164306 h 1007269"/>
                                            <a:gd name="connsiteX4" fmla="*/ 343685 w 435364"/>
                                            <a:gd name="connsiteY4" fmla="*/ 0 h 1007269"/>
                                            <a:gd name="connsiteX5" fmla="*/ 435364 w 435364"/>
                                            <a:gd name="connsiteY5" fmla="*/ 34528 h 1007269"/>
                                            <a:gd name="connsiteX0" fmla="*/ 3167 w 435364"/>
                                            <a:gd name="connsiteY0" fmla="*/ 690563 h 690563"/>
                                            <a:gd name="connsiteX1" fmla="*/ 22217 w 435364"/>
                                            <a:gd name="connsiteY1" fmla="*/ 383382 h 690563"/>
                                            <a:gd name="connsiteX2" fmla="*/ 107942 w 435364"/>
                                            <a:gd name="connsiteY2" fmla="*/ 164306 h 690563"/>
                                            <a:gd name="connsiteX3" fmla="*/ 343685 w 435364"/>
                                            <a:gd name="connsiteY3" fmla="*/ 0 h 690563"/>
                                            <a:gd name="connsiteX4" fmla="*/ 435364 w 435364"/>
                                            <a:gd name="connsiteY4" fmla="*/ 34528 h 690563"/>
                                            <a:gd name="connsiteX0" fmla="*/ 0 w 413147"/>
                                            <a:gd name="connsiteY0" fmla="*/ 383382 h 383382"/>
                                            <a:gd name="connsiteX1" fmla="*/ 85725 w 413147"/>
                                            <a:gd name="connsiteY1" fmla="*/ 164306 h 383382"/>
                                            <a:gd name="connsiteX2" fmla="*/ 321468 w 413147"/>
                                            <a:gd name="connsiteY2" fmla="*/ 0 h 383382"/>
                                            <a:gd name="connsiteX3" fmla="*/ 413147 w 413147"/>
                                            <a:gd name="connsiteY3" fmla="*/ 34528 h 383382"/>
                                            <a:gd name="connsiteX0" fmla="*/ 0 w 413147"/>
                                            <a:gd name="connsiteY0" fmla="*/ 383382 h 383382"/>
                                            <a:gd name="connsiteX1" fmla="*/ 61113 w 413147"/>
                                            <a:gd name="connsiteY1" fmla="*/ 264340 h 383382"/>
                                            <a:gd name="connsiteX2" fmla="*/ 85725 w 413147"/>
                                            <a:gd name="connsiteY2" fmla="*/ 164306 h 383382"/>
                                            <a:gd name="connsiteX3" fmla="*/ 321468 w 413147"/>
                                            <a:gd name="connsiteY3" fmla="*/ 0 h 383382"/>
                                            <a:gd name="connsiteX4" fmla="*/ 413147 w 413147"/>
                                            <a:gd name="connsiteY4" fmla="*/ 34528 h 383382"/>
                                            <a:gd name="connsiteX0" fmla="*/ 63512 w 353634"/>
                                            <a:gd name="connsiteY0" fmla="*/ 452276 h 452276"/>
                                            <a:gd name="connsiteX1" fmla="*/ 1600 w 353634"/>
                                            <a:gd name="connsiteY1" fmla="*/ 264340 h 452276"/>
                                            <a:gd name="connsiteX2" fmla="*/ 26212 w 353634"/>
                                            <a:gd name="connsiteY2" fmla="*/ 164306 h 452276"/>
                                            <a:gd name="connsiteX3" fmla="*/ 261955 w 353634"/>
                                            <a:gd name="connsiteY3" fmla="*/ 0 h 452276"/>
                                            <a:gd name="connsiteX4" fmla="*/ 353634 w 353634"/>
                                            <a:gd name="connsiteY4" fmla="*/ 34528 h 452276"/>
                                            <a:gd name="connsiteX0" fmla="*/ 139077 w 352924"/>
                                            <a:gd name="connsiteY0" fmla="*/ 287423 h 287423"/>
                                            <a:gd name="connsiteX1" fmla="*/ 890 w 352924"/>
                                            <a:gd name="connsiteY1" fmla="*/ 264340 h 287423"/>
                                            <a:gd name="connsiteX2" fmla="*/ 25502 w 352924"/>
                                            <a:gd name="connsiteY2" fmla="*/ 164306 h 287423"/>
                                            <a:gd name="connsiteX3" fmla="*/ 261245 w 352924"/>
                                            <a:gd name="connsiteY3" fmla="*/ 0 h 287423"/>
                                            <a:gd name="connsiteX4" fmla="*/ 352924 w 352924"/>
                                            <a:gd name="connsiteY4" fmla="*/ 34528 h 287423"/>
                                            <a:gd name="connsiteX0" fmla="*/ 139681 w 353528"/>
                                            <a:gd name="connsiteY0" fmla="*/ 287423 h 287423"/>
                                            <a:gd name="connsiteX1" fmla="*/ 1494 w 353528"/>
                                            <a:gd name="connsiteY1" fmla="*/ 264340 h 287423"/>
                                            <a:gd name="connsiteX2" fmla="*/ 26106 w 353528"/>
                                            <a:gd name="connsiteY2" fmla="*/ 164306 h 287423"/>
                                            <a:gd name="connsiteX3" fmla="*/ 261849 w 353528"/>
                                            <a:gd name="connsiteY3" fmla="*/ 0 h 287423"/>
                                            <a:gd name="connsiteX4" fmla="*/ 353528 w 353528"/>
                                            <a:gd name="connsiteY4" fmla="*/ 34528 h 287423"/>
                                            <a:gd name="connsiteX0" fmla="*/ 139681 w 353528"/>
                                            <a:gd name="connsiteY0" fmla="*/ 326791 h 326791"/>
                                            <a:gd name="connsiteX1" fmla="*/ 1494 w 353528"/>
                                            <a:gd name="connsiteY1" fmla="*/ 264340 h 326791"/>
                                            <a:gd name="connsiteX2" fmla="*/ 26106 w 353528"/>
                                            <a:gd name="connsiteY2" fmla="*/ 164306 h 326791"/>
                                            <a:gd name="connsiteX3" fmla="*/ 261849 w 353528"/>
                                            <a:gd name="connsiteY3" fmla="*/ 0 h 326791"/>
                                            <a:gd name="connsiteX4" fmla="*/ 353528 w 353528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45757 w 359604"/>
                                            <a:gd name="connsiteY0" fmla="*/ 326791 h 326791"/>
                                            <a:gd name="connsiteX1" fmla="*/ 7570 w 359604"/>
                                            <a:gd name="connsiteY1" fmla="*/ 264340 h 326791"/>
                                            <a:gd name="connsiteX2" fmla="*/ 19102 w 359604"/>
                                            <a:gd name="connsiteY2" fmla="*/ 168153 h 326791"/>
                                            <a:gd name="connsiteX3" fmla="*/ 267925 w 359604"/>
                                            <a:gd name="connsiteY3" fmla="*/ 0 h 326791"/>
                                            <a:gd name="connsiteX4" fmla="*/ 359604 w 35960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0505 w 352034"/>
                                            <a:gd name="connsiteY2" fmla="*/ 182531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191359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352034" h="335619">
                                              <a:moveTo>
                                                <a:pt x="138187" y="335619"/>
                                              </a:moveTo>
                                              <a:cubicBezTo>
                                                <a:pt x="77018" y="303477"/>
                                                <a:pt x="49574" y="273519"/>
                                                <a:pt x="0" y="273168"/>
                                              </a:cubicBezTo>
                                              <a:cubicBezTo>
                                                <a:pt x="14287" y="236655"/>
                                                <a:pt x="9431" y="241065"/>
                                                <a:pt x="10505" y="202394"/>
                                              </a:cubicBezTo>
                                              <a:cubicBezTo>
                                                <a:pt x="110489" y="151322"/>
                                                <a:pt x="194797" y="136206"/>
                                                <a:pt x="244950" y="0"/>
                                              </a:cubicBezTo>
                                              <a:cubicBezTo>
                                                <a:pt x="289995" y="21233"/>
                                                <a:pt x="326336" y="29565"/>
                                                <a:pt x="352034" y="4335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9" name="Freeform 452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E95318-96CD-E845-92A3-D6199B8B151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2102" y="1091339"/>
                                          <a:ext cx="288169" cy="12151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6" fmla="*/ 38100 w 139067"/>
                                            <a:gd name="connsiteY6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8100 w 139067"/>
                                            <a:gd name="connsiteY5" fmla="*/ 595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41672 w 139067"/>
                                            <a:gd name="connsiteY5" fmla="*/ 8096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65484 w 139067"/>
                                            <a:gd name="connsiteY5" fmla="*/ 107157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15478 w 139067"/>
                                            <a:gd name="connsiteY5" fmla="*/ 72629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8334 w 139067"/>
                                            <a:gd name="connsiteY5" fmla="*/ 10239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4528 w 139067"/>
                                            <a:gd name="connsiteY5" fmla="*/ 8453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9765 w 139067"/>
                                            <a:gd name="connsiteY5" fmla="*/ 8336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0" fmla="*/ 0 w 138916"/>
                                            <a:gd name="connsiteY0" fmla="*/ 680314 h 723176"/>
                                            <a:gd name="connsiteX1" fmla="*/ 69056 w 138916"/>
                                            <a:gd name="connsiteY1" fmla="*/ 723176 h 723176"/>
                                            <a:gd name="connsiteX2" fmla="*/ 129778 w 138916"/>
                                            <a:gd name="connsiteY2" fmla="*/ 499339 h 723176"/>
                                            <a:gd name="connsiteX3" fmla="*/ 133350 w 138916"/>
                                            <a:gd name="connsiteY3" fmla="*/ 154057 h 723176"/>
                                            <a:gd name="connsiteX4" fmla="*/ 78374 w 138916"/>
                                            <a:gd name="connsiteY4" fmla="*/ 0 h 723176"/>
                                            <a:gd name="connsiteX0" fmla="*/ 0 w 138916"/>
                                            <a:gd name="connsiteY0" fmla="*/ 526257 h 569119"/>
                                            <a:gd name="connsiteX1" fmla="*/ 69056 w 138916"/>
                                            <a:gd name="connsiteY1" fmla="*/ 569119 h 569119"/>
                                            <a:gd name="connsiteX2" fmla="*/ 129778 w 138916"/>
                                            <a:gd name="connsiteY2" fmla="*/ 345282 h 569119"/>
                                            <a:gd name="connsiteX3" fmla="*/ 133350 w 138916"/>
                                            <a:gd name="connsiteY3" fmla="*/ 0 h 569119"/>
                                            <a:gd name="connsiteX0" fmla="*/ 0 w 150530"/>
                                            <a:gd name="connsiteY0" fmla="*/ 584946 h 627808"/>
                                            <a:gd name="connsiteX1" fmla="*/ 69056 w 150530"/>
                                            <a:gd name="connsiteY1" fmla="*/ 627808 h 627808"/>
                                            <a:gd name="connsiteX2" fmla="*/ 129778 w 150530"/>
                                            <a:gd name="connsiteY2" fmla="*/ 403971 h 627808"/>
                                            <a:gd name="connsiteX3" fmla="*/ 147841 w 150530"/>
                                            <a:gd name="connsiteY3" fmla="*/ 0 h 627808"/>
                                            <a:gd name="connsiteX0" fmla="*/ 0 w 148879"/>
                                            <a:gd name="connsiteY0" fmla="*/ 584946 h 627808"/>
                                            <a:gd name="connsiteX1" fmla="*/ 69056 w 148879"/>
                                            <a:gd name="connsiteY1" fmla="*/ 627808 h 627808"/>
                                            <a:gd name="connsiteX2" fmla="*/ 129778 w 148879"/>
                                            <a:gd name="connsiteY2" fmla="*/ 403971 h 627808"/>
                                            <a:gd name="connsiteX3" fmla="*/ 147841 w 148879"/>
                                            <a:gd name="connsiteY3" fmla="*/ 0 h 62780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879" h="627808">
                                              <a:moveTo>
                                                <a:pt x="0" y="584946"/>
                                              </a:moveTo>
                                              <a:cubicBezTo>
                                                <a:pt x="24904" y="607171"/>
                                                <a:pt x="46236" y="613917"/>
                                                <a:pt x="69056" y="627808"/>
                                              </a:cubicBezTo>
                                              <a:cubicBezTo>
                                                <a:pt x="118070" y="566690"/>
                                                <a:pt x="116647" y="508606"/>
                                                <a:pt x="129778" y="403971"/>
                                              </a:cubicBezTo>
                                              <a:cubicBezTo>
                                                <a:pt x="142909" y="299336"/>
                                                <a:pt x="152060" y="81774"/>
                                                <a:pt x="147841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0" name="Freeform 452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D810388-E23C-C142-B3FA-D281DF68104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23436" y="1063148"/>
                                          <a:ext cx="280395" cy="121957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7" fmla="*/ 95681 w 143718"/>
                                            <a:gd name="connsiteY7" fmla="*/ 421315 h 715061"/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0" fmla="*/ 131400 w 143718"/>
                                            <a:gd name="connsiteY0" fmla="*/ 46782 h 709622"/>
                                            <a:gd name="connsiteX1" fmla="*/ 33769 w 143718"/>
                                            <a:gd name="connsiteY1" fmla="*/ 26542 h 709622"/>
                                            <a:gd name="connsiteX2" fmla="*/ 431 w 143718"/>
                                            <a:gd name="connsiteY2" fmla="*/ 421829 h 709622"/>
                                            <a:gd name="connsiteX3" fmla="*/ 52819 w 143718"/>
                                            <a:gd name="connsiteY3" fmla="*/ 698054 h 709622"/>
                                            <a:gd name="connsiteX4" fmla="*/ 143306 w 143718"/>
                                            <a:gd name="connsiteY4" fmla="*/ 645667 h 709622"/>
                                            <a:gd name="connsiteX5" fmla="*/ 13528 w 143718"/>
                                            <a:gd name="connsiteY5" fmla="*/ 534939 h 709622"/>
                                            <a:gd name="connsiteX6" fmla="*/ 17100 w 143718"/>
                                            <a:gd name="connsiteY6" fmla="*/ 532557 h 709622"/>
                                            <a:gd name="connsiteX0" fmla="*/ 133440 w 145758"/>
                                            <a:gd name="connsiteY0" fmla="*/ 32915 h 695755"/>
                                            <a:gd name="connsiteX1" fmla="*/ 21521 w 145758"/>
                                            <a:gd name="connsiteY1" fmla="*/ 31725 h 695755"/>
                                            <a:gd name="connsiteX2" fmla="*/ 2471 w 145758"/>
                                            <a:gd name="connsiteY2" fmla="*/ 407962 h 695755"/>
                                            <a:gd name="connsiteX3" fmla="*/ 54859 w 145758"/>
                                            <a:gd name="connsiteY3" fmla="*/ 684187 h 695755"/>
                                            <a:gd name="connsiteX4" fmla="*/ 145346 w 145758"/>
                                            <a:gd name="connsiteY4" fmla="*/ 631800 h 695755"/>
                                            <a:gd name="connsiteX5" fmla="*/ 15568 w 145758"/>
                                            <a:gd name="connsiteY5" fmla="*/ 521072 h 695755"/>
                                            <a:gd name="connsiteX6" fmla="*/ 19140 w 145758"/>
                                            <a:gd name="connsiteY6" fmla="*/ 518690 h 695755"/>
                                            <a:gd name="connsiteX0" fmla="*/ 133440 w 145848"/>
                                            <a:gd name="connsiteY0" fmla="*/ 32915 h 695278"/>
                                            <a:gd name="connsiteX1" fmla="*/ 21521 w 145848"/>
                                            <a:gd name="connsiteY1" fmla="*/ 31725 h 695278"/>
                                            <a:gd name="connsiteX2" fmla="*/ 2471 w 145848"/>
                                            <a:gd name="connsiteY2" fmla="*/ 407962 h 695278"/>
                                            <a:gd name="connsiteX3" fmla="*/ 54859 w 145848"/>
                                            <a:gd name="connsiteY3" fmla="*/ 684187 h 695278"/>
                                            <a:gd name="connsiteX4" fmla="*/ 145346 w 145848"/>
                                            <a:gd name="connsiteY4" fmla="*/ 631800 h 695278"/>
                                            <a:gd name="connsiteX5" fmla="*/ 15568 w 145848"/>
                                            <a:gd name="connsiteY5" fmla="*/ 521072 h 695278"/>
                                            <a:gd name="connsiteX6" fmla="*/ 19140 w 145848"/>
                                            <a:gd name="connsiteY6" fmla="*/ 518690 h 695278"/>
                                            <a:gd name="connsiteX0" fmla="*/ 133440 w 144572"/>
                                            <a:gd name="connsiteY0" fmla="*/ 32915 h 693888"/>
                                            <a:gd name="connsiteX1" fmla="*/ 21521 w 144572"/>
                                            <a:gd name="connsiteY1" fmla="*/ 31725 h 693888"/>
                                            <a:gd name="connsiteX2" fmla="*/ 2471 w 144572"/>
                                            <a:gd name="connsiteY2" fmla="*/ 407962 h 693888"/>
                                            <a:gd name="connsiteX3" fmla="*/ 54859 w 144572"/>
                                            <a:gd name="connsiteY3" fmla="*/ 684187 h 693888"/>
                                            <a:gd name="connsiteX4" fmla="*/ 144155 w 144572"/>
                                            <a:gd name="connsiteY4" fmla="*/ 621085 h 693888"/>
                                            <a:gd name="connsiteX5" fmla="*/ 15568 w 144572"/>
                                            <a:gd name="connsiteY5" fmla="*/ 521072 h 693888"/>
                                            <a:gd name="connsiteX6" fmla="*/ 19140 w 144572"/>
                                            <a:gd name="connsiteY6" fmla="*/ 518690 h 693888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6" fmla="*/ 19140 w 144647"/>
                                            <a:gd name="connsiteY6" fmla="*/ 518690 h 694790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7279"/>
                                            <a:gd name="connsiteY0" fmla="*/ 32915 h 695794"/>
                                            <a:gd name="connsiteX1" fmla="*/ 21521 w 147279"/>
                                            <a:gd name="connsiteY1" fmla="*/ 31725 h 695794"/>
                                            <a:gd name="connsiteX2" fmla="*/ 2471 w 147279"/>
                                            <a:gd name="connsiteY2" fmla="*/ 407962 h 695794"/>
                                            <a:gd name="connsiteX3" fmla="*/ 54859 w 147279"/>
                                            <a:gd name="connsiteY3" fmla="*/ 684187 h 695794"/>
                                            <a:gd name="connsiteX4" fmla="*/ 144155 w 147279"/>
                                            <a:gd name="connsiteY4" fmla="*/ 621085 h 695794"/>
                                            <a:gd name="connsiteX5" fmla="*/ 26284 w 147279"/>
                                            <a:gd name="connsiteY5" fmla="*/ 525834 h 695794"/>
                                            <a:gd name="connsiteX0" fmla="*/ 132837 w 143677"/>
                                            <a:gd name="connsiteY0" fmla="*/ 32915 h 684991"/>
                                            <a:gd name="connsiteX1" fmla="*/ 20918 w 143677"/>
                                            <a:gd name="connsiteY1" fmla="*/ 31725 h 684991"/>
                                            <a:gd name="connsiteX2" fmla="*/ 1868 w 143677"/>
                                            <a:gd name="connsiteY2" fmla="*/ 407962 h 684991"/>
                                            <a:gd name="connsiteX3" fmla="*/ 45922 w 143677"/>
                                            <a:gd name="connsiteY3" fmla="*/ 673472 h 684991"/>
                                            <a:gd name="connsiteX4" fmla="*/ 143552 w 143677"/>
                                            <a:gd name="connsiteY4" fmla="*/ 621085 h 684991"/>
                                            <a:gd name="connsiteX5" fmla="*/ 25681 w 143677"/>
                                            <a:gd name="connsiteY5" fmla="*/ 525834 h 684991"/>
                                            <a:gd name="connsiteX0" fmla="*/ 20918 w 143677"/>
                                            <a:gd name="connsiteY0" fmla="*/ 0 h 653266"/>
                                            <a:gd name="connsiteX1" fmla="*/ 1868 w 143677"/>
                                            <a:gd name="connsiteY1" fmla="*/ 376237 h 653266"/>
                                            <a:gd name="connsiteX2" fmla="*/ 45922 w 143677"/>
                                            <a:gd name="connsiteY2" fmla="*/ 641747 h 653266"/>
                                            <a:gd name="connsiteX3" fmla="*/ 143552 w 143677"/>
                                            <a:gd name="connsiteY3" fmla="*/ 589360 h 653266"/>
                                            <a:gd name="connsiteX4" fmla="*/ 25681 w 143677"/>
                                            <a:gd name="connsiteY4" fmla="*/ 494109 h 653266"/>
                                            <a:gd name="connsiteX0" fmla="*/ 12536 w 151235"/>
                                            <a:gd name="connsiteY0" fmla="*/ 0 h 630080"/>
                                            <a:gd name="connsiteX1" fmla="*/ 9426 w 151235"/>
                                            <a:gd name="connsiteY1" fmla="*/ 353051 h 630080"/>
                                            <a:gd name="connsiteX2" fmla="*/ 53480 w 151235"/>
                                            <a:gd name="connsiteY2" fmla="*/ 618561 h 630080"/>
                                            <a:gd name="connsiteX3" fmla="*/ 151110 w 151235"/>
                                            <a:gd name="connsiteY3" fmla="*/ 566174 h 630080"/>
                                            <a:gd name="connsiteX4" fmla="*/ 33239 w 151235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6867 w 144863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4863" h="630080">
                                              <a:moveTo>
                                                <a:pt x="6164" y="0"/>
                                              </a:moveTo>
                                              <a:cubicBezTo>
                                                <a:pt x="2450" y="70478"/>
                                                <a:pt x="-3770" y="249958"/>
                                                <a:pt x="3054" y="353051"/>
                                              </a:cubicBezTo>
                                              <a:cubicBezTo>
                                                <a:pt x="9878" y="456144"/>
                                                <a:pt x="11588" y="580660"/>
                                                <a:pt x="47108" y="618561"/>
                                              </a:cubicBezTo>
                                              <a:cubicBezTo>
                                                <a:pt x="82628" y="656462"/>
                                                <a:pt x="148111" y="590780"/>
                                                <a:pt x="144738" y="566174"/>
                                              </a:cubicBezTo>
                                              <a:cubicBezTo>
                                                <a:pt x="141365" y="541568"/>
                                                <a:pt x="72097" y="509675"/>
                                                <a:pt x="27894" y="48427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1" name="Freeform 453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AECD256-345A-5049-A6D5-A773DCC8F32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rot="1103953">
                                          <a:off x="11072246" y="2226846"/>
                                          <a:ext cx="137510" cy="17548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1018 w 63692"/>
                                            <a:gd name="connsiteY0" fmla="*/ 84001 h 84656"/>
                                            <a:gd name="connsiteX1" fmla="*/ 29083 w 63692"/>
                                            <a:gd name="connsiteY1" fmla="*/ 1167 h 84656"/>
                                            <a:gd name="connsiteX2" fmla="*/ 63101 w 63692"/>
                                            <a:gd name="connsiteY2" fmla="*/ 37907 h 84656"/>
                                            <a:gd name="connsiteX3" fmla="*/ 1018 w 63692"/>
                                            <a:gd name="connsiteY3" fmla="*/ 84001 h 84656"/>
                                            <a:gd name="connsiteX0" fmla="*/ 1018 w 63692"/>
                                            <a:gd name="connsiteY0" fmla="*/ 84001 h 87103"/>
                                            <a:gd name="connsiteX1" fmla="*/ 29083 w 63692"/>
                                            <a:gd name="connsiteY1" fmla="*/ 1167 h 87103"/>
                                            <a:gd name="connsiteX2" fmla="*/ 63101 w 63692"/>
                                            <a:gd name="connsiteY2" fmla="*/ 37907 h 87103"/>
                                            <a:gd name="connsiteX3" fmla="*/ 1018 w 63692"/>
                                            <a:gd name="connsiteY3" fmla="*/ 84001 h 87103"/>
                                            <a:gd name="connsiteX0" fmla="*/ 191 w 62865"/>
                                            <a:gd name="connsiteY0" fmla="*/ 84001 h 87103"/>
                                            <a:gd name="connsiteX1" fmla="*/ 28256 w 62865"/>
                                            <a:gd name="connsiteY1" fmla="*/ 1167 h 87103"/>
                                            <a:gd name="connsiteX2" fmla="*/ 62274 w 62865"/>
                                            <a:gd name="connsiteY2" fmla="*/ 37907 h 87103"/>
                                            <a:gd name="connsiteX3" fmla="*/ 191 w 62865"/>
                                            <a:gd name="connsiteY3" fmla="*/ 84001 h 87103"/>
                                            <a:gd name="connsiteX0" fmla="*/ 100 w 78885"/>
                                            <a:gd name="connsiteY0" fmla="*/ 84001 h 87103"/>
                                            <a:gd name="connsiteX1" fmla="*/ 43643 w 78885"/>
                                            <a:gd name="connsiteY1" fmla="*/ 1167 h 87103"/>
                                            <a:gd name="connsiteX2" fmla="*/ 77661 w 78885"/>
                                            <a:gd name="connsiteY2" fmla="*/ 37907 h 87103"/>
                                            <a:gd name="connsiteX3" fmla="*/ 100 w 78885"/>
                                            <a:gd name="connsiteY3" fmla="*/ 84001 h 87103"/>
                                            <a:gd name="connsiteX0" fmla="*/ 100 w 78885"/>
                                            <a:gd name="connsiteY0" fmla="*/ 84001 h 84001"/>
                                            <a:gd name="connsiteX1" fmla="*/ 43643 w 78885"/>
                                            <a:gd name="connsiteY1" fmla="*/ 1167 h 84001"/>
                                            <a:gd name="connsiteX2" fmla="*/ 77661 w 78885"/>
                                            <a:gd name="connsiteY2" fmla="*/ 37907 h 84001"/>
                                            <a:gd name="connsiteX3" fmla="*/ 100 w 78885"/>
                                            <a:gd name="connsiteY3" fmla="*/ 84001 h 84001"/>
                                            <a:gd name="connsiteX0" fmla="*/ 100 w 79220"/>
                                            <a:gd name="connsiteY0" fmla="*/ 84321 h 84321"/>
                                            <a:gd name="connsiteX1" fmla="*/ 43643 w 79220"/>
                                            <a:gd name="connsiteY1" fmla="*/ 1487 h 84321"/>
                                            <a:gd name="connsiteX2" fmla="*/ 77661 w 79220"/>
                                            <a:gd name="connsiteY2" fmla="*/ 38227 h 84321"/>
                                            <a:gd name="connsiteX3" fmla="*/ 100 w 79220"/>
                                            <a:gd name="connsiteY3" fmla="*/ 84321 h 84321"/>
                                            <a:gd name="connsiteX0" fmla="*/ 100 w 79386"/>
                                            <a:gd name="connsiteY0" fmla="*/ 82834 h 82834"/>
                                            <a:gd name="connsiteX1" fmla="*/ 43643 w 79386"/>
                                            <a:gd name="connsiteY1" fmla="*/ 0 h 82834"/>
                                            <a:gd name="connsiteX2" fmla="*/ 77661 w 79386"/>
                                            <a:gd name="connsiteY2" fmla="*/ 36740 h 82834"/>
                                            <a:gd name="connsiteX3" fmla="*/ 100 w 79386"/>
                                            <a:gd name="connsiteY3" fmla="*/ 82834 h 82834"/>
                                            <a:gd name="connsiteX0" fmla="*/ 113 w 79399"/>
                                            <a:gd name="connsiteY0" fmla="*/ 82844 h 82844"/>
                                            <a:gd name="connsiteX1" fmla="*/ 43656 w 79399"/>
                                            <a:gd name="connsiteY1" fmla="*/ 10 h 82844"/>
                                            <a:gd name="connsiteX2" fmla="*/ 77674 w 79399"/>
                                            <a:gd name="connsiteY2" fmla="*/ 36750 h 82844"/>
                                            <a:gd name="connsiteX3" fmla="*/ 113 w 79399"/>
                                            <a:gd name="connsiteY3" fmla="*/ 82844 h 82844"/>
                                            <a:gd name="connsiteX0" fmla="*/ 0 w 79286"/>
                                            <a:gd name="connsiteY0" fmla="*/ 82844 h 82844"/>
                                            <a:gd name="connsiteX1" fmla="*/ 43543 w 79286"/>
                                            <a:gd name="connsiteY1" fmla="*/ 10 h 82844"/>
                                            <a:gd name="connsiteX2" fmla="*/ 77561 w 79286"/>
                                            <a:gd name="connsiteY2" fmla="*/ 36750 h 82844"/>
                                            <a:gd name="connsiteX3" fmla="*/ 0 w 79286"/>
                                            <a:gd name="connsiteY3" fmla="*/ 82844 h 82844"/>
                                            <a:gd name="connsiteX0" fmla="*/ 0 w 79286"/>
                                            <a:gd name="connsiteY0" fmla="*/ 84693 h 84693"/>
                                            <a:gd name="connsiteX1" fmla="*/ 43543 w 79286"/>
                                            <a:gd name="connsiteY1" fmla="*/ 1859 h 84693"/>
                                            <a:gd name="connsiteX2" fmla="*/ 77561 w 79286"/>
                                            <a:gd name="connsiteY2" fmla="*/ 38599 h 84693"/>
                                            <a:gd name="connsiteX3" fmla="*/ 0 w 79286"/>
                                            <a:gd name="connsiteY3" fmla="*/ 84693 h 84693"/>
                                            <a:gd name="connsiteX0" fmla="*/ 0 w 65897"/>
                                            <a:gd name="connsiteY0" fmla="*/ 84643 h 84643"/>
                                            <a:gd name="connsiteX1" fmla="*/ 43543 w 65897"/>
                                            <a:gd name="connsiteY1" fmla="*/ 1809 h 84643"/>
                                            <a:gd name="connsiteX2" fmla="*/ 62799 w 65897"/>
                                            <a:gd name="connsiteY2" fmla="*/ 39449 h 84643"/>
                                            <a:gd name="connsiteX3" fmla="*/ 0 w 65897"/>
                                            <a:gd name="connsiteY3" fmla="*/ 84643 h 846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897" h="84643">
                                              <a:moveTo>
                                                <a:pt x="0" y="84643"/>
                                              </a:moveTo>
                                              <a:cubicBezTo>
                                                <a:pt x="2665" y="49945"/>
                                                <a:pt x="25457" y="10484"/>
                                                <a:pt x="43543" y="1809"/>
                                              </a:cubicBezTo>
                                              <a:cubicBezTo>
                                                <a:pt x="61629" y="-6866"/>
                                                <a:pt x="71247" y="17309"/>
                                                <a:pt x="62799" y="39449"/>
                                              </a:cubicBezTo>
                                              <a:cubicBezTo>
                                                <a:pt x="54351" y="61589"/>
                                                <a:pt x="35436" y="84813"/>
                                                <a:pt x="0" y="8464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2" name="Freeform 453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004E2E1-EE12-0A41-85D3-BDEFB300A70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10833835" y="2883970"/>
                                          <a:ext cx="315681" cy="31060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  <a:gd name="connsiteX0" fmla="*/ 0 w 192610"/>
                                            <a:gd name="connsiteY0" fmla="*/ 47878 h 183717"/>
                                            <a:gd name="connsiteX1" fmla="*/ 136651 w 192610"/>
                                            <a:gd name="connsiteY1" fmla="*/ 7505 h 183717"/>
                                            <a:gd name="connsiteX2" fmla="*/ 192610 w 192610"/>
                                            <a:gd name="connsiteY2" fmla="*/ 183717 h 183717"/>
                                            <a:gd name="connsiteX0" fmla="*/ 0 w 192610"/>
                                            <a:gd name="connsiteY0" fmla="*/ 48638 h 184477"/>
                                            <a:gd name="connsiteX1" fmla="*/ 136651 w 192610"/>
                                            <a:gd name="connsiteY1" fmla="*/ 8265 h 184477"/>
                                            <a:gd name="connsiteX2" fmla="*/ 192610 w 192610"/>
                                            <a:gd name="connsiteY2" fmla="*/ 184477 h 184477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92610" h="184477">
                                              <a:moveTo>
                                                <a:pt x="0" y="48638"/>
                                              </a:moveTo>
                                              <a:cubicBezTo>
                                                <a:pt x="42196" y="28642"/>
                                                <a:pt x="112243" y="-19119"/>
                                                <a:pt x="136651" y="8265"/>
                                              </a:cubicBezTo>
                                              <a:cubicBezTo>
                                                <a:pt x="161059" y="35649"/>
                                                <a:pt x="188442" y="83670"/>
                                                <a:pt x="192610" y="18447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3" name="Freeform 453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4C79A19-8F7F-DE44-94D3-1248745247A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57792" y="1733488"/>
                                          <a:ext cx="884951" cy="43102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57200" h="194072">
                                              <a:moveTo>
                                                <a:pt x="457200" y="194072"/>
                                              </a:moveTo>
                                              <a:cubicBezTo>
                                                <a:pt x="303609" y="140097"/>
                                                <a:pt x="152400" y="76597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514" name="Group 4513">
                                      <a:extLst>
                                        <a:ext uri="{FF2B5EF4-FFF2-40B4-BE49-F238E27FC236}">
                                          <a16:creationId xmlns:a16="http://schemas.microsoft.com/office/drawing/2014/main" id="{B2629DA7-4FB8-244C-ADAC-8B308C93AAC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2637845"/>
                                      <a:ext cx="2978181" cy="2443954"/>
                                      <a:chOff x="7744153" y="2637845"/>
                                      <a:chExt cx="2978181" cy="2443954"/>
                                    </a:xfrm>
                                  </p:grpSpPr>
                                  <p:sp>
                                    <p:nvSpPr>
                                      <p:cNvPr id="4515" name="Rectangle 5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BA79705-0F36-A447-8371-94A9671BA36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378952" y="4456467"/>
                                        <a:ext cx="534172" cy="625332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299006"/>
                                          <a:gd name="connsiteY0" fmla="*/ 0 h 587231"/>
                                          <a:gd name="connsiteX1" fmla="*/ 299006 w 299006"/>
                                          <a:gd name="connsiteY1" fmla="*/ 0 h 587231"/>
                                          <a:gd name="connsiteX2" fmla="*/ 299006 w 299006"/>
                                          <a:gd name="connsiteY2" fmla="*/ 587231 h 587231"/>
                                          <a:gd name="connsiteX3" fmla="*/ 0 w 299006"/>
                                          <a:gd name="connsiteY3" fmla="*/ 587231 h 587231"/>
                                          <a:gd name="connsiteX4" fmla="*/ 0 w 299006"/>
                                          <a:gd name="connsiteY4" fmla="*/ 0 h 587231"/>
                                          <a:gd name="connsiteX0" fmla="*/ 0 w 328609"/>
                                          <a:gd name="connsiteY0" fmla="*/ 6579 h 587231"/>
                                          <a:gd name="connsiteX1" fmla="*/ 328609 w 328609"/>
                                          <a:gd name="connsiteY1" fmla="*/ 0 h 587231"/>
                                          <a:gd name="connsiteX2" fmla="*/ 328609 w 328609"/>
                                          <a:gd name="connsiteY2" fmla="*/ 587231 h 587231"/>
                                          <a:gd name="connsiteX3" fmla="*/ 29603 w 328609"/>
                                          <a:gd name="connsiteY3" fmla="*/ 587231 h 587231"/>
                                          <a:gd name="connsiteX4" fmla="*/ 0 w 328609"/>
                                          <a:gd name="connsiteY4" fmla="*/ 6579 h 587231"/>
                                          <a:gd name="connsiteX0" fmla="*/ 4933 w 333542"/>
                                          <a:gd name="connsiteY0" fmla="*/ 6579 h 593809"/>
                                          <a:gd name="connsiteX1" fmla="*/ 333542 w 333542"/>
                                          <a:gd name="connsiteY1" fmla="*/ 0 h 593809"/>
                                          <a:gd name="connsiteX2" fmla="*/ 333542 w 333542"/>
                                          <a:gd name="connsiteY2" fmla="*/ 587231 h 593809"/>
                                          <a:gd name="connsiteX3" fmla="*/ 0 w 333542"/>
                                          <a:gd name="connsiteY3" fmla="*/ 593809 h 593809"/>
                                          <a:gd name="connsiteX4" fmla="*/ 4933 w 333542"/>
                                          <a:gd name="connsiteY4" fmla="*/ 6579 h 593809"/>
                                          <a:gd name="connsiteX0" fmla="*/ 95396 w 424005"/>
                                          <a:gd name="connsiteY0" fmla="*/ 6579 h 593809"/>
                                          <a:gd name="connsiteX1" fmla="*/ 424005 w 424005"/>
                                          <a:gd name="connsiteY1" fmla="*/ 0 h 593809"/>
                                          <a:gd name="connsiteX2" fmla="*/ 424005 w 424005"/>
                                          <a:gd name="connsiteY2" fmla="*/ 587231 h 593809"/>
                                          <a:gd name="connsiteX3" fmla="*/ 90463 w 424005"/>
                                          <a:gd name="connsiteY3" fmla="*/ 593809 h 593809"/>
                                          <a:gd name="connsiteX4" fmla="*/ 95396 w 424005"/>
                                          <a:gd name="connsiteY4" fmla="*/ 6579 h 593809"/>
                                          <a:gd name="connsiteX0" fmla="*/ 122498 w 451107"/>
                                          <a:gd name="connsiteY0" fmla="*/ 6579 h 593809"/>
                                          <a:gd name="connsiteX1" fmla="*/ 451107 w 451107"/>
                                          <a:gd name="connsiteY1" fmla="*/ 0 h 593809"/>
                                          <a:gd name="connsiteX2" fmla="*/ 451107 w 451107"/>
                                          <a:gd name="connsiteY2" fmla="*/ 587231 h 593809"/>
                                          <a:gd name="connsiteX3" fmla="*/ 117565 w 451107"/>
                                          <a:gd name="connsiteY3" fmla="*/ 593809 h 593809"/>
                                          <a:gd name="connsiteX4" fmla="*/ 122498 w 451107"/>
                                          <a:gd name="connsiteY4" fmla="*/ 6579 h 593809"/>
                                          <a:gd name="connsiteX0" fmla="*/ 123506 w 452115"/>
                                          <a:gd name="connsiteY0" fmla="*/ 6579 h 593809"/>
                                          <a:gd name="connsiteX1" fmla="*/ 452115 w 452115"/>
                                          <a:gd name="connsiteY1" fmla="*/ 0 h 593809"/>
                                          <a:gd name="connsiteX2" fmla="*/ 452115 w 452115"/>
                                          <a:gd name="connsiteY2" fmla="*/ 587231 h 593809"/>
                                          <a:gd name="connsiteX3" fmla="*/ 118573 w 452115"/>
                                          <a:gd name="connsiteY3" fmla="*/ 593809 h 593809"/>
                                          <a:gd name="connsiteX4" fmla="*/ 123506 w 452115"/>
                                          <a:gd name="connsiteY4" fmla="*/ 6579 h 593809"/>
                                          <a:gd name="connsiteX0" fmla="*/ 123506 w 461983"/>
                                          <a:gd name="connsiteY0" fmla="*/ 1645 h 588875"/>
                                          <a:gd name="connsiteX1" fmla="*/ 461983 w 461983"/>
                                          <a:gd name="connsiteY1" fmla="*/ 0 h 588875"/>
                                          <a:gd name="connsiteX2" fmla="*/ 452115 w 461983"/>
                                          <a:gd name="connsiteY2" fmla="*/ 582297 h 588875"/>
                                          <a:gd name="connsiteX3" fmla="*/ 118573 w 461983"/>
                                          <a:gd name="connsiteY3" fmla="*/ 588875 h 588875"/>
                                          <a:gd name="connsiteX4" fmla="*/ 123506 w 461983"/>
                                          <a:gd name="connsiteY4" fmla="*/ 1645 h 588875"/>
                                          <a:gd name="connsiteX0" fmla="*/ 123506 w 452115"/>
                                          <a:gd name="connsiteY0" fmla="*/ 0 h 587230"/>
                                          <a:gd name="connsiteX1" fmla="*/ 452115 w 452115"/>
                                          <a:gd name="connsiteY1" fmla="*/ 4933 h 587230"/>
                                          <a:gd name="connsiteX2" fmla="*/ 452115 w 452115"/>
                                          <a:gd name="connsiteY2" fmla="*/ 580652 h 587230"/>
                                          <a:gd name="connsiteX3" fmla="*/ 118573 w 452115"/>
                                          <a:gd name="connsiteY3" fmla="*/ 587230 h 587230"/>
                                          <a:gd name="connsiteX4" fmla="*/ 123506 w 452115"/>
                                          <a:gd name="connsiteY4" fmla="*/ 0 h 587230"/>
                                          <a:gd name="connsiteX0" fmla="*/ 123506 w 452115"/>
                                          <a:gd name="connsiteY0" fmla="*/ 11393 h 598623"/>
                                          <a:gd name="connsiteX1" fmla="*/ 452115 w 452115"/>
                                          <a:gd name="connsiteY1" fmla="*/ 16326 h 598623"/>
                                          <a:gd name="connsiteX2" fmla="*/ 452115 w 452115"/>
                                          <a:gd name="connsiteY2" fmla="*/ 592045 h 598623"/>
                                          <a:gd name="connsiteX3" fmla="*/ 118573 w 452115"/>
                                          <a:gd name="connsiteY3" fmla="*/ 598623 h 598623"/>
                                          <a:gd name="connsiteX4" fmla="*/ 123506 w 452115"/>
                                          <a:gd name="connsiteY4" fmla="*/ 11393 h 598623"/>
                                          <a:gd name="connsiteX0" fmla="*/ 123506 w 452115"/>
                                          <a:gd name="connsiteY0" fmla="*/ 22264 h 609494"/>
                                          <a:gd name="connsiteX1" fmla="*/ 452115 w 452115"/>
                                          <a:gd name="connsiteY1" fmla="*/ 27197 h 609494"/>
                                          <a:gd name="connsiteX2" fmla="*/ 452115 w 452115"/>
                                          <a:gd name="connsiteY2" fmla="*/ 602916 h 609494"/>
                                          <a:gd name="connsiteX3" fmla="*/ 118573 w 452115"/>
                                          <a:gd name="connsiteY3" fmla="*/ 609494 h 609494"/>
                                          <a:gd name="connsiteX4" fmla="*/ 123506 w 452115"/>
                                          <a:gd name="connsiteY4" fmla="*/ 22264 h 609494"/>
                                          <a:gd name="connsiteX0" fmla="*/ 123506 w 471850"/>
                                          <a:gd name="connsiteY0" fmla="*/ 22264 h 609494"/>
                                          <a:gd name="connsiteX1" fmla="*/ 452115 w 471850"/>
                                          <a:gd name="connsiteY1" fmla="*/ 27197 h 609494"/>
                                          <a:gd name="connsiteX2" fmla="*/ 471850 w 471850"/>
                                          <a:gd name="connsiteY2" fmla="*/ 601272 h 609494"/>
                                          <a:gd name="connsiteX3" fmla="*/ 118573 w 471850"/>
                                          <a:gd name="connsiteY3" fmla="*/ 609494 h 609494"/>
                                          <a:gd name="connsiteX4" fmla="*/ 123506 w 471850"/>
                                          <a:gd name="connsiteY4" fmla="*/ 22264 h 609494"/>
                                          <a:gd name="connsiteX0" fmla="*/ 123506 w 508720"/>
                                          <a:gd name="connsiteY0" fmla="*/ 22264 h 609494"/>
                                          <a:gd name="connsiteX1" fmla="*/ 452115 w 508720"/>
                                          <a:gd name="connsiteY1" fmla="*/ 27197 h 609494"/>
                                          <a:gd name="connsiteX2" fmla="*/ 471850 w 508720"/>
                                          <a:gd name="connsiteY2" fmla="*/ 601272 h 609494"/>
                                          <a:gd name="connsiteX3" fmla="*/ 118573 w 508720"/>
                                          <a:gd name="connsiteY3" fmla="*/ 609494 h 609494"/>
                                          <a:gd name="connsiteX4" fmla="*/ 123506 w 508720"/>
                                          <a:gd name="connsiteY4" fmla="*/ 22264 h 609494"/>
                                          <a:gd name="connsiteX0" fmla="*/ 123506 w 542175"/>
                                          <a:gd name="connsiteY0" fmla="*/ 22264 h 609494"/>
                                          <a:gd name="connsiteX1" fmla="*/ 452115 w 542175"/>
                                          <a:gd name="connsiteY1" fmla="*/ 27197 h 609494"/>
                                          <a:gd name="connsiteX2" fmla="*/ 471850 w 542175"/>
                                          <a:gd name="connsiteY2" fmla="*/ 601272 h 609494"/>
                                          <a:gd name="connsiteX3" fmla="*/ 118573 w 542175"/>
                                          <a:gd name="connsiteY3" fmla="*/ 609494 h 609494"/>
                                          <a:gd name="connsiteX4" fmla="*/ 123506 w 542175"/>
                                          <a:gd name="connsiteY4" fmla="*/ 22264 h 609494"/>
                                          <a:gd name="connsiteX0" fmla="*/ 111068 w 529737"/>
                                          <a:gd name="connsiteY0" fmla="*/ 22264 h 609494"/>
                                          <a:gd name="connsiteX1" fmla="*/ 439677 w 529737"/>
                                          <a:gd name="connsiteY1" fmla="*/ 27197 h 609494"/>
                                          <a:gd name="connsiteX2" fmla="*/ 459412 w 529737"/>
                                          <a:gd name="connsiteY2" fmla="*/ 601272 h 609494"/>
                                          <a:gd name="connsiteX3" fmla="*/ 106135 w 529737"/>
                                          <a:gd name="connsiteY3" fmla="*/ 609494 h 609494"/>
                                          <a:gd name="connsiteX4" fmla="*/ 111068 w 529737"/>
                                          <a:gd name="connsiteY4" fmla="*/ 22264 h 609494"/>
                                          <a:gd name="connsiteX0" fmla="*/ 111068 w 534172"/>
                                          <a:gd name="connsiteY0" fmla="*/ 22264 h 609494"/>
                                          <a:gd name="connsiteX1" fmla="*/ 439677 w 534172"/>
                                          <a:gd name="connsiteY1" fmla="*/ 27197 h 609494"/>
                                          <a:gd name="connsiteX2" fmla="*/ 459412 w 534172"/>
                                          <a:gd name="connsiteY2" fmla="*/ 601272 h 609494"/>
                                          <a:gd name="connsiteX3" fmla="*/ 106135 w 534172"/>
                                          <a:gd name="connsiteY3" fmla="*/ 609494 h 609494"/>
                                          <a:gd name="connsiteX4" fmla="*/ 111068 w 534172"/>
                                          <a:gd name="connsiteY4" fmla="*/ 22264 h 609494"/>
                                          <a:gd name="connsiteX0" fmla="*/ 111068 w 534172"/>
                                          <a:gd name="connsiteY0" fmla="*/ 22264 h 615084"/>
                                          <a:gd name="connsiteX1" fmla="*/ 439677 w 534172"/>
                                          <a:gd name="connsiteY1" fmla="*/ 27197 h 615084"/>
                                          <a:gd name="connsiteX2" fmla="*/ 459412 w 534172"/>
                                          <a:gd name="connsiteY2" fmla="*/ 601272 h 615084"/>
                                          <a:gd name="connsiteX3" fmla="*/ 106135 w 534172"/>
                                          <a:gd name="connsiteY3" fmla="*/ 609494 h 615084"/>
                                          <a:gd name="connsiteX4" fmla="*/ 111068 w 534172"/>
                                          <a:gd name="connsiteY4" fmla="*/ 22264 h 615084"/>
                                          <a:gd name="connsiteX0" fmla="*/ 111068 w 534172"/>
                                          <a:gd name="connsiteY0" fmla="*/ 22264 h 622050"/>
                                          <a:gd name="connsiteX1" fmla="*/ 439677 w 534172"/>
                                          <a:gd name="connsiteY1" fmla="*/ 27197 h 622050"/>
                                          <a:gd name="connsiteX2" fmla="*/ 459412 w 534172"/>
                                          <a:gd name="connsiteY2" fmla="*/ 601272 h 622050"/>
                                          <a:gd name="connsiteX3" fmla="*/ 106135 w 534172"/>
                                          <a:gd name="connsiteY3" fmla="*/ 609494 h 622050"/>
                                          <a:gd name="connsiteX4" fmla="*/ 111068 w 534172"/>
                                          <a:gd name="connsiteY4" fmla="*/ 22264 h 622050"/>
                                          <a:gd name="connsiteX0" fmla="*/ 111068 w 534172"/>
                                          <a:gd name="connsiteY0" fmla="*/ 22264 h 625332"/>
                                          <a:gd name="connsiteX1" fmla="*/ 439677 w 534172"/>
                                          <a:gd name="connsiteY1" fmla="*/ 27197 h 625332"/>
                                          <a:gd name="connsiteX2" fmla="*/ 459412 w 534172"/>
                                          <a:gd name="connsiteY2" fmla="*/ 601272 h 625332"/>
                                          <a:gd name="connsiteX3" fmla="*/ 106135 w 534172"/>
                                          <a:gd name="connsiteY3" fmla="*/ 609494 h 625332"/>
                                          <a:gd name="connsiteX4" fmla="*/ 111068 w 534172"/>
                                          <a:gd name="connsiteY4" fmla="*/ 22264 h 62533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34172" h="625332">
                                            <a:moveTo>
                                              <a:pt x="111068" y="22264"/>
                                            </a:moveTo>
                                            <a:cubicBezTo>
                                              <a:pt x="220604" y="-8984"/>
                                              <a:pt x="336719" y="-7339"/>
                                              <a:pt x="439677" y="27197"/>
                                            </a:cubicBezTo>
                                            <a:cubicBezTo>
                                              <a:pt x="563022" y="160994"/>
                                              <a:pt x="561377" y="409914"/>
                                              <a:pt x="459412" y="601272"/>
                                            </a:cubicBezTo>
                                            <a:cubicBezTo>
                                              <a:pt x="330141" y="630327"/>
                                              <a:pt x="232118" y="633066"/>
                                              <a:pt x="106135" y="609494"/>
                                            </a:cubicBezTo>
                                            <a:cubicBezTo>
                                              <a:pt x="-69839" y="418684"/>
                                              <a:pt x="2525" y="130843"/>
                                              <a:pt x="111068" y="22264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FFFF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4516" name="Group 45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7FF4CD3-4E51-A149-A2E9-6D097CA7C3A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2978181" cy="1351124"/>
                                        <a:chOff x="8326282" y="3359616"/>
                                        <a:chExt cx="2978181" cy="1351124"/>
                                      </a:xfrm>
                                    </p:grpSpPr>
                                    <p:grpSp>
                                      <p:nvGrpSpPr>
                                        <p:cNvPr id="4518" name="Group 451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1F8A7C-3690-B84B-A7BE-D857F03F7EE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326282" y="3359616"/>
                                          <a:ext cx="1808318" cy="679788"/>
                                          <a:chOff x="8326282" y="3359616"/>
                                          <a:chExt cx="1808318" cy="679788"/>
                                        </a:xfrm>
                                      </p:grpSpPr>
                                      <p:sp>
                                        <p:nvSpPr>
                                          <p:cNvPr id="4521" name="Freeform 452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8933F41-3BC7-BB4F-B1DF-1DB11DC18D6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8381999" y="3433765"/>
                                            <a:ext cx="1752601" cy="60563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738313"/>
                                              <a:gd name="connsiteY0" fmla="*/ 0 h 624838"/>
                                              <a:gd name="connsiteX1" fmla="*/ 200025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4" fmla="*/ 1738313 w 1738313"/>
                                              <a:gd name="connsiteY4" fmla="*/ 557212 h 66234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0" fmla="*/ 0 w 1519238"/>
                                              <a:gd name="connsiteY0" fmla="*/ 0 h 625026"/>
                                              <a:gd name="connsiteX1" fmla="*/ 261938 w 1519238"/>
                                              <a:gd name="connsiteY1" fmla="*/ 495300 h 625026"/>
                                              <a:gd name="connsiteX2" fmla="*/ 933450 w 1519238"/>
                                              <a:gd name="connsiteY2" fmla="*/ 623887 h 625026"/>
                                              <a:gd name="connsiteX3" fmla="*/ 1519238 w 1519238"/>
                                              <a:gd name="connsiteY3" fmla="*/ 447674 h 625026"/>
                                              <a:gd name="connsiteX0" fmla="*/ 0 w 1562100"/>
                                              <a:gd name="connsiteY0" fmla="*/ 0 h 671511"/>
                                              <a:gd name="connsiteX1" fmla="*/ 261938 w 1562100"/>
                                              <a:gd name="connsiteY1" fmla="*/ 495300 h 671511"/>
                                              <a:gd name="connsiteX2" fmla="*/ 933450 w 1562100"/>
                                              <a:gd name="connsiteY2" fmla="*/ 623887 h 671511"/>
                                              <a:gd name="connsiteX3" fmla="*/ 1562100 w 1562100"/>
                                              <a:gd name="connsiteY3" fmla="*/ 671511 h 671511"/>
                                              <a:gd name="connsiteX0" fmla="*/ 0 w 1528763"/>
                                              <a:gd name="connsiteY0" fmla="*/ 0 h 624666"/>
                                              <a:gd name="connsiteX1" fmla="*/ 261938 w 1528763"/>
                                              <a:gd name="connsiteY1" fmla="*/ 495300 h 624666"/>
                                              <a:gd name="connsiteX2" fmla="*/ 933450 w 1528763"/>
                                              <a:gd name="connsiteY2" fmla="*/ 623887 h 624666"/>
                                              <a:gd name="connsiteX3" fmla="*/ 1528763 w 1528763"/>
                                              <a:gd name="connsiteY3" fmla="*/ 552449 h 624666"/>
                                              <a:gd name="connsiteX0" fmla="*/ 0 w 1119188"/>
                                              <a:gd name="connsiteY0" fmla="*/ 0 h 1871662"/>
                                              <a:gd name="connsiteX1" fmla="*/ 261938 w 1119188"/>
                                              <a:gd name="connsiteY1" fmla="*/ 495300 h 1871662"/>
                                              <a:gd name="connsiteX2" fmla="*/ 933450 w 1119188"/>
                                              <a:gd name="connsiteY2" fmla="*/ 623887 h 1871662"/>
                                              <a:gd name="connsiteX3" fmla="*/ 1119188 w 1119188"/>
                                              <a:gd name="connsiteY3" fmla="*/ 1871662 h 1871662"/>
                                              <a:gd name="connsiteX0" fmla="*/ 0 w 1144866"/>
                                              <a:gd name="connsiteY0" fmla="*/ 0 h 1871662"/>
                                              <a:gd name="connsiteX1" fmla="*/ 261938 w 1144866"/>
                                              <a:gd name="connsiteY1" fmla="*/ 495300 h 1871662"/>
                                              <a:gd name="connsiteX2" fmla="*/ 933450 w 1144866"/>
                                              <a:gd name="connsiteY2" fmla="*/ 623887 h 1871662"/>
                                              <a:gd name="connsiteX3" fmla="*/ 1119188 w 1144866"/>
                                              <a:gd name="connsiteY3" fmla="*/ 1871662 h 1871662"/>
                                              <a:gd name="connsiteX0" fmla="*/ 0 w 1126956"/>
                                              <a:gd name="connsiteY0" fmla="*/ 0 h 1871662"/>
                                              <a:gd name="connsiteX1" fmla="*/ 261938 w 1126956"/>
                                              <a:gd name="connsiteY1" fmla="*/ 495300 h 1871662"/>
                                              <a:gd name="connsiteX2" fmla="*/ 933450 w 1126956"/>
                                              <a:gd name="connsiteY2" fmla="*/ 623887 h 1871662"/>
                                              <a:gd name="connsiteX3" fmla="*/ 1119188 w 1126956"/>
                                              <a:gd name="connsiteY3" fmla="*/ 1871662 h 1871662"/>
                                              <a:gd name="connsiteX0" fmla="*/ 0 w 1725404"/>
                                              <a:gd name="connsiteY0" fmla="*/ 0 h 623974"/>
                                              <a:gd name="connsiteX1" fmla="*/ 261938 w 1725404"/>
                                              <a:gd name="connsiteY1" fmla="*/ 495300 h 623974"/>
                                              <a:gd name="connsiteX2" fmla="*/ 933450 w 1725404"/>
                                              <a:gd name="connsiteY2" fmla="*/ 623887 h 623974"/>
                                              <a:gd name="connsiteX3" fmla="*/ 1724026 w 1725404"/>
                                              <a:gd name="connsiteY3" fmla="*/ 538162 h 623974"/>
                                              <a:gd name="connsiteX0" fmla="*/ 0 w 1724026"/>
                                              <a:gd name="connsiteY0" fmla="*/ 0 h 624027"/>
                                              <a:gd name="connsiteX1" fmla="*/ 261938 w 1724026"/>
                                              <a:gd name="connsiteY1" fmla="*/ 495300 h 624027"/>
                                              <a:gd name="connsiteX2" fmla="*/ 933450 w 1724026"/>
                                              <a:gd name="connsiteY2" fmla="*/ 623887 h 624027"/>
                                              <a:gd name="connsiteX3" fmla="*/ 1724026 w 1724026"/>
                                              <a:gd name="connsiteY3" fmla="*/ 538162 h 624027"/>
                                              <a:gd name="connsiteX0" fmla="*/ 0 w 1724026"/>
                                              <a:gd name="connsiteY0" fmla="*/ 0 h 690525"/>
                                              <a:gd name="connsiteX1" fmla="*/ 261938 w 1724026"/>
                                              <a:gd name="connsiteY1" fmla="*/ 495300 h 690525"/>
                                              <a:gd name="connsiteX2" fmla="*/ 933450 w 1724026"/>
                                              <a:gd name="connsiteY2" fmla="*/ 623887 h 690525"/>
                                              <a:gd name="connsiteX3" fmla="*/ 1724026 w 1724026"/>
                                              <a:gd name="connsiteY3" fmla="*/ 538162 h 690525"/>
                                              <a:gd name="connsiteX0" fmla="*/ 0 w 1752601"/>
                                              <a:gd name="connsiteY0" fmla="*/ 0 h 624605"/>
                                              <a:gd name="connsiteX1" fmla="*/ 261938 w 1752601"/>
                                              <a:gd name="connsiteY1" fmla="*/ 495300 h 624605"/>
                                              <a:gd name="connsiteX2" fmla="*/ 933450 w 1752601"/>
                                              <a:gd name="connsiteY2" fmla="*/ 623887 h 624605"/>
                                              <a:gd name="connsiteX3" fmla="*/ 1752601 w 1752601"/>
                                              <a:gd name="connsiteY3" fmla="*/ 585787 h 624605"/>
                                              <a:gd name="connsiteX0" fmla="*/ 0 w 1752601"/>
                                              <a:gd name="connsiteY0" fmla="*/ 0 h 687064"/>
                                              <a:gd name="connsiteX1" fmla="*/ 261938 w 1752601"/>
                                              <a:gd name="connsiteY1" fmla="*/ 495300 h 687064"/>
                                              <a:gd name="connsiteX2" fmla="*/ 933450 w 1752601"/>
                                              <a:gd name="connsiteY2" fmla="*/ 623887 h 687064"/>
                                              <a:gd name="connsiteX3" fmla="*/ 1752601 w 1752601"/>
                                              <a:gd name="connsiteY3" fmla="*/ 585787 h 687064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3305"/>
                                              <a:gd name="connsiteX1" fmla="*/ 261938 w 1752601"/>
                                              <a:gd name="connsiteY1" fmla="*/ 495300 h 683305"/>
                                              <a:gd name="connsiteX2" fmla="*/ 933450 w 1752601"/>
                                              <a:gd name="connsiteY2" fmla="*/ 623887 h 683305"/>
                                              <a:gd name="connsiteX3" fmla="*/ 1752601 w 1752601"/>
                                              <a:gd name="connsiteY3" fmla="*/ 585787 h 683305"/>
                                              <a:gd name="connsiteX0" fmla="*/ 0 w 1752601"/>
                                              <a:gd name="connsiteY0" fmla="*/ 0 h 677082"/>
                                              <a:gd name="connsiteX1" fmla="*/ 261938 w 1752601"/>
                                              <a:gd name="connsiteY1" fmla="*/ 495300 h 677082"/>
                                              <a:gd name="connsiteX2" fmla="*/ 933450 w 1752601"/>
                                              <a:gd name="connsiteY2" fmla="*/ 623887 h 677082"/>
                                              <a:gd name="connsiteX3" fmla="*/ 1752601 w 1752601"/>
                                              <a:gd name="connsiteY3" fmla="*/ 585787 h 677082"/>
                                              <a:gd name="connsiteX0" fmla="*/ 0 w 1752601"/>
                                              <a:gd name="connsiteY0" fmla="*/ 0 h 623887"/>
                                              <a:gd name="connsiteX1" fmla="*/ 933450 w 1752601"/>
                                              <a:gd name="connsiteY1" fmla="*/ 623887 h 623887"/>
                                              <a:gd name="connsiteX2" fmla="*/ 1752601 w 1752601"/>
                                              <a:gd name="connsiteY2" fmla="*/ 585787 h 623887"/>
                                              <a:gd name="connsiteX0" fmla="*/ 0 w 1752601"/>
                                              <a:gd name="connsiteY0" fmla="*/ 0 h 645616"/>
                                              <a:gd name="connsiteX1" fmla="*/ 933450 w 1752601"/>
                                              <a:gd name="connsiteY1" fmla="*/ 623887 h 645616"/>
                                              <a:gd name="connsiteX2" fmla="*/ 1752601 w 1752601"/>
                                              <a:gd name="connsiteY2" fmla="*/ 585787 h 645616"/>
                                              <a:gd name="connsiteX0" fmla="*/ 0 w 1752601"/>
                                              <a:gd name="connsiteY0" fmla="*/ 0 h 660981"/>
                                              <a:gd name="connsiteX1" fmla="*/ 933450 w 1752601"/>
                                              <a:gd name="connsiteY1" fmla="*/ 623887 h 660981"/>
                                              <a:gd name="connsiteX2" fmla="*/ 1752601 w 1752601"/>
                                              <a:gd name="connsiteY2" fmla="*/ 585787 h 660981"/>
                                              <a:gd name="connsiteX0" fmla="*/ 0 w 1752601"/>
                                              <a:gd name="connsiteY0" fmla="*/ 0 h 715792"/>
                                              <a:gd name="connsiteX1" fmla="*/ 704850 w 1752601"/>
                                              <a:gd name="connsiteY1" fmla="*/ 681037 h 715792"/>
                                              <a:gd name="connsiteX2" fmla="*/ 1752601 w 1752601"/>
                                              <a:gd name="connsiteY2" fmla="*/ 585787 h 715792"/>
                                              <a:gd name="connsiteX0" fmla="*/ 0 w 1752601"/>
                                              <a:gd name="connsiteY0" fmla="*/ 0 h 687313"/>
                                              <a:gd name="connsiteX1" fmla="*/ 704850 w 1752601"/>
                                              <a:gd name="connsiteY1" fmla="*/ 681037 h 687313"/>
                                              <a:gd name="connsiteX2" fmla="*/ 1752601 w 1752601"/>
                                              <a:gd name="connsiteY2" fmla="*/ 585787 h 687313"/>
                                              <a:gd name="connsiteX0" fmla="*/ 0 w 1752601"/>
                                              <a:gd name="connsiteY0" fmla="*/ 0 h 710671"/>
                                              <a:gd name="connsiteX1" fmla="*/ 704850 w 1752601"/>
                                              <a:gd name="connsiteY1" fmla="*/ 681037 h 710671"/>
                                              <a:gd name="connsiteX2" fmla="*/ 1752601 w 1752601"/>
                                              <a:gd name="connsiteY2" fmla="*/ 585787 h 710671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23318"/>
                                              <a:gd name="connsiteX1" fmla="*/ 704850 w 1752601"/>
                                              <a:gd name="connsiteY1" fmla="*/ 604837 h 623318"/>
                                              <a:gd name="connsiteX2" fmla="*/ 1752601 w 1752601"/>
                                              <a:gd name="connsiteY2" fmla="*/ 509587 h 623318"/>
                                              <a:gd name="connsiteX0" fmla="*/ 0 w 1752601"/>
                                              <a:gd name="connsiteY0" fmla="*/ 0 h 609861"/>
                                              <a:gd name="connsiteX1" fmla="*/ 704850 w 1752601"/>
                                              <a:gd name="connsiteY1" fmla="*/ 604837 h 609861"/>
                                              <a:gd name="connsiteX2" fmla="*/ 1752601 w 1752601"/>
                                              <a:gd name="connsiteY2" fmla="*/ 509587 h 609861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2009"/>
                                              <a:gd name="connsiteX1" fmla="*/ 704850 w 1752601"/>
                                              <a:gd name="connsiteY1" fmla="*/ 604837 h 622009"/>
                                              <a:gd name="connsiteX2" fmla="*/ 1752601 w 1752601"/>
                                              <a:gd name="connsiteY2" fmla="*/ 509587 h 622009"/>
                                              <a:gd name="connsiteX0" fmla="*/ 0 w 1752601"/>
                                              <a:gd name="connsiteY0" fmla="*/ 0 h 623876"/>
                                              <a:gd name="connsiteX1" fmla="*/ 704850 w 1752601"/>
                                              <a:gd name="connsiteY1" fmla="*/ 604837 h 623876"/>
                                              <a:gd name="connsiteX2" fmla="*/ 1752601 w 1752601"/>
                                              <a:gd name="connsiteY2" fmla="*/ 509587 h 623876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10958"/>
                                              <a:gd name="connsiteX1" fmla="*/ 704850 w 1752601"/>
                                              <a:gd name="connsiteY1" fmla="*/ 604837 h 610958"/>
                                              <a:gd name="connsiteX2" fmla="*/ 1752601 w 1752601"/>
                                              <a:gd name="connsiteY2" fmla="*/ 509587 h 610958"/>
                                              <a:gd name="connsiteX0" fmla="*/ 0 w 1752601"/>
                                              <a:gd name="connsiteY0" fmla="*/ 0 h 614413"/>
                                              <a:gd name="connsiteX1" fmla="*/ 704850 w 1752601"/>
                                              <a:gd name="connsiteY1" fmla="*/ 604837 h 614413"/>
                                              <a:gd name="connsiteX2" fmla="*/ 1752601 w 1752601"/>
                                              <a:gd name="connsiteY2" fmla="*/ 509587 h 614413"/>
                                              <a:gd name="connsiteX0" fmla="*/ 0 w 1752601"/>
                                              <a:gd name="connsiteY0" fmla="*/ 0 h 605639"/>
                                              <a:gd name="connsiteX1" fmla="*/ 704850 w 1752601"/>
                                              <a:gd name="connsiteY1" fmla="*/ 604837 h 605639"/>
                                              <a:gd name="connsiteX2" fmla="*/ 1752601 w 1752601"/>
                                              <a:gd name="connsiteY2" fmla="*/ 509587 h 60563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752601" h="605639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80223" y="573841"/>
                                                  <a:pt x="503279" y="612670"/>
                                                  <a:pt x="704850" y="604837"/>
                                                </a:cubicBezTo>
                                                <a:cubicBezTo>
                                                  <a:pt x="906421" y="597004"/>
                                                  <a:pt x="1218206" y="215511"/>
                                                  <a:pt x="1752601" y="50958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non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22" name="Oval 452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AC3742A-DC5E-AC44-B35D-46CD326CD021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8326282" y="3359616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0000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19" name="Freeform 451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1421989-3B1B-524A-8CE8-559E64385B9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199443" y="4304719"/>
                                          <a:ext cx="1105020" cy="33975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930303"/>
                                            <a:gd name="connsiteY0" fmla="*/ 235869 h 235869"/>
                                            <a:gd name="connsiteX1" fmla="*/ 369736 w 930303"/>
                                            <a:gd name="connsiteY1" fmla="*/ 3293 h 235869"/>
                                            <a:gd name="connsiteX2" fmla="*/ 930303 w 930303"/>
                                            <a:gd name="connsiteY2" fmla="*/ 120575 h 235869"/>
                                            <a:gd name="connsiteX0" fmla="*/ 0 w 930303"/>
                                            <a:gd name="connsiteY0" fmla="*/ 216945 h 216945"/>
                                            <a:gd name="connsiteX1" fmla="*/ 367748 w 930303"/>
                                            <a:gd name="connsiteY1" fmla="*/ 4247 h 216945"/>
                                            <a:gd name="connsiteX2" fmla="*/ 930303 w 930303"/>
                                            <a:gd name="connsiteY2" fmla="*/ 101651 h 216945"/>
                                            <a:gd name="connsiteX0" fmla="*/ 0 w 930303"/>
                                            <a:gd name="connsiteY0" fmla="*/ 235354 h 235354"/>
                                            <a:gd name="connsiteX1" fmla="*/ 367748 w 930303"/>
                                            <a:gd name="connsiteY1" fmla="*/ 22656 h 235354"/>
                                            <a:gd name="connsiteX2" fmla="*/ 930303 w 930303"/>
                                            <a:gd name="connsiteY2" fmla="*/ 120060 h 235354"/>
                                            <a:gd name="connsiteX0" fmla="*/ 0 w 926327"/>
                                            <a:gd name="connsiteY0" fmla="*/ 215124 h 215124"/>
                                            <a:gd name="connsiteX1" fmla="*/ 367748 w 926327"/>
                                            <a:gd name="connsiteY1" fmla="*/ 2426 h 215124"/>
                                            <a:gd name="connsiteX2" fmla="*/ 926327 w 926327"/>
                                            <a:gd name="connsiteY2" fmla="*/ 119708 h 215124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41149 h 241149"/>
                                            <a:gd name="connsiteX1" fmla="*/ 367748 w 926327"/>
                                            <a:gd name="connsiteY1" fmla="*/ 28451 h 241149"/>
                                            <a:gd name="connsiteX2" fmla="*/ 926327 w 926327"/>
                                            <a:gd name="connsiteY2" fmla="*/ 145733 h 241149"/>
                                            <a:gd name="connsiteX0" fmla="*/ 0 w 926327"/>
                                            <a:gd name="connsiteY0" fmla="*/ 241149 h 241376"/>
                                            <a:gd name="connsiteX1" fmla="*/ 367748 w 926327"/>
                                            <a:gd name="connsiteY1" fmla="*/ 28451 h 241376"/>
                                            <a:gd name="connsiteX2" fmla="*/ 926327 w 926327"/>
                                            <a:gd name="connsiteY2" fmla="*/ 145733 h 241376"/>
                                            <a:gd name="connsiteX0" fmla="*/ 0 w 972047"/>
                                            <a:gd name="connsiteY0" fmla="*/ 247611 h 247752"/>
                                            <a:gd name="connsiteX1" fmla="*/ 413468 w 972047"/>
                                            <a:gd name="connsiteY1" fmla="*/ 5096 h 247752"/>
                                            <a:gd name="connsiteX2" fmla="*/ 972047 w 972047"/>
                                            <a:gd name="connsiteY2" fmla="*/ 122378 h 247752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46206"/>
                                            <a:gd name="connsiteY0" fmla="*/ 302387 h 302387"/>
                                            <a:gd name="connsiteX1" fmla="*/ 387627 w 946206"/>
                                            <a:gd name="connsiteY1" fmla="*/ 8189 h 302387"/>
                                            <a:gd name="connsiteX2" fmla="*/ 946206 w 946206"/>
                                            <a:gd name="connsiteY2" fmla="*/ 125471 h 302387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51364 h 351364"/>
                                            <a:gd name="connsiteX1" fmla="*/ 387627 w 946206"/>
                                            <a:gd name="connsiteY1" fmla="*/ 57166 h 351364"/>
                                            <a:gd name="connsiteX2" fmla="*/ 946206 w 946206"/>
                                            <a:gd name="connsiteY2" fmla="*/ 174448 h 351364"/>
                                            <a:gd name="connsiteX0" fmla="*/ 0 w 946206"/>
                                            <a:gd name="connsiteY0" fmla="*/ 337386 h 337386"/>
                                            <a:gd name="connsiteX1" fmla="*/ 387627 w 946206"/>
                                            <a:gd name="connsiteY1" fmla="*/ 43188 h 337386"/>
                                            <a:gd name="connsiteX2" fmla="*/ 946206 w 946206"/>
                                            <a:gd name="connsiteY2" fmla="*/ 160470 h 337386"/>
                                            <a:gd name="connsiteX0" fmla="*/ 0 w 944508"/>
                                            <a:gd name="connsiteY0" fmla="*/ 299417 h 299417"/>
                                            <a:gd name="connsiteX1" fmla="*/ 387627 w 944508"/>
                                            <a:gd name="connsiteY1" fmla="*/ 5219 h 299417"/>
                                            <a:gd name="connsiteX2" fmla="*/ 944508 w 944508"/>
                                            <a:gd name="connsiteY2" fmla="*/ 145781 h 299417"/>
                                            <a:gd name="connsiteX0" fmla="*/ 0 w 944508"/>
                                            <a:gd name="connsiteY0" fmla="*/ 300221 h 300221"/>
                                            <a:gd name="connsiteX1" fmla="*/ 387627 w 944508"/>
                                            <a:gd name="connsiteY1" fmla="*/ 6023 h 300221"/>
                                            <a:gd name="connsiteX2" fmla="*/ 944508 w 944508"/>
                                            <a:gd name="connsiteY2" fmla="*/ 146585 h 300221"/>
                                            <a:gd name="connsiteX0" fmla="*/ 0 w 944508"/>
                                            <a:gd name="connsiteY0" fmla="*/ 325499 h 325499"/>
                                            <a:gd name="connsiteX1" fmla="*/ 387627 w 944508"/>
                                            <a:gd name="connsiteY1" fmla="*/ 31301 h 325499"/>
                                            <a:gd name="connsiteX2" fmla="*/ 944508 w 944508"/>
                                            <a:gd name="connsiteY2" fmla="*/ 171863 h 325499"/>
                                            <a:gd name="connsiteX0" fmla="*/ 0 w 944508"/>
                                            <a:gd name="connsiteY0" fmla="*/ 306082 h 306082"/>
                                            <a:gd name="connsiteX1" fmla="*/ 394423 w 944508"/>
                                            <a:gd name="connsiteY1" fmla="*/ 35164 h 306082"/>
                                            <a:gd name="connsiteX2" fmla="*/ 944508 w 944508"/>
                                            <a:gd name="connsiteY2" fmla="*/ 152446 h 30608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44508" h="306082">
                                              <a:moveTo>
                                                <a:pt x="0" y="306082"/>
                                              </a:moveTo>
                                              <a:cubicBezTo>
                                                <a:pt x="136334" y="289890"/>
                                                <a:pt x="315163" y="125239"/>
                                                <a:pt x="394423" y="35164"/>
                                              </a:cubicBezTo>
                                              <a:cubicBezTo>
                                                <a:pt x="473683" y="-54911"/>
                                                <a:pt x="731811" y="44029"/>
                                                <a:pt x="944508" y="15244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prstDash val="sysDash"/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>
                                            <a:solidFill>
                                              <a:srgbClr val="E364E6"/>
                                            </a:solidFill>
                                          </a:endParaRPr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0" name="Oval 451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D96F8EF-F456-2A41-BC35-C120211FDAD0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10091444" y="4602740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33CC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517" name="Freeform 451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88B122-8390-FA48-935F-47D03EC263D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573373" y="2637845"/>
                                        <a:ext cx="623661" cy="20252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7342 w 501915"/>
                                          <a:gd name="connsiteY0" fmla="*/ 496957 h 1008034"/>
                                          <a:gd name="connsiteX1" fmla="*/ 500932 w 501915"/>
                                          <a:gd name="connsiteY1" fmla="*/ 759350 h 1008034"/>
                                          <a:gd name="connsiteX2" fmla="*/ 212697 w 501915"/>
                                          <a:gd name="connsiteY2" fmla="*/ 974035 h 1008034"/>
                                          <a:gd name="connsiteX3" fmla="*/ 0 w 501915"/>
                                          <a:gd name="connsiteY3" fmla="*/ 0 h 1008034"/>
                                          <a:gd name="connsiteX0" fmla="*/ 107342 w 500987"/>
                                          <a:gd name="connsiteY0" fmla="*/ 496957 h 945040"/>
                                          <a:gd name="connsiteX1" fmla="*/ 500932 w 500987"/>
                                          <a:gd name="connsiteY1" fmla="*/ 759350 h 945040"/>
                                          <a:gd name="connsiteX2" fmla="*/ 83488 w 500987"/>
                                          <a:gd name="connsiteY2" fmla="*/ 904462 h 945040"/>
                                          <a:gd name="connsiteX3" fmla="*/ 0 w 500987"/>
                                          <a:gd name="connsiteY3" fmla="*/ 0 h 945040"/>
                                          <a:gd name="connsiteX0" fmla="*/ 107342 w 500987"/>
                                          <a:gd name="connsiteY0" fmla="*/ 496957 h 945040"/>
                                          <a:gd name="connsiteX1" fmla="*/ 500932 w 500987"/>
                                          <a:gd name="connsiteY1" fmla="*/ 759350 h 945040"/>
                                          <a:gd name="connsiteX2" fmla="*/ 83488 w 500987"/>
                                          <a:gd name="connsiteY2" fmla="*/ 904462 h 945040"/>
                                          <a:gd name="connsiteX3" fmla="*/ 0 w 500987"/>
                                          <a:gd name="connsiteY3" fmla="*/ 0 h 945040"/>
                                          <a:gd name="connsiteX0" fmla="*/ 107342 w 503362"/>
                                          <a:gd name="connsiteY0" fmla="*/ 496957 h 951550"/>
                                          <a:gd name="connsiteX1" fmla="*/ 500932 w 503362"/>
                                          <a:gd name="connsiteY1" fmla="*/ 759350 h 951550"/>
                                          <a:gd name="connsiteX2" fmla="*/ 83488 w 503362"/>
                                          <a:gd name="connsiteY2" fmla="*/ 904462 h 951550"/>
                                          <a:gd name="connsiteX3" fmla="*/ 0 w 503362"/>
                                          <a:gd name="connsiteY3" fmla="*/ 0 h 951550"/>
                                          <a:gd name="connsiteX0" fmla="*/ 107342 w 509765"/>
                                          <a:gd name="connsiteY0" fmla="*/ 496957 h 952796"/>
                                          <a:gd name="connsiteX1" fmla="*/ 500932 w 509765"/>
                                          <a:gd name="connsiteY1" fmla="*/ 759350 h 952796"/>
                                          <a:gd name="connsiteX2" fmla="*/ 83488 w 509765"/>
                                          <a:gd name="connsiteY2" fmla="*/ 904462 h 952796"/>
                                          <a:gd name="connsiteX3" fmla="*/ 0 w 509765"/>
                                          <a:gd name="connsiteY3" fmla="*/ 0 h 952796"/>
                                          <a:gd name="connsiteX0" fmla="*/ 107342 w 522430"/>
                                          <a:gd name="connsiteY0" fmla="*/ 496957 h 960986"/>
                                          <a:gd name="connsiteX1" fmla="*/ 500932 w 522430"/>
                                          <a:gd name="connsiteY1" fmla="*/ 759350 h 960986"/>
                                          <a:gd name="connsiteX2" fmla="*/ 83488 w 522430"/>
                                          <a:gd name="connsiteY2" fmla="*/ 904462 h 960986"/>
                                          <a:gd name="connsiteX3" fmla="*/ 0 w 522430"/>
                                          <a:gd name="connsiteY3" fmla="*/ 0 h 960986"/>
                                          <a:gd name="connsiteX0" fmla="*/ 107342 w 516645"/>
                                          <a:gd name="connsiteY0" fmla="*/ 496957 h 949487"/>
                                          <a:gd name="connsiteX1" fmla="*/ 500932 w 516645"/>
                                          <a:gd name="connsiteY1" fmla="*/ 759350 h 949487"/>
                                          <a:gd name="connsiteX2" fmla="*/ 83488 w 516645"/>
                                          <a:gd name="connsiteY2" fmla="*/ 904462 h 949487"/>
                                          <a:gd name="connsiteX3" fmla="*/ 0 w 516645"/>
                                          <a:gd name="connsiteY3" fmla="*/ 0 h 949487"/>
                                          <a:gd name="connsiteX0" fmla="*/ 121955 w 533590"/>
                                          <a:gd name="connsiteY0" fmla="*/ 496957 h 965617"/>
                                          <a:gd name="connsiteX1" fmla="*/ 515545 w 533590"/>
                                          <a:gd name="connsiteY1" fmla="*/ 759350 h 965617"/>
                                          <a:gd name="connsiteX2" fmla="*/ 98101 w 533590"/>
                                          <a:gd name="connsiteY2" fmla="*/ 904462 h 965617"/>
                                          <a:gd name="connsiteX3" fmla="*/ 14613 w 533590"/>
                                          <a:gd name="connsiteY3" fmla="*/ 0 h 965617"/>
                                          <a:gd name="connsiteX0" fmla="*/ 132460 w 545218"/>
                                          <a:gd name="connsiteY0" fmla="*/ 496957 h 989720"/>
                                          <a:gd name="connsiteX1" fmla="*/ 526050 w 545218"/>
                                          <a:gd name="connsiteY1" fmla="*/ 759350 h 989720"/>
                                          <a:gd name="connsiteX2" fmla="*/ 108606 w 545218"/>
                                          <a:gd name="connsiteY2" fmla="*/ 904462 h 989720"/>
                                          <a:gd name="connsiteX3" fmla="*/ 25118 w 545218"/>
                                          <a:gd name="connsiteY3" fmla="*/ 0 h 989720"/>
                                          <a:gd name="connsiteX0" fmla="*/ 121243 w 532802"/>
                                          <a:gd name="connsiteY0" fmla="*/ 496957 h 991452"/>
                                          <a:gd name="connsiteX1" fmla="*/ 514833 w 532802"/>
                                          <a:gd name="connsiteY1" fmla="*/ 759350 h 991452"/>
                                          <a:gd name="connsiteX2" fmla="*/ 97389 w 532802"/>
                                          <a:gd name="connsiteY2" fmla="*/ 904462 h 991452"/>
                                          <a:gd name="connsiteX3" fmla="*/ 13901 w 532802"/>
                                          <a:gd name="connsiteY3" fmla="*/ 0 h 991452"/>
                                          <a:gd name="connsiteX0" fmla="*/ 121243 w 539761"/>
                                          <a:gd name="connsiteY0" fmla="*/ 496957 h 994219"/>
                                          <a:gd name="connsiteX1" fmla="*/ 514833 w 539761"/>
                                          <a:gd name="connsiteY1" fmla="*/ 759350 h 994219"/>
                                          <a:gd name="connsiteX2" fmla="*/ 97389 w 539761"/>
                                          <a:gd name="connsiteY2" fmla="*/ 904462 h 994219"/>
                                          <a:gd name="connsiteX3" fmla="*/ 13901 w 539761"/>
                                          <a:gd name="connsiteY3" fmla="*/ 0 h 994219"/>
                                          <a:gd name="connsiteX0" fmla="*/ 125983 w 544501"/>
                                          <a:gd name="connsiteY0" fmla="*/ 496957 h 994219"/>
                                          <a:gd name="connsiteX1" fmla="*/ 519573 w 544501"/>
                                          <a:gd name="connsiteY1" fmla="*/ 759350 h 994219"/>
                                          <a:gd name="connsiteX2" fmla="*/ 102129 w 544501"/>
                                          <a:gd name="connsiteY2" fmla="*/ 904462 h 994219"/>
                                          <a:gd name="connsiteX3" fmla="*/ 18641 w 544501"/>
                                          <a:gd name="connsiteY3" fmla="*/ 0 h 994219"/>
                                          <a:gd name="connsiteX0" fmla="*/ 116314 w 533395"/>
                                          <a:gd name="connsiteY0" fmla="*/ 496957 h 992476"/>
                                          <a:gd name="connsiteX1" fmla="*/ 509904 w 533395"/>
                                          <a:gd name="connsiteY1" fmla="*/ 759350 h 992476"/>
                                          <a:gd name="connsiteX2" fmla="*/ 92460 w 533395"/>
                                          <a:gd name="connsiteY2" fmla="*/ 904462 h 992476"/>
                                          <a:gd name="connsiteX3" fmla="*/ 8972 w 533395"/>
                                          <a:gd name="connsiteY3" fmla="*/ 0 h 992476"/>
                                          <a:gd name="connsiteX0" fmla="*/ 110333 w 539433"/>
                                          <a:gd name="connsiteY0" fmla="*/ 496957 h 947670"/>
                                          <a:gd name="connsiteX1" fmla="*/ 517838 w 539433"/>
                                          <a:gd name="connsiteY1" fmla="*/ 741459 h 947670"/>
                                          <a:gd name="connsiteX2" fmla="*/ 86479 w 539433"/>
                                          <a:gd name="connsiteY2" fmla="*/ 904462 h 947670"/>
                                          <a:gd name="connsiteX3" fmla="*/ 2991 w 539433"/>
                                          <a:gd name="connsiteY3" fmla="*/ 0 h 947670"/>
                                          <a:gd name="connsiteX0" fmla="*/ 110333 w 539433"/>
                                          <a:gd name="connsiteY0" fmla="*/ 496957 h 947670"/>
                                          <a:gd name="connsiteX1" fmla="*/ 517838 w 539433"/>
                                          <a:gd name="connsiteY1" fmla="*/ 741459 h 947670"/>
                                          <a:gd name="connsiteX2" fmla="*/ 86479 w 539433"/>
                                          <a:gd name="connsiteY2" fmla="*/ 904462 h 947670"/>
                                          <a:gd name="connsiteX3" fmla="*/ 2991 w 539433"/>
                                          <a:gd name="connsiteY3" fmla="*/ 0 h 947670"/>
                                          <a:gd name="connsiteX0" fmla="*/ 112917 w 542702"/>
                                          <a:gd name="connsiteY0" fmla="*/ 496957 h 973986"/>
                                          <a:gd name="connsiteX1" fmla="*/ 520422 w 542702"/>
                                          <a:gd name="connsiteY1" fmla="*/ 741459 h 973986"/>
                                          <a:gd name="connsiteX2" fmla="*/ 89063 w 542702"/>
                                          <a:gd name="connsiteY2" fmla="*/ 904462 h 973986"/>
                                          <a:gd name="connsiteX3" fmla="*/ 5575 w 542702"/>
                                          <a:gd name="connsiteY3" fmla="*/ 0 h 973986"/>
                                          <a:gd name="connsiteX0" fmla="*/ 112917 w 538498"/>
                                          <a:gd name="connsiteY0" fmla="*/ 496957 h 973986"/>
                                          <a:gd name="connsiteX1" fmla="*/ 520422 w 538498"/>
                                          <a:gd name="connsiteY1" fmla="*/ 741459 h 973986"/>
                                          <a:gd name="connsiteX2" fmla="*/ 89063 w 538498"/>
                                          <a:gd name="connsiteY2" fmla="*/ 904462 h 973986"/>
                                          <a:gd name="connsiteX3" fmla="*/ 5575 w 538498"/>
                                          <a:gd name="connsiteY3" fmla="*/ 0 h 973986"/>
                                          <a:gd name="connsiteX0" fmla="*/ 110052 w 517326"/>
                                          <a:gd name="connsiteY0" fmla="*/ 496957 h 953697"/>
                                          <a:gd name="connsiteX1" fmla="*/ 499325 w 517326"/>
                                          <a:gd name="connsiteY1" fmla="*/ 766703 h 953697"/>
                                          <a:gd name="connsiteX2" fmla="*/ 86198 w 517326"/>
                                          <a:gd name="connsiteY2" fmla="*/ 904462 h 953697"/>
                                          <a:gd name="connsiteX3" fmla="*/ 2710 w 517326"/>
                                          <a:gd name="connsiteY3" fmla="*/ 0 h 953697"/>
                                          <a:gd name="connsiteX0" fmla="*/ 110052 w 512063"/>
                                          <a:gd name="connsiteY0" fmla="*/ 496957 h 962433"/>
                                          <a:gd name="connsiteX1" fmla="*/ 499325 w 512063"/>
                                          <a:gd name="connsiteY1" fmla="*/ 766703 h 962433"/>
                                          <a:gd name="connsiteX2" fmla="*/ 86198 w 512063"/>
                                          <a:gd name="connsiteY2" fmla="*/ 904462 h 962433"/>
                                          <a:gd name="connsiteX3" fmla="*/ 2710 w 512063"/>
                                          <a:gd name="connsiteY3" fmla="*/ 0 h 962433"/>
                                          <a:gd name="connsiteX0" fmla="*/ 110052 w 513069"/>
                                          <a:gd name="connsiteY0" fmla="*/ 496957 h 957304"/>
                                          <a:gd name="connsiteX1" fmla="*/ 499325 w 513069"/>
                                          <a:gd name="connsiteY1" fmla="*/ 766703 h 957304"/>
                                          <a:gd name="connsiteX2" fmla="*/ 86198 w 513069"/>
                                          <a:gd name="connsiteY2" fmla="*/ 904462 h 957304"/>
                                          <a:gd name="connsiteX3" fmla="*/ 2710 w 513069"/>
                                          <a:gd name="connsiteY3" fmla="*/ 0 h 957304"/>
                                          <a:gd name="connsiteX0" fmla="*/ 108748 w 498021"/>
                                          <a:gd name="connsiteY0" fmla="*/ 496957 h 995609"/>
                                          <a:gd name="connsiteX1" fmla="*/ 498021 w 498021"/>
                                          <a:gd name="connsiteY1" fmla="*/ 766703 h 995609"/>
                                          <a:gd name="connsiteX2" fmla="*/ 108735 w 498021"/>
                                          <a:gd name="connsiteY2" fmla="*/ 959158 h 995609"/>
                                          <a:gd name="connsiteX3" fmla="*/ 1406 w 498021"/>
                                          <a:gd name="connsiteY3" fmla="*/ 0 h 995609"/>
                                          <a:gd name="connsiteX0" fmla="*/ 108748 w 500536"/>
                                          <a:gd name="connsiteY0" fmla="*/ 496957 h 1001863"/>
                                          <a:gd name="connsiteX1" fmla="*/ 498021 w 500536"/>
                                          <a:gd name="connsiteY1" fmla="*/ 766703 h 1001863"/>
                                          <a:gd name="connsiteX2" fmla="*/ 108735 w 500536"/>
                                          <a:gd name="connsiteY2" fmla="*/ 959158 h 1001863"/>
                                          <a:gd name="connsiteX3" fmla="*/ 1406 w 500536"/>
                                          <a:gd name="connsiteY3" fmla="*/ 0 h 1001863"/>
                                          <a:gd name="connsiteX0" fmla="*/ 108748 w 504954"/>
                                          <a:gd name="connsiteY0" fmla="*/ 496957 h 1002585"/>
                                          <a:gd name="connsiteX1" fmla="*/ 498021 w 504954"/>
                                          <a:gd name="connsiteY1" fmla="*/ 766703 h 1002585"/>
                                          <a:gd name="connsiteX2" fmla="*/ 108735 w 504954"/>
                                          <a:gd name="connsiteY2" fmla="*/ 959158 h 1002585"/>
                                          <a:gd name="connsiteX3" fmla="*/ 1406 w 504954"/>
                                          <a:gd name="connsiteY3" fmla="*/ 0 h 1002585"/>
                                          <a:gd name="connsiteX0" fmla="*/ 108159 w 497508"/>
                                          <a:gd name="connsiteY0" fmla="*/ 496957 h 991781"/>
                                          <a:gd name="connsiteX1" fmla="*/ 497432 w 497508"/>
                                          <a:gd name="connsiteY1" fmla="*/ 766703 h 991781"/>
                                          <a:gd name="connsiteX2" fmla="*/ 140402 w 497508"/>
                                          <a:gd name="connsiteY2" fmla="*/ 954950 h 991781"/>
                                          <a:gd name="connsiteX3" fmla="*/ 817 w 497508"/>
                                          <a:gd name="connsiteY3" fmla="*/ 0 h 991781"/>
                                          <a:gd name="connsiteX0" fmla="*/ 108159 w 499959"/>
                                          <a:gd name="connsiteY0" fmla="*/ 496957 h 994442"/>
                                          <a:gd name="connsiteX1" fmla="*/ 497432 w 499959"/>
                                          <a:gd name="connsiteY1" fmla="*/ 766703 h 994442"/>
                                          <a:gd name="connsiteX2" fmla="*/ 140402 w 499959"/>
                                          <a:gd name="connsiteY2" fmla="*/ 954950 h 994442"/>
                                          <a:gd name="connsiteX3" fmla="*/ 817 w 499959"/>
                                          <a:gd name="connsiteY3" fmla="*/ 0 h 994442"/>
                                          <a:gd name="connsiteX0" fmla="*/ 108159 w 504901"/>
                                          <a:gd name="connsiteY0" fmla="*/ 496957 h 993976"/>
                                          <a:gd name="connsiteX1" fmla="*/ 497432 w 504901"/>
                                          <a:gd name="connsiteY1" fmla="*/ 766703 h 993976"/>
                                          <a:gd name="connsiteX2" fmla="*/ 140402 w 504901"/>
                                          <a:gd name="connsiteY2" fmla="*/ 954950 h 993976"/>
                                          <a:gd name="connsiteX3" fmla="*/ 817 w 504901"/>
                                          <a:gd name="connsiteY3" fmla="*/ 0 h 993976"/>
                                          <a:gd name="connsiteX0" fmla="*/ 108202 w 528414"/>
                                          <a:gd name="connsiteY0" fmla="*/ 496957 h 995034"/>
                                          <a:gd name="connsiteX1" fmla="*/ 521316 w 528414"/>
                                          <a:gd name="connsiteY1" fmla="*/ 772313 h 995034"/>
                                          <a:gd name="connsiteX2" fmla="*/ 140445 w 528414"/>
                                          <a:gd name="connsiteY2" fmla="*/ 954950 h 995034"/>
                                          <a:gd name="connsiteX3" fmla="*/ 860 w 528414"/>
                                          <a:gd name="connsiteY3" fmla="*/ 0 h 995034"/>
                                          <a:gd name="connsiteX0" fmla="*/ 108202 w 530787"/>
                                          <a:gd name="connsiteY0" fmla="*/ 496957 h 996175"/>
                                          <a:gd name="connsiteX1" fmla="*/ 521316 w 530787"/>
                                          <a:gd name="connsiteY1" fmla="*/ 772313 h 996175"/>
                                          <a:gd name="connsiteX2" fmla="*/ 140445 w 530787"/>
                                          <a:gd name="connsiteY2" fmla="*/ 954950 h 996175"/>
                                          <a:gd name="connsiteX3" fmla="*/ 860 w 530787"/>
                                          <a:gd name="connsiteY3" fmla="*/ 0 h 996175"/>
                                          <a:gd name="connsiteX0" fmla="*/ 201179 w 624115"/>
                                          <a:gd name="connsiteY0" fmla="*/ 1502797 h 2073095"/>
                                          <a:gd name="connsiteX1" fmla="*/ 614293 w 624115"/>
                                          <a:gd name="connsiteY1" fmla="*/ 1778153 h 2073095"/>
                                          <a:gd name="connsiteX2" fmla="*/ 233422 w 624115"/>
                                          <a:gd name="connsiteY2" fmla="*/ 1960790 h 2073095"/>
                                          <a:gd name="connsiteX3" fmla="*/ 409 w 624115"/>
                                          <a:gd name="connsiteY3" fmla="*/ 0 h 2073095"/>
                                          <a:gd name="connsiteX0" fmla="*/ 200770 w 623706"/>
                                          <a:gd name="connsiteY0" fmla="*/ 1502797 h 2073095"/>
                                          <a:gd name="connsiteX1" fmla="*/ 613884 w 623706"/>
                                          <a:gd name="connsiteY1" fmla="*/ 1778153 h 2073095"/>
                                          <a:gd name="connsiteX2" fmla="*/ 233013 w 623706"/>
                                          <a:gd name="connsiteY2" fmla="*/ 1960790 h 2073095"/>
                                          <a:gd name="connsiteX3" fmla="*/ 0 w 623706"/>
                                          <a:gd name="connsiteY3" fmla="*/ 0 h 2073095"/>
                                          <a:gd name="connsiteX0" fmla="*/ 194806 w 617719"/>
                                          <a:gd name="connsiteY0" fmla="*/ 1514724 h 2085883"/>
                                          <a:gd name="connsiteX1" fmla="*/ 607920 w 617719"/>
                                          <a:gd name="connsiteY1" fmla="*/ 1790080 h 2085883"/>
                                          <a:gd name="connsiteX2" fmla="*/ 227049 w 617719"/>
                                          <a:gd name="connsiteY2" fmla="*/ 1972717 h 2085883"/>
                                          <a:gd name="connsiteX3" fmla="*/ 0 w 617719"/>
                                          <a:gd name="connsiteY3" fmla="*/ 0 h 2085883"/>
                                          <a:gd name="connsiteX0" fmla="*/ 194806 w 617719"/>
                                          <a:gd name="connsiteY0" fmla="*/ 1514724 h 2085883"/>
                                          <a:gd name="connsiteX1" fmla="*/ 607920 w 617719"/>
                                          <a:gd name="connsiteY1" fmla="*/ 1790080 h 2085883"/>
                                          <a:gd name="connsiteX2" fmla="*/ 227049 w 617719"/>
                                          <a:gd name="connsiteY2" fmla="*/ 1972717 h 2085883"/>
                                          <a:gd name="connsiteX3" fmla="*/ 0 w 617719"/>
                                          <a:gd name="connsiteY3" fmla="*/ 0 h 2085883"/>
                                          <a:gd name="connsiteX0" fmla="*/ 194806 w 608454"/>
                                          <a:gd name="connsiteY0" fmla="*/ 1514724 h 2054025"/>
                                          <a:gd name="connsiteX1" fmla="*/ 607920 w 608454"/>
                                          <a:gd name="connsiteY1" fmla="*/ 1790080 h 2054025"/>
                                          <a:gd name="connsiteX2" fmla="*/ 113743 w 608454"/>
                                          <a:gd name="connsiteY2" fmla="*/ 1940912 h 2054025"/>
                                          <a:gd name="connsiteX3" fmla="*/ 0 w 608454"/>
                                          <a:gd name="connsiteY3" fmla="*/ 0 h 2054025"/>
                                          <a:gd name="connsiteX0" fmla="*/ 194806 w 608454"/>
                                          <a:gd name="connsiteY0" fmla="*/ 1514724 h 2017209"/>
                                          <a:gd name="connsiteX1" fmla="*/ 607920 w 608454"/>
                                          <a:gd name="connsiteY1" fmla="*/ 1790080 h 2017209"/>
                                          <a:gd name="connsiteX2" fmla="*/ 113743 w 608454"/>
                                          <a:gd name="connsiteY2" fmla="*/ 1940912 h 2017209"/>
                                          <a:gd name="connsiteX3" fmla="*/ 0 w 608454"/>
                                          <a:gd name="connsiteY3" fmla="*/ 0 h 2017209"/>
                                          <a:gd name="connsiteX0" fmla="*/ 194806 w 610246"/>
                                          <a:gd name="connsiteY0" fmla="*/ 1514724 h 2020897"/>
                                          <a:gd name="connsiteX1" fmla="*/ 607920 w 610246"/>
                                          <a:gd name="connsiteY1" fmla="*/ 1790080 h 2020897"/>
                                          <a:gd name="connsiteX2" fmla="*/ 113743 w 610246"/>
                                          <a:gd name="connsiteY2" fmla="*/ 1940912 h 2020897"/>
                                          <a:gd name="connsiteX3" fmla="*/ 0 w 610246"/>
                                          <a:gd name="connsiteY3" fmla="*/ 0 h 2020897"/>
                                          <a:gd name="connsiteX0" fmla="*/ 194806 w 615288"/>
                                          <a:gd name="connsiteY0" fmla="*/ 1514724 h 2023181"/>
                                          <a:gd name="connsiteX1" fmla="*/ 607920 w 615288"/>
                                          <a:gd name="connsiteY1" fmla="*/ 1790080 h 2023181"/>
                                          <a:gd name="connsiteX2" fmla="*/ 113743 w 615288"/>
                                          <a:gd name="connsiteY2" fmla="*/ 1940912 h 2023181"/>
                                          <a:gd name="connsiteX3" fmla="*/ 0 w 615288"/>
                                          <a:gd name="connsiteY3" fmla="*/ 0 h 2023181"/>
                                          <a:gd name="connsiteX0" fmla="*/ 194806 w 629624"/>
                                          <a:gd name="connsiteY0" fmla="*/ 1514724 h 2026269"/>
                                          <a:gd name="connsiteX1" fmla="*/ 607920 w 629624"/>
                                          <a:gd name="connsiteY1" fmla="*/ 1790080 h 2026269"/>
                                          <a:gd name="connsiteX2" fmla="*/ 113743 w 629624"/>
                                          <a:gd name="connsiteY2" fmla="*/ 1940912 h 2026269"/>
                                          <a:gd name="connsiteX3" fmla="*/ 0 w 629624"/>
                                          <a:gd name="connsiteY3" fmla="*/ 0 h 2026269"/>
                                          <a:gd name="connsiteX0" fmla="*/ 194806 w 623661"/>
                                          <a:gd name="connsiteY0" fmla="*/ 1514724 h 2025220"/>
                                          <a:gd name="connsiteX1" fmla="*/ 607920 w 623661"/>
                                          <a:gd name="connsiteY1" fmla="*/ 1790080 h 2025220"/>
                                          <a:gd name="connsiteX2" fmla="*/ 113743 w 623661"/>
                                          <a:gd name="connsiteY2" fmla="*/ 1940912 h 2025220"/>
                                          <a:gd name="connsiteX3" fmla="*/ 0 w 623661"/>
                                          <a:gd name="connsiteY3" fmla="*/ 0 h 2025220"/>
                                          <a:gd name="connsiteX0" fmla="*/ 194806 w 623661"/>
                                          <a:gd name="connsiteY0" fmla="*/ 1514724 h 2025220"/>
                                          <a:gd name="connsiteX1" fmla="*/ 607920 w 623661"/>
                                          <a:gd name="connsiteY1" fmla="*/ 1790080 h 2025220"/>
                                          <a:gd name="connsiteX2" fmla="*/ 113743 w 623661"/>
                                          <a:gd name="connsiteY2" fmla="*/ 1940912 h 2025220"/>
                                          <a:gd name="connsiteX3" fmla="*/ 0 w 623661"/>
                                          <a:gd name="connsiteY3" fmla="*/ 0 h 202522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23661" h="2025220">
                                            <a:moveTo>
                                              <a:pt x="194806" y="1514724"/>
                                            </a:moveTo>
                                            <a:cubicBezTo>
                                              <a:pt x="375808" y="1618786"/>
                                              <a:pt x="496197" y="1669353"/>
                                              <a:pt x="607920" y="1790080"/>
                                            </a:cubicBezTo>
                                            <a:cubicBezTo>
                                              <a:pt x="719643" y="1910807"/>
                                              <a:pt x="203136" y="2153783"/>
                                              <a:pt x="113743" y="1940912"/>
                                            </a:cubicBezTo>
                                            <a:cubicBezTo>
                                              <a:pt x="24350" y="1728041"/>
                                              <a:pt x="195800" y="443615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4512" name="TextBox 4511">
                                    <a:extLst>
                                      <a:ext uri="{FF2B5EF4-FFF2-40B4-BE49-F238E27FC236}">
                                        <a16:creationId xmlns:a16="http://schemas.microsoft.com/office/drawing/2014/main" id="{95639348-E17A-A74E-9742-F2E6C2053B2F}"/>
                                      </a:ext>
                                    </a:extLst>
                                  </p:cNvPr>
                                  <p:cNvSpPr txBox="1"/>
                                  <p:nvPr/>
                                </p:nvSpPr>
                                <p:spPr>
                                  <a:xfrm>
                                    <a:off x="214576" y="3518072"/>
                                    <a:ext cx="627077" cy="472470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en-NZ" sz="690" b="1" dirty="0"/>
                                      <a:t>L5</a:t>
                                    </a:r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436" name="Group 4435">
                                  <a:extLst>
                                    <a:ext uri="{FF2B5EF4-FFF2-40B4-BE49-F238E27FC236}">
                                      <a16:creationId xmlns:a16="http://schemas.microsoft.com/office/drawing/2014/main" id="{AFB6F73F-A83E-8E47-9FDE-B2CBD3C79F07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285984" y="-151645"/>
                                  <a:ext cx="2373916" cy="2066431"/>
                                  <a:chOff x="3839326" y="3406476"/>
                                  <a:chExt cx="2373916" cy="2066431"/>
                                </a:xfrm>
                              </p:grpSpPr>
                              <p:grpSp>
                                <p:nvGrpSpPr>
                                  <p:cNvPr id="4437" name="Group 4436">
                                    <a:extLst>
                                      <a:ext uri="{FF2B5EF4-FFF2-40B4-BE49-F238E27FC236}">
                                        <a16:creationId xmlns:a16="http://schemas.microsoft.com/office/drawing/2014/main" id="{E25A2CA9-AFF8-5546-87D7-8C163A16FE4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3839326" y="3406476"/>
                                    <a:ext cx="2373915" cy="1193625"/>
                                    <a:chOff x="212077" y="3051314"/>
                                    <a:chExt cx="3834438" cy="1927993"/>
                                  </a:xfrm>
                                </p:grpSpPr>
                                <p:grpSp>
                                  <p:nvGrpSpPr>
                                    <p:cNvPr id="4475" name="Group 4474">
                                      <a:extLst>
                                        <a:ext uri="{FF2B5EF4-FFF2-40B4-BE49-F238E27FC236}">
                                          <a16:creationId xmlns:a16="http://schemas.microsoft.com/office/drawing/2014/main" id="{5421F6E6-27F5-8C4F-8E34-4A25191A0643}"/>
                                        </a:ext>
                                      </a:extLst>
                                    </p:cNvPr>
                                    <p:cNvGrpSpPr>
                                      <a:grpSpLocks noChangeAspect="1"/>
                                    </p:cNvGrpSpPr>
                                    <p:nvPr/>
                                  </p:nvGrpSpPr>
                                  <p:grpSpPr>
                                    <a:xfrm>
                                      <a:off x="753336" y="3051314"/>
                                      <a:ext cx="3293179" cy="1927993"/>
                                      <a:chOff x="5792062" y="2536966"/>
                                      <a:chExt cx="4930272" cy="2886430"/>
                                    </a:xfrm>
                                  </p:grpSpPr>
                                  <p:grpSp>
                                    <p:nvGrpSpPr>
                                      <p:cNvPr id="4477" name="Group 447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8596E83-D0BA-C14D-A753-889949C917E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5792062" y="2536966"/>
                                        <a:ext cx="4857576" cy="2886430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4487" name="Group 44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095918F-729B-BB4B-82CF-4B0D55AD4A0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4501" name="Group 450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D763EB5-1F4E-AB4E-B4BC-02D1EC337729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507" name="Group 450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D4893CA-C405-E844-BC21-ED64223A26D6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509" name="Freeform 450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7809C64E-4408-824F-AD2A-22BBF5510052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510" name="Freeform 4509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0744F8B3-72D1-E440-A77A-BED63C6569D6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508" name="Freeform 450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7F9B33D-18F2-0E46-9454-C77A07C7F31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4502" name="Group 450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30D66EB-0A35-0A4B-AD1D-DE53D72B1824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503" name="Group 450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EDFFBBD-97BF-4B49-AFE6-0152294CB091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505" name="Freeform 4504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069F1CA1-410D-664E-8416-96F03000AB5A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506" name="Freeform 4505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CEE9B186-411D-A245-924C-461B11D6F289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504" name="Freeform 450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3911887-082C-5044-A8B8-38D98180EB7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4488" name="Group 448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7997FCE-161E-DB4C-B60A-A29160C8564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4498" name="Freeform 449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E76F011-F1A6-0849-9244-534BEB4AAA8D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9" name="Freeform 449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006C103-ABBE-904D-BE34-5E9B4BF9C3B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00" name="Freeform 449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3D81353-52D5-254E-9C1D-D43D4DE64DA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489" name="Group 448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B84F02B-5764-5145-A536-E6B9DA0BF57F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4490" name="Freeform 448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B4A5FBE-CD52-3543-9117-DB8785CCEA5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1" name="Freeform 449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5B61EF4-95E1-9444-83CF-720E1249249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2" name="Freeform 449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AD89E29-612F-F14E-BF03-015BB7E2392E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3" name="Freeform 449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79DC82E-72EF-8D42-B0A8-443CA31536A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28763" y="1091340"/>
                                            <a:ext cx="288168" cy="12151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4" name="Freeform 449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F68722E-602F-B047-9D7A-18D798AEB41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8983" y="1063148"/>
                                            <a:ext cx="280394" cy="1219576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5" name="Freeform 449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DEB84B6-BBBE-6843-A005-21081540BD9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6" name="Freeform 449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3DA60D7-140C-0C46-BA50-507CFABD942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7" name="Freeform 449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4D16893-9F5B-F344-A78C-9D2E0F71986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478" name="Group 44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1DFF4EA-E69B-CA41-B481-F0F4251C462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2637845"/>
                                        <a:ext cx="2978181" cy="2443954"/>
                                        <a:chOff x="7744153" y="2637845"/>
                                        <a:chExt cx="2978181" cy="2443954"/>
                                      </a:xfrm>
                                    </p:grpSpPr>
                                    <p:sp>
                                      <p:nvSpPr>
                                        <p:cNvPr id="4479" name="Rectangle 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F296793-B34F-FB4C-9861-C31783C0B49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378952" y="4456467"/>
                                          <a:ext cx="534172" cy="62533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299006"/>
                                            <a:gd name="connsiteY0" fmla="*/ 0 h 587231"/>
                                            <a:gd name="connsiteX1" fmla="*/ 299006 w 299006"/>
                                            <a:gd name="connsiteY1" fmla="*/ 0 h 587231"/>
                                            <a:gd name="connsiteX2" fmla="*/ 299006 w 299006"/>
                                            <a:gd name="connsiteY2" fmla="*/ 587231 h 587231"/>
                                            <a:gd name="connsiteX3" fmla="*/ 0 w 299006"/>
                                            <a:gd name="connsiteY3" fmla="*/ 587231 h 587231"/>
                                            <a:gd name="connsiteX4" fmla="*/ 0 w 299006"/>
                                            <a:gd name="connsiteY4" fmla="*/ 0 h 587231"/>
                                            <a:gd name="connsiteX0" fmla="*/ 0 w 328609"/>
                                            <a:gd name="connsiteY0" fmla="*/ 6579 h 587231"/>
                                            <a:gd name="connsiteX1" fmla="*/ 328609 w 328609"/>
                                            <a:gd name="connsiteY1" fmla="*/ 0 h 587231"/>
                                            <a:gd name="connsiteX2" fmla="*/ 328609 w 328609"/>
                                            <a:gd name="connsiteY2" fmla="*/ 587231 h 587231"/>
                                            <a:gd name="connsiteX3" fmla="*/ 29603 w 328609"/>
                                            <a:gd name="connsiteY3" fmla="*/ 587231 h 587231"/>
                                            <a:gd name="connsiteX4" fmla="*/ 0 w 328609"/>
                                            <a:gd name="connsiteY4" fmla="*/ 6579 h 587231"/>
                                            <a:gd name="connsiteX0" fmla="*/ 4933 w 333542"/>
                                            <a:gd name="connsiteY0" fmla="*/ 6579 h 593809"/>
                                            <a:gd name="connsiteX1" fmla="*/ 333542 w 333542"/>
                                            <a:gd name="connsiteY1" fmla="*/ 0 h 593809"/>
                                            <a:gd name="connsiteX2" fmla="*/ 333542 w 333542"/>
                                            <a:gd name="connsiteY2" fmla="*/ 587231 h 593809"/>
                                            <a:gd name="connsiteX3" fmla="*/ 0 w 333542"/>
                                            <a:gd name="connsiteY3" fmla="*/ 593809 h 593809"/>
                                            <a:gd name="connsiteX4" fmla="*/ 4933 w 333542"/>
                                            <a:gd name="connsiteY4" fmla="*/ 6579 h 593809"/>
                                            <a:gd name="connsiteX0" fmla="*/ 95396 w 424005"/>
                                            <a:gd name="connsiteY0" fmla="*/ 6579 h 593809"/>
                                            <a:gd name="connsiteX1" fmla="*/ 424005 w 424005"/>
                                            <a:gd name="connsiteY1" fmla="*/ 0 h 593809"/>
                                            <a:gd name="connsiteX2" fmla="*/ 424005 w 424005"/>
                                            <a:gd name="connsiteY2" fmla="*/ 587231 h 593809"/>
                                            <a:gd name="connsiteX3" fmla="*/ 90463 w 424005"/>
                                            <a:gd name="connsiteY3" fmla="*/ 593809 h 593809"/>
                                            <a:gd name="connsiteX4" fmla="*/ 95396 w 424005"/>
                                            <a:gd name="connsiteY4" fmla="*/ 6579 h 593809"/>
                                            <a:gd name="connsiteX0" fmla="*/ 122498 w 451107"/>
                                            <a:gd name="connsiteY0" fmla="*/ 6579 h 593809"/>
                                            <a:gd name="connsiteX1" fmla="*/ 451107 w 451107"/>
                                            <a:gd name="connsiteY1" fmla="*/ 0 h 593809"/>
                                            <a:gd name="connsiteX2" fmla="*/ 451107 w 451107"/>
                                            <a:gd name="connsiteY2" fmla="*/ 587231 h 593809"/>
                                            <a:gd name="connsiteX3" fmla="*/ 117565 w 451107"/>
                                            <a:gd name="connsiteY3" fmla="*/ 593809 h 593809"/>
                                            <a:gd name="connsiteX4" fmla="*/ 122498 w 451107"/>
                                            <a:gd name="connsiteY4" fmla="*/ 6579 h 593809"/>
                                            <a:gd name="connsiteX0" fmla="*/ 123506 w 452115"/>
                                            <a:gd name="connsiteY0" fmla="*/ 6579 h 593809"/>
                                            <a:gd name="connsiteX1" fmla="*/ 452115 w 452115"/>
                                            <a:gd name="connsiteY1" fmla="*/ 0 h 593809"/>
                                            <a:gd name="connsiteX2" fmla="*/ 452115 w 452115"/>
                                            <a:gd name="connsiteY2" fmla="*/ 587231 h 593809"/>
                                            <a:gd name="connsiteX3" fmla="*/ 118573 w 452115"/>
                                            <a:gd name="connsiteY3" fmla="*/ 593809 h 593809"/>
                                            <a:gd name="connsiteX4" fmla="*/ 123506 w 452115"/>
                                            <a:gd name="connsiteY4" fmla="*/ 6579 h 593809"/>
                                            <a:gd name="connsiteX0" fmla="*/ 123506 w 461983"/>
                                            <a:gd name="connsiteY0" fmla="*/ 1645 h 588875"/>
                                            <a:gd name="connsiteX1" fmla="*/ 461983 w 461983"/>
                                            <a:gd name="connsiteY1" fmla="*/ 0 h 588875"/>
                                            <a:gd name="connsiteX2" fmla="*/ 452115 w 461983"/>
                                            <a:gd name="connsiteY2" fmla="*/ 582297 h 588875"/>
                                            <a:gd name="connsiteX3" fmla="*/ 118573 w 461983"/>
                                            <a:gd name="connsiteY3" fmla="*/ 588875 h 588875"/>
                                            <a:gd name="connsiteX4" fmla="*/ 123506 w 461983"/>
                                            <a:gd name="connsiteY4" fmla="*/ 1645 h 588875"/>
                                            <a:gd name="connsiteX0" fmla="*/ 123506 w 452115"/>
                                            <a:gd name="connsiteY0" fmla="*/ 0 h 587230"/>
                                            <a:gd name="connsiteX1" fmla="*/ 452115 w 452115"/>
                                            <a:gd name="connsiteY1" fmla="*/ 4933 h 587230"/>
                                            <a:gd name="connsiteX2" fmla="*/ 452115 w 452115"/>
                                            <a:gd name="connsiteY2" fmla="*/ 580652 h 587230"/>
                                            <a:gd name="connsiteX3" fmla="*/ 118573 w 452115"/>
                                            <a:gd name="connsiteY3" fmla="*/ 587230 h 587230"/>
                                            <a:gd name="connsiteX4" fmla="*/ 123506 w 452115"/>
                                            <a:gd name="connsiteY4" fmla="*/ 0 h 587230"/>
                                            <a:gd name="connsiteX0" fmla="*/ 123506 w 452115"/>
                                            <a:gd name="connsiteY0" fmla="*/ 11393 h 598623"/>
                                            <a:gd name="connsiteX1" fmla="*/ 452115 w 452115"/>
                                            <a:gd name="connsiteY1" fmla="*/ 16326 h 598623"/>
                                            <a:gd name="connsiteX2" fmla="*/ 452115 w 452115"/>
                                            <a:gd name="connsiteY2" fmla="*/ 592045 h 598623"/>
                                            <a:gd name="connsiteX3" fmla="*/ 118573 w 452115"/>
                                            <a:gd name="connsiteY3" fmla="*/ 598623 h 598623"/>
                                            <a:gd name="connsiteX4" fmla="*/ 123506 w 452115"/>
                                            <a:gd name="connsiteY4" fmla="*/ 11393 h 598623"/>
                                            <a:gd name="connsiteX0" fmla="*/ 123506 w 452115"/>
                                            <a:gd name="connsiteY0" fmla="*/ 22264 h 609494"/>
                                            <a:gd name="connsiteX1" fmla="*/ 452115 w 452115"/>
                                            <a:gd name="connsiteY1" fmla="*/ 27197 h 609494"/>
                                            <a:gd name="connsiteX2" fmla="*/ 452115 w 452115"/>
                                            <a:gd name="connsiteY2" fmla="*/ 602916 h 609494"/>
                                            <a:gd name="connsiteX3" fmla="*/ 118573 w 452115"/>
                                            <a:gd name="connsiteY3" fmla="*/ 609494 h 609494"/>
                                            <a:gd name="connsiteX4" fmla="*/ 123506 w 452115"/>
                                            <a:gd name="connsiteY4" fmla="*/ 22264 h 609494"/>
                                            <a:gd name="connsiteX0" fmla="*/ 123506 w 471850"/>
                                            <a:gd name="connsiteY0" fmla="*/ 22264 h 609494"/>
                                            <a:gd name="connsiteX1" fmla="*/ 452115 w 471850"/>
                                            <a:gd name="connsiteY1" fmla="*/ 27197 h 609494"/>
                                            <a:gd name="connsiteX2" fmla="*/ 471850 w 471850"/>
                                            <a:gd name="connsiteY2" fmla="*/ 601272 h 609494"/>
                                            <a:gd name="connsiteX3" fmla="*/ 118573 w 471850"/>
                                            <a:gd name="connsiteY3" fmla="*/ 609494 h 609494"/>
                                            <a:gd name="connsiteX4" fmla="*/ 123506 w 471850"/>
                                            <a:gd name="connsiteY4" fmla="*/ 22264 h 609494"/>
                                            <a:gd name="connsiteX0" fmla="*/ 123506 w 508720"/>
                                            <a:gd name="connsiteY0" fmla="*/ 22264 h 609494"/>
                                            <a:gd name="connsiteX1" fmla="*/ 452115 w 508720"/>
                                            <a:gd name="connsiteY1" fmla="*/ 27197 h 609494"/>
                                            <a:gd name="connsiteX2" fmla="*/ 471850 w 508720"/>
                                            <a:gd name="connsiteY2" fmla="*/ 601272 h 609494"/>
                                            <a:gd name="connsiteX3" fmla="*/ 118573 w 508720"/>
                                            <a:gd name="connsiteY3" fmla="*/ 609494 h 609494"/>
                                            <a:gd name="connsiteX4" fmla="*/ 123506 w 508720"/>
                                            <a:gd name="connsiteY4" fmla="*/ 22264 h 609494"/>
                                            <a:gd name="connsiteX0" fmla="*/ 123506 w 542175"/>
                                            <a:gd name="connsiteY0" fmla="*/ 22264 h 609494"/>
                                            <a:gd name="connsiteX1" fmla="*/ 452115 w 542175"/>
                                            <a:gd name="connsiteY1" fmla="*/ 27197 h 609494"/>
                                            <a:gd name="connsiteX2" fmla="*/ 471850 w 542175"/>
                                            <a:gd name="connsiteY2" fmla="*/ 601272 h 609494"/>
                                            <a:gd name="connsiteX3" fmla="*/ 118573 w 542175"/>
                                            <a:gd name="connsiteY3" fmla="*/ 609494 h 609494"/>
                                            <a:gd name="connsiteX4" fmla="*/ 123506 w 542175"/>
                                            <a:gd name="connsiteY4" fmla="*/ 22264 h 609494"/>
                                            <a:gd name="connsiteX0" fmla="*/ 111068 w 529737"/>
                                            <a:gd name="connsiteY0" fmla="*/ 22264 h 609494"/>
                                            <a:gd name="connsiteX1" fmla="*/ 439677 w 529737"/>
                                            <a:gd name="connsiteY1" fmla="*/ 27197 h 609494"/>
                                            <a:gd name="connsiteX2" fmla="*/ 459412 w 529737"/>
                                            <a:gd name="connsiteY2" fmla="*/ 601272 h 609494"/>
                                            <a:gd name="connsiteX3" fmla="*/ 106135 w 529737"/>
                                            <a:gd name="connsiteY3" fmla="*/ 609494 h 609494"/>
                                            <a:gd name="connsiteX4" fmla="*/ 111068 w 529737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09494"/>
                                            <a:gd name="connsiteX1" fmla="*/ 439677 w 534172"/>
                                            <a:gd name="connsiteY1" fmla="*/ 27197 h 609494"/>
                                            <a:gd name="connsiteX2" fmla="*/ 459412 w 534172"/>
                                            <a:gd name="connsiteY2" fmla="*/ 601272 h 609494"/>
                                            <a:gd name="connsiteX3" fmla="*/ 106135 w 534172"/>
                                            <a:gd name="connsiteY3" fmla="*/ 609494 h 609494"/>
                                            <a:gd name="connsiteX4" fmla="*/ 111068 w 534172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15084"/>
                                            <a:gd name="connsiteX1" fmla="*/ 439677 w 534172"/>
                                            <a:gd name="connsiteY1" fmla="*/ 27197 h 615084"/>
                                            <a:gd name="connsiteX2" fmla="*/ 459412 w 534172"/>
                                            <a:gd name="connsiteY2" fmla="*/ 601272 h 615084"/>
                                            <a:gd name="connsiteX3" fmla="*/ 106135 w 534172"/>
                                            <a:gd name="connsiteY3" fmla="*/ 609494 h 615084"/>
                                            <a:gd name="connsiteX4" fmla="*/ 111068 w 534172"/>
                                            <a:gd name="connsiteY4" fmla="*/ 22264 h 615084"/>
                                            <a:gd name="connsiteX0" fmla="*/ 111068 w 534172"/>
                                            <a:gd name="connsiteY0" fmla="*/ 22264 h 622050"/>
                                            <a:gd name="connsiteX1" fmla="*/ 439677 w 534172"/>
                                            <a:gd name="connsiteY1" fmla="*/ 27197 h 622050"/>
                                            <a:gd name="connsiteX2" fmla="*/ 459412 w 534172"/>
                                            <a:gd name="connsiteY2" fmla="*/ 601272 h 622050"/>
                                            <a:gd name="connsiteX3" fmla="*/ 106135 w 534172"/>
                                            <a:gd name="connsiteY3" fmla="*/ 609494 h 622050"/>
                                            <a:gd name="connsiteX4" fmla="*/ 111068 w 534172"/>
                                            <a:gd name="connsiteY4" fmla="*/ 22264 h 622050"/>
                                            <a:gd name="connsiteX0" fmla="*/ 111068 w 534172"/>
                                            <a:gd name="connsiteY0" fmla="*/ 22264 h 625332"/>
                                            <a:gd name="connsiteX1" fmla="*/ 439677 w 534172"/>
                                            <a:gd name="connsiteY1" fmla="*/ 27197 h 625332"/>
                                            <a:gd name="connsiteX2" fmla="*/ 459412 w 534172"/>
                                            <a:gd name="connsiteY2" fmla="*/ 601272 h 625332"/>
                                            <a:gd name="connsiteX3" fmla="*/ 106135 w 534172"/>
                                            <a:gd name="connsiteY3" fmla="*/ 609494 h 625332"/>
                                            <a:gd name="connsiteX4" fmla="*/ 111068 w 534172"/>
                                            <a:gd name="connsiteY4" fmla="*/ 22264 h 62533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534172" h="625332">
                                              <a:moveTo>
                                                <a:pt x="111068" y="22264"/>
                                              </a:moveTo>
                                              <a:cubicBezTo>
                                                <a:pt x="220604" y="-8984"/>
                                                <a:pt x="336719" y="-7339"/>
                                                <a:pt x="439677" y="27197"/>
                                              </a:cubicBezTo>
                                              <a:cubicBezTo>
                                                <a:pt x="563022" y="160994"/>
                                                <a:pt x="561377" y="409914"/>
                                                <a:pt x="459412" y="601272"/>
                                              </a:cubicBezTo>
                                              <a:cubicBezTo>
                                                <a:pt x="330141" y="630327"/>
                                                <a:pt x="232118" y="633066"/>
                                                <a:pt x="106135" y="609494"/>
                                              </a:cubicBezTo>
                                              <a:cubicBezTo>
                                                <a:pt x="-69839" y="418684"/>
                                                <a:pt x="2525" y="130843"/>
                                                <a:pt x="111068" y="22264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FFFF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480" name="Group 44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1C5B26D-B9C1-DD47-9CE0-065F97BF4EF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51124"/>
                                          <a:chOff x="8326282" y="3359616"/>
                                          <a:chExt cx="2978181" cy="1351124"/>
                                        </a:xfrm>
                                      </p:grpSpPr>
                                      <p:grpSp>
                                        <p:nvGrpSpPr>
                                          <p:cNvPr id="4482" name="Group 44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AA0C42C-19FA-6F4E-8DDE-A5F0974B5A8D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1808318" cy="679788"/>
                                            <a:chOff x="8326282" y="3359616"/>
                                            <a:chExt cx="1808318" cy="679788"/>
                                          </a:xfrm>
                                        </p:grpSpPr>
                                        <p:sp>
                                          <p:nvSpPr>
                                            <p:cNvPr id="4485" name="Freeform 448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90E6014-B6EF-564C-8338-8A831CC519BE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486" name="Oval 448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4249E64F-BE71-3149-AA2F-5E4F80A06EA8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483" name="Freeform 44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E7B5982-F075-ED45-81DE-BE284AC5635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84" name="Oval 44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99765DD-AC3C-BC41-9E7A-4542C33A08E8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481" name="Freeform 44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42B4ED7-09BB-784E-93F6-1A9E6362D35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573373" y="2637845"/>
                                          <a:ext cx="623661" cy="20252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7342 w 501915"/>
                                            <a:gd name="connsiteY0" fmla="*/ 496957 h 1008034"/>
                                            <a:gd name="connsiteX1" fmla="*/ 500932 w 501915"/>
                                            <a:gd name="connsiteY1" fmla="*/ 759350 h 1008034"/>
                                            <a:gd name="connsiteX2" fmla="*/ 212697 w 501915"/>
                                            <a:gd name="connsiteY2" fmla="*/ 974035 h 1008034"/>
                                            <a:gd name="connsiteX3" fmla="*/ 0 w 501915"/>
                                            <a:gd name="connsiteY3" fmla="*/ 0 h 1008034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3362"/>
                                            <a:gd name="connsiteY0" fmla="*/ 496957 h 951550"/>
                                            <a:gd name="connsiteX1" fmla="*/ 500932 w 503362"/>
                                            <a:gd name="connsiteY1" fmla="*/ 759350 h 951550"/>
                                            <a:gd name="connsiteX2" fmla="*/ 83488 w 503362"/>
                                            <a:gd name="connsiteY2" fmla="*/ 904462 h 951550"/>
                                            <a:gd name="connsiteX3" fmla="*/ 0 w 503362"/>
                                            <a:gd name="connsiteY3" fmla="*/ 0 h 951550"/>
                                            <a:gd name="connsiteX0" fmla="*/ 107342 w 509765"/>
                                            <a:gd name="connsiteY0" fmla="*/ 496957 h 952796"/>
                                            <a:gd name="connsiteX1" fmla="*/ 500932 w 509765"/>
                                            <a:gd name="connsiteY1" fmla="*/ 759350 h 952796"/>
                                            <a:gd name="connsiteX2" fmla="*/ 83488 w 509765"/>
                                            <a:gd name="connsiteY2" fmla="*/ 904462 h 952796"/>
                                            <a:gd name="connsiteX3" fmla="*/ 0 w 509765"/>
                                            <a:gd name="connsiteY3" fmla="*/ 0 h 952796"/>
                                            <a:gd name="connsiteX0" fmla="*/ 107342 w 522430"/>
                                            <a:gd name="connsiteY0" fmla="*/ 496957 h 960986"/>
                                            <a:gd name="connsiteX1" fmla="*/ 500932 w 522430"/>
                                            <a:gd name="connsiteY1" fmla="*/ 759350 h 960986"/>
                                            <a:gd name="connsiteX2" fmla="*/ 83488 w 522430"/>
                                            <a:gd name="connsiteY2" fmla="*/ 904462 h 960986"/>
                                            <a:gd name="connsiteX3" fmla="*/ 0 w 522430"/>
                                            <a:gd name="connsiteY3" fmla="*/ 0 h 960986"/>
                                            <a:gd name="connsiteX0" fmla="*/ 107342 w 516645"/>
                                            <a:gd name="connsiteY0" fmla="*/ 496957 h 949487"/>
                                            <a:gd name="connsiteX1" fmla="*/ 500932 w 516645"/>
                                            <a:gd name="connsiteY1" fmla="*/ 759350 h 949487"/>
                                            <a:gd name="connsiteX2" fmla="*/ 83488 w 516645"/>
                                            <a:gd name="connsiteY2" fmla="*/ 904462 h 949487"/>
                                            <a:gd name="connsiteX3" fmla="*/ 0 w 516645"/>
                                            <a:gd name="connsiteY3" fmla="*/ 0 h 949487"/>
                                            <a:gd name="connsiteX0" fmla="*/ 121955 w 533590"/>
                                            <a:gd name="connsiteY0" fmla="*/ 496957 h 965617"/>
                                            <a:gd name="connsiteX1" fmla="*/ 515545 w 533590"/>
                                            <a:gd name="connsiteY1" fmla="*/ 759350 h 965617"/>
                                            <a:gd name="connsiteX2" fmla="*/ 98101 w 533590"/>
                                            <a:gd name="connsiteY2" fmla="*/ 904462 h 965617"/>
                                            <a:gd name="connsiteX3" fmla="*/ 14613 w 533590"/>
                                            <a:gd name="connsiteY3" fmla="*/ 0 h 965617"/>
                                            <a:gd name="connsiteX0" fmla="*/ 132460 w 545218"/>
                                            <a:gd name="connsiteY0" fmla="*/ 496957 h 989720"/>
                                            <a:gd name="connsiteX1" fmla="*/ 526050 w 545218"/>
                                            <a:gd name="connsiteY1" fmla="*/ 759350 h 989720"/>
                                            <a:gd name="connsiteX2" fmla="*/ 108606 w 545218"/>
                                            <a:gd name="connsiteY2" fmla="*/ 904462 h 989720"/>
                                            <a:gd name="connsiteX3" fmla="*/ 25118 w 545218"/>
                                            <a:gd name="connsiteY3" fmla="*/ 0 h 989720"/>
                                            <a:gd name="connsiteX0" fmla="*/ 121243 w 532802"/>
                                            <a:gd name="connsiteY0" fmla="*/ 496957 h 991452"/>
                                            <a:gd name="connsiteX1" fmla="*/ 514833 w 532802"/>
                                            <a:gd name="connsiteY1" fmla="*/ 759350 h 991452"/>
                                            <a:gd name="connsiteX2" fmla="*/ 97389 w 532802"/>
                                            <a:gd name="connsiteY2" fmla="*/ 904462 h 991452"/>
                                            <a:gd name="connsiteX3" fmla="*/ 13901 w 532802"/>
                                            <a:gd name="connsiteY3" fmla="*/ 0 h 991452"/>
                                            <a:gd name="connsiteX0" fmla="*/ 121243 w 539761"/>
                                            <a:gd name="connsiteY0" fmla="*/ 496957 h 994219"/>
                                            <a:gd name="connsiteX1" fmla="*/ 514833 w 539761"/>
                                            <a:gd name="connsiteY1" fmla="*/ 759350 h 994219"/>
                                            <a:gd name="connsiteX2" fmla="*/ 97389 w 539761"/>
                                            <a:gd name="connsiteY2" fmla="*/ 904462 h 994219"/>
                                            <a:gd name="connsiteX3" fmla="*/ 13901 w 539761"/>
                                            <a:gd name="connsiteY3" fmla="*/ 0 h 994219"/>
                                            <a:gd name="connsiteX0" fmla="*/ 125983 w 544501"/>
                                            <a:gd name="connsiteY0" fmla="*/ 496957 h 994219"/>
                                            <a:gd name="connsiteX1" fmla="*/ 519573 w 544501"/>
                                            <a:gd name="connsiteY1" fmla="*/ 759350 h 994219"/>
                                            <a:gd name="connsiteX2" fmla="*/ 102129 w 544501"/>
                                            <a:gd name="connsiteY2" fmla="*/ 904462 h 994219"/>
                                            <a:gd name="connsiteX3" fmla="*/ 18641 w 544501"/>
                                            <a:gd name="connsiteY3" fmla="*/ 0 h 994219"/>
                                            <a:gd name="connsiteX0" fmla="*/ 116314 w 533395"/>
                                            <a:gd name="connsiteY0" fmla="*/ 496957 h 992476"/>
                                            <a:gd name="connsiteX1" fmla="*/ 509904 w 533395"/>
                                            <a:gd name="connsiteY1" fmla="*/ 759350 h 992476"/>
                                            <a:gd name="connsiteX2" fmla="*/ 92460 w 533395"/>
                                            <a:gd name="connsiteY2" fmla="*/ 904462 h 992476"/>
                                            <a:gd name="connsiteX3" fmla="*/ 8972 w 533395"/>
                                            <a:gd name="connsiteY3" fmla="*/ 0 h 992476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2917 w 542702"/>
                                            <a:gd name="connsiteY0" fmla="*/ 496957 h 973986"/>
                                            <a:gd name="connsiteX1" fmla="*/ 520422 w 542702"/>
                                            <a:gd name="connsiteY1" fmla="*/ 741459 h 973986"/>
                                            <a:gd name="connsiteX2" fmla="*/ 89063 w 542702"/>
                                            <a:gd name="connsiteY2" fmla="*/ 904462 h 973986"/>
                                            <a:gd name="connsiteX3" fmla="*/ 5575 w 542702"/>
                                            <a:gd name="connsiteY3" fmla="*/ 0 h 973986"/>
                                            <a:gd name="connsiteX0" fmla="*/ 112917 w 538498"/>
                                            <a:gd name="connsiteY0" fmla="*/ 496957 h 973986"/>
                                            <a:gd name="connsiteX1" fmla="*/ 520422 w 538498"/>
                                            <a:gd name="connsiteY1" fmla="*/ 741459 h 973986"/>
                                            <a:gd name="connsiteX2" fmla="*/ 89063 w 538498"/>
                                            <a:gd name="connsiteY2" fmla="*/ 904462 h 973986"/>
                                            <a:gd name="connsiteX3" fmla="*/ 5575 w 538498"/>
                                            <a:gd name="connsiteY3" fmla="*/ 0 h 973986"/>
                                            <a:gd name="connsiteX0" fmla="*/ 110052 w 517326"/>
                                            <a:gd name="connsiteY0" fmla="*/ 496957 h 953697"/>
                                            <a:gd name="connsiteX1" fmla="*/ 499325 w 517326"/>
                                            <a:gd name="connsiteY1" fmla="*/ 766703 h 953697"/>
                                            <a:gd name="connsiteX2" fmla="*/ 86198 w 517326"/>
                                            <a:gd name="connsiteY2" fmla="*/ 904462 h 953697"/>
                                            <a:gd name="connsiteX3" fmla="*/ 2710 w 517326"/>
                                            <a:gd name="connsiteY3" fmla="*/ 0 h 953697"/>
                                            <a:gd name="connsiteX0" fmla="*/ 110052 w 512063"/>
                                            <a:gd name="connsiteY0" fmla="*/ 496957 h 962433"/>
                                            <a:gd name="connsiteX1" fmla="*/ 499325 w 512063"/>
                                            <a:gd name="connsiteY1" fmla="*/ 766703 h 962433"/>
                                            <a:gd name="connsiteX2" fmla="*/ 86198 w 512063"/>
                                            <a:gd name="connsiteY2" fmla="*/ 904462 h 962433"/>
                                            <a:gd name="connsiteX3" fmla="*/ 2710 w 512063"/>
                                            <a:gd name="connsiteY3" fmla="*/ 0 h 962433"/>
                                            <a:gd name="connsiteX0" fmla="*/ 110052 w 513069"/>
                                            <a:gd name="connsiteY0" fmla="*/ 496957 h 957304"/>
                                            <a:gd name="connsiteX1" fmla="*/ 499325 w 513069"/>
                                            <a:gd name="connsiteY1" fmla="*/ 766703 h 957304"/>
                                            <a:gd name="connsiteX2" fmla="*/ 86198 w 513069"/>
                                            <a:gd name="connsiteY2" fmla="*/ 904462 h 957304"/>
                                            <a:gd name="connsiteX3" fmla="*/ 2710 w 513069"/>
                                            <a:gd name="connsiteY3" fmla="*/ 0 h 957304"/>
                                            <a:gd name="connsiteX0" fmla="*/ 108748 w 498021"/>
                                            <a:gd name="connsiteY0" fmla="*/ 496957 h 995609"/>
                                            <a:gd name="connsiteX1" fmla="*/ 498021 w 498021"/>
                                            <a:gd name="connsiteY1" fmla="*/ 766703 h 995609"/>
                                            <a:gd name="connsiteX2" fmla="*/ 108735 w 498021"/>
                                            <a:gd name="connsiteY2" fmla="*/ 959158 h 995609"/>
                                            <a:gd name="connsiteX3" fmla="*/ 1406 w 498021"/>
                                            <a:gd name="connsiteY3" fmla="*/ 0 h 995609"/>
                                            <a:gd name="connsiteX0" fmla="*/ 108748 w 500536"/>
                                            <a:gd name="connsiteY0" fmla="*/ 496957 h 1001863"/>
                                            <a:gd name="connsiteX1" fmla="*/ 498021 w 500536"/>
                                            <a:gd name="connsiteY1" fmla="*/ 766703 h 1001863"/>
                                            <a:gd name="connsiteX2" fmla="*/ 108735 w 500536"/>
                                            <a:gd name="connsiteY2" fmla="*/ 959158 h 1001863"/>
                                            <a:gd name="connsiteX3" fmla="*/ 1406 w 500536"/>
                                            <a:gd name="connsiteY3" fmla="*/ 0 h 1001863"/>
                                            <a:gd name="connsiteX0" fmla="*/ 108748 w 504954"/>
                                            <a:gd name="connsiteY0" fmla="*/ 496957 h 1002585"/>
                                            <a:gd name="connsiteX1" fmla="*/ 498021 w 504954"/>
                                            <a:gd name="connsiteY1" fmla="*/ 766703 h 1002585"/>
                                            <a:gd name="connsiteX2" fmla="*/ 108735 w 504954"/>
                                            <a:gd name="connsiteY2" fmla="*/ 959158 h 1002585"/>
                                            <a:gd name="connsiteX3" fmla="*/ 1406 w 504954"/>
                                            <a:gd name="connsiteY3" fmla="*/ 0 h 1002585"/>
                                            <a:gd name="connsiteX0" fmla="*/ 108159 w 497508"/>
                                            <a:gd name="connsiteY0" fmla="*/ 496957 h 991781"/>
                                            <a:gd name="connsiteX1" fmla="*/ 497432 w 497508"/>
                                            <a:gd name="connsiteY1" fmla="*/ 766703 h 991781"/>
                                            <a:gd name="connsiteX2" fmla="*/ 140402 w 497508"/>
                                            <a:gd name="connsiteY2" fmla="*/ 954950 h 991781"/>
                                            <a:gd name="connsiteX3" fmla="*/ 817 w 497508"/>
                                            <a:gd name="connsiteY3" fmla="*/ 0 h 991781"/>
                                            <a:gd name="connsiteX0" fmla="*/ 108159 w 499959"/>
                                            <a:gd name="connsiteY0" fmla="*/ 496957 h 994442"/>
                                            <a:gd name="connsiteX1" fmla="*/ 497432 w 499959"/>
                                            <a:gd name="connsiteY1" fmla="*/ 766703 h 994442"/>
                                            <a:gd name="connsiteX2" fmla="*/ 140402 w 499959"/>
                                            <a:gd name="connsiteY2" fmla="*/ 954950 h 994442"/>
                                            <a:gd name="connsiteX3" fmla="*/ 817 w 499959"/>
                                            <a:gd name="connsiteY3" fmla="*/ 0 h 994442"/>
                                            <a:gd name="connsiteX0" fmla="*/ 108159 w 504901"/>
                                            <a:gd name="connsiteY0" fmla="*/ 496957 h 993976"/>
                                            <a:gd name="connsiteX1" fmla="*/ 497432 w 504901"/>
                                            <a:gd name="connsiteY1" fmla="*/ 766703 h 993976"/>
                                            <a:gd name="connsiteX2" fmla="*/ 140402 w 504901"/>
                                            <a:gd name="connsiteY2" fmla="*/ 954950 h 993976"/>
                                            <a:gd name="connsiteX3" fmla="*/ 817 w 504901"/>
                                            <a:gd name="connsiteY3" fmla="*/ 0 h 993976"/>
                                            <a:gd name="connsiteX0" fmla="*/ 108202 w 528414"/>
                                            <a:gd name="connsiteY0" fmla="*/ 496957 h 995034"/>
                                            <a:gd name="connsiteX1" fmla="*/ 521316 w 528414"/>
                                            <a:gd name="connsiteY1" fmla="*/ 772313 h 995034"/>
                                            <a:gd name="connsiteX2" fmla="*/ 140445 w 528414"/>
                                            <a:gd name="connsiteY2" fmla="*/ 954950 h 995034"/>
                                            <a:gd name="connsiteX3" fmla="*/ 860 w 528414"/>
                                            <a:gd name="connsiteY3" fmla="*/ 0 h 995034"/>
                                            <a:gd name="connsiteX0" fmla="*/ 108202 w 530787"/>
                                            <a:gd name="connsiteY0" fmla="*/ 496957 h 996175"/>
                                            <a:gd name="connsiteX1" fmla="*/ 521316 w 530787"/>
                                            <a:gd name="connsiteY1" fmla="*/ 772313 h 996175"/>
                                            <a:gd name="connsiteX2" fmla="*/ 140445 w 530787"/>
                                            <a:gd name="connsiteY2" fmla="*/ 954950 h 996175"/>
                                            <a:gd name="connsiteX3" fmla="*/ 860 w 530787"/>
                                            <a:gd name="connsiteY3" fmla="*/ 0 h 996175"/>
                                            <a:gd name="connsiteX0" fmla="*/ 201179 w 624115"/>
                                            <a:gd name="connsiteY0" fmla="*/ 1502797 h 2073095"/>
                                            <a:gd name="connsiteX1" fmla="*/ 614293 w 624115"/>
                                            <a:gd name="connsiteY1" fmla="*/ 1778153 h 2073095"/>
                                            <a:gd name="connsiteX2" fmla="*/ 233422 w 624115"/>
                                            <a:gd name="connsiteY2" fmla="*/ 1960790 h 2073095"/>
                                            <a:gd name="connsiteX3" fmla="*/ 409 w 624115"/>
                                            <a:gd name="connsiteY3" fmla="*/ 0 h 2073095"/>
                                            <a:gd name="connsiteX0" fmla="*/ 200770 w 623706"/>
                                            <a:gd name="connsiteY0" fmla="*/ 1502797 h 2073095"/>
                                            <a:gd name="connsiteX1" fmla="*/ 613884 w 623706"/>
                                            <a:gd name="connsiteY1" fmla="*/ 1778153 h 2073095"/>
                                            <a:gd name="connsiteX2" fmla="*/ 233013 w 623706"/>
                                            <a:gd name="connsiteY2" fmla="*/ 1960790 h 2073095"/>
                                            <a:gd name="connsiteX3" fmla="*/ 0 w 623706"/>
                                            <a:gd name="connsiteY3" fmla="*/ 0 h 2073095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08454"/>
                                            <a:gd name="connsiteY0" fmla="*/ 1514724 h 2054025"/>
                                            <a:gd name="connsiteX1" fmla="*/ 607920 w 608454"/>
                                            <a:gd name="connsiteY1" fmla="*/ 1790080 h 2054025"/>
                                            <a:gd name="connsiteX2" fmla="*/ 113743 w 608454"/>
                                            <a:gd name="connsiteY2" fmla="*/ 1940912 h 2054025"/>
                                            <a:gd name="connsiteX3" fmla="*/ 0 w 608454"/>
                                            <a:gd name="connsiteY3" fmla="*/ 0 h 2054025"/>
                                            <a:gd name="connsiteX0" fmla="*/ 194806 w 608454"/>
                                            <a:gd name="connsiteY0" fmla="*/ 1514724 h 2017209"/>
                                            <a:gd name="connsiteX1" fmla="*/ 607920 w 608454"/>
                                            <a:gd name="connsiteY1" fmla="*/ 1790080 h 2017209"/>
                                            <a:gd name="connsiteX2" fmla="*/ 113743 w 608454"/>
                                            <a:gd name="connsiteY2" fmla="*/ 1940912 h 2017209"/>
                                            <a:gd name="connsiteX3" fmla="*/ 0 w 608454"/>
                                            <a:gd name="connsiteY3" fmla="*/ 0 h 2017209"/>
                                            <a:gd name="connsiteX0" fmla="*/ 194806 w 610246"/>
                                            <a:gd name="connsiteY0" fmla="*/ 1514724 h 2020897"/>
                                            <a:gd name="connsiteX1" fmla="*/ 607920 w 610246"/>
                                            <a:gd name="connsiteY1" fmla="*/ 1790080 h 2020897"/>
                                            <a:gd name="connsiteX2" fmla="*/ 113743 w 610246"/>
                                            <a:gd name="connsiteY2" fmla="*/ 1940912 h 2020897"/>
                                            <a:gd name="connsiteX3" fmla="*/ 0 w 610246"/>
                                            <a:gd name="connsiteY3" fmla="*/ 0 h 2020897"/>
                                            <a:gd name="connsiteX0" fmla="*/ 194806 w 615288"/>
                                            <a:gd name="connsiteY0" fmla="*/ 1514724 h 2023181"/>
                                            <a:gd name="connsiteX1" fmla="*/ 607920 w 615288"/>
                                            <a:gd name="connsiteY1" fmla="*/ 1790080 h 2023181"/>
                                            <a:gd name="connsiteX2" fmla="*/ 113743 w 615288"/>
                                            <a:gd name="connsiteY2" fmla="*/ 1940912 h 2023181"/>
                                            <a:gd name="connsiteX3" fmla="*/ 0 w 615288"/>
                                            <a:gd name="connsiteY3" fmla="*/ 0 h 2023181"/>
                                            <a:gd name="connsiteX0" fmla="*/ 194806 w 629624"/>
                                            <a:gd name="connsiteY0" fmla="*/ 1514724 h 2026269"/>
                                            <a:gd name="connsiteX1" fmla="*/ 607920 w 629624"/>
                                            <a:gd name="connsiteY1" fmla="*/ 1790080 h 2026269"/>
                                            <a:gd name="connsiteX2" fmla="*/ 113743 w 629624"/>
                                            <a:gd name="connsiteY2" fmla="*/ 1940912 h 2026269"/>
                                            <a:gd name="connsiteX3" fmla="*/ 0 w 629624"/>
                                            <a:gd name="connsiteY3" fmla="*/ 0 h 2026269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23661" h="2025220">
                                              <a:moveTo>
                                                <a:pt x="194806" y="1514724"/>
                                              </a:moveTo>
                                              <a:cubicBezTo>
                                                <a:pt x="375808" y="1618786"/>
                                                <a:pt x="496197" y="1669353"/>
                                                <a:pt x="607920" y="1790080"/>
                                              </a:cubicBezTo>
                                              <a:cubicBezTo>
                                                <a:pt x="719643" y="1910807"/>
                                                <a:pt x="203136" y="2153783"/>
                                                <a:pt x="113743" y="1940912"/>
                                              </a:cubicBezTo>
                                              <a:cubicBezTo>
                                                <a:pt x="24350" y="1728041"/>
                                                <a:pt x="195800" y="443615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4476" name="TextBox 4475">
                                      <a:extLst>
                                        <a:ext uri="{FF2B5EF4-FFF2-40B4-BE49-F238E27FC236}">
                                          <a16:creationId xmlns:a16="http://schemas.microsoft.com/office/drawing/2014/main" id="{3CEFFA36-057C-9A46-AC1D-C5BC943DBDAF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212077" y="3518072"/>
                                      <a:ext cx="690803" cy="472470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L3</a:t>
                                      </a:r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438" name="Group 4437">
                                    <a:extLst>
                                      <a:ext uri="{FF2B5EF4-FFF2-40B4-BE49-F238E27FC236}">
                                        <a16:creationId xmlns:a16="http://schemas.microsoft.com/office/drawing/2014/main" id="{06409945-A4B1-FE49-A559-D1EB7453C10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3839326" y="4279282"/>
                                    <a:ext cx="2373916" cy="1193625"/>
                                    <a:chOff x="212077" y="3051314"/>
                                    <a:chExt cx="3834438" cy="1927993"/>
                                  </a:xfrm>
                                </p:grpSpPr>
                                <p:grpSp>
                                  <p:nvGrpSpPr>
                                    <p:cNvPr id="4439" name="Group 4438">
                                      <a:extLst>
                                        <a:ext uri="{FF2B5EF4-FFF2-40B4-BE49-F238E27FC236}">
                                          <a16:creationId xmlns:a16="http://schemas.microsoft.com/office/drawing/2014/main" id="{3E501613-5446-CC48-AE8A-5AA482D665D3}"/>
                                        </a:ext>
                                      </a:extLst>
                                    </p:cNvPr>
                                    <p:cNvGrpSpPr>
                                      <a:grpSpLocks noChangeAspect="1"/>
                                    </p:cNvGrpSpPr>
                                    <p:nvPr/>
                                  </p:nvGrpSpPr>
                                  <p:grpSpPr>
                                    <a:xfrm>
                                      <a:off x="753336" y="3051314"/>
                                      <a:ext cx="3293179" cy="1927993"/>
                                      <a:chOff x="5792062" y="2536966"/>
                                      <a:chExt cx="4930272" cy="2886430"/>
                                    </a:xfrm>
                                  </p:grpSpPr>
                                  <p:grpSp>
                                    <p:nvGrpSpPr>
                                      <p:cNvPr id="4441" name="Group 44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D849289-1510-464E-BA7A-6756765D304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5792062" y="2536966"/>
                                        <a:ext cx="4857576" cy="2886430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4451" name="Group 44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DD1B993-6F54-F643-9417-13D01D84AF24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4465" name="Group 44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397FB01-BB7E-E94E-A14C-9B98607E0878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471" name="Group 4470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B3CF4805-8F37-2C4A-8AB5-E401086E1F07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473" name="Freeform 4472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564C326F-9EDE-6C4C-A7A7-712A4E5665D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474" name="Freeform 4473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159AE600-BEA6-F848-A9D2-70EF6EF8E4BE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72" name="Freeform 447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D439102-DF37-3E45-835D-13420B10EDF5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4466" name="Group 446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2594AEA-3702-2149-8E8B-94CD812E96DD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467" name="Group 446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BD96CC5-0514-7D4A-A293-812DA4439D6B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469" name="Freeform 446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C31DCAF9-29E6-A344-BDB7-CAE3B8E463FC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470" name="Freeform 4469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B140FCC9-56C2-F94F-A294-FBA2C7177C6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68" name="Freeform 446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54E17D1-038E-C249-A0F8-D102B8A6EE4D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4452" name="Group 44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E3F1121-AAF5-C345-AC72-19EB6D1B180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4462" name="Freeform 44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8116B0B-EF49-E448-98A4-2E3AB23721F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3" name="Freeform 446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6D01EF6-8524-874B-845D-2B219964587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4" name="Freeform 446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9DD0DF0-ADF0-724D-8F66-F0E979D7B2A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453" name="Group 445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153F0AF-A8A9-464D-A859-548CAD7C9EB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4454" name="Freeform 445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3557879-C35D-464C-9907-FA7C6C0B23F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5" name="Freeform 445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4D80730-BBB7-DF4A-90E1-E7B64294375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6" name="Freeform 445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8AD6D8A-F71C-3F43-BF62-D8C1A818680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7" name="Freeform 445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DEA2DE4-630B-8E4B-AF05-6EB91FC3AA5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2102" y="1091339"/>
                                            <a:ext cx="288169" cy="12151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8" name="Freeform 445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522CD42-4EC7-2E45-B2CA-5BA870B132E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23436" y="1063148"/>
                                            <a:ext cx="280395" cy="121957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9" name="Freeform 445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DBF7CFC-DE59-1A4B-948F-73A9484A549E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0" name="Freeform 44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2602841-AEB6-E146-BBD3-CE21C31A706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1" name="Freeform 44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2B224B8-4E56-3043-A590-5F0371A065C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442" name="Group 44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8479B4B-3744-2347-BD20-EA234278695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2637845"/>
                                        <a:ext cx="2978181" cy="2443954"/>
                                        <a:chOff x="7744153" y="2637845"/>
                                        <a:chExt cx="2978181" cy="2443954"/>
                                      </a:xfrm>
                                    </p:grpSpPr>
                                    <p:sp>
                                      <p:nvSpPr>
                                        <p:cNvPr id="4443" name="Rectangle 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35A03F-DE99-2843-B152-9640F55315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378952" y="4456467"/>
                                          <a:ext cx="534172" cy="62533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299006"/>
                                            <a:gd name="connsiteY0" fmla="*/ 0 h 587231"/>
                                            <a:gd name="connsiteX1" fmla="*/ 299006 w 299006"/>
                                            <a:gd name="connsiteY1" fmla="*/ 0 h 587231"/>
                                            <a:gd name="connsiteX2" fmla="*/ 299006 w 299006"/>
                                            <a:gd name="connsiteY2" fmla="*/ 587231 h 587231"/>
                                            <a:gd name="connsiteX3" fmla="*/ 0 w 299006"/>
                                            <a:gd name="connsiteY3" fmla="*/ 587231 h 587231"/>
                                            <a:gd name="connsiteX4" fmla="*/ 0 w 299006"/>
                                            <a:gd name="connsiteY4" fmla="*/ 0 h 587231"/>
                                            <a:gd name="connsiteX0" fmla="*/ 0 w 328609"/>
                                            <a:gd name="connsiteY0" fmla="*/ 6579 h 587231"/>
                                            <a:gd name="connsiteX1" fmla="*/ 328609 w 328609"/>
                                            <a:gd name="connsiteY1" fmla="*/ 0 h 587231"/>
                                            <a:gd name="connsiteX2" fmla="*/ 328609 w 328609"/>
                                            <a:gd name="connsiteY2" fmla="*/ 587231 h 587231"/>
                                            <a:gd name="connsiteX3" fmla="*/ 29603 w 328609"/>
                                            <a:gd name="connsiteY3" fmla="*/ 587231 h 587231"/>
                                            <a:gd name="connsiteX4" fmla="*/ 0 w 328609"/>
                                            <a:gd name="connsiteY4" fmla="*/ 6579 h 587231"/>
                                            <a:gd name="connsiteX0" fmla="*/ 4933 w 333542"/>
                                            <a:gd name="connsiteY0" fmla="*/ 6579 h 593809"/>
                                            <a:gd name="connsiteX1" fmla="*/ 333542 w 333542"/>
                                            <a:gd name="connsiteY1" fmla="*/ 0 h 593809"/>
                                            <a:gd name="connsiteX2" fmla="*/ 333542 w 333542"/>
                                            <a:gd name="connsiteY2" fmla="*/ 587231 h 593809"/>
                                            <a:gd name="connsiteX3" fmla="*/ 0 w 333542"/>
                                            <a:gd name="connsiteY3" fmla="*/ 593809 h 593809"/>
                                            <a:gd name="connsiteX4" fmla="*/ 4933 w 333542"/>
                                            <a:gd name="connsiteY4" fmla="*/ 6579 h 593809"/>
                                            <a:gd name="connsiteX0" fmla="*/ 95396 w 424005"/>
                                            <a:gd name="connsiteY0" fmla="*/ 6579 h 593809"/>
                                            <a:gd name="connsiteX1" fmla="*/ 424005 w 424005"/>
                                            <a:gd name="connsiteY1" fmla="*/ 0 h 593809"/>
                                            <a:gd name="connsiteX2" fmla="*/ 424005 w 424005"/>
                                            <a:gd name="connsiteY2" fmla="*/ 587231 h 593809"/>
                                            <a:gd name="connsiteX3" fmla="*/ 90463 w 424005"/>
                                            <a:gd name="connsiteY3" fmla="*/ 593809 h 593809"/>
                                            <a:gd name="connsiteX4" fmla="*/ 95396 w 424005"/>
                                            <a:gd name="connsiteY4" fmla="*/ 6579 h 593809"/>
                                            <a:gd name="connsiteX0" fmla="*/ 122498 w 451107"/>
                                            <a:gd name="connsiteY0" fmla="*/ 6579 h 593809"/>
                                            <a:gd name="connsiteX1" fmla="*/ 451107 w 451107"/>
                                            <a:gd name="connsiteY1" fmla="*/ 0 h 593809"/>
                                            <a:gd name="connsiteX2" fmla="*/ 451107 w 451107"/>
                                            <a:gd name="connsiteY2" fmla="*/ 587231 h 593809"/>
                                            <a:gd name="connsiteX3" fmla="*/ 117565 w 451107"/>
                                            <a:gd name="connsiteY3" fmla="*/ 593809 h 593809"/>
                                            <a:gd name="connsiteX4" fmla="*/ 122498 w 451107"/>
                                            <a:gd name="connsiteY4" fmla="*/ 6579 h 593809"/>
                                            <a:gd name="connsiteX0" fmla="*/ 123506 w 452115"/>
                                            <a:gd name="connsiteY0" fmla="*/ 6579 h 593809"/>
                                            <a:gd name="connsiteX1" fmla="*/ 452115 w 452115"/>
                                            <a:gd name="connsiteY1" fmla="*/ 0 h 593809"/>
                                            <a:gd name="connsiteX2" fmla="*/ 452115 w 452115"/>
                                            <a:gd name="connsiteY2" fmla="*/ 587231 h 593809"/>
                                            <a:gd name="connsiteX3" fmla="*/ 118573 w 452115"/>
                                            <a:gd name="connsiteY3" fmla="*/ 593809 h 593809"/>
                                            <a:gd name="connsiteX4" fmla="*/ 123506 w 452115"/>
                                            <a:gd name="connsiteY4" fmla="*/ 6579 h 593809"/>
                                            <a:gd name="connsiteX0" fmla="*/ 123506 w 461983"/>
                                            <a:gd name="connsiteY0" fmla="*/ 1645 h 588875"/>
                                            <a:gd name="connsiteX1" fmla="*/ 461983 w 461983"/>
                                            <a:gd name="connsiteY1" fmla="*/ 0 h 588875"/>
                                            <a:gd name="connsiteX2" fmla="*/ 452115 w 461983"/>
                                            <a:gd name="connsiteY2" fmla="*/ 582297 h 588875"/>
                                            <a:gd name="connsiteX3" fmla="*/ 118573 w 461983"/>
                                            <a:gd name="connsiteY3" fmla="*/ 588875 h 588875"/>
                                            <a:gd name="connsiteX4" fmla="*/ 123506 w 461983"/>
                                            <a:gd name="connsiteY4" fmla="*/ 1645 h 588875"/>
                                            <a:gd name="connsiteX0" fmla="*/ 123506 w 452115"/>
                                            <a:gd name="connsiteY0" fmla="*/ 0 h 587230"/>
                                            <a:gd name="connsiteX1" fmla="*/ 452115 w 452115"/>
                                            <a:gd name="connsiteY1" fmla="*/ 4933 h 587230"/>
                                            <a:gd name="connsiteX2" fmla="*/ 452115 w 452115"/>
                                            <a:gd name="connsiteY2" fmla="*/ 580652 h 587230"/>
                                            <a:gd name="connsiteX3" fmla="*/ 118573 w 452115"/>
                                            <a:gd name="connsiteY3" fmla="*/ 587230 h 587230"/>
                                            <a:gd name="connsiteX4" fmla="*/ 123506 w 452115"/>
                                            <a:gd name="connsiteY4" fmla="*/ 0 h 587230"/>
                                            <a:gd name="connsiteX0" fmla="*/ 123506 w 452115"/>
                                            <a:gd name="connsiteY0" fmla="*/ 11393 h 598623"/>
                                            <a:gd name="connsiteX1" fmla="*/ 452115 w 452115"/>
                                            <a:gd name="connsiteY1" fmla="*/ 16326 h 598623"/>
                                            <a:gd name="connsiteX2" fmla="*/ 452115 w 452115"/>
                                            <a:gd name="connsiteY2" fmla="*/ 592045 h 598623"/>
                                            <a:gd name="connsiteX3" fmla="*/ 118573 w 452115"/>
                                            <a:gd name="connsiteY3" fmla="*/ 598623 h 598623"/>
                                            <a:gd name="connsiteX4" fmla="*/ 123506 w 452115"/>
                                            <a:gd name="connsiteY4" fmla="*/ 11393 h 598623"/>
                                            <a:gd name="connsiteX0" fmla="*/ 123506 w 452115"/>
                                            <a:gd name="connsiteY0" fmla="*/ 22264 h 609494"/>
                                            <a:gd name="connsiteX1" fmla="*/ 452115 w 452115"/>
                                            <a:gd name="connsiteY1" fmla="*/ 27197 h 609494"/>
                                            <a:gd name="connsiteX2" fmla="*/ 452115 w 452115"/>
                                            <a:gd name="connsiteY2" fmla="*/ 602916 h 609494"/>
                                            <a:gd name="connsiteX3" fmla="*/ 118573 w 452115"/>
                                            <a:gd name="connsiteY3" fmla="*/ 609494 h 609494"/>
                                            <a:gd name="connsiteX4" fmla="*/ 123506 w 452115"/>
                                            <a:gd name="connsiteY4" fmla="*/ 22264 h 609494"/>
                                            <a:gd name="connsiteX0" fmla="*/ 123506 w 471850"/>
                                            <a:gd name="connsiteY0" fmla="*/ 22264 h 609494"/>
                                            <a:gd name="connsiteX1" fmla="*/ 452115 w 471850"/>
                                            <a:gd name="connsiteY1" fmla="*/ 27197 h 609494"/>
                                            <a:gd name="connsiteX2" fmla="*/ 471850 w 471850"/>
                                            <a:gd name="connsiteY2" fmla="*/ 601272 h 609494"/>
                                            <a:gd name="connsiteX3" fmla="*/ 118573 w 471850"/>
                                            <a:gd name="connsiteY3" fmla="*/ 609494 h 609494"/>
                                            <a:gd name="connsiteX4" fmla="*/ 123506 w 471850"/>
                                            <a:gd name="connsiteY4" fmla="*/ 22264 h 609494"/>
                                            <a:gd name="connsiteX0" fmla="*/ 123506 w 508720"/>
                                            <a:gd name="connsiteY0" fmla="*/ 22264 h 609494"/>
                                            <a:gd name="connsiteX1" fmla="*/ 452115 w 508720"/>
                                            <a:gd name="connsiteY1" fmla="*/ 27197 h 609494"/>
                                            <a:gd name="connsiteX2" fmla="*/ 471850 w 508720"/>
                                            <a:gd name="connsiteY2" fmla="*/ 601272 h 609494"/>
                                            <a:gd name="connsiteX3" fmla="*/ 118573 w 508720"/>
                                            <a:gd name="connsiteY3" fmla="*/ 609494 h 609494"/>
                                            <a:gd name="connsiteX4" fmla="*/ 123506 w 508720"/>
                                            <a:gd name="connsiteY4" fmla="*/ 22264 h 609494"/>
                                            <a:gd name="connsiteX0" fmla="*/ 123506 w 542175"/>
                                            <a:gd name="connsiteY0" fmla="*/ 22264 h 609494"/>
                                            <a:gd name="connsiteX1" fmla="*/ 452115 w 542175"/>
                                            <a:gd name="connsiteY1" fmla="*/ 27197 h 609494"/>
                                            <a:gd name="connsiteX2" fmla="*/ 471850 w 542175"/>
                                            <a:gd name="connsiteY2" fmla="*/ 601272 h 609494"/>
                                            <a:gd name="connsiteX3" fmla="*/ 118573 w 542175"/>
                                            <a:gd name="connsiteY3" fmla="*/ 609494 h 609494"/>
                                            <a:gd name="connsiteX4" fmla="*/ 123506 w 542175"/>
                                            <a:gd name="connsiteY4" fmla="*/ 22264 h 609494"/>
                                            <a:gd name="connsiteX0" fmla="*/ 111068 w 529737"/>
                                            <a:gd name="connsiteY0" fmla="*/ 22264 h 609494"/>
                                            <a:gd name="connsiteX1" fmla="*/ 439677 w 529737"/>
                                            <a:gd name="connsiteY1" fmla="*/ 27197 h 609494"/>
                                            <a:gd name="connsiteX2" fmla="*/ 459412 w 529737"/>
                                            <a:gd name="connsiteY2" fmla="*/ 601272 h 609494"/>
                                            <a:gd name="connsiteX3" fmla="*/ 106135 w 529737"/>
                                            <a:gd name="connsiteY3" fmla="*/ 609494 h 609494"/>
                                            <a:gd name="connsiteX4" fmla="*/ 111068 w 529737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09494"/>
                                            <a:gd name="connsiteX1" fmla="*/ 439677 w 534172"/>
                                            <a:gd name="connsiteY1" fmla="*/ 27197 h 609494"/>
                                            <a:gd name="connsiteX2" fmla="*/ 459412 w 534172"/>
                                            <a:gd name="connsiteY2" fmla="*/ 601272 h 609494"/>
                                            <a:gd name="connsiteX3" fmla="*/ 106135 w 534172"/>
                                            <a:gd name="connsiteY3" fmla="*/ 609494 h 609494"/>
                                            <a:gd name="connsiteX4" fmla="*/ 111068 w 534172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15084"/>
                                            <a:gd name="connsiteX1" fmla="*/ 439677 w 534172"/>
                                            <a:gd name="connsiteY1" fmla="*/ 27197 h 615084"/>
                                            <a:gd name="connsiteX2" fmla="*/ 459412 w 534172"/>
                                            <a:gd name="connsiteY2" fmla="*/ 601272 h 615084"/>
                                            <a:gd name="connsiteX3" fmla="*/ 106135 w 534172"/>
                                            <a:gd name="connsiteY3" fmla="*/ 609494 h 615084"/>
                                            <a:gd name="connsiteX4" fmla="*/ 111068 w 534172"/>
                                            <a:gd name="connsiteY4" fmla="*/ 22264 h 615084"/>
                                            <a:gd name="connsiteX0" fmla="*/ 111068 w 534172"/>
                                            <a:gd name="connsiteY0" fmla="*/ 22264 h 622050"/>
                                            <a:gd name="connsiteX1" fmla="*/ 439677 w 534172"/>
                                            <a:gd name="connsiteY1" fmla="*/ 27197 h 622050"/>
                                            <a:gd name="connsiteX2" fmla="*/ 459412 w 534172"/>
                                            <a:gd name="connsiteY2" fmla="*/ 601272 h 622050"/>
                                            <a:gd name="connsiteX3" fmla="*/ 106135 w 534172"/>
                                            <a:gd name="connsiteY3" fmla="*/ 609494 h 622050"/>
                                            <a:gd name="connsiteX4" fmla="*/ 111068 w 534172"/>
                                            <a:gd name="connsiteY4" fmla="*/ 22264 h 622050"/>
                                            <a:gd name="connsiteX0" fmla="*/ 111068 w 534172"/>
                                            <a:gd name="connsiteY0" fmla="*/ 22264 h 625332"/>
                                            <a:gd name="connsiteX1" fmla="*/ 439677 w 534172"/>
                                            <a:gd name="connsiteY1" fmla="*/ 27197 h 625332"/>
                                            <a:gd name="connsiteX2" fmla="*/ 459412 w 534172"/>
                                            <a:gd name="connsiteY2" fmla="*/ 601272 h 625332"/>
                                            <a:gd name="connsiteX3" fmla="*/ 106135 w 534172"/>
                                            <a:gd name="connsiteY3" fmla="*/ 609494 h 625332"/>
                                            <a:gd name="connsiteX4" fmla="*/ 111068 w 534172"/>
                                            <a:gd name="connsiteY4" fmla="*/ 22264 h 62533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534172" h="625332">
                                              <a:moveTo>
                                                <a:pt x="111068" y="22264"/>
                                              </a:moveTo>
                                              <a:cubicBezTo>
                                                <a:pt x="220604" y="-8984"/>
                                                <a:pt x="336719" y="-7339"/>
                                                <a:pt x="439677" y="27197"/>
                                              </a:cubicBezTo>
                                              <a:cubicBezTo>
                                                <a:pt x="563022" y="160994"/>
                                                <a:pt x="561377" y="409914"/>
                                                <a:pt x="459412" y="601272"/>
                                              </a:cubicBezTo>
                                              <a:cubicBezTo>
                                                <a:pt x="330141" y="630327"/>
                                                <a:pt x="232118" y="633066"/>
                                                <a:pt x="106135" y="609494"/>
                                              </a:cubicBezTo>
                                              <a:cubicBezTo>
                                                <a:pt x="-69839" y="418684"/>
                                                <a:pt x="2525" y="130843"/>
                                                <a:pt x="111068" y="22264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FFFF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444" name="Group 44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FA06BD-4896-FF4F-9C14-F9A84F5D377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4"/>
                                          <a:ext cx="2978181" cy="1351124"/>
                                          <a:chOff x="8326282" y="3359616"/>
                                          <a:chExt cx="2978181" cy="1351124"/>
                                        </a:xfrm>
                                      </p:grpSpPr>
                                      <p:grpSp>
                                        <p:nvGrpSpPr>
                                          <p:cNvPr id="4446" name="Group 444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81BB387-F105-4043-9F79-18E35D443123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1808318" cy="679788"/>
                                            <a:chOff x="8326282" y="3359616"/>
                                            <a:chExt cx="1808318" cy="679788"/>
                                          </a:xfrm>
                                        </p:grpSpPr>
                                        <p:sp>
                                          <p:nvSpPr>
                                            <p:cNvPr id="4449" name="Freeform 4448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A7C8168-194A-2A4E-9CB4-996322DBE9E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450" name="Oval 4449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445BBBAC-DC5A-594B-85B7-405DF94DCA88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447" name="Freeform 444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630D488-4271-034C-8300-FA9ADA0DE59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48" name="Oval 44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8D8DD4B-D57A-014E-9D47-2BADD9E57A5F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445" name="Freeform 44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A2DD883-6A9F-B145-853A-68D6BD58B8D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573373" y="2637845"/>
                                          <a:ext cx="623661" cy="20252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7342 w 501915"/>
                                            <a:gd name="connsiteY0" fmla="*/ 496957 h 1008034"/>
                                            <a:gd name="connsiteX1" fmla="*/ 500932 w 501915"/>
                                            <a:gd name="connsiteY1" fmla="*/ 759350 h 1008034"/>
                                            <a:gd name="connsiteX2" fmla="*/ 212697 w 501915"/>
                                            <a:gd name="connsiteY2" fmla="*/ 974035 h 1008034"/>
                                            <a:gd name="connsiteX3" fmla="*/ 0 w 501915"/>
                                            <a:gd name="connsiteY3" fmla="*/ 0 h 1008034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3362"/>
                                            <a:gd name="connsiteY0" fmla="*/ 496957 h 951550"/>
                                            <a:gd name="connsiteX1" fmla="*/ 500932 w 503362"/>
                                            <a:gd name="connsiteY1" fmla="*/ 759350 h 951550"/>
                                            <a:gd name="connsiteX2" fmla="*/ 83488 w 503362"/>
                                            <a:gd name="connsiteY2" fmla="*/ 904462 h 951550"/>
                                            <a:gd name="connsiteX3" fmla="*/ 0 w 503362"/>
                                            <a:gd name="connsiteY3" fmla="*/ 0 h 951550"/>
                                            <a:gd name="connsiteX0" fmla="*/ 107342 w 509765"/>
                                            <a:gd name="connsiteY0" fmla="*/ 496957 h 952796"/>
                                            <a:gd name="connsiteX1" fmla="*/ 500932 w 509765"/>
                                            <a:gd name="connsiteY1" fmla="*/ 759350 h 952796"/>
                                            <a:gd name="connsiteX2" fmla="*/ 83488 w 509765"/>
                                            <a:gd name="connsiteY2" fmla="*/ 904462 h 952796"/>
                                            <a:gd name="connsiteX3" fmla="*/ 0 w 509765"/>
                                            <a:gd name="connsiteY3" fmla="*/ 0 h 952796"/>
                                            <a:gd name="connsiteX0" fmla="*/ 107342 w 522430"/>
                                            <a:gd name="connsiteY0" fmla="*/ 496957 h 960986"/>
                                            <a:gd name="connsiteX1" fmla="*/ 500932 w 522430"/>
                                            <a:gd name="connsiteY1" fmla="*/ 759350 h 960986"/>
                                            <a:gd name="connsiteX2" fmla="*/ 83488 w 522430"/>
                                            <a:gd name="connsiteY2" fmla="*/ 904462 h 960986"/>
                                            <a:gd name="connsiteX3" fmla="*/ 0 w 522430"/>
                                            <a:gd name="connsiteY3" fmla="*/ 0 h 960986"/>
                                            <a:gd name="connsiteX0" fmla="*/ 107342 w 516645"/>
                                            <a:gd name="connsiteY0" fmla="*/ 496957 h 949487"/>
                                            <a:gd name="connsiteX1" fmla="*/ 500932 w 516645"/>
                                            <a:gd name="connsiteY1" fmla="*/ 759350 h 949487"/>
                                            <a:gd name="connsiteX2" fmla="*/ 83488 w 516645"/>
                                            <a:gd name="connsiteY2" fmla="*/ 904462 h 949487"/>
                                            <a:gd name="connsiteX3" fmla="*/ 0 w 516645"/>
                                            <a:gd name="connsiteY3" fmla="*/ 0 h 949487"/>
                                            <a:gd name="connsiteX0" fmla="*/ 121955 w 533590"/>
                                            <a:gd name="connsiteY0" fmla="*/ 496957 h 965617"/>
                                            <a:gd name="connsiteX1" fmla="*/ 515545 w 533590"/>
                                            <a:gd name="connsiteY1" fmla="*/ 759350 h 965617"/>
                                            <a:gd name="connsiteX2" fmla="*/ 98101 w 533590"/>
                                            <a:gd name="connsiteY2" fmla="*/ 904462 h 965617"/>
                                            <a:gd name="connsiteX3" fmla="*/ 14613 w 533590"/>
                                            <a:gd name="connsiteY3" fmla="*/ 0 h 965617"/>
                                            <a:gd name="connsiteX0" fmla="*/ 132460 w 545218"/>
                                            <a:gd name="connsiteY0" fmla="*/ 496957 h 989720"/>
                                            <a:gd name="connsiteX1" fmla="*/ 526050 w 545218"/>
                                            <a:gd name="connsiteY1" fmla="*/ 759350 h 989720"/>
                                            <a:gd name="connsiteX2" fmla="*/ 108606 w 545218"/>
                                            <a:gd name="connsiteY2" fmla="*/ 904462 h 989720"/>
                                            <a:gd name="connsiteX3" fmla="*/ 25118 w 545218"/>
                                            <a:gd name="connsiteY3" fmla="*/ 0 h 989720"/>
                                            <a:gd name="connsiteX0" fmla="*/ 121243 w 532802"/>
                                            <a:gd name="connsiteY0" fmla="*/ 496957 h 991452"/>
                                            <a:gd name="connsiteX1" fmla="*/ 514833 w 532802"/>
                                            <a:gd name="connsiteY1" fmla="*/ 759350 h 991452"/>
                                            <a:gd name="connsiteX2" fmla="*/ 97389 w 532802"/>
                                            <a:gd name="connsiteY2" fmla="*/ 904462 h 991452"/>
                                            <a:gd name="connsiteX3" fmla="*/ 13901 w 532802"/>
                                            <a:gd name="connsiteY3" fmla="*/ 0 h 991452"/>
                                            <a:gd name="connsiteX0" fmla="*/ 121243 w 539761"/>
                                            <a:gd name="connsiteY0" fmla="*/ 496957 h 994219"/>
                                            <a:gd name="connsiteX1" fmla="*/ 514833 w 539761"/>
                                            <a:gd name="connsiteY1" fmla="*/ 759350 h 994219"/>
                                            <a:gd name="connsiteX2" fmla="*/ 97389 w 539761"/>
                                            <a:gd name="connsiteY2" fmla="*/ 904462 h 994219"/>
                                            <a:gd name="connsiteX3" fmla="*/ 13901 w 539761"/>
                                            <a:gd name="connsiteY3" fmla="*/ 0 h 994219"/>
                                            <a:gd name="connsiteX0" fmla="*/ 125983 w 544501"/>
                                            <a:gd name="connsiteY0" fmla="*/ 496957 h 994219"/>
                                            <a:gd name="connsiteX1" fmla="*/ 519573 w 544501"/>
                                            <a:gd name="connsiteY1" fmla="*/ 759350 h 994219"/>
                                            <a:gd name="connsiteX2" fmla="*/ 102129 w 544501"/>
                                            <a:gd name="connsiteY2" fmla="*/ 904462 h 994219"/>
                                            <a:gd name="connsiteX3" fmla="*/ 18641 w 544501"/>
                                            <a:gd name="connsiteY3" fmla="*/ 0 h 994219"/>
                                            <a:gd name="connsiteX0" fmla="*/ 116314 w 533395"/>
                                            <a:gd name="connsiteY0" fmla="*/ 496957 h 992476"/>
                                            <a:gd name="connsiteX1" fmla="*/ 509904 w 533395"/>
                                            <a:gd name="connsiteY1" fmla="*/ 759350 h 992476"/>
                                            <a:gd name="connsiteX2" fmla="*/ 92460 w 533395"/>
                                            <a:gd name="connsiteY2" fmla="*/ 904462 h 992476"/>
                                            <a:gd name="connsiteX3" fmla="*/ 8972 w 533395"/>
                                            <a:gd name="connsiteY3" fmla="*/ 0 h 992476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2917 w 542702"/>
                                            <a:gd name="connsiteY0" fmla="*/ 496957 h 973986"/>
                                            <a:gd name="connsiteX1" fmla="*/ 520422 w 542702"/>
                                            <a:gd name="connsiteY1" fmla="*/ 741459 h 973986"/>
                                            <a:gd name="connsiteX2" fmla="*/ 89063 w 542702"/>
                                            <a:gd name="connsiteY2" fmla="*/ 904462 h 973986"/>
                                            <a:gd name="connsiteX3" fmla="*/ 5575 w 542702"/>
                                            <a:gd name="connsiteY3" fmla="*/ 0 h 973986"/>
                                            <a:gd name="connsiteX0" fmla="*/ 112917 w 538498"/>
                                            <a:gd name="connsiteY0" fmla="*/ 496957 h 973986"/>
                                            <a:gd name="connsiteX1" fmla="*/ 520422 w 538498"/>
                                            <a:gd name="connsiteY1" fmla="*/ 741459 h 973986"/>
                                            <a:gd name="connsiteX2" fmla="*/ 89063 w 538498"/>
                                            <a:gd name="connsiteY2" fmla="*/ 904462 h 973986"/>
                                            <a:gd name="connsiteX3" fmla="*/ 5575 w 538498"/>
                                            <a:gd name="connsiteY3" fmla="*/ 0 h 973986"/>
                                            <a:gd name="connsiteX0" fmla="*/ 110052 w 517326"/>
                                            <a:gd name="connsiteY0" fmla="*/ 496957 h 953697"/>
                                            <a:gd name="connsiteX1" fmla="*/ 499325 w 517326"/>
                                            <a:gd name="connsiteY1" fmla="*/ 766703 h 953697"/>
                                            <a:gd name="connsiteX2" fmla="*/ 86198 w 517326"/>
                                            <a:gd name="connsiteY2" fmla="*/ 904462 h 953697"/>
                                            <a:gd name="connsiteX3" fmla="*/ 2710 w 517326"/>
                                            <a:gd name="connsiteY3" fmla="*/ 0 h 953697"/>
                                            <a:gd name="connsiteX0" fmla="*/ 110052 w 512063"/>
                                            <a:gd name="connsiteY0" fmla="*/ 496957 h 962433"/>
                                            <a:gd name="connsiteX1" fmla="*/ 499325 w 512063"/>
                                            <a:gd name="connsiteY1" fmla="*/ 766703 h 962433"/>
                                            <a:gd name="connsiteX2" fmla="*/ 86198 w 512063"/>
                                            <a:gd name="connsiteY2" fmla="*/ 904462 h 962433"/>
                                            <a:gd name="connsiteX3" fmla="*/ 2710 w 512063"/>
                                            <a:gd name="connsiteY3" fmla="*/ 0 h 962433"/>
                                            <a:gd name="connsiteX0" fmla="*/ 110052 w 513069"/>
                                            <a:gd name="connsiteY0" fmla="*/ 496957 h 957304"/>
                                            <a:gd name="connsiteX1" fmla="*/ 499325 w 513069"/>
                                            <a:gd name="connsiteY1" fmla="*/ 766703 h 957304"/>
                                            <a:gd name="connsiteX2" fmla="*/ 86198 w 513069"/>
                                            <a:gd name="connsiteY2" fmla="*/ 904462 h 957304"/>
                                            <a:gd name="connsiteX3" fmla="*/ 2710 w 513069"/>
                                            <a:gd name="connsiteY3" fmla="*/ 0 h 957304"/>
                                            <a:gd name="connsiteX0" fmla="*/ 108748 w 498021"/>
                                            <a:gd name="connsiteY0" fmla="*/ 496957 h 995609"/>
                                            <a:gd name="connsiteX1" fmla="*/ 498021 w 498021"/>
                                            <a:gd name="connsiteY1" fmla="*/ 766703 h 995609"/>
                                            <a:gd name="connsiteX2" fmla="*/ 108735 w 498021"/>
                                            <a:gd name="connsiteY2" fmla="*/ 959158 h 995609"/>
                                            <a:gd name="connsiteX3" fmla="*/ 1406 w 498021"/>
                                            <a:gd name="connsiteY3" fmla="*/ 0 h 995609"/>
                                            <a:gd name="connsiteX0" fmla="*/ 108748 w 500536"/>
                                            <a:gd name="connsiteY0" fmla="*/ 496957 h 1001863"/>
                                            <a:gd name="connsiteX1" fmla="*/ 498021 w 500536"/>
                                            <a:gd name="connsiteY1" fmla="*/ 766703 h 1001863"/>
                                            <a:gd name="connsiteX2" fmla="*/ 108735 w 500536"/>
                                            <a:gd name="connsiteY2" fmla="*/ 959158 h 1001863"/>
                                            <a:gd name="connsiteX3" fmla="*/ 1406 w 500536"/>
                                            <a:gd name="connsiteY3" fmla="*/ 0 h 1001863"/>
                                            <a:gd name="connsiteX0" fmla="*/ 108748 w 504954"/>
                                            <a:gd name="connsiteY0" fmla="*/ 496957 h 1002585"/>
                                            <a:gd name="connsiteX1" fmla="*/ 498021 w 504954"/>
                                            <a:gd name="connsiteY1" fmla="*/ 766703 h 1002585"/>
                                            <a:gd name="connsiteX2" fmla="*/ 108735 w 504954"/>
                                            <a:gd name="connsiteY2" fmla="*/ 959158 h 1002585"/>
                                            <a:gd name="connsiteX3" fmla="*/ 1406 w 504954"/>
                                            <a:gd name="connsiteY3" fmla="*/ 0 h 1002585"/>
                                            <a:gd name="connsiteX0" fmla="*/ 108159 w 497508"/>
                                            <a:gd name="connsiteY0" fmla="*/ 496957 h 991781"/>
                                            <a:gd name="connsiteX1" fmla="*/ 497432 w 497508"/>
                                            <a:gd name="connsiteY1" fmla="*/ 766703 h 991781"/>
                                            <a:gd name="connsiteX2" fmla="*/ 140402 w 497508"/>
                                            <a:gd name="connsiteY2" fmla="*/ 954950 h 991781"/>
                                            <a:gd name="connsiteX3" fmla="*/ 817 w 497508"/>
                                            <a:gd name="connsiteY3" fmla="*/ 0 h 991781"/>
                                            <a:gd name="connsiteX0" fmla="*/ 108159 w 499959"/>
                                            <a:gd name="connsiteY0" fmla="*/ 496957 h 994442"/>
                                            <a:gd name="connsiteX1" fmla="*/ 497432 w 499959"/>
                                            <a:gd name="connsiteY1" fmla="*/ 766703 h 994442"/>
                                            <a:gd name="connsiteX2" fmla="*/ 140402 w 499959"/>
                                            <a:gd name="connsiteY2" fmla="*/ 954950 h 994442"/>
                                            <a:gd name="connsiteX3" fmla="*/ 817 w 499959"/>
                                            <a:gd name="connsiteY3" fmla="*/ 0 h 994442"/>
                                            <a:gd name="connsiteX0" fmla="*/ 108159 w 504901"/>
                                            <a:gd name="connsiteY0" fmla="*/ 496957 h 993976"/>
                                            <a:gd name="connsiteX1" fmla="*/ 497432 w 504901"/>
                                            <a:gd name="connsiteY1" fmla="*/ 766703 h 993976"/>
                                            <a:gd name="connsiteX2" fmla="*/ 140402 w 504901"/>
                                            <a:gd name="connsiteY2" fmla="*/ 954950 h 993976"/>
                                            <a:gd name="connsiteX3" fmla="*/ 817 w 504901"/>
                                            <a:gd name="connsiteY3" fmla="*/ 0 h 993976"/>
                                            <a:gd name="connsiteX0" fmla="*/ 108202 w 528414"/>
                                            <a:gd name="connsiteY0" fmla="*/ 496957 h 995034"/>
                                            <a:gd name="connsiteX1" fmla="*/ 521316 w 528414"/>
                                            <a:gd name="connsiteY1" fmla="*/ 772313 h 995034"/>
                                            <a:gd name="connsiteX2" fmla="*/ 140445 w 528414"/>
                                            <a:gd name="connsiteY2" fmla="*/ 954950 h 995034"/>
                                            <a:gd name="connsiteX3" fmla="*/ 860 w 528414"/>
                                            <a:gd name="connsiteY3" fmla="*/ 0 h 995034"/>
                                            <a:gd name="connsiteX0" fmla="*/ 108202 w 530787"/>
                                            <a:gd name="connsiteY0" fmla="*/ 496957 h 996175"/>
                                            <a:gd name="connsiteX1" fmla="*/ 521316 w 530787"/>
                                            <a:gd name="connsiteY1" fmla="*/ 772313 h 996175"/>
                                            <a:gd name="connsiteX2" fmla="*/ 140445 w 530787"/>
                                            <a:gd name="connsiteY2" fmla="*/ 954950 h 996175"/>
                                            <a:gd name="connsiteX3" fmla="*/ 860 w 530787"/>
                                            <a:gd name="connsiteY3" fmla="*/ 0 h 996175"/>
                                            <a:gd name="connsiteX0" fmla="*/ 201179 w 624115"/>
                                            <a:gd name="connsiteY0" fmla="*/ 1502797 h 2073095"/>
                                            <a:gd name="connsiteX1" fmla="*/ 614293 w 624115"/>
                                            <a:gd name="connsiteY1" fmla="*/ 1778153 h 2073095"/>
                                            <a:gd name="connsiteX2" fmla="*/ 233422 w 624115"/>
                                            <a:gd name="connsiteY2" fmla="*/ 1960790 h 2073095"/>
                                            <a:gd name="connsiteX3" fmla="*/ 409 w 624115"/>
                                            <a:gd name="connsiteY3" fmla="*/ 0 h 2073095"/>
                                            <a:gd name="connsiteX0" fmla="*/ 200770 w 623706"/>
                                            <a:gd name="connsiteY0" fmla="*/ 1502797 h 2073095"/>
                                            <a:gd name="connsiteX1" fmla="*/ 613884 w 623706"/>
                                            <a:gd name="connsiteY1" fmla="*/ 1778153 h 2073095"/>
                                            <a:gd name="connsiteX2" fmla="*/ 233013 w 623706"/>
                                            <a:gd name="connsiteY2" fmla="*/ 1960790 h 2073095"/>
                                            <a:gd name="connsiteX3" fmla="*/ 0 w 623706"/>
                                            <a:gd name="connsiteY3" fmla="*/ 0 h 2073095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08454"/>
                                            <a:gd name="connsiteY0" fmla="*/ 1514724 h 2054025"/>
                                            <a:gd name="connsiteX1" fmla="*/ 607920 w 608454"/>
                                            <a:gd name="connsiteY1" fmla="*/ 1790080 h 2054025"/>
                                            <a:gd name="connsiteX2" fmla="*/ 113743 w 608454"/>
                                            <a:gd name="connsiteY2" fmla="*/ 1940912 h 2054025"/>
                                            <a:gd name="connsiteX3" fmla="*/ 0 w 608454"/>
                                            <a:gd name="connsiteY3" fmla="*/ 0 h 2054025"/>
                                            <a:gd name="connsiteX0" fmla="*/ 194806 w 608454"/>
                                            <a:gd name="connsiteY0" fmla="*/ 1514724 h 2017209"/>
                                            <a:gd name="connsiteX1" fmla="*/ 607920 w 608454"/>
                                            <a:gd name="connsiteY1" fmla="*/ 1790080 h 2017209"/>
                                            <a:gd name="connsiteX2" fmla="*/ 113743 w 608454"/>
                                            <a:gd name="connsiteY2" fmla="*/ 1940912 h 2017209"/>
                                            <a:gd name="connsiteX3" fmla="*/ 0 w 608454"/>
                                            <a:gd name="connsiteY3" fmla="*/ 0 h 2017209"/>
                                            <a:gd name="connsiteX0" fmla="*/ 194806 w 610246"/>
                                            <a:gd name="connsiteY0" fmla="*/ 1514724 h 2020897"/>
                                            <a:gd name="connsiteX1" fmla="*/ 607920 w 610246"/>
                                            <a:gd name="connsiteY1" fmla="*/ 1790080 h 2020897"/>
                                            <a:gd name="connsiteX2" fmla="*/ 113743 w 610246"/>
                                            <a:gd name="connsiteY2" fmla="*/ 1940912 h 2020897"/>
                                            <a:gd name="connsiteX3" fmla="*/ 0 w 610246"/>
                                            <a:gd name="connsiteY3" fmla="*/ 0 h 2020897"/>
                                            <a:gd name="connsiteX0" fmla="*/ 194806 w 615288"/>
                                            <a:gd name="connsiteY0" fmla="*/ 1514724 h 2023181"/>
                                            <a:gd name="connsiteX1" fmla="*/ 607920 w 615288"/>
                                            <a:gd name="connsiteY1" fmla="*/ 1790080 h 2023181"/>
                                            <a:gd name="connsiteX2" fmla="*/ 113743 w 615288"/>
                                            <a:gd name="connsiteY2" fmla="*/ 1940912 h 2023181"/>
                                            <a:gd name="connsiteX3" fmla="*/ 0 w 615288"/>
                                            <a:gd name="connsiteY3" fmla="*/ 0 h 2023181"/>
                                            <a:gd name="connsiteX0" fmla="*/ 194806 w 629624"/>
                                            <a:gd name="connsiteY0" fmla="*/ 1514724 h 2026269"/>
                                            <a:gd name="connsiteX1" fmla="*/ 607920 w 629624"/>
                                            <a:gd name="connsiteY1" fmla="*/ 1790080 h 2026269"/>
                                            <a:gd name="connsiteX2" fmla="*/ 113743 w 629624"/>
                                            <a:gd name="connsiteY2" fmla="*/ 1940912 h 2026269"/>
                                            <a:gd name="connsiteX3" fmla="*/ 0 w 629624"/>
                                            <a:gd name="connsiteY3" fmla="*/ 0 h 2026269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23661" h="2025220">
                                              <a:moveTo>
                                                <a:pt x="194806" y="1514724"/>
                                              </a:moveTo>
                                              <a:cubicBezTo>
                                                <a:pt x="375808" y="1618786"/>
                                                <a:pt x="496197" y="1669353"/>
                                                <a:pt x="607920" y="1790080"/>
                                              </a:cubicBezTo>
                                              <a:cubicBezTo>
                                                <a:pt x="719643" y="1910807"/>
                                                <a:pt x="203136" y="2153783"/>
                                                <a:pt x="113743" y="1940912"/>
                                              </a:cubicBezTo>
                                              <a:cubicBezTo>
                                                <a:pt x="24350" y="1728041"/>
                                                <a:pt x="195800" y="443615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4440" name="TextBox 4439">
                                      <a:extLst>
                                        <a:ext uri="{FF2B5EF4-FFF2-40B4-BE49-F238E27FC236}">
                                          <a16:creationId xmlns:a16="http://schemas.microsoft.com/office/drawing/2014/main" id="{A845C4BC-0CBE-C748-92E6-2E80C61BEB34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212077" y="3518072"/>
                                      <a:ext cx="690803" cy="472470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L4</a:t>
                                      </a: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grpSp>
                          <p:nvGrpSpPr>
                            <p:cNvPr id="3705" name="Group 3704">
                              <a:extLst>
                                <a:ext uri="{FF2B5EF4-FFF2-40B4-BE49-F238E27FC236}">
                                  <a16:creationId xmlns:a16="http://schemas.microsoft.com/office/drawing/2014/main" id="{4FAAF0AC-616F-B84F-8954-63212C079737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17932478"/>
                              <a:ext cx="1780847" cy="895605"/>
                              <a:chOff x="12157738" y="17932478"/>
                              <a:chExt cx="1780847" cy="895605"/>
                            </a:xfrm>
                          </p:grpSpPr>
                          <p:grpSp>
                            <p:nvGrpSpPr>
                              <p:cNvPr id="4407" name="Group 4406">
                                <a:extLst>
                                  <a:ext uri="{FF2B5EF4-FFF2-40B4-BE49-F238E27FC236}">
                                    <a16:creationId xmlns:a16="http://schemas.microsoft.com/office/drawing/2014/main" id="{77C9C32B-F7FC-4F43-B707-9A69E5618A9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431370" y="17932478"/>
                                <a:ext cx="1507215" cy="895605"/>
                                <a:chOff x="6374191" y="2484489"/>
                                <a:chExt cx="4857576" cy="2886430"/>
                              </a:xfrm>
                            </p:grpSpPr>
                            <p:grpSp>
                              <p:nvGrpSpPr>
                                <p:cNvPr id="4409" name="Group 4408">
                                  <a:extLst>
                                    <a:ext uri="{FF2B5EF4-FFF2-40B4-BE49-F238E27FC236}">
                                      <a16:creationId xmlns:a16="http://schemas.microsoft.com/office/drawing/2014/main" id="{93556345-A3E2-1142-AC8C-DE1812A0A88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6374191" y="2484489"/>
                                  <a:ext cx="2831817" cy="2014561"/>
                                  <a:chOff x="6378761" y="358529"/>
                                  <a:chExt cx="2831817" cy="2014561"/>
                                </a:xfrm>
                              </p:grpSpPr>
                              <p:grpSp>
                                <p:nvGrpSpPr>
                                  <p:cNvPr id="4423" name="Group 4422">
                                    <a:extLst>
                                      <a:ext uri="{FF2B5EF4-FFF2-40B4-BE49-F238E27FC236}">
                                        <a16:creationId xmlns:a16="http://schemas.microsoft.com/office/drawing/2014/main" id="{6202A37C-D60D-2F47-A1B5-53E030C0D01C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93454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429" name="Group 4428">
                                      <a:extLst>
                                        <a:ext uri="{FF2B5EF4-FFF2-40B4-BE49-F238E27FC236}">
                                          <a16:creationId xmlns:a16="http://schemas.microsoft.com/office/drawing/2014/main" id="{691465AF-DD94-9848-97B3-16C93D682D7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431" name="Freeform 44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9EB0DC8-3C2F-7F42-BA7F-F8A1D95D8B3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32" name="Freeform 443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5F291B-A920-D345-A8D5-EE8299E3088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430" name="Freeform 4429">
                                      <a:extLst>
                                        <a:ext uri="{FF2B5EF4-FFF2-40B4-BE49-F238E27FC236}">
                                          <a16:creationId xmlns:a16="http://schemas.microsoft.com/office/drawing/2014/main" id="{F0842B42-3944-7142-A56C-B565C0EE4AA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424" name="Group 4423">
                                    <a:extLst>
                                      <a:ext uri="{FF2B5EF4-FFF2-40B4-BE49-F238E27FC236}">
                                        <a16:creationId xmlns:a16="http://schemas.microsoft.com/office/drawing/2014/main" id="{F039DC8A-55A7-7648-9B5A-235EF599D06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flipH="1">
                                    <a:off x="6378761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425" name="Group 4424">
                                      <a:extLst>
                                        <a:ext uri="{FF2B5EF4-FFF2-40B4-BE49-F238E27FC236}">
                                          <a16:creationId xmlns:a16="http://schemas.microsoft.com/office/drawing/2014/main" id="{E12C5F03-47E8-D447-AF47-559DB421860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427" name="Freeform 442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40C6B0-6D0E-3841-9B4B-8C2134CAC3B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28" name="Freeform 44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075543C-8E97-FC40-88AB-D9A75D3021A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426" name="Freeform 4425">
                                      <a:extLst>
                                        <a:ext uri="{FF2B5EF4-FFF2-40B4-BE49-F238E27FC236}">
                                          <a16:creationId xmlns:a16="http://schemas.microsoft.com/office/drawing/2014/main" id="{2C783B79-3E2B-3F40-8DE0-D92A9105C23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410" name="Group 4409">
                                  <a:extLst>
                                    <a:ext uri="{FF2B5EF4-FFF2-40B4-BE49-F238E27FC236}">
                                      <a16:creationId xmlns:a16="http://schemas.microsoft.com/office/drawing/2014/main" id="{EE3C4791-7292-C547-A859-642ABCDD2776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467819" y="2501698"/>
                                  <a:ext cx="1663894" cy="1647539"/>
                                  <a:chOff x="6836716" y="999757"/>
                                  <a:chExt cx="1663894" cy="1647539"/>
                                </a:xfrm>
                              </p:grpSpPr>
                              <p:sp>
                                <p:nvSpPr>
                                  <p:cNvPr id="4420" name="Freeform 4419">
                                    <a:extLst>
                                      <a:ext uri="{FF2B5EF4-FFF2-40B4-BE49-F238E27FC236}">
                                        <a16:creationId xmlns:a16="http://schemas.microsoft.com/office/drawing/2014/main" id="{89F44013-4684-714A-B44F-3D05B68DD9D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912766" y="1096413"/>
                                    <a:ext cx="1243244" cy="1319399"/>
                                  </a:xfrm>
                                  <a:custGeom>
                                    <a:avLst/>
                                    <a:gdLst>
                                      <a:gd name="connsiteX0" fmla="*/ 22622 w 687317"/>
                                      <a:gd name="connsiteY0" fmla="*/ 47145 h 650517"/>
                                      <a:gd name="connsiteX1" fmla="*/ 308372 w 687317"/>
                                      <a:gd name="connsiteY1" fmla="*/ 10236 h 650517"/>
                                      <a:gd name="connsiteX2" fmla="*/ 470297 w 687317"/>
                                      <a:gd name="connsiteY2" fmla="*/ 210261 h 650517"/>
                                      <a:gd name="connsiteX3" fmla="*/ 642938 w 687317"/>
                                      <a:gd name="connsiteY3" fmla="*/ 505536 h 650517"/>
                                      <a:gd name="connsiteX4" fmla="*/ 670322 w 687317"/>
                                      <a:gd name="connsiteY4" fmla="*/ 566258 h 650517"/>
                                      <a:gd name="connsiteX5" fmla="*/ 417910 w 687317"/>
                                      <a:gd name="connsiteY5" fmla="*/ 647220 h 650517"/>
                                      <a:gd name="connsiteX6" fmla="*/ 85725 w 687317"/>
                                      <a:gd name="connsiteY6" fmla="*/ 615073 h 650517"/>
                                      <a:gd name="connsiteX7" fmla="*/ 0 w 687317"/>
                                      <a:gd name="connsiteY7" fmla="*/ 438861 h 650517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8978"/>
                                      <a:gd name="connsiteX1" fmla="*/ 307181 w 686126"/>
                                      <a:gd name="connsiteY1" fmla="*/ 10236 h 658978"/>
                                      <a:gd name="connsiteX2" fmla="*/ 469106 w 686126"/>
                                      <a:gd name="connsiteY2" fmla="*/ 210261 h 658978"/>
                                      <a:gd name="connsiteX3" fmla="*/ 641747 w 686126"/>
                                      <a:gd name="connsiteY3" fmla="*/ 505536 h 658978"/>
                                      <a:gd name="connsiteX4" fmla="*/ 669131 w 686126"/>
                                      <a:gd name="connsiteY4" fmla="*/ 566258 h 658978"/>
                                      <a:gd name="connsiteX5" fmla="*/ 416719 w 686126"/>
                                      <a:gd name="connsiteY5" fmla="*/ 647220 h 658978"/>
                                      <a:gd name="connsiteX6" fmla="*/ 144065 w 686126"/>
                                      <a:gd name="connsiteY6" fmla="*/ 636504 h 658978"/>
                                      <a:gd name="connsiteX7" fmla="*/ 0 w 686126"/>
                                      <a:gd name="connsiteY7" fmla="*/ 443623 h 658978"/>
                                      <a:gd name="connsiteX0" fmla="*/ 21431 w 686126"/>
                                      <a:gd name="connsiteY0" fmla="*/ 47145 h 668608"/>
                                      <a:gd name="connsiteX1" fmla="*/ 307181 w 686126"/>
                                      <a:gd name="connsiteY1" fmla="*/ 10236 h 668608"/>
                                      <a:gd name="connsiteX2" fmla="*/ 469106 w 686126"/>
                                      <a:gd name="connsiteY2" fmla="*/ 210261 h 668608"/>
                                      <a:gd name="connsiteX3" fmla="*/ 641747 w 686126"/>
                                      <a:gd name="connsiteY3" fmla="*/ 505536 h 668608"/>
                                      <a:gd name="connsiteX4" fmla="*/ 669131 w 686126"/>
                                      <a:gd name="connsiteY4" fmla="*/ 566258 h 668608"/>
                                      <a:gd name="connsiteX5" fmla="*/ 416719 w 686126"/>
                                      <a:gd name="connsiteY5" fmla="*/ 647220 h 668608"/>
                                      <a:gd name="connsiteX6" fmla="*/ 144065 w 686126"/>
                                      <a:gd name="connsiteY6" fmla="*/ 636504 h 668608"/>
                                      <a:gd name="connsiteX7" fmla="*/ 0 w 686126"/>
                                      <a:gd name="connsiteY7" fmla="*/ 443623 h 668608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553640 w 669131"/>
                                      <a:gd name="connsiteY3" fmla="*/ 399569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85290"/>
                                      <a:gd name="connsiteY0" fmla="*/ 47145 h 670637"/>
                                      <a:gd name="connsiteX1" fmla="*/ 307181 w 685290"/>
                                      <a:gd name="connsiteY1" fmla="*/ 10236 h 670637"/>
                                      <a:gd name="connsiteX2" fmla="*/ 469106 w 685290"/>
                                      <a:gd name="connsiteY2" fmla="*/ 210261 h 670637"/>
                                      <a:gd name="connsiteX3" fmla="*/ 498871 w 685290"/>
                                      <a:gd name="connsiteY3" fmla="*/ 421001 h 670637"/>
                                      <a:gd name="connsiteX4" fmla="*/ 638175 w 685290"/>
                                      <a:gd name="connsiteY4" fmla="*/ 507918 h 670637"/>
                                      <a:gd name="connsiteX5" fmla="*/ 669131 w 685290"/>
                                      <a:gd name="connsiteY5" fmla="*/ 566258 h 670637"/>
                                      <a:gd name="connsiteX6" fmla="*/ 416719 w 685290"/>
                                      <a:gd name="connsiteY6" fmla="*/ 647220 h 670637"/>
                                      <a:gd name="connsiteX7" fmla="*/ 144065 w 685290"/>
                                      <a:gd name="connsiteY7" fmla="*/ 636504 h 670637"/>
                                      <a:gd name="connsiteX8" fmla="*/ 0 w 685290"/>
                                      <a:gd name="connsiteY8" fmla="*/ 443623 h 670637"/>
                                      <a:gd name="connsiteX0" fmla="*/ 21431 w 670266"/>
                                      <a:gd name="connsiteY0" fmla="*/ 47145 h 670637"/>
                                      <a:gd name="connsiteX1" fmla="*/ 307181 w 670266"/>
                                      <a:gd name="connsiteY1" fmla="*/ 10236 h 670637"/>
                                      <a:gd name="connsiteX2" fmla="*/ 469106 w 670266"/>
                                      <a:gd name="connsiteY2" fmla="*/ 210261 h 670637"/>
                                      <a:gd name="connsiteX3" fmla="*/ 498871 w 670266"/>
                                      <a:gd name="connsiteY3" fmla="*/ 421001 h 670637"/>
                                      <a:gd name="connsiteX4" fmla="*/ 638175 w 670266"/>
                                      <a:gd name="connsiteY4" fmla="*/ 507918 h 670637"/>
                                      <a:gd name="connsiteX5" fmla="*/ 669131 w 670266"/>
                                      <a:gd name="connsiteY5" fmla="*/ 566258 h 670637"/>
                                      <a:gd name="connsiteX6" fmla="*/ 416719 w 670266"/>
                                      <a:gd name="connsiteY6" fmla="*/ 647220 h 670637"/>
                                      <a:gd name="connsiteX7" fmla="*/ 144065 w 670266"/>
                                      <a:gd name="connsiteY7" fmla="*/ 636504 h 670637"/>
                                      <a:gd name="connsiteX8" fmla="*/ 0 w 670266"/>
                                      <a:gd name="connsiteY8" fmla="*/ 443623 h 670637"/>
                                      <a:gd name="connsiteX0" fmla="*/ 21431 w 670266"/>
                                      <a:gd name="connsiteY0" fmla="*/ 47145 h 659573"/>
                                      <a:gd name="connsiteX1" fmla="*/ 307181 w 670266"/>
                                      <a:gd name="connsiteY1" fmla="*/ 10236 h 659573"/>
                                      <a:gd name="connsiteX2" fmla="*/ 469106 w 670266"/>
                                      <a:gd name="connsiteY2" fmla="*/ 210261 h 659573"/>
                                      <a:gd name="connsiteX3" fmla="*/ 498871 w 670266"/>
                                      <a:gd name="connsiteY3" fmla="*/ 421001 h 659573"/>
                                      <a:gd name="connsiteX4" fmla="*/ 638175 w 670266"/>
                                      <a:gd name="connsiteY4" fmla="*/ 507918 h 659573"/>
                                      <a:gd name="connsiteX5" fmla="*/ 669131 w 670266"/>
                                      <a:gd name="connsiteY5" fmla="*/ 556733 h 659573"/>
                                      <a:gd name="connsiteX6" fmla="*/ 416719 w 670266"/>
                                      <a:gd name="connsiteY6" fmla="*/ 647220 h 659573"/>
                                      <a:gd name="connsiteX7" fmla="*/ 144065 w 670266"/>
                                      <a:gd name="connsiteY7" fmla="*/ 636504 h 659573"/>
                                      <a:gd name="connsiteX8" fmla="*/ 0 w 670266"/>
                                      <a:gd name="connsiteY8" fmla="*/ 443623 h 659573"/>
                                      <a:gd name="connsiteX0" fmla="*/ 21431 w 670266"/>
                                      <a:gd name="connsiteY0" fmla="*/ 47145 h 670807"/>
                                      <a:gd name="connsiteX1" fmla="*/ 307181 w 670266"/>
                                      <a:gd name="connsiteY1" fmla="*/ 10236 h 670807"/>
                                      <a:gd name="connsiteX2" fmla="*/ 469106 w 670266"/>
                                      <a:gd name="connsiteY2" fmla="*/ 210261 h 670807"/>
                                      <a:gd name="connsiteX3" fmla="*/ 498871 w 670266"/>
                                      <a:gd name="connsiteY3" fmla="*/ 421001 h 670807"/>
                                      <a:gd name="connsiteX4" fmla="*/ 638175 w 670266"/>
                                      <a:gd name="connsiteY4" fmla="*/ 507918 h 670807"/>
                                      <a:gd name="connsiteX5" fmla="*/ 669131 w 670266"/>
                                      <a:gd name="connsiteY5" fmla="*/ 556733 h 670807"/>
                                      <a:gd name="connsiteX6" fmla="*/ 416719 w 670266"/>
                                      <a:gd name="connsiteY6" fmla="*/ 647220 h 670807"/>
                                      <a:gd name="connsiteX7" fmla="*/ 144065 w 670266"/>
                                      <a:gd name="connsiteY7" fmla="*/ 636504 h 670807"/>
                                      <a:gd name="connsiteX8" fmla="*/ 0 w 670266"/>
                                      <a:gd name="connsiteY8" fmla="*/ 443623 h 670807"/>
                                      <a:gd name="connsiteX0" fmla="*/ 21431 w 670266"/>
                                      <a:gd name="connsiteY0" fmla="*/ 47145 h 680090"/>
                                      <a:gd name="connsiteX1" fmla="*/ 307181 w 670266"/>
                                      <a:gd name="connsiteY1" fmla="*/ 10236 h 680090"/>
                                      <a:gd name="connsiteX2" fmla="*/ 469106 w 670266"/>
                                      <a:gd name="connsiteY2" fmla="*/ 210261 h 680090"/>
                                      <a:gd name="connsiteX3" fmla="*/ 498871 w 670266"/>
                                      <a:gd name="connsiteY3" fmla="*/ 421001 h 680090"/>
                                      <a:gd name="connsiteX4" fmla="*/ 638175 w 670266"/>
                                      <a:gd name="connsiteY4" fmla="*/ 507918 h 680090"/>
                                      <a:gd name="connsiteX5" fmla="*/ 669131 w 670266"/>
                                      <a:gd name="connsiteY5" fmla="*/ 556733 h 680090"/>
                                      <a:gd name="connsiteX6" fmla="*/ 416719 w 670266"/>
                                      <a:gd name="connsiteY6" fmla="*/ 647220 h 680090"/>
                                      <a:gd name="connsiteX7" fmla="*/ 144065 w 670266"/>
                                      <a:gd name="connsiteY7" fmla="*/ 636504 h 680090"/>
                                      <a:gd name="connsiteX8" fmla="*/ 0 w 670266"/>
                                      <a:gd name="connsiteY8" fmla="*/ 443623 h 68009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65426"/>
                                      <a:gd name="connsiteY0" fmla="*/ 47145 h 659200"/>
                                      <a:gd name="connsiteX1" fmla="*/ 307181 w 665426"/>
                                      <a:gd name="connsiteY1" fmla="*/ 10236 h 659200"/>
                                      <a:gd name="connsiteX2" fmla="*/ 469106 w 665426"/>
                                      <a:gd name="connsiteY2" fmla="*/ 210261 h 659200"/>
                                      <a:gd name="connsiteX3" fmla="*/ 498871 w 665426"/>
                                      <a:gd name="connsiteY3" fmla="*/ 421001 h 659200"/>
                                      <a:gd name="connsiteX4" fmla="*/ 638175 w 665426"/>
                                      <a:gd name="connsiteY4" fmla="*/ 507918 h 659200"/>
                                      <a:gd name="connsiteX5" fmla="*/ 663178 w 665426"/>
                                      <a:gd name="connsiteY5" fmla="*/ 562686 h 659200"/>
                                      <a:gd name="connsiteX6" fmla="*/ 416719 w 665426"/>
                                      <a:gd name="connsiteY6" fmla="*/ 647220 h 659200"/>
                                      <a:gd name="connsiteX7" fmla="*/ 144065 w 665426"/>
                                      <a:gd name="connsiteY7" fmla="*/ 636504 h 659200"/>
                                      <a:gd name="connsiteX8" fmla="*/ 0 w 665426"/>
                                      <a:gd name="connsiteY8" fmla="*/ 443623 h 659200"/>
                                      <a:gd name="connsiteX0" fmla="*/ 21431 w 665426"/>
                                      <a:gd name="connsiteY0" fmla="*/ 47145 h 669874"/>
                                      <a:gd name="connsiteX1" fmla="*/ 307181 w 665426"/>
                                      <a:gd name="connsiteY1" fmla="*/ 10236 h 669874"/>
                                      <a:gd name="connsiteX2" fmla="*/ 469106 w 665426"/>
                                      <a:gd name="connsiteY2" fmla="*/ 210261 h 669874"/>
                                      <a:gd name="connsiteX3" fmla="*/ 498871 w 665426"/>
                                      <a:gd name="connsiteY3" fmla="*/ 421001 h 669874"/>
                                      <a:gd name="connsiteX4" fmla="*/ 638175 w 665426"/>
                                      <a:gd name="connsiteY4" fmla="*/ 507918 h 669874"/>
                                      <a:gd name="connsiteX5" fmla="*/ 663178 w 665426"/>
                                      <a:gd name="connsiteY5" fmla="*/ 562686 h 669874"/>
                                      <a:gd name="connsiteX6" fmla="*/ 416719 w 665426"/>
                                      <a:gd name="connsiteY6" fmla="*/ 647220 h 669874"/>
                                      <a:gd name="connsiteX7" fmla="*/ 144065 w 665426"/>
                                      <a:gd name="connsiteY7" fmla="*/ 636504 h 669874"/>
                                      <a:gd name="connsiteX8" fmla="*/ 0 w 665426"/>
                                      <a:gd name="connsiteY8" fmla="*/ 443623 h 669874"/>
                                      <a:gd name="connsiteX0" fmla="*/ 21431 w 665426"/>
                                      <a:gd name="connsiteY0" fmla="*/ 53489 h 676218"/>
                                      <a:gd name="connsiteX1" fmla="*/ 307181 w 665426"/>
                                      <a:gd name="connsiteY1" fmla="*/ 16580 h 676218"/>
                                      <a:gd name="connsiteX2" fmla="*/ 469106 w 665426"/>
                                      <a:gd name="connsiteY2" fmla="*/ 216605 h 676218"/>
                                      <a:gd name="connsiteX3" fmla="*/ 498871 w 665426"/>
                                      <a:gd name="connsiteY3" fmla="*/ 427345 h 676218"/>
                                      <a:gd name="connsiteX4" fmla="*/ 638175 w 665426"/>
                                      <a:gd name="connsiteY4" fmla="*/ 514262 h 676218"/>
                                      <a:gd name="connsiteX5" fmla="*/ 663178 w 665426"/>
                                      <a:gd name="connsiteY5" fmla="*/ 569030 h 676218"/>
                                      <a:gd name="connsiteX6" fmla="*/ 416719 w 665426"/>
                                      <a:gd name="connsiteY6" fmla="*/ 653564 h 676218"/>
                                      <a:gd name="connsiteX7" fmla="*/ 144065 w 665426"/>
                                      <a:gd name="connsiteY7" fmla="*/ 642848 h 676218"/>
                                      <a:gd name="connsiteX8" fmla="*/ 0 w 665426"/>
                                      <a:gd name="connsiteY8" fmla="*/ 449967 h 67621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4563"/>
                                      <a:gd name="connsiteY0" fmla="*/ 50399 h 661866"/>
                                      <a:gd name="connsiteX1" fmla="*/ 302418 w 664563"/>
                                      <a:gd name="connsiteY1" fmla="*/ 18253 h 661866"/>
                                      <a:gd name="connsiteX2" fmla="*/ 469106 w 664563"/>
                                      <a:gd name="connsiteY2" fmla="*/ 213515 h 661866"/>
                                      <a:gd name="connsiteX3" fmla="*/ 498871 w 664563"/>
                                      <a:gd name="connsiteY3" fmla="*/ 424255 h 661866"/>
                                      <a:gd name="connsiteX4" fmla="*/ 638175 w 664563"/>
                                      <a:gd name="connsiteY4" fmla="*/ 511172 h 661866"/>
                                      <a:gd name="connsiteX5" fmla="*/ 661987 w 664563"/>
                                      <a:gd name="connsiteY5" fmla="*/ 575465 h 661866"/>
                                      <a:gd name="connsiteX6" fmla="*/ 416719 w 664563"/>
                                      <a:gd name="connsiteY6" fmla="*/ 650474 h 661866"/>
                                      <a:gd name="connsiteX7" fmla="*/ 144065 w 664563"/>
                                      <a:gd name="connsiteY7" fmla="*/ 639758 h 661866"/>
                                      <a:gd name="connsiteX8" fmla="*/ 0 w 664563"/>
                                      <a:gd name="connsiteY8" fmla="*/ 446877 h 661866"/>
                                      <a:gd name="connsiteX0" fmla="*/ 21431 w 664563"/>
                                      <a:gd name="connsiteY0" fmla="*/ 50399 h 673466"/>
                                      <a:gd name="connsiteX1" fmla="*/ 302418 w 664563"/>
                                      <a:gd name="connsiteY1" fmla="*/ 18253 h 673466"/>
                                      <a:gd name="connsiteX2" fmla="*/ 469106 w 664563"/>
                                      <a:gd name="connsiteY2" fmla="*/ 213515 h 673466"/>
                                      <a:gd name="connsiteX3" fmla="*/ 498871 w 664563"/>
                                      <a:gd name="connsiteY3" fmla="*/ 424255 h 673466"/>
                                      <a:gd name="connsiteX4" fmla="*/ 638175 w 664563"/>
                                      <a:gd name="connsiteY4" fmla="*/ 511172 h 673466"/>
                                      <a:gd name="connsiteX5" fmla="*/ 661987 w 664563"/>
                                      <a:gd name="connsiteY5" fmla="*/ 575465 h 673466"/>
                                      <a:gd name="connsiteX6" fmla="*/ 416719 w 664563"/>
                                      <a:gd name="connsiteY6" fmla="*/ 650474 h 673466"/>
                                      <a:gd name="connsiteX7" fmla="*/ 144065 w 664563"/>
                                      <a:gd name="connsiteY7" fmla="*/ 639758 h 673466"/>
                                      <a:gd name="connsiteX8" fmla="*/ 0 w 664563"/>
                                      <a:gd name="connsiteY8" fmla="*/ 446877 h 673466"/>
                                      <a:gd name="connsiteX0" fmla="*/ 21431 w 657850"/>
                                      <a:gd name="connsiteY0" fmla="*/ 50399 h 663356"/>
                                      <a:gd name="connsiteX1" fmla="*/ 302418 w 657850"/>
                                      <a:gd name="connsiteY1" fmla="*/ 18253 h 663356"/>
                                      <a:gd name="connsiteX2" fmla="*/ 469106 w 657850"/>
                                      <a:gd name="connsiteY2" fmla="*/ 213515 h 663356"/>
                                      <a:gd name="connsiteX3" fmla="*/ 498871 w 657850"/>
                                      <a:gd name="connsiteY3" fmla="*/ 424255 h 663356"/>
                                      <a:gd name="connsiteX4" fmla="*/ 638175 w 657850"/>
                                      <a:gd name="connsiteY4" fmla="*/ 511172 h 663356"/>
                                      <a:gd name="connsiteX5" fmla="*/ 650081 w 657850"/>
                                      <a:gd name="connsiteY5" fmla="*/ 551653 h 663356"/>
                                      <a:gd name="connsiteX6" fmla="*/ 416719 w 657850"/>
                                      <a:gd name="connsiteY6" fmla="*/ 650474 h 663356"/>
                                      <a:gd name="connsiteX7" fmla="*/ 144065 w 657850"/>
                                      <a:gd name="connsiteY7" fmla="*/ 639758 h 663356"/>
                                      <a:gd name="connsiteX8" fmla="*/ 0 w 657850"/>
                                      <a:gd name="connsiteY8" fmla="*/ 446877 h 663356"/>
                                      <a:gd name="connsiteX0" fmla="*/ 21431 w 665426"/>
                                      <a:gd name="connsiteY0" fmla="*/ 50399 h 661647"/>
                                      <a:gd name="connsiteX1" fmla="*/ 302418 w 665426"/>
                                      <a:gd name="connsiteY1" fmla="*/ 18253 h 661647"/>
                                      <a:gd name="connsiteX2" fmla="*/ 469106 w 665426"/>
                                      <a:gd name="connsiteY2" fmla="*/ 213515 h 661647"/>
                                      <a:gd name="connsiteX3" fmla="*/ 498871 w 665426"/>
                                      <a:gd name="connsiteY3" fmla="*/ 424255 h 661647"/>
                                      <a:gd name="connsiteX4" fmla="*/ 638175 w 665426"/>
                                      <a:gd name="connsiteY4" fmla="*/ 511172 h 661647"/>
                                      <a:gd name="connsiteX5" fmla="*/ 663178 w 665426"/>
                                      <a:gd name="connsiteY5" fmla="*/ 579037 h 661647"/>
                                      <a:gd name="connsiteX6" fmla="*/ 416719 w 665426"/>
                                      <a:gd name="connsiteY6" fmla="*/ 650474 h 661647"/>
                                      <a:gd name="connsiteX7" fmla="*/ 144065 w 665426"/>
                                      <a:gd name="connsiteY7" fmla="*/ 639758 h 661647"/>
                                      <a:gd name="connsiteX8" fmla="*/ 0 w 665426"/>
                                      <a:gd name="connsiteY8" fmla="*/ 446877 h 661647"/>
                                      <a:gd name="connsiteX0" fmla="*/ 21431 w 663739"/>
                                      <a:gd name="connsiteY0" fmla="*/ 50399 h 661647"/>
                                      <a:gd name="connsiteX1" fmla="*/ 302418 w 663739"/>
                                      <a:gd name="connsiteY1" fmla="*/ 18253 h 661647"/>
                                      <a:gd name="connsiteX2" fmla="*/ 469106 w 663739"/>
                                      <a:gd name="connsiteY2" fmla="*/ 213515 h 661647"/>
                                      <a:gd name="connsiteX3" fmla="*/ 498871 w 663739"/>
                                      <a:gd name="connsiteY3" fmla="*/ 424255 h 661647"/>
                                      <a:gd name="connsiteX4" fmla="*/ 638175 w 663739"/>
                                      <a:gd name="connsiteY4" fmla="*/ 511172 h 661647"/>
                                      <a:gd name="connsiteX5" fmla="*/ 663178 w 663739"/>
                                      <a:gd name="connsiteY5" fmla="*/ 579037 h 661647"/>
                                      <a:gd name="connsiteX6" fmla="*/ 416719 w 663739"/>
                                      <a:gd name="connsiteY6" fmla="*/ 650474 h 661647"/>
                                      <a:gd name="connsiteX7" fmla="*/ 144065 w 663739"/>
                                      <a:gd name="connsiteY7" fmla="*/ 639758 h 661647"/>
                                      <a:gd name="connsiteX8" fmla="*/ 0 w 663739"/>
                                      <a:gd name="connsiteY8" fmla="*/ 446877 h 661647"/>
                                      <a:gd name="connsiteX0" fmla="*/ 21431 w 663739"/>
                                      <a:gd name="connsiteY0" fmla="*/ 50399 h 674741"/>
                                      <a:gd name="connsiteX1" fmla="*/ 302418 w 663739"/>
                                      <a:gd name="connsiteY1" fmla="*/ 18253 h 674741"/>
                                      <a:gd name="connsiteX2" fmla="*/ 469106 w 663739"/>
                                      <a:gd name="connsiteY2" fmla="*/ 213515 h 674741"/>
                                      <a:gd name="connsiteX3" fmla="*/ 498871 w 663739"/>
                                      <a:gd name="connsiteY3" fmla="*/ 424255 h 674741"/>
                                      <a:gd name="connsiteX4" fmla="*/ 638175 w 663739"/>
                                      <a:gd name="connsiteY4" fmla="*/ 511172 h 674741"/>
                                      <a:gd name="connsiteX5" fmla="*/ 663178 w 663739"/>
                                      <a:gd name="connsiteY5" fmla="*/ 579037 h 674741"/>
                                      <a:gd name="connsiteX6" fmla="*/ 416719 w 663739"/>
                                      <a:gd name="connsiteY6" fmla="*/ 650474 h 674741"/>
                                      <a:gd name="connsiteX7" fmla="*/ 144065 w 663739"/>
                                      <a:gd name="connsiteY7" fmla="*/ 639758 h 674741"/>
                                      <a:gd name="connsiteX8" fmla="*/ 0 w 663739"/>
                                      <a:gd name="connsiteY8" fmla="*/ 446877 h 674741"/>
                                      <a:gd name="connsiteX0" fmla="*/ 21431 w 663739"/>
                                      <a:gd name="connsiteY0" fmla="*/ 50399 h 680922"/>
                                      <a:gd name="connsiteX1" fmla="*/ 302418 w 663739"/>
                                      <a:gd name="connsiteY1" fmla="*/ 18253 h 680922"/>
                                      <a:gd name="connsiteX2" fmla="*/ 469106 w 663739"/>
                                      <a:gd name="connsiteY2" fmla="*/ 213515 h 680922"/>
                                      <a:gd name="connsiteX3" fmla="*/ 498871 w 663739"/>
                                      <a:gd name="connsiteY3" fmla="*/ 424255 h 680922"/>
                                      <a:gd name="connsiteX4" fmla="*/ 638175 w 663739"/>
                                      <a:gd name="connsiteY4" fmla="*/ 511172 h 680922"/>
                                      <a:gd name="connsiteX5" fmla="*/ 663178 w 663739"/>
                                      <a:gd name="connsiteY5" fmla="*/ 579037 h 680922"/>
                                      <a:gd name="connsiteX6" fmla="*/ 416719 w 663739"/>
                                      <a:gd name="connsiteY6" fmla="*/ 650474 h 680922"/>
                                      <a:gd name="connsiteX7" fmla="*/ 144065 w 663739"/>
                                      <a:gd name="connsiteY7" fmla="*/ 639758 h 680922"/>
                                      <a:gd name="connsiteX8" fmla="*/ 0 w 663739"/>
                                      <a:gd name="connsiteY8" fmla="*/ 446877 h 680922"/>
                                      <a:gd name="connsiteX0" fmla="*/ 0 w 642308"/>
                                      <a:gd name="connsiteY0" fmla="*/ 50399 h 680922"/>
                                      <a:gd name="connsiteX1" fmla="*/ 280987 w 642308"/>
                                      <a:gd name="connsiteY1" fmla="*/ 18253 h 680922"/>
                                      <a:gd name="connsiteX2" fmla="*/ 447675 w 642308"/>
                                      <a:gd name="connsiteY2" fmla="*/ 213515 h 680922"/>
                                      <a:gd name="connsiteX3" fmla="*/ 477440 w 642308"/>
                                      <a:gd name="connsiteY3" fmla="*/ 424255 h 680922"/>
                                      <a:gd name="connsiteX4" fmla="*/ 616744 w 642308"/>
                                      <a:gd name="connsiteY4" fmla="*/ 511172 h 680922"/>
                                      <a:gd name="connsiteX5" fmla="*/ 641747 w 642308"/>
                                      <a:gd name="connsiteY5" fmla="*/ 579037 h 680922"/>
                                      <a:gd name="connsiteX6" fmla="*/ 395288 w 642308"/>
                                      <a:gd name="connsiteY6" fmla="*/ 650474 h 680922"/>
                                      <a:gd name="connsiteX7" fmla="*/ 122634 w 642308"/>
                                      <a:gd name="connsiteY7" fmla="*/ 639758 h 680922"/>
                                      <a:gd name="connsiteX0" fmla="*/ 0 w 642308"/>
                                      <a:gd name="connsiteY0" fmla="*/ 50399 h 639758"/>
                                      <a:gd name="connsiteX1" fmla="*/ 280987 w 642308"/>
                                      <a:gd name="connsiteY1" fmla="*/ 18253 h 639758"/>
                                      <a:gd name="connsiteX2" fmla="*/ 447675 w 642308"/>
                                      <a:gd name="connsiteY2" fmla="*/ 213515 h 639758"/>
                                      <a:gd name="connsiteX3" fmla="*/ 477440 w 642308"/>
                                      <a:gd name="connsiteY3" fmla="*/ 424255 h 639758"/>
                                      <a:gd name="connsiteX4" fmla="*/ 616744 w 642308"/>
                                      <a:gd name="connsiteY4" fmla="*/ 511172 h 639758"/>
                                      <a:gd name="connsiteX5" fmla="*/ 641747 w 642308"/>
                                      <a:gd name="connsiteY5" fmla="*/ 579037 h 639758"/>
                                      <a:gd name="connsiteX6" fmla="*/ 122634 w 642308"/>
                                      <a:gd name="connsiteY6" fmla="*/ 639758 h 639758"/>
                                      <a:gd name="connsiteX0" fmla="*/ 0 w 642308"/>
                                      <a:gd name="connsiteY0" fmla="*/ 50399 h 680334"/>
                                      <a:gd name="connsiteX1" fmla="*/ 280987 w 642308"/>
                                      <a:gd name="connsiteY1" fmla="*/ 18253 h 680334"/>
                                      <a:gd name="connsiteX2" fmla="*/ 447675 w 642308"/>
                                      <a:gd name="connsiteY2" fmla="*/ 213515 h 680334"/>
                                      <a:gd name="connsiteX3" fmla="*/ 477440 w 642308"/>
                                      <a:gd name="connsiteY3" fmla="*/ 424255 h 680334"/>
                                      <a:gd name="connsiteX4" fmla="*/ 616744 w 642308"/>
                                      <a:gd name="connsiteY4" fmla="*/ 511172 h 680334"/>
                                      <a:gd name="connsiteX5" fmla="*/ 641747 w 642308"/>
                                      <a:gd name="connsiteY5" fmla="*/ 579037 h 680334"/>
                                      <a:gd name="connsiteX6" fmla="*/ 258852 w 642308"/>
                                      <a:gd name="connsiteY6" fmla="*/ 680334 h 680334"/>
                                      <a:gd name="connsiteX0" fmla="*/ 0 w 642308"/>
                                      <a:gd name="connsiteY0" fmla="*/ 50399 h 682190"/>
                                      <a:gd name="connsiteX1" fmla="*/ 280987 w 642308"/>
                                      <a:gd name="connsiteY1" fmla="*/ 18253 h 682190"/>
                                      <a:gd name="connsiteX2" fmla="*/ 447675 w 642308"/>
                                      <a:gd name="connsiteY2" fmla="*/ 213515 h 682190"/>
                                      <a:gd name="connsiteX3" fmla="*/ 477440 w 642308"/>
                                      <a:gd name="connsiteY3" fmla="*/ 424255 h 682190"/>
                                      <a:gd name="connsiteX4" fmla="*/ 616744 w 642308"/>
                                      <a:gd name="connsiteY4" fmla="*/ 511172 h 682190"/>
                                      <a:gd name="connsiteX5" fmla="*/ 641747 w 642308"/>
                                      <a:gd name="connsiteY5" fmla="*/ 579037 h 682190"/>
                                      <a:gd name="connsiteX6" fmla="*/ 258852 w 642308"/>
                                      <a:gd name="connsiteY6" fmla="*/ 680334 h 682190"/>
                                      <a:gd name="connsiteX0" fmla="*/ 0 w 642308"/>
                                      <a:gd name="connsiteY0" fmla="*/ 50399 h 681653"/>
                                      <a:gd name="connsiteX1" fmla="*/ 280987 w 642308"/>
                                      <a:gd name="connsiteY1" fmla="*/ 18253 h 681653"/>
                                      <a:gd name="connsiteX2" fmla="*/ 447675 w 642308"/>
                                      <a:gd name="connsiteY2" fmla="*/ 213515 h 681653"/>
                                      <a:gd name="connsiteX3" fmla="*/ 477440 w 642308"/>
                                      <a:gd name="connsiteY3" fmla="*/ 424255 h 681653"/>
                                      <a:gd name="connsiteX4" fmla="*/ 616744 w 642308"/>
                                      <a:gd name="connsiteY4" fmla="*/ 511172 h 681653"/>
                                      <a:gd name="connsiteX5" fmla="*/ 641747 w 642308"/>
                                      <a:gd name="connsiteY5" fmla="*/ 579037 h 681653"/>
                                      <a:gd name="connsiteX6" fmla="*/ 258852 w 642308"/>
                                      <a:gd name="connsiteY6" fmla="*/ 680334 h 68165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</a:cxnLst>
                                    <a:rect l="l" t="t" r="r" b="b"/>
                                    <a:pathLst>
                                      <a:path w="642308" h="681653">
                                        <a:moveTo>
                                          <a:pt x="0" y="50399"/>
                                        </a:moveTo>
                                        <a:cubicBezTo>
                                          <a:pt x="97234" y="-11414"/>
                                          <a:pt x="206374" y="-8933"/>
                                          <a:pt x="280987" y="18253"/>
                                        </a:cubicBezTo>
                                        <a:cubicBezTo>
                                          <a:pt x="355600" y="45439"/>
                                          <a:pt x="435174" y="156563"/>
                                          <a:pt x="447675" y="213515"/>
                                        </a:cubicBezTo>
                                        <a:cubicBezTo>
                                          <a:pt x="460176" y="270467"/>
                                          <a:pt x="417710" y="340515"/>
                                          <a:pt x="477440" y="424255"/>
                                        </a:cubicBezTo>
                                        <a:cubicBezTo>
                                          <a:pt x="506213" y="473467"/>
                                          <a:pt x="592733" y="488154"/>
                                          <a:pt x="616744" y="511172"/>
                                        </a:cubicBezTo>
                                        <a:cubicBezTo>
                                          <a:pt x="635794" y="552646"/>
                                          <a:pt x="644723" y="550661"/>
                                          <a:pt x="641747" y="579037"/>
                                        </a:cubicBezTo>
                                        <a:cubicBezTo>
                                          <a:pt x="431872" y="555545"/>
                                          <a:pt x="367001" y="696667"/>
                                          <a:pt x="258852" y="68033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21" name="Freeform 4420">
                                    <a:extLst>
                                      <a:ext uri="{FF2B5EF4-FFF2-40B4-BE49-F238E27FC236}">
                                        <a16:creationId xmlns:a16="http://schemas.microsoft.com/office/drawing/2014/main" id="{C21803C0-567F-C24D-9AD3-6307FC30695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836716" y="999757"/>
                                    <a:ext cx="1663894" cy="1262883"/>
                                  </a:xfrm>
                                  <a:custGeom>
                                    <a:avLst/>
                                    <a:gdLst>
                                      <a:gd name="connsiteX0" fmla="*/ 0 w 859632"/>
                                      <a:gd name="connsiteY0" fmla="*/ 76676 h 693420"/>
                                      <a:gd name="connsiteX1" fmla="*/ 235744 w 859632"/>
                                      <a:gd name="connsiteY1" fmla="*/ 7620 h 693420"/>
                                      <a:gd name="connsiteX2" fmla="*/ 547688 w 859632"/>
                                      <a:gd name="connsiteY2" fmla="*/ 236220 h 693420"/>
                                      <a:gd name="connsiteX3" fmla="*/ 719138 w 859632"/>
                                      <a:gd name="connsiteY3" fmla="*/ 377904 h 693420"/>
                                      <a:gd name="connsiteX4" fmla="*/ 729854 w 859632"/>
                                      <a:gd name="connsiteY4" fmla="*/ 545782 h 693420"/>
                                      <a:gd name="connsiteX5" fmla="*/ 859632 w 859632"/>
                                      <a:gd name="connsiteY5" fmla="*/ 693420 h 693420"/>
                                      <a:gd name="connsiteX0" fmla="*/ 0 w 859632"/>
                                      <a:gd name="connsiteY0" fmla="*/ 78250 h 694994"/>
                                      <a:gd name="connsiteX1" fmla="*/ 235744 w 859632"/>
                                      <a:gd name="connsiteY1" fmla="*/ 9194 h 694994"/>
                                      <a:gd name="connsiteX2" fmla="*/ 547688 w 859632"/>
                                      <a:gd name="connsiteY2" fmla="*/ 237794 h 694994"/>
                                      <a:gd name="connsiteX3" fmla="*/ 719138 w 859632"/>
                                      <a:gd name="connsiteY3" fmla="*/ 379478 h 694994"/>
                                      <a:gd name="connsiteX4" fmla="*/ 729854 w 859632"/>
                                      <a:gd name="connsiteY4" fmla="*/ 547356 h 694994"/>
                                      <a:gd name="connsiteX5" fmla="*/ 859632 w 859632"/>
                                      <a:gd name="connsiteY5" fmla="*/ 694994 h 69499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1355 h 688099"/>
                                      <a:gd name="connsiteX1" fmla="*/ 235744 w 859632"/>
                                      <a:gd name="connsiteY1" fmla="*/ 2299 h 688099"/>
                                      <a:gd name="connsiteX2" fmla="*/ 528638 w 859632"/>
                                      <a:gd name="connsiteY2" fmla="*/ 196371 h 688099"/>
                                      <a:gd name="connsiteX3" fmla="*/ 719138 w 859632"/>
                                      <a:gd name="connsiteY3" fmla="*/ 372583 h 688099"/>
                                      <a:gd name="connsiteX4" fmla="*/ 729854 w 859632"/>
                                      <a:gd name="connsiteY4" fmla="*/ 540461 h 688099"/>
                                      <a:gd name="connsiteX5" fmla="*/ 859632 w 859632"/>
                                      <a:gd name="connsiteY5" fmla="*/ 688099 h 688099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19138 w 859632"/>
                                      <a:gd name="connsiteY3" fmla="*/ 372352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</a:cxnLst>
                                    <a:rect l="l" t="t" r="r" b="b"/>
                                    <a:pathLst>
                                      <a:path w="859632" h="687868">
                                        <a:moveTo>
                                          <a:pt x="0" y="71124"/>
                                        </a:moveTo>
                                        <a:cubicBezTo>
                                          <a:pt x="73421" y="12585"/>
                                          <a:pt x="142876" y="-6862"/>
                                          <a:pt x="235744" y="2068"/>
                                        </a:cubicBezTo>
                                        <a:cubicBezTo>
                                          <a:pt x="328612" y="10998"/>
                                          <a:pt x="473870" y="98708"/>
                                          <a:pt x="528638" y="196140"/>
                                        </a:cubicBezTo>
                                        <a:cubicBezTo>
                                          <a:pt x="583406" y="293572"/>
                                          <a:pt x="667742" y="299527"/>
                                          <a:pt x="707232" y="365209"/>
                                        </a:cubicBezTo>
                                        <a:cubicBezTo>
                                          <a:pt x="746722" y="430891"/>
                                          <a:pt x="704454" y="486454"/>
                                          <a:pt x="729854" y="540230"/>
                                        </a:cubicBezTo>
                                        <a:cubicBezTo>
                                          <a:pt x="755254" y="594006"/>
                                          <a:pt x="780257" y="640342"/>
                                          <a:pt x="859632" y="687868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22" name="Freeform 4421">
                                    <a:extLst>
                                      <a:ext uri="{FF2B5EF4-FFF2-40B4-BE49-F238E27FC236}">
                                        <a16:creationId xmlns:a16="http://schemas.microsoft.com/office/drawing/2014/main" id="{AA3FFA18-3699-3945-A7A8-3D365D83DEB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7219894" y="2420186"/>
                                    <a:ext cx="1260695" cy="227110"/>
                                  </a:xfrm>
                                  <a:custGeom>
                                    <a:avLst/>
                                    <a:gdLst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3059"/>
                                      <a:gd name="connsiteX1" fmla="*/ 686990 w 927497"/>
                                      <a:gd name="connsiteY1" fmla="*/ 182166 h 323059"/>
                                      <a:gd name="connsiteX2" fmla="*/ 308372 w 927497"/>
                                      <a:gd name="connsiteY2" fmla="*/ 319087 h 323059"/>
                                      <a:gd name="connsiteX3" fmla="*/ 0 w 927497"/>
                                      <a:gd name="connsiteY3" fmla="*/ 0 h 323059"/>
                                      <a:gd name="connsiteX0" fmla="*/ 927497 w 927497"/>
                                      <a:gd name="connsiteY0" fmla="*/ 234553 h 323764"/>
                                      <a:gd name="connsiteX1" fmla="*/ 686990 w 927497"/>
                                      <a:gd name="connsiteY1" fmla="*/ 182166 h 323764"/>
                                      <a:gd name="connsiteX2" fmla="*/ 308372 w 927497"/>
                                      <a:gd name="connsiteY2" fmla="*/ 319087 h 323764"/>
                                      <a:gd name="connsiteX3" fmla="*/ 0 w 927497"/>
                                      <a:gd name="connsiteY3" fmla="*/ 0 h 323764"/>
                                      <a:gd name="connsiteX0" fmla="*/ 927497 w 927497"/>
                                      <a:gd name="connsiteY0" fmla="*/ 234553 h 324510"/>
                                      <a:gd name="connsiteX1" fmla="*/ 672703 w 927497"/>
                                      <a:gd name="connsiteY1" fmla="*/ 191691 h 324510"/>
                                      <a:gd name="connsiteX2" fmla="*/ 308372 w 927497"/>
                                      <a:gd name="connsiteY2" fmla="*/ 319087 h 324510"/>
                                      <a:gd name="connsiteX3" fmla="*/ 0 w 927497"/>
                                      <a:gd name="connsiteY3" fmla="*/ 0 h 324510"/>
                                      <a:gd name="connsiteX0" fmla="*/ 927497 w 927497"/>
                                      <a:gd name="connsiteY0" fmla="*/ 234553 h 308570"/>
                                      <a:gd name="connsiteX1" fmla="*/ 672703 w 927497"/>
                                      <a:gd name="connsiteY1" fmla="*/ 191691 h 308570"/>
                                      <a:gd name="connsiteX2" fmla="*/ 307181 w 927497"/>
                                      <a:gd name="connsiteY2" fmla="*/ 303609 h 308570"/>
                                      <a:gd name="connsiteX3" fmla="*/ 0 w 927497"/>
                                      <a:gd name="connsiteY3" fmla="*/ 0 h 308570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5519"/>
                                      <a:gd name="connsiteX1" fmla="*/ 665559 w 920353"/>
                                      <a:gd name="connsiteY1" fmla="*/ 191691 h 305519"/>
                                      <a:gd name="connsiteX2" fmla="*/ 300037 w 920353"/>
                                      <a:gd name="connsiteY2" fmla="*/ 303609 h 305519"/>
                                      <a:gd name="connsiteX3" fmla="*/ 0 w 920353"/>
                                      <a:gd name="connsiteY3" fmla="*/ 0 h 305519"/>
                                      <a:gd name="connsiteX0" fmla="*/ 920353 w 920353"/>
                                      <a:gd name="connsiteY0" fmla="*/ 234553 h 306622"/>
                                      <a:gd name="connsiteX1" fmla="*/ 665559 w 920353"/>
                                      <a:gd name="connsiteY1" fmla="*/ 191691 h 306622"/>
                                      <a:gd name="connsiteX2" fmla="*/ 300037 w 920353"/>
                                      <a:gd name="connsiteY2" fmla="*/ 303609 h 306622"/>
                                      <a:gd name="connsiteX3" fmla="*/ 0 w 920353"/>
                                      <a:gd name="connsiteY3" fmla="*/ 0 h 306622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235"/>
                                      <a:gd name="connsiteX1" fmla="*/ 665559 w 920353"/>
                                      <a:gd name="connsiteY1" fmla="*/ 191691 h 306235"/>
                                      <a:gd name="connsiteX2" fmla="*/ 300037 w 920353"/>
                                      <a:gd name="connsiteY2" fmla="*/ 303609 h 306235"/>
                                      <a:gd name="connsiteX3" fmla="*/ 0 w 920353"/>
                                      <a:gd name="connsiteY3" fmla="*/ 0 h 306235"/>
                                      <a:gd name="connsiteX0" fmla="*/ 920353 w 920353"/>
                                      <a:gd name="connsiteY0" fmla="*/ 234553 h 303505"/>
                                      <a:gd name="connsiteX1" fmla="*/ 665559 w 920353"/>
                                      <a:gd name="connsiteY1" fmla="*/ 191691 h 303505"/>
                                      <a:gd name="connsiteX2" fmla="*/ 319087 w 920353"/>
                                      <a:gd name="connsiteY2" fmla="*/ 301227 h 303505"/>
                                      <a:gd name="connsiteX3" fmla="*/ 0 w 920353"/>
                                      <a:gd name="connsiteY3" fmla="*/ 0 h 303505"/>
                                      <a:gd name="connsiteX0" fmla="*/ 920353 w 920353"/>
                                      <a:gd name="connsiteY0" fmla="*/ 234553 h 304012"/>
                                      <a:gd name="connsiteX1" fmla="*/ 665559 w 920353"/>
                                      <a:gd name="connsiteY1" fmla="*/ 191691 h 304012"/>
                                      <a:gd name="connsiteX2" fmla="*/ 319087 w 920353"/>
                                      <a:gd name="connsiteY2" fmla="*/ 301227 h 304012"/>
                                      <a:gd name="connsiteX3" fmla="*/ 0 w 920353"/>
                                      <a:gd name="connsiteY3" fmla="*/ 0 h 304012"/>
                                      <a:gd name="connsiteX0" fmla="*/ 920353 w 920353"/>
                                      <a:gd name="connsiteY0" fmla="*/ 234553 h 305193"/>
                                      <a:gd name="connsiteX1" fmla="*/ 665559 w 920353"/>
                                      <a:gd name="connsiteY1" fmla="*/ 191691 h 305193"/>
                                      <a:gd name="connsiteX2" fmla="*/ 319087 w 920353"/>
                                      <a:gd name="connsiteY2" fmla="*/ 301227 h 305193"/>
                                      <a:gd name="connsiteX3" fmla="*/ 0 w 920353"/>
                                      <a:gd name="connsiteY3" fmla="*/ 0 h 305193"/>
                                      <a:gd name="connsiteX0" fmla="*/ 920353 w 920353"/>
                                      <a:gd name="connsiteY0" fmla="*/ 234553 h 305661"/>
                                      <a:gd name="connsiteX1" fmla="*/ 665559 w 920353"/>
                                      <a:gd name="connsiteY1" fmla="*/ 191691 h 305661"/>
                                      <a:gd name="connsiteX2" fmla="*/ 319087 w 920353"/>
                                      <a:gd name="connsiteY2" fmla="*/ 301227 h 305661"/>
                                      <a:gd name="connsiteX3" fmla="*/ 0 w 920353"/>
                                      <a:gd name="connsiteY3" fmla="*/ 0 h 305661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606401 w 606401"/>
                                      <a:gd name="connsiteY0" fmla="*/ 59816 h 114318"/>
                                      <a:gd name="connsiteX1" fmla="*/ 346472 w 606401"/>
                                      <a:gd name="connsiteY1" fmla="*/ 1549 h 114318"/>
                                      <a:gd name="connsiteX2" fmla="*/ 0 w 606401"/>
                                      <a:gd name="connsiteY2" fmla="*/ 111085 h 114318"/>
                                      <a:gd name="connsiteX0" fmla="*/ 651324 w 651324"/>
                                      <a:gd name="connsiteY0" fmla="*/ 59358 h 103920"/>
                                      <a:gd name="connsiteX1" fmla="*/ 391395 w 651324"/>
                                      <a:gd name="connsiteY1" fmla="*/ 1091 h 103920"/>
                                      <a:gd name="connsiteX2" fmla="*/ 0 w 651324"/>
                                      <a:gd name="connsiteY2" fmla="*/ 100483 h 103920"/>
                                      <a:gd name="connsiteX0" fmla="*/ 651324 w 651324"/>
                                      <a:gd name="connsiteY0" fmla="*/ 59358 h 117334"/>
                                      <a:gd name="connsiteX1" fmla="*/ 391395 w 651324"/>
                                      <a:gd name="connsiteY1" fmla="*/ 1091 h 117334"/>
                                      <a:gd name="connsiteX2" fmla="*/ 0 w 651324"/>
                                      <a:gd name="connsiteY2" fmla="*/ 100483 h 11733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651324" h="117334">
                                        <a:moveTo>
                                          <a:pt x="651324" y="59358"/>
                                        </a:moveTo>
                                        <a:cubicBezTo>
                                          <a:pt x="588675" y="20403"/>
                                          <a:pt x="499949" y="-5763"/>
                                          <a:pt x="391395" y="1091"/>
                                        </a:cubicBezTo>
                                        <a:cubicBezTo>
                                          <a:pt x="282841" y="7945"/>
                                          <a:pt x="98245" y="168762"/>
                                          <a:pt x="0" y="10048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411" name="Group 4410">
                                  <a:extLst>
                                    <a:ext uri="{FF2B5EF4-FFF2-40B4-BE49-F238E27FC236}">
                                      <a16:creationId xmlns:a16="http://schemas.microsoft.com/office/drawing/2014/main" id="{CE262FDC-00DF-D548-8045-964F931AA289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9829546" y="3215701"/>
                                  <a:ext cx="1402221" cy="2155218"/>
                                  <a:chOff x="10340522" y="1063148"/>
                                  <a:chExt cx="1402221" cy="2155218"/>
                                </a:xfrm>
                              </p:grpSpPr>
                              <p:sp>
                                <p:nvSpPr>
                                  <p:cNvPr id="4412" name="Freeform 4411">
                                    <a:extLst>
                                      <a:ext uri="{FF2B5EF4-FFF2-40B4-BE49-F238E27FC236}">
                                        <a16:creationId xmlns:a16="http://schemas.microsoft.com/office/drawing/2014/main" id="{0DA23E73-919C-6446-B3ED-D79A5665C48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340522" y="2280101"/>
                                    <a:ext cx="157625" cy="542429"/>
                                  </a:xfrm>
                                  <a:custGeom>
                                    <a:avLst/>
                                    <a:gdLst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9" fmla="*/ 348656 w 603680"/>
                                      <a:gd name="connsiteY9" fmla="*/ 203931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1179"/>
                                      <a:gd name="connsiteY0" fmla="*/ 947292 h 947292"/>
                                      <a:gd name="connsiteX1" fmla="*/ 55917 w 601179"/>
                                      <a:gd name="connsiteY1" fmla="*/ 781187 h 947292"/>
                                      <a:gd name="connsiteX2" fmla="*/ 183459 w 601179"/>
                                      <a:gd name="connsiteY2" fmla="*/ 636855 h 947292"/>
                                      <a:gd name="connsiteX3" fmla="*/ 337033 w 601179"/>
                                      <a:gd name="connsiteY3" fmla="*/ 585419 h 947292"/>
                                      <a:gd name="connsiteX4" fmla="*/ 436737 w 601179"/>
                                      <a:gd name="connsiteY4" fmla="*/ 347396 h 947292"/>
                                      <a:gd name="connsiteX5" fmla="*/ 590131 w 601179"/>
                                      <a:gd name="connsiteY5" fmla="*/ 258657 h 947292"/>
                                      <a:gd name="connsiteX6" fmla="*/ 588768 w 601179"/>
                                      <a:gd name="connsiteY6" fmla="*/ 70718 h 947292"/>
                                      <a:gd name="connsiteX7" fmla="*/ 522984 w 601179"/>
                                      <a:gd name="connsiteY7" fmla="*/ 0 h 947292"/>
                                      <a:gd name="connsiteX8" fmla="*/ 522984 w 601179"/>
                                      <a:gd name="connsiteY8" fmla="*/ 0 h 947292"/>
                                      <a:gd name="connsiteX0" fmla="*/ 0 w 594156"/>
                                      <a:gd name="connsiteY0" fmla="*/ 947292 h 947292"/>
                                      <a:gd name="connsiteX1" fmla="*/ 55917 w 594156"/>
                                      <a:gd name="connsiteY1" fmla="*/ 781187 h 947292"/>
                                      <a:gd name="connsiteX2" fmla="*/ 183459 w 594156"/>
                                      <a:gd name="connsiteY2" fmla="*/ 636855 h 947292"/>
                                      <a:gd name="connsiteX3" fmla="*/ 337033 w 594156"/>
                                      <a:gd name="connsiteY3" fmla="*/ 585419 h 947292"/>
                                      <a:gd name="connsiteX4" fmla="*/ 436737 w 594156"/>
                                      <a:gd name="connsiteY4" fmla="*/ 347396 h 947292"/>
                                      <a:gd name="connsiteX5" fmla="*/ 590131 w 594156"/>
                                      <a:gd name="connsiteY5" fmla="*/ 258657 h 947292"/>
                                      <a:gd name="connsiteX6" fmla="*/ 588768 w 594156"/>
                                      <a:gd name="connsiteY6" fmla="*/ 70718 h 947292"/>
                                      <a:gd name="connsiteX7" fmla="*/ 522984 w 594156"/>
                                      <a:gd name="connsiteY7" fmla="*/ 0 h 947292"/>
                                      <a:gd name="connsiteX8" fmla="*/ 522984 w 594156"/>
                                      <a:gd name="connsiteY8" fmla="*/ 0 h 947292"/>
                                      <a:gd name="connsiteX0" fmla="*/ 0 w 590726"/>
                                      <a:gd name="connsiteY0" fmla="*/ 947292 h 947292"/>
                                      <a:gd name="connsiteX1" fmla="*/ 55917 w 590726"/>
                                      <a:gd name="connsiteY1" fmla="*/ 781187 h 947292"/>
                                      <a:gd name="connsiteX2" fmla="*/ 183459 w 590726"/>
                                      <a:gd name="connsiteY2" fmla="*/ 636855 h 947292"/>
                                      <a:gd name="connsiteX3" fmla="*/ 337033 w 590726"/>
                                      <a:gd name="connsiteY3" fmla="*/ 585419 h 947292"/>
                                      <a:gd name="connsiteX4" fmla="*/ 436737 w 590726"/>
                                      <a:gd name="connsiteY4" fmla="*/ 347396 h 947292"/>
                                      <a:gd name="connsiteX5" fmla="*/ 590131 w 590726"/>
                                      <a:gd name="connsiteY5" fmla="*/ 258657 h 947292"/>
                                      <a:gd name="connsiteX6" fmla="*/ 588768 w 590726"/>
                                      <a:gd name="connsiteY6" fmla="*/ 70718 h 947292"/>
                                      <a:gd name="connsiteX7" fmla="*/ 522984 w 590726"/>
                                      <a:gd name="connsiteY7" fmla="*/ 0 h 947292"/>
                                      <a:gd name="connsiteX8" fmla="*/ 522984 w 590726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50813 h 950813"/>
                                      <a:gd name="connsiteX1" fmla="*/ 55917 w 600847"/>
                                      <a:gd name="connsiteY1" fmla="*/ 784708 h 950813"/>
                                      <a:gd name="connsiteX2" fmla="*/ 183459 w 600847"/>
                                      <a:gd name="connsiteY2" fmla="*/ 640376 h 950813"/>
                                      <a:gd name="connsiteX3" fmla="*/ 337033 w 600847"/>
                                      <a:gd name="connsiteY3" fmla="*/ 588940 h 950813"/>
                                      <a:gd name="connsiteX4" fmla="*/ 436737 w 600847"/>
                                      <a:gd name="connsiteY4" fmla="*/ 350917 h 950813"/>
                                      <a:gd name="connsiteX5" fmla="*/ 600847 w 600847"/>
                                      <a:gd name="connsiteY5" fmla="*/ 259797 h 950813"/>
                                      <a:gd name="connsiteX6" fmla="*/ 593531 w 600847"/>
                                      <a:gd name="connsiteY6" fmla="*/ 71858 h 950813"/>
                                      <a:gd name="connsiteX7" fmla="*/ 522984 w 600847"/>
                                      <a:gd name="connsiteY7" fmla="*/ 3521 h 950813"/>
                                      <a:gd name="connsiteX8" fmla="*/ 519413 w 600847"/>
                                      <a:gd name="connsiteY8" fmla="*/ 10665 h 950813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46262 w 600847"/>
                                      <a:gd name="connsiteY4" fmla="*/ 34025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544930"/>
                                      <a:gd name="connsiteY0" fmla="*/ 775234 h 775234"/>
                                      <a:gd name="connsiteX1" fmla="*/ 127542 w 544930"/>
                                      <a:gd name="connsiteY1" fmla="*/ 630902 h 775234"/>
                                      <a:gd name="connsiteX2" fmla="*/ 281116 w 544930"/>
                                      <a:gd name="connsiteY2" fmla="*/ 579466 h 775234"/>
                                      <a:gd name="connsiteX3" fmla="*/ 390345 w 544930"/>
                                      <a:gd name="connsiteY3" fmla="*/ 340253 h 775234"/>
                                      <a:gd name="connsiteX4" fmla="*/ 544930 w 544930"/>
                                      <a:gd name="connsiteY4" fmla="*/ 250323 h 775234"/>
                                      <a:gd name="connsiteX5" fmla="*/ 537614 w 544930"/>
                                      <a:gd name="connsiteY5" fmla="*/ 62384 h 775234"/>
                                      <a:gd name="connsiteX6" fmla="*/ 463495 w 544930"/>
                                      <a:gd name="connsiteY6" fmla="*/ 0 h 775234"/>
                                      <a:gd name="connsiteX0" fmla="*/ 0 w 417388"/>
                                      <a:gd name="connsiteY0" fmla="*/ 630902 h 630902"/>
                                      <a:gd name="connsiteX1" fmla="*/ 153574 w 417388"/>
                                      <a:gd name="connsiteY1" fmla="*/ 579466 h 630902"/>
                                      <a:gd name="connsiteX2" fmla="*/ 262803 w 417388"/>
                                      <a:gd name="connsiteY2" fmla="*/ 340253 h 630902"/>
                                      <a:gd name="connsiteX3" fmla="*/ 417388 w 417388"/>
                                      <a:gd name="connsiteY3" fmla="*/ 250323 h 630902"/>
                                      <a:gd name="connsiteX4" fmla="*/ 410072 w 417388"/>
                                      <a:gd name="connsiteY4" fmla="*/ 62384 h 630902"/>
                                      <a:gd name="connsiteX5" fmla="*/ 335953 w 417388"/>
                                      <a:gd name="connsiteY5" fmla="*/ 0 h 630902"/>
                                      <a:gd name="connsiteX0" fmla="*/ 0 w 263814"/>
                                      <a:gd name="connsiteY0" fmla="*/ 579466 h 579466"/>
                                      <a:gd name="connsiteX1" fmla="*/ 109229 w 263814"/>
                                      <a:gd name="connsiteY1" fmla="*/ 340253 h 579466"/>
                                      <a:gd name="connsiteX2" fmla="*/ 263814 w 263814"/>
                                      <a:gd name="connsiteY2" fmla="*/ 250323 h 579466"/>
                                      <a:gd name="connsiteX3" fmla="*/ 256498 w 263814"/>
                                      <a:gd name="connsiteY3" fmla="*/ 62384 h 579466"/>
                                      <a:gd name="connsiteX4" fmla="*/ 182379 w 263814"/>
                                      <a:gd name="connsiteY4" fmla="*/ 0 h 579466"/>
                                      <a:gd name="connsiteX0" fmla="*/ 0 w 154585"/>
                                      <a:gd name="connsiteY0" fmla="*/ 340253 h 340253"/>
                                      <a:gd name="connsiteX1" fmla="*/ 154585 w 154585"/>
                                      <a:gd name="connsiteY1" fmla="*/ 250323 h 340253"/>
                                      <a:gd name="connsiteX2" fmla="*/ 147269 w 154585"/>
                                      <a:gd name="connsiteY2" fmla="*/ 62384 h 340253"/>
                                      <a:gd name="connsiteX3" fmla="*/ 73150 w 154585"/>
                                      <a:gd name="connsiteY3" fmla="*/ 0 h 340253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81435" h="280240">
                                        <a:moveTo>
                                          <a:pt x="9176" y="280240"/>
                                        </a:moveTo>
                                        <a:cubicBezTo>
                                          <a:pt x="46220" y="259237"/>
                                          <a:pt x="51533" y="251787"/>
                                          <a:pt x="81435" y="250323"/>
                                        </a:cubicBezTo>
                                        <a:cubicBezTo>
                                          <a:pt x="49426" y="201234"/>
                                          <a:pt x="59711" y="106287"/>
                                          <a:pt x="74119" y="62384"/>
                                        </a:cubicBezTo>
                                        <a:cubicBezTo>
                                          <a:pt x="46854" y="30387"/>
                                          <a:pt x="25450" y="14961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3" name="Freeform 4412">
                                    <a:extLst>
                                      <a:ext uri="{FF2B5EF4-FFF2-40B4-BE49-F238E27FC236}">
                                        <a16:creationId xmlns:a16="http://schemas.microsoft.com/office/drawing/2014/main" id="{A139308D-B963-9E41-80E6-5D970FE896A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5297" y="2854353"/>
                                    <a:ext cx="283459" cy="364013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46446" h="188063">
                                        <a:moveTo>
                                          <a:pt x="0" y="23756"/>
                                        </a:moveTo>
                                        <a:cubicBezTo>
                                          <a:pt x="39887" y="11454"/>
                                          <a:pt x="66079" y="-15533"/>
                                          <a:pt x="90487" y="11851"/>
                                        </a:cubicBezTo>
                                        <a:cubicBezTo>
                                          <a:pt x="114895" y="39235"/>
                                          <a:pt x="142278" y="87256"/>
                                          <a:pt x="146446" y="18806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4" name="Freeform 4413">
                                    <a:extLst>
                                      <a:ext uri="{FF2B5EF4-FFF2-40B4-BE49-F238E27FC236}">
                                        <a16:creationId xmlns:a16="http://schemas.microsoft.com/office/drawing/2014/main" id="{9428390D-84E9-4E43-A673-C3AB9F1D1B3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995130" y="2260722"/>
                                    <a:ext cx="681393" cy="604579"/>
                                  </a:xfrm>
                                  <a:custGeom>
                                    <a:avLst/>
                                    <a:gdLst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1205 w 438146"/>
                                      <a:gd name="connsiteY0" fmla="*/ 983992 h 1022017"/>
                                      <a:gd name="connsiteX1" fmla="*/ 55955 w 438146"/>
                                      <a:gd name="connsiteY1" fmla="*/ 1014948 h 1022017"/>
                                      <a:gd name="connsiteX2" fmla="*/ 5949 w 438146"/>
                                      <a:gd name="connsiteY2" fmla="*/ 698242 h 1022017"/>
                                      <a:gd name="connsiteX3" fmla="*/ 8330 w 438146"/>
                                      <a:gd name="connsiteY3" fmla="*/ 418445 h 1022017"/>
                                      <a:gd name="connsiteX4" fmla="*/ 110724 w 438146"/>
                                      <a:gd name="connsiteY4" fmla="*/ 171985 h 1022017"/>
                                      <a:gd name="connsiteX5" fmla="*/ 346467 w 438146"/>
                                      <a:gd name="connsiteY5" fmla="*/ 7679 h 1022017"/>
                                      <a:gd name="connsiteX6" fmla="*/ 438146 w 438146"/>
                                      <a:gd name="connsiteY6" fmla="*/ 42207 h 1022017"/>
                                      <a:gd name="connsiteX0" fmla="*/ 157536 w 444477"/>
                                      <a:gd name="connsiteY0" fmla="*/ 983992 h 1022017"/>
                                      <a:gd name="connsiteX1" fmla="*/ 62286 w 444477"/>
                                      <a:gd name="connsiteY1" fmla="*/ 1014948 h 1022017"/>
                                      <a:gd name="connsiteX2" fmla="*/ 12280 w 444477"/>
                                      <a:gd name="connsiteY2" fmla="*/ 698242 h 1022017"/>
                                      <a:gd name="connsiteX3" fmla="*/ 14661 w 444477"/>
                                      <a:gd name="connsiteY3" fmla="*/ 418445 h 1022017"/>
                                      <a:gd name="connsiteX4" fmla="*/ 117055 w 444477"/>
                                      <a:gd name="connsiteY4" fmla="*/ 171985 h 1022017"/>
                                      <a:gd name="connsiteX5" fmla="*/ 352798 w 444477"/>
                                      <a:gd name="connsiteY5" fmla="*/ 7679 h 1022017"/>
                                      <a:gd name="connsiteX6" fmla="*/ 444477 w 444477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53173 w 435364"/>
                                      <a:gd name="connsiteY0" fmla="*/ 1007269 h 1007269"/>
                                      <a:gd name="connsiteX1" fmla="*/ 3167 w 435364"/>
                                      <a:gd name="connsiteY1" fmla="*/ 690563 h 1007269"/>
                                      <a:gd name="connsiteX2" fmla="*/ 22217 w 435364"/>
                                      <a:gd name="connsiteY2" fmla="*/ 383382 h 1007269"/>
                                      <a:gd name="connsiteX3" fmla="*/ 107942 w 435364"/>
                                      <a:gd name="connsiteY3" fmla="*/ 164306 h 1007269"/>
                                      <a:gd name="connsiteX4" fmla="*/ 343685 w 435364"/>
                                      <a:gd name="connsiteY4" fmla="*/ 0 h 1007269"/>
                                      <a:gd name="connsiteX5" fmla="*/ 435364 w 435364"/>
                                      <a:gd name="connsiteY5" fmla="*/ 34528 h 1007269"/>
                                      <a:gd name="connsiteX0" fmla="*/ 3167 w 435364"/>
                                      <a:gd name="connsiteY0" fmla="*/ 690563 h 690563"/>
                                      <a:gd name="connsiteX1" fmla="*/ 22217 w 435364"/>
                                      <a:gd name="connsiteY1" fmla="*/ 383382 h 690563"/>
                                      <a:gd name="connsiteX2" fmla="*/ 107942 w 435364"/>
                                      <a:gd name="connsiteY2" fmla="*/ 164306 h 690563"/>
                                      <a:gd name="connsiteX3" fmla="*/ 343685 w 435364"/>
                                      <a:gd name="connsiteY3" fmla="*/ 0 h 690563"/>
                                      <a:gd name="connsiteX4" fmla="*/ 435364 w 435364"/>
                                      <a:gd name="connsiteY4" fmla="*/ 34528 h 690563"/>
                                      <a:gd name="connsiteX0" fmla="*/ 0 w 413147"/>
                                      <a:gd name="connsiteY0" fmla="*/ 383382 h 383382"/>
                                      <a:gd name="connsiteX1" fmla="*/ 85725 w 413147"/>
                                      <a:gd name="connsiteY1" fmla="*/ 164306 h 383382"/>
                                      <a:gd name="connsiteX2" fmla="*/ 321468 w 413147"/>
                                      <a:gd name="connsiteY2" fmla="*/ 0 h 383382"/>
                                      <a:gd name="connsiteX3" fmla="*/ 413147 w 413147"/>
                                      <a:gd name="connsiteY3" fmla="*/ 34528 h 383382"/>
                                      <a:gd name="connsiteX0" fmla="*/ 0 w 413147"/>
                                      <a:gd name="connsiteY0" fmla="*/ 383382 h 383382"/>
                                      <a:gd name="connsiteX1" fmla="*/ 61113 w 413147"/>
                                      <a:gd name="connsiteY1" fmla="*/ 264340 h 383382"/>
                                      <a:gd name="connsiteX2" fmla="*/ 85725 w 413147"/>
                                      <a:gd name="connsiteY2" fmla="*/ 164306 h 383382"/>
                                      <a:gd name="connsiteX3" fmla="*/ 321468 w 413147"/>
                                      <a:gd name="connsiteY3" fmla="*/ 0 h 383382"/>
                                      <a:gd name="connsiteX4" fmla="*/ 413147 w 413147"/>
                                      <a:gd name="connsiteY4" fmla="*/ 34528 h 383382"/>
                                      <a:gd name="connsiteX0" fmla="*/ 63512 w 353634"/>
                                      <a:gd name="connsiteY0" fmla="*/ 452276 h 452276"/>
                                      <a:gd name="connsiteX1" fmla="*/ 1600 w 353634"/>
                                      <a:gd name="connsiteY1" fmla="*/ 264340 h 452276"/>
                                      <a:gd name="connsiteX2" fmla="*/ 26212 w 353634"/>
                                      <a:gd name="connsiteY2" fmla="*/ 164306 h 452276"/>
                                      <a:gd name="connsiteX3" fmla="*/ 261955 w 353634"/>
                                      <a:gd name="connsiteY3" fmla="*/ 0 h 452276"/>
                                      <a:gd name="connsiteX4" fmla="*/ 353634 w 353634"/>
                                      <a:gd name="connsiteY4" fmla="*/ 34528 h 452276"/>
                                      <a:gd name="connsiteX0" fmla="*/ 139077 w 352924"/>
                                      <a:gd name="connsiteY0" fmla="*/ 287423 h 287423"/>
                                      <a:gd name="connsiteX1" fmla="*/ 890 w 352924"/>
                                      <a:gd name="connsiteY1" fmla="*/ 264340 h 287423"/>
                                      <a:gd name="connsiteX2" fmla="*/ 25502 w 352924"/>
                                      <a:gd name="connsiteY2" fmla="*/ 164306 h 287423"/>
                                      <a:gd name="connsiteX3" fmla="*/ 261245 w 352924"/>
                                      <a:gd name="connsiteY3" fmla="*/ 0 h 287423"/>
                                      <a:gd name="connsiteX4" fmla="*/ 352924 w 352924"/>
                                      <a:gd name="connsiteY4" fmla="*/ 34528 h 287423"/>
                                      <a:gd name="connsiteX0" fmla="*/ 139681 w 353528"/>
                                      <a:gd name="connsiteY0" fmla="*/ 287423 h 287423"/>
                                      <a:gd name="connsiteX1" fmla="*/ 1494 w 353528"/>
                                      <a:gd name="connsiteY1" fmla="*/ 264340 h 287423"/>
                                      <a:gd name="connsiteX2" fmla="*/ 26106 w 353528"/>
                                      <a:gd name="connsiteY2" fmla="*/ 164306 h 287423"/>
                                      <a:gd name="connsiteX3" fmla="*/ 261849 w 353528"/>
                                      <a:gd name="connsiteY3" fmla="*/ 0 h 287423"/>
                                      <a:gd name="connsiteX4" fmla="*/ 353528 w 353528"/>
                                      <a:gd name="connsiteY4" fmla="*/ 34528 h 287423"/>
                                      <a:gd name="connsiteX0" fmla="*/ 139681 w 353528"/>
                                      <a:gd name="connsiteY0" fmla="*/ 326791 h 326791"/>
                                      <a:gd name="connsiteX1" fmla="*/ 1494 w 353528"/>
                                      <a:gd name="connsiteY1" fmla="*/ 264340 h 326791"/>
                                      <a:gd name="connsiteX2" fmla="*/ 26106 w 353528"/>
                                      <a:gd name="connsiteY2" fmla="*/ 164306 h 326791"/>
                                      <a:gd name="connsiteX3" fmla="*/ 261849 w 353528"/>
                                      <a:gd name="connsiteY3" fmla="*/ 0 h 326791"/>
                                      <a:gd name="connsiteX4" fmla="*/ 353528 w 353528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45757 w 359604"/>
                                      <a:gd name="connsiteY0" fmla="*/ 326791 h 326791"/>
                                      <a:gd name="connsiteX1" fmla="*/ 7570 w 359604"/>
                                      <a:gd name="connsiteY1" fmla="*/ 264340 h 326791"/>
                                      <a:gd name="connsiteX2" fmla="*/ 19102 w 359604"/>
                                      <a:gd name="connsiteY2" fmla="*/ 168153 h 326791"/>
                                      <a:gd name="connsiteX3" fmla="*/ 267925 w 359604"/>
                                      <a:gd name="connsiteY3" fmla="*/ 0 h 326791"/>
                                      <a:gd name="connsiteX4" fmla="*/ 359604 w 35960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0505 w 352034"/>
                                      <a:gd name="connsiteY2" fmla="*/ 182531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191359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352034" h="335619">
                                        <a:moveTo>
                                          <a:pt x="138187" y="335619"/>
                                        </a:moveTo>
                                        <a:cubicBezTo>
                                          <a:pt x="77018" y="303477"/>
                                          <a:pt x="49574" y="273519"/>
                                          <a:pt x="0" y="273168"/>
                                        </a:cubicBezTo>
                                        <a:cubicBezTo>
                                          <a:pt x="14287" y="236655"/>
                                          <a:pt x="9431" y="241065"/>
                                          <a:pt x="10505" y="202394"/>
                                        </a:cubicBezTo>
                                        <a:cubicBezTo>
                                          <a:pt x="110489" y="151322"/>
                                          <a:pt x="194797" y="136206"/>
                                          <a:pt x="244950" y="0"/>
                                        </a:cubicBezTo>
                                        <a:cubicBezTo>
                                          <a:pt x="289995" y="21233"/>
                                          <a:pt x="326336" y="29565"/>
                                          <a:pt x="352034" y="4335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5" name="Freeform 4414">
                                    <a:extLst>
                                      <a:ext uri="{FF2B5EF4-FFF2-40B4-BE49-F238E27FC236}">
                                        <a16:creationId xmlns:a16="http://schemas.microsoft.com/office/drawing/2014/main" id="{B68FD6FF-83CC-6A4D-AF8E-07F7CE7B30F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2102" y="1091339"/>
                                    <a:ext cx="288169" cy="1215179"/>
                                  </a:xfrm>
                                  <a:custGeom>
                                    <a:avLst/>
                                    <a:gdLst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6" fmla="*/ 38100 w 139067"/>
                                      <a:gd name="connsiteY6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8100 w 139067"/>
                                      <a:gd name="connsiteY5" fmla="*/ 595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41672 w 139067"/>
                                      <a:gd name="connsiteY5" fmla="*/ 8096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65484 w 139067"/>
                                      <a:gd name="connsiteY5" fmla="*/ 107157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15478 w 139067"/>
                                      <a:gd name="connsiteY5" fmla="*/ 72629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8334 w 139067"/>
                                      <a:gd name="connsiteY5" fmla="*/ 10239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4528 w 139067"/>
                                      <a:gd name="connsiteY5" fmla="*/ 8453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9765 w 139067"/>
                                      <a:gd name="connsiteY5" fmla="*/ 8336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0" fmla="*/ 0 w 138916"/>
                                      <a:gd name="connsiteY0" fmla="*/ 680314 h 723176"/>
                                      <a:gd name="connsiteX1" fmla="*/ 69056 w 138916"/>
                                      <a:gd name="connsiteY1" fmla="*/ 723176 h 723176"/>
                                      <a:gd name="connsiteX2" fmla="*/ 129778 w 138916"/>
                                      <a:gd name="connsiteY2" fmla="*/ 499339 h 723176"/>
                                      <a:gd name="connsiteX3" fmla="*/ 133350 w 138916"/>
                                      <a:gd name="connsiteY3" fmla="*/ 154057 h 723176"/>
                                      <a:gd name="connsiteX4" fmla="*/ 78374 w 138916"/>
                                      <a:gd name="connsiteY4" fmla="*/ 0 h 723176"/>
                                      <a:gd name="connsiteX0" fmla="*/ 0 w 138916"/>
                                      <a:gd name="connsiteY0" fmla="*/ 526257 h 569119"/>
                                      <a:gd name="connsiteX1" fmla="*/ 69056 w 138916"/>
                                      <a:gd name="connsiteY1" fmla="*/ 569119 h 569119"/>
                                      <a:gd name="connsiteX2" fmla="*/ 129778 w 138916"/>
                                      <a:gd name="connsiteY2" fmla="*/ 345282 h 569119"/>
                                      <a:gd name="connsiteX3" fmla="*/ 133350 w 138916"/>
                                      <a:gd name="connsiteY3" fmla="*/ 0 h 569119"/>
                                      <a:gd name="connsiteX0" fmla="*/ 0 w 150530"/>
                                      <a:gd name="connsiteY0" fmla="*/ 584946 h 627808"/>
                                      <a:gd name="connsiteX1" fmla="*/ 69056 w 150530"/>
                                      <a:gd name="connsiteY1" fmla="*/ 627808 h 627808"/>
                                      <a:gd name="connsiteX2" fmla="*/ 129778 w 150530"/>
                                      <a:gd name="connsiteY2" fmla="*/ 403971 h 627808"/>
                                      <a:gd name="connsiteX3" fmla="*/ 147841 w 150530"/>
                                      <a:gd name="connsiteY3" fmla="*/ 0 h 627808"/>
                                      <a:gd name="connsiteX0" fmla="*/ 0 w 148879"/>
                                      <a:gd name="connsiteY0" fmla="*/ 584946 h 627808"/>
                                      <a:gd name="connsiteX1" fmla="*/ 69056 w 148879"/>
                                      <a:gd name="connsiteY1" fmla="*/ 627808 h 627808"/>
                                      <a:gd name="connsiteX2" fmla="*/ 129778 w 148879"/>
                                      <a:gd name="connsiteY2" fmla="*/ 403971 h 627808"/>
                                      <a:gd name="connsiteX3" fmla="*/ 147841 w 148879"/>
                                      <a:gd name="connsiteY3" fmla="*/ 0 h 62780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148879" h="627808">
                                        <a:moveTo>
                                          <a:pt x="0" y="584946"/>
                                        </a:moveTo>
                                        <a:cubicBezTo>
                                          <a:pt x="24904" y="607171"/>
                                          <a:pt x="46236" y="613917"/>
                                          <a:pt x="69056" y="627808"/>
                                        </a:cubicBezTo>
                                        <a:cubicBezTo>
                                          <a:pt x="118070" y="566690"/>
                                          <a:pt x="116647" y="508606"/>
                                          <a:pt x="129778" y="403971"/>
                                        </a:cubicBezTo>
                                        <a:cubicBezTo>
                                          <a:pt x="142909" y="299336"/>
                                          <a:pt x="152060" y="81774"/>
                                          <a:pt x="147841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6" name="Freeform 4415">
                                    <a:extLst>
                                      <a:ext uri="{FF2B5EF4-FFF2-40B4-BE49-F238E27FC236}">
                                        <a16:creationId xmlns:a16="http://schemas.microsoft.com/office/drawing/2014/main" id="{3D5DECAA-91BC-A047-AB07-7C3B2C23DB3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23436" y="1063148"/>
                                    <a:ext cx="280395" cy="1219575"/>
                                  </a:xfrm>
                                  <a:custGeom>
                                    <a:avLst/>
                                    <a:gdLst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7" fmla="*/ 95681 w 143718"/>
                                      <a:gd name="connsiteY7" fmla="*/ 421315 h 715061"/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0" fmla="*/ 131400 w 143718"/>
                                      <a:gd name="connsiteY0" fmla="*/ 46782 h 709622"/>
                                      <a:gd name="connsiteX1" fmla="*/ 33769 w 143718"/>
                                      <a:gd name="connsiteY1" fmla="*/ 26542 h 709622"/>
                                      <a:gd name="connsiteX2" fmla="*/ 431 w 143718"/>
                                      <a:gd name="connsiteY2" fmla="*/ 421829 h 709622"/>
                                      <a:gd name="connsiteX3" fmla="*/ 52819 w 143718"/>
                                      <a:gd name="connsiteY3" fmla="*/ 698054 h 709622"/>
                                      <a:gd name="connsiteX4" fmla="*/ 143306 w 143718"/>
                                      <a:gd name="connsiteY4" fmla="*/ 645667 h 709622"/>
                                      <a:gd name="connsiteX5" fmla="*/ 13528 w 143718"/>
                                      <a:gd name="connsiteY5" fmla="*/ 534939 h 709622"/>
                                      <a:gd name="connsiteX6" fmla="*/ 17100 w 143718"/>
                                      <a:gd name="connsiteY6" fmla="*/ 532557 h 709622"/>
                                      <a:gd name="connsiteX0" fmla="*/ 133440 w 145758"/>
                                      <a:gd name="connsiteY0" fmla="*/ 32915 h 695755"/>
                                      <a:gd name="connsiteX1" fmla="*/ 21521 w 145758"/>
                                      <a:gd name="connsiteY1" fmla="*/ 31725 h 695755"/>
                                      <a:gd name="connsiteX2" fmla="*/ 2471 w 145758"/>
                                      <a:gd name="connsiteY2" fmla="*/ 407962 h 695755"/>
                                      <a:gd name="connsiteX3" fmla="*/ 54859 w 145758"/>
                                      <a:gd name="connsiteY3" fmla="*/ 684187 h 695755"/>
                                      <a:gd name="connsiteX4" fmla="*/ 145346 w 145758"/>
                                      <a:gd name="connsiteY4" fmla="*/ 631800 h 695755"/>
                                      <a:gd name="connsiteX5" fmla="*/ 15568 w 145758"/>
                                      <a:gd name="connsiteY5" fmla="*/ 521072 h 695755"/>
                                      <a:gd name="connsiteX6" fmla="*/ 19140 w 145758"/>
                                      <a:gd name="connsiteY6" fmla="*/ 518690 h 695755"/>
                                      <a:gd name="connsiteX0" fmla="*/ 133440 w 145848"/>
                                      <a:gd name="connsiteY0" fmla="*/ 32915 h 695278"/>
                                      <a:gd name="connsiteX1" fmla="*/ 21521 w 145848"/>
                                      <a:gd name="connsiteY1" fmla="*/ 31725 h 695278"/>
                                      <a:gd name="connsiteX2" fmla="*/ 2471 w 145848"/>
                                      <a:gd name="connsiteY2" fmla="*/ 407962 h 695278"/>
                                      <a:gd name="connsiteX3" fmla="*/ 54859 w 145848"/>
                                      <a:gd name="connsiteY3" fmla="*/ 684187 h 695278"/>
                                      <a:gd name="connsiteX4" fmla="*/ 145346 w 145848"/>
                                      <a:gd name="connsiteY4" fmla="*/ 631800 h 695278"/>
                                      <a:gd name="connsiteX5" fmla="*/ 15568 w 145848"/>
                                      <a:gd name="connsiteY5" fmla="*/ 521072 h 695278"/>
                                      <a:gd name="connsiteX6" fmla="*/ 19140 w 145848"/>
                                      <a:gd name="connsiteY6" fmla="*/ 518690 h 695278"/>
                                      <a:gd name="connsiteX0" fmla="*/ 133440 w 144572"/>
                                      <a:gd name="connsiteY0" fmla="*/ 32915 h 693888"/>
                                      <a:gd name="connsiteX1" fmla="*/ 21521 w 144572"/>
                                      <a:gd name="connsiteY1" fmla="*/ 31725 h 693888"/>
                                      <a:gd name="connsiteX2" fmla="*/ 2471 w 144572"/>
                                      <a:gd name="connsiteY2" fmla="*/ 407962 h 693888"/>
                                      <a:gd name="connsiteX3" fmla="*/ 54859 w 144572"/>
                                      <a:gd name="connsiteY3" fmla="*/ 684187 h 693888"/>
                                      <a:gd name="connsiteX4" fmla="*/ 144155 w 144572"/>
                                      <a:gd name="connsiteY4" fmla="*/ 621085 h 693888"/>
                                      <a:gd name="connsiteX5" fmla="*/ 15568 w 144572"/>
                                      <a:gd name="connsiteY5" fmla="*/ 521072 h 693888"/>
                                      <a:gd name="connsiteX6" fmla="*/ 19140 w 144572"/>
                                      <a:gd name="connsiteY6" fmla="*/ 518690 h 693888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6" fmla="*/ 19140 w 144647"/>
                                      <a:gd name="connsiteY6" fmla="*/ 518690 h 694790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7279"/>
                                      <a:gd name="connsiteY0" fmla="*/ 32915 h 695794"/>
                                      <a:gd name="connsiteX1" fmla="*/ 21521 w 147279"/>
                                      <a:gd name="connsiteY1" fmla="*/ 31725 h 695794"/>
                                      <a:gd name="connsiteX2" fmla="*/ 2471 w 147279"/>
                                      <a:gd name="connsiteY2" fmla="*/ 407962 h 695794"/>
                                      <a:gd name="connsiteX3" fmla="*/ 54859 w 147279"/>
                                      <a:gd name="connsiteY3" fmla="*/ 684187 h 695794"/>
                                      <a:gd name="connsiteX4" fmla="*/ 144155 w 147279"/>
                                      <a:gd name="connsiteY4" fmla="*/ 621085 h 695794"/>
                                      <a:gd name="connsiteX5" fmla="*/ 26284 w 147279"/>
                                      <a:gd name="connsiteY5" fmla="*/ 525834 h 695794"/>
                                      <a:gd name="connsiteX0" fmla="*/ 132837 w 143677"/>
                                      <a:gd name="connsiteY0" fmla="*/ 32915 h 684991"/>
                                      <a:gd name="connsiteX1" fmla="*/ 20918 w 143677"/>
                                      <a:gd name="connsiteY1" fmla="*/ 31725 h 684991"/>
                                      <a:gd name="connsiteX2" fmla="*/ 1868 w 143677"/>
                                      <a:gd name="connsiteY2" fmla="*/ 407962 h 684991"/>
                                      <a:gd name="connsiteX3" fmla="*/ 45922 w 143677"/>
                                      <a:gd name="connsiteY3" fmla="*/ 673472 h 684991"/>
                                      <a:gd name="connsiteX4" fmla="*/ 143552 w 143677"/>
                                      <a:gd name="connsiteY4" fmla="*/ 621085 h 684991"/>
                                      <a:gd name="connsiteX5" fmla="*/ 25681 w 143677"/>
                                      <a:gd name="connsiteY5" fmla="*/ 525834 h 684991"/>
                                      <a:gd name="connsiteX0" fmla="*/ 20918 w 143677"/>
                                      <a:gd name="connsiteY0" fmla="*/ 0 h 653266"/>
                                      <a:gd name="connsiteX1" fmla="*/ 1868 w 143677"/>
                                      <a:gd name="connsiteY1" fmla="*/ 376237 h 653266"/>
                                      <a:gd name="connsiteX2" fmla="*/ 45922 w 143677"/>
                                      <a:gd name="connsiteY2" fmla="*/ 641747 h 653266"/>
                                      <a:gd name="connsiteX3" fmla="*/ 143552 w 143677"/>
                                      <a:gd name="connsiteY3" fmla="*/ 589360 h 653266"/>
                                      <a:gd name="connsiteX4" fmla="*/ 25681 w 143677"/>
                                      <a:gd name="connsiteY4" fmla="*/ 494109 h 653266"/>
                                      <a:gd name="connsiteX0" fmla="*/ 12536 w 151235"/>
                                      <a:gd name="connsiteY0" fmla="*/ 0 h 630080"/>
                                      <a:gd name="connsiteX1" fmla="*/ 9426 w 151235"/>
                                      <a:gd name="connsiteY1" fmla="*/ 353051 h 630080"/>
                                      <a:gd name="connsiteX2" fmla="*/ 53480 w 151235"/>
                                      <a:gd name="connsiteY2" fmla="*/ 618561 h 630080"/>
                                      <a:gd name="connsiteX3" fmla="*/ 151110 w 151235"/>
                                      <a:gd name="connsiteY3" fmla="*/ 566174 h 630080"/>
                                      <a:gd name="connsiteX4" fmla="*/ 33239 w 151235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6867 w 144863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144863" h="630080">
                                        <a:moveTo>
                                          <a:pt x="6164" y="0"/>
                                        </a:moveTo>
                                        <a:cubicBezTo>
                                          <a:pt x="2450" y="70478"/>
                                          <a:pt x="-3770" y="249958"/>
                                          <a:pt x="3054" y="353051"/>
                                        </a:cubicBezTo>
                                        <a:cubicBezTo>
                                          <a:pt x="9878" y="456144"/>
                                          <a:pt x="11588" y="580660"/>
                                          <a:pt x="47108" y="618561"/>
                                        </a:cubicBezTo>
                                        <a:cubicBezTo>
                                          <a:pt x="82628" y="656462"/>
                                          <a:pt x="148111" y="590780"/>
                                          <a:pt x="144738" y="566174"/>
                                        </a:cubicBezTo>
                                        <a:cubicBezTo>
                                          <a:pt x="141365" y="541568"/>
                                          <a:pt x="72097" y="509675"/>
                                          <a:pt x="27894" y="48427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7" name="Freeform 4416">
                                    <a:extLst>
                                      <a:ext uri="{FF2B5EF4-FFF2-40B4-BE49-F238E27FC236}">
                                        <a16:creationId xmlns:a16="http://schemas.microsoft.com/office/drawing/2014/main" id="{0F052096-7703-CB43-B370-8734CB4CFA1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103953">
                                    <a:off x="11072246" y="2226846"/>
                                    <a:ext cx="137510" cy="175488"/>
                                  </a:xfrm>
                                  <a:custGeom>
                                    <a:avLst/>
                                    <a:gdLst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1018 w 63692"/>
                                      <a:gd name="connsiteY0" fmla="*/ 84001 h 84656"/>
                                      <a:gd name="connsiteX1" fmla="*/ 29083 w 63692"/>
                                      <a:gd name="connsiteY1" fmla="*/ 1167 h 84656"/>
                                      <a:gd name="connsiteX2" fmla="*/ 63101 w 63692"/>
                                      <a:gd name="connsiteY2" fmla="*/ 37907 h 84656"/>
                                      <a:gd name="connsiteX3" fmla="*/ 1018 w 63692"/>
                                      <a:gd name="connsiteY3" fmla="*/ 84001 h 84656"/>
                                      <a:gd name="connsiteX0" fmla="*/ 1018 w 63692"/>
                                      <a:gd name="connsiteY0" fmla="*/ 84001 h 87103"/>
                                      <a:gd name="connsiteX1" fmla="*/ 29083 w 63692"/>
                                      <a:gd name="connsiteY1" fmla="*/ 1167 h 87103"/>
                                      <a:gd name="connsiteX2" fmla="*/ 63101 w 63692"/>
                                      <a:gd name="connsiteY2" fmla="*/ 37907 h 87103"/>
                                      <a:gd name="connsiteX3" fmla="*/ 1018 w 63692"/>
                                      <a:gd name="connsiteY3" fmla="*/ 84001 h 87103"/>
                                      <a:gd name="connsiteX0" fmla="*/ 191 w 62865"/>
                                      <a:gd name="connsiteY0" fmla="*/ 84001 h 87103"/>
                                      <a:gd name="connsiteX1" fmla="*/ 28256 w 62865"/>
                                      <a:gd name="connsiteY1" fmla="*/ 1167 h 87103"/>
                                      <a:gd name="connsiteX2" fmla="*/ 62274 w 62865"/>
                                      <a:gd name="connsiteY2" fmla="*/ 37907 h 87103"/>
                                      <a:gd name="connsiteX3" fmla="*/ 191 w 62865"/>
                                      <a:gd name="connsiteY3" fmla="*/ 84001 h 87103"/>
                                      <a:gd name="connsiteX0" fmla="*/ 100 w 78885"/>
                                      <a:gd name="connsiteY0" fmla="*/ 84001 h 87103"/>
                                      <a:gd name="connsiteX1" fmla="*/ 43643 w 78885"/>
                                      <a:gd name="connsiteY1" fmla="*/ 1167 h 87103"/>
                                      <a:gd name="connsiteX2" fmla="*/ 77661 w 78885"/>
                                      <a:gd name="connsiteY2" fmla="*/ 37907 h 87103"/>
                                      <a:gd name="connsiteX3" fmla="*/ 100 w 78885"/>
                                      <a:gd name="connsiteY3" fmla="*/ 84001 h 87103"/>
                                      <a:gd name="connsiteX0" fmla="*/ 100 w 78885"/>
                                      <a:gd name="connsiteY0" fmla="*/ 84001 h 84001"/>
                                      <a:gd name="connsiteX1" fmla="*/ 43643 w 78885"/>
                                      <a:gd name="connsiteY1" fmla="*/ 1167 h 84001"/>
                                      <a:gd name="connsiteX2" fmla="*/ 77661 w 78885"/>
                                      <a:gd name="connsiteY2" fmla="*/ 37907 h 84001"/>
                                      <a:gd name="connsiteX3" fmla="*/ 100 w 78885"/>
                                      <a:gd name="connsiteY3" fmla="*/ 84001 h 84001"/>
                                      <a:gd name="connsiteX0" fmla="*/ 100 w 79220"/>
                                      <a:gd name="connsiteY0" fmla="*/ 84321 h 84321"/>
                                      <a:gd name="connsiteX1" fmla="*/ 43643 w 79220"/>
                                      <a:gd name="connsiteY1" fmla="*/ 1487 h 84321"/>
                                      <a:gd name="connsiteX2" fmla="*/ 77661 w 79220"/>
                                      <a:gd name="connsiteY2" fmla="*/ 38227 h 84321"/>
                                      <a:gd name="connsiteX3" fmla="*/ 100 w 79220"/>
                                      <a:gd name="connsiteY3" fmla="*/ 84321 h 84321"/>
                                      <a:gd name="connsiteX0" fmla="*/ 100 w 79386"/>
                                      <a:gd name="connsiteY0" fmla="*/ 82834 h 82834"/>
                                      <a:gd name="connsiteX1" fmla="*/ 43643 w 79386"/>
                                      <a:gd name="connsiteY1" fmla="*/ 0 h 82834"/>
                                      <a:gd name="connsiteX2" fmla="*/ 77661 w 79386"/>
                                      <a:gd name="connsiteY2" fmla="*/ 36740 h 82834"/>
                                      <a:gd name="connsiteX3" fmla="*/ 100 w 79386"/>
                                      <a:gd name="connsiteY3" fmla="*/ 82834 h 82834"/>
                                      <a:gd name="connsiteX0" fmla="*/ 113 w 79399"/>
                                      <a:gd name="connsiteY0" fmla="*/ 82844 h 82844"/>
                                      <a:gd name="connsiteX1" fmla="*/ 43656 w 79399"/>
                                      <a:gd name="connsiteY1" fmla="*/ 10 h 82844"/>
                                      <a:gd name="connsiteX2" fmla="*/ 77674 w 79399"/>
                                      <a:gd name="connsiteY2" fmla="*/ 36750 h 82844"/>
                                      <a:gd name="connsiteX3" fmla="*/ 113 w 79399"/>
                                      <a:gd name="connsiteY3" fmla="*/ 82844 h 82844"/>
                                      <a:gd name="connsiteX0" fmla="*/ 0 w 79286"/>
                                      <a:gd name="connsiteY0" fmla="*/ 82844 h 82844"/>
                                      <a:gd name="connsiteX1" fmla="*/ 43543 w 79286"/>
                                      <a:gd name="connsiteY1" fmla="*/ 10 h 82844"/>
                                      <a:gd name="connsiteX2" fmla="*/ 77561 w 79286"/>
                                      <a:gd name="connsiteY2" fmla="*/ 36750 h 82844"/>
                                      <a:gd name="connsiteX3" fmla="*/ 0 w 79286"/>
                                      <a:gd name="connsiteY3" fmla="*/ 82844 h 82844"/>
                                      <a:gd name="connsiteX0" fmla="*/ 0 w 79286"/>
                                      <a:gd name="connsiteY0" fmla="*/ 84693 h 84693"/>
                                      <a:gd name="connsiteX1" fmla="*/ 43543 w 79286"/>
                                      <a:gd name="connsiteY1" fmla="*/ 1859 h 84693"/>
                                      <a:gd name="connsiteX2" fmla="*/ 77561 w 79286"/>
                                      <a:gd name="connsiteY2" fmla="*/ 38599 h 84693"/>
                                      <a:gd name="connsiteX3" fmla="*/ 0 w 79286"/>
                                      <a:gd name="connsiteY3" fmla="*/ 84693 h 84693"/>
                                      <a:gd name="connsiteX0" fmla="*/ 0 w 65897"/>
                                      <a:gd name="connsiteY0" fmla="*/ 84643 h 84643"/>
                                      <a:gd name="connsiteX1" fmla="*/ 43543 w 65897"/>
                                      <a:gd name="connsiteY1" fmla="*/ 1809 h 84643"/>
                                      <a:gd name="connsiteX2" fmla="*/ 62799 w 65897"/>
                                      <a:gd name="connsiteY2" fmla="*/ 39449 h 84643"/>
                                      <a:gd name="connsiteX3" fmla="*/ 0 w 65897"/>
                                      <a:gd name="connsiteY3" fmla="*/ 84643 h 846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5897" h="84643">
                                        <a:moveTo>
                                          <a:pt x="0" y="84643"/>
                                        </a:moveTo>
                                        <a:cubicBezTo>
                                          <a:pt x="2665" y="49945"/>
                                          <a:pt x="25457" y="10484"/>
                                          <a:pt x="43543" y="1809"/>
                                        </a:cubicBezTo>
                                        <a:cubicBezTo>
                                          <a:pt x="61629" y="-6866"/>
                                          <a:pt x="71247" y="17309"/>
                                          <a:pt x="62799" y="39449"/>
                                        </a:cubicBezTo>
                                        <a:cubicBezTo>
                                          <a:pt x="54351" y="61589"/>
                                          <a:pt x="35436" y="84813"/>
                                          <a:pt x="0" y="8464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8" name="Freeform 4417">
                                    <a:extLst>
                                      <a:ext uri="{FF2B5EF4-FFF2-40B4-BE49-F238E27FC236}">
                                        <a16:creationId xmlns:a16="http://schemas.microsoft.com/office/drawing/2014/main" id="{86C2BA74-25FD-A84D-9B55-4D710589F09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10833835" y="2883970"/>
                                    <a:ext cx="315681" cy="310600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  <a:gd name="connsiteX0" fmla="*/ 0 w 192610"/>
                                      <a:gd name="connsiteY0" fmla="*/ 47878 h 183717"/>
                                      <a:gd name="connsiteX1" fmla="*/ 136651 w 192610"/>
                                      <a:gd name="connsiteY1" fmla="*/ 7505 h 183717"/>
                                      <a:gd name="connsiteX2" fmla="*/ 192610 w 192610"/>
                                      <a:gd name="connsiteY2" fmla="*/ 183717 h 183717"/>
                                      <a:gd name="connsiteX0" fmla="*/ 0 w 192610"/>
                                      <a:gd name="connsiteY0" fmla="*/ 48638 h 184477"/>
                                      <a:gd name="connsiteX1" fmla="*/ 136651 w 192610"/>
                                      <a:gd name="connsiteY1" fmla="*/ 8265 h 184477"/>
                                      <a:gd name="connsiteX2" fmla="*/ 192610 w 192610"/>
                                      <a:gd name="connsiteY2" fmla="*/ 184477 h 184477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92610" h="184477">
                                        <a:moveTo>
                                          <a:pt x="0" y="48638"/>
                                        </a:moveTo>
                                        <a:cubicBezTo>
                                          <a:pt x="42196" y="28642"/>
                                          <a:pt x="112243" y="-19119"/>
                                          <a:pt x="136651" y="8265"/>
                                        </a:cubicBezTo>
                                        <a:cubicBezTo>
                                          <a:pt x="161059" y="35649"/>
                                          <a:pt x="188442" y="83670"/>
                                          <a:pt x="192610" y="18447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9" name="Freeform 4418">
                                    <a:extLst>
                                      <a:ext uri="{FF2B5EF4-FFF2-40B4-BE49-F238E27FC236}">
                                        <a16:creationId xmlns:a16="http://schemas.microsoft.com/office/drawing/2014/main" id="{02FC99DB-3246-8A47-8467-ED599ED755A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57792" y="1733488"/>
                                    <a:ext cx="884951" cy="431028"/>
                                  </a:xfrm>
                                  <a:custGeom>
                                    <a:avLst/>
                                    <a:gdLst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457200" h="194072">
                                        <a:moveTo>
                                          <a:pt x="457200" y="194072"/>
                                        </a:moveTo>
                                        <a:cubicBezTo>
                                          <a:pt x="303609" y="140097"/>
                                          <a:pt x="152400" y="76597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408" name="TextBox 4407">
                                <a:extLst>
                                  <a:ext uri="{FF2B5EF4-FFF2-40B4-BE49-F238E27FC236}">
                                    <a16:creationId xmlns:a16="http://schemas.microsoft.com/office/drawing/2014/main" id="{EBC1789D-1812-8141-8C65-2C7D0B039AC9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12157738" y="18121344"/>
                                <a:ext cx="341628" cy="198516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T5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6" name="Group 3705">
                              <a:extLst>
                                <a:ext uri="{FF2B5EF4-FFF2-40B4-BE49-F238E27FC236}">
                                  <a16:creationId xmlns:a16="http://schemas.microsoft.com/office/drawing/2014/main" id="{4D76F61A-C64A-AD4C-802A-958D654B6DF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18574105"/>
                              <a:ext cx="1803402" cy="895605"/>
                              <a:chOff x="12157738" y="18574105"/>
                              <a:chExt cx="1803402" cy="895605"/>
                            </a:xfrm>
                          </p:grpSpPr>
                          <p:grpSp>
                            <p:nvGrpSpPr>
                              <p:cNvPr id="4371" name="Group 4370">
                                <a:extLst>
                                  <a:ext uri="{FF2B5EF4-FFF2-40B4-BE49-F238E27FC236}">
                                    <a16:creationId xmlns:a16="http://schemas.microsoft.com/office/drawing/2014/main" id="{71F88364-8708-6040-8082-2D7E795C75C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38" y="18574105"/>
                                <a:ext cx="1780846" cy="895605"/>
                                <a:chOff x="12157738" y="18574105"/>
                                <a:chExt cx="1780846" cy="895605"/>
                              </a:xfrm>
                            </p:grpSpPr>
                            <p:grpSp>
                              <p:nvGrpSpPr>
                                <p:cNvPr id="4381" name="Group 4380">
                                  <a:extLst>
                                    <a:ext uri="{FF2B5EF4-FFF2-40B4-BE49-F238E27FC236}">
                                      <a16:creationId xmlns:a16="http://schemas.microsoft.com/office/drawing/2014/main" id="{E4F2B1BF-B329-1442-8BBF-CC36721F3A6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431370" y="18574105"/>
                                  <a:ext cx="1507214" cy="895605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83" name="Group 4382">
                                    <a:extLst>
                                      <a:ext uri="{FF2B5EF4-FFF2-40B4-BE49-F238E27FC236}">
                                        <a16:creationId xmlns:a16="http://schemas.microsoft.com/office/drawing/2014/main" id="{8ADDD4DE-6CE8-5D46-ACF2-B6C2428DB76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97" name="Group 4396">
                                      <a:extLst>
                                        <a:ext uri="{FF2B5EF4-FFF2-40B4-BE49-F238E27FC236}">
                                          <a16:creationId xmlns:a16="http://schemas.microsoft.com/office/drawing/2014/main" id="{993541E5-046B-C341-A5BC-84C8EAF548B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403" name="Group 44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7E9927C-8EF1-8D48-BB42-93AF3FD5946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405" name="Freeform 440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0D3F39-9608-334E-A4BE-F8C255449A2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406" name="Freeform 440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22A6143-17D3-C44D-BD49-2FA387CB204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404" name="Freeform 44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B46B3C3-1A55-D94B-A0A5-F7F276AED7A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98" name="Group 4397">
                                      <a:extLst>
                                        <a:ext uri="{FF2B5EF4-FFF2-40B4-BE49-F238E27FC236}">
                                          <a16:creationId xmlns:a16="http://schemas.microsoft.com/office/drawing/2014/main" id="{6533C99F-0449-4748-9EA8-E06D663A60A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99" name="Group 439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92C87AF-7013-9843-BA31-23954D24611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401" name="Freeform 440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1F61AEC-5F80-314F-8ED2-FC8101AF6E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402" name="Freeform 440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DA7F948-8829-0D48-9C43-D575FCFC69B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400" name="Freeform 439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CB7121-E27B-0340-AD3B-FBAE757E9A5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84" name="Group 4383">
                                    <a:extLst>
                                      <a:ext uri="{FF2B5EF4-FFF2-40B4-BE49-F238E27FC236}">
                                        <a16:creationId xmlns:a16="http://schemas.microsoft.com/office/drawing/2014/main" id="{66D64F07-75A3-8246-B439-EF9D1045904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94" name="Freeform 4393">
                                      <a:extLst>
                                        <a:ext uri="{FF2B5EF4-FFF2-40B4-BE49-F238E27FC236}">
                                          <a16:creationId xmlns:a16="http://schemas.microsoft.com/office/drawing/2014/main" id="{63A38D18-50FA-2E4A-A2A4-3EDA97E2C6E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5" name="Freeform 4394">
                                      <a:extLst>
                                        <a:ext uri="{FF2B5EF4-FFF2-40B4-BE49-F238E27FC236}">
                                          <a16:creationId xmlns:a16="http://schemas.microsoft.com/office/drawing/2014/main" id="{5A915A1E-A4A3-BE4C-9735-4F448F5B080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6" name="Freeform 4395">
                                      <a:extLst>
                                        <a:ext uri="{FF2B5EF4-FFF2-40B4-BE49-F238E27FC236}">
                                          <a16:creationId xmlns:a16="http://schemas.microsoft.com/office/drawing/2014/main" id="{2FF52D9B-8F28-DA41-A583-5EC5A7DA937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85" name="Group 4384">
                                    <a:extLst>
                                      <a:ext uri="{FF2B5EF4-FFF2-40B4-BE49-F238E27FC236}">
                                        <a16:creationId xmlns:a16="http://schemas.microsoft.com/office/drawing/2014/main" id="{391518AA-97C8-0943-811E-99D9F5B582B6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86" name="Freeform 4385">
                                      <a:extLst>
                                        <a:ext uri="{FF2B5EF4-FFF2-40B4-BE49-F238E27FC236}">
                                          <a16:creationId xmlns:a16="http://schemas.microsoft.com/office/drawing/2014/main" id="{0F98F81A-8369-294E-8357-70A1B8E83F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7" name="Freeform 4386">
                                      <a:extLst>
                                        <a:ext uri="{FF2B5EF4-FFF2-40B4-BE49-F238E27FC236}">
                                          <a16:creationId xmlns:a16="http://schemas.microsoft.com/office/drawing/2014/main" id="{6073D278-67C0-E141-8FC5-8390755DA60E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8" name="Freeform 4387">
                                      <a:extLst>
                                        <a:ext uri="{FF2B5EF4-FFF2-40B4-BE49-F238E27FC236}">
                                          <a16:creationId xmlns:a16="http://schemas.microsoft.com/office/drawing/2014/main" id="{71AE8A86-5FC3-EB42-A03B-119BA0E3214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9" name="Freeform 4388">
                                      <a:extLst>
                                        <a:ext uri="{FF2B5EF4-FFF2-40B4-BE49-F238E27FC236}">
                                          <a16:creationId xmlns:a16="http://schemas.microsoft.com/office/drawing/2014/main" id="{416B4A70-4483-504E-B93C-9B2C11851C0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93197" y="1091339"/>
                                      <a:ext cx="288168" cy="1215178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0" name="Freeform 4389">
                                      <a:extLst>
                                        <a:ext uri="{FF2B5EF4-FFF2-40B4-BE49-F238E27FC236}">
                                          <a16:creationId xmlns:a16="http://schemas.microsoft.com/office/drawing/2014/main" id="{F25125FD-2943-9D42-883D-599AF9AA7DF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1" name="Freeform 4390">
                                      <a:extLst>
                                        <a:ext uri="{FF2B5EF4-FFF2-40B4-BE49-F238E27FC236}">
                                          <a16:creationId xmlns:a16="http://schemas.microsoft.com/office/drawing/2014/main" id="{BC087678-D1A8-C243-98B3-8A81F8FAEA9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2" name="Freeform 4391">
                                      <a:extLst>
                                        <a:ext uri="{FF2B5EF4-FFF2-40B4-BE49-F238E27FC236}">
                                          <a16:creationId xmlns:a16="http://schemas.microsoft.com/office/drawing/2014/main" id="{DF4AA66B-B7D6-2A4D-911F-D1328B023B0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3" name="Freeform 4392">
                                      <a:extLst>
                                        <a:ext uri="{FF2B5EF4-FFF2-40B4-BE49-F238E27FC236}">
                                          <a16:creationId xmlns:a16="http://schemas.microsoft.com/office/drawing/2014/main" id="{1A6497F3-8135-A64C-9257-C7DF9B86384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382" name="TextBox 4381">
                                  <a:extLst>
                                    <a:ext uri="{FF2B5EF4-FFF2-40B4-BE49-F238E27FC236}">
                                      <a16:creationId xmlns:a16="http://schemas.microsoft.com/office/drawing/2014/main" id="{D094527A-7339-724B-9652-C9B0826B1890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2157738" y="18762970"/>
                                  <a:ext cx="341628" cy="198516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T6</a:t>
                                  </a:r>
                                </a:p>
                              </p:txBody>
                            </p:sp>
                          </p:grpSp>
                          <p:sp>
                            <p:nvSpPr>
                              <p:cNvPr id="4372" name="Rectangle 51">
                                <a:extLst>
                                  <a:ext uri="{FF2B5EF4-FFF2-40B4-BE49-F238E27FC236}">
                                    <a16:creationId xmlns:a16="http://schemas.microsoft.com/office/drawing/2014/main" id="{AF1A903A-9FED-8046-8A52-4D97185600D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44314" y="19169690"/>
                                <a:ext cx="165743" cy="194029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373" name="Freeform 4372">
                                <a:extLst>
                                  <a:ext uri="{FF2B5EF4-FFF2-40B4-BE49-F238E27FC236}">
                                    <a16:creationId xmlns:a16="http://schemas.microsoft.com/office/drawing/2014/main" id="{482728AC-8FFF-6344-BEBC-445CEE0EDE9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604639" y="18605406"/>
                                <a:ext cx="193510" cy="628388"/>
                              </a:xfrm>
                              <a:custGeom>
                                <a:avLst/>
                                <a:gdLst>
                                  <a:gd name="connsiteX0" fmla="*/ 107342 w 501915"/>
                                  <a:gd name="connsiteY0" fmla="*/ 496957 h 1008034"/>
                                  <a:gd name="connsiteX1" fmla="*/ 500932 w 501915"/>
                                  <a:gd name="connsiteY1" fmla="*/ 759350 h 1008034"/>
                                  <a:gd name="connsiteX2" fmla="*/ 212697 w 501915"/>
                                  <a:gd name="connsiteY2" fmla="*/ 974035 h 1008034"/>
                                  <a:gd name="connsiteX3" fmla="*/ 0 w 501915"/>
                                  <a:gd name="connsiteY3" fmla="*/ 0 h 1008034"/>
                                  <a:gd name="connsiteX0" fmla="*/ 107342 w 500987"/>
                                  <a:gd name="connsiteY0" fmla="*/ 496957 h 945040"/>
                                  <a:gd name="connsiteX1" fmla="*/ 500932 w 500987"/>
                                  <a:gd name="connsiteY1" fmla="*/ 759350 h 945040"/>
                                  <a:gd name="connsiteX2" fmla="*/ 83488 w 500987"/>
                                  <a:gd name="connsiteY2" fmla="*/ 904462 h 945040"/>
                                  <a:gd name="connsiteX3" fmla="*/ 0 w 500987"/>
                                  <a:gd name="connsiteY3" fmla="*/ 0 h 945040"/>
                                  <a:gd name="connsiteX0" fmla="*/ 107342 w 500987"/>
                                  <a:gd name="connsiteY0" fmla="*/ 496957 h 945040"/>
                                  <a:gd name="connsiteX1" fmla="*/ 500932 w 500987"/>
                                  <a:gd name="connsiteY1" fmla="*/ 759350 h 945040"/>
                                  <a:gd name="connsiteX2" fmla="*/ 83488 w 500987"/>
                                  <a:gd name="connsiteY2" fmla="*/ 904462 h 945040"/>
                                  <a:gd name="connsiteX3" fmla="*/ 0 w 500987"/>
                                  <a:gd name="connsiteY3" fmla="*/ 0 h 945040"/>
                                  <a:gd name="connsiteX0" fmla="*/ 107342 w 503362"/>
                                  <a:gd name="connsiteY0" fmla="*/ 496957 h 951550"/>
                                  <a:gd name="connsiteX1" fmla="*/ 500932 w 503362"/>
                                  <a:gd name="connsiteY1" fmla="*/ 759350 h 951550"/>
                                  <a:gd name="connsiteX2" fmla="*/ 83488 w 503362"/>
                                  <a:gd name="connsiteY2" fmla="*/ 904462 h 951550"/>
                                  <a:gd name="connsiteX3" fmla="*/ 0 w 503362"/>
                                  <a:gd name="connsiteY3" fmla="*/ 0 h 951550"/>
                                  <a:gd name="connsiteX0" fmla="*/ 107342 w 509765"/>
                                  <a:gd name="connsiteY0" fmla="*/ 496957 h 952796"/>
                                  <a:gd name="connsiteX1" fmla="*/ 500932 w 509765"/>
                                  <a:gd name="connsiteY1" fmla="*/ 759350 h 952796"/>
                                  <a:gd name="connsiteX2" fmla="*/ 83488 w 509765"/>
                                  <a:gd name="connsiteY2" fmla="*/ 904462 h 952796"/>
                                  <a:gd name="connsiteX3" fmla="*/ 0 w 509765"/>
                                  <a:gd name="connsiteY3" fmla="*/ 0 h 952796"/>
                                  <a:gd name="connsiteX0" fmla="*/ 107342 w 522430"/>
                                  <a:gd name="connsiteY0" fmla="*/ 496957 h 960986"/>
                                  <a:gd name="connsiteX1" fmla="*/ 500932 w 522430"/>
                                  <a:gd name="connsiteY1" fmla="*/ 759350 h 960986"/>
                                  <a:gd name="connsiteX2" fmla="*/ 83488 w 522430"/>
                                  <a:gd name="connsiteY2" fmla="*/ 904462 h 960986"/>
                                  <a:gd name="connsiteX3" fmla="*/ 0 w 522430"/>
                                  <a:gd name="connsiteY3" fmla="*/ 0 h 960986"/>
                                  <a:gd name="connsiteX0" fmla="*/ 107342 w 516645"/>
                                  <a:gd name="connsiteY0" fmla="*/ 496957 h 949487"/>
                                  <a:gd name="connsiteX1" fmla="*/ 500932 w 516645"/>
                                  <a:gd name="connsiteY1" fmla="*/ 759350 h 949487"/>
                                  <a:gd name="connsiteX2" fmla="*/ 83488 w 516645"/>
                                  <a:gd name="connsiteY2" fmla="*/ 904462 h 949487"/>
                                  <a:gd name="connsiteX3" fmla="*/ 0 w 516645"/>
                                  <a:gd name="connsiteY3" fmla="*/ 0 h 949487"/>
                                  <a:gd name="connsiteX0" fmla="*/ 121955 w 533590"/>
                                  <a:gd name="connsiteY0" fmla="*/ 496957 h 965617"/>
                                  <a:gd name="connsiteX1" fmla="*/ 515545 w 533590"/>
                                  <a:gd name="connsiteY1" fmla="*/ 759350 h 965617"/>
                                  <a:gd name="connsiteX2" fmla="*/ 98101 w 533590"/>
                                  <a:gd name="connsiteY2" fmla="*/ 904462 h 965617"/>
                                  <a:gd name="connsiteX3" fmla="*/ 14613 w 533590"/>
                                  <a:gd name="connsiteY3" fmla="*/ 0 h 965617"/>
                                  <a:gd name="connsiteX0" fmla="*/ 132460 w 545218"/>
                                  <a:gd name="connsiteY0" fmla="*/ 496957 h 989720"/>
                                  <a:gd name="connsiteX1" fmla="*/ 526050 w 545218"/>
                                  <a:gd name="connsiteY1" fmla="*/ 759350 h 989720"/>
                                  <a:gd name="connsiteX2" fmla="*/ 108606 w 545218"/>
                                  <a:gd name="connsiteY2" fmla="*/ 904462 h 989720"/>
                                  <a:gd name="connsiteX3" fmla="*/ 25118 w 545218"/>
                                  <a:gd name="connsiteY3" fmla="*/ 0 h 989720"/>
                                  <a:gd name="connsiteX0" fmla="*/ 121243 w 532802"/>
                                  <a:gd name="connsiteY0" fmla="*/ 496957 h 991452"/>
                                  <a:gd name="connsiteX1" fmla="*/ 514833 w 532802"/>
                                  <a:gd name="connsiteY1" fmla="*/ 759350 h 991452"/>
                                  <a:gd name="connsiteX2" fmla="*/ 97389 w 532802"/>
                                  <a:gd name="connsiteY2" fmla="*/ 904462 h 991452"/>
                                  <a:gd name="connsiteX3" fmla="*/ 13901 w 532802"/>
                                  <a:gd name="connsiteY3" fmla="*/ 0 h 991452"/>
                                  <a:gd name="connsiteX0" fmla="*/ 121243 w 539761"/>
                                  <a:gd name="connsiteY0" fmla="*/ 496957 h 994219"/>
                                  <a:gd name="connsiteX1" fmla="*/ 514833 w 539761"/>
                                  <a:gd name="connsiteY1" fmla="*/ 759350 h 994219"/>
                                  <a:gd name="connsiteX2" fmla="*/ 97389 w 539761"/>
                                  <a:gd name="connsiteY2" fmla="*/ 904462 h 994219"/>
                                  <a:gd name="connsiteX3" fmla="*/ 13901 w 539761"/>
                                  <a:gd name="connsiteY3" fmla="*/ 0 h 994219"/>
                                  <a:gd name="connsiteX0" fmla="*/ 125983 w 544501"/>
                                  <a:gd name="connsiteY0" fmla="*/ 496957 h 994219"/>
                                  <a:gd name="connsiteX1" fmla="*/ 519573 w 544501"/>
                                  <a:gd name="connsiteY1" fmla="*/ 759350 h 994219"/>
                                  <a:gd name="connsiteX2" fmla="*/ 102129 w 544501"/>
                                  <a:gd name="connsiteY2" fmla="*/ 904462 h 994219"/>
                                  <a:gd name="connsiteX3" fmla="*/ 18641 w 544501"/>
                                  <a:gd name="connsiteY3" fmla="*/ 0 h 994219"/>
                                  <a:gd name="connsiteX0" fmla="*/ 116314 w 533395"/>
                                  <a:gd name="connsiteY0" fmla="*/ 496957 h 992476"/>
                                  <a:gd name="connsiteX1" fmla="*/ 509904 w 533395"/>
                                  <a:gd name="connsiteY1" fmla="*/ 759350 h 992476"/>
                                  <a:gd name="connsiteX2" fmla="*/ 92460 w 533395"/>
                                  <a:gd name="connsiteY2" fmla="*/ 904462 h 992476"/>
                                  <a:gd name="connsiteX3" fmla="*/ 8972 w 533395"/>
                                  <a:gd name="connsiteY3" fmla="*/ 0 h 992476"/>
                                  <a:gd name="connsiteX0" fmla="*/ 110333 w 539433"/>
                                  <a:gd name="connsiteY0" fmla="*/ 496957 h 947670"/>
                                  <a:gd name="connsiteX1" fmla="*/ 517838 w 539433"/>
                                  <a:gd name="connsiteY1" fmla="*/ 741459 h 947670"/>
                                  <a:gd name="connsiteX2" fmla="*/ 86479 w 539433"/>
                                  <a:gd name="connsiteY2" fmla="*/ 904462 h 947670"/>
                                  <a:gd name="connsiteX3" fmla="*/ 2991 w 539433"/>
                                  <a:gd name="connsiteY3" fmla="*/ 0 h 947670"/>
                                  <a:gd name="connsiteX0" fmla="*/ 110333 w 539433"/>
                                  <a:gd name="connsiteY0" fmla="*/ 496957 h 947670"/>
                                  <a:gd name="connsiteX1" fmla="*/ 517838 w 539433"/>
                                  <a:gd name="connsiteY1" fmla="*/ 741459 h 947670"/>
                                  <a:gd name="connsiteX2" fmla="*/ 86479 w 539433"/>
                                  <a:gd name="connsiteY2" fmla="*/ 904462 h 947670"/>
                                  <a:gd name="connsiteX3" fmla="*/ 2991 w 539433"/>
                                  <a:gd name="connsiteY3" fmla="*/ 0 h 947670"/>
                                  <a:gd name="connsiteX0" fmla="*/ 112917 w 542702"/>
                                  <a:gd name="connsiteY0" fmla="*/ 496957 h 973986"/>
                                  <a:gd name="connsiteX1" fmla="*/ 520422 w 542702"/>
                                  <a:gd name="connsiteY1" fmla="*/ 741459 h 973986"/>
                                  <a:gd name="connsiteX2" fmla="*/ 89063 w 542702"/>
                                  <a:gd name="connsiteY2" fmla="*/ 904462 h 973986"/>
                                  <a:gd name="connsiteX3" fmla="*/ 5575 w 542702"/>
                                  <a:gd name="connsiteY3" fmla="*/ 0 h 973986"/>
                                  <a:gd name="connsiteX0" fmla="*/ 112917 w 538498"/>
                                  <a:gd name="connsiteY0" fmla="*/ 496957 h 973986"/>
                                  <a:gd name="connsiteX1" fmla="*/ 520422 w 538498"/>
                                  <a:gd name="connsiteY1" fmla="*/ 741459 h 973986"/>
                                  <a:gd name="connsiteX2" fmla="*/ 89063 w 538498"/>
                                  <a:gd name="connsiteY2" fmla="*/ 904462 h 973986"/>
                                  <a:gd name="connsiteX3" fmla="*/ 5575 w 538498"/>
                                  <a:gd name="connsiteY3" fmla="*/ 0 h 973986"/>
                                  <a:gd name="connsiteX0" fmla="*/ 110052 w 517326"/>
                                  <a:gd name="connsiteY0" fmla="*/ 496957 h 953697"/>
                                  <a:gd name="connsiteX1" fmla="*/ 499325 w 517326"/>
                                  <a:gd name="connsiteY1" fmla="*/ 766703 h 953697"/>
                                  <a:gd name="connsiteX2" fmla="*/ 86198 w 517326"/>
                                  <a:gd name="connsiteY2" fmla="*/ 904462 h 953697"/>
                                  <a:gd name="connsiteX3" fmla="*/ 2710 w 517326"/>
                                  <a:gd name="connsiteY3" fmla="*/ 0 h 953697"/>
                                  <a:gd name="connsiteX0" fmla="*/ 110052 w 512063"/>
                                  <a:gd name="connsiteY0" fmla="*/ 496957 h 962433"/>
                                  <a:gd name="connsiteX1" fmla="*/ 499325 w 512063"/>
                                  <a:gd name="connsiteY1" fmla="*/ 766703 h 962433"/>
                                  <a:gd name="connsiteX2" fmla="*/ 86198 w 512063"/>
                                  <a:gd name="connsiteY2" fmla="*/ 904462 h 962433"/>
                                  <a:gd name="connsiteX3" fmla="*/ 2710 w 512063"/>
                                  <a:gd name="connsiteY3" fmla="*/ 0 h 962433"/>
                                  <a:gd name="connsiteX0" fmla="*/ 110052 w 513069"/>
                                  <a:gd name="connsiteY0" fmla="*/ 496957 h 957304"/>
                                  <a:gd name="connsiteX1" fmla="*/ 499325 w 513069"/>
                                  <a:gd name="connsiteY1" fmla="*/ 766703 h 957304"/>
                                  <a:gd name="connsiteX2" fmla="*/ 86198 w 513069"/>
                                  <a:gd name="connsiteY2" fmla="*/ 904462 h 957304"/>
                                  <a:gd name="connsiteX3" fmla="*/ 2710 w 513069"/>
                                  <a:gd name="connsiteY3" fmla="*/ 0 h 957304"/>
                                  <a:gd name="connsiteX0" fmla="*/ 108748 w 498021"/>
                                  <a:gd name="connsiteY0" fmla="*/ 496957 h 995609"/>
                                  <a:gd name="connsiteX1" fmla="*/ 498021 w 498021"/>
                                  <a:gd name="connsiteY1" fmla="*/ 766703 h 995609"/>
                                  <a:gd name="connsiteX2" fmla="*/ 108735 w 498021"/>
                                  <a:gd name="connsiteY2" fmla="*/ 959158 h 995609"/>
                                  <a:gd name="connsiteX3" fmla="*/ 1406 w 498021"/>
                                  <a:gd name="connsiteY3" fmla="*/ 0 h 995609"/>
                                  <a:gd name="connsiteX0" fmla="*/ 108748 w 500536"/>
                                  <a:gd name="connsiteY0" fmla="*/ 496957 h 1001863"/>
                                  <a:gd name="connsiteX1" fmla="*/ 498021 w 500536"/>
                                  <a:gd name="connsiteY1" fmla="*/ 766703 h 1001863"/>
                                  <a:gd name="connsiteX2" fmla="*/ 108735 w 500536"/>
                                  <a:gd name="connsiteY2" fmla="*/ 959158 h 1001863"/>
                                  <a:gd name="connsiteX3" fmla="*/ 1406 w 500536"/>
                                  <a:gd name="connsiteY3" fmla="*/ 0 h 1001863"/>
                                  <a:gd name="connsiteX0" fmla="*/ 108748 w 504954"/>
                                  <a:gd name="connsiteY0" fmla="*/ 496957 h 1002585"/>
                                  <a:gd name="connsiteX1" fmla="*/ 498021 w 504954"/>
                                  <a:gd name="connsiteY1" fmla="*/ 766703 h 1002585"/>
                                  <a:gd name="connsiteX2" fmla="*/ 108735 w 504954"/>
                                  <a:gd name="connsiteY2" fmla="*/ 959158 h 1002585"/>
                                  <a:gd name="connsiteX3" fmla="*/ 1406 w 504954"/>
                                  <a:gd name="connsiteY3" fmla="*/ 0 h 1002585"/>
                                  <a:gd name="connsiteX0" fmla="*/ 108159 w 497508"/>
                                  <a:gd name="connsiteY0" fmla="*/ 496957 h 991781"/>
                                  <a:gd name="connsiteX1" fmla="*/ 497432 w 497508"/>
                                  <a:gd name="connsiteY1" fmla="*/ 766703 h 991781"/>
                                  <a:gd name="connsiteX2" fmla="*/ 140402 w 497508"/>
                                  <a:gd name="connsiteY2" fmla="*/ 954950 h 991781"/>
                                  <a:gd name="connsiteX3" fmla="*/ 817 w 497508"/>
                                  <a:gd name="connsiteY3" fmla="*/ 0 h 991781"/>
                                  <a:gd name="connsiteX0" fmla="*/ 108159 w 499959"/>
                                  <a:gd name="connsiteY0" fmla="*/ 496957 h 994442"/>
                                  <a:gd name="connsiteX1" fmla="*/ 497432 w 499959"/>
                                  <a:gd name="connsiteY1" fmla="*/ 766703 h 994442"/>
                                  <a:gd name="connsiteX2" fmla="*/ 140402 w 499959"/>
                                  <a:gd name="connsiteY2" fmla="*/ 954950 h 994442"/>
                                  <a:gd name="connsiteX3" fmla="*/ 817 w 499959"/>
                                  <a:gd name="connsiteY3" fmla="*/ 0 h 994442"/>
                                  <a:gd name="connsiteX0" fmla="*/ 108159 w 504901"/>
                                  <a:gd name="connsiteY0" fmla="*/ 496957 h 993976"/>
                                  <a:gd name="connsiteX1" fmla="*/ 497432 w 504901"/>
                                  <a:gd name="connsiteY1" fmla="*/ 766703 h 993976"/>
                                  <a:gd name="connsiteX2" fmla="*/ 140402 w 504901"/>
                                  <a:gd name="connsiteY2" fmla="*/ 954950 h 993976"/>
                                  <a:gd name="connsiteX3" fmla="*/ 817 w 504901"/>
                                  <a:gd name="connsiteY3" fmla="*/ 0 h 993976"/>
                                  <a:gd name="connsiteX0" fmla="*/ 108202 w 528414"/>
                                  <a:gd name="connsiteY0" fmla="*/ 496957 h 995034"/>
                                  <a:gd name="connsiteX1" fmla="*/ 521316 w 528414"/>
                                  <a:gd name="connsiteY1" fmla="*/ 772313 h 995034"/>
                                  <a:gd name="connsiteX2" fmla="*/ 140445 w 528414"/>
                                  <a:gd name="connsiteY2" fmla="*/ 954950 h 995034"/>
                                  <a:gd name="connsiteX3" fmla="*/ 860 w 528414"/>
                                  <a:gd name="connsiteY3" fmla="*/ 0 h 995034"/>
                                  <a:gd name="connsiteX0" fmla="*/ 108202 w 530787"/>
                                  <a:gd name="connsiteY0" fmla="*/ 496957 h 996175"/>
                                  <a:gd name="connsiteX1" fmla="*/ 521316 w 530787"/>
                                  <a:gd name="connsiteY1" fmla="*/ 772313 h 996175"/>
                                  <a:gd name="connsiteX2" fmla="*/ 140445 w 530787"/>
                                  <a:gd name="connsiteY2" fmla="*/ 954950 h 996175"/>
                                  <a:gd name="connsiteX3" fmla="*/ 860 w 530787"/>
                                  <a:gd name="connsiteY3" fmla="*/ 0 h 996175"/>
                                  <a:gd name="connsiteX0" fmla="*/ 201179 w 624115"/>
                                  <a:gd name="connsiteY0" fmla="*/ 1502797 h 2073095"/>
                                  <a:gd name="connsiteX1" fmla="*/ 614293 w 624115"/>
                                  <a:gd name="connsiteY1" fmla="*/ 1778153 h 2073095"/>
                                  <a:gd name="connsiteX2" fmla="*/ 233422 w 624115"/>
                                  <a:gd name="connsiteY2" fmla="*/ 1960790 h 2073095"/>
                                  <a:gd name="connsiteX3" fmla="*/ 409 w 624115"/>
                                  <a:gd name="connsiteY3" fmla="*/ 0 h 2073095"/>
                                  <a:gd name="connsiteX0" fmla="*/ 200770 w 623706"/>
                                  <a:gd name="connsiteY0" fmla="*/ 1502797 h 2073095"/>
                                  <a:gd name="connsiteX1" fmla="*/ 613884 w 623706"/>
                                  <a:gd name="connsiteY1" fmla="*/ 1778153 h 2073095"/>
                                  <a:gd name="connsiteX2" fmla="*/ 233013 w 623706"/>
                                  <a:gd name="connsiteY2" fmla="*/ 1960790 h 2073095"/>
                                  <a:gd name="connsiteX3" fmla="*/ 0 w 623706"/>
                                  <a:gd name="connsiteY3" fmla="*/ 0 h 2073095"/>
                                  <a:gd name="connsiteX0" fmla="*/ 194806 w 617719"/>
                                  <a:gd name="connsiteY0" fmla="*/ 1514724 h 2085883"/>
                                  <a:gd name="connsiteX1" fmla="*/ 607920 w 617719"/>
                                  <a:gd name="connsiteY1" fmla="*/ 1790080 h 2085883"/>
                                  <a:gd name="connsiteX2" fmla="*/ 227049 w 617719"/>
                                  <a:gd name="connsiteY2" fmla="*/ 1972717 h 2085883"/>
                                  <a:gd name="connsiteX3" fmla="*/ 0 w 617719"/>
                                  <a:gd name="connsiteY3" fmla="*/ 0 h 2085883"/>
                                  <a:gd name="connsiteX0" fmla="*/ 194806 w 617719"/>
                                  <a:gd name="connsiteY0" fmla="*/ 1514724 h 2085883"/>
                                  <a:gd name="connsiteX1" fmla="*/ 607920 w 617719"/>
                                  <a:gd name="connsiteY1" fmla="*/ 1790080 h 2085883"/>
                                  <a:gd name="connsiteX2" fmla="*/ 227049 w 617719"/>
                                  <a:gd name="connsiteY2" fmla="*/ 1972717 h 2085883"/>
                                  <a:gd name="connsiteX3" fmla="*/ 0 w 617719"/>
                                  <a:gd name="connsiteY3" fmla="*/ 0 h 2085883"/>
                                  <a:gd name="connsiteX0" fmla="*/ 194806 w 608454"/>
                                  <a:gd name="connsiteY0" fmla="*/ 1514724 h 2054025"/>
                                  <a:gd name="connsiteX1" fmla="*/ 607920 w 608454"/>
                                  <a:gd name="connsiteY1" fmla="*/ 1790080 h 2054025"/>
                                  <a:gd name="connsiteX2" fmla="*/ 113743 w 608454"/>
                                  <a:gd name="connsiteY2" fmla="*/ 1940912 h 2054025"/>
                                  <a:gd name="connsiteX3" fmla="*/ 0 w 608454"/>
                                  <a:gd name="connsiteY3" fmla="*/ 0 h 2054025"/>
                                  <a:gd name="connsiteX0" fmla="*/ 194806 w 608454"/>
                                  <a:gd name="connsiteY0" fmla="*/ 1514724 h 2017209"/>
                                  <a:gd name="connsiteX1" fmla="*/ 607920 w 608454"/>
                                  <a:gd name="connsiteY1" fmla="*/ 1790080 h 2017209"/>
                                  <a:gd name="connsiteX2" fmla="*/ 113743 w 608454"/>
                                  <a:gd name="connsiteY2" fmla="*/ 1940912 h 2017209"/>
                                  <a:gd name="connsiteX3" fmla="*/ 0 w 608454"/>
                                  <a:gd name="connsiteY3" fmla="*/ 0 h 2017209"/>
                                  <a:gd name="connsiteX0" fmla="*/ 194806 w 610246"/>
                                  <a:gd name="connsiteY0" fmla="*/ 1514724 h 2020897"/>
                                  <a:gd name="connsiteX1" fmla="*/ 607920 w 610246"/>
                                  <a:gd name="connsiteY1" fmla="*/ 1790080 h 2020897"/>
                                  <a:gd name="connsiteX2" fmla="*/ 113743 w 610246"/>
                                  <a:gd name="connsiteY2" fmla="*/ 1940912 h 2020897"/>
                                  <a:gd name="connsiteX3" fmla="*/ 0 w 610246"/>
                                  <a:gd name="connsiteY3" fmla="*/ 0 h 2020897"/>
                                  <a:gd name="connsiteX0" fmla="*/ 194806 w 615288"/>
                                  <a:gd name="connsiteY0" fmla="*/ 1514724 h 2023181"/>
                                  <a:gd name="connsiteX1" fmla="*/ 607920 w 615288"/>
                                  <a:gd name="connsiteY1" fmla="*/ 1790080 h 2023181"/>
                                  <a:gd name="connsiteX2" fmla="*/ 113743 w 615288"/>
                                  <a:gd name="connsiteY2" fmla="*/ 1940912 h 2023181"/>
                                  <a:gd name="connsiteX3" fmla="*/ 0 w 615288"/>
                                  <a:gd name="connsiteY3" fmla="*/ 0 h 2023181"/>
                                  <a:gd name="connsiteX0" fmla="*/ 194806 w 629624"/>
                                  <a:gd name="connsiteY0" fmla="*/ 1514724 h 2026269"/>
                                  <a:gd name="connsiteX1" fmla="*/ 607920 w 629624"/>
                                  <a:gd name="connsiteY1" fmla="*/ 1790080 h 2026269"/>
                                  <a:gd name="connsiteX2" fmla="*/ 113743 w 629624"/>
                                  <a:gd name="connsiteY2" fmla="*/ 1940912 h 2026269"/>
                                  <a:gd name="connsiteX3" fmla="*/ 0 w 629624"/>
                                  <a:gd name="connsiteY3" fmla="*/ 0 h 2026269"/>
                                  <a:gd name="connsiteX0" fmla="*/ 194806 w 623661"/>
                                  <a:gd name="connsiteY0" fmla="*/ 1514724 h 2025220"/>
                                  <a:gd name="connsiteX1" fmla="*/ 607920 w 623661"/>
                                  <a:gd name="connsiteY1" fmla="*/ 1790080 h 2025220"/>
                                  <a:gd name="connsiteX2" fmla="*/ 113743 w 623661"/>
                                  <a:gd name="connsiteY2" fmla="*/ 1940912 h 2025220"/>
                                  <a:gd name="connsiteX3" fmla="*/ 0 w 623661"/>
                                  <a:gd name="connsiteY3" fmla="*/ 0 h 2025220"/>
                                  <a:gd name="connsiteX0" fmla="*/ 194806 w 623661"/>
                                  <a:gd name="connsiteY0" fmla="*/ 1514724 h 2025220"/>
                                  <a:gd name="connsiteX1" fmla="*/ 607920 w 623661"/>
                                  <a:gd name="connsiteY1" fmla="*/ 1790080 h 2025220"/>
                                  <a:gd name="connsiteX2" fmla="*/ 113743 w 623661"/>
                                  <a:gd name="connsiteY2" fmla="*/ 1940912 h 2025220"/>
                                  <a:gd name="connsiteX3" fmla="*/ 0 w 623661"/>
                                  <a:gd name="connsiteY3" fmla="*/ 0 h 202522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623661" h="2025220">
                                    <a:moveTo>
                                      <a:pt x="194806" y="1514724"/>
                                    </a:moveTo>
                                    <a:cubicBezTo>
                                      <a:pt x="375808" y="1618786"/>
                                      <a:pt x="496197" y="1669353"/>
                                      <a:pt x="607920" y="1790080"/>
                                    </a:cubicBezTo>
                                    <a:cubicBezTo>
                                      <a:pt x="719643" y="1910807"/>
                                      <a:pt x="203136" y="2153783"/>
                                      <a:pt x="113743" y="1940912"/>
                                    </a:cubicBezTo>
                                    <a:cubicBezTo>
                                      <a:pt x="24350" y="1728041"/>
                                      <a:pt x="195800" y="443615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33CC"/>
                                </a:solidFill>
                                <a:headEnd type="none" w="med" len="med"/>
                                <a:tailEnd type="triangl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4374" name="Group 4373">
                                <a:extLst>
                                  <a:ext uri="{FF2B5EF4-FFF2-40B4-BE49-F238E27FC236}">
                                    <a16:creationId xmlns:a16="http://schemas.microsoft.com/office/drawing/2014/main" id="{F9A6A973-36C6-4649-A4CF-835535C5CDA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3037067" y="18845641"/>
                                <a:ext cx="924073" cy="546625"/>
                                <a:chOff x="8326282" y="3359616"/>
                                <a:chExt cx="2978181" cy="1761708"/>
                              </a:xfrm>
                            </p:grpSpPr>
                            <p:grpSp>
                              <p:nvGrpSpPr>
                                <p:cNvPr id="4375" name="Group 4374">
                                  <a:extLst>
                                    <a:ext uri="{FF2B5EF4-FFF2-40B4-BE49-F238E27FC236}">
                                      <a16:creationId xmlns:a16="http://schemas.microsoft.com/office/drawing/2014/main" id="{094A5EA2-769C-C04D-A4F8-275B1E8F5E1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326282" y="3359616"/>
                                  <a:ext cx="1808318" cy="679788"/>
                                  <a:chOff x="8326282" y="3359616"/>
                                  <a:chExt cx="1808318" cy="679788"/>
                                </a:xfrm>
                              </p:grpSpPr>
                              <p:sp>
                                <p:nvSpPr>
                                  <p:cNvPr id="4379" name="Freeform 4378">
                                    <a:extLst>
                                      <a:ext uri="{FF2B5EF4-FFF2-40B4-BE49-F238E27FC236}">
                                        <a16:creationId xmlns:a16="http://schemas.microsoft.com/office/drawing/2014/main" id="{EC8D1E92-30D0-D946-B216-826804532E2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8381999" y="3433765"/>
                                    <a:ext cx="1752601" cy="605639"/>
                                  </a:xfrm>
                                  <a:custGeom>
                                    <a:avLst/>
                                    <a:gdLst>
                                      <a:gd name="connsiteX0" fmla="*/ 0 w 1738313"/>
                                      <a:gd name="connsiteY0" fmla="*/ 0 h 624838"/>
                                      <a:gd name="connsiteX1" fmla="*/ 200025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4" fmla="*/ 1738313 w 1738313"/>
                                      <a:gd name="connsiteY4" fmla="*/ 557212 h 624838"/>
                                      <a:gd name="connsiteX0" fmla="*/ 0 w 1738313"/>
                                      <a:gd name="connsiteY0" fmla="*/ 0 h 624838"/>
                                      <a:gd name="connsiteX1" fmla="*/ 261938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4" fmla="*/ 1738313 w 1738313"/>
                                      <a:gd name="connsiteY4" fmla="*/ 557212 h 624838"/>
                                      <a:gd name="connsiteX0" fmla="*/ 0 w 1738313"/>
                                      <a:gd name="connsiteY0" fmla="*/ 0 h 662348"/>
                                      <a:gd name="connsiteX1" fmla="*/ 261938 w 1738313"/>
                                      <a:gd name="connsiteY1" fmla="*/ 495300 h 662348"/>
                                      <a:gd name="connsiteX2" fmla="*/ 933450 w 1738313"/>
                                      <a:gd name="connsiteY2" fmla="*/ 623887 h 662348"/>
                                      <a:gd name="connsiteX3" fmla="*/ 1738313 w 1738313"/>
                                      <a:gd name="connsiteY3" fmla="*/ 557212 h 662348"/>
                                      <a:gd name="connsiteX4" fmla="*/ 1738313 w 1738313"/>
                                      <a:gd name="connsiteY4" fmla="*/ 557212 h 662348"/>
                                      <a:gd name="connsiteX0" fmla="*/ 0 w 1738313"/>
                                      <a:gd name="connsiteY0" fmla="*/ 0 h 662348"/>
                                      <a:gd name="connsiteX1" fmla="*/ 261938 w 1738313"/>
                                      <a:gd name="connsiteY1" fmla="*/ 495300 h 662348"/>
                                      <a:gd name="connsiteX2" fmla="*/ 933450 w 1738313"/>
                                      <a:gd name="connsiteY2" fmla="*/ 623887 h 662348"/>
                                      <a:gd name="connsiteX3" fmla="*/ 1738313 w 1738313"/>
                                      <a:gd name="connsiteY3" fmla="*/ 557212 h 662348"/>
                                      <a:gd name="connsiteX0" fmla="*/ 0 w 1738313"/>
                                      <a:gd name="connsiteY0" fmla="*/ 0 h 624838"/>
                                      <a:gd name="connsiteX1" fmla="*/ 261938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0" fmla="*/ 0 w 1519238"/>
                                      <a:gd name="connsiteY0" fmla="*/ 0 h 625026"/>
                                      <a:gd name="connsiteX1" fmla="*/ 261938 w 1519238"/>
                                      <a:gd name="connsiteY1" fmla="*/ 495300 h 625026"/>
                                      <a:gd name="connsiteX2" fmla="*/ 933450 w 1519238"/>
                                      <a:gd name="connsiteY2" fmla="*/ 623887 h 625026"/>
                                      <a:gd name="connsiteX3" fmla="*/ 1519238 w 1519238"/>
                                      <a:gd name="connsiteY3" fmla="*/ 447674 h 625026"/>
                                      <a:gd name="connsiteX0" fmla="*/ 0 w 1562100"/>
                                      <a:gd name="connsiteY0" fmla="*/ 0 h 671511"/>
                                      <a:gd name="connsiteX1" fmla="*/ 261938 w 1562100"/>
                                      <a:gd name="connsiteY1" fmla="*/ 495300 h 671511"/>
                                      <a:gd name="connsiteX2" fmla="*/ 933450 w 1562100"/>
                                      <a:gd name="connsiteY2" fmla="*/ 623887 h 671511"/>
                                      <a:gd name="connsiteX3" fmla="*/ 1562100 w 1562100"/>
                                      <a:gd name="connsiteY3" fmla="*/ 671511 h 671511"/>
                                      <a:gd name="connsiteX0" fmla="*/ 0 w 1528763"/>
                                      <a:gd name="connsiteY0" fmla="*/ 0 h 624666"/>
                                      <a:gd name="connsiteX1" fmla="*/ 261938 w 1528763"/>
                                      <a:gd name="connsiteY1" fmla="*/ 495300 h 624666"/>
                                      <a:gd name="connsiteX2" fmla="*/ 933450 w 1528763"/>
                                      <a:gd name="connsiteY2" fmla="*/ 623887 h 624666"/>
                                      <a:gd name="connsiteX3" fmla="*/ 1528763 w 1528763"/>
                                      <a:gd name="connsiteY3" fmla="*/ 552449 h 624666"/>
                                      <a:gd name="connsiteX0" fmla="*/ 0 w 1119188"/>
                                      <a:gd name="connsiteY0" fmla="*/ 0 h 1871662"/>
                                      <a:gd name="connsiteX1" fmla="*/ 261938 w 1119188"/>
                                      <a:gd name="connsiteY1" fmla="*/ 495300 h 1871662"/>
                                      <a:gd name="connsiteX2" fmla="*/ 933450 w 1119188"/>
                                      <a:gd name="connsiteY2" fmla="*/ 623887 h 1871662"/>
                                      <a:gd name="connsiteX3" fmla="*/ 1119188 w 1119188"/>
                                      <a:gd name="connsiteY3" fmla="*/ 1871662 h 1871662"/>
                                      <a:gd name="connsiteX0" fmla="*/ 0 w 1144866"/>
                                      <a:gd name="connsiteY0" fmla="*/ 0 h 1871662"/>
                                      <a:gd name="connsiteX1" fmla="*/ 261938 w 1144866"/>
                                      <a:gd name="connsiteY1" fmla="*/ 495300 h 1871662"/>
                                      <a:gd name="connsiteX2" fmla="*/ 933450 w 1144866"/>
                                      <a:gd name="connsiteY2" fmla="*/ 623887 h 1871662"/>
                                      <a:gd name="connsiteX3" fmla="*/ 1119188 w 1144866"/>
                                      <a:gd name="connsiteY3" fmla="*/ 1871662 h 1871662"/>
                                      <a:gd name="connsiteX0" fmla="*/ 0 w 1126956"/>
                                      <a:gd name="connsiteY0" fmla="*/ 0 h 1871662"/>
                                      <a:gd name="connsiteX1" fmla="*/ 261938 w 1126956"/>
                                      <a:gd name="connsiteY1" fmla="*/ 495300 h 1871662"/>
                                      <a:gd name="connsiteX2" fmla="*/ 933450 w 1126956"/>
                                      <a:gd name="connsiteY2" fmla="*/ 623887 h 1871662"/>
                                      <a:gd name="connsiteX3" fmla="*/ 1119188 w 1126956"/>
                                      <a:gd name="connsiteY3" fmla="*/ 1871662 h 1871662"/>
                                      <a:gd name="connsiteX0" fmla="*/ 0 w 1725404"/>
                                      <a:gd name="connsiteY0" fmla="*/ 0 h 623974"/>
                                      <a:gd name="connsiteX1" fmla="*/ 261938 w 1725404"/>
                                      <a:gd name="connsiteY1" fmla="*/ 495300 h 623974"/>
                                      <a:gd name="connsiteX2" fmla="*/ 933450 w 1725404"/>
                                      <a:gd name="connsiteY2" fmla="*/ 623887 h 623974"/>
                                      <a:gd name="connsiteX3" fmla="*/ 1724026 w 1725404"/>
                                      <a:gd name="connsiteY3" fmla="*/ 538162 h 623974"/>
                                      <a:gd name="connsiteX0" fmla="*/ 0 w 1724026"/>
                                      <a:gd name="connsiteY0" fmla="*/ 0 h 624027"/>
                                      <a:gd name="connsiteX1" fmla="*/ 261938 w 1724026"/>
                                      <a:gd name="connsiteY1" fmla="*/ 495300 h 624027"/>
                                      <a:gd name="connsiteX2" fmla="*/ 933450 w 1724026"/>
                                      <a:gd name="connsiteY2" fmla="*/ 623887 h 624027"/>
                                      <a:gd name="connsiteX3" fmla="*/ 1724026 w 1724026"/>
                                      <a:gd name="connsiteY3" fmla="*/ 538162 h 624027"/>
                                      <a:gd name="connsiteX0" fmla="*/ 0 w 1724026"/>
                                      <a:gd name="connsiteY0" fmla="*/ 0 h 690525"/>
                                      <a:gd name="connsiteX1" fmla="*/ 261938 w 1724026"/>
                                      <a:gd name="connsiteY1" fmla="*/ 495300 h 690525"/>
                                      <a:gd name="connsiteX2" fmla="*/ 933450 w 1724026"/>
                                      <a:gd name="connsiteY2" fmla="*/ 623887 h 690525"/>
                                      <a:gd name="connsiteX3" fmla="*/ 1724026 w 1724026"/>
                                      <a:gd name="connsiteY3" fmla="*/ 538162 h 690525"/>
                                      <a:gd name="connsiteX0" fmla="*/ 0 w 1752601"/>
                                      <a:gd name="connsiteY0" fmla="*/ 0 h 624605"/>
                                      <a:gd name="connsiteX1" fmla="*/ 261938 w 1752601"/>
                                      <a:gd name="connsiteY1" fmla="*/ 495300 h 624605"/>
                                      <a:gd name="connsiteX2" fmla="*/ 933450 w 1752601"/>
                                      <a:gd name="connsiteY2" fmla="*/ 623887 h 624605"/>
                                      <a:gd name="connsiteX3" fmla="*/ 1752601 w 1752601"/>
                                      <a:gd name="connsiteY3" fmla="*/ 585787 h 624605"/>
                                      <a:gd name="connsiteX0" fmla="*/ 0 w 1752601"/>
                                      <a:gd name="connsiteY0" fmla="*/ 0 h 687064"/>
                                      <a:gd name="connsiteX1" fmla="*/ 261938 w 1752601"/>
                                      <a:gd name="connsiteY1" fmla="*/ 495300 h 687064"/>
                                      <a:gd name="connsiteX2" fmla="*/ 933450 w 1752601"/>
                                      <a:gd name="connsiteY2" fmla="*/ 623887 h 687064"/>
                                      <a:gd name="connsiteX3" fmla="*/ 1752601 w 1752601"/>
                                      <a:gd name="connsiteY3" fmla="*/ 585787 h 687064"/>
                                      <a:gd name="connsiteX0" fmla="*/ 0 w 1752601"/>
                                      <a:gd name="connsiteY0" fmla="*/ 0 h 680846"/>
                                      <a:gd name="connsiteX1" fmla="*/ 261938 w 1752601"/>
                                      <a:gd name="connsiteY1" fmla="*/ 495300 h 680846"/>
                                      <a:gd name="connsiteX2" fmla="*/ 933450 w 1752601"/>
                                      <a:gd name="connsiteY2" fmla="*/ 623887 h 680846"/>
                                      <a:gd name="connsiteX3" fmla="*/ 1752601 w 1752601"/>
                                      <a:gd name="connsiteY3" fmla="*/ 585787 h 680846"/>
                                      <a:gd name="connsiteX0" fmla="*/ 0 w 1752601"/>
                                      <a:gd name="connsiteY0" fmla="*/ 0 h 680846"/>
                                      <a:gd name="connsiteX1" fmla="*/ 261938 w 1752601"/>
                                      <a:gd name="connsiteY1" fmla="*/ 495300 h 680846"/>
                                      <a:gd name="connsiteX2" fmla="*/ 933450 w 1752601"/>
                                      <a:gd name="connsiteY2" fmla="*/ 623887 h 680846"/>
                                      <a:gd name="connsiteX3" fmla="*/ 1752601 w 1752601"/>
                                      <a:gd name="connsiteY3" fmla="*/ 585787 h 680846"/>
                                      <a:gd name="connsiteX0" fmla="*/ 0 w 1752601"/>
                                      <a:gd name="connsiteY0" fmla="*/ 0 h 683305"/>
                                      <a:gd name="connsiteX1" fmla="*/ 261938 w 1752601"/>
                                      <a:gd name="connsiteY1" fmla="*/ 495300 h 683305"/>
                                      <a:gd name="connsiteX2" fmla="*/ 933450 w 1752601"/>
                                      <a:gd name="connsiteY2" fmla="*/ 623887 h 683305"/>
                                      <a:gd name="connsiteX3" fmla="*/ 1752601 w 1752601"/>
                                      <a:gd name="connsiteY3" fmla="*/ 585787 h 683305"/>
                                      <a:gd name="connsiteX0" fmla="*/ 0 w 1752601"/>
                                      <a:gd name="connsiteY0" fmla="*/ 0 h 677082"/>
                                      <a:gd name="connsiteX1" fmla="*/ 261938 w 1752601"/>
                                      <a:gd name="connsiteY1" fmla="*/ 495300 h 677082"/>
                                      <a:gd name="connsiteX2" fmla="*/ 933450 w 1752601"/>
                                      <a:gd name="connsiteY2" fmla="*/ 623887 h 677082"/>
                                      <a:gd name="connsiteX3" fmla="*/ 1752601 w 1752601"/>
                                      <a:gd name="connsiteY3" fmla="*/ 585787 h 677082"/>
                                      <a:gd name="connsiteX0" fmla="*/ 0 w 1752601"/>
                                      <a:gd name="connsiteY0" fmla="*/ 0 h 623887"/>
                                      <a:gd name="connsiteX1" fmla="*/ 933450 w 1752601"/>
                                      <a:gd name="connsiteY1" fmla="*/ 623887 h 623887"/>
                                      <a:gd name="connsiteX2" fmla="*/ 1752601 w 1752601"/>
                                      <a:gd name="connsiteY2" fmla="*/ 585787 h 623887"/>
                                      <a:gd name="connsiteX0" fmla="*/ 0 w 1752601"/>
                                      <a:gd name="connsiteY0" fmla="*/ 0 h 645616"/>
                                      <a:gd name="connsiteX1" fmla="*/ 933450 w 1752601"/>
                                      <a:gd name="connsiteY1" fmla="*/ 623887 h 645616"/>
                                      <a:gd name="connsiteX2" fmla="*/ 1752601 w 1752601"/>
                                      <a:gd name="connsiteY2" fmla="*/ 585787 h 645616"/>
                                      <a:gd name="connsiteX0" fmla="*/ 0 w 1752601"/>
                                      <a:gd name="connsiteY0" fmla="*/ 0 h 660981"/>
                                      <a:gd name="connsiteX1" fmla="*/ 933450 w 1752601"/>
                                      <a:gd name="connsiteY1" fmla="*/ 623887 h 660981"/>
                                      <a:gd name="connsiteX2" fmla="*/ 1752601 w 1752601"/>
                                      <a:gd name="connsiteY2" fmla="*/ 585787 h 660981"/>
                                      <a:gd name="connsiteX0" fmla="*/ 0 w 1752601"/>
                                      <a:gd name="connsiteY0" fmla="*/ 0 h 715792"/>
                                      <a:gd name="connsiteX1" fmla="*/ 704850 w 1752601"/>
                                      <a:gd name="connsiteY1" fmla="*/ 681037 h 715792"/>
                                      <a:gd name="connsiteX2" fmla="*/ 1752601 w 1752601"/>
                                      <a:gd name="connsiteY2" fmla="*/ 585787 h 715792"/>
                                      <a:gd name="connsiteX0" fmla="*/ 0 w 1752601"/>
                                      <a:gd name="connsiteY0" fmla="*/ 0 h 687313"/>
                                      <a:gd name="connsiteX1" fmla="*/ 704850 w 1752601"/>
                                      <a:gd name="connsiteY1" fmla="*/ 681037 h 687313"/>
                                      <a:gd name="connsiteX2" fmla="*/ 1752601 w 1752601"/>
                                      <a:gd name="connsiteY2" fmla="*/ 585787 h 687313"/>
                                      <a:gd name="connsiteX0" fmla="*/ 0 w 1752601"/>
                                      <a:gd name="connsiteY0" fmla="*/ 0 h 710671"/>
                                      <a:gd name="connsiteX1" fmla="*/ 704850 w 1752601"/>
                                      <a:gd name="connsiteY1" fmla="*/ 681037 h 710671"/>
                                      <a:gd name="connsiteX2" fmla="*/ 1752601 w 1752601"/>
                                      <a:gd name="connsiteY2" fmla="*/ 585787 h 710671"/>
                                      <a:gd name="connsiteX0" fmla="*/ 0 w 1752601"/>
                                      <a:gd name="connsiteY0" fmla="*/ 0 h 617283"/>
                                      <a:gd name="connsiteX1" fmla="*/ 704850 w 1752601"/>
                                      <a:gd name="connsiteY1" fmla="*/ 604837 h 617283"/>
                                      <a:gd name="connsiteX2" fmla="*/ 1752601 w 1752601"/>
                                      <a:gd name="connsiteY2" fmla="*/ 509587 h 617283"/>
                                      <a:gd name="connsiteX0" fmla="*/ 0 w 1752601"/>
                                      <a:gd name="connsiteY0" fmla="*/ 0 h 617283"/>
                                      <a:gd name="connsiteX1" fmla="*/ 704850 w 1752601"/>
                                      <a:gd name="connsiteY1" fmla="*/ 604837 h 617283"/>
                                      <a:gd name="connsiteX2" fmla="*/ 1752601 w 1752601"/>
                                      <a:gd name="connsiteY2" fmla="*/ 509587 h 617283"/>
                                      <a:gd name="connsiteX0" fmla="*/ 0 w 1752601"/>
                                      <a:gd name="connsiteY0" fmla="*/ 0 h 623318"/>
                                      <a:gd name="connsiteX1" fmla="*/ 704850 w 1752601"/>
                                      <a:gd name="connsiteY1" fmla="*/ 604837 h 623318"/>
                                      <a:gd name="connsiteX2" fmla="*/ 1752601 w 1752601"/>
                                      <a:gd name="connsiteY2" fmla="*/ 509587 h 623318"/>
                                      <a:gd name="connsiteX0" fmla="*/ 0 w 1752601"/>
                                      <a:gd name="connsiteY0" fmla="*/ 0 h 609861"/>
                                      <a:gd name="connsiteX1" fmla="*/ 704850 w 1752601"/>
                                      <a:gd name="connsiteY1" fmla="*/ 604837 h 609861"/>
                                      <a:gd name="connsiteX2" fmla="*/ 1752601 w 1752601"/>
                                      <a:gd name="connsiteY2" fmla="*/ 509587 h 609861"/>
                                      <a:gd name="connsiteX0" fmla="*/ 0 w 1752601"/>
                                      <a:gd name="connsiteY0" fmla="*/ 0 h 626014"/>
                                      <a:gd name="connsiteX1" fmla="*/ 704850 w 1752601"/>
                                      <a:gd name="connsiteY1" fmla="*/ 604837 h 626014"/>
                                      <a:gd name="connsiteX2" fmla="*/ 1752601 w 1752601"/>
                                      <a:gd name="connsiteY2" fmla="*/ 509587 h 626014"/>
                                      <a:gd name="connsiteX0" fmla="*/ 0 w 1752601"/>
                                      <a:gd name="connsiteY0" fmla="*/ 0 h 626014"/>
                                      <a:gd name="connsiteX1" fmla="*/ 704850 w 1752601"/>
                                      <a:gd name="connsiteY1" fmla="*/ 604837 h 626014"/>
                                      <a:gd name="connsiteX2" fmla="*/ 1752601 w 1752601"/>
                                      <a:gd name="connsiteY2" fmla="*/ 509587 h 626014"/>
                                      <a:gd name="connsiteX0" fmla="*/ 0 w 1752601"/>
                                      <a:gd name="connsiteY0" fmla="*/ 0 h 622009"/>
                                      <a:gd name="connsiteX1" fmla="*/ 704850 w 1752601"/>
                                      <a:gd name="connsiteY1" fmla="*/ 604837 h 622009"/>
                                      <a:gd name="connsiteX2" fmla="*/ 1752601 w 1752601"/>
                                      <a:gd name="connsiteY2" fmla="*/ 509587 h 622009"/>
                                      <a:gd name="connsiteX0" fmla="*/ 0 w 1752601"/>
                                      <a:gd name="connsiteY0" fmla="*/ 0 h 623876"/>
                                      <a:gd name="connsiteX1" fmla="*/ 704850 w 1752601"/>
                                      <a:gd name="connsiteY1" fmla="*/ 604837 h 623876"/>
                                      <a:gd name="connsiteX2" fmla="*/ 1752601 w 1752601"/>
                                      <a:gd name="connsiteY2" fmla="*/ 509587 h 623876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10958"/>
                                      <a:gd name="connsiteX1" fmla="*/ 704850 w 1752601"/>
                                      <a:gd name="connsiteY1" fmla="*/ 604837 h 610958"/>
                                      <a:gd name="connsiteX2" fmla="*/ 1752601 w 1752601"/>
                                      <a:gd name="connsiteY2" fmla="*/ 509587 h 610958"/>
                                      <a:gd name="connsiteX0" fmla="*/ 0 w 1752601"/>
                                      <a:gd name="connsiteY0" fmla="*/ 0 h 614413"/>
                                      <a:gd name="connsiteX1" fmla="*/ 704850 w 1752601"/>
                                      <a:gd name="connsiteY1" fmla="*/ 604837 h 614413"/>
                                      <a:gd name="connsiteX2" fmla="*/ 1752601 w 1752601"/>
                                      <a:gd name="connsiteY2" fmla="*/ 509587 h 614413"/>
                                      <a:gd name="connsiteX0" fmla="*/ 0 w 1752601"/>
                                      <a:gd name="connsiteY0" fmla="*/ 0 h 605639"/>
                                      <a:gd name="connsiteX1" fmla="*/ 704850 w 1752601"/>
                                      <a:gd name="connsiteY1" fmla="*/ 604837 h 605639"/>
                                      <a:gd name="connsiteX2" fmla="*/ 1752601 w 1752601"/>
                                      <a:gd name="connsiteY2" fmla="*/ 509587 h 60563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752601" h="605639">
                                        <a:moveTo>
                                          <a:pt x="0" y="0"/>
                                        </a:moveTo>
                                        <a:cubicBezTo>
                                          <a:pt x="180223" y="573841"/>
                                          <a:pt x="503279" y="612670"/>
                                          <a:pt x="704850" y="604837"/>
                                        </a:cubicBezTo>
                                        <a:cubicBezTo>
                                          <a:pt x="906421" y="597004"/>
                                          <a:pt x="1218206" y="215511"/>
                                          <a:pt x="1752601" y="50958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380" name="Oval 4379">
                                    <a:extLst>
                                      <a:ext uri="{FF2B5EF4-FFF2-40B4-BE49-F238E27FC236}">
                                        <a16:creationId xmlns:a16="http://schemas.microsoft.com/office/drawing/2014/main" id="{5306E090-EAA4-4C48-8200-AC750C58DE42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8326282" y="3359616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376" name="Freeform 4375">
                                  <a:extLst>
                                    <a:ext uri="{FF2B5EF4-FFF2-40B4-BE49-F238E27FC236}">
                                      <a16:creationId xmlns:a16="http://schemas.microsoft.com/office/drawing/2014/main" id="{266A3C78-3421-4A4C-AC47-106B71DC2E5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263002" y="4056236"/>
                                  <a:ext cx="573466" cy="1065088"/>
                                </a:xfrm>
                                <a:custGeom>
                                  <a:avLst/>
                                  <a:gdLst>
                                    <a:gd name="connsiteX0" fmla="*/ 15903 w 504385"/>
                                    <a:gd name="connsiteY0" fmla="*/ 0 h 691764"/>
                                    <a:gd name="connsiteX1" fmla="*/ 469127 w 504385"/>
                                    <a:gd name="connsiteY1" fmla="*/ 230588 h 691764"/>
                                    <a:gd name="connsiteX2" fmla="*/ 421419 w 504385"/>
                                    <a:gd name="connsiteY2" fmla="*/ 554604 h 691764"/>
                                    <a:gd name="connsiteX3" fmla="*/ 0 w 504385"/>
                                    <a:gd name="connsiteY3" fmla="*/ 691764 h 691764"/>
                                    <a:gd name="connsiteX0" fmla="*/ 15903 w 504385"/>
                                    <a:gd name="connsiteY0" fmla="*/ 0 h 691764"/>
                                    <a:gd name="connsiteX1" fmla="*/ 469127 w 504385"/>
                                    <a:gd name="connsiteY1" fmla="*/ 230588 h 691764"/>
                                    <a:gd name="connsiteX2" fmla="*/ 421419 w 504385"/>
                                    <a:gd name="connsiteY2" fmla="*/ 554604 h 691764"/>
                                    <a:gd name="connsiteX3" fmla="*/ 0 w 504385"/>
                                    <a:gd name="connsiteY3" fmla="*/ 691764 h 691764"/>
                                    <a:gd name="connsiteX0" fmla="*/ 15903 w 505866"/>
                                    <a:gd name="connsiteY0" fmla="*/ 0 h 691764"/>
                                    <a:gd name="connsiteX1" fmla="*/ 471114 w 505866"/>
                                    <a:gd name="connsiteY1" fmla="*/ 260405 h 691764"/>
                                    <a:gd name="connsiteX2" fmla="*/ 421419 w 505866"/>
                                    <a:gd name="connsiteY2" fmla="*/ 554604 h 691764"/>
                                    <a:gd name="connsiteX3" fmla="*/ 0 w 505866"/>
                                    <a:gd name="connsiteY3" fmla="*/ 691764 h 691764"/>
                                    <a:gd name="connsiteX0" fmla="*/ 15903 w 517316"/>
                                    <a:gd name="connsiteY0" fmla="*/ 0 h 691764"/>
                                    <a:gd name="connsiteX1" fmla="*/ 471114 w 517316"/>
                                    <a:gd name="connsiteY1" fmla="*/ 260405 h 691764"/>
                                    <a:gd name="connsiteX2" fmla="*/ 421419 w 517316"/>
                                    <a:gd name="connsiteY2" fmla="*/ 554604 h 691764"/>
                                    <a:gd name="connsiteX3" fmla="*/ 0 w 517316"/>
                                    <a:gd name="connsiteY3" fmla="*/ 691764 h 691764"/>
                                    <a:gd name="connsiteX0" fmla="*/ 19879 w 505573"/>
                                    <a:gd name="connsiteY0" fmla="*/ 0 h 663934"/>
                                    <a:gd name="connsiteX1" fmla="*/ 471114 w 505573"/>
                                    <a:gd name="connsiteY1" fmla="*/ 232575 h 663934"/>
                                    <a:gd name="connsiteX2" fmla="*/ 421419 w 505573"/>
                                    <a:gd name="connsiteY2" fmla="*/ 526774 h 663934"/>
                                    <a:gd name="connsiteX3" fmla="*/ 0 w 505573"/>
                                    <a:gd name="connsiteY3" fmla="*/ 663934 h 663934"/>
                                    <a:gd name="connsiteX0" fmla="*/ 19879 w 504091"/>
                                    <a:gd name="connsiteY0" fmla="*/ 0 h 663934"/>
                                    <a:gd name="connsiteX1" fmla="*/ 469126 w 504091"/>
                                    <a:gd name="connsiteY1" fmla="*/ 262392 h 663934"/>
                                    <a:gd name="connsiteX2" fmla="*/ 421419 w 504091"/>
                                    <a:gd name="connsiteY2" fmla="*/ 526774 h 663934"/>
                                    <a:gd name="connsiteX3" fmla="*/ 0 w 504091"/>
                                    <a:gd name="connsiteY3" fmla="*/ 663934 h 663934"/>
                                    <a:gd name="connsiteX0" fmla="*/ 19879 w 518234"/>
                                    <a:gd name="connsiteY0" fmla="*/ 0 h 663934"/>
                                    <a:gd name="connsiteX1" fmla="*/ 469126 w 518234"/>
                                    <a:gd name="connsiteY1" fmla="*/ 262392 h 663934"/>
                                    <a:gd name="connsiteX2" fmla="*/ 421419 w 518234"/>
                                    <a:gd name="connsiteY2" fmla="*/ 526774 h 663934"/>
                                    <a:gd name="connsiteX3" fmla="*/ 0 w 518234"/>
                                    <a:gd name="connsiteY3" fmla="*/ 663934 h 663934"/>
                                    <a:gd name="connsiteX0" fmla="*/ 19879 w 530997"/>
                                    <a:gd name="connsiteY0" fmla="*/ 0 h 663934"/>
                                    <a:gd name="connsiteX1" fmla="*/ 469126 w 530997"/>
                                    <a:gd name="connsiteY1" fmla="*/ 262392 h 663934"/>
                                    <a:gd name="connsiteX2" fmla="*/ 421419 w 530997"/>
                                    <a:gd name="connsiteY2" fmla="*/ 526774 h 663934"/>
                                    <a:gd name="connsiteX3" fmla="*/ 0 w 530997"/>
                                    <a:gd name="connsiteY3" fmla="*/ 663934 h 663934"/>
                                    <a:gd name="connsiteX0" fmla="*/ 19879 w 538612"/>
                                    <a:gd name="connsiteY0" fmla="*/ 0 h 663934"/>
                                    <a:gd name="connsiteX1" fmla="*/ 469126 w 538612"/>
                                    <a:gd name="connsiteY1" fmla="*/ 262392 h 663934"/>
                                    <a:gd name="connsiteX2" fmla="*/ 421419 w 538612"/>
                                    <a:gd name="connsiteY2" fmla="*/ 526774 h 663934"/>
                                    <a:gd name="connsiteX3" fmla="*/ 0 w 538612"/>
                                    <a:gd name="connsiteY3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6515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6515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0552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0552 h 663934"/>
                                    <a:gd name="connsiteX4" fmla="*/ 0 w 508840"/>
                                    <a:gd name="connsiteY4" fmla="*/ 663934 h 663934"/>
                                    <a:gd name="connsiteX0" fmla="*/ 0 w 488961"/>
                                    <a:gd name="connsiteY0" fmla="*/ 0 h 1101256"/>
                                    <a:gd name="connsiteX1" fmla="*/ 449247 w 488961"/>
                                    <a:gd name="connsiteY1" fmla="*/ 262392 h 1101256"/>
                                    <a:gd name="connsiteX2" fmla="*/ 401540 w 488961"/>
                                    <a:gd name="connsiteY2" fmla="*/ 526774 h 1101256"/>
                                    <a:gd name="connsiteX3" fmla="*/ 84808 w 488961"/>
                                    <a:gd name="connsiteY3" fmla="*/ 640552 h 1101256"/>
                                    <a:gd name="connsiteX4" fmla="*/ 413467 w 488961"/>
                                    <a:gd name="connsiteY4" fmla="*/ 1101256 h 1101256"/>
                                    <a:gd name="connsiteX0" fmla="*/ 42421 w 536363"/>
                                    <a:gd name="connsiteY0" fmla="*/ 0 h 1101256"/>
                                    <a:gd name="connsiteX1" fmla="*/ 491668 w 536363"/>
                                    <a:gd name="connsiteY1" fmla="*/ 262392 h 1101256"/>
                                    <a:gd name="connsiteX2" fmla="*/ 443961 w 536363"/>
                                    <a:gd name="connsiteY2" fmla="*/ 526774 h 1101256"/>
                                    <a:gd name="connsiteX3" fmla="*/ 8 w 536363"/>
                                    <a:gd name="connsiteY3" fmla="*/ 718077 h 1101256"/>
                                    <a:gd name="connsiteX4" fmla="*/ 455888 w 536363"/>
                                    <a:gd name="connsiteY4" fmla="*/ 1101256 h 1101256"/>
                                    <a:gd name="connsiteX0" fmla="*/ 42421 w 527593"/>
                                    <a:gd name="connsiteY0" fmla="*/ 0 h 1101256"/>
                                    <a:gd name="connsiteX1" fmla="*/ 491668 w 527593"/>
                                    <a:gd name="connsiteY1" fmla="*/ 262392 h 1101256"/>
                                    <a:gd name="connsiteX2" fmla="*/ 443961 w 527593"/>
                                    <a:gd name="connsiteY2" fmla="*/ 526774 h 1101256"/>
                                    <a:gd name="connsiteX3" fmla="*/ 8 w 527593"/>
                                    <a:gd name="connsiteY3" fmla="*/ 718077 h 1101256"/>
                                    <a:gd name="connsiteX4" fmla="*/ 455888 w 527593"/>
                                    <a:gd name="connsiteY4" fmla="*/ 1101256 h 1101256"/>
                                    <a:gd name="connsiteX0" fmla="*/ 42421 w 528547"/>
                                    <a:gd name="connsiteY0" fmla="*/ 0 h 1101256"/>
                                    <a:gd name="connsiteX1" fmla="*/ 491668 w 528547"/>
                                    <a:gd name="connsiteY1" fmla="*/ 262392 h 1101256"/>
                                    <a:gd name="connsiteX2" fmla="*/ 443961 w 528547"/>
                                    <a:gd name="connsiteY2" fmla="*/ 526774 h 1101256"/>
                                    <a:gd name="connsiteX3" fmla="*/ 8 w 528547"/>
                                    <a:gd name="connsiteY3" fmla="*/ 718077 h 1101256"/>
                                    <a:gd name="connsiteX4" fmla="*/ 455888 w 528547"/>
                                    <a:gd name="connsiteY4" fmla="*/ 1101256 h 1101256"/>
                                    <a:gd name="connsiteX0" fmla="*/ 42421 w 533332"/>
                                    <a:gd name="connsiteY0" fmla="*/ 0 h 1101256"/>
                                    <a:gd name="connsiteX1" fmla="*/ 491668 w 533332"/>
                                    <a:gd name="connsiteY1" fmla="*/ 262392 h 1101256"/>
                                    <a:gd name="connsiteX2" fmla="*/ 443961 w 533332"/>
                                    <a:gd name="connsiteY2" fmla="*/ 526774 h 1101256"/>
                                    <a:gd name="connsiteX3" fmla="*/ 8 w 533332"/>
                                    <a:gd name="connsiteY3" fmla="*/ 718077 h 1101256"/>
                                    <a:gd name="connsiteX4" fmla="*/ 455888 w 533332"/>
                                    <a:gd name="connsiteY4" fmla="*/ 1101256 h 1101256"/>
                                    <a:gd name="connsiteX0" fmla="*/ 42993 w 533904"/>
                                    <a:gd name="connsiteY0" fmla="*/ 0 h 1101256"/>
                                    <a:gd name="connsiteX1" fmla="*/ 492240 w 533904"/>
                                    <a:gd name="connsiteY1" fmla="*/ 262392 h 1101256"/>
                                    <a:gd name="connsiteX2" fmla="*/ 444533 w 533904"/>
                                    <a:gd name="connsiteY2" fmla="*/ 526774 h 1101256"/>
                                    <a:gd name="connsiteX3" fmla="*/ 580 w 533904"/>
                                    <a:gd name="connsiteY3" fmla="*/ 718077 h 1101256"/>
                                    <a:gd name="connsiteX4" fmla="*/ 456460 w 533904"/>
                                    <a:gd name="connsiteY4" fmla="*/ 1101256 h 1101256"/>
                                    <a:gd name="connsiteX0" fmla="*/ 42432 w 533343"/>
                                    <a:gd name="connsiteY0" fmla="*/ 0 h 1101256"/>
                                    <a:gd name="connsiteX1" fmla="*/ 491679 w 533343"/>
                                    <a:gd name="connsiteY1" fmla="*/ 262392 h 1101256"/>
                                    <a:gd name="connsiteX2" fmla="*/ 443972 w 533343"/>
                                    <a:gd name="connsiteY2" fmla="*/ 526774 h 1101256"/>
                                    <a:gd name="connsiteX3" fmla="*/ 19 w 533343"/>
                                    <a:gd name="connsiteY3" fmla="*/ 718077 h 1101256"/>
                                    <a:gd name="connsiteX4" fmla="*/ 455899 w 533343"/>
                                    <a:gd name="connsiteY4" fmla="*/ 1101256 h 1101256"/>
                                    <a:gd name="connsiteX0" fmla="*/ 40617 w 530513"/>
                                    <a:gd name="connsiteY0" fmla="*/ 0 h 1101256"/>
                                    <a:gd name="connsiteX1" fmla="*/ 489864 w 530513"/>
                                    <a:gd name="connsiteY1" fmla="*/ 262392 h 1101256"/>
                                    <a:gd name="connsiteX2" fmla="*/ 442157 w 530513"/>
                                    <a:gd name="connsiteY2" fmla="*/ 526774 h 1101256"/>
                                    <a:gd name="connsiteX3" fmla="*/ 19 w 530513"/>
                                    <a:gd name="connsiteY3" fmla="*/ 739927 h 1101256"/>
                                    <a:gd name="connsiteX4" fmla="*/ 454084 w 530513"/>
                                    <a:gd name="connsiteY4" fmla="*/ 1101256 h 1101256"/>
                                    <a:gd name="connsiteX0" fmla="*/ 40617 w 540890"/>
                                    <a:gd name="connsiteY0" fmla="*/ 0 h 1101256"/>
                                    <a:gd name="connsiteX1" fmla="*/ 489864 w 540890"/>
                                    <a:gd name="connsiteY1" fmla="*/ 262392 h 1101256"/>
                                    <a:gd name="connsiteX2" fmla="*/ 442157 w 540890"/>
                                    <a:gd name="connsiteY2" fmla="*/ 526774 h 1101256"/>
                                    <a:gd name="connsiteX3" fmla="*/ 19 w 540890"/>
                                    <a:gd name="connsiteY3" fmla="*/ 739927 h 1101256"/>
                                    <a:gd name="connsiteX4" fmla="*/ 454084 w 540890"/>
                                    <a:gd name="connsiteY4" fmla="*/ 1101256 h 1101256"/>
                                    <a:gd name="connsiteX0" fmla="*/ 40617 w 541464"/>
                                    <a:gd name="connsiteY0" fmla="*/ 0 h 1101256"/>
                                    <a:gd name="connsiteX1" fmla="*/ 489864 w 541464"/>
                                    <a:gd name="connsiteY1" fmla="*/ 262392 h 1101256"/>
                                    <a:gd name="connsiteX2" fmla="*/ 442157 w 541464"/>
                                    <a:gd name="connsiteY2" fmla="*/ 526774 h 1101256"/>
                                    <a:gd name="connsiteX3" fmla="*/ 19 w 541464"/>
                                    <a:gd name="connsiteY3" fmla="*/ 739927 h 1101256"/>
                                    <a:gd name="connsiteX4" fmla="*/ 454084 w 541464"/>
                                    <a:gd name="connsiteY4" fmla="*/ 1101256 h 1101256"/>
                                    <a:gd name="connsiteX0" fmla="*/ 40617 w 528712"/>
                                    <a:gd name="connsiteY0" fmla="*/ 0 h 1101256"/>
                                    <a:gd name="connsiteX1" fmla="*/ 489864 w 528712"/>
                                    <a:gd name="connsiteY1" fmla="*/ 262392 h 1101256"/>
                                    <a:gd name="connsiteX2" fmla="*/ 442157 w 528712"/>
                                    <a:gd name="connsiteY2" fmla="*/ 526774 h 1101256"/>
                                    <a:gd name="connsiteX3" fmla="*/ 19 w 528712"/>
                                    <a:gd name="connsiteY3" fmla="*/ 739927 h 1101256"/>
                                    <a:gd name="connsiteX4" fmla="*/ 454084 w 528712"/>
                                    <a:gd name="connsiteY4" fmla="*/ 1101256 h 1101256"/>
                                    <a:gd name="connsiteX0" fmla="*/ 40617 w 522277"/>
                                    <a:gd name="connsiteY0" fmla="*/ 0 h 1101256"/>
                                    <a:gd name="connsiteX1" fmla="*/ 489864 w 522277"/>
                                    <a:gd name="connsiteY1" fmla="*/ 262392 h 1101256"/>
                                    <a:gd name="connsiteX2" fmla="*/ 442157 w 522277"/>
                                    <a:gd name="connsiteY2" fmla="*/ 526774 h 1101256"/>
                                    <a:gd name="connsiteX3" fmla="*/ 19 w 522277"/>
                                    <a:gd name="connsiteY3" fmla="*/ 739927 h 1101256"/>
                                    <a:gd name="connsiteX4" fmla="*/ 454084 w 522277"/>
                                    <a:gd name="connsiteY4" fmla="*/ 1101256 h 1101256"/>
                                    <a:gd name="connsiteX0" fmla="*/ 40617 w 524690"/>
                                    <a:gd name="connsiteY0" fmla="*/ 0 h 1101256"/>
                                    <a:gd name="connsiteX1" fmla="*/ 489864 w 524690"/>
                                    <a:gd name="connsiteY1" fmla="*/ 262392 h 1101256"/>
                                    <a:gd name="connsiteX2" fmla="*/ 442157 w 524690"/>
                                    <a:gd name="connsiteY2" fmla="*/ 526774 h 1101256"/>
                                    <a:gd name="connsiteX3" fmla="*/ 19 w 524690"/>
                                    <a:gd name="connsiteY3" fmla="*/ 739927 h 1101256"/>
                                    <a:gd name="connsiteX4" fmla="*/ 454084 w 524690"/>
                                    <a:gd name="connsiteY4" fmla="*/ 1101256 h 1101256"/>
                                    <a:gd name="connsiteX0" fmla="*/ 40617 w 524690"/>
                                    <a:gd name="connsiteY0" fmla="*/ 0 h 1101256"/>
                                    <a:gd name="connsiteX1" fmla="*/ 489864 w 524690"/>
                                    <a:gd name="connsiteY1" fmla="*/ 262392 h 1101256"/>
                                    <a:gd name="connsiteX2" fmla="*/ 442157 w 524690"/>
                                    <a:gd name="connsiteY2" fmla="*/ 526774 h 1101256"/>
                                    <a:gd name="connsiteX3" fmla="*/ 19 w 524690"/>
                                    <a:gd name="connsiteY3" fmla="*/ 739927 h 1101256"/>
                                    <a:gd name="connsiteX4" fmla="*/ 454084 w 524690"/>
                                    <a:gd name="connsiteY4" fmla="*/ 1101256 h 1101256"/>
                                    <a:gd name="connsiteX0" fmla="*/ 40754 w 524827"/>
                                    <a:gd name="connsiteY0" fmla="*/ 0 h 1008392"/>
                                    <a:gd name="connsiteX1" fmla="*/ 490001 w 524827"/>
                                    <a:gd name="connsiteY1" fmla="*/ 262392 h 1008392"/>
                                    <a:gd name="connsiteX2" fmla="*/ 442294 w 524827"/>
                                    <a:gd name="connsiteY2" fmla="*/ 526774 h 1008392"/>
                                    <a:gd name="connsiteX3" fmla="*/ 156 w 524827"/>
                                    <a:gd name="connsiteY3" fmla="*/ 739927 h 1008392"/>
                                    <a:gd name="connsiteX4" fmla="*/ 495964 w 524827"/>
                                    <a:gd name="connsiteY4" fmla="*/ 1008392 h 1008392"/>
                                    <a:gd name="connsiteX0" fmla="*/ 68218 w 550887"/>
                                    <a:gd name="connsiteY0" fmla="*/ 0 h 1008392"/>
                                    <a:gd name="connsiteX1" fmla="*/ 517465 w 550887"/>
                                    <a:gd name="connsiteY1" fmla="*/ 262392 h 1008392"/>
                                    <a:gd name="connsiteX2" fmla="*/ 469758 w 550887"/>
                                    <a:gd name="connsiteY2" fmla="*/ 526774 h 1008392"/>
                                    <a:gd name="connsiteX3" fmla="*/ 106608 w 550887"/>
                                    <a:gd name="connsiteY3" fmla="*/ 669087 h 1008392"/>
                                    <a:gd name="connsiteX4" fmla="*/ 27620 w 550887"/>
                                    <a:gd name="connsiteY4" fmla="*/ 739927 h 1008392"/>
                                    <a:gd name="connsiteX5" fmla="*/ 523428 w 550887"/>
                                    <a:gd name="connsiteY5" fmla="*/ 1008392 h 1008392"/>
                                    <a:gd name="connsiteX0" fmla="*/ 68218 w 550887"/>
                                    <a:gd name="connsiteY0" fmla="*/ 0 h 1008392"/>
                                    <a:gd name="connsiteX1" fmla="*/ 517465 w 550887"/>
                                    <a:gd name="connsiteY1" fmla="*/ 262392 h 1008392"/>
                                    <a:gd name="connsiteX2" fmla="*/ 469758 w 550887"/>
                                    <a:gd name="connsiteY2" fmla="*/ 526774 h 1008392"/>
                                    <a:gd name="connsiteX3" fmla="*/ 106608 w 550887"/>
                                    <a:gd name="connsiteY3" fmla="*/ 669087 h 1008392"/>
                                    <a:gd name="connsiteX4" fmla="*/ 27620 w 550887"/>
                                    <a:gd name="connsiteY4" fmla="*/ 739927 h 1008392"/>
                                    <a:gd name="connsiteX5" fmla="*/ 523428 w 550887"/>
                                    <a:gd name="connsiteY5" fmla="*/ 1008392 h 1008392"/>
                                    <a:gd name="connsiteX0" fmla="*/ 0 w 482669"/>
                                    <a:gd name="connsiteY0" fmla="*/ 0 h 1008392"/>
                                    <a:gd name="connsiteX1" fmla="*/ 449247 w 482669"/>
                                    <a:gd name="connsiteY1" fmla="*/ 262392 h 1008392"/>
                                    <a:gd name="connsiteX2" fmla="*/ 401540 w 482669"/>
                                    <a:gd name="connsiteY2" fmla="*/ 526774 h 1008392"/>
                                    <a:gd name="connsiteX3" fmla="*/ 38390 w 482669"/>
                                    <a:gd name="connsiteY3" fmla="*/ 669087 h 1008392"/>
                                    <a:gd name="connsiteX4" fmla="*/ 108228 w 482669"/>
                                    <a:gd name="connsiteY4" fmla="*/ 858282 h 1008392"/>
                                    <a:gd name="connsiteX5" fmla="*/ 455210 w 482669"/>
                                    <a:gd name="connsiteY5" fmla="*/ 1008392 h 1008392"/>
                                    <a:gd name="connsiteX0" fmla="*/ 0 w 482669"/>
                                    <a:gd name="connsiteY0" fmla="*/ 0 h 1008392"/>
                                    <a:gd name="connsiteX1" fmla="*/ 449247 w 482669"/>
                                    <a:gd name="connsiteY1" fmla="*/ 262392 h 1008392"/>
                                    <a:gd name="connsiteX2" fmla="*/ 401540 w 482669"/>
                                    <a:gd name="connsiteY2" fmla="*/ 526774 h 1008392"/>
                                    <a:gd name="connsiteX3" fmla="*/ 38390 w 482669"/>
                                    <a:gd name="connsiteY3" fmla="*/ 669087 h 1008392"/>
                                    <a:gd name="connsiteX4" fmla="*/ 108228 w 482669"/>
                                    <a:gd name="connsiteY4" fmla="*/ 858282 h 1008392"/>
                                    <a:gd name="connsiteX5" fmla="*/ 455210 w 482669"/>
                                    <a:gd name="connsiteY5" fmla="*/ 1008392 h 1008392"/>
                                    <a:gd name="connsiteX0" fmla="*/ 0 w 482669"/>
                                    <a:gd name="connsiteY0" fmla="*/ 0 h 1022959"/>
                                    <a:gd name="connsiteX1" fmla="*/ 449247 w 482669"/>
                                    <a:gd name="connsiteY1" fmla="*/ 262392 h 1022959"/>
                                    <a:gd name="connsiteX2" fmla="*/ 401540 w 482669"/>
                                    <a:gd name="connsiteY2" fmla="*/ 526774 h 1022959"/>
                                    <a:gd name="connsiteX3" fmla="*/ 38390 w 482669"/>
                                    <a:gd name="connsiteY3" fmla="*/ 669087 h 1022959"/>
                                    <a:gd name="connsiteX4" fmla="*/ 108228 w 482669"/>
                                    <a:gd name="connsiteY4" fmla="*/ 858282 h 1022959"/>
                                    <a:gd name="connsiteX5" fmla="*/ 442505 w 482669"/>
                                    <a:gd name="connsiteY5" fmla="*/ 1022959 h 1022959"/>
                                    <a:gd name="connsiteX0" fmla="*/ 0 w 482669"/>
                                    <a:gd name="connsiteY0" fmla="*/ 0 h 955588"/>
                                    <a:gd name="connsiteX1" fmla="*/ 449247 w 482669"/>
                                    <a:gd name="connsiteY1" fmla="*/ 262392 h 955588"/>
                                    <a:gd name="connsiteX2" fmla="*/ 401540 w 482669"/>
                                    <a:gd name="connsiteY2" fmla="*/ 526774 h 955588"/>
                                    <a:gd name="connsiteX3" fmla="*/ 38390 w 482669"/>
                                    <a:gd name="connsiteY3" fmla="*/ 669087 h 955588"/>
                                    <a:gd name="connsiteX4" fmla="*/ 108228 w 482669"/>
                                    <a:gd name="connsiteY4" fmla="*/ 858282 h 955588"/>
                                    <a:gd name="connsiteX5" fmla="*/ 340867 w 482669"/>
                                    <a:gd name="connsiteY5" fmla="*/ 955588 h 955588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2092"/>
                                    <a:gd name="connsiteX1" fmla="*/ 449247 w 482669"/>
                                    <a:gd name="connsiteY1" fmla="*/ 262392 h 1052092"/>
                                    <a:gd name="connsiteX2" fmla="*/ 401540 w 482669"/>
                                    <a:gd name="connsiteY2" fmla="*/ 526774 h 1052092"/>
                                    <a:gd name="connsiteX3" fmla="*/ 38390 w 482669"/>
                                    <a:gd name="connsiteY3" fmla="*/ 669087 h 1052092"/>
                                    <a:gd name="connsiteX4" fmla="*/ 108228 w 482669"/>
                                    <a:gd name="connsiteY4" fmla="*/ 858282 h 1052092"/>
                                    <a:gd name="connsiteX5" fmla="*/ 457024 w 482669"/>
                                    <a:gd name="connsiteY5" fmla="*/ 1052092 h 1052092"/>
                                    <a:gd name="connsiteX0" fmla="*/ 0 w 482669"/>
                                    <a:gd name="connsiteY0" fmla="*/ 0 h 1037525"/>
                                    <a:gd name="connsiteX1" fmla="*/ 449247 w 482669"/>
                                    <a:gd name="connsiteY1" fmla="*/ 262392 h 1037525"/>
                                    <a:gd name="connsiteX2" fmla="*/ 401540 w 482669"/>
                                    <a:gd name="connsiteY2" fmla="*/ 526774 h 1037525"/>
                                    <a:gd name="connsiteX3" fmla="*/ 38390 w 482669"/>
                                    <a:gd name="connsiteY3" fmla="*/ 669087 h 1037525"/>
                                    <a:gd name="connsiteX4" fmla="*/ 108228 w 482669"/>
                                    <a:gd name="connsiteY4" fmla="*/ 858282 h 1037525"/>
                                    <a:gd name="connsiteX5" fmla="*/ 471544 w 482669"/>
                                    <a:gd name="connsiteY5" fmla="*/ 1037525 h 1037525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95523 w 482669"/>
                                    <a:gd name="connsiteY4" fmla="*/ 863744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95523 w 482669"/>
                                    <a:gd name="connsiteY4" fmla="*/ 863744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95523 w 483524"/>
                                    <a:gd name="connsiteY4" fmla="*/ 863744 h 1044809"/>
                                    <a:gd name="connsiteX5" fmla="*/ 449764 w 483524"/>
                                    <a:gd name="connsiteY5" fmla="*/ 1044809 h 1044809"/>
                                    <a:gd name="connsiteX0" fmla="*/ 879 w 484403"/>
                                    <a:gd name="connsiteY0" fmla="*/ 0 h 1044809"/>
                                    <a:gd name="connsiteX1" fmla="*/ 450126 w 484403"/>
                                    <a:gd name="connsiteY1" fmla="*/ 262392 h 1044809"/>
                                    <a:gd name="connsiteX2" fmla="*/ 402419 w 484403"/>
                                    <a:gd name="connsiteY2" fmla="*/ 526774 h 1044809"/>
                                    <a:gd name="connsiteX3" fmla="*/ 39269 w 484403"/>
                                    <a:gd name="connsiteY3" fmla="*/ 690937 h 1044809"/>
                                    <a:gd name="connsiteX4" fmla="*/ 96402 w 484403"/>
                                    <a:gd name="connsiteY4" fmla="*/ 863744 h 1044809"/>
                                    <a:gd name="connsiteX5" fmla="*/ 450643 w 484403"/>
                                    <a:gd name="connsiteY5" fmla="*/ 1044809 h 1044809"/>
                                    <a:gd name="connsiteX0" fmla="*/ 879 w 484403"/>
                                    <a:gd name="connsiteY0" fmla="*/ 0 h 1044809"/>
                                    <a:gd name="connsiteX1" fmla="*/ 450126 w 484403"/>
                                    <a:gd name="connsiteY1" fmla="*/ 262392 h 1044809"/>
                                    <a:gd name="connsiteX2" fmla="*/ 402419 w 484403"/>
                                    <a:gd name="connsiteY2" fmla="*/ 526774 h 1044809"/>
                                    <a:gd name="connsiteX3" fmla="*/ 39269 w 484403"/>
                                    <a:gd name="connsiteY3" fmla="*/ 690937 h 1044809"/>
                                    <a:gd name="connsiteX4" fmla="*/ 96402 w 484403"/>
                                    <a:gd name="connsiteY4" fmla="*/ 863744 h 1044809"/>
                                    <a:gd name="connsiteX5" fmla="*/ 450643 w 484403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184455 w 483524"/>
                                    <a:gd name="connsiteY4" fmla="*/ 892877 h 1044809"/>
                                    <a:gd name="connsiteX5" fmla="*/ 449764 w 483524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184455 w 483524"/>
                                    <a:gd name="connsiteY4" fmla="*/ 892877 h 1044809"/>
                                    <a:gd name="connsiteX5" fmla="*/ 449764 w 483524"/>
                                    <a:gd name="connsiteY5" fmla="*/ 1044809 h 1044809"/>
                                    <a:gd name="connsiteX0" fmla="*/ 0 w 491830"/>
                                    <a:gd name="connsiteY0" fmla="*/ 0 h 1044809"/>
                                    <a:gd name="connsiteX1" fmla="*/ 449247 w 491830"/>
                                    <a:gd name="connsiteY1" fmla="*/ 262392 h 1044809"/>
                                    <a:gd name="connsiteX2" fmla="*/ 401540 w 491830"/>
                                    <a:gd name="connsiteY2" fmla="*/ 526774 h 1044809"/>
                                    <a:gd name="connsiteX3" fmla="*/ 38390 w 491830"/>
                                    <a:gd name="connsiteY3" fmla="*/ 690937 h 1044809"/>
                                    <a:gd name="connsiteX4" fmla="*/ 184455 w 491830"/>
                                    <a:gd name="connsiteY4" fmla="*/ 892877 h 1044809"/>
                                    <a:gd name="connsiteX5" fmla="*/ 449764 w 491830"/>
                                    <a:gd name="connsiteY5" fmla="*/ 1044809 h 1044809"/>
                                    <a:gd name="connsiteX0" fmla="*/ 0 w 482460"/>
                                    <a:gd name="connsiteY0" fmla="*/ 0 h 1044809"/>
                                    <a:gd name="connsiteX1" fmla="*/ 449247 w 482460"/>
                                    <a:gd name="connsiteY1" fmla="*/ 262392 h 1044809"/>
                                    <a:gd name="connsiteX2" fmla="*/ 401540 w 482460"/>
                                    <a:gd name="connsiteY2" fmla="*/ 526774 h 1044809"/>
                                    <a:gd name="connsiteX3" fmla="*/ 43835 w 482460"/>
                                    <a:gd name="connsiteY3" fmla="*/ 709146 h 1044809"/>
                                    <a:gd name="connsiteX4" fmla="*/ 184455 w 482460"/>
                                    <a:gd name="connsiteY4" fmla="*/ 892877 h 1044809"/>
                                    <a:gd name="connsiteX5" fmla="*/ 449764 w 482460"/>
                                    <a:gd name="connsiteY5" fmla="*/ 1044809 h 1044809"/>
                                    <a:gd name="connsiteX0" fmla="*/ 0 w 482460"/>
                                    <a:gd name="connsiteY0" fmla="*/ 0 h 1044809"/>
                                    <a:gd name="connsiteX1" fmla="*/ 449247 w 482460"/>
                                    <a:gd name="connsiteY1" fmla="*/ 262392 h 1044809"/>
                                    <a:gd name="connsiteX2" fmla="*/ 401540 w 482460"/>
                                    <a:gd name="connsiteY2" fmla="*/ 526774 h 1044809"/>
                                    <a:gd name="connsiteX3" fmla="*/ 43835 w 482460"/>
                                    <a:gd name="connsiteY3" fmla="*/ 727355 h 1044809"/>
                                    <a:gd name="connsiteX4" fmla="*/ 184455 w 482460"/>
                                    <a:gd name="connsiteY4" fmla="*/ 892877 h 1044809"/>
                                    <a:gd name="connsiteX5" fmla="*/ 449764 w 482460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43835 w 518732"/>
                                    <a:gd name="connsiteY3" fmla="*/ 727355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43835 w 518732"/>
                                    <a:gd name="connsiteY3" fmla="*/ 727355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78412 w 606219"/>
                                    <a:gd name="connsiteY0" fmla="*/ 0 h 1095792"/>
                                    <a:gd name="connsiteX1" fmla="*/ 527659 w 606219"/>
                                    <a:gd name="connsiteY1" fmla="*/ 262392 h 1095792"/>
                                    <a:gd name="connsiteX2" fmla="*/ 479952 w 606219"/>
                                    <a:gd name="connsiteY2" fmla="*/ 526774 h 1095792"/>
                                    <a:gd name="connsiteX3" fmla="*/ 7904 w 606219"/>
                                    <a:gd name="connsiteY3" fmla="*/ 696400 h 1095792"/>
                                    <a:gd name="connsiteX4" fmla="*/ 262867 w 606219"/>
                                    <a:gd name="connsiteY4" fmla="*/ 892877 h 1095792"/>
                                    <a:gd name="connsiteX5" fmla="*/ 606219 w 606219"/>
                                    <a:gd name="connsiteY5" fmla="*/ 1095792 h 1095792"/>
                                    <a:gd name="connsiteX0" fmla="*/ 73722 w 601529"/>
                                    <a:gd name="connsiteY0" fmla="*/ 0 h 1095792"/>
                                    <a:gd name="connsiteX1" fmla="*/ 522969 w 601529"/>
                                    <a:gd name="connsiteY1" fmla="*/ 262392 h 1095792"/>
                                    <a:gd name="connsiteX2" fmla="*/ 437149 w 601529"/>
                                    <a:gd name="connsiteY2" fmla="*/ 504924 h 1095792"/>
                                    <a:gd name="connsiteX3" fmla="*/ 3214 w 601529"/>
                                    <a:gd name="connsiteY3" fmla="*/ 696400 h 1095792"/>
                                    <a:gd name="connsiteX4" fmla="*/ 258177 w 601529"/>
                                    <a:gd name="connsiteY4" fmla="*/ 892877 h 1095792"/>
                                    <a:gd name="connsiteX5" fmla="*/ 601529 w 601529"/>
                                    <a:gd name="connsiteY5" fmla="*/ 1095792 h 1095792"/>
                                    <a:gd name="connsiteX0" fmla="*/ 73722 w 601529"/>
                                    <a:gd name="connsiteY0" fmla="*/ 0 h 1095792"/>
                                    <a:gd name="connsiteX1" fmla="*/ 495744 w 601529"/>
                                    <a:gd name="connsiteY1" fmla="*/ 309734 h 1095792"/>
                                    <a:gd name="connsiteX2" fmla="*/ 437149 w 601529"/>
                                    <a:gd name="connsiteY2" fmla="*/ 504924 h 1095792"/>
                                    <a:gd name="connsiteX3" fmla="*/ 3214 w 601529"/>
                                    <a:gd name="connsiteY3" fmla="*/ 696400 h 1095792"/>
                                    <a:gd name="connsiteX4" fmla="*/ 258177 w 601529"/>
                                    <a:gd name="connsiteY4" fmla="*/ 892877 h 1095792"/>
                                    <a:gd name="connsiteX5" fmla="*/ 601529 w 601529"/>
                                    <a:gd name="connsiteY5" fmla="*/ 1095792 h 1095792"/>
                                    <a:gd name="connsiteX0" fmla="*/ 82796 w 601529"/>
                                    <a:gd name="connsiteY0" fmla="*/ 0 h 1032063"/>
                                    <a:gd name="connsiteX1" fmla="*/ 495744 w 601529"/>
                                    <a:gd name="connsiteY1" fmla="*/ 246005 h 1032063"/>
                                    <a:gd name="connsiteX2" fmla="*/ 437149 w 601529"/>
                                    <a:gd name="connsiteY2" fmla="*/ 441195 h 1032063"/>
                                    <a:gd name="connsiteX3" fmla="*/ 3214 w 601529"/>
                                    <a:gd name="connsiteY3" fmla="*/ 632671 h 1032063"/>
                                    <a:gd name="connsiteX4" fmla="*/ 258177 w 601529"/>
                                    <a:gd name="connsiteY4" fmla="*/ 829148 h 1032063"/>
                                    <a:gd name="connsiteX5" fmla="*/ 601529 w 601529"/>
                                    <a:gd name="connsiteY5" fmla="*/ 1032063 h 1032063"/>
                                    <a:gd name="connsiteX0" fmla="*/ 82881 w 601614"/>
                                    <a:gd name="connsiteY0" fmla="*/ 0 h 1032063"/>
                                    <a:gd name="connsiteX1" fmla="*/ 495829 w 601614"/>
                                    <a:gd name="connsiteY1" fmla="*/ 246005 h 1032063"/>
                                    <a:gd name="connsiteX2" fmla="*/ 437234 w 601614"/>
                                    <a:gd name="connsiteY2" fmla="*/ 441195 h 1032063"/>
                                    <a:gd name="connsiteX3" fmla="*/ 3299 w 601614"/>
                                    <a:gd name="connsiteY3" fmla="*/ 632671 h 1032063"/>
                                    <a:gd name="connsiteX4" fmla="*/ 256448 w 601614"/>
                                    <a:gd name="connsiteY4" fmla="*/ 876489 h 1032063"/>
                                    <a:gd name="connsiteX5" fmla="*/ 601614 w 601614"/>
                                    <a:gd name="connsiteY5" fmla="*/ 1032063 h 1032063"/>
                                    <a:gd name="connsiteX0" fmla="*/ 82996 w 601729"/>
                                    <a:gd name="connsiteY0" fmla="*/ 0 h 1032063"/>
                                    <a:gd name="connsiteX1" fmla="*/ 495944 w 601729"/>
                                    <a:gd name="connsiteY1" fmla="*/ 246005 h 1032063"/>
                                    <a:gd name="connsiteX2" fmla="*/ 437349 w 601729"/>
                                    <a:gd name="connsiteY2" fmla="*/ 441195 h 1032063"/>
                                    <a:gd name="connsiteX3" fmla="*/ 3414 w 601729"/>
                                    <a:gd name="connsiteY3" fmla="*/ 632671 h 1032063"/>
                                    <a:gd name="connsiteX4" fmla="*/ 256563 w 601729"/>
                                    <a:gd name="connsiteY4" fmla="*/ 876489 h 1032063"/>
                                    <a:gd name="connsiteX5" fmla="*/ 601729 w 601729"/>
                                    <a:gd name="connsiteY5" fmla="*/ 1032063 h 1032063"/>
                                    <a:gd name="connsiteX0" fmla="*/ 82996 w 601729"/>
                                    <a:gd name="connsiteY0" fmla="*/ 0 h 1032063"/>
                                    <a:gd name="connsiteX1" fmla="*/ 495944 w 601729"/>
                                    <a:gd name="connsiteY1" fmla="*/ 246005 h 1032063"/>
                                    <a:gd name="connsiteX2" fmla="*/ 437349 w 601729"/>
                                    <a:gd name="connsiteY2" fmla="*/ 441195 h 1032063"/>
                                    <a:gd name="connsiteX3" fmla="*/ 3414 w 601729"/>
                                    <a:gd name="connsiteY3" fmla="*/ 632671 h 1032063"/>
                                    <a:gd name="connsiteX4" fmla="*/ 256563 w 601729"/>
                                    <a:gd name="connsiteY4" fmla="*/ 876489 h 1032063"/>
                                    <a:gd name="connsiteX5" fmla="*/ 601729 w 601729"/>
                                    <a:gd name="connsiteY5" fmla="*/ 1032063 h 1032063"/>
                                    <a:gd name="connsiteX0" fmla="*/ 82676 w 524939"/>
                                    <a:gd name="connsiteY0" fmla="*/ 0 h 981080"/>
                                    <a:gd name="connsiteX1" fmla="*/ 495624 w 524939"/>
                                    <a:gd name="connsiteY1" fmla="*/ 246005 h 981080"/>
                                    <a:gd name="connsiteX2" fmla="*/ 437029 w 524939"/>
                                    <a:gd name="connsiteY2" fmla="*/ 441195 h 981080"/>
                                    <a:gd name="connsiteX3" fmla="*/ 3094 w 524939"/>
                                    <a:gd name="connsiteY3" fmla="*/ 632671 h 981080"/>
                                    <a:gd name="connsiteX4" fmla="*/ 256243 w 524939"/>
                                    <a:gd name="connsiteY4" fmla="*/ 876489 h 981080"/>
                                    <a:gd name="connsiteX5" fmla="*/ 516106 w 524939"/>
                                    <a:gd name="connsiteY5" fmla="*/ 981080 h 981080"/>
                                    <a:gd name="connsiteX0" fmla="*/ 82624 w 524887"/>
                                    <a:gd name="connsiteY0" fmla="*/ 0 h 973796"/>
                                    <a:gd name="connsiteX1" fmla="*/ 495572 w 524887"/>
                                    <a:gd name="connsiteY1" fmla="*/ 246005 h 973796"/>
                                    <a:gd name="connsiteX2" fmla="*/ 436977 w 524887"/>
                                    <a:gd name="connsiteY2" fmla="*/ 441195 h 973796"/>
                                    <a:gd name="connsiteX3" fmla="*/ 3042 w 524887"/>
                                    <a:gd name="connsiteY3" fmla="*/ 632671 h 973796"/>
                                    <a:gd name="connsiteX4" fmla="*/ 256191 w 524887"/>
                                    <a:gd name="connsiteY4" fmla="*/ 876489 h 973796"/>
                                    <a:gd name="connsiteX5" fmla="*/ 492461 w 524887"/>
                                    <a:gd name="connsiteY5" fmla="*/ 973796 h 973796"/>
                                    <a:gd name="connsiteX0" fmla="*/ 82505 w 524768"/>
                                    <a:gd name="connsiteY0" fmla="*/ 0 h 937379"/>
                                    <a:gd name="connsiteX1" fmla="*/ 495453 w 524768"/>
                                    <a:gd name="connsiteY1" fmla="*/ 246005 h 937379"/>
                                    <a:gd name="connsiteX2" fmla="*/ 436858 w 524768"/>
                                    <a:gd name="connsiteY2" fmla="*/ 441195 h 937379"/>
                                    <a:gd name="connsiteX3" fmla="*/ 2923 w 524768"/>
                                    <a:gd name="connsiteY3" fmla="*/ 632671 h 937379"/>
                                    <a:gd name="connsiteX4" fmla="*/ 256072 w 524768"/>
                                    <a:gd name="connsiteY4" fmla="*/ 876489 h 937379"/>
                                    <a:gd name="connsiteX5" fmla="*/ 436078 w 524768"/>
                                    <a:gd name="connsiteY5" fmla="*/ 937379 h 937379"/>
                                    <a:gd name="connsiteX0" fmla="*/ 82631 w 524894"/>
                                    <a:gd name="connsiteY0" fmla="*/ 0 h 970153"/>
                                    <a:gd name="connsiteX1" fmla="*/ 495579 w 524894"/>
                                    <a:gd name="connsiteY1" fmla="*/ 246005 h 970153"/>
                                    <a:gd name="connsiteX2" fmla="*/ 436984 w 524894"/>
                                    <a:gd name="connsiteY2" fmla="*/ 441195 h 970153"/>
                                    <a:gd name="connsiteX3" fmla="*/ 3049 w 524894"/>
                                    <a:gd name="connsiteY3" fmla="*/ 632671 h 970153"/>
                                    <a:gd name="connsiteX4" fmla="*/ 256198 w 524894"/>
                                    <a:gd name="connsiteY4" fmla="*/ 876489 h 970153"/>
                                    <a:gd name="connsiteX5" fmla="*/ 496097 w 524894"/>
                                    <a:gd name="connsiteY5" fmla="*/ 970153 h 970153"/>
                                    <a:gd name="connsiteX0" fmla="*/ 82631 w 524894"/>
                                    <a:gd name="connsiteY0" fmla="*/ 0 h 970153"/>
                                    <a:gd name="connsiteX1" fmla="*/ 495579 w 524894"/>
                                    <a:gd name="connsiteY1" fmla="*/ 246005 h 970153"/>
                                    <a:gd name="connsiteX2" fmla="*/ 436984 w 524894"/>
                                    <a:gd name="connsiteY2" fmla="*/ 441195 h 970153"/>
                                    <a:gd name="connsiteX3" fmla="*/ 3049 w 524894"/>
                                    <a:gd name="connsiteY3" fmla="*/ 632671 h 970153"/>
                                    <a:gd name="connsiteX4" fmla="*/ 256198 w 524894"/>
                                    <a:gd name="connsiteY4" fmla="*/ 876489 h 970153"/>
                                    <a:gd name="connsiteX5" fmla="*/ 496097 w 524894"/>
                                    <a:gd name="connsiteY5" fmla="*/ 970153 h 970153"/>
                                    <a:gd name="connsiteX0" fmla="*/ 79780 w 522043"/>
                                    <a:gd name="connsiteY0" fmla="*/ 0 h 970153"/>
                                    <a:gd name="connsiteX1" fmla="*/ 492728 w 522043"/>
                                    <a:gd name="connsiteY1" fmla="*/ 246005 h 970153"/>
                                    <a:gd name="connsiteX2" fmla="*/ 434133 w 522043"/>
                                    <a:gd name="connsiteY2" fmla="*/ 441195 h 970153"/>
                                    <a:gd name="connsiteX3" fmla="*/ 198 w 522043"/>
                                    <a:gd name="connsiteY3" fmla="*/ 632671 h 970153"/>
                                    <a:gd name="connsiteX4" fmla="*/ 493246 w 522043"/>
                                    <a:gd name="connsiteY4" fmla="*/ 970153 h 970153"/>
                                    <a:gd name="connsiteX0" fmla="*/ 85222 w 527695"/>
                                    <a:gd name="connsiteY0" fmla="*/ 0 h 970153"/>
                                    <a:gd name="connsiteX1" fmla="*/ 498170 w 527695"/>
                                    <a:gd name="connsiteY1" fmla="*/ 246005 h 970153"/>
                                    <a:gd name="connsiteX2" fmla="*/ 439575 w 527695"/>
                                    <a:gd name="connsiteY2" fmla="*/ 441195 h 970153"/>
                                    <a:gd name="connsiteX3" fmla="*/ 195 w 527695"/>
                                    <a:gd name="connsiteY3" fmla="*/ 650879 h 970153"/>
                                    <a:gd name="connsiteX4" fmla="*/ 498688 w 527695"/>
                                    <a:gd name="connsiteY4" fmla="*/ 970153 h 970153"/>
                                    <a:gd name="connsiteX0" fmla="*/ 85222 w 527695"/>
                                    <a:gd name="connsiteY0" fmla="*/ 0 h 970153"/>
                                    <a:gd name="connsiteX1" fmla="*/ 498170 w 527695"/>
                                    <a:gd name="connsiteY1" fmla="*/ 246005 h 970153"/>
                                    <a:gd name="connsiteX2" fmla="*/ 439575 w 527695"/>
                                    <a:gd name="connsiteY2" fmla="*/ 441195 h 970153"/>
                                    <a:gd name="connsiteX3" fmla="*/ 195 w 527695"/>
                                    <a:gd name="connsiteY3" fmla="*/ 650879 h 970153"/>
                                    <a:gd name="connsiteX4" fmla="*/ 498688 w 527695"/>
                                    <a:gd name="connsiteY4" fmla="*/ 970153 h 970153"/>
                                    <a:gd name="connsiteX0" fmla="*/ 85158 w 527631"/>
                                    <a:gd name="connsiteY0" fmla="*/ 0 h 970153"/>
                                    <a:gd name="connsiteX1" fmla="*/ 498106 w 527631"/>
                                    <a:gd name="connsiteY1" fmla="*/ 246005 h 970153"/>
                                    <a:gd name="connsiteX2" fmla="*/ 439511 w 527631"/>
                                    <a:gd name="connsiteY2" fmla="*/ 441195 h 970153"/>
                                    <a:gd name="connsiteX3" fmla="*/ 131 w 527631"/>
                                    <a:gd name="connsiteY3" fmla="*/ 650879 h 970153"/>
                                    <a:gd name="connsiteX4" fmla="*/ 498624 w 527631"/>
                                    <a:gd name="connsiteY4" fmla="*/ 970153 h 970153"/>
                                    <a:gd name="connsiteX0" fmla="*/ 81529 w 523862"/>
                                    <a:gd name="connsiteY0" fmla="*/ 0 h 970153"/>
                                    <a:gd name="connsiteX1" fmla="*/ 494477 w 523862"/>
                                    <a:gd name="connsiteY1" fmla="*/ 246005 h 970153"/>
                                    <a:gd name="connsiteX2" fmla="*/ 435882 w 523862"/>
                                    <a:gd name="connsiteY2" fmla="*/ 441195 h 970153"/>
                                    <a:gd name="connsiteX3" fmla="*/ 132 w 523862"/>
                                    <a:gd name="connsiteY3" fmla="*/ 672729 h 970153"/>
                                    <a:gd name="connsiteX4" fmla="*/ 494995 w 523862"/>
                                    <a:gd name="connsiteY4" fmla="*/ 970153 h 970153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523593" h="975616">
                                      <a:moveTo>
                                        <a:pt x="85159" y="0"/>
                                      </a:moveTo>
                                      <a:cubicBezTo>
                                        <a:pt x="290683" y="107014"/>
                                        <a:pt x="436023" y="177025"/>
                                        <a:pt x="494477" y="251468"/>
                                      </a:cubicBezTo>
                                      <a:cubicBezTo>
                                        <a:pt x="552931" y="325911"/>
                                        <a:pt x="518273" y="375537"/>
                                        <a:pt x="435882" y="446658"/>
                                      </a:cubicBezTo>
                                      <a:cubicBezTo>
                                        <a:pt x="353491" y="517779"/>
                                        <a:pt x="-7905" y="562720"/>
                                        <a:pt x="132" y="678192"/>
                                      </a:cubicBezTo>
                                      <a:cubicBezTo>
                                        <a:pt x="8169" y="793664"/>
                                        <a:pt x="305159" y="912591"/>
                                        <a:pt x="494995" y="97561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0000"/>
                                  </a:solidFill>
                                  <a:headEnd type="none" w="med" len="med"/>
                                  <a:tailEnd type="non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4377" name="Freeform 4376">
                                  <a:extLst>
                                    <a:ext uri="{FF2B5EF4-FFF2-40B4-BE49-F238E27FC236}">
                                      <a16:creationId xmlns:a16="http://schemas.microsoft.com/office/drawing/2014/main" id="{2206A0F6-D305-3B45-B483-BA424F67CA8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199443" y="4304719"/>
                                  <a:ext cx="1105020" cy="339758"/>
                                </a:xfrm>
                                <a:custGeom>
                                  <a:avLst/>
                                  <a:gdLst>
                                    <a:gd name="connsiteX0" fmla="*/ 0 w 930303"/>
                                    <a:gd name="connsiteY0" fmla="*/ 235869 h 235869"/>
                                    <a:gd name="connsiteX1" fmla="*/ 369736 w 930303"/>
                                    <a:gd name="connsiteY1" fmla="*/ 3293 h 235869"/>
                                    <a:gd name="connsiteX2" fmla="*/ 930303 w 930303"/>
                                    <a:gd name="connsiteY2" fmla="*/ 120575 h 235869"/>
                                    <a:gd name="connsiteX0" fmla="*/ 0 w 930303"/>
                                    <a:gd name="connsiteY0" fmla="*/ 216945 h 216945"/>
                                    <a:gd name="connsiteX1" fmla="*/ 367748 w 930303"/>
                                    <a:gd name="connsiteY1" fmla="*/ 4247 h 216945"/>
                                    <a:gd name="connsiteX2" fmla="*/ 930303 w 930303"/>
                                    <a:gd name="connsiteY2" fmla="*/ 101651 h 216945"/>
                                    <a:gd name="connsiteX0" fmla="*/ 0 w 930303"/>
                                    <a:gd name="connsiteY0" fmla="*/ 235354 h 235354"/>
                                    <a:gd name="connsiteX1" fmla="*/ 367748 w 930303"/>
                                    <a:gd name="connsiteY1" fmla="*/ 22656 h 235354"/>
                                    <a:gd name="connsiteX2" fmla="*/ 930303 w 930303"/>
                                    <a:gd name="connsiteY2" fmla="*/ 120060 h 235354"/>
                                    <a:gd name="connsiteX0" fmla="*/ 0 w 926327"/>
                                    <a:gd name="connsiteY0" fmla="*/ 215124 h 215124"/>
                                    <a:gd name="connsiteX1" fmla="*/ 367748 w 926327"/>
                                    <a:gd name="connsiteY1" fmla="*/ 2426 h 215124"/>
                                    <a:gd name="connsiteX2" fmla="*/ 926327 w 926327"/>
                                    <a:gd name="connsiteY2" fmla="*/ 119708 h 215124"/>
                                    <a:gd name="connsiteX0" fmla="*/ 0 w 926327"/>
                                    <a:gd name="connsiteY0" fmla="*/ 216146 h 216146"/>
                                    <a:gd name="connsiteX1" fmla="*/ 367748 w 926327"/>
                                    <a:gd name="connsiteY1" fmla="*/ 3448 h 216146"/>
                                    <a:gd name="connsiteX2" fmla="*/ 926327 w 926327"/>
                                    <a:gd name="connsiteY2" fmla="*/ 120730 h 216146"/>
                                    <a:gd name="connsiteX0" fmla="*/ 0 w 926327"/>
                                    <a:gd name="connsiteY0" fmla="*/ 216146 h 216146"/>
                                    <a:gd name="connsiteX1" fmla="*/ 367748 w 926327"/>
                                    <a:gd name="connsiteY1" fmla="*/ 3448 h 216146"/>
                                    <a:gd name="connsiteX2" fmla="*/ 926327 w 926327"/>
                                    <a:gd name="connsiteY2" fmla="*/ 120730 h 216146"/>
                                    <a:gd name="connsiteX0" fmla="*/ 0 w 926327"/>
                                    <a:gd name="connsiteY0" fmla="*/ 241149 h 241149"/>
                                    <a:gd name="connsiteX1" fmla="*/ 367748 w 926327"/>
                                    <a:gd name="connsiteY1" fmla="*/ 28451 h 241149"/>
                                    <a:gd name="connsiteX2" fmla="*/ 926327 w 926327"/>
                                    <a:gd name="connsiteY2" fmla="*/ 145733 h 241149"/>
                                    <a:gd name="connsiteX0" fmla="*/ 0 w 926327"/>
                                    <a:gd name="connsiteY0" fmla="*/ 241149 h 241376"/>
                                    <a:gd name="connsiteX1" fmla="*/ 367748 w 926327"/>
                                    <a:gd name="connsiteY1" fmla="*/ 28451 h 241376"/>
                                    <a:gd name="connsiteX2" fmla="*/ 926327 w 926327"/>
                                    <a:gd name="connsiteY2" fmla="*/ 145733 h 241376"/>
                                    <a:gd name="connsiteX0" fmla="*/ 0 w 972047"/>
                                    <a:gd name="connsiteY0" fmla="*/ 247611 h 247752"/>
                                    <a:gd name="connsiteX1" fmla="*/ 413468 w 972047"/>
                                    <a:gd name="connsiteY1" fmla="*/ 5096 h 247752"/>
                                    <a:gd name="connsiteX2" fmla="*/ 972047 w 972047"/>
                                    <a:gd name="connsiteY2" fmla="*/ 122378 h 247752"/>
                                    <a:gd name="connsiteX0" fmla="*/ 0 w 972047"/>
                                    <a:gd name="connsiteY0" fmla="*/ 247611 h 247611"/>
                                    <a:gd name="connsiteX1" fmla="*/ 413468 w 972047"/>
                                    <a:gd name="connsiteY1" fmla="*/ 5096 h 247611"/>
                                    <a:gd name="connsiteX2" fmla="*/ 972047 w 972047"/>
                                    <a:gd name="connsiteY2" fmla="*/ 122378 h 247611"/>
                                    <a:gd name="connsiteX0" fmla="*/ 0 w 972047"/>
                                    <a:gd name="connsiteY0" fmla="*/ 247611 h 247611"/>
                                    <a:gd name="connsiteX1" fmla="*/ 413468 w 972047"/>
                                    <a:gd name="connsiteY1" fmla="*/ 5096 h 247611"/>
                                    <a:gd name="connsiteX2" fmla="*/ 972047 w 972047"/>
                                    <a:gd name="connsiteY2" fmla="*/ 122378 h 247611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46206"/>
                                    <a:gd name="connsiteY0" fmla="*/ 302387 h 302387"/>
                                    <a:gd name="connsiteX1" fmla="*/ 387627 w 946206"/>
                                    <a:gd name="connsiteY1" fmla="*/ 8189 h 302387"/>
                                    <a:gd name="connsiteX2" fmla="*/ 946206 w 946206"/>
                                    <a:gd name="connsiteY2" fmla="*/ 125471 h 302387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51364 h 351364"/>
                                    <a:gd name="connsiteX1" fmla="*/ 387627 w 946206"/>
                                    <a:gd name="connsiteY1" fmla="*/ 57166 h 351364"/>
                                    <a:gd name="connsiteX2" fmla="*/ 946206 w 946206"/>
                                    <a:gd name="connsiteY2" fmla="*/ 174448 h 351364"/>
                                    <a:gd name="connsiteX0" fmla="*/ 0 w 946206"/>
                                    <a:gd name="connsiteY0" fmla="*/ 337386 h 337386"/>
                                    <a:gd name="connsiteX1" fmla="*/ 387627 w 946206"/>
                                    <a:gd name="connsiteY1" fmla="*/ 43188 h 337386"/>
                                    <a:gd name="connsiteX2" fmla="*/ 946206 w 946206"/>
                                    <a:gd name="connsiteY2" fmla="*/ 160470 h 337386"/>
                                    <a:gd name="connsiteX0" fmla="*/ 0 w 944508"/>
                                    <a:gd name="connsiteY0" fmla="*/ 299417 h 299417"/>
                                    <a:gd name="connsiteX1" fmla="*/ 387627 w 944508"/>
                                    <a:gd name="connsiteY1" fmla="*/ 5219 h 299417"/>
                                    <a:gd name="connsiteX2" fmla="*/ 944508 w 944508"/>
                                    <a:gd name="connsiteY2" fmla="*/ 145781 h 299417"/>
                                    <a:gd name="connsiteX0" fmla="*/ 0 w 944508"/>
                                    <a:gd name="connsiteY0" fmla="*/ 300221 h 300221"/>
                                    <a:gd name="connsiteX1" fmla="*/ 387627 w 944508"/>
                                    <a:gd name="connsiteY1" fmla="*/ 6023 h 300221"/>
                                    <a:gd name="connsiteX2" fmla="*/ 944508 w 944508"/>
                                    <a:gd name="connsiteY2" fmla="*/ 146585 h 300221"/>
                                    <a:gd name="connsiteX0" fmla="*/ 0 w 944508"/>
                                    <a:gd name="connsiteY0" fmla="*/ 325499 h 325499"/>
                                    <a:gd name="connsiteX1" fmla="*/ 387627 w 944508"/>
                                    <a:gd name="connsiteY1" fmla="*/ 31301 h 325499"/>
                                    <a:gd name="connsiteX2" fmla="*/ 944508 w 944508"/>
                                    <a:gd name="connsiteY2" fmla="*/ 171863 h 325499"/>
                                    <a:gd name="connsiteX0" fmla="*/ 0 w 944508"/>
                                    <a:gd name="connsiteY0" fmla="*/ 306082 h 306082"/>
                                    <a:gd name="connsiteX1" fmla="*/ 394423 w 944508"/>
                                    <a:gd name="connsiteY1" fmla="*/ 35164 h 306082"/>
                                    <a:gd name="connsiteX2" fmla="*/ 944508 w 944508"/>
                                    <a:gd name="connsiteY2" fmla="*/ 152446 h 30608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944508" h="306082">
                                      <a:moveTo>
                                        <a:pt x="0" y="306082"/>
                                      </a:moveTo>
                                      <a:cubicBezTo>
                                        <a:pt x="136334" y="289890"/>
                                        <a:pt x="315163" y="125239"/>
                                        <a:pt x="394423" y="35164"/>
                                      </a:cubicBezTo>
                                      <a:cubicBezTo>
                                        <a:pt x="473683" y="-54911"/>
                                        <a:pt x="731811" y="44029"/>
                                        <a:pt x="944508" y="15244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33CC"/>
                                  </a:solidFill>
                                  <a:prstDash val="sysDash"/>
                                  <a:headEnd type="none" w="med" len="med"/>
                                  <a:tailEnd type="triangl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>
                                    <a:solidFill>
                                      <a:srgbClr val="E364E6"/>
                                    </a:solidFill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4378" name="Oval 4377">
                                  <a:extLst>
                                    <a:ext uri="{FF2B5EF4-FFF2-40B4-BE49-F238E27FC236}">
                                      <a16:creationId xmlns:a16="http://schemas.microsoft.com/office/drawing/2014/main" id="{0829B707-6997-5A48-810F-1827484DCDF4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10091444" y="4602740"/>
                                  <a:ext cx="108000" cy="108000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33CC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07" name="Group 3706">
                              <a:extLst>
                                <a:ext uri="{FF2B5EF4-FFF2-40B4-BE49-F238E27FC236}">
                                  <a16:creationId xmlns:a16="http://schemas.microsoft.com/office/drawing/2014/main" id="{AE80E0FB-FB5D-8F49-A458-5A354DC58C75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19215731"/>
                              <a:ext cx="2367410" cy="1398387"/>
                              <a:chOff x="841906" y="1352018"/>
                              <a:chExt cx="7629884" cy="4506836"/>
                            </a:xfrm>
                          </p:grpSpPr>
                          <p:grpSp>
                            <p:nvGrpSpPr>
                              <p:cNvPr id="4332" name="Group 4331">
                                <a:extLst>
                                  <a:ext uri="{FF2B5EF4-FFF2-40B4-BE49-F238E27FC236}">
                                    <a16:creationId xmlns:a16="http://schemas.microsoft.com/office/drawing/2014/main" id="{13EA1B15-0976-9F49-969D-DA22D96D011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6747999" cy="4506836"/>
                                <a:chOff x="5792062" y="2536966"/>
                                <a:chExt cx="6747999" cy="4506836"/>
                              </a:xfrm>
                            </p:grpSpPr>
                            <p:grpSp>
                              <p:nvGrpSpPr>
                                <p:cNvPr id="4334" name="Group 4333">
                                  <a:extLst>
                                    <a:ext uri="{FF2B5EF4-FFF2-40B4-BE49-F238E27FC236}">
                                      <a16:creationId xmlns:a16="http://schemas.microsoft.com/office/drawing/2014/main" id="{9CCA74AF-D5BB-3149-9464-C3793A101BF0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47" name="Group 4346">
                                    <a:extLst>
                                      <a:ext uri="{FF2B5EF4-FFF2-40B4-BE49-F238E27FC236}">
                                        <a16:creationId xmlns:a16="http://schemas.microsoft.com/office/drawing/2014/main" id="{5F7DF7D3-BE3D-2E45-93E4-54D9D048676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61" name="Group 4360">
                                      <a:extLst>
                                        <a:ext uri="{FF2B5EF4-FFF2-40B4-BE49-F238E27FC236}">
                                          <a16:creationId xmlns:a16="http://schemas.microsoft.com/office/drawing/2014/main" id="{A188BCA2-80E6-B64B-8EEA-6CDE1EA078C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67" name="Group 43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AB297F-0BBE-5D4A-B1EE-0800532BD7F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69" name="Freeform 436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17F65A7-834B-F746-A74E-86613E829A3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70" name="Freeform 436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A4F27A1-D013-184C-8A96-7E2B0747F94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68" name="Freeform 43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B4912AF-1F15-9948-8840-47F852D17B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62" name="Group 4361">
                                      <a:extLst>
                                        <a:ext uri="{FF2B5EF4-FFF2-40B4-BE49-F238E27FC236}">
                                          <a16:creationId xmlns:a16="http://schemas.microsoft.com/office/drawing/2014/main" id="{F51E7A45-0848-404F-A1E8-4D35DEE77DF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63" name="Group 43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696D69A-847B-7645-9EF5-D4F23705E2B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65" name="Freeform 436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019CEAA-3D1D-B145-8A5D-D6317BD5E0B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66" name="Freeform 436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05CA888-CA9D-6B48-AD9D-7B4FA04FC36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64" name="Freeform 43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BBCBE51-6564-F146-B174-8B5313758EB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48" name="Group 4347">
                                    <a:extLst>
                                      <a:ext uri="{FF2B5EF4-FFF2-40B4-BE49-F238E27FC236}">
                                        <a16:creationId xmlns:a16="http://schemas.microsoft.com/office/drawing/2014/main" id="{2F3F5F98-DB61-F34C-BA42-E391CBBB0DB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58" name="Freeform 4357">
                                      <a:extLst>
                                        <a:ext uri="{FF2B5EF4-FFF2-40B4-BE49-F238E27FC236}">
                                          <a16:creationId xmlns:a16="http://schemas.microsoft.com/office/drawing/2014/main" id="{3E19E5EF-785D-C442-B14F-B042BDE7F9E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9" name="Freeform 4358">
                                      <a:extLst>
                                        <a:ext uri="{FF2B5EF4-FFF2-40B4-BE49-F238E27FC236}">
                                          <a16:creationId xmlns:a16="http://schemas.microsoft.com/office/drawing/2014/main" id="{CAC16346-C6E9-8040-91D2-854D0AFBF0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60" name="Freeform 4359">
                                      <a:extLst>
                                        <a:ext uri="{FF2B5EF4-FFF2-40B4-BE49-F238E27FC236}">
                                          <a16:creationId xmlns:a16="http://schemas.microsoft.com/office/drawing/2014/main" id="{A0AE3354-7A6B-B741-A310-A3B2C1C0D89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49" name="Group 4348">
                                    <a:extLst>
                                      <a:ext uri="{FF2B5EF4-FFF2-40B4-BE49-F238E27FC236}">
                                        <a16:creationId xmlns:a16="http://schemas.microsoft.com/office/drawing/2014/main" id="{E118C702-F873-FF49-9C61-A5F6BC72162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50" name="Freeform 4349">
                                      <a:extLst>
                                        <a:ext uri="{FF2B5EF4-FFF2-40B4-BE49-F238E27FC236}">
                                          <a16:creationId xmlns:a16="http://schemas.microsoft.com/office/drawing/2014/main" id="{CAFE900D-AC5C-6F4A-9179-1DC4D326AF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1" name="Freeform 4350">
                                      <a:extLst>
                                        <a:ext uri="{FF2B5EF4-FFF2-40B4-BE49-F238E27FC236}">
                                          <a16:creationId xmlns:a16="http://schemas.microsoft.com/office/drawing/2014/main" id="{22A8743A-A11A-3A4F-B58C-9CE95376EEB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2" name="Freeform 4351">
                                      <a:extLst>
                                        <a:ext uri="{FF2B5EF4-FFF2-40B4-BE49-F238E27FC236}">
                                          <a16:creationId xmlns:a16="http://schemas.microsoft.com/office/drawing/2014/main" id="{BD826962-ABFF-144B-A1C5-D0E6442A3E2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3" name="Freeform 4352">
                                      <a:extLst>
                                        <a:ext uri="{FF2B5EF4-FFF2-40B4-BE49-F238E27FC236}">
                                          <a16:creationId xmlns:a16="http://schemas.microsoft.com/office/drawing/2014/main" id="{1350A767-FC09-024D-86B2-FF03540C77D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93197" y="1091339"/>
                                      <a:ext cx="288168" cy="1215178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4" name="Freeform 4353">
                                      <a:extLst>
                                        <a:ext uri="{FF2B5EF4-FFF2-40B4-BE49-F238E27FC236}">
                                          <a16:creationId xmlns:a16="http://schemas.microsoft.com/office/drawing/2014/main" id="{EDF4A8D1-9156-3E49-A60E-5D6618A99EE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5" name="Freeform 4354">
                                      <a:extLst>
                                        <a:ext uri="{FF2B5EF4-FFF2-40B4-BE49-F238E27FC236}">
                                          <a16:creationId xmlns:a16="http://schemas.microsoft.com/office/drawing/2014/main" id="{10757751-8072-F744-AA41-50736DE582A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6" name="Freeform 4355">
                                      <a:extLst>
                                        <a:ext uri="{FF2B5EF4-FFF2-40B4-BE49-F238E27FC236}">
                                          <a16:creationId xmlns:a16="http://schemas.microsoft.com/office/drawing/2014/main" id="{AB6543B4-8479-7D40-81D4-78157746670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7" name="Freeform 4356">
                                      <a:extLst>
                                        <a:ext uri="{FF2B5EF4-FFF2-40B4-BE49-F238E27FC236}">
                                          <a16:creationId xmlns:a16="http://schemas.microsoft.com/office/drawing/2014/main" id="{63BCB948-276D-9049-AA85-5D4C07B7FBB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335" name="Group 4334">
                                  <a:extLst>
                                    <a:ext uri="{FF2B5EF4-FFF2-40B4-BE49-F238E27FC236}">
                                      <a16:creationId xmlns:a16="http://schemas.microsoft.com/office/drawing/2014/main" id="{9D14799E-CC0B-2F4E-8092-E9110F9D25C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4795908" cy="4405957"/>
                                  <a:chOff x="7744153" y="2637845"/>
                                  <a:chExt cx="4795908" cy="4405957"/>
                                </a:xfrm>
                              </p:grpSpPr>
                              <p:sp>
                                <p:nvSpPr>
                                  <p:cNvPr id="4336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80BE3BAE-CDD8-FF48-931C-8FD1443D147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337" name="Group 4336">
                                    <a:extLst>
                                      <a:ext uri="{FF2B5EF4-FFF2-40B4-BE49-F238E27FC236}">
                                        <a16:creationId xmlns:a16="http://schemas.microsoft.com/office/drawing/2014/main" id="{18C32A64-11E7-3E44-9242-186BD98688D6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4795908" cy="3631709"/>
                                    <a:chOff x="7744153" y="3412093"/>
                                    <a:chExt cx="4795908" cy="3631709"/>
                                  </a:xfrm>
                                </p:grpSpPr>
                                <p:grpSp>
                                  <p:nvGrpSpPr>
                                    <p:cNvPr id="4339" name="Group 4338">
                                      <a:extLst>
                                        <a:ext uri="{FF2B5EF4-FFF2-40B4-BE49-F238E27FC236}">
                                          <a16:creationId xmlns:a16="http://schemas.microsoft.com/office/drawing/2014/main" id="{A73873DA-5D8B-2B4C-A08B-3251736E7BE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341" name="Group 43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6D3C54-A5E1-014C-80D4-DA11E7B390D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345" name="Freeform 43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595DAD8-CD2D-224E-8D23-CBBC47D387D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46" name="Oval 43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E439CC3-CD0C-6646-AAAC-C6B1AC8B0109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42" name="Freeform 43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8A09156-359F-4B48-9F0B-75F8173DC54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343" name="Freeform 434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C028F7-55A3-7E4D-B535-143221D593D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344" name="Oval 43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BC6C9C2-19C2-1747-AA4F-218AAEAD2C49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340" name="Freeform 4339">
                                      <a:extLst>
                                        <a:ext uri="{FF2B5EF4-FFF2-40B4-BE49-F238E27FC236}">
                                          <a16:creationId xmlns:a16="http://schemas.microsoft.com/office/drawing/2014/main" id="{D89ABBC6-3164-CC40-9176-44D2BA143BD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679954" y="4593164"/>
                                      <a:ext cx="1860107" cy="2450638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1839292"/>
                                        <a:gd name="connsiteY0" fmla="*/ 1376212 h 1391996"/>
                                        <a:gd name="connsiteX1" fmla="*/ 1839292 w 1839292"/>
                                        <a:gd name="connsiteY1" fmla="*/ 68 h 1391996"/>
                                        <a:gd name="connsiteX0" fmla="*/ 0 w 1839292"/>
                                        <a:gd name="connsiteY0" fmla="*/ 1376190 h 1592143"/>
                                        <a:gd name="connsiteX1" fmla="*/ 1839292 w 1839292"/>
                                        <a:gd name="connsiteY1" fmla="*/ 46 h 1592143"/>
                                        <a:gd name="connsiteX0" fmla="*/ 0 w 1839292"/>
                                        <a:gd name="connsiteY0" fmla="*/ 1376143 h 1595603"/>
                                        <a:gd name="connsiteX1" fmla="*/ 1839292 w 1839292"/>
                                        <a:gd name="connsiteY1" fmla="*/ -1 h 1595603"/>
                                        <a:gd name="connsiteX0" fmla="*/ 0 w 1831408"/>
                                        <a:gd name="connsiteY0" fmla="*/ 1361377 h 1581962"/>
                                        <a:gd name="connsiteX1" fmla="*/ 1831408 w 1831408"/>
                                        <a:gd name="connsiteY1" fmla="*/ -1 h 1581962"/>
                                        <a:gd name="connsiteX0" fmla="*/ 0 w 1831408"/>
                                        <a:gd name="connsiteY0" fmla="*/ 1361377 h 1610207"/>
                                        <a:gd name="connsiteX1" fmla="*/ 1831408 w 1831408"/>
                                        <a:gd name="connsiteY1" fmla="*/ -1 h 1610207"/>
                                        <a:gd name="connsiteX0" fmla="*/ 1 w 1849180"/>
                                        <a:gd name="connsiteY0" fmla="*/ 1372026 h 1619979"/>
                                        <a:gd name="connsiteX1" fmla="*/ 1849180 w 1849180"/>
                                        <a:gd name="connsiteY1" fmla="*/ -1 h 1619979"/>
                                        <a:gd name="connsiteX0" fmla="*/ 1 w 1850033"/>
                                        <a:gd name="connsiteY0" fmla="*/ -1 h 2454416"/>
                                        <a:gd name="connsiteX1" fmla="*/ 1850031 w 1850033"/>
                                        <a:gd name="connsiteY1" fmla="*/ 2453701 h 2454416"/>
                                        <a:gd name="connsiteX0" fmla="*/ 1 w 1850030"/>
                                        <a:gd name="connsiteY0" fmla="*/ -1 h 2453701"/>
                                        <a:gd name="connsiteX1" fmla="*/ 1850031 w 1850030"/>
                                        <a:gd name="connsiteY1" fmla="*/ 2453701 h 2453701"/>
                                        <a:gd name="connsiteX0" fmla="*/ 1 w 1860110"/>
                                        <a:gd name="connsiteY0" fmla="*/ -1 h 2450638"/>
                                        <a:gd name="connsiteX1" fmla="*/ 1860111 w 1860110"/>
                                        <a:gd name="connsiteY1" fmla="*/ 2450639 h 245063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1860110" h="2450638">
                                          <a:moveTo>
                                            <a:pt x="1" y="-1"/>
                                          </a:moveTo>
                                          <a:cubicBezTo>
                                            <a:pt x="894041" y="997411"/>
                                            <a:pt x="1587377" y="1422456"/>
                                            <a:pt x="1860111" y="2450639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338" name="Freeform 4337">
                                    <a:extLst>
                                      <a:ext uri="{FF2B5EF4-FFF2-40B4-BE49-F238E27FC236}">
                                        <a16:creationId xmlns:a16="http://schemas.microsoft.com/office/drawing/2014/main" id="{B1B625D5-9EF8-C24C-B273-1B58F659A84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333" name="TextBox 4332">
                                <a:extLst>
                                  <a:ext uri="{FF2B5EF4-FFF2-40B4-BE49-F238E27FC236}">
                                    <a16:creationId xmlns:a16="http://schemas.microsoft.com/office/drawing/2014/main" id="{26244128-189E-6841-B131-076D208A7CF3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1960708"/>
                                <a:ext cx="1101027" cy="639794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T7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8" name="Group 3707">
                              <a:extLst>
                                <a:ext uri="{FF2B5EF4-FFF2-40B4-BE49-F238E27FC236}">
                                  <a16:creationId xmlns:a16="http://schemas.microsoft.com/office/drawing/2014/main" id="{402E2EE4-EBA3-9E48-B56C-8828E3D1F701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21140611"/>
                              <a:ext cx="2459272" cy="992074"/>
                              <a:chOff x="841906" y="1352018"/>
                              <a:chExt cx="7925950" cy="3197338"/>
                            </a:xfrm>
                          </p:grpSpPr>
                          <p:grpSp>
                            <p:nvGrpSpPr>
                              <p:cNvPr id="4293" name="Group 4292">
                                <a:extLst>
                                  <a:ext uri="{FF2B5EF4-FFF2-40B4-BE49-F238E27FC236}">
                                    <a16:creationId xmlns:a16="http://schemas.microsoft.com/office/drawing/2014/main" id="{6F6CDABD-29C5-8E4A-AC84-9BD9FD9F0636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7044065" cy="3197338"/>
                                <a:chOff x="5792062" y="2536966"/>
                                <a:chExt cx="7044065" cy="3197338"/>
                              </a:xfrm>
                            </p:grpSpPr>
                            <p:grpSp>
                              <p:nvGrpSpPr>
                                <p:cNvPr id="4295" name="Group 4294">
                                  <a:extLst>
                                    <a:ext uri="{FF2B5EF4-FFF2-40B4-BE49-F238E27FC236}">
                                      <a16:creationId xmlns:a16="http://schemas.microsoft.com/office/drawing/2014/main" id="{A7112F9F-32D2-C446-BB66-2A9926A7200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08" name="Group 4307">
                                    <a:extLst>
                                      <a:ext uri="{FF2B5EF4-FFF2-40B4-BE49-F238E27FC236}">
                                        <a16:creationId xmlns:a16="http://schemas.microsoft.com/office/drawing/2014/main" id="{FF3BE71E-14D3-F347-ACD7-4B229431D8A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22" name="Group 4321">
                                      <a:extLst>
                                        <a:ext uri="{FF2B5EF4-FFF2-40B4-BE49-F238E27FC236}">
                                          <a16:creationId xmlns:a16="http://schemas.microsoft.com/office/drawing/2014/main" id="{24E80CDB-E9B6-6745-8984-91CD923A8F3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28" name="Group 43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1D4C2F6-8411-7C49-B5A3-0CB891F003E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30" name="Freeform 432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0B31989-CB0D-4143-88F9-38F1294AAD1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31" name="Freeform 433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0585B35-E5AA-8749-8723-D77EF6D8529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29" name="Freeform 432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D2784AD-361C-5146-AE93-62B00AFA54F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23" name="Group 4322">
                                      <a:extLst>
                                        <a:ext uri="{FF2B5EF4-FFF2-40B4-BE49-F238E27FC236}">
                                          <a16:creationId xmlns:a16="http://schemas.microsoft.com/office/drawing/2014/main" id="{3EEFCD13-23CC-DE41-A2D9-C0D667C11FF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24" name="Group 432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02D0949-A77A-8D4F-AB1F-598ED1AEC89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26" name="Freeform 432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AB6BBF0-E548-CD4B-818D-68E56D4791E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27" name="Freeform 43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B473F18-1FF6-764B-9764-2468BF08C91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25" name="Freeform 43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67AAAD8-C57C-BF44-85EE-FA88E0573BE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09" name="Group 4308">
                                    <a:extLst>
                                      <a:ext uri="{FF2B5EF4-FFF2-40B4-BE49-F238E27FC236}">
                                        <a16:creationId xmlns:a16="http://schemas.microsoft.com/office/drawing/2014/main" id="{2BE00701-3F26-FE4A-8FFA-0E5E679273F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19" name="Freeform 4318">
                                      <a:extLst>
                                        <a:ext uri="{FF2B5EF4-FFF2-40B4-BE49-F238E27FC236}">
                                          <a16:creationId xmlns:a16="http://schemas.microsoft.com/office/drawing/2014/main" id="{E2556685-2F86-D340-BD5F-2D7DAEAFEA0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20" name="Freeform 4319">
                                      <a:extLst>
                                        <a:ext uri="{FF2B5EF4-FFF2-40B4-BE49-F238E27FC236}">
                                          <a16:creationId xmlns:a16="http://schemas.microsoft.com/office/drawing/2014/main" id="{1B8DCA56-0067-6941-A81A-5F856B514B9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21" name="Freeform 4320">
                                      <a:extLst>
                                        <a:ext uri="{FF2B5EF4-FFF2-40B4-BE49-F238E27FC236}">
                                          <a16:creationId xmlns:a16="http://schemas.microsoft.com/office/drawing/2014/main" id="{6098CF50-5629-1749-8C49-9FD46B81FFC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10" name="Group 4309">
                                    <a:extLst>
                                      <a:ext uri="{FF2B5EF4-FFF2-40B4-BE49-F238E27FC236}">
                                        <a16:creationId xmlns:a16="http://schemas.microsoft.com/office/drawing/2014/main" id="{CC924ADE-5318-2846-A648-06BAC573BDF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11" name="Freeform 4310">
                                      <a:extLst>
                                        <a:ext uri="{FF2B5EF4-FFF2-40B4-BE49-F238E27FC236}">
                                          <a16:creationId xmlns:a16="http://schemas.microsoft.com/office/drawing/2014/main" id="{0A1D5246-F142-A444-AC3C-48E9AF16082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2" name="Freeform 4311">
                                      <a:extLst>
                                        <a:ext uri="{FF2B5EF4-FFF2-40B4-BE49-F238E27FC236}">
                                          <a16:creationId xmlns:a16="http://schemas.microsoft.com/office/drawing/2014/main" id="{D0C88E4A-82B4-F746-9E7A-7A11049BBD7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3" name="Freeform 4312">
                                      <a:extLst>
                                        <a:ext uri="{FF2B5EF4-FFF2-40B4-BE49-F238E27FC236}">
                                          <a16:creationId xmlns:a16="http://schemas.microsoft.com/office/drawing/2014/main" id="{8093039C-3F82-F449-B928-F74B2A60785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4" name="Freeform 4313">
                                      <a:extLst>
                                        <a:ext uri="{FF2B5EF4-FFF2-40B4-BE49-F238E27FC236}">
                                          <a16:creationId xmlns:a16="http://schemas.microsoft.com/office/drawing/2014/main" id="{BF597A53-5EF6-BF41-88EA-4CA5955DCB1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93197" y="1091339"/>
                                      <a:ext cx="288168" cy="1215178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5" name="Freeform 4314">
                                      <a:extLst>
                                        <a:ext uri="{FF2B5EF4-FFF2-40B4-BE49-F238E27FC236}">
                                          <a16:creationId xmlns:a16="http://schemas.microsoft.com/office/drawing/2014/main" id="{A7EA9AF4-E602-3C4A-B43A-59C055FADD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6" name="Freeform 4315">
                                      <a:extLst>
                                        <a:ext uri="{FF2B5EF4-FFF2-40B4-BE49-F238E27FC236}">
                                          <a16:creationId xmlns:a16="http://schemas.microsoft.com/office/drawing/2014/main" id="{E9878CA4-190A-1E42-A5D5-39B18C1A63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7" name="Freeform 4316">
                                      <a:extLst>
                                        <a:ext uri="{FF2B5EF4-FFF2-40B4-BE49-F238E27FC236}">
                                          <a16:creationId xmlns:a16="http://schemas.microsoft.com/office/drawing/2014/main" id="{A23FE4E8-79F8-5D4A-A855-CD575F31E1B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8" name="Freeform 4317">
                                      <a:extLst>
                                        <a:ext uri="{FF2B5EF4-FFF2-40B4-BE49-F238E27FC236}">
                                          <a16:creationId xmlns:a16="http://schemas.microsoft.com/office/drawing/2014/main" id="{C571DD3D-6EC9-4148-8CD0-46E84DAA4A2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296" name="Group 4295">
                                  <a:extLst>
                                    <a:ext uri="{FF2B5EF4-FFF2-40B4-BE49-F238E27FC236}">
                                      <a16:creationId xmlns:a16="http://schemas.microsoft.com/office/drawing/2014/main" id="{AEA9A05D-4D96-1F47-8214-F03AEEDCC3D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5091974" cy="3096459"/>
                                  <a:chOff x="7744153" y="2637845"/>
                                  <a:chExt cx="5091974" cy="3096459"/>
                                </a:xfrm>
                              </p:grpSpPr>
                              <p:sp>
                                <p:nvSpPr>
                                  <p:cNvPr id="4297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3872B058-30D4-7B4E-ABE5-215F1B00B68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298" name="Group 4297">
                                    <a:extLst>
                                      <a:ext uri="{FF2B5EF4-FFF2-40B4-BE49-F238E27FC236}">
                                        <a16:creationId xmlns:a16="http://schemas.microsoft.com/office/drawing/2014/main" id="{A8A6495A-95A9-A64E-8213-78A903D4309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5091974" cy="2322211"/>
                                    <a:chOff x="7744153" y="3412093"/>
                                    <a:chExt cx="5091974" cy="2322211"/>
                                  </a:xfrm>
                                </p:grpSpPr>
                                <p:grpSp>
                                  <p:nvGrpSpPr>
                                    <p:cNvPr id="4300" name="Group 4299">
                                      <a:extLst>
                                        <a:ext uri="{FF2B5EF4-FFF2-40B4-BE49-F238E27FC236}">
                                          <a16:creationId xmlns:a16="http://schemas.microsoft.com/office/drawing/2014/main" id="{FAA24309-8F11-B24E-A2B4-FBDCE1D327B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302" name="Group 43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8C50A26-1B42-564A-9F51-540E28527AB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306" name="Freeform 430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7E715BE-F34F-8840-90C0-DCE64C4DADA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07" name="Oval 430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C97EEB8-A51C-5F48-B3AF-42E4D89E2A9E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03" name="Freeform 43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AE86CEB-D76E-2645-960D-8F93B4EE6A0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304" name="Freeform 43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AD1D98-C19A-3B4D-8F9D-38315E26A2A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305" name="Oval 430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0F5531-AA41-D64B-9398-EA26ADBB92DC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301" name="Freeform 4300">
                                      <a:extLst>
                                        <a:ext uri="{FF2B5EF4-FFF2-40B4-BE49-F238E27FC236}">
                                          <a16:creationId xmlns:a16="http://schemas.microsoft.com/office/drawing/2014/main" id="{8EEA4D20-D982-714C-9486-03E002F7194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363174" y="4520711"/>
                                      <a:ext cx="2472953" cy="1213593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615023"/>
                                        <a:gd name="connsiteX1" fmla="*/ 543249 w 543249"/>
                                        <a:gd name="connsiteY1" fmla="*/ 568131 h 615023"/>
                                        <a:gd name="connsiteX0" fmla="*/ 0 w 2757324"/>
                                        <a:gd name="connsiteY0" fmla="*/ 2062599 h 2075022"/>
                                        <a:gd name="connsiteX1" fmla="*/ 2757324 w 2757324"/>
                                        <a:gd name="connsiteY1" fmla="*/ 1 h 2075022"/>
                                        <a:gd name="connsiteX0" fmla="*/ 0 w 2757324"/>
                                        <a:gd name="connsiteY0" fmla="*/ 2062599 h 2079569"/>
                                        <a:gd name="connsiteX1" fmla="*/ 2757324 w 2757324"/>
                                        <a:gd name="connsiteY1" fmla="*/ 1 h 2079569"/>
                                        <a:gd name="connsiteX0" fmla="*/ 0 w 2757324"/>
                                        <a:gd name="connsiteY0" fmla="*/ 2062599 h 2244443"/>
                                        <a:gd name="connsiteX1" fmla="*/ 2757324 w 2757324"/>
                                        <a:gd name="connsiteY1" fmla="*/ 1 h 2244443"/>
                                        <a:gd name="connsiteX0" fmla="*/ 0 w 2758448"/>
                                        <a:gd name="connsiteY0" fmla="*/ 2104600 h 2283663"/>
                                        <a:gd name="connsiteX1" fmla="*/ 2758448 w 2758448"/>
                                        <a:gd name="connsiteY1" fmla="*/ 0 h 2283663"/>
                                        <a:gd name="connsiteX0" fmla="*/ 0 w 2758448"/>
                                        <a:gd name="connsiteY0" fmla="*/ 2104600 h 2283727"/>
                                        <a:gd name="connsiteX1" fmla="*/ 2758448 w 2758448"/>
                                        <a:gd name="connsiteY1" fmla="*/ 0 h 2283727"/>
                                        <a:gd name="connsiteX0" fmla="*/ 0 w 2758448"/>
                                        <a:gd name="connsiteY0" fmla="*/ 2104600 h 2285188"/>
                                        <a:gd name="connsiteX1" fmla="*/ 2758448 w 2758448"/>
                                        <a:gd name="connsiteY1" fmla="*/ 0 h 2285188"/>
                                        <a:gd name="connsiteX0" fmla="*/ 0 w 2265478"/>
                                        <a:gd name="connsiteY0" fmla="*/ 2 h 1106396"/>
                                        <a:gd name="connsiteX1" fmla="*/ 2265479 w 2265478"/>
                                        <a:gd name="connsiteY1" fmla="*/ 748160 h 1106396"/>
                                        <a:gd name="connsiteX0" fmla="*/ 0 w 2265478"/>
                                        <a:gd name="connsiteY0" fmla="*/ -1 h 748156"/>
                                        <a:gd name="connsiteX1" fmla="*/ 2265479 w 2265478"/>
                                        <a:gd name="connsiteY1" fmla="*/ 748157 h 74815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2472962" h="1213596">
                                          <a:moveTo>
                                            <a:pt x="0" y="-1"/>
                                          </a:moveTo>
                                          <a:cubicBezTo>
                                            <a:pt x="901971" y="716085"/>
                                            <a:pt x="1922802" y="510966"/>
                                            <a:pt x="2472963" y="121359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299" name="Freeform 4298">
                                    <a:extLst>
                                      <a:ext uri="{FF2B5EF4-FFF2-40B4-BE49-F238E27FC236}">
                                        <a16:creationId xmlns:a16="http://schemas.microsoft.com/office/drawing/2014/main" id="{38C84FD9-26F8-9849-A0F2-D28B2D6344D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294" name="TextBox 4293">
                                <a:extLst>
                                  <a:ext uri="{FF2B5EF4-FFF2-40B4-BE49-F238E27FC236}">
                                    <a16:creationId xmlns:a16="http://schemas.microsoft.com/office/drawing/2014/main" id="{1D67C93F-B513-5F4E-92B6-BE26AF782EC0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1960708"/>
                                <a:ext cx="1101028" cy="639794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T10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9" name="Group 3708">
                              <a:extLst>
                                <a:ext uri="{FF2B5EF4-FFF2-40B4-BE49-F238E27FC236}">
                                  <a16:creationId xmlns:a16="http://schemas.microsoft.com/office/drawing/2014/main" id="{7E621383-A778-AB4D-A6DB-F6179BFB3DD2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21782237"/>
                              <a:ext cx="2763394" cy="895604"/>
                              <a:chOff x="841906" y="1352018"/>
                              <a:chExt cx="8906095" cy="2886430"/>
                            </a:xfrm>
                          </p:grpSpPr>
                          <p:grpSp>
                            <p:nvGrpSpPr>
                              <p:cNvPr id="4254" name="Group 4253">
                                <a:extLst>
                                  <a:ext uri="{FF2B5EF4-FFF2-40B4-BE49-F238E27FC236}">
                                    <a16:creationId xmlns:a16="http://schemas.microsoft.com/office/drawing/2014/main" id="{80F92163-E3D2-7542-9B80-289B48849D7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8024210" cy="2886430"/>
                                <a:chOff x="5792062" y="2536966"/>
                                <a:chExt cx="8024210" cy="2886430"/>
                              </a:xfrm>
                            </p:grpSpPr>
                            <p:grpSp>
                              <p:nvGrpSpPr>
                                <p:cNvPr id="4256" name="Group 4255">
                                  <a:extLst>
                                    <a:ext uri="{FF2B5EF4-FFF2-40B4-BE49-F238E27FC236}">
                                      <a16:creationId xmlns:a16="http://schemas.microsoft.com/office/drawing/2014/main" id="{1FDC62DC-67D5-454D-B412-110C05C7893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269" name="Group 4268">
                                    <a:extLst>
                                      <a:ext uri="{FF2B5EF4-FFF2-40B4-BE49-F238E27FC236}">
                                        <a16:creationId xmlns:a16="http://schemas.microsoft.com/office/drawing/2014/main" id="{D804EFE4-377F-3E4F-BFFA-342579B33C7B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283" name="Group 4282">
                                      <a:extLst>
                                        <a:ext uri="{FF2B5EF4-FFF2-40B4-BE49-F238E27FC236}">
                                          <a16:creationId xmlns:a16="http://schemas.microsoft.com/office/drawing/2014/main" id="{9F62D017-35FD-7D45-AA18-67A231706B4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289" name="Group 428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C148DE2-D9E2-CC48-BD19-924E47DB594B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291" name="Freeform 429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1873519-8358-2A4F-B39B-F0FC666C381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92" name="Freeform 429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287E66B-0EC6-7C4E-AB51-B53D6BB33FC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90" name="Freeform 428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942F4D-B96E-F440-975F-F562705152D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284" name="Group 4283">
                                      <a:extLst>
                                        <a:ext uri="{FF2B5EF4-FFF2-40B4-BE49-F238E27FC236}">
                                          <a16:creationId xmlns:a16="http://schemas.microsoft.com/office/drawing/2014/main" id="{4D197733-EC3C-C341-8F26-EEF97F3EB37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285" name="Group 428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7827DC1-61DF-3948-B8AC-455A75BC09A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287" name="Freeform 42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AA2BCF7-CFB8-6744-BEF4-9948998D554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88" name="Freeform 428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FD57FC5-0991-AE45-A963-2A583C18B08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86" name="Freeform 428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F7DE1C4-EB0C-B344-A0BE-2CF0A6F1C4F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270" name="Group 4269">
                                    <a:extLst>
                                      <a:ext uri="{FF2B5EF4-FFF2-40B4-BE49-F238E27FC236}">
                                        <a16:creationId xmlns:a16="http://schemas.microsoft.com/office/drawing/2014/main" id="{6A773CEB-190A-B94B-8406-5BE2BA620F1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280" name="Freeform 4279">
                                      <a:extLst>
                                        <a:ext uri="{FF2B5EF4-FFF2-40B4-BE49-F238E27FC236}">
                                          <a16:creationId xmlns:a16="http://schemas.microsoft.com/office/drawing/2014/main" id="{975B5281-158C-4B4E-92A3-564EACBB2C0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81" name="Freeform 4280">
                                      <a:extLst>
                                        <a:ext uri="{FF2B5EF4-FFF2-40B4-BE49-F238E27FC236}">
                                          <a16:creationId xmlns:a16="http://schemas.microsoft.com/office/drawing/2014/main" id="{9F96ADAF-65FE-DF44-B8BE-E556C6A0A6E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82" name="Freeform 4281">
                                      <a:extLst>
                                        <a:ext uri="{FF2B5EF4-FFF2-40B4-BE49-F238E27FC236}">
                                          <a16:creationId xmlns:a16="http://schemas.microsoft.com/office/drawing/2014/main" id="{1D2252A5-DE15-124B-B734-29B66B86701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271" name="Group 4270">
                                    <a:extLst>
                                      <a:ext uri="{FF2B5EF4-FFF2-40B4-BE49-F238E27FC236}">
                                        <a16:creationId xmlns:a16="http://schemas.microsoft.com/office/drawing/2014/main" id="{518AB902-FAE3-FB41-B688-441E8E6A48C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272" name="Freeform 4271">
                                      <a:extLst>
                                        <a:ext uri="{FF2B5EF4-FFF2-40B4-BE49-F238E27FC236}">
                                          <a16:creationId xmlns:a16="http://schemas.microsoft.com/office/drawing/2014/main" id="{73836D5A-5F82-B74D-AB9B-105896156B6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3" name="Freeform 4272">
                                      <a:extLst>
                                        <a:ext uri="{FF2B5EF4-FFF2-40B4-BE49-F238E27FC236}">
                                          <a16:creationId xmlns:a16="http://schemas.microsoft.com/office/drawing/2014/main" id="{6827AE08-204F-9C40-A0BD-57CEDDB661E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4" name="Freeform 4273">
                                      <a:extLst>
                                        <a:ext uri="{FF2B5EF4-FFF2-40B4-BE49-F238E27FC236}">
                                          <a16:creationId xmlns:a16="http://schemas.microsoft.com/office/drawing/2014/main" id="{AE0622C8-F5E7-F64B-812B-45FBCB68588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5" name="Freeform 4274">
                                      <a:extLst>
                                        <a:ext uri="{FF2B5EF4-FFF2-40B4-BE49-F238E27FC236}">
                                          <a16:creationId xmlns:a16="http://schemas.microsoft.com/office/drawing/2014/main" id="{9417D89D-DC47-4E45-8F95-19AE003EFC6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2102" y="1091339"/>
                                      <a:ext cx="288169" cy="1215179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6" name="Freeform 4275">
                                      <a:extLst>
                                        <a:ext uri="{FF2B5EF4-FFF2-40B4-BE49-F238E27FC236}">
                                          <a16:creationId xmlns:a16="http://schemas.microsoft.com/office/drawing/2014/main" id="{BFFDE977-9C94-8244-84D3-BE38498A353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7" name="Freeform 4276">
                                      <a:extLst>
                                        <a:ext uri="{FF2B5EF4-FFF2-40B4-BE49-F238E27FC236}">
                                          <a16:creationId xmlns:a16="http://schemas.microsoft.com/office/drawing/2014/main" id="{11719227-F80B-844F-ABDC-2D51D06A15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8" name="Freeform 4277">
                                      <a:extLst>
                                        <a:ext uri="{FF2B5EF4-FFF2-40B4-BE49-F238E27FC236}">
                                          <a16:creationId xmlns:a16="http://schemas.microsoft.com/office/drawing/2014/main" id="{4FC2C81A-ABD4-9945-8CC6-434EF7391A7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9" name="Freeform 4278">
                                      <a:extLst>
                                        <a:ext uri="{FF2B5EF4-FFF2-40B4-BE49-F238E27FC236}">
                                          <a16:creationId xmlns:a16="http://schemas.microsoft.com/office/drawing/2014/main" id="{44CB6490-321B-5C46-AB51-8F7F15AB7E6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257" name="Group 4256">
                                  <a:extLst>
                                    <a:ext uri="{FF2B5EF4-FFF2-40B4-BE49-F238E27FC236}">
                                      <a16:creationId xmlns:a16="http://schemas.microsoft.com/office/drawing/2014/main" id="{C5ECDC9C-8EDA-2345-9B3A-05313D2165F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6072119" cy="2535956"/>
                                  <a:chOff x="7744153" y="2637845"/>
                                  <a:chExt cx="6072119" cy="2535956"/>
                                </a:xfrm>
                              </p:grpSpPr>
                              <p:sp>
                                <p:nvSpPr>
                                  <p:cNvPr id="4258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60E34546-B320-654A-AB47-2AAFB8F7BD5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259" name="Group 4258">
                                    <a:extLst>
                                      <a:ext uri="{FF2B5EF4-FFF2-40B4-BE49-F238E27FC236}">
                                        <a16:creationId xmlns:a16="http://schemas.microsoft.com/office/drawing/2014/main" id="{83044707-B8B3-924C-9BFB-B01C31BEA6E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6072119" cy="1761708"/>
                                    <a:chOff x="7744153" y="3412093"/>
                                    <a:chExt cx="6072119" cy="1761708"/>
                                  </a:xfrm>
                                </p:grpSpPr>
                                <p:grpSp>
                                  <p:nvGrpSpPr>
                                    <p:cNvPr id="4261" name="Group 4260">
                                      <a:extLst>
                                        <a:ext uri="{FF2B5EF4-FFF2-40B4-BE49-F238E27FC236}">
                                          <a16:creationId xmlns:a16="http://schemas.microsoft.com/office/drawing/2014/main" id="{689694B5-11E9-E24A-B56E-D1FC19D32ED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263" name="Group 42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C8E9809-4410-8148-90E7-96FD71390E3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267" name="Freeform 426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F651BD5-41DB-FF44-8950-0EB562DB010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68" name="Oval 426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580391D-A621-1341-9C54-7D93E1C55B64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64" name="Freeform 42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2B25784-CF22-E343-B25D-22E98240225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65" name="Freeform 42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AFFDFC-2A6C-0140-BFB5-7C362CF1CD0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266" name="Oval 42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6EEDF71-2832-9F4A-AB15-88879CCABA46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262" name="Freeform 4261">
                                      <a:extLst>
                                        <a:ext uri="{FF2B5EF4-FFF2-40B4-BE49-F238E27FC236}">
                                          <a16:creationId xmlns:a16="http://schemas.microsoft.com/office/drawing/2014/main" id="{98C97385-308B-3E4B-AD40-C5390977F4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085596" y="4259850"/>
                                      <a:ext cx="3730676" cy="458378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2076015"/>
                                        <a:gd name="connsiteY0" fmla="*/ 1945700 h 1957199"/>
                                        <a:gd name="connsiteX1" fmla="*/ 2076014 w 2076015"/>
                                        <a:gd name="connsiteY1" fmla="*/ 2157 h 1957199"/>
                                        <a:gd name="connsiteX0" fmla="*/ 0 w 2076015"/>
                                        <a:gd name="connsiteY0" fmla="*/ 1943543 h 1959213"/>
                                        <a:gd name="connsiteX1" fmla="*/ 2076014 w 2076015"/>
                                        <a:gd name="connsiteY1" fmla="*/ 0 h 1959213"/>
                                        <a:gd name="connsiteX0" fmla="*/ 1 w 2067165"/>
                                        <a:gd name="connsiteY0" fmla="*/ 1926966 h 1942786"/>
                                        <a:gd name="connsiteX1" fmla="*/ 2067164 w 2067165"/>
                                        <a:gd name="connsiteY1" fmla="*/ 0 h 1942786"/>
                                        <a:gd name="connsiteX0" fmla="*/ 1 w 2067165"/>
                                        <a:gd name="connsiteY0" fmla="*/ 1926966 h 2073602"/>
                                        <a:gd name="connsiteX1" fmla="*/ 2067164 w 2067165"/>
                                        <a:gd name="connsiteY1" fmla="*/ 0 h 2073602"/>
                                        <a:gd name="connsiteX0" fmla="*/ 1 w 2199869"/>
                                        <a:gd name="connsiteY0" fmla="*/ 2069120 h 2208246"/>
                                        <a:gd name="connsiteX1" fmla="*/ 2199870 w 2199869"/>
                                        <a:gd name="connsiteY1" fmla="*/ 0 h 2208246"/>
                                        <a:gd name="connsiteX0" fmla="*/ 1 w 2199869"/>
                                        <a:gd name="connsiteY0" fmla="*/ 2069120 h 2209822"/>
                                        <a:gd name="connsiteX1" fmla="*/ 2199870 w 2199869"/>
                                        <a:gd name="connsiteY1" fmla="*/ 0 h 2209822"/>
                                        <a:gd name="connsiteX0" fmla="*/ 1 w 2510232"/>
                                        <a:gd name="connsiteY0" fmla="*/ 2357831 h 2485126"/>
                                        <a:gd name="connsiteX1" fmla="*/ 2510231 w 2510232"/>
                                        <a:gd name="connsiteY1" fmla="*/ 1 h 2485126"/>
                                        <a:gd name="connsiteX0" fmla="*/ 1 w 2510232"/>
                                        <a:gd name="connsiteY0" fmla="*/ 2357831 h 2485992"/>
                                        <a:gd name="connsiteX1" fmla="*/ 2510231 w 2510232"/>
                                        <a:gd name="connsiteY1" fmla="*/ 1 h 2485992"/>
                                        <a:gd name="connsiteX0" fmla="*/ 1 w 2529059"/>
                                        <a:gd name="connsiteY0" fmla="*/ 2432985 h 2558018"/>
                                        <a:gd name="connsiteX1" fmla="*/ 2529059 w 2529059"/>
                                        <a:gd name="connsiteY1" fmla="*/ 0 h 2558018"/>
                                        <a:gd name="connsiteX0" fmla="*/ 1 w 2573635"/>
                                        <a:gd name="connsiteY0" fmla="*/ 2423385 h 2548809"/>
                                        <a:gd name="connsiteX1" fmla="*/ 2573634 w 2573635"/>
                                        <a:gd name="connsiteY1" fmla="*/ 1 h 2548809"/>
                                        <a:gd name="connsiteX0" fmla="*/ 1 w 2534209"/>
                                        <a:gd name="connsiteY0" fmla="*/ 2416035 h 2541759"/>
                                        <a:gd name="connsiteX1" fmla="*/ 2534208 w 2534209"/>
                                        <a:gd name="connsiteY1" fmla="*/ -1 h 2541759"/>
                                        <a:gd name="connsiteX0" fmla="*/ -1 w 2557061"/>
                                        <a:gd name="connsiteY0" fmla="*/ 2432237 h 2557300"/>
                                        <a:gd name="connsiteX1" fmla="*/ 2557060 w 2557061"/>
                                        <a:gd name="connsiteY1" fmla="*/ -1 h 2557300"/>
                                        <a:gd name="connsiteX0" fmla="*/ -1 w 2557061"/>
                                        <a:gd name="connsiteY0" fmla="*/ 2432237 h 2536816"/>
                                        <a:gd name="connsiteX1" fmla="*/ 2557060 w 2557061"/>
                                        <a:gd name="connsiteY1" fmla="*/ -1 h 2536816"/>
                                        <a:gd name="connsiteX0" fmla="*/ -1 w 2564632"/>
                                        <a:gd name="connsiteY0" fmla="*/ 2421557 h 2526517"/>
                                        <a:gd name="connsiteX1" fmla="*/ 2564631 w 2564632"/>
                                        <a:gd name="connsiteY1" fmla="*/ -1 h 2526517"/>
                                        <a:gd name="connsiteX0" fmla="*/ -1 w 3725471"/>
                                        <a:gd name="connsiteY0" fmla="*/ 1 h 751070"/>
                                        <a:gd name="connsiteX1" fmla="*/ 3725472 w 3725471"/>
                                        <a:gd name="connsiteY1" fmla="*/ 457656 h 751070"/>
                                        <a:gd name="connsiteX0" fmla="*/ -1 w 3725471"/>
                                        <a:gd name="connsiteY0" fmla="*/ 1 h 457656"/>
                                        <a:gd name="connsiteX1" fmla="*/ 3725472 w 3725471"/>
                                        <a:gd name="connsiteY1" fmla="*/ 457656 h 457656"/>
                                        <a:gd name="connsiteX0" fmla="*/ -1 w 3725471"/>
                                        <a:gd name="connsiteY0" fmla="*/ 1 h 457656"/>
                                        <a:gd name="connsiteX1" fmla="*/ 3725472 w 3725471"/>
                                        <a:gd name="connsiteY1" fmla="*/ 457656 h 45765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3725471" h="457656">
                                          <a:moveTo>
                                            <a:pt x="-1" y="1"/>
                                          </a:moveTo>
                                          <a:cubicBezTo>
                                            <a:pt x="608708" y="637648"/>
                                            <a:pt x="3068217" y="-491291"/>
                                            <a:pt x="3725472" y="4576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260" name="Freeform 4259">
                                    <a:extLst>
                                      <a:ext uri="{FF2B5EF4-FFF2-40B4-BE49-F238E27FC236}">
                                        <a16:creationId xmlns:a16="http://schemas.microsoft.com/office/drawing/2014/main" id="{BB50797F-0401-5744-80B5-B4CB77DF3C3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255" name="TextBox 4254">
                                <a:extLst>
                                  <a:ext uri="{FF2B5EF4-FFF2-40B4-BE49-F238E27FC236}">
                                    <a16:creationId xmlns:a16="http://schemas.microsoft.com/office/drawing/2014/main" id="{AFED628C-B8B9-5545-A658-377FA217BDE7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2013329"/>
                                <a:ext cx="1101027" cy="63979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T11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0" name="Group 3709">
                              <a:extLst>
                                <a:ext uri="{FF2B5EF4-FFF2-40B4-BE49-F238E27FC236}">
                                  <a16:creationId xmlns:a16="http://schemas.microsoft.com/office/drawing/2014/main" id="{88D941CC-7F1B-2747-9AA4-E8673A19B878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95362" y="26782687"/>
                              <a:ext cx="1763486" cy="2205414"/>
                              <a:chOff x="5336854" y="3532153"/>
                              <a:chExt cx="2350264" cy="2939236"/>
                            </a:xfrm>
                          </p:grpSpPr>
                          <p:grpSp>
                            <p:nvGrpSpPr>
                              <p:cNvPr id="4143" name="Group 4142">
                                <a:extLst>
                                  <a:ext uri="{FF2B5EF4-FFF2-40B4-BE49-F238E27FC236}">
                                    <a16:creationId xmlns:a16="http://schemas.microsoft.com/office/drawing/2014/main" id="{B6222385-7364-AD48-9B2E-F3CD361E430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3532153"/>
                                <a:ext cx="2350264" cy="1193625"/>
                                <a:chOff x="250276" y="3051314"/>
                                <a:chExt cx="3796239" cy="1927993"/>
                              </a:xfrm>
                            </p:grpSpPr>
                            <p:grpSp>
                              <p:nvGrpSpPr>
                                <p:cNvPr id="4218" name="Group 4217">
                                  <a:extLst>
                                    <a:ext uri="{FF2B5EF4-FFF2-40B4-BE49-F238E27FC236}">
                                      <a16:creationId xmlns:a16="http://schemas.microsoft.com/office/drawing/2014/main" id="{CAF2257A-95FD-A247-B606-E12DD13A7647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3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220" name="Group 4219">
                                    <a:extLst>
                                      <a:ext uri="{FF2B5EF4-FFF2-40B4-BE49-F238E27FC236}">
                                        <a16:creationId xmlns:a16="http://schemas.microsoft.com/office/drawing/2014/main" id="{1901483E-20CF-7F4A-9C35-19276F4587E3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230" name="Group 4229">
                                      <a:extLst>
                                        <a:ext uri="{FF2B5EF4-FFF2-40B4-BE49-F238E27FC236}">
                                          <a16:creationId xmlns:a16="http://schemas.microsoft.com/office/drawing/2014/main" id="{7582AB98-D48F-2D47-9051-C88E1418BDD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244" name="Group 42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F357CE4-1A23-324D-A6B0-5A5521E8BE7B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50" name="Group 424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F1D7DA2-7D69-6941-8184-FC3C3D8F450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52" name="Freeform 425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3981137-4DCD-3F47-AEBD-7DCFB7B4D25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53" name="Freeform 425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968AE81-776E-6748-BE97-69B0343B49F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51" name="Freeform 42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B783D64-FAE5-9445-A424-3069AC1B141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245" name="Group 424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60A74CA-64A9-864A-B0CD-E0943D093D6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46" name="Group 42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AD944EE-E2E4-1341-8D1C-A73D223F9061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48" name="Freeform 42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9F638E0-D5EE-404D-AB04-DAD3007902B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49" name="Freeform 424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F7055E7-FAD8-CB42-8827-6D39CBE3CC3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47" name="Freeform 424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B035182-15FC-FF4A-B0BF-EE54328917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231" name="Group 4230">
                                      <a:extLst>
                                        <a:ext uri="{FF2B5EF4-FFF2-40B4-BE49-F238E27FC236}">
                                          <a16:creationId xmlns:a16="http://schemas.microsoft.com/office/drawing/2014/main" id="{81A6992D-14A3-7A4E-8ABF-672A616D2C9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241" name="Freeform 42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0AD5665-FECA-544E-ACF4-E2F5D9884A7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2" name="Freeform 42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1F0C53D-BFF4-8B44-A79A-32156808724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3" name="Freeform 424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1E1C4EF-8264-B343-B762-AF88EC82855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232" name="Group 4231">
                                      <a:extLst>
                                        <a:ext uri="{FF2B5EF4-FFF2-40B4-BE49-F238E27FC236}">
                                          <a16:creationId xmlns:a16="http://schemas.microsoft.com/office/drawing/2014/main" id="{AE2C36C3-FDF8-084C-8D20-747C462D3CB8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233" name="Freeform 423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A5A8BAC-9EC6-A94B-9C8B-C5F8BC09381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4" name="Freeform 42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3E66DC1-B907-2B42-AB72-6C06538261C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5" name="Freeform 42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00B0B83-7923-F94F-B7A9-EE2E57286EE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6" name="Freeform 42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9F53C09-831E-994E-B502-028A14CDA36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7" name="Freeform 42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E0D8874-A1A0-794C-9A27-67F95F0D34B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8" name="Freeform 42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FC482D7-C1E7-D24B-BB63-B455373044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9" name="Freeform 42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CF3CA59-9989-6A47-A001-EC96821396B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0" name="Freeform 42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E7218A7-36AA-4A4D-B42E-799F9DC9EB1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221" name="Group 4220">
                                    <a:extLst>
                                      <a:ext uri="{FF2B5EF4-FFF2-40B4-BE49-F238E27FC236}">
                                        <a16:creationId xmlns:a16="http://schemas.microsoft.com/office/drawing/2014/main" id="{9488EE73-E473-DC48-B5FC-E1924310EA4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222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7AACBAF-FBE0-7549-B439-5B814DDCC18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223" name="Group 4222">
                                      <a:extLst>
                                        <a:ext uri="{FF2B5EF4-FFF2-40B4-BE49-F238E27FC236}">
                                          <a16:creationId xmlns:a16="http://schemas.microsoft.com/office/drawing/2014/main" id="{8679C204-8821-184D-B51B-9D118ED5191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4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225" name="Group 42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62C2F70-534F-FD4A-9926-F1378AC6BF2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228" name="Freeform 42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86B0661-DF8B-0D48-9F80-79327FB341F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29" name="Oval 422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06975BF-5FED-3841-9173-067B7C0A5342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26" name="Freeform 422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E04068A-FED4-6342-A4FB-831BE6B1FA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227" name="Oval 422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1FBDEFB-F784-D14E-B06A-B8FDC83685A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224" name="Freeform 4223">
                                      <a:extLst>
                                        <a:ext uri="{FF2B5EF4-FFF2-40B4-BE49-F238E27FC236}">
                                          <a16:creationId xmlns:a16="http://schemas.microsoft.com/office/drawing/2014/main" id="{3105989B-9882-4C4E-B25E-02B3641EE4E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219" name="TextBox 4218">
                                  <a:extLst>
                                    <a:ext uri="{FF2B5EF4-FFF2-40B4-BE49-F238E27FC236}">
                                      <a16:creationId xmlns:a16="http://schemas.microsoft.com/office/drawing/2014/main" id="{57DEC8B5-9206-034D-B4CD-F54257FA4196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69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S2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144" name="Group 4143">
                                <a:extLst>
                                  <a:ext uri="{FF2B5EF4-FFF2-40B4-BE49-F238E27FC236}">
                                    <a16:creationId xmlns:a16="http://schemas.microsoft.com/office/drawing/2014/main" id="{3544AD8F-A0ED-1040-95A9-F860ED4B5902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4404958"/>
                                <a:ext cx="2350264" cy="1193626"/>
                                <a:chOff x="250276" y="3051314"/>
                                <a:chExt cx="3796239" cy="1927994"/>
                              </a:xfrm>
                            </p:grpSpPr>
                            <p:grpSp>
                              <p:nvGrpSpPr>
                                <p:cNvPr id="4182" name="Group 4181">
                                  <a:extLst>
                                    <a:ext uri="{FF2B5EF4-FFF2-40B4-BE49-F238E27FC236}">
                                      <a16:creationId xmlns:a16="http://schemas.microsoft.com/office/drawing/2014/main" id="{327A62BD-AF93-974A-82EF-2B1ADCA430FA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184" name="Group 4183">
                                    <a:extLst>
                                      <a:ext uri="{FF2B5EF4-FFF2-40B4-BE49-F238E27FC236}">
                                        <a16:creationId xmlns:a16="http://schemas.microsoft.com/office/drawing/2014/main" id="{DDE227B4-B544-9D48-BAE3-B420C6838A0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194" name="Group 4193">
                                      <a:extLst>
                                        <a:ext uri="{FF2B5EF4-FFF2-40B4-BE49-F238E27FC236}">
                                          <a16:creationId xmlns:a16="http://schemas.microsoft.com/office/drawing/2014/main" id="{984ED463-E790-CA4E-A5AD-64002FB3F19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208" name="Group 420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05F300E-691A-2D4E-AFFD-0B2C3414FE0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14" name="Group 421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E9CDE7E-E14D-204A-8D76-ED5B3CDFC2AE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16" name="Freeform 421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E9C0D1D-1894-6246-8BF3-96C5360F58A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17" name="Freeform 421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3F42CA4-75D2-D543-8B68-8B76274BDF6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15" name="Freeform 421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0EA14D-191F-D94A-9234-69C24FFB2C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209" name="Group 420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335861A-5F96-2842-BCD6-F155B8F7AF7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10" name="Group 420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2A0C856-58D3-3841-A8F0-9F1170CC05D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12" name="Freeform 421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AEF851C-C092-194D-91F1-ADB28F2F38E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13" name="Freeform 421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693A2A0-048E-7742-8C92-EA752016809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11" name="Freeform 421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4AD704A-5402-D945-B36D-1473E966690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195" name="Group 4194">
                                      <a:extLst>
                                        <a:ext uri="{FF2B5EF4-FFF2-40B4-BE49-F238E27FC236}">
                                          <a16:creationId xmlns:a16="http://schemas.microsoft.com/office/drawing/2014/main" id="{15A26642-FBB6-474E-95AE-8B29474C955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205" name="Freeform 420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DEA645E-CC36-1546-B471-4109F5844D1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6" name="Freeform 420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5FD222-5C6A-684B-B597-DCCAF598443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7" name="Freeform 420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152CF3-B009-3942-AA6C-4517E49C5F0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96" name="Group 4195">
                                      <a:extLst>
                                        <a:ext uri="{FF2B5EF4-FFF2-40B4-BE49-F238E27FC236}">
                                          <a16:creationId xmlns:a16="http://schemas.microsoft.com/office/drawing/2014/main" id="{4B44699D-B8B4-E34E-A436-FC5191EFF1D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197" name="Freeform 41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74438DE-DD43-6245-9EE9-83284A798AF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98" name="Freeform 41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058375C-408A-F44C-8016-097F18D4BA8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99" name="Freeform 419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0601E79-ACDD-6D48-ABDC-1D2382E670F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0" name="Freeform 419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D857B61-C102-044C-A880-37683E4E160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1" name="Freeform 420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BCDDB30-DFFA-AC4D-A7D3-1E3D94BD4C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2" name="Freeform 42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EDA1C8-4F4E-9445-9498-8189DC74190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3" name="Freeform 42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435512B-FD82-8A42-8D28-370C489AFDF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4" name="Freeform 42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C220FC1-D775-A044-A149-4047CED8145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85" name="Group 4184">
                                    <a:extLst>
                                      <a:ext uri="{FF2B5EF4-FFF2-40B4-BE49-F238E27FC236}">
                                        <a16:creationId xmlns:a16="http://schemas.microsoft.com/office/drawing/2014/main" id="{3C3D731A-3B92-9F4D-B0D5-6D9713CE93F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186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B8D2CC7A-B628-8549-A5A8-B6BA632D58B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187" name="Group 4186">
                                      <a:extLst>
                                        <a:ext uri="{FF2B5EF4-FFF2-40B4-BE49-F238E27FC236}">
                                          <a16:creationId xmlns:a16="http://schemas.microsoft.com/office/drawing/2014/main" id="{60EAD9C6-73CE-E849-B7FE-F32E995646ED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4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189" name="Group 418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769C3B-EDB6-7041-839D-FA9C4EB8A0E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192" name="Freeform 419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3A79A56-BEF1-9946-BA6A-0E002CDB6D6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93" name="Oval 419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FE37DF6-BF23-614C-B0ED-CA0C7FB4E9B7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90" name="Freeform 418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FBCC1C4-D052-5549-A1A3-DA18C713E33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191" name="Oval 419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08F2308-BEA1-FE41-8D2E-C104485A1B41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88" name="Freeform 4187">
                                      <a:extLst>
                                        <a:ext uri="{FF2B5EF4-FFF2-40B4-BE49-F238E27FC236}">
                                          <a16:creationId xmlns:a16="http://schemas.microsoft.com/office/drawing/2014/main" id="{14FAD6BE-656B-5045-9854-6C4FF10C792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83" name="TextBox 4182">
                                  <a:extLst>
                                    <a:ext uri="{FF2B5EF4-FFF2-40B4-BE49-F238E27FC236}">
                                      <a16:creationId xmlns:a16="http://schemas.microsoft.com/office/drawing/2014/main" id="{91ED2799-9801-E548-8FAE-362390DA585B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69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S3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145" name="Group 4144">
                                <a:extLst>
                                  <a:ext uri="{FF2B5EF4-FFF2-40B4-BE49-F238E27FC236}">
                                    <a16:creationId xmlns:a16="http://schemas.microsoft.com/office/drawing/2014/main" id="{72349DDB-0266-CB45-AA0F-6E1A8DF0C72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5277765"/>
                                <a:ext cx="2350264" cy="1193624"/>
                                <a:chOff x="250276" y="3051314"/>
                                <a:chExt cx="3796239" cy="1927992"/>
                              </a:xfrm>
                            </p:grpSpPr>
                            <p:grpSp>
                              <p:nvGrpSpPr>
                                <p:cNvPr id="4146" name="Group 4145">
                                  <a:extLst>
                                    <a:ext uri="{FF2B5EF4-FFF2-40B4-BE49-F238E27FC236}">
                                      <a16:creationId xmlns:a16="http://schemas.microsoft.com/office/drawing/2014/main" id="{EE32CFAF-A76A-E144-B555-77677F60C122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2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148" name="Group 4147">
                                    <a:extLst>
                                      <a:ext uri="{FF2B5EF4-FFF2-40B4-BE49-F238E27FC236}">
                                        <a16:creationId xmlns:a16="http://schemas.microsoft.com/office/drawing/2014/main" id="{05729A1B-ADB4-364A-9BB3-91ED9F813A9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158" name="Group 4157">
                                      <a:extLst>
                                        <a:ext uri="{FF2B5EF4-FFF2-40B4-BE49-F238E27FC236}">
                                          <a16:creationId xmlns:a16="http://schemas.microsoft.com/office/drawing/2014/main" id="{82AF88DA-C690-7D42-B5C4-630C9E0F420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172" name="Group 41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91D534B-F945-DF49-9CBD-F7A70851914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178" name="Group 41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D83BCA7-F334-9549-A154-3623DCEAB2B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180" name="Freeform 41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9485D40-25B2-034D-A43A-8C3425BA282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181" name="Freeform 41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FA6A3B8-5F7C-8A4D-AA0B-0352C9CDFAA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179" name="Freeform 417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0FE6598-FF2D-DB48-A358-DC509197002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173" name="Group 41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6BF3F16-9D25-8441-ACA5-5E85B42E04C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174" name="Group 417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E40613D-F23C-194D-B298-1101BB3B6E0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176" name="Freeform 417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7EDB706-0399-7349-8A3B-CB37BAECBB4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177" name="Freeform 417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9009ACC-4170-CA4A-BC8F-0D6460A1C65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175" name="Freeform 417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AF4BDA4-2473-5F4C-99A2-C8D953554C2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159" name="Group 4158">
                                      <a:extLst>
                                        <a:ext uri="{FF2B5EF4-FFF2-40B4-BE49-F238E27FC236}">
                                          <a16:creationId xmlns:a16="http://schemas.microsoft.com/office/drawing/2014/main" id="{CA0BBE91-944A-A24A-AFCC-C6BFE585817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169" name="Freeform 41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2E5D1E-486B-6842-8AA3-31DAC20EC64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70" name="Freeform 41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91DDF3B-18F6-854A-9CB3-F448CD7009B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71" name="Freeform 41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E779EA-FE17-DC4F-8EC9-6D09677C132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60" name="Group 4159">
                                      <a:extLst>
                                        <a:ext uri="{FF2B5EF4-FFF2-40B4-BE49-F238E27FC236}">
                                          <a16:creationId xmlns:a16="http://schemas.microsoft.com/office/drawing/2014/main" id="{197C79BC-616A-A242-9E0F-730DAB059A59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161" name="Freeform 416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BF6811D-FAAD-5346-B9E7-8D9BFFB1FD1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2" name="Freeform 416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3471715-24C3-E443-B604-147B504B7DB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3" name="Freeform 41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33ADCA-C0E3-0443-AA7F-87865C5C077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4" name="Freeform 41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6061879-8C92-D349-88FF-A6499495BE9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5" name="Freeform 41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1E8B1F0-520D-A04E-90B5-58A96454FF4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6" name="Freeform 41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3396029-0044-494E-AD65-4B700C75D1C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7" name="Freeform 41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FC58AF0-4F4E-694E-A8AC-C7ED9594677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8" name="Freeform 41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3B7181D-BA1E-0149-9888-C60E0102198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49" name="Group 4148">
                                    <a:extLst>
                                      <a:ext uri="{FF2B5EF4-FFF2-40B4-BE49-F238E27FC236}">
                                        <a16:creationId xmlns:a16="http://schemas.microsoft.com/office/drawing/2014/main" id="{F35B8A8D-9DAC-4845-8BA0-02853FFEFC5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150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948396A0-278F-8541-B85C-08C57CD2BB3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151" name="Group 4150">
                                      <a:extLst>
                                        <a:ext uri="{FF2B5EF4-FFF2-40B4-BE49-F238E27FC236}">
                                          <a16:creationId xmlns:a16="http://schemas.microsoft.com/office/drawing/2014/main" id="{A576C671-7413-4842-884E-D6E7871C64F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3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153" name="Group 41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F105659-0098-EE4A-9EE1-C95895A6406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156" name="Freeform 415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7FF0455-6F20-B648-AA91-5497795B044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57" name="Oval 415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3BF87CA-6186-CD40-A598-D42871E32F6C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54" name="Freeform 41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C2EDCE-CBBC-D042-A123-14E63C15CD6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155" name="Oval 41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58D3027-E619-B144-88EC-A254563B5734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52" name="Freeform 4151">
                                      <a:extLst>
                                        <a:ext uri="{FF2B5EF4-FFF2-40B4-BE49-F238E27FC236}">
                                          <a16:creationId xmlns:a16="http://schemas.microsoft.com/office/drawing/2014/main" id="{4B756509-0D38-164E-8530-05E724BA559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47" name="TextBox 4146">
                                  <a:extLst>
                                    <a:ext uri="{FF2B5EF4-FFF2-40B4-BE49-F238E27FC236}">
                                      <a16:creationId xmlns:a16="http://schemas.microsoft.com/office/drawing/2014/main" id="{076DB1EF-C433-B141-A682-9D3FC17BE7B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71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S4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1" name="Group 3710">
                              <a:extLst>
                                <a:ext uri="{FF2B5EF4-FFF2-40B4-BE49-F238E27FC236}">
                                  <a16:creationId xmlns:a16="http://schemas.microsoft.com/office/drawing/2014/main" id="{E3E860D3-D7A9-4D41-8F88-FFB86B99DD0D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0571350"/>
                              <a:ext cx="1427003" cy="632541"/>
                              <a:chOff x="227463" y="3051314"/>
                              <a:chExt cx="3035714" cy="1345628"/>
                            </a:xfrm>
                          </p:grpSpPr>
                          <p:grpSp>
                            <p:nvGrpSpPr>
                              <p:cNvPr id="4124" name="Group 4123">
                                <a:extLst>
                                  <a:ext uri="{FF2B5EF4-FFF2-40B4-BE49-F238E27FC236}">
                                    <a16:creationId xmlns:a16="http://schemas.microsoft.com/office/drawing/2014/main" id="{FED3BEE1-C733-574A-BDB4-CB608A32ACC1}"/>
                                  </a:ext>
                                </a:extLst>
                              </p:cNvPr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>
                              <a:xfrm>
                                <a:off x="753337" y="3051314"/>
                                <a:ext cx="2509840" cy="1345628"/>
                                <a:chOff x="5792062" y="2536966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126" name="Group 4125">
                                  <a:extLst>
                                    <a:ext uri="{FF2B5EF4-FFF2-40B4-BE49-F238E27FC236}">
                                      <a16:creationId xmlns:a16="http://schemas.microsoft.com/office/drawing/2014/main" id="{EB2586D0-E5CD-9F42-88B7-41DBE9AA66F1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3757522" cy="201456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128" name="Group 4127">
                                    <a:extLst>
                                      <a:ext uri="{FF2B5EF4-FFF2-40B4-BE49-F238E27FC236}">
                                        <a16:creationId xmlns:a16="http://schemas.microsoft.com/office/drawing/2014/main" id="{C2C9750A-E22E-2340-866B-993A131A6AE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133" name="Group 4132">
                                      <a:extLst>
                                        <a:ext uri="{FF2B5EF4-FFF2-40B4-BE49-F238E27FC236}">
                                          <a16:creationId xmlns:a16="http://schemas.microsoft.com/office/drawing/2014/main" id="{BF9484A1-B417-8548-B224-544FDBA9EA5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39" name="Group 41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F7BA70A-D695-F24D-B75F-35EFFCDB6CA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41" name="Freeform 41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7E8366F-A549-FC42-9F47-C347F301C18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42" name="Freeform 41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2AE95FB-D433-6C4D-86E2-00389731FF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40" name="Freeform 41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1B69EE-F833-214C-8859-FA43AD04017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34" name="Group 4133">
                                      <a:extLst>
                                        <a:ext uri="{FF2B5EF4-FFF2-40B4-BE49-F238E27FC236}">
                                          <a16:creationId xmlns:a16="http://schemas.microsoft.com/office/drawing/2014/main" id="{7F707A24-6E78-7B40-9700-DAA147F12EF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35" name="Group 41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F383A9D-E40E-824B-9081-1FA8B623742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37" name="Freeform 413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75997EE-3546-D845-9529-B3684237199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38" name="Freeform 413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16B4BD6-E781-684E-81B5-E53004A8200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36" name="Freeform 41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F4372D2-C12D-E44E-98AB-CAC242EF00E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29" name="Group 4128">
                                    <a:extLst>
                                      <a:ext uri="{FF2B5EF4-FFF2-40B4-BE49-F238E27FC236}">
                                        <a16:creationId xmlns:a16="http://schemas.microsoft.com/office/drawing/2014/main" id="{862C60E2-400A-534A-B130-413EB12F4B3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130" name="Freeform 4129">
                                      <a:extLst>
                                        <a:ext uri="{FF2B5EF4-FFF2-40B4-BE49-F238E27FC236}">
                                          <a16:creationId xmlns:a16="http://schemas.microsoft.com/office/drawing/2014/main" id="{3C918844-82B7-0641-B7E1-D3F9EFEBDFB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31" name="Freeform 4130">
                                      <a:extLst>
                                        <a:ext uri="{FF2B5EF4-FFF2-40B4-BE49-F238E27FC236}">
                                          <a16:creationId xmlns:a16="http://schemas.microsoft.com/office/drawing/2014/main" id="{3B6C493F-EC01-C54C-BCA6-6926FAB31A6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32" name="Freeform 4131">
                                      <a:extLst>
                                        <a:ext uri="{FF2B5EF4-FFF2-40B4-BE49-F238E27FC236}">
                                          <a16:creationId xmlns:a16="http://schemas.microsoft.com/office/drawing/2014/main" id="{0C7A015A-B049-D347-9A02-C00CF470C02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27" name="Oval 4126">
                                  <a:extLst>
                                    <a:ext uri="{FF2B5EF4-FFF2-40B4-BE49-F238E27FC236}">
                                      <a16:creationId xmlns:a16="http://schemas.microsoft.com/office/drawing/2014/main" id="{19A5A4A8-8579-3C4A-9D4A-1DB475D54C84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7744150" y="3412086"/>
                                  <a:ext cx="107999" cy="107999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125" name="TextBox 4124">
                                <a:extLst>
                                  <a:ext uri="{FF2B5EF4-FFF2-40B4-BE49-F238E27FC236}">
                                    <a16:creationId xmlns:a16="http://schemas.microsoft.com/office/drawing/2014/main" id="{4ABA8057-15E6-564C-81AA-F7B209255B4C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1"/>
                                <a:ext cx="583926" cy="42231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C2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2" name="Group 3711">
                              <a:extLst>
                                <a:ext uri="{FF2B5EF4-FFF2-40B4-BE49-F238E27FC236}">
                                  <a16:creationId xmlns:a16="http://schemas.microsoft.com/office/drawing/2014/main" id="{0C46BABF-A77A-104A-81EF-4F0DF851695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1896754"/>
                              <a:ext cx="1427004" cy="632541"/>
                              <a:chOff x="227463" y="3051317"/>
                              <a:chExt cx="3035716" cy="1345628"/>
                            </a:xfrm>
                          </p:grpSpPr>
                          <p:grpSp>
                            <p:nvGrpSpPr>
                              <p:cNvPr id="4107" name="Group 4106">
                                <a:extLst>
                                  <a:ext uri="{FF2B5EF4-FFF2-40B4-BE49-F238E27FC236}">
                                    <a16:creationId xmlns:a16="http://schemas.microsoft.com/office/drawing/2014/main" id="{A75094C1-33D2-AD47-92E0-3DC65719C1E2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753338" y="3051317"/>
                                <a:ext cx="2509841" cy="1345628"/>
                                <a:chOff x="6374191" y="2484489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109" name="Group 4108">
                                  <a:extLst>
                                    <a:ext uri="{FF2B5EF4-FFF2-40B4-BE49-F238E27FC236}">
                                      <a16:creationId xmlns:a16="http://schemas.microsoft.com/office/drawing/2014/main" id="{BD04BD9E-0024-304C-8865-22CDE0BD1FC0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6374191" y="2484489"/>
                                  <a:ext cx="2831817" cy="2014561"/>
                                  <a:chOff x="6378761" y="358529"/>
                                  <a:chExt cx="2831817" cy="2014561"/>
                                </a:xfrm>
                              </p:grpSpPr>
                              <p:grpSp>
                                <p:nvGrpSpPr>
                                  <p:cNvPr id="4114" name="Group 4113">
                                    <a:extLst>
                                      <a:ext uri="{FF2B5EF4-FFF2-40B4-BE49-F238E27FC236}">
                                        <a16:creationId xmlns:a16="http://schemas.microsoft.com/office/drawing/2014/main" id="{1745E317-CC14-E242-B2BD-6BA086ECDEB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93454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120" name="Group 4119">
                                      <a:extLst>
                                        <a:ext uri="{FF2B5EF4-FFF2-40B4-BE49-F238E27FC236}">
                                          <a16:creationId xmlns:a16="http://schemas.microsoft.com/office/drawing/2014/main" id="{3A4EC23A-A5C3-DE4C-85B9-2A0B436C829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122" name="Freeform 412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A8D68EB-C003-2047-A008-1AA3F7BF96B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23" name="Freeform 412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2E023F0-F230-0D4B-AD9A-ED50D31A1AF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21" name="Freeform 4120">
                                      <a:extLst>
                                        <a:ext uri="{FF2B5EF4-FFF2-40B4-BE49-F238E27FC236}">
                                          <a16:creationId xmlns:a16="http://schemas.microsoft.com/office/drawing/2014/main" id="{ED8B1DC1-DB9E-584D-93DC-8DAB9C84AFC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115" name="Group 4114">
                                    <a:extLst>
                                      <a:ext uri="{FF2B5EF4-FFF2-40B4-BE49-F238E27FC236}">
                                        <a16:creationId xmlns:a16="http://schemas.microsoft.com/office/drawing/2014/main" id="{A98BB393-B3AD-CE4E-9DB3-DCBF335F7CC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flipH="1">
                                    <a:off x="6378761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116" name="Group 4115">
                                      <a:extLst>
                                        <a:ext uri="{FF2B5EF4-FFF2-40B4-BE49-F238E27FC236}">
                                          <a16:creationId xmlns:a16="http://schemas.microsoft.com/office/drawing/2014/main" id="{25A155F3-451B-8645-8345-49F6AA3D812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118" name="Freeform 411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F5215FB-C644-EC42-897E-5AB3A384309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19" name="Freeform 411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9E0FD47-7DE7-B648-9F6B-8DF0490CE2D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17" name="Freeform 4116">
                                      <a:extLst>
                                        <a:ext uri="{FF2B5EF4-FFF2-40B4-BE49-F238E27FC236}">
                                          <a16:creationId xmlns:a16="http://schemas.microsoft.com/office/drawing/2014/main" id="{4655E733-7B85-264E-86A9-9439A0857C0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110" name="Group 4109">
                                  <a:extLst>
                                    <a:ext uri="{FF2B5EF4-FFF2-40B4-BE49-F238E27FC236}">
                                      <a16:creationId xmlns:a16="http://schemas.microsoft.com/office/drawing/2014/main" id="{37EB6AB5-FEB9-6A48-8DF4-0BF282B10BB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467819" y="2501698"/>
                                  <a:ext cx="1663894" cy="1647539"/>
                                  <a:chOff x="6836716" y="999757"/>
                                  <a:chExt cx="1663894" cy="1647539"/>
                                </a:xfrm>
                              </p:grpSpPr>
                              <p:sp>
                                <p:nvSpPr>
                                  <p:cNvPr id="4111" name="Freeform 4110">
                                    <a:extLst>
                                      <a:ext uri="{FF2B5EF4-FFF2-40B4-BE49-F238E27FC236}">
                                        <a16:creationId xmlns:a16="http://schemas.microsoft.com/office/drawing/2014/main" id="{6E7C58CE-31EB-5A46-9A5E-2F93D5D604D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912766" y="1096413"/>
                                    <a:ext cx="1243244" cy="1319399"/>
                                  </a:xfrm>
                                  <a:custGeom>
                                    <a:avLst/>
                                    <a:gdLst>
                                      <a:gd name="connsiteX0" fmla="*/ 22622 w 687317"/>
                                      <a:gd name="connsiteY0" fmla="*/ 47145 h 650517"/>
                                      <a:gd name="connsiteX1" fmla="*/ 308372 w 687317"/>
                                      <a:gd name="connsiteY1" fmla="*/ 10236 h 650517"/>
                                      <a:gd name="connsiteX2" fmla="*/ 470297 w 687317"/>
                                      <a:gd name="connsiteY2" fmla="*/ 210261 h 650517"/>
                                      <a:gd name="connsiteX3" fmla="*/ 642938 w 687317"/>
                                      <a:gd name="connsiteY3" fmla="*/ 505536 h 650517"/>
                                      <a:gd name="connsiteX4" fmla="*/ 670322 w 687317"/>
                                      <a:gd name="connsiteY4" fmla="*/ 566258 h 650517"/>
                                      <a:gd name="connsiteX5" fmla="*/ 417910 w 687317"/>
                                      <a:gd name="connsiteY5" fmla="*/ 647220 h 650517"/>
                                      <a:gd name="connsiteX6" fmla="*/ 85725 w 687317"/>
                                      <a:gd name="connsiteY6" fmla="*/ 615073 h 650517"/>
                                      <a:gd name="connsiteX7" fmla="*/ 0 w 687317"/>
                                      <a:gd name="connsiteY7" fmla="*/ 438861 h 650517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8978"/>
                                      <a:gd name="connsiteX1" fmla="*/ 307181 w 686126"/>
                                      <a:gd name="connsiteY1" fmla="*/ 10236 h 658978"/>
                                      <a:gd name="connsiteX2" fmla="*/ 469106 w 686126"/>
                                      <a:gd name="connsiteY2" fmla="*/ 210261 h 658978"/>
                                      <a:gd name="connsiteX3" fmla="*/ 641747 w 686126"/>
                                      <a:gd name="connsiteY3" fmla="*/ 505536 h 658978"/>
                                      <a:gd name="connsiteX4" fmla="*/ 669131 w 686126"/>
                                      <a:gd name="connsiteY4" fmla="*/ 566258 h 658978"/>
                                      <a:gd name="connsiteX5" fmla="*/ 416719 w 686126"/>
                                      <a:gd name="connsiteY5" fmla="*/ 647220 h 658978"/>
                                      <a:gd name="connsiteX6" fmla="*/ 144065 w 686126"/>
                                      <a:gd name="connsiteY6" fmla="*/ 636504 h 658978"/>
                                      <a:gd name="connsiteX7" fmla="*/ 0 w 686126"/>
                                      <a:gd name="connsiteY7" fmla="*/ 443623 h 658978"/>
                                      <a:gd name="connsiteX0" fmla="*/ 21431 w 686126"/>
                                      <a:gd name="connsiteY0" fmla="*/ 47145 h 668608"/>
                                      <a:gd name="connsiteX1" fmla="*/ 307181 w 686126"/>
                                      <a:gd name="connsiteY1" fmla="*/ 10236 h 668608"/>
                                      <a:gd name="connsiteX2" fmla="*/ 469106 w 686126"/>
                                      <a:gd name="connsiteY2" fmla="*/ 210261 h 668608"/>
                                      <a:gd name="connsiteX3" fmla="*/ 641747 w 686126"/>
                                      <a:gd name="connsiteY3" fmla="*/ 505536 h 668608"/>
                                      <a:gd name="connsiteX4" fmla="*/ 669131 w 686126"/>
                                      <a:gd name="connsiteY4" fmla="*/ 566258 h 668608"/>
                                      <a:gd name="connsiteX5" fmla="*/ 416719 w 686126"/>
                                      <a:gd name="connsiteY5" fmla="*/ 647220 h 668608"/>
                                      <a:gd name="connsiteX6" fmla="*/ 144065 w 686126"/>
                                      <a:gd name="connsiteY6" fmla="*/ 636504 h 668608"/>
                                      <a:gd name="connsiteX7" fmla="*/ 0 w 686126"/>
                                      <a:gd name="connsiteY7" fmla="*/ 443623 h 668608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553640 w 669131"/>
                                      <a:gd name="connsiteY3" fmla="*/ 399569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85290"/>
                                      <a:gd name="connsiteY0" fmla="*/ 47145 h 670637"/>
                                      <a:gd name="connsiteX1" fmla="*/ 307181 w 685290"/>
                                      <a:gd name="connsiteY1" fmla="*/ 10236 h 670637"/>
                                      <a:gd name="connsiteX2" fmla="*/ 469106 w 685290"/>
                                      <a:gd name="connsiteY2" fmla="*/ 210261 h 670637"/>
                                      <a:gd name="connsiteX3" fmla="*/ 498871 w 685290"/>
                                      <a:gd name="connsiteY3" fmla="*/ 421001 h 670637"/>
                                      <a:gd name="connsiteX4" fmla="*/ 638175 w 685290"/>
                                      <a:gd name="connsiteY4" fmla="*/ 507918 h 670637"/>
                                      <a:gd name="connsiteX5" fmla="*/ 669131 w 685290"/>
                                      <a:gd name="connsiteY5" fmla="*/ 566258 h 670637"/>
                                      <a:gd name="connsiteX6" fmla="*/ 416719 w 685290"/>
                                      <a:gd name="connsiteY6" fmla="*/ 647220 h 670637"/>
                                      <a:gd name="connsiteX7" fmla="*/ 144065 w 685290"/>
                                      <a:gd name="connsiteY7" fmla="*/ 636504 h 670637"/>
                                      <a:gd name="connsiteX8" fmla="*/ 0 w 685290"/>
                                      <a:gd name="connsiteY8" fmla="*/ 443623 h 670637"/>
                                      <a:gd name="connsiteX0" fmla="*/ 21431 w 670266"/>
                                      <a:gd name="connsiteY0" fmla="*/ 47145 h 670637"/>
                                      <a:gd name="connsiteX1" fmla="*/ 307181 w 670266"/>
                                      <a:gd name="connsiteY1" fmla="*/ 10236 h 670637"/>
                                      <a:gd name="connsiteX2" fmla="*/ 469106 w 670266"/>
                                      <a:gd name="connsiteY2" fmla="*/ 210261 h 670637"/>
                                      <a:gd name="connsiteX3" fmla="*/ 498871 w 670266"/>
                                      <a:gd name="connsiteY3" fmla="*/ 421001 h 670637"/>
                                      <a:gd name="connsiteX4" fmla="*/ 638175 w 670266"/>
                                      <a:gd name="connsiteY4" fmla="*/ 507918 h 670637"/>
                                      <a:gd name="connsiteX5" fmla="*/ 669131 w 670266"/>
                                      <a:gd name="connsiteY5" fmla="*/ 566258 h 670637"/>
                                      <a:gd name="connsiteX6" fmla="*/ 416719 w 670266"/>
                                      <a:gd name="connsiteY6" fmla="*/ 647220 h 670637"/>
                                      <a:gd name="connsiteX7" fmla="*/ 144065 w 670266"/>
                                      <a:gd name="connsiteY7" fmla="*/ 636504 h 670637"/>
                                      <a:gd name="connsiteX8" fmla="*/ 0 w 670266"/>
                                      <a:gd name="connsiteY8" fmla="*/ 443623 h 670637"/>
                                      <a:gd name="connsiteX0" fmla="*/ 21431 w 670266"/>
                                      <a:gd name="connsiteY0" fmla="*/ 47145 h 659573"/>
                                      <a:gd name="connsiteX1" fmla="*/ 307181 w 670266"/>
                                      <a:gd name="connsiteY1" fmla="*/ 10236 h 659573"/>
                                      <a:gd name="connsiteX2" fmla="*/ 469106 w 670266"/>
                                      <a:gd name="connsiteY2" fmla="*/ 210261 h 659573"/>
                                      <a:gd name="connsiteX3" fmla="*/ 498871 w 670266"/>
                                      <a:gd name="connsiteY3" fmla="*/ 421001 h 659573"/>
                                      <a:gd name="connsiteX4" fmla="*/ 638175 w 670266"/>
                                      <a:gd name="connsiteY4" fmla="*/ 507918 h 659573"/>
                                      <a:gd name="connsiteX5" fmla="*/ 669131 w 670266"/>
                                      <a:gd name="connsiteY5" fmla="*/ 556733 h 659573"/>
                                      <a:gd name="connsiteX6" fmla="*/ 416719 w 670266"/>
                                      <a:gd name="connsiteY6" fmla="*/ 647220 h 659573"/>
                                      <a:gd name="connsiteX7" fmla="*/ 144065 w 670266"/>
                                      <a:gd name="connsiteY7" fmla="*/ 636504 h 659573"/>
                                      <a:gd name="connsiteX8" fmla="*/ 0 w 670266"/>
                                      <a:gd name="connsiteY8" fmla="*/ 443623 h 659573"/>
                                      <a:gd name="connsiteX0" fmla="*/ 21431 w 670266"/>
                                      <a:gd name="connsiteY0" fmla="*/ 47145 h 670807"/>
                                      <a:gd name="connsiteX1" fmla="*/ 307181 w 670266"/>
                                      <a:gd name="connsiteY1" fmla="*/ 10236 h 670807"/>
                                      <a:gd name="connsiteX2" fmla="*/ 469106 w 670266"/>
                                      <a:gd name="connsiteY2" fmla="*/ 210261 h 670807"/>
                                      <a:gd name="connsiteX3" fmla="*/ 498871 w 670266"/>
                                      <a:gd name="connsiteY3" fmla="*/ 421001 h 670807"/>
                                      <a:gd name="connsiteX4" fmla="*/ 638175 w 670266"/>
                                      <a:gd name="connsiteY4" fmla="*/ 507918 h 670807"/>
                                      <a:gd name="connsiteX5" fmla="*/ 669131 w 670266"/>
                                      <a:gd name="connsiteY5" fmla="*/ 556733 h 670807"/>
                                      <a:gd name="connsiteX6" fmla="*/ 416719 w 670266"/>
                                      <a:gd name="connsiteY6" fmla="*/ 647220 h 670807"/>
                                      <a:gd name="connsiteX7" fmla="*/ 144065 w 670266"/>
                                      <a:gd name="connsiteY7" fmla="*/ 636504 h 670807"/>
                                      <a:gd name="connsiteX8" fmla="*/ 0 w 670266"/>
                                      <a:gd name="connsiteY8" fmla="*/ 443623 h 670807"/>
                                      <a:gd name="connsiteX0" fmla="*/ 21431 w 670266"/>
                                      <a:gd name="connsiteY0" fmla="*/ 47145 h 680090"/>
                                      <a:gd name="connsiteX1" fmla="*/ 307181 w 670266"/>
                                      <a:gd name="connsiteY1" fmla="*/ 10236 h 680090"/>
                                      <a:gd name="connsiteX2" fmla="*/ 469106 w 670266"/>
                                      <a:gd name="connsiteY2" fmla="*/ 210261 h 680090"/>
                                      <a:gd name="connsiteX3" fmla="*/ 498871 w 670266"/>
                                      <a:gd name="connsiteY3" fmla="*/ 421001 h 680090"/>
                                      <a:gd name="connsiteX4" fmla="*/ 638175 w 670266"/>
                                      <a:gd name="connsiteY4" fmla="*/ 507918 h 680090"/>
                                      <a:gd name="connsiteX5" fmla="*/ 669131 w 670266"/>
                                      <a:gd name="connsiteY5" fmla="*/ 556733 h 680090"/>
                                      <a:gd name="connsiteX6" fmla="*/ 416719 w 670266"/>
                                      <a:gd name="connsiteY6" fmla="*/ 647220 h 680090"/>
                                      <a:gd name="connsiteX7" fmla="*/ 144065 w 670266"/>
                                      <a:gd name="connsiteY7" fmla="*/ 636504 h 680090"/>
                                      <a:gd name="connsiteX8" fmla="*/ 0 w 670266"/>
                                      <a:gd name="connsiteY8" fmla="*/ 443623 h 68009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65426"/>
                                      <a:gd name="connsiteY0" fmla="*/ 47145 h 659200"/>
                                      <a:gd name="connsiteX1" fmla="*/ 307181 w 665426"/>
                                      <a:gd name="connsiteY1" fmla="*/ 10236 h 659200"/>
                                      <a:gd name="connsiteX2" fmla="*/ 469106 w 665426"/>
                                      <a:gd name="connsiteY2" fmla="*/ 210261 h 659200"/>
                                      <a:gd name="connsiteX3" fmla="*/ 498871 w 665426"/>
                                      <a:gd name="connsiteY3" fmla="*/ 421001 h 659200"/>
                                      <a:gd name="connsiteX4" fmla="*/ 638175 w 665426"/>
                                      <a:gd name="connsiteY4" fmla="*/ 507918 h 659200"/>
                                      <a:gd name="connsiteX5" fmla="*/ 663178 w 665426"/>
                                      <a:gd name="connsiteY5" fmla="*/ 562686 h 659200"/>
                                      <a:gd name="connsiteX6" fmla="*/ 416719 w 665426"/>
                                      <a:gd name="connsiteY6" fmla="*/ 647220 h 659200"/>
                                      <a:gd name="connsiteX7" fmla="*/ 144065 w 665426"/>
                                      <a:gd name="connsiteY7" fmla="*/ 636504 h 659200"/>
                                      <a:gd name="connsiteX8" fmla="*/ 0 w 665426"/>
                                      <a:gd name="connsiteY8" fmla="*/ 443623 h 659200"/>
                                      <a:gd name="connsiteX0" fmla="*/ 21431 w 665426"/>
                                      <a:gd name="connsiteY0" fmla="*/ 47145 h 669874"/>
                                      <a:gd name="connsiteX1" fmla="*/ 307181 w 665426"/>
                                      <a:gd name="connsiteY1" fmla="*/ 10236 h 669874"/>
                                      <a:gd name="connsiteX2" fmla="*/ 469106 w 665426"/>
                                      <a:gd name="connsiteY2" fmla="*/ 210261 h 669874"/>
                                      <a:gd name="connsiteX3" fmla="*/ 498871 w 665426"/>
                                      <a:gd name="connsiteY3" fmla="*/ 421001 h 669874"/>
                                      <a:gd name="connsiteX4" fmla="*/ 638175 w 665426"/>
                                      <a:gd name="connsiteY4" fmla="*/ 507918 h 669874"/>
                                      <a:gd name="connsiteX5" fmla="*/ 663178 w 665426"/>
                                      <a:gd name="connsiteY5" fmla="*/ 562686 h 669874"/>
                                      <a:gd name="connsiteX6" fmla="*/ 416719 w 665426"/>
                                      <a:gd name="connsiteY6" fmla="*/ 647220 h 669874"/>
                                      <a:gd name="connsiteX7" fmla="*/ 144065 w 665426"/>
                                      <a:gd name="connsiteY7" fmla="*/ 636504 h 669874"/>
                                      <a:gd name="connsiteX8" fmla="*/ 0 w 665426"/>
                                      <a:gd name="connsiteY8" fmla="*/ 443623 h 669874"/>
                                      <a:gd name="connsiteX0" fmla="*/ 21431 w 665426"/>
                                      <a:gd name="connsiteY0" fmla="*/ 53489 h 676218"/>
                                      <a:gd name="connsiteX1" fmla="*/ 307181 w 665426"/>
                                      <a:gd name="connsiteY1" fmla="*/ 16580 h 676218"/>
                                      <a:gd name="connsiteX2" fmla="*/ 469106 w 665426"/>
                                      <a:gd name="connsiteY2" fmla="*/ 216605 h 676218"/>
                                      <a:gd name="connsiteX3" fmla="*/ 498871 w 665426"/>
                                      <a:gd name="connsiteY3" fmla="*/ 427345 h 676218"/>
                                      <a:gd name="connsiteX4" fmla="*/ 638175 w 665426"/>
                                      <a:gd name="connsiteY4" fmla="*/ 514262 h 676218"/>
                                      <a:gd name="connsiteX5" fmla="*/ 663178 w 665426"/>
                                      <a:gd name="connsiteY5" fmla="*/ 569030 h 676218"/>
                                      <a:gd name="connsiteX6" fmla="*/ 416719 w 665426"/>
                                      <a:gd name="connsiteY6" fmla="*/ 653564 h 676218"/>
                                      <a:gd name="connsiteX7" fmla="*/ 144065 w 665426"/>
                                      <a:gd name="connsiteY7" fmla="*/ 642848 h 676218"/>
                                      <a:gd name="connsiteX8" fmla="*/ 0 w 665426"/>
                                      <a:gd name="connsiteY8" fmla="*/ 449967 h 67621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4563"/>
                                      <a:gd name="connsiteY0" fmla="*/ 50399 h 661866"/>
                                      <a:gd name="connsiteX1" fmla="*/ 302418 w 664563"/>
                                      <a:gd name="connsiteY1" fmla="*/ 18253 h 661866"/>
                                      <a:gd name="connsiteX2" fmla="*/ 469106 w 664563"/>
                                      <a:gd name="connsiteY2" fmla="*/ 213515 h 661866"/>
                                      <a:gd name="connsiteX3" fmla="*/ 498871 w 664563"/>
                                      <a:gd name="connsiteY3" fmla="*/ 424255 h 661866"/>
                                      <a:gd name="connsiteX4" fmla="*/ 638175 w 664563"/>
                                      <a:gd name="connsiteY4" fmla="*/ 511172 h 661866"/>
                                      <a:gd name="connsiteX5" fmla="*/ 661987 w 664563"/>
                                      <a:gd name="connsiteY5" fmla="*/ 575465 h 661866"/>
                                      <a:gd name="connsiteX6" fmla="*/ 416719 w 664563"/>
                                      <a:gd name="connsiteY6" fmla="*/ 650474 h 661866"/>
                                      <a:gd name="connsiteX7" fmla="*/ 144065 w 664563"/>
                                      <a:gd name="connsiteY7" fmla="*/ 639758 h 661866"/>
                                      <a:gd name="connsiteX8" fmla="*/ 0 w 664563"/>
                                      <a:gd name="connsiteY8" fmla="*/ 446877 h 661866"/>
                                      <a:gd name="connsiteX0" fmla="*/ 21431 w 664563"/>
                                      <a:gd name="connsiteY0" fmla="*/ 50399 h 673466"/>
                                      <a:gd name="connsiteX1" fmla="*/ 302418 w 664563"/>
                                      <a:gd name="connsiteY1" fmla="*/ 18253 h 673466"/>
                                      <a:gd name="connsiteX2" fmla="*/ 469106 w 664563"/>
                                      <a:gd name="connsiteY2" fmla="*/ 213515 h 673466"/>
                                      <a:gd name="connsiteX3" fmla="*/ 498871 w 664563"/>
                                      <a:gd name="connsiteY3" fmla="*/ 424255 h 673466"/>
                                      <a:gd name="connsiteX4" fmla="*/ 638175 w 664563"/>
                                      <a:gd name="connsiteY4" fmla="*/ 511172 h 673466"/>
                                      <a:gd name="connsiteX5" fmla="*/ 661987 w 664563"/>
                                      <a:gd name="connsiteY5" fmla="*/ 575465 h 673466"/>
                                      <a:gd name="connsiteX6" fmla="*/ 416719 w 664563"/>
                                      <a:gd name="connsiteY6" fmla="*/ 650474 h 673466"/>
                                      <a:gd name="connsiteX7" fmla="*/ 144065 w 664563"/>
                                      <a:gd name="connsiteY7" fmla="*/ 639758 h 673466"/>
                                      <a:gd name="connsiteX8" fmla="*/ 0 w 664563"/>
                                      <a:gd name="connsiteY8" fmla="*/ 446877 h 673466"/>
                                      <a:gd name="connsiteX0" fmla="*/ 21431 w 657850"/>
                                      <a:gd name="connsiteY0" fmla="*/ 50399 h 663356"/>
                                      <a:gd name="connsiteX1" fmla="*/ 302418 w 657850"/>
                                      <a:gd name="connsiteY1" fmla="*/ 18253 h 663356"/>
                                      <a:gd name="connsiteX2" fmla="*/ 469106 w 657850"/>
                                      <a:gd name="connsiteY2" fmla="*/ 213515 h 663356"/>
                                      <a:gd name="connsiteX3" fmla="*/ 498871 w 657850"/>
                                      <a:gd name="connsiteY3" fmla="*/ 424255 h 663356"/>
                                      <a:gd name="connsiteX4" fmla="*/ 638175 w 657850"/>
                                      <a:gd name="connsiteY4" fmla="*/ 511172 h 663356"/>
                                      <a:gd name="connsiteX5" fmla="*/ 650081 w 657850"/>
                                      <a:gd name="connsiteY5" fmla="*/ 551653 h 663356"/>
                                      <a:gd name="connsiteX6" fmla="*/ 416719 w 657850"/>
                                      <a:gd name="connsiteY6" fmla="*/ 650474 h 663356"/>
                                      <a:gd name="connsiteX7" fmla="*/ 144065 w 657850"/>
                                      <a:gd name="connsiteY7" fmla="*/ 639758 h 663356"/>
                                      <a:gd name="connsiteX8" fmla="*/ 0 w 657850"/>
                                      <a:gd name="connsiteY8" fmla="*/ 446877 h 663356"/>
                                      <a:gd name="connsiteX0" fmla="*/ 21431 w 665426"/>
                                      <a:gd name="connsiteY0" fmla="*/ 50399 h 661647"/>
                                      <a:gd name="connsiteX1" fmla="*/ 302418 w 665426"/>
                                      <a:gd name="connsiteY1" fmla="*/ 18253 h 661647"/>
                                      <a:gd name="connsiteX2" fmla="*/ 469106 w 665426"/>
                                      <a:gd name="connsiteY2" fmla="*/ 213515 h 661647"/>
                                      <a:gd name="connsiteX3" fmla="*/ 498871 w 665426"/>
                                      <a:gd name="connsiteY3" fmla="*/ 424255 h 661647"/>
                                      <a:gd name="connsiteX4" fmla="*/ 638175 w 665426"/>
                                      <a:gd name="connsiteY4" fmla="*/ 511172 h 661647"/>
                                      <a:gd name="connsiteX5" fmla="*/ 663178 w 665426"/>
                                      <a:gd name="connsiteY5" fmla="*/ 579037 h 661647"/>
                                      <a:gd name="connsiteX6" fmla="*/ 416719 w 665426"/>
                                      <a:gd name="connsiteY6" fmla="*/ 650474 h 661647"/>
                                      <a:gd name="connsiteX7" fmla="*/ 144065 w 665426"/>
                                      <a:gd name="connsiteY7" fmla="*/ 639758 h 661647"/>
                                      <a:gd name="connsiteX8" fmla="*/ 0 w 665426"/>
                                      <a:gd name="connsiteY8" fmla="*/ 446877 h 661647"/>
                                      <a:gd name="connsiteX0" fmla="*/ 21431 w 663739"/>
                                      <a:gd name="connsiteY0" fmla="*/ 50399 h 661647"/>
                                      <a:gd name="connsiteX1" fmla="*/ 302418 w 663739"/>
                                      <a:gd name="connsiteY1" fmla="*/ 18253 h 661647"/>
                                      <a:gd name="connsiteX2" fmla="*/ 469106 w 663739"/>
                                      <a:gd name="connsiteY2" fmla="*/ 213515 h 661647"/>
                                      <a:gd name="connsiteX3" fmla="*/ 498871 w 663739"/>
                                      <a:gd name="connsiteY3" fmla="*/ 424255 h 661647"/>
                                      <a:gd name="connsiteX4" fmla="*/ 638175 w 663739"/>
                                      <a:gd name="connsiteY4" fmla="*/ 511172 h 661647"/>
                                      <a:gd name="connsiteX5" fmla="*/ 663178 w 663739"/>
                                      <a:gd name="connsiteY5" fmla="*/ 579037 h 661647"/>
                                      <a:gd name="connsiteX6" fmla="*/ 416719 w 663739"/>
                                      <a:gd name="connsiteY6" fmla="*/ 650474 h 661647"/>
                                      <a:gd name="connsiteX7" fmla="*/ 144065 w 663739"/>
                                      <a:gd name="connsiteY7" fmla="*/ 639758 h 661647"/>
                                      <a:gd name="connsiteX8" fmla="*/ 0 w 663739"/>
                                      <a:gd name="connsiteY8" fmla="*/ 446877 h 661647"/>
                                      <a:gd name="connsiteX0" fmla="*/ 21431 w 663739"/>
                                      <a:gd name="connsiteY0" fmla="*/ 50399 h 674741"/>
                                      <a:gd name="connsiteX1" fmla="*/ 302418 w 663739"/>
                                      <a:gd name="connsiteY1" fmla="*/ 18253 h 674741"/>
                                      <a:gd name="connsiteX2" fmla="*/ 469106 w 663739"/>
                                      <a:gd name="connsiteY2" fmla="*/ 213515 h 674741"/>
                                      <a:gd name="connsiteX3" fmla="*/ 498871 w 663739"/>
                                      <a:gd name="connsiteY3" fmla="*/ 424255 h 674741"/>
                                      <a:gd name="connsiteX4" fmla="*/ 638175 w 663739"/>
                                      <a:gd name="connsiteY4" fmla="*/ 511172 h 674741"/>
                                      <a:gd name="connsiteX5" fmla="*/ 663178 w 663739"/>
                                      <a:gd name="connsiteY5" fmla="*/ 579037 h 674741"/>
                                      <a:gd name="connsiteX6" fmla="*/ 416719 w 663739"/>
                                      <a:gd name="connsiteY6" fmla="*/ 650474 h 674741"/>
                                      <a:gd name="connsiteX7" fmla="*/ 144065 w 663739"/>
                                      <a:gd name="connsiteY7" fmla="*/ 639758 h 674741"/>
                                      <a:gd name="connsiteX8" fmla="*/ 0 w 663739"/>
                                      <a:gd name="connsiteY8" fmla="*/ 446877 h 674741"/>
                                      <a:gd name="connsiteX0" fmla="*/ 21431 w 663739"/>
                                      <a:gd name="connsiteY0" fmla="*/ 50399 h 680922"/>
                                      <a:gd name="connsiteX1" fmla="*/ 302418 w 663739"/>
                                      <a:gd name="connsiteY1" fmla="*/ 18253 h 680922"/>
                                      <a:gd name="connsiteX2" fmla="*/ 469106 w 663739"/>
                                      <a:gd name="connsiteY2" fmla="*/ 213515 h 680922"/>
                                      <a:gd name="connsiteX3" fmla="*/ 498871 w 663739"/>
                                      <a:gd name="connsiteY3" fmla="*/ 424255 h 680922"/>
                                      <a:gd name="connsiteX4" fmla="*/ 638175 w 663739"/>
                                      <a:gd name="connsiteY4" fmla="*/ 511172 h 680922"/>
                                      <a:gd name="connsiteX5" fmla="*/ 663178 w 663739"/>
                                      <a:gd name="connsiteY5" fmla="*/ 579037 h 680922"/>
                                      <a:gd name="connsiteX6" fmla="*/ 416719 w 663739"/>
                                      <a:gd name="connsiteY6" fmla="*/ 650474 h 680922"/>
                                      <a:gd name="connsiteX7" fmla="*/ 144065 w 663739"/>
                                      <a:gd name="connsiteY7" fmla="*/ 639758 h 680922"/>
                                      <a:gd name="connsiteX8" fmla="*/ 0 w 663739"/>
                                      <a:gd name="connsiteY8" fmla="*/ 446877 h 680922"/>
                                      <a:gd name="connsiteX0" fmla="*/ 0 w 642308"/>
                                      <a:gd name="connsiteY0" fmla="*/ 50399 h 680922"/>
                                      <a:gd name="connsiteX1" fmla="*/ 280987 w 642308"/>
                                      <a:gd name="connsiteY1" fmla="*/ 18253 h 680922"/>
                                      <a:gd name="connsiteX2" fmla="*/ 447675 w 642308"/>
                                      <a:gd name="connsiteY2" fmla="*/ 213515 h 680922"/>
                                      <a:gd name="connsiteX3" fmla="*/ 477440 w 642308"/>
                                      <a:gd name="connsiteY3" fmla="*/ 424255 h 680922"/>
                                      <a:gd name="connsiteX4" fmla="*/ 616744 w 642308"/>
                                      <a:gd name="connsiteY4" fmla="*/ 511172 h 680922"/>
                                      <a:gd name="connsiteX5" fmla="*/ 641747 w 642308"/>
                                      <a:gd name="connsiteY5" fmla="*/ 579037 h 680922"/>
                                      <a:gd name="connsiteX6" fmla="*/ 395288 w 642308"/>
                                      <a:gd name="connsiteY6" fmla="*/ 650474 h 680922"/>
                                      <a:gd name="connsiteX7" fmla="*/ 122634 w 642308"/>
                                      <a:gd name="connsiteY7" fmla="*/ 639758 h 680922"/>
                                      <a:gd name="connsiteX0" fmla="*/ 0 w 642308"/>
                                      <a:gd name="connsiteY0" fmla="*/ 50399 h 639758"/>
                                      <a:gd name="connsiteX1" fmla="*/ 280987 w 642308"/>
                                      <a:gd name="connsiteY1" fmla="*/ 18253 h 639758"/>
                                      <a:gd name="connsiteX2" fmla="*/ 447675 w 642308"/>
                                      <a:gd name="connsiteY2" fmla="*/ 213515 h 639758"/>
                                      <a:gd name="connsiteX3" fmla="*/ 477440 w 642308"/>
                                      <a:gd name="connsiteY3" fmla="*/ 424255 h 639758"/>
                                      <a:gd name="connsiteX4" fmla="*/ 616744 w 642308"/>
                                      <a:gd name="connsiteY4" fmla="*/ 511172 h 639758"/>
                                      <a:gd name="connsiteX5" fmla="*/ 641747 w 642308"/>
                                      <a:gd name="connsiteY5" fmla="*/ 579037 h 639758"/>
                                      <a:gd name="connsiteX6" fmla="*/ 122634 w 642308"/>
                                      <a:gd name="connsiteY6" fmla="*/ 639758 h 639758"/>
                                      <a:gd name="connsiteX0" fmla="*/ 0 w 642308"/>
                                      <a:gd name="connsiteY0" fmla="*/ 50399 h 680334"/>
                                      <a:gd name="connsiteX1" fmla="*/ 280987 w 642308"/>
                                      <a:gd name="connsiteY1" fmla="*/ 18253 h 680334"/>
                                      <a:gd name="connsiteX2" fmla="*/ 447675 w 642308"/>
                                      <a:gd name="connsiteY2" fmla="*/ 213515 h 680334"/>
                                      <a:gd name="connsiteX3" fmla="*/ 477440 w 642308"/>
                                      <a:gd name="connsiteY3" fmla="*/ 424255 h 680334"/>
                                      <a:gd name="connsiteX4" fmla="*/ 616744 w 642308"/>
                                      <a:gd name="connsiteY4" fmla="*/ 511172 h 680334"/>
                                      <a:gd name="connsiteX5" fmla="*/ 641747 w 642308"/>
                                      <a:gd name="connsiteY5" fmla="*/ 579037 h 680334"/>
                                      <a:gd name="connsiteX6" fmla="*/ 258852 w 642308"/>
                                      <a:gd name="connsiteY6" fmla="*/ 680334 h 680334"/>
                                      <a:gd name="connsiteX0" fmla="*/ 0 w 642308"/>
                                      <a:gd name="connsiteY0" fmla="*/ 50399 h 682190"/>
                                      <a:gd name="connsiteX1" fmla="*/ 280987 w 642308"/>
                                      <a:gd name="connsiteY1" fmla="*/ 18253 h 682190"/>
                                      <a:gd name="connsiteX2" fmla="*/ 447675 w 642308"/>
                                      <a:gd name="connsiteY2" fmla="*/ 213515 h 682190"/>
                                      <a:gd name="connsiteX3" fmla="*/ 477440 w 642308"/>
                                      <a:gd name="connsiteY3" fmla="*/ 424255 h 682190"/>
                                      <a:gd name="connsiteX4" fmla="*/ 616744 w 642308"/>
                                      <a:gd name="connsiteY4" fmla="*/ 511172 h 682190"/>
                                      <a:gd name="connsiteX5" fmla="*/ 641747 w 642308"/>
                                      <a:gd name="connsiteY5" fmla="*/ 579037 h 682190"/>
                                      <a:gd name="connsiteX6" fmla="*/ 258852 w 642308"/>
                                      <a:gd name="connsiteY6" fmla="*/ 680334 h 682190"/>
                                      <a:gd name="connsiteX0" fmla="*/ 0 w 642308"/>
                                      <a:gd name="connsiteY0" fmla="*/ 50399 h 681653"/>
                                      <a:gd name="connsiteX1" fmla="*/ 280987 w 642308"/>
                                      <a:gd name="connsiteY1" fmla="*/ 18253 h 681653"/>
                                      <a:gd name="connsiteX2" fmla="*/ 447675 w 642308"/>
                                      <a:gd name="connsiteY2" fmla="*/ 213515 h 681653"/>
                                      <a:gd name="connsiteX3" fmla="*/ 477440 w 642308"/>
                                      <a:gd name="connsiteY3" fmla="*/ 424255 h 681653"/>
                                      <a:gd name="connsiteX4" fmla="*/ 616744 w 642308"/>
                                      <a:gd name="connsiteY4" fmla="*/ 511172 h 681653"/>
                                      <a:gd name="connsiteX5" fmla="*/ 641747 w 642308"/>
                                      <a:gd name="connsiteY5" fmla="*/ 579037 h 681653"/>
                                      <a:gd name="connsiteX6" fmla="*/ 258852 w 642308"/>
                                      <a:gd name="connsiteY6" fmla="*/ 680334 h 68165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</a:cxnLst>
                                    <a:rect l="l" t="t" r="r" b="b"/>
                                    <a:pathLst>
                                      <a:path w="642308" h="681653">
                                        <a:moveTo>
                                          <a:pt x="0" y="50399"/>
                                        </a:moveTo>
                                        <a:cubicBezTo>
                                          <a:pt x="97234" y="-11414"/>
                                          <a:pt x="206374" y="-8933"/>
                                          <a:pt x="280987" y="18253"/>
                                        </a:cubicBezTo>
                                        <a:cubicBezTo>
                                          <a:pt x="355600" y="45439"/>
                                          <a:pt x="435174" y="156563"/>
                                          <a:pt x="447675" y="213515"/>
                                        </a:cubicBezTo>
                                        <a:cubicBezTo>
                                          <a:pt x="460176" y="270467"/>
                                          <a:pt x="417710" y="340515"/>
                                          <a:pt x="477440" y="424255"/>
                                        </a:cubicBezTo>
                                        <a:cubicBezTo>
                                          <a:pt x="506213" y="473467"/>
                                          <a:pt x="592733" y="488154"/>
                                          <a:pt x="616744" y="511172"/>
                                        </a:cubicBezTo>
                                        <a:cubicBezTo>
                                          <a:pt x="635794" y="552646"/>
                                          <a:pt x="644723" y="550661"/>
                                          <a:pt x="641747" y="579037"/>
                                        </a:cubicBezTo>
                                        <a:cubicBezTo>
                                          <a:pt x="431872" y="555545"/>
                                          <a:pt x="367001" y="696667"/>
                                          <a:pt x="258852" y="68033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112" name="Freeform 4111">
                                    <a:extLst>
                                      <a:ext uri="{FF2B5EF4-FFF2-40B4-BE49-F238E27FC236}">
                                        <a16:creationId xmlns:a16="http://schemas.microsoft.com/office/drawing/2014/main" id="{490CF950-0EB6-C345-8932-E638730D38EA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836716" y="999757"/>
                                    <a:ext cx="1663894" cy="1262883"/>
                                  </a:xfrm>
                                  <a:custGeom>
                                    <a:avLst/>
                                    <a:gdLst>
                                      <a:gd name="connsiteX0" fmla="*/ 0 w 859632"/>
                                      <a:gd name="connsiteY0" fmla="*/ 76676 h 693420"/>
                                      <a:gd name="connsiteX1" fmla="*/ 235744 w 859632"/>
                                      <a:gd name="connsiteY1" fmla="*/ 7620 h 693420"/>
                                      <a:gd name="connsiteX2" fmla="*/ 547688 w 859632"/>
                                      <a:gd name="connsiteY2" fmla="*/ 236220 h 693420"/>
                                      <a:gd name="connsiteX3" fmla="*/ 719138 w 859632"/>
                                      <a:gd name="connsiteY3" fmla="*/ 377904 h 693420"/>
                                      <a:gd name="connsiteX4" fmla="*/ 729854 w 859632"/>
                                      <a:gd name="connsiteY4" fmla="*/ 545782 h 693420"/>
                                      <a:gd name="connsiteX5" fmla="*/ 859632 w 859632"/>
                                      <a:gd name="connsiteY5" fmla="*/ 693420 h 693420"/>
                                      <a:gd name="connsiteX0" fmla="*/ 0 w 859632"/>
                                      <a:gd name="connsiteY0" fmla="*/ 78250 h 694994"/>
                                      <a:gd name="connsiteX1" fmla="*/ 235744 w 859632"/>
                                      <a:gd name="connsiteY1" fmla="*/ 9194 h 694994"/>
                                      <a:gd name="connsiteX2" fmla="*/ 547688 w 859632"/>
                                      <a:gd name="connsiteY2" fmla="*/ 237794 h 694994"/>
                                      <a:gd name="connsiteX3" fmla="*/ 719138 w 859632"/>
                                      <a:gd name="connsiteY3" fmla="*/ 379478 h 694994"/>
                                      <a:gd name="connsiteX4" fmla="*/ 729854 w 859632"/>
                                      <a:gd name="connsiteY4" fmla="*/ 547356 h 694994"/>
                                      <a:gd name="connsiteX5" fmla="*/ 859632 w 859632"/>
                                      <a:gd name="connsiteY5" fmla="*/ 694994 h 69499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1355 h 688099"/>
                                      <a:gd name="connsiteX1" fmla="*/ 235744 w 859632"/>
                                      <a:gd name="connsiteY1" fmla="*/ 2299 h 688099"/>
                                      <a:gd name="connsiteX2" fmla="*/ 528638 w 859632"/>
                                      <a:gd name="connsiteY2" fmla="*/ 196371 h 688099"/>
                                      <a:gd name="connsiteX3" fmla="*/ 719138 w 859632"/>
                                      <a:gd name="connsiteY3" fmla="*/ 372583 h 688099"/>
                                      <a:gd name="connsiteX4" fmla="*/ 729854 w 859632"/>
                                      <a:gd name="connsiteY4" fmla="*/ 540461 h 688099"/>
                                      <a:gd name="connsiteX5" fmla="*/ 859632 w 859632"/>
                                      <a:gd name="connsiteY5" fmla="*/ 688099 h 688099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19138 w 859632"/>
                                      <a:gd name="connsiteY3" fmla="*/ 372352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</a:cxnLst>
                                    <a:rect l="l" t="t" r="r" b="b"/>
                                    <a:pathLst>
                                      <a:path w="859632" h="687868">
                                        <a:moveTo>
                                          <a:pt x="0" y="71124"/>
                                        </a:moveTo>
                                        <a:cubicBezTo>
                                          <a:pt x="73421" y="12585"/>
                                          <a:pt x="142876" y="-6862"/>
                                          <a:pt x="235744" y="2068"/>
                                        </a:cubicBezTo>
                                        <a:cubicBezTo>
                                          <a:pt x="328612" y="10998"/>
                                          <a:pt x="473870" y="98708"/>
                                          <a:pt x="528638" y="196140"/>
                                        </a:cubicBezTo>
                                        <a:cubicBezTo>
                                          <a:pt x="583406" y="293572"/>
                                          <a:pt x="667742" y="299527"/>
                                          <a:pt x="707232" y="365209"/>
                                        </a:cubicBezTo>
                                        <a:cubicBezTo>
                                          <a:pt x="746722" y="430891"/>
                                          <a:pt x="704454" y="486454"/>
                                          <a:pt x="729854" y="540230"/>
                                        </a:cubicBezTo>
                                        <a:cubicBezTo>
                                          <a:pt x="755254" y="594006"/>
                                          <a:pt x="780257" y="640342"/>
                                          <a:pt x="859632" y="687868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113" name="Freeform 4112">
                                    <a:extLst>
                                      <a:ext uri="{FF2B5EF4-FFF2-40B4-BE49-F238E27FC236}">
                                        <a16:creationId xmlns:a16="http://schemas.microsoft.com/office/drawing/2014/main" id="{4878FD92-37AD-FC46-A5A9-C45945B878D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7219894" y="2420186"/>
                                    <a:ext cx="1260695" cy="227110"/>
                                  </a:xfrm>
                                  <a:custGeom>
                                    <a:avLst/>
                                    <a:gdLst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3059"/>
                                      <a:gd name="connsiteX1" fmla="*/ 686990 w 927497"/>
                                      <a:gd name="connsiteY1" fmla="*/ 182166 h 323059"/>
                                      <a:gd name="connsiteX2" fmla="*/ 308372 w 927497"/>
                                      <a:gd name="connsiteY2" fmla="*/ 319087 h 323059"/>
                                      <a:gd name="connsiteX3" fmla="*/ 0 w 927497"/>
                                      <a:gd name="connsiteY3" fmla="*/ 0 h 323059"/>
                                      <a:gd name="connsiteX0" fmla="*/ 927497 w 927497"/>
                                      <a:gd name="connsiteY0" fmla="*/ 234553 h 323764"/>
                                      <a:gd name="connsiteX1" fmla="*/ 686990 w 927497"/>
                                      <a:gd name="connsiteY1" fmla="*/ 182166 h 323764"/>
                                      <a:gd name="connsiteX2" fmla="*/ 308372 w 927497"/>
                                      <a:gd name="connsiteY2" fmla="*/ 319087 h 323764"/>
                                      <a:gd name="connsiteX3" fmla="*/ 0 w 927497"/>
                                      <a:gd name="connsiteY3" fmla="*/ 0 h 323764"/>
                                      <a:gd name="connsiteX0" fmla="*/ 927497 w 927497"/>
                                      <a:gd name="connsiteY0" fmla="*/ 234553 h 324510"/>
                                      <a:gd name="connsiteX1" fmla="*/ 672703 w 927497"/>
                                      <a:gd name="connsiteY1" fmla="*/ 191691 h 324510"/>
                                      <a:gd name="connsiteX2" fmla="*/ 308372 w 927497"/>
                                      <a:gd name="connsiteY2" fmla="*/ 319087 h 324510"/>
                                      <a:gd name="connsiteX3" fmla="*/ 0 w 927497"/>
                                      <a:gd name="connsiteY3" fmla="*/ 0 h 324510"/>
                                      <a:gd name="connsiteX0" fmla="*/ 927497 w 927497"/>
                                      <a:gd name="connsiteY0" fmla="*/ 234553 h 308570"/>
                                      <a:gd name="connsiteX1" fmla="*/ 672703 w 927497"/>
                                      <a:gd name="connsiteY1" fmla="*/ 191691 h 308570"/>
                                      <a:gd name="connsiteX2" fmla="*/ 307181 w 927497"/>
                                      <a:gd name="connsiteY2" fmla="*/ 303609 h 308570"/>
                                      <a:gd name="connsiteX3" fmla="*/ 0 w 927497"/>
                                      <a:gd name="connsiteY3" fmla="*/ 0 h 308570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5519"/>
                                      <a:gd name="connsiteX1" fmla="*/ 665559 w 920353"/>
                                      <a:gd name="connsiteY1" fmla="*/ 191691 h 305519"/>
                                      <a:gd name="connsiteX2" fmla="*/ 300037 w 920353"/>
                                      <a:gd name="connsiteY2" fmla="*/ 303609 h 305519"/>
                                      <a:gd name="connsiteX3" fmla="*/ 0 w 920353"/>
                                      <a:gd name="connsiteY3" fmla="*/ 0 h 305519"/>
                                      <a:gd name="connsiteX0" fmla="*/ 920353 w 920353"/>
                                      <a:gd name="connsiteY0" fmla="*/ 234553 h 306622"/>
                                      <a:gd name="connsiteX1" fmla="*/ 665559 w 920353"/>
                                      <a:gd name="connsiteY1" fmla="*/ 191691 h 306622"/>
                                      <a:gd name="connsiteX2" fmla="*/ 300037 w 920353"/>
                                      <a:gd name="connsiteY2" fmla="*/ 303609 h 306622"/>
                                      <a:gd name="connsiteX3" fmla="*/ 0 w 920353"/>
                                      <a:gd name="connsiteY3" fmla="*/ 0 h 306622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235"/>
                                      <a:gd name="connsiteX1" fmla="*/ 665559 w 920353"/>
                                      <a:gd name="connsiteY1" fmla="*/ 191691 h 306235"/>
                                      <a:gd name="connsiteX2" fmla="*/ 300037 w 920353"/>
                                      <a:gd name="connsiteY2" fmla="*/ 303609 h 306235"/>
                                      <a:gd name="connsiteX3" fmla="*/ 0 w 920353"/>
                                      <a:gd name="connsiteY3" fmla="*/ 0 h 306235"/>
                                      <a:gd name="connsiteX0" fmla="*/ 920353 w 920353"/>
                                      <a:gd name="connsiteY0" fmla="*/ 234553 h 303505"/>
                                      <a:gd name="connsiteX1" fmla="*/ 665559 w 920353"/>
                                      <a:gd name="connsiteY1" fmla="*/ 191691 h 303505"/>
                                      <a:gd name="connsiteX2" fmla="*/ 319087 w 920353"/>
                                      <a:gd name="connsiteY2" fmla="*/ 301227 h 303505"/>
                                      <a:gd name="connsiteX3" fmla="*/ 0 w 920353"/>
                                      <a:gd name="connsiteY3" fmla="*/ 0 h 303505"/>
                                      <a:gd name="connsiteX0" fmla="*/ 920353 w 920353"/>
                                      <a:gd name="connsiteY0" fmla="*/ 234553 h 304012"/>
                                      <a:gd name="connsiteX1" fmla="*/ 665559 w 920353"/>
                                      <a:gd name="connsiteY1" fmla="*/ 191691 h 304012"/>
                                      <a:gd name="connsiteX2" fmla="*/ 319087 w 920353"/>
                                      <a:gd name="connsiteY2" fmla="*/ 301227 h 304012"/>
                                      <a:gd name="connsiteX3" fmla="*/ 0 w 920353"/>
                                      <a:gd name="connsiteY3" fmla="*/ 0 h 304012"/>
                                      <a:gd name="connsiteX0" fmla="*/ 920353 w 920353"/>
                                      <a:gd name="connsiteY0" fmla="*/ 234553 h 305193"/>
                                      <a:gd name="connsiteX1" fmla="*/ 665559 w 920353"/>
                                      <a:gd name="connsiteY1" fmla="*/ 191691 h 305193"/>
                                      <a:gd name="connsiteX2" fmla="*/ 319087 w 920353"/>
                                      <a:gd name="connsiteY2" fmla="*/ 301227 h 305193"/>
                                      <a:gd name="connsiteX3" fmla="*/ 0 w 920353"/>
                                      <a:gd name="connsiteY3" fmla="*/ 0 h 305193"/>
                                      <a:gd name="connsiteX0" fmla="*/ 920353 w 920353"/>
                                      <a:gd name="connsiteY0" fmla="*/ 234553 h 305661"/>
                                      <a:gd name="connsiteX1" fmla="*/ 665559 w 920353"/>
                                      <a:gd name="connsiteY1" fmla="*/ 191691 h 305661"/>
                                      <a:gd name="connsiteX2" fmla="*/ 319087 w 920353"/>
                                      <a:gd name="connsiteY2" fmla="*/ 301227 h 305661"/>
                                      <a:gd name="connsiteX3" fmla="*/ 0 w 920353"/>
                                      <a:gd name="connsiteY3" fmla="*/ 0 h 305661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606401 w 606401"/>
                                      <a:gd name="connsiteY0" fmla="*/ 59816 h 114318"/>
                                      <a:gd name="connsiteX1" fmla="*/ 346472 w 606401"/>
                                      <a:gd name="connsiteY1" fmla="*/ 1549 h 114318"/>
                                      <a:gd name="connsiteX2" fmla="*/ 0 w 606401"/>
                                      <a:gd name="connsiteY2" fmla="*/ 111085 h 114318"/>
                                      <a:gd name="connsiteX0" fmla="*/ 651324 w 651324"/>
                                      <a:gd name="connsiteY0" fmla="*/ 59358 h 103920"/>
                                      <a:gd name="connsiteX1" fmla="*/ 391395 w 651324"/>
                                      <a:gd name="connsiteY1" fmla="*/ 1091 h 103920"/>
                                      <a:gd name="connsiteX2" fmla="*/ 0 w 651324"/>
                                      <a:gd name="connsiteY2" fmla="*/ 100483 h 103920"/>
                                      <a:gd name="connsiteX0" fmla="*/ 651324 w 651324"/>
                                      <a:gd name="connsiteY0" fmla="*/ 59358 h 117334"/>
                                      <a:gd name="connsiteX1" fmla="*/ 391395 w 651324"/>
                                      <a:gd name="connsiteY1" fmla="*/ 1091 h 117334"/>
                                      <a:gd name="connsiteX2" fmla="*/ 0 w 651324"/>
                                      <a:gd name="connsiteY2" fmla="*/ 100483 h 11733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651324" h="117334">
                                        <a:moveTo>
                                          <a:pt x="651324" y="59358"/>
                                        </a:moveTo>
                                        <a:cubicBezTo>
                                          <a:pt x="588675" y="20403"/>
                                          <a:pt x="499949" y="-5763"/>
                                          <a:pt x="391395" y="1091"/>
                                        </a:cubicBezTo>
                                        <a:cubicBezTo>
                                          <a:pt x="282841" y="7945"/>
                                          <a:pt x="98245" y="168762"/>
                                          <a:pt x="0" y="10048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106" name="TextBox 4105">
                                <a:extLst>
                                  <a:ext uri="{FF2B5EF4-FFF2-40B4-BE49-F238E27FC236}">
                                    <a16:creationId xmlns:a16="http://schemas.microsoft.com/office/drawing/2014/main" id="{0E53ACCA-967C-E145-91B3-84DEC25A838C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1"/>
                                <a:ext cx="583926" cy="422311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C4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3" name="Group 3712">
                              <a:extLst>
                                <a:ext uri="{FF2B5EF4-FFF2-40B4-BE49-F238E27FC236}">
                                  <a16:creationId xmlns:a16="http://schemas.microsoft.com/office/drawing/2014/main" id="{0D634AAC-2A84-8241-A3DC-8A24BB67CD55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9908646"/>
                              <a:ext cx="1427002" cy="632541"/>
                              <a:chOff x="12186335" y="9908646"/>
                              <a:chExt cx="1427002" cy="632541"/>
                            </a:xfrm>
                          </p:grpSpPr>
                          <p:grpSp>
                            <p:nvGrpSpPr>
                              <p:cNvPr id="4086" name="Group 4085">
                                <a:extLst>
                                  <a:ext uri="{FF2B5EF4-FFF2-40B4-BE49-F238E27FC236}">
                                    <a16:creationId xmlns:a16="http://schemas.microsoft.com/office/drawing/2014/main" id="{1C4B4E8C-D03B-1D43-BF31-042CF533F6A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86335" y="9908646"/>
                                <a:ext cx="1427002" cy="632541"/>
                                <a:chOff x="12186335" y="9908646"/>
                                <a:chExt cx="1427002" cy="632541"/>
                              </a:xfrm>
                            </p:grpSpPr>
                            <p:grpSp>
                              <p:nvGrpSpPr>
                                <p:cNvPr id="4088" name="Group 4087">
                                  <a:extLst>
                                    <a:ext uri="{FF2B5EF4-FFF2-40B4-BE49-F238E27FC236}">
                                      <a16:creationId xmlns:a16="http://schemas.microsoft.com/office/drawing/2014/main" id="{DE952ED5-7C92-344E-A021-E574554FA7B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433533" y="9908646"/>
                                  <a:ext cx="1179804" cy="63254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090" name="Group 4089">
                                    <a:extLst>
                                      <a:ext uri="{FF2B5EF4-FFF2-40B4-BE49-F238E27FC236}">
                                        <a16:creationId xmlns:a16="http://schemas.microsoft.com/office/drawing/2014/main" id="{685FEE4E-4EFC-3640-8C2D-EC244A5D333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095" name="Group 4094">
                                      <a:extLst>
                                        <a:ext uri="{FF2B5EF4-FFF2-40B4-BE49-F238E27FC236}">
                                          <a16:creationId xmlns:a16="http://schemas.microsoft.com/office/drawing/2014/main" id="{79520915-DDE3-244D-A86A-F9ED0305847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01" name="Group 410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6F9EDC0-8E16-4F41-8C49-6774349C5EE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03" name="Freeform 410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ED67163-2D8B-234C-A794-EAABA415A7B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04" name="Freeform 410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880B747-1627-C64B-AE71-507F99BAC1B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02" name="Freeform 41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1256A89-BB86-004E-8112-B01CADED38F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96" name="Group 4095">
                                      <a:extLst>
                                        <a:ext uri="{FF2B5EF4-FFF2-40B4-BE49-F238E27FC236}">
                                          <a16:creationId xmlns:a16="http://schemas.microsoft.com/office/drawing/2014/main" id="{4AA76970-8E82-F24A-8243-6972297B7A3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97" name="Group 40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1D8D7ED-93C1-654F-87C1-674EF9802B0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99" name="Freeform 409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046D292-DC61-494A-A6A6-7E852947E8C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00" name="Freeform 409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0F9ABEF-B427-D646-855B-59D217D8489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98" name="Freeform 40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23EEF2-E127-C044-98C7-C5A3419B703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91" name="Group 4090">
                                    <a:extLst>
                                      <a:ext uri="{FF2B5EF4-FFF2-40B4-BE49-F238E27FC236}">
                                        <a16:creationId xmlns:a16="http://schemas.microsoft.com/office/drawing/2014/main" id="{CC92AC9E-7829-104A-BA35-26BF5F7DE2E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092" name="Freeform 4091">
                                      <a:extLst>
                                        <a:ext uri="{FF2B5EF4-FFF2-40B4-BE49-F238E27FC236}">
                                          <a16:creationId xmlns:a16="http://schemas.microsoft.com/office/drawing/2014/main" id="{EE1C7E8B-4EED-6345-8A87-45C0186B454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93" name="Freeform 4092">
                                      <a:extLst>
                                        <a:ext uri="{FF2B5EF4-FFF2-40B4-BE49-F238E27FC236}">
                                          <a16:creationId xmlns:a16="http://schemas.microsoft.com/office/drawing/2014/main" id="{ABC30ABD-8205-2D4E-9843-2A01C5E74D0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94" name="Freeform 4093">
                                      <a:extLst>
                                        <a:ext uri="{FF2B5EF4-FFF2-40B4-BE49-F238E27FC236}">
                                          <a16:creationId xmlns:a16="http://schemas.microsoft.com/office/drawing/2014/main" id="{2BEA4A71-A0F4-274A-BC10-D43FBAD78F1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089" name="TextBox 4088">
                                  <a:extLst>
                                    <a:ext uri="{FF2B5EF4-FFF2-40B4-BE49-F238E27FC236}">
                                      <a16:creationId xmlns:a16="http://schemas.microsoft.com/office/drawing/2014/main" id="{BC1ADB2A-DEBF-E241-AE3E-F6887B045652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2186335" y="10128057"/>
                                  <a:ext cx="274487" cy="198516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C1</a:t>
                                  </a:r>
                                </a:p>
                              </p:txBody>
                            </p:sp>
                          </p:grpSp>
                          <p:sp>
                            <p:nvSpPr>
                              <p:cNvPr id="4087" name="Oval 4086">
                                <a:extLst>
                                  <a:ext uri="{FF2B5EF4-FFF2-40B4-BE49-F238E27FC236}">
                                    <a16:creationId xmlns:a16="http://schemas.microsoft.com/office/drawing/2014/main" id="{DB982FF7-A43A-C54C-8948-9499ADDDC01B}"/>
                                  </a:ext>
                                </a:extLst>
                              </p:cNvPr>
                              <p:cNvSpPr>
                                <a:spLocks noChangeAspect="1"/>
                              </p:cNvSpPr>
                              <p:nvPr/>
                            </p:nvSpPr>
                            <p:spPr>
                              <a:xfrm>
                                <a:off x="13046434" y="10183412"/>
                                <a:ext cx="33910" cy="3391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FF00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grpSp>
                          <p:nvGrpSpPr>
                            <p:cNvPr id="3714" name="Group 3713">
                              <a:extLst>
                                <a:ext uri="{FF2B5EF4-FFF2-40B4-BE49-F238E27FC236}">
                                  <a16:creationId xmlns:a16="http://schemas.microsoft.com/office/drawing/2014/main" id="{D9D88D49-886A-3A4A-AE60-72B69BCDF647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1234052"/>
                              <a:ext cx="1427004" cy="632541"/>
                              <a:chOff x="227463" y="3051311"/>
                              <a:chExt cx="3035715" cy="1345627"/>
                            </a:xfrm>
                          </p:grpSpPr>
                          <p:grpSp>
                            <p:nvGrpSpPr>
                              <p:cNvPr id="4067" name="Group 4066">
                                <a:extLst>
                                  <a:ext uri="{FF2B5EF4-FFF2-40B4-BE49-F238E27FC236}">
                                    <a16:creationId xmlns:a16="http://schemas.microsoft.com/office/drawing/2014/main" id="{E9130FDE-86AF-184D-9BFC-54EB4D1263B7}"/>
                                  </a:ext>
                                </a:extLst>
                              </p:cNvPr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>
                              <a:xfrm>
                                <a:off x="753337" y="3051311"/>
                                <a:ext cx="2509841" cy="1345627"/>
                                <a:chOff x="5792062" y="2536966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069" name="Group 4068">
                                  <a:extLst>
                                    <a:ext uri="{FF2B5EF4-FFF2-40B4-BE49-F238E27FC236}">
                                      <a16:creationId xmlns:a16="http://schemas.microsoft.com/office/drawing/2014/main" id="{1F2C62FC-D231-FA41-AC2A-3A1B0D1E88C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3757522" cy="201456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071" name="Group 4070">
                                    <a:extLst>
                                      <a:ext uri="{FF2B5EF4-FFF2-40B4-BE49-F238E27FC236}">
                                        <a16:creationId xmlns:a16="http://schemas.microsoft.com/office/drawing/2014/main" id="{26F639FB-D923-B340-985C-194AAA709EF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076" name="Group 4075">
                                      <a:extLst>
                                        <a:ext uri="{FF2B5EF4-FFF2-40B4-BE49-F238E27FC236}">
                                          <a16:creationId xmlns:a16="http://schemas.microsoft.com/office/drawing/2014/main" id="{7C2E08A4-5129-9D4C-B9E7-6514C7D06F8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82" name="Group 408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AB6A198-BC05-AE45-A352-3DCF5972C1F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84" name="Freeform 408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8DACA42-F841-D848-888B-80DE354C368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85" name="Freeform 408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ECB36B9-D975-124C-B692-54B18E8F4A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83" name="Freeform 408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7597280-B47E-B740-8CF8-A3CE09A4AF4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77" name="Group 4076">
                                      <a:extLst>
                                        <a:ext uri="{FF2B5EF4-FFF2-40B4-BE49-F238E27FC236}">
                                          <a16:creationId xmlns:a16="http://schemas.microsoft.com/office/drawing/2014/main" id="{2AE10CCE-7EAB-8247-8F62-1A8F474A701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78" name="Group 40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9E5529-E095-3143-8941-F2897912199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80" name="Freeform 40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71E1B1-8EE0-224A-9B31-0569DC01FA8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81" name="Freeform 40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7475C02-5816-FA4F-90C4-D1E8063F88D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79" name="Freeform 407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B9D9684-6B81-8B41-BCA1-49D76D30AC0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72" name="Group 4071">
                                    <a:extLst>
                                      <a:ext uri="{FF2B5EF4-FFF2-40B4-BE49-F238E27FC236}">
                                        <a16:creationId xmlns:a16="http://schemas.microsoft.com/office/drawing/2014/main" id="{50FAC069-3DEA-414C-8957-907D51D028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073" name="Freeform 4072">
                                      <a:extLst>
                                        <a:ext uri="{FF2B5EF4-FFF2-40B4-BE49-F238E27FC236}">
                                          <a16:creationId xmlns:a16="http://schemas.microsoft.com/office/drawing/2014/main" id="{2DBDA3A4-9BA6-5C44-8E2A-727F1FCA576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74" name="Freeform 4073">
                                      <a:extLst>
                                        <a:ext uri="{FF2B5EF4-FFF2-40B4-BE49-F238E27FC236}">
                                          <a16:creationId xmlns:a16="http://schemas.microsoft.com/office/drawing/2014/main" id="{64E87444-43D2-D14C-BF95-3B1AE04E971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75" name="Freeform 4074">
                                      <a:extLst>
                                        <a:ext uri="{FF2B5EF4-FFF2-40B4-BE49-F238E27FC236}">
                                          <a16:creationId xmlns:a16="http://schemas.microsoft.com/office/drawing/2014/main" id="{67076918-085F-BB44-A25B-84DAEF2C51F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070" name="Oval 4069">
                                  <a:extLst>
                                    <a:ext uri="{FF2B5EF4-FFF2-40B4-BE49-F238E27FC236}">
                                      <a16:creationId xmlns:a16="http://schemas.microsoft.com/office/drawing/2014/main" id="{C4253489-D4EC-E44F-9501-816B709EC2B5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7744143" y="3412095"/>
                                  <a:ext cx="107999" cy="107999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068" name="TextBox 4067">
                                <a:extLst>
                                  <a:ext uri="{FF2B5EF4-FFF2-40B4-BE49-F238E27FC236}">
                                    <a16:creationId xmlns:a16="http://schemas.microsoft.com/office/drawing/2014/main" id="{45C6FAC5-D2A6-E04C-9938-6B4F25FBC49A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2"/>
                                <a:ext cx="583928" cy="422311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C3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5" name="Group 3714">
                              <a:extLst>
                                <a:ext uri="{FF2B5EF4-FFF2-40B4-BE49-F238E27FC236}">
                                  <a16:creationId xmlns:a16="http://schemas.microsoft.com/office/drawing/2014/main" id="{D86088D0-6006-2E45-9D0A-3974D12CE740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64549" y="15254302"/>
                              <a:ext cx="2080544" cy="2933727"/>
                              <a:chOff x="187656" y="226873"/>
                              <a:chExt cx="4366687" cy="6157372"/>
                            </a:xfrm>
                          </p:grpSpPr>
                          <p:grpSp>
                            <p:nvGrpSpPr>
                              <p:cNvPr id="3904" name="Group 3903">
                                <a:extLst>
                                  <a:ext uri="{FF2B5EF4-FFF2-40B4-BE49-F238E27FC236}">
                                    <a16:creationId xmlns:a16="http://schemas.microsoft.com/office/drawing/2014/main" id="{DAE22367-23B6-7F4F-81A1-764BDCED322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26873"/>
                                <a:ext cx="3858858" cy="1927994"/>
                                <a:chOff x="187656" y="3051313"/>
                                <a:chExt cx="3858858" cy="1927994"/>
                              </a:xfrm>
                            </p:grpSpPr>
                            <p:grpSp>
                              <p:nvGrpSpPr>
                                <p:cNvPr id="4031" name="Group 4030">
                                  <a:extLst>
                                    <a:ext uri="{FF2B5EF4-FFF2-40B4-BE49-F238E27FC236}">
                                      <a16:creationId xmlns:a16="http://schemas.microsoft.com/office/drawing/2014/main" id="{B5DD4132-E759-FE4E-80BA-167107411A8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3"/>
                                  <a:ext cx="3293178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033" name="Group 4032">
                                    <a:extLst>
                                      <a:ext uri="{FF2B5EF4-FFF2-40B4-BE49-F238E27FC236}">
                                        <a16:creationId xmlns:a16="http://schemas.microsoft.com/office/drawing/2014/main" id="{0AAAE0C6-D452-6A45-BC51-C5ADFC65E0F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045" name="Group 4044">
                                      <a:extLst>
                                        <a:ext uri="{FF2B5EF4-FFF2-40B4-BE49-F238E27FC236}">
                                          <a16:creationId xmlns:a16="http://schemas.microsoft.com/office/drawing/2014/main" id="{6CC4989B-C7C2-1C49-99B3-ECDF92CF4E7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057" name="Group 40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F52761B-66A9-D541-BBC1-BA605631F35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63" name="Group 406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8D0D5DF-3B64-3B48-BB54-846F572D4D69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65" name="Freeform 40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45823C3-59CF-6547-9B36-3589A5BA43F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66" name="Freeform 406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40658FD1-4A21-2D47-97E5-31ED83A3B05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64" name="Freeform 406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46430E0-2820-844F-B88C-C28442A1159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058" name="Group 405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BBDB905-29D4-B749-B539-151F1E7CE77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59" name="Group 40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234CE1C-0CB3-A24F-BB18-A155C17749A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61" name="Freeform 40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7A2C73F-DE9C-3F4A-8207-FFCE7EC6F9A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62" name="Freeform 40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0B330F2-375E-C24F-A532-65B5CF9259C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60" name="Freeform 405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427F735-1219-A24B-A46C-0117154227D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046" name="Group 4045">
                                      <a:extLst>
                                        <a:ext uri="{FF2B5EF4-FFF2-40B4-BE49-F238E27FC236}">
                                          <a16:creationId xmlns:a16="http://schemas.microsoft.com/office/drawing/2014/main" id="{531C61AD-5C37-A848-AB82-71D4CD3BC12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789842" cy="1650559"/>
                                      <a:chOff x="6836716" y="999757"/>
                                      <a:chExt cx="1789842" cy="1650559"/>
                                    </a:xfrm>
                                  </p:grpSpPr>
                                  <p:sp>
                                    <p:nvSpPr>
                                      <p:cNvPr id="4054" name="Freeform 40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7F2055C-AC0B-E04B-81F2-9FFD7C2DF5A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5" name="Freeform 40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FF0013D-D838-9443-A736-4976BCAB671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6" name="Freeform 40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9D91B9E-0077-684D-9F5D-C215BA62971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5" y="2421229"/>
                                        <a:ext cx="1406663" cy="229087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  <a:gd name="connsiteX0" fmla="*/ 726736 w 726736"/>
                                          <a:gd name="connsiteY0" fmla="*/ 118193 h 118193"/>
                                          <a:gd name="connsiteX1" fmla="*/ 391395 w 726736"/>
                                          <a:gd name="connsiteY1" fmla="*/ 390 h 118193"/>
                                          <a:gd name="connsiteX2" fmla="*/ 0 w 726736"/>
                                          <a:gd name="connsiteY2" fmla="*/ 99782 h 118193"/>
                                          <a:gd name="connsiteX0" fmla="*/ 726736 w 726736"/>
                                          <a:gd name="connsiteY0" fmla="*/ 118355 h 118355"/>
                                          <a:gd name="connsiteX1" fmla="*/ 391395 w 726736"/>
                                          <a:gd name="connsiteY1" fmla="*/ 552 h 118355"/>
                                          <a:gd name="connsiteX2" fmla="*/ 0 w 726736"/>
                                          <a:gd name="connsiteY2" fmla="*/ 99944 h 11835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6736" h="118355">
                                            <a:moveTo>
                                              <a:pt x="726736" y="118355"/>
                                            </a:moveTo>
                                            <a:cubicBezTo>
                                              <a:pt x="648210" y="51618"/>
                                              <a:pt x="499949" y="-6302"/>
                                              <a:pt x="391395" y="552"/>
                                            </a:cubicBezTo>
                                            <a:cubicBezTo>
                                              <a:pt x="282841" y="7406"/>
                                              <a:pt x="98245" y="168223"/>
                                              <a:pt x="0" y="9994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47" name="Group 4046">
                                      <a:extLst>
                                        <a:ext uri="{FF2B5EF4-FFF2-40B4-BE49-F238E27FC236}">
                                          <a16:creationId xmlns:a16="http://schemas.microsoft.com/office/drawing/2014/main" id="{2AF2E684-69E6-A842-89A6-3050A16A635D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759282"/>
                                      <a:ext cx="1402221" cy="1611637"/>
                                      <a:chOff x="10340522" y="1606729"/>
                                      <a:chExt cx="1402221" cy="1611637"/>
                                    </a:xfrm>
                                  </p:grpSpPr>
                                  <p:sp>
                                    <p:nvSpPr>
                                      <p:cNvPr id="4048" name="Freeform 404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0CAACC0-29FC-5740-AFA2-D0B80A22225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49" name="Freeform 404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172B418-0110-E343-A344-20E1495BE6A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0" name="Freeform 404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02F2CC3-93C2-8248-ACD4-D2CA6BF51B4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1" name="Freeform 405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14237F9-0B10-324A-AA03-C2B81CF08D1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2" name="Freeform 405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53B3446-675C-EF42-91CA-33BA8ABE806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3" name="Freeform 40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287388-561F-0141-82C7-2EAFE81B695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642686" y="1606729"/>
                                        <a:ext cx="1100057" cy="557787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568333 w 568333"/>
                                          <a:gd name="connsiteY0" fmla="*/ 251146 h 251146"/>
                                          <a:gd name="connsiteX1" fmla="*/ 0 w 568333"/>
                                          <a:gd name="connsiteY1" fmla="*/ 0 h 25114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68333" h="251146">
                                            <a:moveTo>
                                              <a:pt x="568333" y="251146"/>
                                            </a:moveTo>
                                            <a:cubicBezTo>
                                              <a:pt x="414742" y="197171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34" name="Group 4033">
                                    <a:extLst>
                                      <a:ext uri="{FF2B5EF4-FFF2-40B4-BE49-F238E27FC236}">
                                        <a16:creationId xmlns:a16="http://schemas.microsoft.com/office/drawing/2014/main" id="{AE5A7112-2C7F-4F4F-B0ED-2A74ED03769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2978181" cy="1663532"/>
                                    <a:chOff x="7744153" y="3412093"/>
                                    <a:chExt cx="2978181" cy="1663532"/>
                                  </a:xfrm>
                                </p:grpSpPr>
                                <p:sp>
                                  <p:nvSpPr>
                                    <p:cNvPr id="4035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E3811DE-6F2A-6748-96A4-FA75CEFBD21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6" y="3765189"/>
                                      <a:ext cx="952746" cy="1310436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  <a:gd name="connsiteX0" fmla="*/ 111068 w 1059753"/>
                                        <a:gd name="connsiteY0" fmla="*/ 749444 h 1352512"/>
                                        <a:gd name="connsiteX1" fmla="*/ 1043251 w 1059753"/>
                                        <a:gd name="connsiteY1" fmla="*/ 1154 h 1352512"/>
                                        <a:gd name="connsiteX2" fmla="*/ 459412 w 1059753"/>
                                        <a:gd name="connsiteY2" fmla="*/ 1328452 h 1352512"/>
                                        <a:gd name="connsiteX3" fmla="*/ 106135 w 1059753"/>
                                        <a:gd name="connsiteY3" fmla="*/ 1336674 h 1352512"/>
                                        <a:gd name="connsiteX4" fmla="*/ 111068 w 1059753"/>
                                        <a:gd name="connsiteY4" fmla="*/ 749444 h 1352512"/>
                                        <a:gd name="connsiteX0" fmla="*/ 111068 w 1059753"/>
                                        <a:gd name="connsiteY0" fmla="*/ 804860 h 1407928"/>
                                        <a:gd name="connsiteX1" fmla="*/ 670608 w 1059753"/>
                                        <a:gd name="connsiteY1" fmla="*/ 299655 h 1407928"/>
                                        <a:gd name="connsiteX2" fmla="*/ 1043251 w 1059753"/>
                                        <a:gd name="connsiteY2" fmla="*/ 56570 h 1407928"/>
                                        <a:gd name="connsiteX3" fmla="*/ 459412 w 1059753"/>
                                        <a:gd name="connsiteY3" fmla="*/ 1383868 h 1407928"/>
                                        <a:gd name="connsiteX4" fmla="*/ 106135 w 1059753"/>
                                        <a:gd name="connsiteY4" fmla="*/ 1392090 h 1407928"/>
                                        <a:gd name="connsiteX5" fmla="*/ 111068 w 1059753"/>
                                        <a:gd name="connsiteY5" fmla="*/ 804860 h 1407928"/>
                                        <a:gd name="connsiteX0" fmla="*/ 111068 w 1059753"/>
                                        <a:gd name="connsiteY0" fmla="*/ 816920 h 1419988"/>
                                        <a:gd name="connsiteX1" fmla="*/ 620726 w 1059753"/>
                                        <a:gd name="connsiteY1" fmla="*/ 231903 h 1419988"/>
                                        <a:gd name="connsiteX2" fmla="*/ 1043251 w 1059753"/>
                                        <a:gd name="connsiteY2" fmla="*/ 68630 h 1419988"/>
                                        <a:gd name="connsiteX3" fmla="*/ 459412 w 1059753"/>
                                        <a:gd name="connsiteY3" fmla="*/ 1395928 h 1419988"/>
                                        <a:gd name="connsiteX4" fmla="*/ 106135 w 1059753"/>
                                        <a:gd name="connsiteY4" fmla="*/ 1404150 h 1419988"/>
                                        <a:gd name="connsiteX5" fmla="*/ 111068 w 1059753"/>
                                        <a:gd name="connsiteY5" fmla="*/ 816920 h 1419988"/>
                                        <a:gd name="connsiteX0" fmla="*/ 111068 w 1078515"/>
                                        <a:gd name="connsiteY0" fmla="*/ 727673 h 1330741"/>
                                        <a:gd name="connsiteX1" fmla="*/ 620726 w 1078515"/>
                                        <a:gd name="connsiteY1" fmla="*/ 142656 h 1330741"/>
                                        <a:gd name="connsiteX2" fmla="*/ 1062455 w 1078515"/>
                                        <a:gd name="connsiteY2" fmla="*/ 98461 h 1330741"/>
                                        <a:gd name="connsiteX3" fmla="*/ 459412 w 1078515"/>
                                        <a:gd name="connsiteY3" fmla="*/ 1306681 h 1330741"/>
                                        <a:gd name="connsiteX4" fmla="*/ 106135 w 1078515"/>
                                        <a:gd name="connsiteY4" fmla="*/ 1314903 h 1330741"/>
                                        <a:gd name="connsiteX5" fmla="*/ 111068 w 1078515"/>
                                        <a:gd name="connsiteY5" fmla="*/ 727673 h 1330741"/>
                                        <a:gd name="connsiteX0" fmla="*/ 111068 w 1078515"/>
                                        <a:gd name="connsiteY0" fmla="*/ 685106 h 1288174"/>
                                        <a:gd name="connsiteX1" fmla="*/ 620726 w 1078515"/>
                                        <a:gd name="connsiteY1" fmla="*/ 100089 h 1288174"/>
                                        <a:gd name="connsiteX2" fmla="*/ 1062455 w 1078515"/>
                                        <a:gd name="connsiteY2" fmla="*/ 55894 h 1288174"/>
                                        <a:gd name="connsiteX3" fmla="*/ 459412 w 1078515"/>
                                        <a:gd name="connsiteY3" fmla="*/ 1264114 h 1288174"/>
                                        <a:gd name="connsiteX4" fmla="*/ 106135 w 1078515"/>
                                        <a:gd name="connsiteY4" fmla="*/ 1272336 h 1288174"/>
                                        <a:gd name="connsiteX5" fmla="*/ 111068 w 1078515"/>
                                        <a:gd name="connsiteY5" fmla="*/ 685106 h 1288174"/>
                                        <a:gd name="connsiteX0" fmla="*/ 111068 w 1078515"/>
                                        <a:gd name="connsiteY0" fmla="*/ 687676 h 1290744"/>
                                        <a:gd name="connsiteX1" fmla="*/ 620726 w 1078515"/>
                                        <a:gd name="connsiteY1" fmla="*/ 102659 h 1290744"/>
                                        <a:gd name="connsiteX2" fmla="*/ 1062455 w 1078515"/>
                                        <a:gd name="connsiteY2" fmla="*/ 58464 h 1290744"/>
                                        <a:gd name="connsiteX3" fmla="*/ 459412 w 1078515"/>
                                        <a:gd name="connsiteY3" fmla="*/ 1266684 h 1290744"/>
                                        <a:gd name="connsiteX4" fmla="*/ 106135 w 1078515"/>
                                        <a:gd name="connsiteY4" fmla="*/ 1274906 h 1290744"/>
                                        <a:gd name="connsiteX5" fmla="*/ 111068 w 1078515"/>
                                        <a:gd name="connsiteY5" fmla="*/ 687676 h 1290744"/>
                                        <a:gd name="connsiteX0" fmla="*/ 111068 w 1078515"/>
                                        <a:gd name="connsiteY0" fmla="*/ 664710 h 1267778"/>
                                        <a:gd name="connsiteX1" fmla="*/ 755085 w 1078515"/>
                                        <a:gd name="connsiteY1" fmla="*/ 152038 h 1267778"/>
                                        <a:gd name="connsiteX2" fmla="*/ 1062455 w 1078515"/>
                                        <a:gd name="connsiteY2" fmla="*/ 35498 h 1267778"/>
                                        <a:gd name="connsiteX3" fmla="*/ 459412 w 1078515"/>
                                        <a:gd name="connsiteY3" fmla="*/ 1243718 h 1267778"/>
                                        <a:gd name="connsiteX4" fmla="*/ 106135 w 1078515"/>
                                        <a:gd name="connsiteY4" fmla="*/ 1251940 h 1267778"/>
                                        <a:gd name="connsiteX5" fmla="*/ 111068 w 1078515"/>
                                        <a:gd name="connsiteY5" fmla="*/ 664710 h 1267778"/>
                                        <a:gd name="connsiteX0" fmla="*/ 111068 w 1078515"/>
                                        <a:gd name="connsiteY0" fmla="*/ 664710 h 1261604"/>
                                        <a:gd name="connsiteX1" fmla="*/ 755085 w 1078515"/>
                                        <a:gd name="connsiteY1" fmla="*/ 152038 h 1261604"/>
                                        <a:gd name="connsiteX2" fmla="*/ 1062455 w 1078515"/>
                                        <a:gd name="connsiteY2" fmla="*/ 35498 h 1261604"/>
                                        <a:gd name="connsiteX3" fmla="*/ 459413 w 1078515"/>
                                        <a:gd name="connsiteY3" fmla="*/ 1223049 h 1261604"/>
                                        <a:gd name="connsiteX4" fmla="*/ 106135 w 1078515"/>
                                        <a:gd name="connsiteY4" fmla="*/ 1251940 h 1261604"/>
                                        <a:gd name="connsiteX5" fmla="*/ 111068 w 1078515"/>
                                        <a:gd name="connsiteY5" fmla="*/ 664710 h 1261604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952857"/>
                                        <a:gd name="connsiteY0" fmla="*/ 732346 h 1329240"/>
                                        <a:gd name="connsiteX1" fmla="*/ 786092 w 952857"/>
                                        <a:gd name="connsiteY1" fmla="*/ 80148 h 1329240"/>
                                        <a:gd name="connsiteX2" fmla="*/ 933262 w 952857"/>
                                        <a:gd name="connsiteY2" fmla="*/ 82460 h 1329240"/>
                                        <a:gd name="connsiteX3" fmla="*/ 459413 w 952857"/>
                                        <a:gd name="connsiteY3" fmla="*/ 1290685 h 1329240"/>
                                        <a:gd name="connsiteX4" fmla="*/ 106135 w 952857"/>
                                        <a:gd name="connsiteY4" fmla="*/ 1319576 h 1329240"/>
                                        <a:gd name="connsiteX5" fmla="*/ 111068 w 952857"/>
                                        <a:gd name="connsiteY5" fmla="*/ 732346 h 1329240"/>
                                        <a:gd name="connsiteX0" fmla="*/ 111068 w 933262"/>
                                        <a:gd name="connsiteY0" fmla="*/ 732346 h 1329240"/>
                                        <a:gd name="connsiteX1" fmla="*/ 786092 w 933262"/>
                                        <a:gd name="connsiteY1" fmla="*/ 80148 h 1329240"/>
                                        <a:gd name="connsiteX2" fmla="*/ 933262 w 933262"/>
                                        <a:gd name="connsiteY2" fmla="*/ 82460 h 1329240"/>
                                        <a:gd name="connsiteX3" fmla="*/ 459413 w 933262"/>
                                        <a:gd name="connsiteY3" fmla="*/ 1290685 h 1329240"/>
                                        <a:gd name="connsiteX4" fmla="*/ 106135 w 933262"/>
                                        <a:gd name="connsiteY4" fmla="*/ 1319576 h 1329240"/>
                                        <a:gd name="connsiteX5" fmla="*/ 111068 w 933262"/>
                                        <a:gd name="connsiteY5" fmla="*/ 732346 h 13292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459413 w 933262"/>
                                        <a:gd name="connsiteY3" fmla="*/ 1271885 h 1310440"/>
                                        <a:gd name="connsiteX4" fmla="*/ 106135 w 933262"/>
                                        <a:gd name="connsiteY4" fmla="*/ 1300776 h 1310440"/>
                                        <a:gd name="connsiteX5" fmla="*/ 111068 w 933262"/>
                                        <a:gd name="connsiteY5" fmla="*/ 713546 h 13104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735704 w 933262"/>
                                        <a:gd name="connsiteY3" fmla="*/ 707768 h 1310440"/>
                                        <a:gd name="connsiteX4" fmla="*/ 459413 w 933262"/>
                                        <a:gd name="connsiteY4" fmla="*/ 1271885 h 1310440"/>
                                        <a:gd name="connsiteX5" fmla="*/ 106135 w 933262"/>
                                        <a:gd name="connsiteY5" fmla="*/ 1300776 h 1310440"/>
                                        <a:gd name="connsiteX6" fmla="*/ 111068 w 933262"/>
                                        <a:gd name="connsiteY6" fmla="*/ 713546 h 13104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735704 w 933262"/>
                                        <a:gd name="connsiteY3" fmla="*/ 707768 h 1310440"/>
                                        <a:gd name="connsiteX4" fmla="*/ 459413 w 933262"/>
                                        <a:gd name="connsiteY4" fmla="*/ 1271885 h 1310440"/>
                                        <a:gd name="connsiteX5" fmla="*/ 106135 w 933262"/>
                                        <a:gd name="connsiteY5" fmla="*/ 1300776 h 1310440"/>
                                        <a:gd name="connsiteX6" fmla="*/ 111068 w 933262"/>
                                        <a:gd name="connsiteY6" fmla="*/ 713546 h 1310440"/>
                                        <a:gd name="connsiteX0" fmla="*/ 111068 w 1025082"/>
                                        <a:gd name="connsiteY0" fmla="*/ 713546 h 1310440"/>
                                        <a:gd name="connsiteX1" fmla="*/ 786092 w 1025082"/>
                                        <a:gd name="connsiteY1" fmla="*/ 61348 h 1310440"/>
                                        <a:gd name="connsiteX2" fmla="*/ 933262 w 1025082"/>
                                        <a:gd name="connsiteY2" fmla="*/ 63660 h 1310440"/>
                                        <a:gd name="connsiteX3" fmla="*/ 952743 w 1025082"/>
                                        <a:gd name="connsiteY3" fmla="*/ 702599 h 1310440"/>
                                        <a:gd name="connsiteX4" fmla="*/ 459413 w 1025082"/>
                                        <a:gd name="connsiteY4" fmla="*/ 1271885 h 1310440"/>
                                        <a:gd name="connsiteX5" fmla="*/ 106135 w 1025082"/>
                                        <a:gd name="connsiteY5" fmla="*/ 1300776 h 1310440"/>
                                        <a:gd name="connsiteX6" fmla="*/ 111068 w 1025082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952743" h="1310440">
                                          <a:moveTo>
                                            <a:pt x="111068" y="713546"/>
                                          </a:moveTo>
                                          <a:cubicBezTo>
                                            <a:pt x="277494" y="536641"/>
                                            <a:pt x="718576" y="268748"/>
                                            <a:pt x="786092" y="61348"/>
                                          </a:cubicBezTo>
                                          <a:cubicBezTo>
                                            <a:pt x="945296" y="-71049"/>
                                            <a:pt x="806494" y="50011"/>
                                            <a:pt x="933262" y="63660"/>
                                          </a:cubicBezTo>
                                          <a:cubicBezTo>
                                            <a:pt x="924864" y="171397"/>
                                            <a:pt x="897359" y="449553"/>
                                            <a:pt x="952743" y="702599"/>
                                          </a:cubicBezTo>
                                          <a:cubicBezTo>
                                            <a:pt x="873768" y="903970"/>
                                            <a:pt x="543667" y="1038691"/>
                                            <a:pt x="459413" y="1271885"/>
                                          </a:cubicBezTo>
                                          <a:cubicBezTo>
                                            <a:pt x="330142" y="1300940"/>
                                            <a:pt x="232118" y="1324348"/>
                                            <a:pt x="106135" y="1300776"/>
                                          </a:cubicBezTo>
                                          <a:cubicBezTo>
                                            <a:pt x="-69839" y="1109966"/>
                                            <a:pt x="2525" y="822125"/>
                                            <a:pt x="111068" y="713546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036" name="Group 4035">
                                      <a:extLst>
                                        <a:ext uri="{FF2B5EF4-FFF2-40B4-BE49-F238E27FC236}">
                                          <a16:creationId xmlns:a16="http://schemas.microsoft.com/office/drawing/2014/main" id="{050DE734-4AB8-8448-8CD8-A3FBABE6DF2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494161"/>
                                      <a:chOff x="7744153" y="3412093"/>
                                      <a:chExt cx="2978181" cy="1494161"/>
                                    </a:xfrm>
                                  </p:grpSpPr>
                                  <p:sp>
                                    <p:nvSpPr>
                                      <p:cNvPr id="4037" name="Oval 40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AAA6DB4-5D28-3041-AC62-2EDE545692A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4038" name="Group 40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777600C-0E38-9F44-B3C2-AC579567A4F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2978181" cy="1397301"/>
                                        <a:chOff x="8326282" y="3359616"/>
                                        <a:chExt cx="2978181" cy="1397302"/>
                                      </a:xfrm>
                                    </p:grpSpPr>
                                    <p:grpSp>
                                      <p:nvGrpSpPr>
                                        <p:cNvPr id="4039" name="Group 40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365CB90-FAB2-164D-814E-57889639FE44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326282" y="3359616"/>
                                          <a:ext cx="2577505" cy="1397302"/>
                                          <a:chOff x="8326282" y="3359616"/>
                                          <a:chExt cx="2577505" cy="1397302"/>
                                        </a:xfrm>
                                      </p:grpSpPr>
                                      <p:sp>
                                        <p:nvSpPr>
                                          <p:cNvPr id="4042" name="Freeform 404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1A276EF-0E77-1648-9998-6FA09DA5F31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8381999" y="3433765"/>
                                            <a:ext cx="1986914" cy="60563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738313"/>
                                              <a:gd name="connsiteY0" fmla="*/ 0 h 624838"/>
                                              <a:gd name="connsiteX1" fmla="*/ 200025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4" fmla="*/ 1738313 w 1738313"/>
                                              <a:gd name="connsiteY4" fmla="*/ 557212 h 66234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0" fmla="*/ 0 w 1519238"/>
                                              <a:gd name="connsiteY0" fmla="*/ 0 h 625026"/>
                                              <a:gd name="connsiteX1" fmla="*/ 261938 w 1519238"/>
                                              <a:gd name="connsiteY1" fmla="*/ 495300 h 625026"/>
                                              <a:gd name="connsiteX2" fmla="*/ 933450 w 1519238"/>
                                              <a:gd name="connsiteY2" fmla="*/ 623887 h 625026"/>
                                              <a:gd name="connsiteX3" fmla="*/ 1519238 w 1519238"/>
                                              <a:gd name="connsiteY3" fmla="*/ 447674 h 625026"/>
                                              <a:gd name="connsiteX0" fmla="*/ 0 w 1562100"/>
                                              <a:gd name="connsiteY0" fmla="*/ 0 h 671511"/>
                                              <a:gd name="connsiteX1" fmla="*/ 261938 w 1562100"/>
                                              <a:gd name="connsiteY1" fmla="*/ 495300 h 671511"/>
                                              <a:gd name="connsiteX2" fmla="*/ 933450 w 1562100"/>
                                              <a:gd name="connsiteY2" fmla="*/ 623887 h 671511"/>
                                              <a:gd name="connsiteX3" fmla="*/ 1562100 w 1562100"/>
                                              <a:gd name="connsiteY3" fmla="*/ 671511 h 671511"/>
                                              <a:gd name="connsiteX0" fmla="*/ 0 w 1528763"/>
                                              <a:gd name="connsiteY0" fmla="*/ 0 h 624666"/>
                                              <a:gd name="connsiteX1" fmla="*/ 261938 w 1528763"/>
                                              <a:gd name="connsiteY1" fmla="*/ 495300 h 624666"/>
                                              <a:gd name="connsiteX2" fmla="*/ 933450 w 1528763"/>
                                              <a:gd name="connsiteY2" fmla="*/ 623887 h 624666"/>
                                              <a:gd name="connsiteX3" fmla="*/ 1528763 w 1528763"/>
                                              <a:gd name="connsiteY3" fmla="*/ 552449 h 624666"/>
                                              <a:gd name="connsiteX0" fmla="*/ 0 w 1119188"/>
                                              <a:gd name="connsiteY0" fmla="*/ 0 h 1871662"/>
                                              <a:gd name="connsiteX1" fmla="*/ 261938 w 1119188"/>
                                              <a:gd name="connsiteY1" fmla="*/ 495300 h 1871662"/>
                                              <a:gd name="connsiteX2" fmla="*/ 933450 w 1119188"/>
                                              <a:gd name="connsiteY2" fmla="*/ 623887 h 1871662"/>
                                              <a:gd name="connsiteX3" fmla="*/ 1119188 w 1119188"/>
                                              <a:gd name="connsiteY3" fmla="*/ 1871662 h 1871662"/>
                                              <a:gd name="connsiteX0" fmla="*/ 0 w 1144866"/>
                                              <a:gd name="connsiteY0" fmla="*/ 0 h 1871662"/>
                                              <a:gd name="connsiteX1" fmla="*/ 261938 w 1144866"/>
                                              <a:gd name="connsiteY1" fmla="*/ 495300 h 1871662"/>
                                              <a:gd name="connsiteX2" fmla="*/ 933450 w 1144866"/>
                                              <a:gd name="connsiteY2" fmla="*/ 623887 h 1871662"/>
                                              <a:gd name="connsiteX3" fmla="*/ 1119188 w 1144866"/>
                                              <a:gd name="connsiteY3" fmla="*/ 1871662 h 1871662"/>
                                              <a:gd name="connsiteX0" fmla="*/ 0 w 1126956"/>
                                              <a:gd name="connsiteY0" fmla="*/ 0 h 1871662"/>
                                              <a:gd name="connsiteX1" fmla="*/ 261938 w 1126956"/>
                                              <a:gd name="connsiteY1" fmla="*/ 495300 h 1871662"/>
                                              <a:gd name="connsiteX2" fmla="*/ 933450 w 1126956"/>
                                              <a:gd name="connsiteY2" fmla="*/ 623887 h 1871662"/>
                                              <a:gd name="connsiteX3" fmla="*/ 1119188 w 1126956"/>
                                              <a:gd name="connsiteY3" fmla="*/ 1871662 h 1871662"/>
                                              <a:gd name="connsiteX0" fmla="*/ 0 w 1725404"/>
                                              <a:gd name="connsiteY0" fmla="*/ 0 h 623974"/>
                                              <a:gd name="connsiteX1" fmla="*/ 261938 w 1725404"/>
                                              <a:gd name="connsiteY1" fmla="*/ 495300 h 623974"/>
                                              <a:gd name="connsiteX2" fmla="*/ 933450 w 1725404"/>
                                              <a:gd name="connsiteY2" fmla="*/ 623887 h 623974"/>
                                              <a:gd name="connsiteX3" fmla="*/ 1724026 w 1725404"/>
                                              <a:gd name="connsiteY3" fmla="*/ 538162 h 623974"/>
                                              <a:gd name="connsiteX0" fmla="*/ 0 w 1724026"/>
                                              <a:gd name="connsiteY0" fmla="*/ 0 h 624027"/>
                                              <a:gd name="connsiteX1" fmla="*/ 261938 w 1724026"/>
                                              <a:gd name="connsiteY1" fmla="*/ 495300 h 624027"/>
                                              <a:gd name="connsiteX2" fmla="*/ 933450 w 1724026"/>
                                              <a:gd name="connsiteY2" fmla="*/ 623887 h 624027"/>
                                              <a:gd name="connsiteX3" fmla="*/ 1724026 w 1724026"/>
                                              <a:gd name="connsiteY3" fmla="*/ 538162 h 624027"/>
                                              <a:gd name="connsiteX0" fmla="*/ 0 w 1724026"/>
                                              <a:gd name="connsiteY0" fmla="*/ 0 h 690525"/>
                                              <a:gd name="connsiteX1" fmla="*/ 261938 w 1724026"/>
                                              <a:gd name="connsiteY1" fmla="*/ 495300 h 690525"/>
                                              <a:gd name="connsiteX2" fmla="*/ 933450 w 1724026"/>
                                              <a:gd name="connsiteY2" fmla="*/ 623887 h 690525"/>
                                              <a:gd name="connsiteX3" fmla="*/ 1724026 w 1724026"/>
                                              <a:gd name="connsiteY3" fmla="*/ 538162 h 690525"/>
                                              <a:gd name="connsiteX0" fmla="*/ 0 w 1752601"/>
                                              <a:gd name="connsiteY0" fmla="*/ 0 h 624605"/>
                                              <a:gd name="connsiteX1" fmla="*/ 261938 w 1752601"/>
                                              <a:gd name="connsiteY1" fmla="*/ 495300 h 624605"/>
                                              <a:gd name="connsiteX2" fmla="*/ 933450 w 1752601"/>
                                              <a:gd name="connsiteY2" fmla="*/ 623887 h 624605"/>
                                              <a:gd name="connsiteX3" fmla="*/ 1752601 w 1752601"/>
                                              <a:gd name="connsiteY3" fmla="*/ 585787 h 624605"/>
                                              <a:gd name="connsiteX0" fmla="*/ 0 w 1752601"/>
                                              <a:gd name="connsiteY0" fmla="*/ 0 h 687064"/>
                                              <a:gd name="connsiteX1" fmla="*/ 261938 w 1752601"/>
                                              <a:gd name="connsiteY1" fmla="*/ 495300 h 687064"/>
                                              <a:gd name="connsiteX2" fmla="*/ 933450 w 1752601"/>
                                              <a:gd name="connsiteY2" fmla="*/ 623887 h 687064"/>
                                              <a:gd name="connsiteX3" fmla="*/ 1752601 w 1752601"/>
                                              <a:gd name="connsiteY3" fmla="*/ 585787 h 687064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3305"/>
                                              <a:gd name="connsiteX1" fmla="*/ 261938 w 1752601"/>
                                              <a:gd name="connsiteY1" fmla="*/ 495300 h 683305"/>
                                              <a:gd name="connsiteX2" fmla="*/ 933450 w 1752601"/>
                                              <a:gd name="connsiteY2" fmla="*/ 623887 h 683305"/>
                                              <a:gd name="connsiteX3" fmla="*/ 1752601 w 1752601"/>
                                              <a:gd name="connsiteY3" fmla="*/ 585787 h 683305"/>
                                              <a:gd name="connsiteX0" fmla="*/ 0 w 1752601"/>
                                              <a:gd name="connsiteY0" fmla="*/ 0 h 677082"/>
                                              <a:gd name="connsiteX1" fmla="*/ 261938 w 1752601"/>
                                              <a:gd name="connsiteY1" fmla="*/ 495300 h 677082"/>
                                              <a:gd name="connsiteX2" fmla="*/ 933450 w 1752601"/>
                                              <a:gd name="connsiteY2" fmla="*/ 623887 h 677082"/>
                                              <a:gd name="connsiteX3" fmla="*/ 1752601 w 1752601"/>
                                              <a:gd name="connsiteY3" fmla="*/ 585787 h 677082"/>
                                              <a:gd name="connsiteX0" fmla="*/ 0 w 1752601"/>
                                              <a:gd name="connsiteY0" fmla="*/ 0 h 623887"/>
                                              <a:gd name="connsiteX1" fmla="*/ 933450 w 1752601"/>
                                              <a:gd name="connsiteY1" fmla="*/ 623887 h 623887"/>
                                              <a:gd name="connsiteX2" fmla="*/ 1752601 w 1752601"/>
                                              <a:gd name="connsiteY2" fmla="*/ 585787 h 623887"/>
                                              <a:gd name="connsiteX0" fmla="*/ 0 w 1752601"/>
                                              <a:gd name="connsiteY0" fmla="*/ 0 h 645616"/>
                                              <a:gd name="connsiteX1" fmla="*/ 933450 w 1752601"/>
                                              <a:gd name="connsiteY1" fmla="*/ 623887 h 645616"/>
                                              <a:gd name="connsiteX2" fmla="*/ 1752601 w 1752601"/>
                                              <a:gd name="connsiteY2" fmla="*/ 585787 h 645616"/>
                                              <a:gd name="connsiteX0" fmla="*/ 0 w 1752601"/>
                                              <a:gd name="connsiteY0" fmla="*/ 0 h 660981"/>
                                              <a:gd name="connsiteX1" fmla="*/ 933450 w 1752601"/>
                                              <a:gd name="connsiteY1" fmla="*/ 623887 h 660981"/>
                                              <a:gd name="connsiteX2" fmla="*/ 1752601 w 1752601"/>
                                              <a:gd name="connsiteY2" fmla="*/ 585787 h 660981"/>
                                              <a:gd name="connsiteX0" fmla="*/ 0 w 1752601"/>
                                              <a:gd name="connsiteY0" fmla="*/ 0 h 715792"/>
                                              <a:gd name="connsiteX1" fmla="*/ 704850 w 1752601"/>
                                              <a:gd name="connsiteY1" fmla="*/ 681037 h 715792"/>
                                              <a:gd name="connsiteX2" fmla="*/ 1752601 w 1752601"/>
                                              <a:gd name="connsiteY2" fmla="*/ 585787 h 715792"/>
                                              <a:gd name="connsiteX0" fmla="*/ 0 w 1752601"/>
                                              <a:gd name="connsiteY0" fmla="*/ 0 h 687313"/>
                                              <a:gd name="connsiteX1" fmla="*/ 704850 w 1752601"/>
                                              <a:gd name="connsiteY1" fmla="*/ 681037 h 687313"/>
                                              <a:gd name="connsiteX2" fmla="*/ 1752601 w 1752601"/>
                                              <a:gd name="connsiteY2" fmla="*/ 585787 h 687313"/>
                                              <a:gd name="connsiteX0" fmla="*/ 0 w 1752601"/>
                                              <a:gd name="connsiteY0" fmla="*/ 0 h 710671"/>
                                              <a:gd name="connsiteX1" fmla="*/ 704850 w 1752601"/>
                                              <a:gd name="connsiteY1" fmla="*/ 681037 h 710671"/>
                                              <a:gd name="connsiteX2" fmla="*/ 1752601 w 1752601"/>
                                              <a:gd name="connsiteY2" fmla="*/ 585787 h 710671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23318"/>
                                              <a:gd name="connsiteX1" fmla="*/ 704850 w 1752601"/>
                                              <a:gd name="connsiteY1" fmla="*/ 604837 h 623318"/>
                                              <a:gd name="connsiteX2" fmla="*/ 1752601 w 1752601"/>
                                              <a:gd name="connsiteY2" fmla="*/ 509587 h 623318"/>
                                              <a:gd name="connsiteX0" fmla="*/ 0 w 1752601"/>
                                              <a:gd name="connsiteY0" fmla="*/ 0 h 609861"/>
                                              <a:gd name="connsiteX1" fmla="*/ 704850 w 1752601"/>
                                              <a:gd name="connsiteY1" fmla="*/ 604837 h 609861"/>
                                              <a:gd name="connsiteX2" fmla="*/ 1752601 w 1752601"/>
                                              <a:gd name="connsiteY2" fmla="*/ 509587 h 609861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2009"/>
                                              <a:gd name="connsiteX1" fmla="*/ 704850 w 1752601"/>
                                              <a:gd name="connsiteY1" fmla="*/ 604837 h 622009"/>
                                              <a:gd name="connsiteX2" fmla="*/ 1752601 w 1752601"/>
                                              <a:gd name="connsiteY2" fmla="*/ 509587 h 622009"/>
                                              <a:gd name="connsiteX0" fmla="*/ 0 w 1752601"/>
                                              <a:gd name="connsiteY0" fmla="*/ 0 h 623876"/>
                                              <a:gd name="connsiteX1" fmla="*/ 704850 w 1752601"/>
                                              <a:gd name="connsiteY1" fmla="*/ 604837 h 623876"/>
                                              <a:gd name="connsiteX2" fmla="*/ 1752601 w 1752601"/>
                                              <a:gd name="connsiteY2" fmla="*/ 509587 h 623876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10958"/>
                                              <a:gd name="connsiteX1" fmla="*/ 704850 w 1752601"/>
                                              <a:gd name="connsiteY1" fmla="*/ 604837 h 610958"/>
                                              <a:gd name="connsiteX2" fmla="*/ 1752601 w 1752601"/>
                                              <a:gd name="connsiteY2" fmla="*/ 509587 h 610958"/>
                                              <a:gd name="connsiteX0" fmla="*/ 0 w 1752601"/>
                                              <a:gd name="connsiteY0" fmla="*/ 0 h 614413"/>
                                              <a:gd name="connsiteX1" fmla="*/ 704850 w 1752601"/>
                                              <a:gd name="connsiteY1" fmla="*/ 604837 h 614413"/>
                                              <a:gd name="connsiteX2" fmla="*/ 1752601 w 1752601"/>
                                              <a:gd name="connsiteY2" fmla="*/ 509587 h 614413"/>
                                              <a:gd name="connsiteX0" fmla="*/ 0 w 1752601"/>
                                              <a:gd name="connsiteY0" fmla="*/ 0 h 605639"/>
                                              <a:gd name="connsiteX1" fmla="*/ 704850 w 1752601"/>
                                              <a:gd name="connsiteY1" fmla="*/ 604837 h 605639"/>
                                              <a:gd name="connsiteX2" fmla="*/ 1752601 w 1752601"/>
                                              <a:gd name="connsiteY2" fmla="*/ 509587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86913" h="605639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80223" y="573841"/>
                                                  <a:pt x="503279" y="612670"/>
                                                  <a:pt x="704850" y="604837"/>
                                                </a:cubicBezTo>
                                                <a:cubicBezTo>
                                                  <a:pt x="906421" y="597004"/>
                                                  <a:pt x="1160587" y="127168"/>
                                                  <a:pt x="1986913" y="590255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non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43" name="Oval 40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6F7F8BE-E807-C542-9B86-B055C182812E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8326282" y="3359616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0000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44" name="Freeform 40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447C7F35-F698-5949-B301-18010271824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8559" y="4007508"/>
                                            <a:ext cx="555228" cy="7494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903 w 504385"/>
                                              <a:gd name="connsiteY0" fmla="*/ 0 h 691764"/>
                                              <a:gd name="connsiteX1" fmla="*/ 469127 w 504385"/>
                                              <a:gd name="connsiteY1" fmla="*/ 230588 h 691764"/>
                                              <a:gd name="connsiteX2" fmla="*/ 421419 w 504385"/>
                                              <a:gd name="connsiteY2" fmla="*/ 554604 h 691764"/>
                                              <a:gd name="connsiteX3" fmla="*/ 0 w 504385"/>
                                              <a:gd name="connsiteY3" fmla="*/ 691764 h 691764"/>
                                              <a:gd name="connsiteX0" fmla="*/ 15903 w 504385"/>
                                              <a:gd name="connsiteY0" fmla="*/ 0 h 691764"/>
                                              <a:gd name="connsiteX1" fmla="*/ 469127 w 504385"/>
                                              <a:gd name="connsiteY1" fmla="*/ 230588 h 691764"/>
                                              <a:gd name="connsiteX2" fmla="*/ 421419 w 504385"/>
                                              <a:gd name="connsiteY2" fmla="*/ 554604 h 691764"/>
                                              <a:gd name="connsiteX3" fmla="*/ 0 w 504385"/>
                                              <a:gd name="connsiteY3" fmla="*/ 691764 h 691764"/>
                                              <a:gd name="connsiteX0" fmla="*/ 15903 w 505866"/>
                                              <a:gd name="connsiteY0" fmla="*/ 0 h 691764"/>
                                              <a:gd name="connsiteX1" fmla="*/ 471114 w 505866"/>
                                              <a:gd name="connsiteY1" fmla="*/ 260405 h 691764"/>
                                              <a:gd name="connsiteX2" fmla="*/ 421419 w 505866"/>
                                              <a:gd name="connsiteY2" fmla="*/ 554604 h 691764"/>
                                              <a:gd name="connsiteX3" fmla="*/ 0 w 505866"/>
                                              <a:gd name="connsiteY3" fmla="*/ 691764 h 691764"/>
                                              <a:gd name="connsiteX0" fmla="*/ 15903 w 517316"/>
                                              <a:gd name="connsiteY0" fmla="*/ 0 h 691764"/>
                                              <a:gd name="connsiteX1" fmla="*/ 471114 w 517316"/>
                                              <a:gd name="connsiteY1" fmla="*/ 260405 h 691764"/>
                                              <a:gd name="connsiteX2" fmla="*/ 421419 w 517316"/>
                                              <a:gd name="connsiteY2" fmla="*/ 554604 h 691764"/>
                                              <a:gd name="connsiteX3" fmla="*/ 0 w 517316"/>
                                              <a:gd name="connsiteY3" fmla="*/ 691764 h 691764"/>
                                              <a:gd name="connsiteX0" fmla="*/ 19879 w 505573"/>
                                              <a:gd name="connsiteY0" fmla="*/ 0 h 663934"/>
                                              <a:gd name="connsiteX1" fmla="*/ 471114 w 505573"/>
                                              <a:gd name="connsiteY1" fmla="*/ 232575 h 663934"/>
                                              <a:gd name="connsiteX2" fmla="*/ 421419 w 505573"/>
                                              <a:gd name="connsiteY2" fmla="*/ 526774 h 663934"/>
                                              <a:gd name="connsiteX3" fmla="*/ 0 w 505573"/>
                                              <a:gd name="connsiteY3" fmla="*/ 663934 h 663934"/>
                                              <a:gd name="connsiteX0" fmla="*/ 19879 w 504091"/>
                                              <a:gd name="connsiteY0" fmla="*/ 0 h 663934"/>
                                              <a:gd name="connsiteX1" fmla="*/ 469126 w 504091"/>
                                              <a:gd name="connsiteY1" fmla="*/ 262392 h 663934"/>
                                              <a:gd name="connsiteX2" fmla="*/ 421419 w 504091"/>
                                              <a:gd name="connsiteY2" fmla="*/ 526774 h 663934"/>
                                              <a:gd name="connsiteX3" fmla="*/ 0 w 504091"/>
                                              <a:gd name="connsiteY3" fmla="*/ 663934 h 663934"/>
                                              <a:gd name="connsiteX0" fmla="*/ 19879 w 518234"/>
                                              <a:gd name="connsiteY0" fmla="*/ 0 h 663934"/>
                                              <a:gd name="connsiteX1" fmla="*/ 469126 w 518234"/>
                                              <a:gd name="connsiteY1" fmla="*/ 262392 h 663934"/>
                                              <a:gd name="connsiteX2" fmla="*/ 421419 w 518234"/>
                                              <a:gd name="connsiteY2" fmla="*/ 526774 h 663934"/>
                                              <a:gd name="connsiteX3" fmla="*/ 0 w 518234"/>
                                              <a:gd name="connsiteY3" fmla="*/ 663934 h 663934"/>
                                              <a:gd name="connsiteX0" fmla="*/ 19879 w 530997"/>
                                              <a:gd name="connsiteY0" fmla="*/ 0 h 663934"/>
                                              <a:gd name="connsiteX1" fmla="*/ 469126 w 530997"/>
                                              <a:gd name="connsiteY1" fmla="*/ 262392 h 663934"/>
                                              <a:gd name="connsiteX2" fmla="*/ 421419 w 530997"/>
                                              <a:gd name="connsiteY2" fmla="*/ 526774 h 663934"/>
                                              <a:gd name="connsiteX3" fmla="*/ 0 w 530997"/>
                                              <a:gd name="connsiteY3" fmla="*/ 663934 h 663934"/>
                                              <a:gd name="connsiteX0" fmla="*/ 19879 w 538612"/>
                                              <a:gd name="connsiteY0" fmla="*/ 0 h 663934"/>
                                              <a:gd name="connsiteX1" fmla="*/ 469126 w 538612"/>
                                              <a:gd name="connsiteY1" fmla="*/ 262392 h 663934"/>
                                              <a:gd name="connsiteX2" fmla="*/ 421419 w 538612"/>
                                              <a:gd name="connsiteY2" fmla="*/ 526774 h 663934"/>
                                              <a:gd name="connsiteX3" fmla="*/ 0 w 538612"/>
                                              <a:gd name="connsiteY3" fmla="*/ 663934 h 663934"/>
                                              <a:gd name="connsiteX0" fmla="*/ 19879 w 514610"/>
                                              <a:gd name="connsiteY0" fmla="*/ 0 h 663934"/>
                                              <a:gd name="connsiteX1" fmla="*/ 469126 w 514610"/>
                                              <a:gd name="connsiteY1" fmla="*/ 262392 h 663934"/>
                                              <a:gd name="connsiteX2" fmla="*/ 389614 w 514610"/>
                                              <a:gd name="connsiteY2" fmla="*/ 522798 h 663934"/>
                                              <a:gd name="connsiteX3" fmla="*/ 0 w 514610"/>
                                              <a:gd name="connsiteY3" fmla="*/ 663934 h 663934"/>
                                              <a:gd name="connsiteX0" fmla="*/ 19879 w 519630"/>
                                              <a:gd name="connsiteY0" fmla="*/ 0 h 663934"/>
                                              <a:gd name="connsiteX1" fmla="*/ 469126 w 519630"/>
                                              <a:gd name="connsiteY1" fmla="*/ 262392 h 663934"/>
                                              <a:gd name="connsiteX2" fmla="*/ 389614 w 519630"/>
                                              <a:gd name="connsiteY2" fmla="*/ 522798 h 663934"/>
                                              <a:gd name="connsiteX3" fmla="*/ 0 w 519630"/>
                                              <a:gd name="connsiteY3" fmla="*/ 663934 h 663934"/>
                                              <a:gd name="connsiteX0" fmla="*/ 19879 w 499206"/>
                                              <a:gd name="connsiteY0" fmla="*/ 0 h 616226"/>
                                              <a:gd name="connsiteX1" fmla="*/ 469126 w 499206"/>
                                              <a:gd name="connsiteY1" fmla="*/ 262392 h 616226"/>
                                              <a:gd name="connsiteX2" fmla="*/ 389614 w 499206"/>
                                              <a:gd name="connsiteY2" fmla="*/ 522798 h 616226"/>
                                              <a:gd name="connsiteX3" fmla="*/ 0 w 499206"/>
                                              <a:gd name="connsiteY3" fmla="*/ 616226 h 616226"/>
                                              <a:gd name="connsiteX0" fmla="*/ 19879 w 504321"/>
                                              <a:gd name="connsiteY0" fmla="*/ 0 h 616226"/>
                                              <a:gd name="connsiteX1" fmla="*/ 469126 w 504321"/>
                                              <a:gd name="connsiteY1" fmla="*/ 262392 h 616226"/>
                                              <a:gd name="connsiteX2" fmla="*/ 389614 w 504321"/>
                                              <a:gd name="connsiteY2" fmla="*/ 522798 h 616226"/>
                                              <a:gd name="connsiteX3" fmla="*/ 0 w 504321"/>
                                              <a:gd name="connsiteY3" fmla="*/ 616226 h 616226"/>
                                              <a:gd name="connsiteX0" fmla="*/ 49697 w 529925"/>
                                              <a:gd name="connsiteY0" fmla="*/ 0 h 556591"/>
                                              <a:gd name="connsiteX1" fmla="*/ 498944 w 529925"/>
                                              <a:gd name="connsiteY1" fmla="*/ 262392 h 556591"/>
                                              <a:gd name="connsiteX2" fmla="*/ 419432 w 529925"/>
                                              <a:gd name="connsiteY2" fmla="*/ 522798 h 556591"/>
                                              <a:gd name="connsiteX3" fmla="*/ 0 w 529925"/>
                                              <a:gd name="connsiteY3" fmla="*/ 556591 h 556591"/>
                                              <a:gd name="connsiteX0" fmla="*/ 49697 w 529925"/>
                                              <a:gd name="connsiteY0" fmla="*/ 0 h 577156"/>
                                              <a:gd name="connsiteX1" fmla="*/ 498944 w 529925"/>
                                              <a:gd name="connsiteY1" fmla="*/ 262392 h 577156"/>
                                              <a:gd name="connsiteX2" fmla="*/ 419432 w 529925"/>
                                              <a:gd name="connsiteY2" fmla="*/ 522798 h 577156"/>
                                              <a:gd name="connsiteX3" fmla="*/ 0 w 529925"/>
                                              <a:gd name="connsiteY3" fmla="*/ 556591 h 577156"/>
                                              <a:gd name="connsiteX0" fmla="*/ 49697 w 529925"/>
                                              <a:gd name="connsiteY0" fmla="*/ 0 h 585101"/>
                                              <a:gd name="connsiteX1" fmla="*/ 498944 w 529925"/>
                                              <a:gd name="connsiteY1" fmla="*/ 262392 h 585101"/>
                                              <a:gd name="connsiteX2" fmla="*/ 419432 w 529925"/>
                                              <a:gd name="connsiteY2" fmla="*/ 522798 h 585101"/>
                                              <a:gd name="connsiteX3" fmla="*/ 0 w 529925"/>
                                              <a:gd name="connsiteY3" fmla="*/ 556591 h 585101"/>
                                              <a:gd name="connsiteX0" fmla="*/ 49697 w 529925"/>
                                              <a:gd name="connsiteY0" fmla="*/ 0 h 592165"/>
                                              <a:gd name="connsiteX1" fmla="*/ 498944 w 529925"/>
                                              <a:gd name="connsiteY1" fmla="*/ 262392 h 592165"/>
                                              <a:gd name="connsiteX2" fmla="*/ 419432 w 529925"/>
                                              <a:gd name="connsiteY2" fmla="*/ 522798 h 592165"/>
                                              <a:gd name="connsiteX3" fmla="*/ 0 w 529925"/>
                                              <a:gd name="connsiteY3" fmla="*/ 556591 h 592165"/>
                                              <a:gd name="connsiteX0" fmla="*/ 23855 w 503300"/>
                                              <a:gd name="connsiteY0" fmla="*/ 0 h 638209"/>
                                              <a:gd name="connsiteX1" fmla="*/ 473102 w 503300"/>
                                              <a:gd name="connsiteY1" fmla="*/ 262392 h 638209"/>
                                              <a:gd name="connsiteX2" fmla="*/ 393590 w 503300"/>
                                              <a:gd name="connsiteY2" fmla="*/ 522798 h 638209"/>
                                              <a:gd name="connsiteX3" fmla="*/ 0 w 503300"/>
                                              <a:gd name="connsiteY3" fmla="*/ 612250 h 638209"/>
                                              <a:gd name="connsiteX0" fmla="*/ 23855 w 503300"/>
                                              <a:gd name="connsiteY0" fmla="*/ 0 h 615276"/>
                                              <a:gd name="connsiteX1" fmla="*/ 473102 w 503300"/>
                                              <a:gd name="connsiteY1" fmla="*/ 262392 h 615276"/>
                                              <a:gd name="connsiteX2" fmla="*/ 393590 w 503300"/>
                                              <a:gd name="connsiteY2" fmla="*/ 522798 h 615276"/>
                                              <a:gd name="connsiteX3" fmla="*/ 0 w 503300"/>
                                              <a:gd name="connsiteY3" fmla="*/ 612250 h 615276"/>
                                              <a:gd name="connsiteX0" fmla="*/ 23855 w 503300"/>
                                              <a:gd name="connsiteY0" fmla="*/ 0 h 630804"/>
                                              <a:gd name="connsiteX1" fmla="*/ 473102 w 503300"/>
                                              <a:gd name="connsiteY1" fmla="*/ 262392 h 630804"/>
                                              <a:gd name="connsiteX2" fmla="*/ 393590 w 503300"/>
                                              <a:gd name="connsiteY2" fmla="*/ 522798 h 630804"/>
                                              <a:gd name="connsiteX3" fmla="*/ 0 w 503300"/>
                                              <a:gd name="connsiteY3" fmla="*/ 612250 h 630804"/>
                                              <a:gd name="connsiteX0" fmla="*/ 19879 w 499206"/>
                                              <a:gd name="connsiteY0" fmla="*/ 0 h 610047"/>
                                              <a:gd name="connsiteX1" fmla="*/ 469126 w 499206"/>
                                              <a:gd name="connsiteY1" fmla="*/ 262392 h 610047"/>
                                              <a:gd name="connsiteX2" fmla="*/ 389614 w 499206"/>
                                              <a:gd name="connsiteY2" fmla="*/ 522798 h 610047"/>
                                              <a:gd name="connsiteX3" fmla="*/ 0 w 499206"/>
                                              <a:gd name="connsiteY3" fmla="*/ 588396 h 610047"/>
                                              <a:gd name="connsiteX0" fmla="*/ 19879 w 499206"/>
                                              <a:gd name="connsiteY0" fmla="*/ 0 h 623787"/>
                                              <a:gd name="connsiteX1" fmla="*/ 469126 w 499206"/>
                                              <a:gd name="connsiteY1" fmla="*/ 262392 h 623787"/>
                                              <a:gd name="connsiteX2" fmla="*/ 389614 w 499206"/>
                                              <a:gd name="connsiteY2" fmla="*/ 522798 h 623787"/>
                                              <a:gd name="connsiteX3" fmla="*/ 0 w 499206"/>
                                              <a:gd name="connsiteY3" fmla="*/ 604299 h 623787"/>
                                              <a:gd name="connsiteX0" fmla="*/ 19879 w 499206"/>
                                              <a:gd name="connsiteY0" fmla="*/ 0 h 611135"/>
                                              <a:gd name="connsiteX1" fmla="*/ 469126 w 499206"/>
                                              <a:gd name="connsiteY1" fmla="*/ 262392 h 611135"/>
                                              <a:gd name="connsiteX2" fmla="*/ 389614 w 499206"/>
                                              <a:gd name="connsiteY2" fmla="*/ 522798 h 611135"/>
                                              <a:gd name="connsiteX3" fmla="*/ 0 w 499206"/>
                                              <a:gd name="connsiteY3" fmla="*/ 604299 h 611135"/>
                                              <a:gd name="connsiteX0" fmla="*/ 0 w 478350"/>
                                              <a:gd name="connsiteY0" fmla="*/ 0 h 722543"/>
                                              <a:gd name="connsiteX1" fmla="*/ 449247 w 478350"/>
                                              <a:gd name="connsiteY1" fmla="*/ 262392 h 722543"/>
                                              <a:gd name="connsiteX2" fmla="*/ 369735 w 478350"/>
                                              <a:gd name="connsiteY2" fmla="*/ 522798 h 722543"/>
                                              <a:gd name="connsiteX3" fmla="*/ 13914 w 478350"/>
                                              <a:gd name="connsiteY3" fmla="*/ 719592 h 722543"/>
                                              <a:gd name="connsiteX0" fmla="*/ 0 w 478350"/>
                                              <a:gd name="connsiteY0" fmla="*/ 0 h 719592"/>
                                              <a:gd name="connsiteX1" fmla="*/ 449247 w 478350"/>
                                              <a:gd name="connsiteY1" fmla="*/ 262392 h 719592"/>
                                              <a:gd name="connsiteX2" fmla="*/ 369735 w 478350"/>
                                              <a:gd name="connsiteY2" fmla="*/ 522798 h 719592"/>
                                              <a:gd name="connsiteX3" fmla="*/ 13914 w 478350"/>
                                              <a:gd name="connsiteY3" fmla="*/ 719592 h 719592"/>
                                              <a:gd name="connsiteX0" fmla="*/ 0 w 478350"/>
                                              <a:gd name="connsiteY0" fmla="*/ 0 h 719592"/>
                                              <a:gd name="connsiteX1" fmla="*/ 449247 w 478350"/>
                                              <a:gd name="connsiteY1" fmla="*/ 262392 h 719592"/>
                                              <a:gd name="connsiteX2" fmla="*/ 369735 w 478350"/>
                                              <a:gd name="connsiteY2" fmla="*/ 522798 h 719592"/>
                                              <a:gd name="connsiteX3" fmla="*/ 13914 w 478350"/>
                                              <a:gd name="connsiteY3" fmla="*/ 719592 h 719592"/>
                                              <a:gd name="connsiteX0" fmla="*/ 0 w 480475"/>
                                              <a:gd name="connsiteY0" fmla="*/ 0 h 719592"/>
                                              <a:gd name="connsiteX1" fmla="*/ 449247 w 480475"/>
                                              <a:gd name="connsiteY1" fmla="*/ 262392 h 719592"/>
                                              <a:gd name="connsiteX2" fmla="*/ 369735 w 480475"/>
                                              <a:gd name="connsiteY2" fmla="*/ 522798 h 719592"/>
                                              <a:gd name="connsiteX3" fmla="*/ 13914 w 480475"/>
                                              <a:gd name="connsiteY3" fmla="*/ 719592 h 719592"/>
                                              <a:gd name="connsiteX0" fmla="*/ 0 w 480475"/>
                                              <a:gd name="connsiteY0" fmla="*/ 0 h 719592"/>
                                              <a:gd name="connsiteX1" fmla="*/ 449247 w 480475"/>
                                              <a:gd name="connsiteY1" fmla="*/ 262392 h 719592"/>
                                              <a:gd name="connsiteX2" fmla="*/ 369735 w 480475"/>
                                              <a:gd name="connsiteY2" fmla="*/ 522798 h 719592"/>
                                              <a:gd name="connsiteX3" fmla="*/ 13914 w 480475"/>
                                              <a:gd name="connsiteY3" fmla="*/ 719592 h 719592"/>
                                              <a:gd name="connsiteX0" fmla="*/ 0 w 485400"/>
                                              <a:gd name="connsiteY0" fmla="*/ 0 h 719592"/>
                                              <a:gd name="connsiteX1" fmla="*/ 449247 w 485400"/>
                                              <a:gd name="connsiteY1" fmla="*/ 262392 h 719592"/>
                                              <a:gd name="connsiteX2" fmla="*/ 369735 w 485400"/>
                                              <a:gd name="connsiteY2" fmla="*/ 522798 h 719592"/>
                                              <a:gd name="connsiteX3" fmla="*/ 13914 w 485400"/>
                                              <a:gd name="connsiteY3" fmla="*/ 719592 h 719592"/>
                                              <a:gd name="connsiteX0" fmla="*/ 0 w 569772"/>
                                              <a:gd name="connsiteY0" fmla="*/ 0 h 773264"/>
                                              <a:gd name="connsiteX1" fmla="*/ 532736 w 569772"/>
                                              <a:gd name="connsiteY1" fmla="*/ 316064 h 773264"/>
                                              <a:gd name="connsiteX2" fmla="*/ 453224 w 569772"/>
                                              <a:gd name="connsiteY2" fmla="*/ 576470 h 773264"/>
                                              <a:gd name="connsiteX3" fmla="*/ 97403 w 569772"/>
                                              <a:gd name="connsiteY3" fmla="*/ 773264 h 773264"/>
                                              <a:gd name="connsiteX0" fmla="*/ 0 w 557966"/>
                                              <a:gd name="connsiteY0" fmla="*/ 0 h 773264"/>
                                              <a:gd name="connsiteX1" fmla="*/ 532736 w 557966"/>
                                              <a:gd name="connsiteY1" fmla="*/ 316064 h 773264"/>
                                              <a:gd name="connsiteX2" fmla="*/ 411480 w 557966"/>
                                              <a:gd name="connsiteY2" fmla="*/ 586409 h 773264"/>
                                              <a:gd name="connsiteX3" fmla="*/ 97403 w 557966"/>
                                              <a:gd name="connsiteY3" fmla="*/ 773264 h 773264"/>
                                              <a:gd name="connsiteX0" fmla="*/ 0 w 557966"/>
                                              <a:gd name="connsiteY0" fmla="*/ 0 h 773264"/>
                                              <a:gd name="connsiteX1" fmla="*/ 532736 w 557966"/>
                                              <a:gd name="connsiteY1" fmla="*/ 316064 h 773264"/>
                                              <a:gd name="connsiteX2" fmla="*/ 411480 w 557966"/>
                                              <a:gd name="connsiteY2" fmla="*/ 586409 h 773264"/>
                                              <a:gd name="connsiteX3" fmla="*/ 97403 w 557966"/>
                                              <a:gd name="connsiteY3" fmla="*/ 773264 h 773264"/>
                                              <a:gd name="connsiteX0" fmla="*/ 0 w 554368"/>
                                              <a:gd name="connsiteY0" fmla="*/ 0 h 773264"/>
                                              <a:gd name="connsiteX1" fmla="*/ 532736 w 554368"/>
                                              <a:gd name="connsiteY1" fmla="*/ 316064 h 773264"/>
                                              <a:gd name="connsiteX2" fmla="*/ 411480 w 554368"/>
                                              <a:gd name="connsiteY2" fmla="*/ 586409 h 773264"/>
                                              <a:gd name="connsiteX3" fmla="*/ 97403 w 554368"/>
                                              <a:gd name="connsiteY3" fmla="*/ 773264 h 773264"/>
                                              <a:gd name="connsiteX0" fmla="*/ 0 w 554368"/>
                                              <a:gd name="connsiteY0" fmla="*/ 0 h 773264"/>
                                              <a:gd name="connsiteX1" fmla="*/ 532736 w 554368"/>
                                              <a:gd name="connsiteY1" fmla="*/ 316064 h 773264"/>
                                              <a:gd name="connsiteX2" fmla="*/ 411480 w 554368"/>
                                              <a:gd name="connsiteY2" fmla="*/ 586409 h 773264"/>
                                              <a:gd name="connsiteX3" fmla="*/ 97403 w 554368"/>
                                              <a:gd name="connsiteY3" fmla="*/ 773264 h 773264"/>
                                              <a:gd name="connsiteX0" fmla="*/ 0 w 553848"/>
                                              <a:gd name="connsiteY0" fmla="*/ 0 h 749410"/>
                                              <a:gd name="connsiteX1" fmla="*/ 532736 w 553848"/>
                                              <a:gd name="connsiteY1" fmla="*/ 316064 h 749410"/>
                                              <a:gd name="connsiteX2" fmla="*/ 411480 w 553848"/>
                                              <a:gd name="connsiteY2" fmla="*/ 586409 h 749410"/>
                                              <a:gd name="connsiteX3" fmla="*/ 77525 w 553848"/>
                                              <a:gd name="connsiteY3" fmla="*/ 749410 h 749410"/>
                                              <a:gd name="connsiteX0" fmla="*/ 0 w 553848"/>
                                              <a:gd name="connsiteY0" fmla="*/ 0 h 749410"/>
                                              <a:gd name="connsiteX1" fmla="*/ 532736 w 553848"/>
                                              <a:gd name="connsiteY1" fmla="*/ 316064 h 749410"/>
                                              <a:gd name="connsiteX2" fmla="*/ 411480 w 553848"/>
                                              <a:gd name="connsiteY2" fmla="*/ 586409 h 749410"/>
                                              <a:gd name="connsiteX3" fmla="*/ 77525 w 553848"/>
                                              <a:gd name="connsiteY3" fmla="*/ 749410 h 749410"/>
                                              <a:gd name="connsiteX0" fmla="*/ 0 w 555228"/>
                                              <a:gd name="connsiteY0" fmla="*/ 0 h 749410"/>
                                              <a:gd name="connsiteX1" fmla="*/ 532736 w 555228"/>
                                              <a:gd name="connsiteY1" fmla="*/ 316064 h 749410"/>
                                              <a:gd name="connsiteX2" fmla="*/ 411480 w 555228"/>
                                              <a:gd name="connsiteY2" fmla="*/ 586409 h 749410"/>
                                              <a:gd name="connsiteX3" fmla="*/ 77525 w 555228"/>
                                              <a:gd name="connsiteY3" fmla="*/ 749410 h 74941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555228" h="749410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92819" y="108834"/>
                                                  <a:pt x="464156" y="218329"/>
                                                  <a:pt x="532736" y="316064"/>
                                                </a:cubicBezTo>
                                                <a:cubicBezTo>
                                                  <a:pt x="601316" y="413799"/>
                                                  <a:pt x="499275" y="534063"/>
                                                  <a:pt x="411480" y="586409"/>
                                                </a:cubicBezTo>
                                                <a:cubicBezTo>
                                                  <a:pt x="323685" y="638755"/>
                                                  <a:pt x="183540" y="661614"/>
                                                  <a:pt x="77525" y="74941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40" name="Freeform 40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D1ADD81-8854-4843-96F1-C5375969FB6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199443" y="4304719"/>
                                          <a:ext cx="1105020" cy="33975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930303"/>
                                            <a:gd name="connsiteY0" fmla="*/ 235869 h 235869"/>
                                            <a:gd name="connsiteX1" fmla="*/ 369736 w 930303"/>
                                            <a:gd name="connsiteY1" fmla="*/ 3293 h 235869"/>
                                            <a:gd name="connsiteX2" fmla="*/ 930303 w 930303"/>
                                            <a:gd name="connsiteY2" fmla="*/ 120575 h 235869"/>
                                            <a:gd name="connsiteX0" fmla="*/ 0 w 930303"/>
                                            <a:gd name="connsiteY0" fmla="*/ 216945 h 216945"/>
                                            <a:gd name="connsiteX1" fmla="*/ 367748 w 930303"/>
                                            <a:gd name="connsiteY1" fmla="*/ 4247 h 216945"/>
                                            <a:gd name="connsiteX2" fmla="*/ 930303 w 930303"/>
                                            <a:gd name="connsiteY2" fmla="*/ 101651 h 216945"/>
                                            <a:gd name="connsiteX0" fmla="*/ 0 w 930303"/>
                                            <a:gd name="connsiteY0" fmla="*/ 235354 h 235354"/>
                                            <a:gd name="connsiteX1" fmla="*/ 367748 w 930303"/>
                                            <a:gd name="connsiteY1" fmla="*/ 22656 h 235354"/>
                                            <a:gd name="connsiteX2" fmla="*/ 930303 w 930303"/>
                                            <a:gd name="connsiteY2" fmla="*/ 120060 h 235354"/>
                                            <a:gd name="connsiteX0" fmla="*/ 0 w 926327"/>
                                            <a:gd name="connsiteY0" fmla="*/ 215124 h 215124"/>
                                            <a:gd name="connsiteX1" fmla="*/ 367748 w 926327"/>
                                            <a:gd name="connsiteY1" fmla="*/ 2426 h 215124"/>
                                            <a:gd name="connsiteX2" fmla="*/ 926327 w 926327"/>
                                            <a:gd name="connsiteY2" fmla="*/ 119708 h 215124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41149 h 241149"/>
                                            <a:gd name="connsiteX1" fmla="*/ 367748 w 926327"/>
                                            <a:gd name="connsiteY1" fmla="*/ 28451 h 241149"/>
                                            <a:gd name="connsiteX2" fmla="*/ 926327 w 926327"/>
                                            <a:gd name="connsiteY2" fmla="*/ 145733 h 241149"/>
                                            <a:gd name="connsiteX0" fmla="*/ 0 w 926327"/>
                                            <a:gd name="connsiteY0" fmla="*/ 241149 h 241376"/>
                                            <a:gd name="connsiteX1" fmla="*/ 367748 w 926327"/>
                                            <a:gd name="connsiteY1" fmla="*/ 28451 h 241376"/>
                                            <a:gd name="connsiteX2" fmla="*/ 926327 w 926327"/>
                                            <a:gd name="connsiteY2" fmla="*/ 145733 h 241376"/>
                                            <a:gd name="connsiteX0" fmla="*/ 0 w 972047"/>
                                            <a:gd name="connsiteY0" fmla="*/ 247611 h 247752"/>
                                            <a:gd name="connsiteX1" fmla="*/ 413468 w 972047"/>
                                            <a:gd name="connsiteY1" fmla="*/ 5096 h 247752"/>
                                            <a:gd name="connsiteX2" fmla="*/ 972047 w 972047"/>
                                            <a:gd name="connsiteY2" fmla="*/ 122378 h 247752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46206"/>
                                            <a:gd name="connsiteY0" fmla="*/ 302387 h 302387"/>
                                            <a:gd name="connsiteX1" fmla="*/ 387627 w 946206"/>
                                            <a:gd name="connsiteY1" fmla="*/ 8189 h 302387"/>
                                            <a:gd name="connsiteX2" fmla="*/ 946206 w 946206"/>
                                            <a:gd name="connsiteY2" fmla="*/ 125471 h 302387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51364 h 351364"/>
                                            <a:gd name="connsiteX1" fmla="*/ 387627 w 946206"/>
                                            <a:gd name="connsiteY1" fmla="*/ 57166 h 351364"/>
                                            <a:gd name="connsiteX2" fmla="*/ 946206 w 946206"/>
                                            <a:gd name="connsiteY2" fmla="*/ 174448 h 351364"/>
                                            <a:gd name="connsiteX0" fmla="*/ 0 w 946206"/>
                                            <a:gd name="connsiteY0" fmla="*/ 337386 h 337386"/>
                                            <a:gd name="connsiteX1" fmla="*/ 387627 w 946206"/>
                                            <a:gd name="connsiteY1" fmla="*/ 43188 h 337386"/>
                                            <a:gd name="connsiteX2" fmla="*/ 946206 w 946206"/>
                                            <a:gd name="connsiteY2" fmla="*/ 160470 h 337386"/>
                                            <a:gd name="connsiteX0" fmla="*/ 0 w 944508"/>
                                            <a:gd name="connsiteY0" fmla="*/ 299417 h 299417"/>
                                            <a:gd name="connsiteX1" fmla="*/ 387627 w 944508"/>
                                            <a:gd name="connsiteY1" fmla="*/ 5219 h 299417"/>
                                            <a:gd name="connsiteX2" fmla="*/ 944508 w 944508"/>
                                            <a:gd name="connsiteY2" fmla="*/ 145781 h 299417"/>
                                            <a:gd name="connsiteX0" fmla="*/ 0 w 944508"/>
                                            <a:gd name="connsiteY0" fmla="*/ 300221 h 300221"/>
                                            <a:gd name="connsiteX1" fmla="*/ 387627 w 944508"/>
                                            <a:gd name="connsiteY1" fmla="*/ 6023 h 300221"/>
                                            <a:gd name="connsiteX2" fmla="*/ 944508 w 944508"/>
                                            <a:gd name="connsiteY2" fmla="*/ 146585 h 300221"/>
                                            <a:gd name="connsiteX0" fmla="*/ 0 w 944508"/>
                                            <a:gd name="connsiteY0" fmla="*/ 325499 h 325499"/>
                                            <a:gd name="connsiteX1" fmla="*/ 387627 w 944508"/>
                                            <a:gd name="connsiteY1" fmla="*/ 31301 h 325499"/>
                                            <a:gd name="connsiteX2" fmla="*/ 944508 w 944508"/>
                                            <a:gd name="connsiteY2" fmla="*/ 171863 h 325499"/>
                                            <a:gd name="connsiteX0" fmla="*/ 0 w 944508"/>
                                            <a:gd name="connsiteY0" fmla="*/ 306082 h 306082"/>
                                            <a:gd name="connsiteX1" fmla="*/ 394423 w 944508"/>
                                            <a:gd name="connsiteY1" fmla="*/ 35164 h 306082"/>
                                            <a:gd name="connsiteX2" fmla="*/ 944508 w 944508"/>
                                            <a:gd name="connsiteY2" fmla="*/ 152446 h 30608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44508" h="306082">
                                              <a:moveTo>
                                                <a:pt x="0" y="306082"/>
                                              </a:moveTo>
                                              <a:cubicBezTo>
                                                <a:pt x="136334" y="289890"/>
                                                <a:pt x="315163" y="125239"/>
                                                <a:pt x="394423" y="35164"/>
                                              </a:cubicBezTo>
                                              <a:cubicBezTo>
                                                <a:pt x="473683" y="-54911"/>
                                                <a:pt x="731811" y="44029"/>
                                                <a:pt x="944508" y="15244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prstDash val="sysDash"/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>
                                            <a:solidFill>
                                              <a:srgbClr val="E364E6"/>
                                            </a:solidFill>
                                          </a:endParaRPr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41" name="Oval 40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ABE22CD-D190-8D43-AA96-EA19B308B7B6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10091444" y="4602740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33CC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</p:grpSp>
                            </p:grpSp>
                            <p:sp>
                              <p:nvSpPr>
                                <p:cNvPr id="4032" name="TextBox 4031">
                                  <a:extLst>
                                    <a:ext uri="{FF2B5EF4-FFF2-40B4-BE49-F238E27FC236}">
                                      <a16:creationId xmlns:a16="http://schemas.microsoft.com/office/drawing/2014/main" id="{94645A8A-76A8-564F-85D0-AF4F337AF0C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T1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5" name="Group 3904">
                                <a:extLst>
                                  <a:ext uri="{FF2B5EF4-FFF2-40B4-BE49-F238E27FC236}">
                                    <a16:creationId xmlns:a16="http://schemas.microsoft.com/office/drawing/2014/main" id="{3AA69AE3-3CAB-9A4D-9A91-207819133318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1636666"/>
                                <a:ext cx="4287810" cy="1927994"/>
                                <a:chOff x="187656" y="3051314"/>
                                <a:chExt cx="4287810" cy="1927994"/>
                              </a:xfrm>
                            </p:grpSpPr>
                            <p:grpSp>
                              <p:nvGrpSpPr>
                                <p:cNvPr id="3990" name="Group 3989">
                                  <a:extLst>
                                    <a:ext uri="{FF2B5EF4-FFF2-40B4-BE49-F238E27FC236}">
                                      <a16:creationId xmlns:a16="http://schemas.microsoft.com/office/drawing/2014/main" id="{6883CCC8-FBBB-2E43-AFAA-7936CFC49B6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722130" cy="1927994"/>
                                  <a:chOff x="5792062" y="2536966"/>
                                  <a:chExt cx="5572460" cy="2886430"/>
                                </a:xfrm>
                              </p:grpSpPr>
                              <p:grpSp>
                                <p:nvGrpSpPr>
                                  <p:cNvPr id="3992" name="Group 3991">
                                    <a:extLst>
                                      <a:ext uri="{FF2B5EF4-FFF2-40B4-BE49-F238E27FC236}">
                                        <a16:creationId xmlns:a16="http://schemas.microsoft.com/office/drawing/2014/main" id="{A3485504-CFB4-544A-B373-5502CDE7A65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007" name="Group 4006">
                                      <a:extLst>
                                        <a:ext uri="{FF2B5EF4-FFF2-40B4-BE49-F238E27FC236}">
                                          <a16:creationId xmlns:a16="http://schemas.microsoft.com/office/drawing/2014/main" id="{145A6472-CAB2-0A4D-8BE3-DB1135ABE6A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021" name="Group 402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AFF8BB1-4FFD-AE45-A732-54DBD78409D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27" name="Group 40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DCB07B6-E131-5D45-9717-329AF88C475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29" name="Freeform 402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02DB744-1262-924B-BD52-7C4A779D5F9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30" name="Freeform 402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D63B472-D43F-7545-9B24-C8B0275598F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28" name="Freeform 40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3561B36-1B5C-FB46-BCCF-196E5CF11B4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022" name="Group 402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291500B-054C-5E41-9B4A-82E8D9D400E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23" name="Group 402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7F7BA84-CB50-8B4A-922F-04B88836AD78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25" name="Freeform 402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748F0D6-47F0-374B-A2C4-C3C8CA894BD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26" name="Freeform 402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27FEC1E-3838-0142-A76B-F00FBB44DD8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24" name="Freeform 402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1579448-273C-4C47-A669-26244E49FC6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008" name="Group 4007">
                                      <a:extLst>
                                        <a:ext uri="{FF2B5EF4-FFF2-40B4-BE49-F238E27FC236}">
                                          <a16:creationId xmlns:a16="http://schemas.microsoft.com/office/drawing/2014/main" id="{08595EB3-B7C1-CD46-9180-3AC424B054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018" name="Freeform 401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444B376-62B1-8443-94AD-EDE29280E9E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9" name="Freeform 401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8FADE06-1CD4-144C-B255-C6569D56CF2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20" name="Freeform 401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806FA20-754C-5C45-9830-32613AF7E9D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09" name="Group 4008">
                                      <a:extLst>
                                        <a:ext uri="{FF2B5EF4-FFF2-40B4-BE49-F238E27FC236}">
                                          <a16:creationId xmlns:a16="http://schemas.microsoft.com/office/drawing/2014/main" id="{583C606B-D7E3-F24F-B4B5-0D48D9C606E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010" name="Freeform 400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14BC329-0489-0B48-947A-2CFDCB4CF04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1" name="Freeform 401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C496E9F-FAB0-D14D-9336-953EF4D7078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2" name="Freeform 401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E6E846C-FCB3-0448-A1AB-FAAB62B5C61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3" name="Freeform 401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EE02A76-DBDA-EA4B-8DF5-40154182BA7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4" name="Freeform 401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07BD3E-1AA4-164C-92AD-0E1A92E98FE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5" name="Freeform 401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F1C7B79-EB04-7F4E-9C12-F6430B1A24A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6" name="Freeform 40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FC0D50D-F04D-C147-A0FB-AB43BF267A7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7" name="Freeform 401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7EF2971-0A7A-2C40-B671-0D4AA023BA6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93" name="Group 3992">
                                    <a:extLst>
                                      <a:ext uri="{FF2B5EF4-FFF2-40B4-BE49-F238E27FC236}">
                                        <a16:creationId xmlns:a16="http://schemas.microsoft.com/office/drawing/2014/main" id="{A0A6A7A2-3E5E-CB4E-8DAE-05380DF4049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3620369" cy="2468297"/>
                                    <a:chOff x="7744153" y="2637845"/>
                                    <a:chExt cx="3620369" cy="2468297"/>
                                  </a:xfrm>
                                </p:grpSpPr>
                                <p:sp>
                                  <p:nvSpPr>
                                    <p:cNvPr id="3994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976CF034-BE32-0A45-8786-0028C73C975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95" name="Group 3994">
                                      <a:extLst>
                                        <a:ext uri="{FF2B5EF4-FFF2-40B4-BE49-F238E27FC236}">
                                          <a16:creationId xmlns:a16="http://schemas.microsoft.com/office/drawing/2014/main" id="{2CA87515-3073-B24A-9EF7-0C6FBED50FA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3620369" cy="1694049"/>
                                      <a:chOff x="7744153" y="3412093"/>
                                      <a:chExt cx="3620369" cy="1694049"/>
                                    </a:xfrm>
                                  </p:grpSpPr>
                                  <p:sp>
                                    <p:nvSpPr>
                                      <p:cNvPr id="3997" name="Oval 39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D130776-701A-A946-B329-FED640DB960D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98" name="Group 39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2E8BAF2-59E1-3D4E-ABEA-77132C9A02F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3620369" cy="1694049"/>
                                        <a:chOff x="7744153" y="3412093"/>
                                        <a:chExt cx="3620369" cy="1694049"/>
                                      </a:xfrm>
                                    </p:grpSpPr>
                                    <p:grpSp>
                                      <p:nvGrpSpPr>
                                        <p:cNvPr id="3999" name="Group 399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DC2028-CE1C-864D-9A67-B3D8F33865F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4001" name="Group 400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539B98D-99B2-BD46-BE41-C5D81431F4F1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4004" name="Freeform 400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8915B07-3688-1343-A88D-27D95C55DE9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005" name="Oval 400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813451D0-28AB-0E4C-BEAB-7AC0AF7D42E3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006" name="Freeform 400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62E6695-9BE3-8843-8FEE-0E296575FEBD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002" name="Freeform 400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2798CD4-CF9E-1C42-A437-B6D57078331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03" name="Oval 400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B74B728-D54F-A140-B80A-0A52499D42AD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00" name="Freeform 399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800A02-E39B-B440-B0DA-CC412BB115A6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4" y="3879620"/>
                                          <a:ext cx="1526958" cy="122652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889926"/>
                                            <a:gd name="connsiteY0" fmla="*/ 1614437 h 5933514"/>
                                            <a:gd name="connsiteX1" fmla="*/ 794357 w 2889926"/>
                                            <a:gd name="connsiteY1" fmla="*/ 273981 h 5933514"/>
                                            <a:gd name="connsiteX2" fmla="*/ 2889926 w 2889926"/>
                                            <a:gd name="connsiteY2" fmla="*/ 5933514 h 5933514"/>
                                            <a:gd name="connsiteX0" fmla="*/ 0 w 2889926"/>
                                            <a:gd name="connsiteY0" fmla="*/ 1170715 h 5489792"/>
                                            <a:gd name="connsiteX1" fmla="*/ 961559 w 2889926"/>
                                            <a:gd name="connsiteY1" fmla="*/ 412405 h 5489792"/>
                                            <a:gd name="connsiteX2" fmla="*/ 2889926 w 2889926"/>
                                            <a:gd name="connsiteY2" fmla="*/ 5489792 h 5489792"/>
                                            <a:gd name="connsiteX0" fmla="*/ 0 w 2889926"/>
                                            <a:gd name="connsiteY0" fmla="*/ 1170715 h 6601348"/>
                                            <a:gd name="connsiteX1" fmla="*/ 961559 w 2889926"/>
                                            <a:gd name="connsiteY1" fmla="*/ 412405 h 6601348"/>
                                            <a:gd name="connsiteX2" fmla="*/ 2889926 w 2889926"/>
                                            <a:gd name="connsiteY2" fmla="*/ 5489792 h 6601348"/>
                                            <a:gd name="connsiteX0" fmla="*/ 0 w 2889926"/>
                                            <a:gd name="connsiteY0" fmla="*/ 452205 h 6112156"/>
                                            <a:gd name="connsiteX1" fmla="*/ 1135449 w 2889926"/>
                                            <a:gd name="connsiteY1" fmla="*/ 1646871 h 6112156"/>
                                            <a:gd name="connsiteX2" fmla="*/ 2889926 w 2889926"/>
                                            <a:gd name="connsiteY2" fmla="*/ 4771282 h 6112156"/>
                                            <a:gd name="connsiteX0" fmla="*/ 0 w 2889926"/>
                                            <a:gd name="connsiteY0" fmla="*/ 1077921 h 7125465"/>
                                            <a:gd name="connsiteX1" fmla="*/ 1135449 w 2889926"/>
                                            <a:gd name="connsiteY1" fmla="*/ 2272587 h 7125465"/>
                                            <a:gd name="connsiteX2" fmla="*/ 2889926 w 2889926"/>
                                            <a:gd name="connsiteY2" fmla="*/ 5396998 h 7125465"/>
                                            <a:gd name="connsiteX0" fmla="*/ 0 w 2889926"/>
                                            <a:gd name="connsiteY0" fmla="*/ 1291415 h 7455438"/>
                                            <a:gd name="connsiteX1" fmla="*/ 1135449 w 2889926"/>
                                            <a:gd name="connsiteY1" fmla="*/ 2486081 h 7455438"/>
                                            <a:gd name="connsiteX2" fmla="*/ 2889926 w 2889926"/>
                                            <a:gd name="connsiteY2" fmla="*/ 5610492 h 7455438"/>
                                            <a:gd name="connsiteX0" fmla="*/ 0 w 2889926"/>
                                            <a:gd name="connsiteY0" fmla="*/ 725296 h 7297643"/>
                                            <a:gd name="connsiteX1" fmla="*/ 1011720 w 2889926"/>
                                            <a:gd name="connsiteY1" fmla="*/ 3347141 h 7297643"/>
                                            <a:gd name="connsiteX2" fmla="*/ 2889926 w 2889926"/>
                                            <a:gd name="connsiteY2" fmla="*/ 5044373 h 7297643"/>
                                            <a:gd name="connsiteX0" fmla="*/ 0 w 2889926"/>
                                            <a:gd name="connsiteY0" fmla="*/ 725296 h 6696565"/>
                                            <a:gd name="connsiteX1" fmla="*/ 1011720 w 2889926"/>
                                            <a:gd name="connsiteY1" fmla="*/ 3347141 h 6696565"/>
                                            <a:gd name="connsiteX2" fmla="*/ 2889926 w 2889926"/>
                                            <a:gd name="connsiteY2" fmla="*/ 5044373 h 6696565"/>
                                            <a:gd name="connsiteX0" fmla="*/ 0 w 2889926"/>
                                            <a:gd name="connsiteY0" fmla="*/ 1170607 h 7641405"/>
                                            <a:gd name="connsiteX1" fmla="*/ 1011720 w 2889926"/>
                                            <a:gd name="connsiteY1" fmla="*/ 3792452 h 7641405"/>
                                            <a:gd name="connsiteX2" fmla="*/ 2889926 w 2889926"/>
                                            <a:gd name="connsiteY2" fmla="*/ 5489684 h 7641405"/>
                                            <a:gd name="connsiteX0" fmla="*/ 0 w 2889926"/>
                                            <a:gd name="connsiteY0" fmla="*/ 1325141 h 7795939"/>
                                            <a:gd name="connsiteX1" fmla="*/ 1011720 w 2889926"/>
                                            <a:gd name="connsiteY1" fmla="*/ 3946986 h 7795939"/>
                                            <a:gd name="connsiteX2" fmla="*/ 2889926 w 2889926"/>
                                            <a:gd name="connsiteY2" fmla="*/ 5644218 h 7795939"/>
                                            <a:gd name="connsiteX0" fmla="*/ 0 w 2833077"/>
                                            <a:gd name="connsiteY0" fmla="*/ 444934 h 6502682"/>
                                            <a:gd name="connsiteX1" fmla="*/ 1011720 w 2833077"/>
                                            <a:gd name="connsiteY1" fmla="*/ 3066779 h 6502682"/>
                                            <a:gd name="connsiteX2" fmla="*/ 2833077 w 2833077"/>
                                            <a:gd name="connsiteY2" fmla="*/ 5639106 h 6502682"/>
                                            <a:gd name="connsiteX0" fmla="*/ 0 w 2833077"/>
                                            <a:gd name="connsiteY0" fmla="*/ 444934 h 6057414"/>
                                            <a:gd name="connsiteX1" fmla="*/ 1011720 w 2833077"/>
                                            <a:gd name="connsiteY1" fmla="*/ 3066779 h 6057414"/>
                                            <a:gd name="connsiteX2" fmla="*/ 2833077 w 2833077"/>
                                            <a:gd name="connsiteY2" fmla="*/ 5639106 h 6057414"/>
                                            <a:gd name="connsiteX0" fmla="*/ 0 w 2833077"/>
                                            <a:gd name="connsiteY0" fmla="*/ 513001 h 6192683"/>
                                            <a:gd name="connsiteX1" fmla="*/ 1011720 w 2833077"/>
                                            <a:gd name="connsiteY1" fmla="*/ 3134846 h 6192683"/>
                                            <a:gd name="connsiteX2" fmla="*/ 2833077 w 2833077"/>
                                            <a:gd name="connsiteY2" fmla="*/ 5707173 h 6192683"/>
                                            <a:gd name="connsiteX0" fmla="*/ 0 w 2833077"/>
                                            <a:gd name="connsiteY0" fmla="*/ 990468 h 6670150"/>
                                            <a:gd name="connsiteX1" fmla="*/ 1011720 w 2833077"/>
                                            <a:gd name="connsiteY1" fmla="*/ 3612313 h 6670150"/>
                                            <a:gd name="connsiteX2" fmla="*/ 2833077 w 2833077"/>
                                            <a:gd name="connsiteY2" fmla="*/ 6184640 h 6670150"/>
                                            <a:gd name="connsiteX0" fmla="*/ 0 w 1339284"/>
                                            <a:gd name="connsiteY0" fmla="*/ 990468 h 6780733"/>
                                            <a:gd name="connsiteX1" fmla="*/ 1011720 w 1339284"/>
                                            <a:gd name="connsiteY1" fmla="*/ 3612313 h 6780733"/>
                                            <a:gd name="connsiteX2" fmla="*/ 1339284 w 1339284"/>
                                            <a:gd name="connsiteY2" fmla="*/ 6310097 h 6780733"/>
                                            <a:gd name="connsiteX0" fmla="*/ 0 w 1339284"/>
                                            <a:gd name="connsiteY0" fmla="*/ 990468 h 6566432"/>
                                            <a:gd name="connsiteX1" fmla="*/ 1011720 w 1339284"/>
                                            <a:gd name="connsiteY1" fmla="*/ 3612313 h 6566432"/>
                                            <a:gd name="connsiteX2" fmla="*/ 1339284 w 1339284"/>
                                            <a:gd name="connsiteY2" fmla="*/ 6310097 h 6566432"/>
                                            <a:gd name="connsiteX0" fmla="*/ 0 w 1339284"/>
                                            <a:gd name="connsiteY0" fmla="*/ 990468 h 6566432"/>
                                            <a:gd name="connsiteX1" fmla="*/ 1011720 w 1339284"/>
                                            <a:gd name="connsiteY1" fmla="*/ 3612313 h 6566432"/>
                                            <a:gd name="connsiteX2" fmla="*/ 1339284 w 1339284"/>
                                            <a:gd name="connsiteY2" fmla="*/ 6310097 h 6566432"/>
                                            <a:gd name="connsiteX0" fmla="*/ 0 w 1011719"/>
                                            <a:gd name="connsiteY0" fmla="*/ 990468 h 3612322"/>
                                            <a:gd name="connsiteX1" fmla="*/ 1011720 w 1011719"/>
                                            <a:gd name="connsiteY1" fmla="*/ 3612313 h 3612322"/>
                                            <a:gd name="connsiteX0" fmla="*/ 0 w 1267236"/>
                                            <a:gd name="connsiteY0" fmla="*/ 776294 h 5091746"/>
                                            <a:gd name="connsiteX1" fmla="*/ 1267236 w 1267236"/>
                                            <a:gd name="connsiteY1" fmla="*/ 5091746 h 5091746"/>
                                            <a:gd name="connsiteX0" fmla="*/ 0 w 1345857"/>
                                            <a:gd name="connsiteY0" fmla="*/ 687213 h 6006272"/>
                                            <a:gd name="connsiteX1" fmla="*/ 1345857 w 1345857"/>
                                            <a:gd name="connsiteY1" fmla="*/ 6006273 h 6006272"/>
                                            <a:gd name="connsiteX0" fmla="*/ 0 w 1345857"/>
                                            <a:gd name="connsiteY0" fmla="*/ 687213 h 6006272"/>
                                            <a:gd name="connsiteX1" fmla="*/ 1345857 w 1345857"/>
                                            <a:gd name="connsiteY1" fmla="*/ 6006273 h 6006272"/>
                                            <a:gd name="connsiteX0" fmla="*/ 0 w 1503191"/>
                                            <a:gd name="connsiteY0" fmla="*/ 596152 h 7244292"/>
                                            <a:gd name="connsiteX1" fmla="*/ 1503191 w 1503191"/>
                                            <a:gd name="connsiteY1" fmla="*/ 7244292 h 7244292"/>
                                            <a:gd name="connsiteX0" fmla="*/ 0 w 1503191"/>
                                            <a:gd name="connsiteY0" fmla="*/ 601164 h 7249304"/>
                                            <a:gd name="connsiteX1" fmla="*/ 1503191 w 1503191"/>
                                            <a:gd name="connsiteY1" fmla="*/ 7249304 h 7249304"/>
                                            <a:gd name="connsiteX0" fmla="*/ 0 w 1503191"/>
                                            <a:gd name="connsiteY0" fmla="*/ 1051225 h 7699365"/>
                                            <a:gd name="connsiteX1" fmla="*/ 1503191 w 1503191"/>
                                            <a:gd name="connsiteY1" fmla="*/ 7699365 h 7699365"/>
                                            <a:gd name="connsiteX0" fmla="*/ 0 w 1503191"/>
                                            <a:gd name="connsiteY0" fmla="*/ 1037157 h 7685297"/>
                                            <a:gd name="connsiteX1" fmla="*/ 1503191 w 1503191"/>
                                            <a:gd name="connsiteY1" fmla="*/ 7685297 h 7685297"/>
                                            <a:gd name="connsiteX0" fmla="*/ 0 w 1503191"/>
                                            <a:gd name="connsiteY0" fmla="*/ 1018941 h 7667081"/>
                                            <a:gd name="connsiteX1" fmla="*/ 1503191 w 1503191"/>
                                            <a:gd name="connsiteY1" fmla="*/ 7667081 h 7667081"/>
                                            <a:gd name="connsiteX0" fmla="*/ 0 w 1503191"/>
                                            <a:gd name="connsiteY0" fmla="*/ 1058385 h 7706525"/>
                                            <a:gd name="connsiteX1" fmla="*/ 1503191 w 1503191"/>
                                            <a:gd name="connsiteY1" fmla="*/ 7706525 h 77065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503191" h="7706525">
                                              <a:moveTo>
                                                <a:pt x="0" y="1058385"/>
                                              </a:moveTo>
                                              <a:cubicBezTo>
                                                <a:pt x="867326" y="-3043465"/>
                                                <a:pt x="886697" y="5980600"/>
                                                <a:pt x="1503191" y="7706525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270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96" name="Freeform 3995">
                                      <a:extLst>
                                        <a:ext uri="{FF2B5EF4-FFF2-40B4-BE49-F238E27FC236}">
                                          <a16:creationId xmlns:a16="http://schemas.microsoft.com/office/drawing/2014/main" id="{4E48B3B3-9DC3-9548-9DE8-CF307016479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91" name="TextBox 3990">
                                  <a:extLst>
                                    <a:ext uri="{FF2B5EF4-FFF2-40B4-BE49-F238E27FC236}">
                                      <a16:creationId xmlns:a16="http://schemas.microsoft.com/office/drawing/2014/main" id="{9BEF44D0-D239-DD45-A086-E1C2A019807A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6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T2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6" name="Group 3905">
                                <a:extLst>
                                  <a:ext uri="{FF2B5EF4-FFF2-40B4-BE49-F238E27FC236}">
                                    <a16:creationId xmlns:a16="http://schemas.microsoft.com/office/drawing/2014/main" id="{0D7BCBC8-DE4F-0545-A71B-E687A65F2E5D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544113"/>
                                <a:ext cx="4275063" cy="2430340"/>
                                <a:chOff x="187656" y="2548969"/>
                                <a:chExt cx="4275063" cy="2430340"/>
                              </a:xfrm>
                            </p:grpSpPr>
                            <p:grpSp>
                              <p:nvGrpSpPr>
                                <p:cNvPr id="3949" name="Group 3948">
                                  <a:extLst>
                                    <a:ext uri="{FF2B5EF4-FFF2-40B4-BE49-F238E27FC236}">
                                      <a16:creationId xmlns:a16="http://schemas.microsoft.com/office/drawing/2014/main" id="{736493A1-2FFC-2044-86F7-B0C5A7F23742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4" y="2548969"/>
                                  <a:ext cx="3709385" cy="2430340"/>
                                  <a:chOff x="5792062" y="1784897"/>
                                  <a:chExt cx="5553382" cy="3638499"/>
                                </a:xfrm>
                              </p:grpSpPr>
                              <p:grpSp>
                                <p:nvGrpSpPr>
                                  <p:cNvPr id="3951" name="Group 3950">
                                    <a:extLst>
                                      <a:ext uri="{FF2B5EF4-FFF2-40B4-BE49-F238E27FC236}">
                                        <a16:creationId xmlns:a16="http://schemas.microsoft.com/office/drawing/2014/main" id="{E8E7DDE2-20C3-6548-9F97-45BAB98B0E5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3966" name="Group 3965">
                                      <a:extLst>
                                        <a:ext uri="{FF2B5EF4-FFF2-40B4-BE49-F238E27FC236}">
                                          <a16:creationId xmlns:a16="http://schemas.microsoft.com/office/drawing/2014/main" id="{C5E37485-575B-0C42-9BFB-BA7116943B1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980" name="Group 397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15001AD-8DFD-FC43-BE85-CEA32FAD30B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86" name="Group 398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352E682-8409-4840-92E4-352101E1593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88" name="Freeform 398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E973A76-C891-2E44-8513-9D9992276C7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89" name="Freeform 398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C3B7096-3415-654A-A325-43500214B4B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87" name="Freeform 39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0637A39-2C18-1448-B724-3FDD1028A8C6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981" name="Group 398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C479296-01B6-E048-8D84-52BC1005ADC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82" name="Group 398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34F1F10-AE68-2749-BC52-03456D7BF0C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84" name="Freeform 39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E5A61F8-E43D-E646-BE8F-1E185E3193D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85" name="Freeform 398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46F019E-A579-1A42-A823-B4BC3C610C1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83" name="Freeform 398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A125791-F45A-264C-8C42-EAD3ED7A1BA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967" name="Group 3966">
                                      <a:extLst>
                                        <a:ext uri="{FF2B5EF4-FFF2-40B4-BE49-F238E27FC236}">
                                          <a16:creationId xmlns:a16="http://schemas.microsoft.com/office/drawing/2014/main" id="{5E31889F-02A8-FB43-B6B6-98B22F45E4CC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977" name="Freeform 397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CDFF855-9F78-2E4A-8209-5C4F9DF6C01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8" name="Freeform 39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B14491-A215-CA48-88FB-1A95FB11DFD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9" name="Freeform 397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BA330B9-201A-A941-A2A7-946F73D6BE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3968" name="Group 3967">
                                      <a:extLst>
                                        <a:ext uri="{FF2B5EF4-FFF2-40B4-BE49-F238E27FC236}">
                                          <a16:creationId xmlns:a16="http://schemas.microsoft.com/office/drawing/2014/main" id="{7E4FED73-6797-004A-B0F9-3C50A7B220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3969" name="Freeform 39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46FB5C1-6606-3349-9FB5-BCF2575B7B6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0" name="Freeform 39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33B2A34-03B1-8544-BD11-569259FA044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1" name="Freeform 39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32F2488-6EF8-4D4B-BBDC-E6DC3C87BED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2" name="Freeform 39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2645198-8088-0E49-9B3A-D0E498FE11C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93421" y="1091340"/>
                                        <a:ext cx="288169" cy="121517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3" name="Freeform 39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9EE867A-515C-5D4B-BE68-32F9B4D9A55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4" name="Freeform 39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340A3FF-DAAC-1847-9C6D-BC1E524C2D5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5" name="Freeform 39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5891300-F82E-C247-9159-D2BAAAAFD5B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6" name="Freeform 397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BCA3F85-361F-7249-B074-ECC9A822E6B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52" name="Group 3951">
                                    <a:extLst>
                                      <a:ext uri="{FF2B5EF4-FFF2-40B4-BE49-F238E27FC236}">
                                        <a16:creationId xmlns:a16="http://schemas.microsoft.com/office/drawing/2014/main" id="{A5721FD0-1B63-1040-ADB2-F4E2228F815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1784897"/>
                                    <a:ext cx="3601291" cy="3379677"/>
                                    <a:chOff x="7744153" y="1784897"/>
                                    <a:chExt cx="3601291" cy="3379677"/>
                                  </a:xfrm>
                                </p:grpSpPr>
                                <p:sp>
                                  <p:nvSpPr>
                                    <p:cNvPr id="3953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5AB7CA16-3F14-A14F-AC1D-E7534761A9E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54" name="Group 3953">
                                      <a:extLst>
                                        <a:ext uri="{FF2B5EF4-FFF2-40B4-BE49-F238E27FC236}">
                                          <a16:creationId xmlns:a16="http://schemas.microsoft.com/office/drawing/2014/main" id="{433D9B68-98B1-2947-A76C-DC219D835D27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1784897"/>
                                      <a:ext cx="3601291" cy="3379677"/>
                                      <a:chOff x="7744153" y="1784897"/>
                                      <a:chExt cx="3601291" cy="3379677"/>
                                    </a:xfrm>
                                  </p:grpSpPr>
                                  <p:sp>
                                    <p:nvSpPr>
                                      <p:cNvPr id="3956" name="Oval 39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1FDBEB1-EBC5-7D4E-AE28-DAF3C7AC9A8C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57" name="Group 39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7536DD8-0995-6545-ADF0-929DA971EA1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1784897"/>
                                        <a:ext cx="3601291" cy="3379677"/>
                                        <a:chOff x="7744153" y="1784897"/>
                                        <a:chExt cx="3601291" cy="3379677"/>
                                      </a:xfrm>
                                    </p:grpSpPr>
                                    <p:grpSp>
                                      <p:nvGrpSpPr>
                                        <p:cNvPr id="3958" name="Group 39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1E8677B-22DA-B94F-967D-00C80EE9E469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3960" name="Group 39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EECD6ED-E3E3-B94E-BC4A-F83E6A0EA48C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3963" name="Freeform 396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1594FCBC-43F5-9249-875C-6891DC356851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64" name="Oval 396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29E555E-3D98-6C4E-822A-C79F227204F6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65" name="Freeform 396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0697BC64-8040-F341-B827-01E1495DF93B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961" name="Freeform 39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ED2D78A-FD3D-0246-99D4-89A4BAB426C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62" name="Oval 39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5BFC1CF-9E83-B746-A877-C24D17F53FDF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59" name="Freeform 39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333F4BA-89D6-8E45-8C5F-4A9D370736B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3" y="1784897"/>
                                          <a:ext cx="1507881" cy="3379677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802980"/>
                                            <a:gd name="connsiteY0" fmla="*/ 2415543 h 17701343"/>
                                            <a:gd name="connsiteX1" fmla="*/ 794357 w 2802980"/>
                                            <a:gd name="connsiteY1" fmla="*/ 1075087 h 17701343"/>
                                            <a:gd name="connsiteX2" fmla="*/ 2802980 w 2802980"/>
                                            <a:gd name="connsiteY2" fmla="*/ 17701343 h 17701343"/>
                                            <a:gd name="connsiteX0" fmla="*/ 0 w 2802980"/>
                                            <a:gd name="connsiteY0" fmla="*/ 1108163 h 16393963"/>
                                            <a:gd name="connsiteX1" fmla="*/ 995000 w 2802980"/>
                                            <a:gd name="connsiteY1" fmla="*/ 1758245 h 16393963"/>
                                            <a:gd name="connsiteX2" fmla="*/ 2802980 w 2802980"/>
                                            <a:gd name="connsiteY2" fmla="*/ 16393963 h 16393963"/>
                                            <a:gd name="connsiteX0" fmla="*/ 0 w 2802980"/>
                                            <a:gd name="connsiteY0" fmla="*/ 1731231 h 17017031"/>
                                            <a:gd name="connsiteX1" fmla="*/ 995000 w 2802980"/>
                                            <a:gd name="connsiteY1" fmla="*/ 2381313 h 17017031"/>
                                            <a:gd name="connsiteX2" fmla="*/ 2802980 w 2802980"/>
                                            <a:gd name="connsiteY2" fmla="*/ 17017031 h 17017031"/>
                                            <a:gd name="connsiteX0" fmla="*/ 0 w 2802980"/>
                                            <a:gd name="connsiteY0" fmla="*/ 1731231 h 17767851"/>
                                            <a:gd name="connsiteX1" fmla="*/ 995000 w 2802980"/>
                                            <a:gd name="connsiteY1" fmla="*/ 2381313 h 17767851"/>
                                            <a:gd name="connsiteX2" fmla="*/ 2802980 w 2802980"/>
                                            <a:gd name="connsiteY2" fmla="*/ 17017031 h 17767851"/>
                                            <a:gd name="connsiteX0" fmla="*/ 0 w 2802980"/>
                                            <a:gd name="connsiteY0" fmla="*/ 1557000 h 17606349"/>
                                            <a:gd name="connsiteX1" fmla="*/ 1025096 w 2802980"/>
                                            <a:gd name="connsiteY1" fmla="*/ 2507542 h 17606349"/>
                                            <a:gd name="connsiteX2" fmla="*/ 2802980 w 2802980"/>
                                            <a:gd name="connsiteY2" fmla="*/ 16842800 h 17606349"/>
                                            <a:gd name="connsiteX0" fmla="*/ 0 w 2802980"/>
                                            <a:gd name="connsiteY0" fmla="*/ 1487298 h 17536647"/>
                                            <a:gd name="connsiteX1" fmla="*/ 1025096 w 2802980"/>
                                            <a:gd name="connsiteY1" fmla="*/ 2437840 h 17536647"/>
                                            <a:gd name="connsiteX2" fmla="*/ 2802980 w 2802980"/>
                                            <a:gd name="connsiteY2" fmla="*/ 16773098 h 17536647"/>
                                            <a:gd name="connsiteX0" fmla="*/ 0 w 1377979"/>
                                            <a:gd name="connsiteY0" fmla="*/ 1487298 h 18542523"/>
                                            <a:gd name="connsiteX1" fmla="*/ 1025096 w 1377979"/>
                                            <a:gd name="connsiteY1" fmla="*/ 2437840 h 18542523"/>
                                            <a:gd name="connsiteX2" fmla="*/ 1377979 w 1377979"/>
                                            <a:gd name="connsiteY2" fmla="*/ 17821653 h 18542523"/>
                                            <a:gd name="connsiteX0" fmla="*/ 0 w 1377979"/>
                                            <a:gd name="connsiteY0" fmla="*/ 1487298 h 17821653"/>
                                            <a:gd name="connsiteX1" fmla="*/ 1025096 w 1377979"/>
                                            <a:gd name="connsiteY1" fmla="*/ 2437840 h 17821653"/>
                                            <a:gd name="connsiteX2" fmla="*/ 1377979 w 1377979"/>
                                            <a:gd name="connsiteY2" fmla="*/ 17821653 h 17821653"/>
                                            <a:gd name="connsiteX0" fmla="*/ 0 w 1377979"/>
                                            <a:gd name="connsiteY0" fmla="*/ 1487298 h 17821653"/>
                                            <a:gd name="connsiteX1" fmla="*/ 1025096 w 1377979"/>
                                            <a:gd name="connsiteY1" fmla="*/ 2437840 h 17821653"/>
                                            <a:gd name="connsiteX2" fmla="*/ 1377979 w 1377979"/>
                                            <a:gd name="connsiteY2" fmla="*/ 17821653 h 17821653"/>
                                            <a:gd name="connsiteX0" fmla="*/ 0 w 1484408"/>
                                            <a:gd name="connsiteY0" fmla="*/ 1487298 h 18757120"/>
                                            <a:gd name="connsiteX1" fmla="*/ 1025096 w 1484408"/>
                                            <a:gd name="connsiteY1" fmla="*/ 2437840 h 18757120"/>
                                            <a:gd name="connsiteX2" fmla="*/ 1484408 w 1484408"/>
                                            <a:gd name="connsiteY2" fmla="*/ 18757120 h 18757120"/>
                                            <a:gd name="connsiteX0" fmla="*/ 0 w 1484408"/>
                                            <a:gd name="connsiteY0" fmla="*/ 1487298 h 18757120"/>
                                            <a:gd name="connsiteX1" fmla="*/ 1025096 w 1484408"/>
                                            <a:gd name="connsiteY1" fmla="*/ 2437840 h 18757120"/>
                                            <a:gd name="connsiteX2" fmla="*/ 1484408 w 1484408"/>
                                            <a:gd name="connsiteY2" fmla="*/ 18757120 h 18757120"/>
                                            <a:gd name="connsiteX0" fmla="*/ 0 w 1484408"/>
                                            <a:gd name="connsiteY0" fmla="*/ 1413443 h 18683265"/>
                                            <a:gd name="connsiteX1" fmla="*/ 914039 w 1484408"/>
                                            <a:gd name="connsiteY1" fmla="*/ 2493898 h 18683265"/>
                                            <a:gd name="connsiteX2" fmla="*/ 1484408 w 1484408"/>
                                            <a:gd name="connsiteY2" fmla="*/ 18683265 h 18683265"/>
                                            <a:gd name="connsiteX0" fmla="*/ 0 w 1484408"/>
                                            <a:gd name="connsiteY0" fmla="*/ 1413443 h 18683265"/>
                                            <a:gd name="connsiteX1" fmla="*/ 914039 w 1484408"/>
                                            <a:gd name="connsiteY1" fmla="*/ 2493898 h 18683265"/>
                                            <a:gd name="connsiteX2" fmla="*/ 1484408 w 1484408"/>
                                            <a:gd name="connsiteY2" fmla="*/ 18683265 h 1868326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4408" h="18683265">
                                              <a:moveTo>
                                                <a:pt x="0" y="1413443"/>
                                              </a:moveTo>
                                              <a:cubicBezTo>
                                                <a:pt x="164953" y="345825"/>
                                                <a:pt x="744497" y="-1612356"/>
                                                <a:pt x="914039" y="2493898"/>
                                              </a:cubicBezTo>
                                              <a:cubicBezTo>
                                                <a:pt x="1083581" y="6600152"/>
                                                <a:pt x="875398" y="13979709"/>
                                                <a:pt x="1484408" y="18683265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270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55" name="Freeform 3954">
                                      <a:extLst>
                                        <a:ext uri="{FF2B5EF4-FFF2-40B4-BE49-F238E27FC236}">
                                          <a16:creationId xmlns:a16="http://schemas.microsoft.com/office/drawing/2014/main" id="{CA270885-24B8-B74A-8286-3DE1267F045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50" name="TextBox 3949">
                                  <a:extLst>
                                    <a:ext uri="{FF2B5EF4-FFF2-40B4-BE49-F238E27FC236}">
                                      <a16:creationId xmlns:a16="http://schemas.microsoft.com/office/drawing/2014/main" id="{A0E53D25-35BC-DB45-8670-82B229F27512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T3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7" name="Group 3906">
                                <a:extLst>
                                  <a:ext uri="{FF2B5EF4-FFF2-40B4-BE49-F238E27FC236}">
                                    <a16:creationId xmlns:a16="http://schemas.microsoft.com/office/drawing/2014/main" id="{808662A3-C74C-704D-A937-0454DF9143D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501594"/>
                                <a:ext cx="4366687" cy="3882651"/>
                                <a:chOff x="187656" y="1096657"/>
                                <a:chExt cx="4366687" cy="3882651"/>
                              </a:xfrm>
                            </p:grpSpPr>
                            <p:grpSp>
                              <p:nvGrpSpPr>
                                <p:cNvPr id="3908" name="Group 3907">
                                  <a:extLst>
                                    <a:ext uri="{FF2B5EF4-FFF2-40B4-BE49-F238E27FC236}">
                                      <a16:creationId xmlns:a16="http://schemas.microsoft.com/office/drawing/2014/main" id="{C5685369-69A7-C04D-94B8-22C143AE350A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1096657"/>
                                  <a:ext cx="3801007" cy="3882651"/>
                                  <a:chOff x="5792062" y="-389380"/>
                                  <a:chExt cx="5690551" cy="5812776"/>
                                </a:xfrm>
                              </p:grpSpPr>
                              <p:grpSp>
                                <p:nvGrpSpPr>
                                  <p:cNvPr id="3910" name="Group 3909">
                                    <a:extLst>
                                      <a:ext uri="{FF2B5EF4-FFF2-40B4-BE49-F238E27FC236}">
                                        <a16:creationId xmlns:a16="http://schemas.microsoft.com/office/drawing/2014/main" id="{CD7AD67A-80D4-6847-8EE3-F502120AC99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3925" name="Group 3924">
                                      <a:extLst>
                                        <a:ext uri="{FF2B5EF4-FFF2-40B4-BE49-F238E27FC236}">
                                          <a16:creationId xmlns:a16="http://schemas.microsoft.com/office/drawing/2014/main" id="{1277DC88-E231-E243-A3F1-864974B5601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939" name="Group 39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FAAF0AC-56F1-9C40-B770-F73848AB1C9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45" name="Group 39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9248681-A025-8C46-8F5E-E5E90F41B6B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47" name="Freeform 394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7F09952-C81F-8340-97C4-1B348797E96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48" name="Freeform 39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FA74AE2-2362-3147-817D-7D23554F24D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46" name="Freeform 39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D7E19BE-3633-7A4C-BC0A-61F72D0B6C5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940" name="Group 39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6129506-C651-6641-97BE-99C2D510F7C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41" name="Group 39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55FE168-A568-EA48-A1A2-121BFB74E2F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43" name="Freeform 39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5EF9ABD-C79F-1141-94CE-CA5DF6E40F9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44" name="Freeform 39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1A745AD-9393-F141-9F4B-2AAE7D30252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42" name="Freeform 39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EE897A5-6B8C-7245-ACC7-04CD2C44EC7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926" name="Group 3925">
                                      <a:extLst>
                                        <a:ext uri="{FF2B5EF4-FFF2-40B4-BE49-F238E27FC236}">
                                          <a16:creationId xmlns:a16="http://schemas.microsoft.com/office/drawing/2014/main" id="{33E39AD3-B3D6-5746-8E50-3BD90BA7053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936" name="Freeform 39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7AA9500-E78F-AC45-9FBD-81B8CDB2A04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7" name="Freeform 39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466A066-4D6E-CE41-8CF7-41F28143442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8" name="Freeform 39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D8A8588-7248-0446-AA79-E05B7E342C3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3927" name="Group 3926">
                                      <a:extLst>
                                        <a:ext uri="{FF2B5EF4-FFF2-40B4-BE49-F238E27FC236}">
                                          <a16:creationId xmlns:a16="http://schemas.microsoft.com/office/drawing/2014/main" id="{788A858F-97C2-1B4C-9EC8-E476BADDBDC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777454" y="3215701"/>
                                      <a:ext cx="1454313" cy="2155218"/>
                                      <a:chOff x="10288430" y="1063148"/>
                                      <a:chExt cx="1454313" cy="2155218"/>
                                    </a:xfrm>
                                  </p:grpSpPr>
                                  <p:sp>
                                    <p:nvSpPr>
                                      <p:cNvPr id="3928" name="Freeform 39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1E37E3A-5C78-6340-9B2D-57066717D1D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88430" y="2280102"/>
                                        <a:ext cx="157624" cy="5424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29" name="Freeform 392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ABE0A48-9460-3E4F-AB1A-21A8A5EFBE9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09797" y="2854354"/>
                                        <a:ext cx="283459" cy="364012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0" name="Freeform 392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B5C2924-3BF7-6040-87C8-815391308CC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1" name="Freeform 39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1BF376D-F980-F442-AC47-8A5014244FF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93420" y="1091340"/>
                                        <a:ext cx="288169" cy="121517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2" name="Freeform 393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3FD98CD-8CAD-ED44-B549-5E90726DA39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3" name="Freeform 393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8D7F2B1-62DE-9943-83DC-511F69139C7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4" name="Freeform 39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A64BCA-5447-1F44-947A-27FC8B09BCF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729652" y="2883969"/>
                                        <a:ext cx="315682" cy="310601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5" name="Freeform 39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48F1298-E7C2-B549-BEE8-701A984B8B1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11" name="Group 3910">
                                    <a:extLst>
                                      <a:ext uri="{FF2B5EF4-FFF2-40B4-BE49-F238E27FC236}">
                                        <a16:creationId xmlns:a16="http://schemas.microsoft.com/office/drawing/2014/main" id="{00992C49-3757-DA40-9622-23DE22D099B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-389380"/>
                                    <a:ext cx="3738460" cy="5550227"/>
                                    <a:chOff x="7744153" y="-389380"/>
                                    <a:chExt cx="3738460" cy="5550227"/>
                                  </a:xfrm>
                                </p:grpSpPr>
                                <p:sp>
                                  <p:nvSpPr>
                                    <p:cNvPr id="3912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888A5FC-8300-6C47-B50B-A0BA1903B15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13" name="Group 3912">
                                      <a:extLst>
                                        <a:ext uri="{FF2B5EF4-FFF2-40B4-BE49-F238E27FC236}">
                                          <a16:creationId xmlns:a16="http://schemas.microsoft.com/office/drawing/2014/main" id="{6CBF3767-4150-2A4A-BF62-D6AD60F60EC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-389380"/>
                                      <a:ext cx="3738460" cy="5550227"/>
                                      <a:chOff x="7744153" y="-389380"/>
                                      <a:chExt cx="3738460" cy="5550227"/>
                                    </a:xfrm>
                                  </p:grpSpPr>
                                  <p:sp>
                                    <p:nvSpPr>
                                      <p:cNvPr id="3915" name="Oval 391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5DA2FA2-9A10-B04A-82C6-8AB1838650B2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16" name="Group 39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8E12897-46E6-2246-AD64-3D5B79DEC4F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-389380"/>
                                        <a:ext cx="3738460" cy="5550227"/>
                                        <a:chOff x="7744153" y="-389380"/>
                                        <a:chExt cx="3738460" cy="5550227"/>
                                      </a:xfrm>
                                    </p:grpSpPr>
                                    <p:grpSp>
                                      <p:nvGrpSpPr>
                                        <p:cNvPr id="3917" name="Group 391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A1FB334-5E5E-6C40-B75C-957C8C70CF17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3919" name="Group 391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2BF299C-E0B5-104F-A347-D36AA73F713F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3922" name="Freeform 392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3C9153F-CC57-6642-8145-2A3704A44EF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23" name="Oval 392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7B2F247-8A01-BE4D-9B9D-63F38612C066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24" name="Freeform 392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9428B5D-474F-E146-ACCC-C06108B9E11E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920" name="Freeform 391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855B31A-A2B2-4146-B046-46073B68D04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21" name="Oval 392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2DDAE68-1B02-6242-AECE-17BEFA732F6A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18" name="Freeform 391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BB6A422-8993-E64F-B345-8B1FB47B095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2" y="-389380"/>
                                          <a:ext cx="1645051" cy="5550227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735207"/>
                                            <a:gd name="connsiteY0" fmla="*/ 3225820 h 29486693"/>
                                            <a:gd name="connsiteX1" fmla="*/ 794357 w 2735207"/>
                                            <a:gd name="connsiteY1" fmla="*/ 1885364 h 29486693"/>
                                            <a:gd name="connsiteX2" fmla="*/ 2735207 w 2735207"/>
                                            <a:gd name="connsiteY2" fmla="*/ 29486693 h 29486693"/>
                                            <a:gd name="connsiteX0" fmla="*/ 0 w 2735207"/>
                                            <a:gd name="connsiteY0" fmla="*/ 1162637 h 27423510"/>
                                            <a:gd name="connsiteX1" fmla="*/ 1145738 w 2735207"/>
                                            <a:gd name="connsiteY1" fmla="*/ 3095371 h 27423510"/>
                                            <a:gd name="connsiteX2" fmla="*/ 2735207 w 2735207"/>
                                            <a:gd name="connsiteY2" fmla="*/ 27423510 h 27423510"/>
                                            <a:gd name="connsiteX0" fmla="*/ 0 w 2735207"/>
                                            <a:gd name="connsiteY0" fmla="*/ 1162637 h 27533427"/>
                                            <a:gd name="connsiteX1" fmla="*/ 1145738 w 2735207"/>
                                            <a:gd name="connsiteY1" fmla="*/ 3095371 h 27533427"/>
                                            <a:gd name="connsiteX2" fmla="*/ 2735207 w 2735207"/>
                                            <a:gd name="connsiteY2" fmla="*/ 27423510 h 27533427"/>
                                            <a:gd name="connsiteX0" fmla="*/ 0 w 2735207"/>
                                            <a:gd name="connsiteY0" fmla="*/ 248692 h 26649666"/>
                                            <a:gd name="connsiteX1" fmla="*/ 1236684 w 2735207"/>
                                            <a:gd name="connsiteY1" fmla="*/ 7172452 h 26649666"/>
                                            <a:gd name="connsiteX2" fmla="*/ 2735207 w 2735207"/>
                                            <a:gd name="connsiteY2" fmla="*/ 26509565 h 26649666"/>
                                            <a:gd name="connsiteX0" fmla="*/ 0 w 2735207"/>
                                            <a:gd name="connsiteY0" fmla="*/ 1028727 h 27429701"/>
                                            <a:gd name="connsiteX1" fmla="*/ 1236684 w 2735207"/>
                                            <a:gd name="connsiteY1" fmla="*/ 7952487 h 27429701"/>
                                            <a:gd name="connsiteX2" fmla="*/ 2735207 w 2735207"/>
                                            <a:gd name="connsiteY2" fmla="*/ 27289600 h 27429701"/>
                                            <a:gd name="connsiteX0" fmla="*/ 0 w 2735207"/>
                                            <a:gd name="connsiteY0" fmla="*/ 1050593 h 27453164"/>
                                            <a:gd name="connsiteX1" fmla="*/ 1236684 w 2735207"/>
                                            <a:gd name="connsiteY1" fmla="*/ 7974353 h 27453164"/>
                                            <a:gd name="connsiteX2" fmla="*/ 2735207 w 2735207"/>
                                            <a:gd name="connsiteY2" fmla="*/ 27311466 h 27453164"/>
                                            <a:gd name="connsiteX0" fmla="*/ 0 w 2735207"/>
                                            <a:gd name="connsiteY0" fmla="*/ 885780 h 27275730"/>
                                            <a:gd name="connsiteX1" fmla="*/ 1236684 w 2735207"/>
                                            <a:gd name="connsiteY1" fmla="*/ 7809540 h 27275730"/>
                                            <a:gd name="connsiteX2" fmla="*/ 2735207 w 2735207"/>
                                            <a:gd name="connsiteY2" fmla="*/ 27146653 h 27275730"/>
                                            <a:gd name="connsiteX0" fmla="*/ 0 w 2735207"/>
                                            <a:gd name="connsiteY0" fmla="*/ 986866 h 27370187"/>
                                            <a:gd name="connsiteX1" fmla="*/ 1228416 w 2735207"/>
                                            <a:gd name="connsiteY1" fmla="*/ 6842776 h 27370187"/>
                                            <a:gd name="connsiteX2" fmla="*/ 2735207 w 2735207"/>
                                            <a:gd name="connsiteY2" fmla="*/ 27247739 h 27370187"/>
                                            <a:gd name="connsiteX0" fmla="*/ 0 w 2735207"/>
                                            <a:gd name="connsiteY0" fmla="*/ 995937 h 27379796"/>
                                            <a:gd name="connsiteX1" fmla="*/ 1228416 w 2735207"/>
                                            <a:gd name="connsiteY1" fmla="*/ 6851847 h 27379796"/>
                                            <a:gd name="connsiteX2" fmla="*/ 2735207 w 2735207"/>
                                            <a:gd name="connsiteY2" fmla="*/ 27256810 h 27379796"/>
                                            <a:gd name="connsiteX0" fmla="*/ 0 w 2735207"/>
                                            <a:gd name="connsiteY0" fmla="*/ 993462 h 27377462"/>
                                            <a:gd name="connsiteX1" fmla="*/ 1133336 w 2735207"/>
                                            <a:gd name="connsiteY1" fmla="*/ 6872587 h 27377462"/>
                                            <a:gd name="connsiteX2" fmla="*/ 2735207 w 2735207"/>
                                            <a:gd name="connsiteY2" fmla="*/ 27254335 h 27377462"/>
                                            <a:gd name="connsiteX0" fmla="*/ 0 w 2735207"/>
                                            <a:gd name="connsiteY0" fmla="*/ 949697 h 27331032"/>
                                            <a:gd name="connsiteX1" fmla="*/ 1133336 w 2735207"/>
                                            <a:gd name="connsiteY1" fmla="*/ 6828822 h 27331032"/>
                                            <a:gd name="connsiteX2" fmla="*/ 2735207 w 2735207"/>
                                            <a:gd name="connsiteY2" fmla="*/ 27210570 h 27331032"/>
                                            <a:gd name="connsiteX0" fmla="*/ 0 w 2735207"/>
                                            <a:gd name="connsiteY0" fmla="*/ 949697 h 27540942"/>
                                            <a:gd name="connsiteX1" fmla="*/ 1133336 w 2735207"/>
                                            <a:gd name="connsiteY1" fmla="*/ 6828822 h 27540942"/>
                                            <a:gd name="connsiteX2" fmla="*/ 2735207 w 2735207"/>
                                            <a:gd name="connsiteY2" fmla="*/ 27210570 h 27540942"/>
                                            <a:gd name="connsiteX0" fmla="*/ 0 w 2735207"/>
                                            <a:gd name="connsiteY0" fmla="*/ 676788 h 27333399"/>
                                            <a:gd name="connsiteX1" fmla="*/ 1162273 w 2735207"/>
                                            <a:gd name="connsiteY1" fmla="*/ 10432660 h 27333399"/>
                                            <a:gd name="connsiteX2" fmla="*/ 2735207 w 2735207"/>
                                            <a:gd name="connsiteY2" fmla="*/ 26937661 h 27333399"/>
                                            <a:gd name="connsiteX0" fmla="*/ 0 w 2735207"/>
                                            <a:gd name="connsiteY0" fmla="*/ 621817 h 27303853"/>
                                            <a:gd name="connsiteX1" fmla="*/ 1182942 w 2735207"/>
                                            <a:gd name="connsiteY1" fmla="*/ 11561614 h 27303853"/>
                                            <a:gd name="connsiteX2" fmla="*/ 2735207 w 2735207"/>
                                            <a:gd name="connsiteY2" fmla="*/ 26882690 h 27303853"/>
                                            <a:gd name="connsiteX0" fmla="*/ 0 w 2735207"/>
                                            <a:gd name="connsiteY0" fmla="*/ 852021 h 27652266"/>
                                            <a:gd name="connsiteX1" fmla="*/ 1182942 w 2735207"/>
                                            <a:gd name="connsiteY1" fmla="*/ 11791818 h 27652266"/>
                                            <a:gd name="connsiteX2" fmla="*/ 2735207 w 2735207"/>
                                            <a:gd name="connsiteY2" fmla="*/ 27112894 h 27652266"/>
                                            <a:gd name="connsiteX0" fmla="*/ 0 w 2735207"/>
                                            <a:gd name="connsiteY0" fmla="*/ 1324263 h 28343439"/>
                                            <a:gd name="connsiteX1" fmla="*/ 1182942 w 2735207"/>
                                            <a:gd name="connsiteY1" fmla="*/ 12264060 h 28343439"/>
                                            <a:gd name="connsiteX2" fmla="*/ 2735207 w 2735207"/>
                                            <a:gd name="connsiteY2" fmla="*/ 27585136 h 28343439"/>
                                            <a:gd name="connsiteX0" fmla="*/ 0 w 2735207"/>
                                            <a:gd name="connsiteY0" fmla="*/ 1561294 h 28580470"/>
                                            <a:gd name="connsiteX1" fmla="*/ 1182942 w 2735207"/>
                                            <a:gd name="connsiteY1" fmla="*/ 12501091 h 28580470"/>
                                            <a:gd name="connsiteX2" fmla="*/ 2735207 w 2735207"/>
                                            <a:gd name="connsiteY2" fmla="*/ 27822167 h 28580470"/>
                                            <a:gd name="connsiteX0" fmla="*/ 0 w 2735207"/>
                                            <a:gd name="connsiteY0" fmla="*/ 1472349 h 28531789"/>
                                            <a:gd name="connsiteX1" fmla="*/ 1195342 w 2735207"/>
                                            <a:gd name="connsiteY1" fmla="*/ 12969285 h 28531789"/>
                                            <a:gd name="connsiteX2" fmla="*/ 2735207 w 2735207"/>
                                            <a:gd name="connsiteY2" fmla="*/ 27733222 h 28531789"/>
                                            <a:gd name="connsiteX0" fmla="*/ 0 w 2735207"/>
                                            <a:gd name="connsiteY0" fmla="*/ 1344622 h 28478391"/>
                                            <a:gd name="connsiteX1" fmla="*/ 1207744 w 2735207"/>
                                            <a:gd name="connsiteY1" fmla="*/ 13746904 h 28478391"/>
                                            <a:gd name="connsiteX2" fmla="*/ 2735207 w 2735207"/>
                                            <a:gd name="connsiteY2" fmla="*/ 27605495 h 28478391"/>
                                            <a:gd name="connsiteX0" fmla="*/ 0 w 2735207"/>
                                            <a:gd name="connsiteY0" fmla="*/ 1119972 h 28253741"/>
                                            <a:gd name="connsiteX1" fmla="*/ 1207744 w 2735207"/>
                                            <a:gd name="connsiteY1" fmla="*/ 13522254 h 28253741"/>
                                            <a:gd name="connsiteX2" fmla="*/ 2735207 w 2735207"/>
                                            <a:gd name="connsiteY2" fmla="*/ 27380845 h 28253741"/>
                                            <a:gd name="connsiteX0" fmla="*/ 0 w 1693484"/>
                                            <a:gd name="connsiteY0" fmla="*/ 1119972 h 31392508"/>
                                            <a:gd name="connsiteX1" fmla="*/ 1207744 w 1693484"/>
                                            <a:gd name="connsiteY1" fmla="*/ 13522254 h 31392508"/>
                                            <a:gd name="connsiteX2" fmla="*/ 1693484 w 1693484"/>
                                            <a:gd name="connsiteY2" fmla="*/ 30747253 h 31392508"/>
                                            <a:gd name="connsiteX0" fmla="*/ 0 w 1693484"/>
                                            <a:gd name="connsiteY0" fmla="*/ 1119972 h 30747253"/>
                                            <a:gd name="connsiteX1" fmla="*/ 1207744 w 1693484"/>
                                            <a:gd name="connsiteY1" fmla="*/ 13522254 h 30747253"/>
                                            <a:gd name="connsiteX2" fmla="*/ 1693484 w 1693484"/>
                                            <a:gd name="connsiteY2" fmla="*/ 30747253 h 30747253"/>
                                            <a:gd name="connsiteX0" fmla="*/ 0 w 1693484"/>
                                            <a:gd name="connsiteY0" fmla="*/ 1119972 h 30747253"/>
                                            <a:gd name="connsiteX1" fmla="*/ 1207744 w 1693484"/>
                                            <a:gd name="connsiteY1" fmla="*/ 13522254 h 30747253"/>
                                            <a:gd name="connsiteX2" fmla="*/ 1693484 w 1693484"/>
                                            <a:gd name="connsiteY2" fmla="*/ 30747253 h 30747253"/>
                                            <a:gd name="connsiteX0" fmla="*/ 0 w 1619443"/>
                                            <a:gd name="connsiteY0" fmla="*/ 1119972 h 30409441"/>
                                            <a:gd name="connsiteX1" fmla="*/ 1207744 w 1619443"/>
                                            <a:gd name="connsiteY1" fmla="*/ 13522254 h 30409441"/>
                                            <a:gd name="connsiteX2" fmla="*/ 1619443 w 1619443"/>
                                            <a:gd name="connsiteY2" fmla="*/ 30409441 h 30409441"/>
                                            <a:gd name="connsiteX0" fmla="*/ 0 w 1619443"/>
                                            <a:gd name="connsiteY0" fmla="*/ 1119972 h 30409441"/>
                                            <a:gd name="connsiteX1" fmla="*/ 1207744 w 1619443"/>
                                            <a:gd name="connsiteY1" fmla="*/ 13522254 h 30409441"/>
                                            <a:gd name="connsiteX2" fmla="*/ 1619443 w 1619443"/>
                                            <a:gd name="connsiteY2" fmla="*/ 30409441 h 30409441"/>
                                            <a:gd name="connsiteX0" fmla="*/ 0 w 1619443"/>
                                            <a:gd name="connsiteY0" fmla="*/ 1392860 h 30682329"/>
                                            <a:gd name="connsiteX1" fmla="*/ 1207744 w 1619443"/>
                                            <a:gd name="connsiteY1" fmla="*/ 13795142 h 30682329"/>
                                            <a:gd name="connsiteX2" fmla="*/ 1619443 w 1619443"/>
                                            <a:gd name="connsiteY2" fmla="*/ 30682329 h 30682329"/>
                                            <a:gd name="connsiteX0" fmla="*/ 0 w 1619443"/>
                                            <a:gd name="connsiteY0" fmla="*/ 1392860 h 30682329"/>
                                            <a:gd name="connsiteX1" fmla="*/ 1207744 w 1619443"/>
                                            <a:gd name="connsiteY1" fmla="*/ 13795142 h 30682329"/>
                                            <a:gd name="connsiteX2" fmla="*/ 1619443 w 1619443"/>
                                            <a:gd name="connsiteY2" fmla="*/ 30682329 h 3068232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619443" h="30682329">
                                              <a:moveTo>
                                                <a:pt x="0" y="1392860"/>
                                              </a:moveTo>
                                              <a:cubicBezTo>
                                                <a:pt x="844947" y="-2739070"/>
                                                <a:pt x="1032983" y="2593380"/>
                                                <a:pt x="1207744" y="13795142"/>
                                              </a:cubicBezTo>
                                              <a:cubicBezTo>
                                                <a:pt x="1382505" y="24996904"/>
                                                <a:pt x="1161765" y="28226209"/>
                                                <a:pt x="1619443" y="30682329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270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14" name="Freeform 3913">
                                      <a:extLst>
                                        <a:ext uri="{FF2B5EF4-FFF2-40B4-BE49-F238E27FC236}">
                                          <a16:creationId xmlns:a16="http://schemas.microsoft.com/office/drawing/2014/main" id="{F3FD56F3-5CE4-5C49-829E-A03E8FEF5F4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09" name="TextBox 3908">
                                  <a:extLst>
                                    <a:ext uri="{FF2B5EF4-FFF2-40B4-BE49-F238E27FC236}">
                                      <a16:creationId xmlns:a16="http://schemas.microsoft.com/office/drawing/2014/main" id="{9D6B6DFC-4748-0346-A9BA-A8CB7749C771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T4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6" name="Group 3715">
                              <a:extLst>
                                <a:ext uri="{FF2B5EF4-FFF2-40B4-BE49-F238E27FC236}">
                                  <a16:creationId xmlns:a16="http://schemas.microsoft.com/office/drawing/2014/main" id="{E911E980-1773-CD4B-8777-28033101B2D0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64743" y="12551208"/>
                              <a:ext cx="1466461" cy="2672788"/>
                              <a:chOff x="204386" y="226876"/>
                              <a:chExt cx="3058794" cy="5575001"/>
                            </a:xfrm>
                          </p:grpSpPr>
                          <p:grpSp>
                            <p:nvGrpSpPr>
                              <p:cNvPr id="3824" name="Group 3823">
                                <a:extLst>
                                  <a:ext uri="{FF2B5EF4-FFF2-40B4-BE49-F238E27FC236}">
                                    <a16:creationId xmlns:a16="http://schemas.microsoft.com/office/drawing/2014/main" id="{5EEF9A83-AD2F-3E48-8C65-08ED08C42E9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226876"/>
                                <a:ext cx="3058794" cy="1345628"/>
                                <a:chOff x="204386" y="3051316"/>
                                <a:chExt cx="3058794" cy="1345628"/>
                              </a:xfrm>
                            </p:grpSpPr>
                            <p:grpSp>
                              <p:nvGrpSpPr>
                                <p:cNvPr id="3887" name="Group 3886">
                                  <a:extLst>
                                    <a:ext uri="{FF2B5EF4-FFF2-40B4-BE49-F238E27FC236}">
                                      <a16:creationId xmlns:a16="http://schemas.microsoft.com/office/drawing/2014/main" id="{647BCFFA-BEC7-6541-AB9F-F4D3CA5AC2C0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53340" y="3051316"/>
                                  <a:ext cx="2509840" cy="1345628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89" name="Group 3888">
                                    <a:extLst>
                                      <a:ext uri="{FF2B5EF4-FFF2-40B4-BE49-F238E27FC236}">
                                        <a16:creationId xmlns:a16="http://schemas.microsoft.com/office/drawing/2014/main" id="{0061EDAA-69B0-E24D-8BB8-558E4B531360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3894" name="Group 3893">
                                      <a:extLst>
                                        <a:ext uri="{FF2B5EF4-FFF2-40B4-BE49-F238E27FC236}">
                                          <a16:creationId xmlns:a16="http://schemas.microsoft.com/office/drawing/2014/main" id="{2D004F5C-BF9D-0E44-A92C-E3E19E098B1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3900" name="Group 389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2A7086D-EE84-1F4F-AC6F-8B2B6D2C9C1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3902" name="Freeform 390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B11C133-9B7F-8743-B71F-9CF219577A2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903" name="Freeform 390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AF29641-BBD5-8943-9831-6825131F392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901" name="Freeform 390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B17A11D-A551-1548-A9C1-3C90AA92A38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3895" name="Group 3894">
                                      <a:extLst>
                                        <a:ext uri="{FF2B5EF4-FFF2-40B4-BE49-F238E27FC236}">
                                          <a16:creationId xmlns:a16="http://schemas.microsoft.com/office/drawing/2014/main" id="{89EAEA3A-C0D6-7046-A2E6-6EEF04502DC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3896" name="Group 389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BABEE63-71E4-AD4F-A8F2-277CEF154C76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3898" name="Freeform 389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B53A1CC-71C3-E248-AB7D-32BA6C2E6CF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899" name="Freeform 389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2FC8FA9-1C6F-714C-B736-95683FC2BD5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3897" name="Freeform 38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328674F-573F-B241-8EB9-7E233AAB672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890" name="Group 3889">
                                    <a:extLst>
                                      <a:ext uri="{FF2B5EF4-FFF2-40B4-BE49-F238E27FC236}">
                                        <a16:creationId xmlns:a16="http://schemas.microsoft.com/office/drawing/2014/main" id="{7A746B5B-1185-8446-BDC9-81CB40EB612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3891" name="Freeform 3890">
                                      <a:extLst>
                                        <a:ext uri="{FF2B5EF4-FFF2-40B4-BE49-F238E27FC236}">
                                          <a16:creationId xmlns:a16="http://schemas.microsoft.com/office/drawing/2014/main" id="{2AED4E2A-584D-AC46-8B64-22B3756B891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92" name="Freeform 3891">
                                      <a:extLst>
                                        <a:ext uri="{FF2B5EF4-FFF2-40B4-BE49-F238E27FC236}">
                                          <a16:creationId xmlns:a16="http://schemas.microsoft.com/office/drawing/2014/main" id="{C23689C0-5601-1247-86E8-FC42BAB5645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93" name="Freeform 3892">
                                      <a:extLst>
                                        <a:ext uri="{FF2B5EF4-FFF2-40B4-BE49-F238E27FC236}">
                                          <a16:creationId xmlns:a16="http://schemas.microsoft.com/office/drawing/2014/main" id="{D7756BE9-61A2-CC4A-AD54-1E9F42807AE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886" name="TextBox 3885">
                                  <a:extLst>
                                    <a:ext uri="{FF2B5EF4-FFF2-40B4-BE49-F238E27FC236}">
                                      <a16:creationId xmlns:a16="http://schemas.microsoft.com/office/drawing/2014/main" id="{83F36341-1D47-6D4B-8634-547280C131C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C5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5" name="Group 3824">
                                <a:extLst>
                                  <a:ext uri="{FF2B5EF4-FFF2-40B4-BE49-F238E27FC236}">
                                    <a16:creationId xmlns:a16="http://schemas.microsoft.com/office/drawing/2014/main" id="{32E8DE28-06A9-4D4E-84D3-EAE7D44FD801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1636666"/>
                                <a:ext cx="3058791" cy="1345627"/>
                                <a:chOff x="204386" y="3051314"/>
                                <a:chExt cx="3058791" cy="1345627"/>
                              </a:xfrm>
                            </p:grpSpPr>
                            <p:grpSp>
                              <p:nvGrpSpPr>
                                <p:cNvPr id="3866" name="Group 3865">
                                  <a:extLst>
                                    <a:ext uri="{FF2B5EF4-FFF2-40B4-BE49-F238E27FC236}">
                                      <a16:creationId xmlns:a16="http://schemas.microsoft.com/office/drawing/2014/main" id="{BFCC6626-CC2E-164F-B554-37CD3D678FA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7" y="3051314"/>
                                  <a:ext cx="2509840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68" name="Group 3867">
                                    <a:extLst>
                                      <a:ext uri="{FF2B5EF4-FFF2-40B4-BE49-F238E27FC236}">
                                        <a16:creationId xmlns:a16="http://schemas.microsoft.com/office/drawing/2014/main" id="{25E0EE23-6098-7D4A-BB77-FF07F317876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70" name="Group 3869">
                                      <a:extLst>
                                        <a:ext uri="{FF2B5EF4-FFF2-40B4-BE49-F238E27FC236}">
                                          <a16:creationId xmlns:a16="http://schemas.microsoft.com/office/drawing/2014/main" id="{A1600FEA-6DC6-564E-9966-7D68B7B1329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75" name="Group 38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F4850B1-AFC8-C74B-9EA8-C13B76DD21F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81" name="Group 38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30C0D68-CB58-1E47-B2D7-955AF532BA8F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83" name="Freeform 38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3BDC8E2-2475-CC44-8D2F-3D1DDF6914C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84" name="Freeform 38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B5CF761-894C-6344-B809-0CBF7F2BD28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82" name="Freeform 388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0A3E174-1595-3E43-A8DD-D2456B23210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76" name="Group 387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542F1EC-FEE7-3346-9FAE-F4261EB094F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77" name="Group 387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6D929F9-7D56-8743-859A-1048DACAB36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79" name="Freeform 387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38F0608-250E-654C-AB4B-59F70D03C7B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80" name="Freeform 38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7790AEC-9D1F-FA43-A663-70D16AA8C31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78" name="Freeform 38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F4EBA8-825D-EF4C-86C8-DA0B064EF8A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71" name="Group 3870">
                                      <a:extLst>
                                        <a:ext uri="{FF2B5EF4-FFF2-40B4-BE49-F238E27FC236}">
                                          <a16:creationId xmlns:a16="http://schemas.microsoft.com/office/drawing/2014/main" id="{FF9663A1-A7F8-6748-AF67-2148F0134CE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72" name="Freeform 38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9BFD0B9-107D-B141-B3AE-157FB169111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73" name="Freeform 38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B47733C-B650-AD4A-8D9A-3E7E4608D4E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74" name="Freeform 38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295DD8C-A66D-B74A-A0F0-FAFD704F905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69" name="Oval 3868">
                                    <a:extLst>
                                      <a:ext uri="{FF2B5EF4-FFF2-40B4-BE49-F238E27FC236}">
                                        <a16:creationId xmlns:a16="http://schemas.microsoft.com/office/drawing/2014/main" id="{299CB233-3FAB-8F44-9EA2-FD4315ACF9DD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9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67" name="TextBox 3866">
                                  <a:extLst>
                                    <a:ext uri="{FF2B5EF4-FFF2-40B4-BE49-F238E27FC236}">
                                      <a16:creationId xmlns:a16="http://schemas.microsoft.com/office/drawing/2014/main" id="{D0206AA4-3851-AE4B-80C3-3C80A1230F86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C6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6" name="Group 3825">
                                <a:extLst>
                                  <a:ext uri="{FF2B5EF4-FFF2-40B4-BE49-F238E27FC236}">
                                    <a16:creationId xmlns:a16="http://schemas.microsoft.com/office/drawing/2014/main" id="{95C4B53F-289A-764B-A308-081A8FDB78F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3046458"/>
                                <a:ext cx="3058790" cy="1345627"/>
                                <a:chOff x="204386" y="3051314"/>
                                <a:chExt cx="3058790" cy="1345627"/>
                              </a:xfrm>
                            </p:grpSpPr>
                            <p:grpSp>
                              <p:nvGrpSpPr>
                                <p:cNvPr id="3847" name="Group 3846">
                                  <a:extLst>
                                    <a:ext uri="{FF2B5EF4-FFF2-40B4-BE49-F238E27FC236}">
                                      <a16:creationId xmlns:a16="http://schemas.microsoft.com/office/drawing/2014/main" id="{85566978-FFB6-0A4D-BB2E-3106C5EE466F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2509840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49" name="Group 3848">
                                    <a:extLst>
                                      <a:ext uri="{FF2B5EF4-FFF2-40B4-BE49-F238E27FC236}">
                                        <a16:creationId xmlns:a16="http://schemas.microsoft.com/office/drawing/2014/main" id="{0891D8D9-C1A6-4A4E-AD3C-0451007EB4B3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51" name="Group 3850">
                                      <a:extLst>
                                        <a:ext uri="{FF2B5EF4-FFF2-40B4-BE49-F238E27FC236}">
                                          <a16:creationId xmlns:a16="http://schemas.microsoft.com/office/drawing/2014/main" id="{AE7FB833-EF4A-0045-9B15-AA6617E36CD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56" name="Group 38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83EF0AE-BBAC-C24F-AA4F-D03963DF8DD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62" name="Group 386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48A32ED-53DD-9D4F-AF12-34C9B85583B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64" name="Freeform 386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E5AC66D-7949-CD40-9A9B-1D034ADB64C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65" name="Freeform 38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12BDE7D-6BAC-C84C-BA9A-F6C801D19A3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63" name="Freeform 386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3DD60F-0357-1F46-B3A0-0E77B643454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57" name="Group 38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168EE0C-A250-1B4D-B0BC-F1765E2ECDF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58" name="Group 38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6392EBE-E71D-0D40-A499-A3C02D8D2C3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60" name="Freeform 38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7ABB4F8-4DDA-1645-BB0D-419FBF24BEA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61" name="Freeform 38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E2467EC-2D8C-8348-92D5-238147082CC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59" name="Freeform 38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BCE054-7076-504F-B578-31CA111B985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52" name="Group 3851">
                                      <a:extLst>
                                        <a:ext uri="{FF2B5EF4-FFF2-40B4-BE49-F238E27FC236}">
                                          <a16:creationId xmlns:a16="http://schemas.microsoft.com/office/drawing/2014/main" id="{CE54C4CE-9C15-0048-8A89-E95A07E6EBC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53" name="Freeform 38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0FE18BE-4388-CC4C-9C91-62FA3FE1C89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54" name="Freeform 38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9185A13-C91B-2541-8722-1614DB0F900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55" name="Freeform 38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F4535A-B1EA-F849-9931-237FFB494DF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50" name="Oval 3849">
                                    <a:extLst>
                                      <a:ext uri="{FF2B5EF4-FFF2-40B4-BE49-F238E27FC236}">
                                        <a16:creationId xmlns:a16="http://schemas.microsoft.com/office/drawing/2014/main" id="{0D4F4385-89FC-5849-B8B2-6040B8AD1E83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6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48" name="TextBox 3847">
                                  <a:extLst>
                                    <a:ext uri="{FF2B5EF4-FFF2-40B4-BE49-F238E27FC236}">
                                      <a16:creationId xmlns:a16="http://schemas.microsoft.com/office/drawing/2014/main" id="{A8FC597F-3741-9448-8845-9031210A0C6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C7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7" name="Group 3826">
                                <a:extLst>
                                  <a:ext uri="{FF2B5EF4-FFF2-40B4-BE49-F238E27FC236}">
                                    <a16:creationId xmlns:a16="http://schemas.microsoft.com/office/drawing/2014/main" id="{FBC85BF4-533D-D746-A50A-B1516CEE7EF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4456250"/>
                                <a:ext cx="3058793" cy="1345627"/>
                                <a:chOff x="204386" y="3051313"/>
                                <a:chExt cx="3058793" cy="1345627"/>
                              </a:xfrm>
                            </p:grpSpPr>
                            <p:grpSp>
                              <p:nvGrpSpPr>
                                <p:cNvPr id="3828" name="Group 3827">
                                  <a:extLst>
                                    <a:ext uri="{FF2B5EF4-FFF2-40B4-BE49-F238E27FC236}">
                                      <a16:creationId xmlns:a16="http://schemas.microsoft.com/office/drawing/2014/main" id="{91A2C0B4-4E4D-E54E-8E62-375B8C49C718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8" y="3051313"/>
                                  <a:ext cx="2509841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30" name="Group 3829">
                                    <a:extLst>
                                      <a:ext uri="{FF2B5EF4-FFF2-40B4-BE49-F238E27FC236}">
                                        <a16:creationId xmlns:a16="http://schemas.microsoft.com/office/drawing/2014/main" id="{FC084158-0FE2-3B4D-83E9-ADFBB2AE20D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32" name="Group 3831">
                                      <a:extLst>
                                        <a:ext uri="{FF2B5EF4-FFF2-40B4-BE49-F238E27FC236}">
                                          <a16:creationId xmlns:a16="http://schemas.microsoft.com/office/drawing/2014/main" id="{6F880A92-CDD0-F647-9DD7-E57A929EA62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37" name="Group 38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845543-AE8B-2743-9894-9F6B28C1007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43" name="Group 384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E914336-B7B6-6449-8BFD-09949BDF0C7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45" name="Freeform 384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1D07272-7F51-8F48-A000-92269F053DA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46" name="Freeform 384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373D9C6-A672-6242-B398-C5785568ED3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44" name="Freeform 38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1301D42-3FA5-4B48-AB56-EF33C59F951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38" name="Group 38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AAC4379-4E9A-7F4E-BEC5-92126F79BA8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39" name="Group 38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C0DE7F5-8DEF-7549-BD2A-4CED0FC1A0F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41" name="Freeform 384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3BD888F-7237-034B-9ECF-6CFADEE59A4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42" name="Freeform 384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F51C4EB-4C78-E34B-964E-6912F2558D6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40" name="Freeform 38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0E5C894-01DA-E749-8BD9-CBED906D81C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33" name="Group 3832">
                                      <a:extLst>
                                        <a:ext uri="{FF2B5EF4-FFF2-40B4-BE49-F238E27FC236}">
                                          <a16:creationId xmlns:a16="http://schemas.microsoft.com/office/drawing/2014/main" id="{44082C1D-2959-5C4F-B917-0CC0E30C6F2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34" name="Freeform 38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21C4975-1847-B44B-A57C-0ED678ABE10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35" name="Freeform 38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C76825E-A155-7847-A175-DEACCA69368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36" name="Freeform 38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827789-2A24-8145-B2E8-4A39A1C340A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31" name="Oval 3830">
                                    <a:extLst>
                                      <a:ext uri="{FF2B5EF4-FFF2-40B4-BE49-F238E27FC236}">
                                        <a16:creationId xmlns:a16="http://schemas.microsoft.com/office/drawing/2014/main" id="{4EB39800-7759-E743-8509-148E65AB93C5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6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29" name="TextBox 3828">
                                  <a:extLst>
                                    <a:ext uri="{FF2B5EF4-FFF2-40B4-BE49-F238E27FC236}">
                                      <a16:creationId xmlns:a16="http://schemas.microsoft.com/office/drawing/2014/main" id="{F4D02465-0C70-714E-8BFC-D058462CE38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C8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7" name="Group 3716">
                              <a:extLst>
                                <a:ext uri="{FF2B5EF4-FFF2-40B4-BE49-F238E27FC236}">
                                  <a16:creationId xmlns:a16="http://schemas.microsoft.com/office/drawing/2014/main" id="{10B7A617-4448-2F4B-B93C-F0808F180C7E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433414" y="23084263"/>
                              <a:ext cx="1519341" cy="902810"/>
                              <a:chOff x="6374191" y="2484489"/>
                              <a:chExt cx="4857576" cy="2886430"/>
                            </a:xfrm>
                          </p:grpSpPr>
                          <p:grpSp>
                            <p:nvGrpSpPr>
                              <p:cNvPr id="3800" name="Group 3799">
                                <a:extLst>
                                  <a:ext uri="{FF2B5EF4-FFF2-40B4-BE49-F238E27FC236}">
                                    <a16:creationId xmlns:a16="http://schemas.microsoft.com/office/drawing/2014/main" id="{4FD268E0-9261-014C-B883-E5FDF9EAD9D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6374191" y="2484489"/>
                                <a:ext cx="2831817" cy="2014561"/>
                                <a:chOff x="6378761" y="358529"/>
                                <a:chExt cx="2831817" cy="2014561"/>
                              </a:xfrm>
                            </p:grpSpPr>
                            <p:grpSp>
                              <p:nvGrpSpPr>
                                <p:cNvPr id="3814" name="Group 3813">
                                  <a:extLst>
                                    <a:ext uri="{FF2B5EF4-FFF2-40B4-BE49-F238E27FC236}">
                                      <a16:creationId xmlns:a16="http://schemas.microsoft.com/office/drawing/2014/main" id="{6D495F5A-2775-0448-8F99-F8D64B95C83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93454" y="358529"/>
                                  <a:ext cx="1417124" cy="2014561"/>
                                  <a:chOff x="2091765" y="885819"/>
                                  <a:chExt cx="732141" cy="1040801"/>
                                </a:xfrm>
                              </p:grpSpPr>
                              <p:grpSp>
                                <p:nvGrpSpPr>
                                  <p:cNvPr id="3820" name="Group 3819">
                                    <a:extLst>
                                      <a:ext uri="{FF2B5EF4-FFF2-40B4-BE49-F238E27FC236}">
                                        <a16:creationId xmlns:a16="http://schemas.microsoft.com/office/drawing/2014/main" id="{73DDDD90-332C-8E4C-92DD-756146293D5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2091765" y="885819"/>
                                    <a:ext cx="729684" cy="916803"/>
                                    <a:chOff x="2094030" y="879476"/>
                                    <a:chExt cx="729684" cy="916803"/>
                                  </a:xfrm>
                                </p:grpSpPr>
                                <p:sp>
                                  <p:nvSpPr>
                                    <p:cNvPr id="3822" name="Freeform 3821">
                                      <a:extLst>
                                        <a:ext uri="{FF2B5EF4-FFF2-40B4-BE49-F238E27FC236}">
                                          <a16:creationId xmlns:a16="http://schemas.microsoft.com/office/drawing/2014/main" id="{DB988CCB-C66B-8542-847F-222B8BBBE67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094030" y="879476"/>
                                      <a:ext cx="729684" cy="916803"/>
                                    </a:xfrm>
                                    <a:custGeom>
                                      <a:avLst/>
                                      <a:gdLst>
                                        <a:gd name="connsiteX0" fmla="*/ 15114 w 661872"/>
                                        <a:gd name="connsiteY0" fmla="*/ 40578 h 965994"/>
                                        <a:gd name="connsiteX1" fmla="*/ 335789 w 661872"/>
                                        <a:gd name="connsiteY1" fmla="*/ 50103 h 965994"/>
                                        <a:gd name="connsiteX2" fmla="*/ 408814 w 661872"/>
                                        <a:gd name="connsiteY2" fmla="*/ 135828 h 965994"/>
                                        <a:gd name="connsiteX3" fmla="*/ 631064 w 661872"/>
                                        <a:gd name="connsiteY3" fmla="*/ 221553 h 965994"/>
                                        <a:gd name="connsiteX4" fmla="*/ 627889 w 661872"/>
                                        <a:gd name="connsiteY4" fmla="*/ 754953 h 965994"/>
                                        <a:gd name="connsiteX5" fmla="*/ 332614 w 661872"/>
                                        <a:gd name="connsiteY5" fmla="*/ 926403 h 965994"/>
                                        <a:gd name="connsiteX6" fmla="*/ 56389 w 661872"/>
                                        <a:gd name="connsiteY6" fmla="*/ 935928 h 965994"/>
                                        <a:gd name="connsiteX7" fmla="*/ 50039 w 661872"/>
                                        <a:gd name="connsiteY7" fmla="*/ 583503 h 965994"/>
                                        <a:gd name="connsiteX8" fmla="*/ 15114 w 661872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4828 w 632536"/>
                                        <a:gd name="connsiteY0" fmla="*/ 40578 h 965994"/>
                                        <a:gd name="connsiteX1" fmla="*/ 306453 w 632536"/>
                                        <a:gd name="connsiteY1" fmla="*/ 50103 h 965994"/>
                                        <a:gd name="connsiteX2" fmla="*/ 379478 w 632536"/>
                                        <a:gd name="connsiteY2" fmla="*/ 135828 h 965994"/>
                                        <a:gd name="connsiteX3" fmla="*/ 601728 w 632536"/>
                                        <a:gd name="connsiteY3" fmla="*/ 221553 h 965994"/>
                                        <a:gd name="connsiteX4" fmla="*/ 598553 w 632536"/>
                                        <a:gd name="connsiteY4" fmla="*/ 754953 h 965994"/>
                                        <a:gd name="connsiteX5" fmla="*/ 303278 w 632536"/>
                                        <a:gd name="connsiteY5" fmla="*/ 926403 h 965994"/>
                                        <a:gd name="connsiteX6" fmla="*/ 27053 w 632536"/>
                                        <a:gd name="connsiteY6" fmla="*/ 935928 h 965994"/>
                                        <a:gd name="connsiteX7" fmla="*/ 20703 w 632536"/>
                                        <a:gd name="connsiteY7" fmla="*/ 583503 h 965994"/>
                                        <a:gd name="connsiteX8" fmla="*/ 4828 w 632536"/>
                                        <a:gd name="connsiteY8" fmla="*/ 40578 h 965994"/>
                                        <a:gd name="connsiteX0" fmla="*/ 4828 w 632536"/>
                                        <a:gd name="connsiteY0" fmla="*/ 18013 h 943429"/>
                                        <a:gd name="connsiteX1" fmla="*/ 306453 w 632536"/>
                                        <a:gd name="connsiteY1" fmla="*/ 27538 h 943429"/>
                                        <a:gd name="connsiteX2" fmla="*/ 379478 w 632536"/>
                                        <a:gd name="connsiteY2" fmla="*/ 113263 h 943429"/>
                                        <a:gd name="connsiteX3" fmla="*/ 601728 w 632536"/>
                                        <a:gd name="connsiteY3" fmla="*/ 198988 h 943429"/>
                                        <a:gd name="connsiteX4" fmla="*/ 598553 w 632536"/>
                                        <a:gd name="connsiteY4" fmla="*/ 732388 h 943429"/>
                                        <a:gd name="connsiteX5" fmla="*/ 303278 w 632536"/>
                                        <a:gd name="connsiteY5" fmla="*/ 903838 h 943429"/>
                                        <a:gd name="connsiteX6" fmla="*/ 27053 w 632536"/>
                                        <a:gd name="connsiteY6" fmla="*/ 913363 h 943429"/>
                                        <a:gd name="connsiteX7" fmla="*/ 20703 w 632536"/>
                                        <a:gd name="connsiteY7" fmla="*/ 560938 h 943429"/>
                                        <a:gd name="connsiteX8" fmla="*/ 4828 w 632536"/>
                                        <a:gd name="connsiteY8" fmla="*/ 18013 h 943429"/>
                                        <a:gd name="connsiteX0" fmla="*/ 4828 w 632536"/>
                                        <a:gd name="connsiteY0" fmla="*/ 15033 h 940449"/>
                                        <a:gd name="connsiteX1" fmla="*/ 306453 w 632536"/>
                                        <a:gd name="connsiteY1" fmla="*/ 37258 h 940449"/>
                                        <a:gd name="connsiteX2" fmla="*/ 379478 w 632536"/>
                                        <a:gd name="connsiteY2" fmla="*/ 110283 h 940449"/>
                                        <a:gd name="connsiteX3" fmla="*/ 601728 w 632536"/>
                                        <a:gd name="connsiteY3" fmla="*/ 196008 h 940449"/>
                                        <a:gd name="connsiteX4" fmla="*/ 598553 w 632536"/>
                                        <a:gd name="connsiteY4" fmla="*/ 729408 h 940449"/>
                                        <a:gd name="connsiteX5" fmla="*/ 303278 w 632536"/>
                                        <a:gd name="connsiteY5" fmla="*/ 900858 h 940449"/>
                                        <a:gd name="connsiteX6" fmla="*/ 27053 w 632536"/>
                                        <a:gd name="connsiteY6" fmla="*/ 910383 h 940449"/>
                                        <a:gd name="connsiteX7" fmla="*/ 20703 w 632536"/>
                                        <a:gd name="connsiteY7" fmla="*/ 557958 h 940449"/>
                                        <a:gd name="connsiteX8" fmla="*/ 4828 w 632536"/>
                                        <a:gd name="connsiteY8" fmla="*/ 15033 h 940449"/>
                                        <a:gd name="connsiteX0" fmla="*/ 4828 w 662822"/>
                                        <a:gd name="connsiteY0" fmla="*/ 15033 h 940449"/>
                                        <a:gd name="connsiteX1" fmla="*/ 306453 w 662822"/>
                                        <a:gd name="connsiteY1" fmla="*/ 37258 h 940449"/>
                                        <a:gd name="connsiteX2" fmla="*/ 379478 w 662822"/>
                                        <a:gd name="connsiteY2" fmla="*/ 110283 h 940449"/>
                                        <a:gd name="connsiteX3" fmla="*/ 646178 w 662822"/>
                                        <a:gd name="connsiteY3" fmla="*/ 253158 h 940449"/>
                                        <a:gd name="connsiteX4" fmla="*/ 598553 w 662822"/>
                                        <a:gd name="connsiteY4" fmla="*/ 729408 h 940449"/>
                                        <a:gd name="connsiteX5" fmla="*/ 303278 w 662822"/>
                                        <a:gd name="connsiteY5" fmla="*/ 900858 h 940449"/>
                                        <a:gd name="connsiteX6" fmla="*/ 27053 w 662822"/>
                                        <a:gd name="connsiteY6" fmla="*/ 910383 h 940449"/>
                                        <a:gd name="connsiteX7" fmla="*/ 20703 w 662822"/>
                                        <a:gd name="connsiteY7" fmla="*/ 557958 h 940449"/>
                                        <a:gd name="connsiteX8" fmla="*/ 4828 w 662822"/>
                                        <a:gd name="connsiteY8" fmla="*/ 15033 h 940449"/>
                                        <a:gd name="connsiteX0" fmla="*/ 4828 w 675499"/>
                                        <a:gd name="connsiteY0" fmla="*/ 15033 h 940449"/>
                                        <a:gd name="connsiteX1" fmla="*/ 306453 w 675499"/>
                                        <a:gd name="connsiteY1" fmla="*/ 37258 h 940449"/>
                                        <a:gd name="connsiteX2" fmla="*/ 379478 w 675499"/>
                                        <a:gd name="connsiteY2" fmla="*/ 110283 h 940449"/>
                                        <a:gd name="connsiteX3" fmla="*/ 646178 w 675499"/>
                                        <a:gd name="connsiteY3" fmla="*/ 253158 h 940449"/>
                                        <a:gd name="connsiteX4" fmla="*/ 598553 w 675499"/>
                                        <a:gd name="connsiteY4" fmla="*/ 729408 h 940449"/>
                                        <a:gd name="connsiteX5" fmla="*/ 303278 w 675499"/>
                                        <a:gd name="connsiteY5" fmla="*/ 900858 h 940449"/>
                                        <a:gd name="connsiteX6" fmla="*/ 27053 w 675499"/>
                                        <a:gd name="connsiteY6" fmla="*/ 910383 h 940449"/>
                                        <a:gd name="connsiteX7" fmla="*/ 20703 w 675499"/>
                                        <a:gd name="connsiteY7" fmla="*/ 557958 h 940449"/>
                                        <a:gd name="connsiteX8" fmla="*/ 4828 w 675499"/>
                                        <a:gd name="connsiteY8" fmla="*/ 15033 h 940449"/>
                                        <a:gd name="connsiteX0" fmla="*/ 4828 w 703950"/>
                                        <a:gd name="connsiteY0" fmla="*/ 15033 h 940449"/>
                                        <a:gd name="connsiteX1" fmla="*/ 306453 w 703950"/>
                                        <a:gd name="connsiteY1" fmla="*/ 37258 h 940449"/>
                                        <a:gd name="connsiteX2" fmla="*/ 379478 w 703950"/>
                                        <a:gd name="connsiteY2" fmla="*/ 110283 h 940449"/>
                                        <a:gd name="connsiteX3" fmla="*/ 646178 w 703950"/>
                                        <a:gd name="connsiteY3" fmla="*/ 253158 h 940449"/>
                                        <a:gd name="connsiteX4" fmla="*/ 598553 w 703950"/>
                                        <a:gd name="connsiteY4" fmla="*/ 729408 h 940449"/>
                                        <a:gd name="connsiteX5" fmla="*/ 303278 w 703950"/>
                                        <a:gd name="connsiteY5" fmla="*/ 900858 h 940449"/>
                                        <a:gd name="connsiteX6" fmla="*/ 27053 w 703950"/>
                                        <a:gd name="connsiteY6" fmla="*/ 910383 h 940449"/>
                                        <a:gd name="connsiteX7" fmla="*/ 20703 w 703950"/>
                                        <a:gd name="connsiteY7" fmla="*/ 557958 h 940449"/>
                                        <a:gd name="connsiteX8" fmla="*/ 4828 w 703950"/>
                                        <a:gd name="connsiteY8" fmla="*/ 15033 h 940449"/>
                                        <a:gd name="connsiteX0" fmla="*/ 4828 w 710033"/>
                                        <a:gd name="connsiteY0" fmla="*/ 15033 h 940449"/>
                                        <a:gd name="connsiteX1" fmla="*/ 306453 w 710033"/>
                                        <a:gd name="connsiteY1" fmla="*/ 37258 h 940449"/>
                                        <a:gd name="connsiteX2" fmla="*/ 379478 w 710033"/>
                                        <a:gd name="connsiteY2" fmla="*/ 110283 h 940449"/>
                                        <a:gd name="connsiteX3" fmla="*/ 687453 w 710033"/>
                                        <a:gd name="connsiteY3" fmla="*/ 332533 h 940449"/>
                                        <a:gd name="connsiteX4" fmla="*/ 598553 w 710033"/>
                                        <a:gd name="connsiteY4" fmla="*/ 729408 h 940449"/>
                                        <a:gd name="connsiteX5" fmla="*/ 303278 w 710033"/>
                                        <a:gd name="connsiteY5" fmla="*/ 900858 h 940449"/>
                                        <a:gd name="connsiteX6" fmla="*/ 27053 w 710033"/>
                                        <a:gd name="connsiteY6" fmla="*/ 910383 h 940449"/>
                                        <a:gd name="connsiteX7" fmla="*/ 20703 w 710033"/>
                                        <a:gd name="connsiteY7" fmla="*/ 557958 h 940449"/>
                                        <a:gd name="connsiteX8" fmla="*/ 4828 w 710033"/>
                                        <a:gd name="connsiteY8" fmla="*/ 15033 h 940449"/>
                                        <a:gd name="connsiteX0" fmla="*/ 4828 w 708706"/>
                                        <a:gd name="connsiteY0" fmla="*/ 15033 h 940449"/>
                                        <a:gd name="connsiteX1" fmla="*/ 306453 w 708706"/>
                                        <a:gd name="connsiteY1" fmla="*/ 37258 h 940449"/>
                                        <a:gd name="connsiteX2" fmla="*/ 379478 w 708706"/>
                                        <a:gd name="connsiteY2" fmla="*/ 110283 h 940449"/>
                                        <a:gd name="connsiteX3" fmla="*/ 687453 w 708706"/>
                                        <a:gd name="connsiteY3" fmla="*/ 332533 h 940449"/>
                                        <a:gd name="connsiteX4" fmla="*/ 598553 w 708706"/>
                                        <a:gd name="connsiteY4" fmla="*/ 729408 h 940449"/>
                                        <a:gd name="connsiteX5" fmla="*/ 303278 w 708706"/>
                                        <a:gd name="connsiteY5" fmla="*/ 900858 h 940449"/>
                                        <a:gd name="connsiteX6" fmla="*/ 27053 w 708706"/>
                                        <a:gd name="connsiteY6" fmla="*/ 910383 h 940449"/>
                                        <a:gd name="connsiteX7" fmla="*/ 20703 w 708706"/>
                                        <a:gd name="connsiteY7" fmla="*/ 557958 h 940449"/>
                                        <a:gd name="connsiteX8" fmla="*/ 4828 w 708706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25487"/>
                                        <a:gd name="connsiteX1" fmla="*/ 306453 w 726960"/>
                                        <a:gd name="connsiteY1" fmla="*/ 37258 h 925487"/>
                                        <a:gd name="connsiteX2" fmla="*/ 379478 w 726960"/>
                                        <a:gd name="connsiteY2" fmla="*/ 110283 h 925487"/>
                                        <a:gd name="connsiteX3" fmla="*/ 687453 w 726960"/>
                                        <a:gd name="connsiteY3" fmla="*/ 332533 h 925487"/>
                                        <a:gd name="connsiteX4" fmla="*/ 598553 w 726960"/>
                                        <a:gd name="connsiteY4" fmla="*/ 729408 h 925487"/>
                                        <a:gd name="connsiteX5" fmla="*/ 303278 w 726960"/>
                                        <a:gd name="connsiteY5" fmla="*/ 900858 h 925487"/>
                                        <a:gd name="connsiteX6" fmla="*/ 27053 w 726960"/>
                                        <a:gd name="connsiteY6" fmla="*/ 910383 h 925487"/>
                                        <a:gd name="connsiteX7" fmla="*/ 20703 w 726960"/>
                                        <a:gd name="connsiteY7" fmla="*/ 557958 h 925487"/>
                                        <a:gd name="connsiteX8" fmla="*/ 4828 w 726960"/>
                                        <a:gd name="connsiteY8" fmla="*/ 15033 h 925487"/>
                                        <a:gd name="connsiteX0" fmla="*/ 7056 w 729188"/>
                                        <a:gd name="connsiteY0" fmla="*/ 15033 h 925487"/>
                                        <a:gd name="connsiteX1" fmla="*/ 308681 w 729188"/>
                                        <a:gd name="connsiteY1" fmla="*/ 37258 h 925487"/>
                                        <a:gd name="connsiteX2" fmla="*/ 381706 w 729188"/>
                                        <a:gd name="connsiteY2" fmla="*/ 110283 h 925487"/>
                                        <a:gd name="connsiteX3" fmla="*/ 689681 w 729188"/>
                                        <a:gd name="connsiteY3" fmla="*/ 332533 h 925487"/>
                                        <a:gd name="connsiteX4" fmla="*/ 600781 w 729188"/>
                                        <a:gd name="connsiteY4" fmla="*/ 729408 h 925487"/>
                                        <a:gd name="connsiteX5" fmla="*/ 305506 w 729188"/>
                                        <a:gd name="connsiteY5" fmla="*/ 900858 h 925487"/>
                                        <a:gd name="connsiteX6" fmla="*/ 29281 w 729188"/>
                                        <a:gd name="connsiteY6" fmla="*/ 910383 h 925487"/>
                                        <a:gd name="connsiteX7" fmla="*/ 10231 w 729188"/>
                                        <a:gd name="connsiteY7" fmla="*/ 564308 h 925487"/>
                                        <a:gd name="connsiteX8" fmla="*/ 7056 w 729188"/>
                                        <a:gd name="connsiteY8" fmla="*/ 15033 h 925487"/>
                                        <a:gd name="connsiteX0" fmla="*/ 7348 w 728189"/>
                                        <a:gd name="connsiteY0" fmla="*/ 17283 h 916113"/>
                                        <a:gd name="connsiteX1" fmla="*/ 307682 w 728189"/>
                                        <a:gd name="connsiteY1" fmla="*/ 27884 h 916113"/>
                                        <a:gd name="connsiteX2" fmla="*/ 380707 w 728189"/>
                                        <a:gd name="connsiteY2" fmla="*/ 100909 h 916113"/>
                                        <a:gd name="connsiteX3" fmla="*/ 688682 w 728189"/>
                                        <a:gd name="connsiteY3" fmla="*/ 323159 h 916113"/>
                                        <a:gd name="connsiteX4" fmla="*/ 599782 w 728189"/>
                                        <a:gd name="connsiteY4" fmla="*/ 720034 h 916113"/>
                                        <a:gd name="connsiteX5" fmla="*/ 304507 w 728189"/>
                                        <a:gd name="connsiteY5" fmla="*/ 891484 h 916113"/>
                                        <a:gd name="connsiteX6" fmla="*/ 28282 w 728189"/>
                                        <a:gd name="connsiteY6" fmla="*/ 901009 h 916113"/>
                                        <a:gd name="connsiteX7" fmla="*/ 9232 w 728189"/>
                                        <a:gd name="connsiteY7" fmla="*/ 554934 h 916113"/>
                                        <a:gd name="connsiteX8" fmla="*/ 7348 w 728189"/>
                                        <a:gd name="connsiteY8" fmla="*/ 17283 h 916113"/>
                                        <a:gd name="connsiteX0" fmla="*/ 7348 w 728189"/>
                                        <a:gd name="connsiteY0" fmla="*/ 17973 h 916803"/>
                                        <a:gd name="connsiteX1" fmla="*/ 267645 w 728189"/>
                                        <a:gd name="connsiteY1" fmla="*/ 25991 h 916803"/>
                                        <a:gd name="connsiteX2" fmla="*/ 380707 w 728189"/>
                                        <a:gd name="connsiteY2" fmla="*/ 101599 h 916803"/>
                                        <a:gd name="connsiteX3" fmla="*/ 688682 w 728189"/>
                                        <a:gd name="connsiteY3" fmla="*/ 323849 h 916803"/>
                                        <a:gd name="connsiteX4" fmla="*/ 599782 w 728189"/>
                                        <a:gd name="connsiteY4" fmla="*/ 720724 h 916803"/>
                                        <a:gd name="connsiteX5" fmla="*/ 304507 w 728189"/>
                                        <a:gd name="connsiteY5" fmla="*/ 892174 h 916803"/>
                                        <a:gd name="connsiteX6" fmla="*/ 28282 w 728189"/>
                                        <a:gd name="connsiteY6" fmla="*/ 901699 h 916803"/>
                                        <a:gd name="connsiteX7" fmla="*/ 9232 w 728189"/>
                                        <a:gd name="connsiteY7" fmla="*/ 555624 h 916803"/>
                                        <a:gd name="connsiteX8" fmla="*/ 7348 w 728189"/>
                                        <a:gd name="connsiteY8" fmla="*/ 17973 h 916803"/>
                                        <a:gd name="connsiteX0" fmla="*/ 7348 w 706555"/>
                                        <a:gd name="connsiteY0" fmla="*/ 17973 h 916803"/>
                                        <a:gd name="connsiteX1" fmla="*/ 267645 w 706555"/>
                                        <a:gd name="connsiteY1" fmla="*/ 25991 h 916803"/>
                                        <a:gd name="connsiteX2" fmla="*/ 380707 w 706555"/>
                                        <a:gd name="connsiteY2" fmla="*/ 101599 h 916803"/>
                                        <a:gd name="connsiteX3" fmla="*/ 684807 w 706555"/>
                                        <a:gd name="connsiteY3" fmla="*/ 323849 h 916803"/>
                                        <a:gd name="connsiteX4" fmla="*/ 599782 w 706555"/>
                                        <a:gd name="connsiteY4" fmla="*/ 720724 h 916803"/>
                                        <a:gd name="connsiteX5" fmla="*/ 304507 w 706555"/>
                                        <a:gd name="connsiteY5" fmla="*/ 892174 h 916803"/>
                                        <a:gd name="connsiteX6" fmla="*/ 28282 w 706555"/>
                                        <a:gd name="connsiteY6" fmla="*/ 901699 h 916803"/>
                                        <a:gd name="connsiteX7" fmla="*/ 9232 w 706555"/>
                                        <a:gd name="connsiteY7" fmla="*/ 555624 h 916803"/>
                                        <a:gd name="connsiteX8" fmla="*/ 7348 w 706555"/>
                                        <a:gd name="connsiteY8" fmla="*/ 17973 h 916803"/>
                                        <a:gd name="connsiteX0" fmla="*/ 7348 w 721343"/>
                                        <a:gd name="connsiteY0" fmla="*/ 17973 h 916803"/>
                                        <a:gd name="connsiteX1" fmla="*/ 267645 w 721343"/>
                                        <a:gd name="connsiteY1" fmla="*/ 25991 h 916803"/>
                                        <a:gd name="connsiteX2" fmla="*/ 380707 w 721343"/>
                                        <a:gd name="connsiteY2" fmla="*/ 101599 h 916803"/>
                                        <a:gd name="connsiteX3" fmla="*/ 701597 w 721343"/>
                                        <a:gd name="connsiteY3" fmla="*/ 321266 h 916803"/>
                                        <a:gd name="connsiteX4" fmla="*/ 599782 w 721343"/>
                                        <a:gd name="connsiteY4" fmla="*/ 720724 h 916803"/>
                                        <a:gd name="connsiteX5" fmla="*/ 304507 w 721343"/>
                                        <a:gd name="connsiteY5" fmla="*/ 892174 h 916803"/>
                                        <a:gd name="connsiteX6" fmla="*/ 28282 w 721343"/>
                                        <a:gd name="connsiteY6" fmla="*/ 901699 h 916803"/>
                                        <a:gd name="connsiteX7" fmla="*/ 9232 w 721343"/>
                                        <a:gd name="connsiteY7" fmla="*/ 555624 h 916803"/>
                                        <a:gd name="connsiteX8" fmla="*/ 7348 w 721343"/>
                                        <a:gd name="connsiteY8" fmla="*/ 17973 h 916803"/>
                                        <a:gd name="connsiteX0" fmla="*/ 7348 w 723301"/>
                                        <a:gd name="connsiteY0" fmla="*/ 17973 h 916803"/>
                                        <a:gd name="connsiteX1" fmla="*/ 267645 w 723301"/>
                                        <a:gd name="connsiteY1" fmla="*/ 25991 h 916803"/>
                                        <a:gd name="connsiteX2" fmla="*/ 380707 w 723301"/>
                                        <a:gd name="connsiteY2" fmla="*/ 101599 h 916803"/>
                                        <a:gd name="connsiteX3" fmla="*/ 701597 w 723301"/>
                                        <a:gd name="connsiteY3" fmla="*/ 321266 h 916803"/>
                                        <a:gd name="connsiteX4" fmla="*/ 599782 w 723301"/>
                                        <a:gd name="connsiteY4" fmla="*/ 720724 h 916803"/>
                                        <a:gd name="connsiteX5" fmla="*/ 304507 w 723301"/>
                                        <a:gd name="connsiteY5" fmla="*/ 892174 h 916803"/>
                                        <a:gd name="connsiteX6" fmla="*/ 28282 w 723301"/>
                                        <a:gd name="connsiteY6" fmla="*/ 901699 h 916803"/>
                                        <a:gd name="connsiteX7" fmla="*/ 9232 w 723301"/>
                                        <a:gd name="connsiteY7" fmla="*/ 555624 h 916803"/>
                                        <a:gd name="connsiteX8" fmla="*/ 7348 w 723301"/>
                                        <a:gd name="connsiteY8" fmla="*/ 17973 h 916803"/>
                                        <a:gd name="connsiteX0" fmla="*/ 7348 w 734268"/>
                                        <a:gd name="connsiteY0" fmla="*/ 17973 h 916803"/>
                                        <a:gd name="connsiteX1" fmla="*/ 267645 w 734268"/>
                                        <a:gd name="connsiteY1" fmla="*/ 25991 h 916803"/>
                                        <a:gd name="connsiteX2" fmla="*/ 380707 w 734268"/>
                                        <a:gd name="connsiteY2" fmla="*/ 101599 h 916803"/>
                                        <a:gd name="connsiteX3" fmla="*/ 701597 w 734268"/>
                                        <a:gd name="connsiteY3" fmla="*/ 321266 h 916803"/>
                                        <a:gd name="connsiteX4" fmla="*/ 599782 w 734268"/>
                                        <a:gd name="connsiteY4" fmla="*/ 720724 h 916803"/>
                                        <a:gd name="connsiteX5" fmla="*/ 304507 w 734268"/>
                                        <a:gd name="connsiteY5" fmla="*/ 892174 h 916803"/>
                                        <a:gd name="connsiteX6" fmla="*/ 28282 w 734268"/>
                                        <a:gd name="connsiteY6" fmla="*/ 901699 h 916803"/>
                                        <a:gd name="connsiteX7" fmla="*/ 9232 w 734268"/>
                                        <a:gd name="connsiteY7" fmla="*/ 555624 h 916803"/>
                                        <a:gd name="connsiteX8" fmla="*/ 7348 w 734268"/>
                                        <a:gd name="connsiteY8" fmla="*/ 17973 h 916803"/>
                                        <a:gd name="connsiteX0" fmla="*/ 2764 w 729684"/>
                                        <a:gd name="connsiteY0" fmla="*/ 17973 h 916803"/>
                                        <a:gd name="connsiteX1" fmla="*/ 263061 w 729684"/>
                                        <a:gd name="connsiteY1" fmla="*/ 25991 h 916803"/>
                                        <a:gd name="connsiteX2" fmla="*/ 376123 w 729684"/>
                                        <a:gd name="connsiteY2" fmla="*/ 101599 h 916803"/>
                                        <a:gd name="connsiteX3" fmla="*/ 697013 w 729684"/>
                                        <a:gd name="connsiteY3" fmla="*/ 321266 h 916803"/>
                                        <a:gd name="connsiteX4" fmla="*/ 595198 w 729684"/>
                                        <a:gd name="connsiteY4" fmla="*/ 720724 h 916803"/>
                                        <a:gd name="connsiteX5" fmla="*/ 299923 w 729684"/>
                                        <a:gd name="connsiteY5" fmla="*/ 892174 h 916803"/>
                                        <a:gd name="connsiteX6" fmla="*/ 23698 w 729684"/>
                                        <a:gd name="connsiteY6" fmla="*/ 901699 h 916803"/>
                                        <a:gd name="connsiteX7" fmla="*/ 4648 w 729684"/>
                                        <a:gd name="connsiteY7" fmla="*/ 555624 h 916803"/>
                                        <a:gd name="connsiteX8" fmla="*/ 2764 w 729684"/>
                                        <a:gd name="connsiteY8" fmla="*/ 17973 h 91680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29684" h="916803">
                                          <a:moveTo>
                                            <a:pt x="2764" y="17973"/>
                                          </a:moveTo>
                                          <a:cubicBezTo>
                                            <a:pt x="88489" y="-20127"/>
                                            <a:pt x="200835" y="12053"/>
                                            <a:pt x="263061" y="25991"/>
                                          </a:cubicBezTo>
                                          <a:cubicBezTo>
                                            <a:pt x="325288" y="39929"/>
                                            <a:pt x="303798" y="52387"/>
                                            <a:pt x="376123" y="101599"/>
                                          </a:cubicBezTo>
                                          <a:cubicBezTo>
                                            <a:pt x="448448" y="150811"/>
                                            <a:pt x="609271" y="148606"/>
                                            <a:pt x="697013" y="321266"/>
                                          </a:cubicBezTo>
                                          <a:cubicBezTo>
                                            <a:pt x="784755" y="493926"/>
                                            <a:pt x="676878" y="629447"/>
                                            <a:pt x="595198" y="720724"/>
                                          </a:cubicBezTo>
                                          <a:cubicBezTo>
                                            <a:pt x="513518" y="812001"/>
                                            <a:pt x="395173" y="862011"/>
                                            <a:pt x="299923" y="892174"/>
                                          </a:cubicBezTo>
                                          <a:cubicBezTo>
                                            <a:pt x="204673" y="922337"/>
                                            <a:pt x="105719" y="923924"/>
                                            <a:pt x="23698" y="901699"/>
                                          </a:cubicBezTo>
                                          <a:cubicBezTo>
                                            <a:pt x="11527" y="781049"/>
                                            <a:pt x="8137" y="702912"/>
                                            <a:pt x="4648" y="555624"/>
                                          </a:cubicBezTo>
                                          <a:cubicBezTo>
                                            <a:pt x="1159" y="408336"/>
                                            <a:pt x="-2779" y="106873"/>
                                            <a:pt x="2764" y="1797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40000"/>
                                            <a:lumOff val="6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</a:gsLst>
                                      <a:lin ang="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23" name="Freeform 3822">
                                      <a:extLst>
                                        <a:ext uri="{FF2B5EF4-FFF2-40B4-BE49-F238E27FC236}">
                                          <a16:creationId xmlns:a16="http://schemas.microsoft.com/office/drawing/2014/main" id="{2BDD23BE-32CA-F64B-8EF6-2D797E99698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2101623" y="962405"/>
                                      <a:ext cx="434005" cy="648670"/>
                                    </a:xfrm>
                                    <a:custGeom>
                                      <a:avLst/>
                                      <a:gdLst>
                                        <a:gd name="connsiteX0" fmla="*/ 80775 w 427081"/>
                                        <a:gd name="connsiteY0" fmla="*/ 2705 h 636150"/>
                                        <a:gd name="connsiteX1" fmla="*/ 182375 w 427081"/>
                                        <a:gd name="connsiteY1" fmla="*/ 174155 h 636150"/>
                                        <a:gd name="connsiteX2" fmla="*/ 223650 w 427081"/>
                                        <a:gd name="connsiteY2" fmla="*/ 323380 h 636150"/>
                                        <a:gd name="connsiteX3" fmla="*/ 245875 w 427081"/>
                                        <a:gd name="connsiteY3" fmla="*/ 412280 h 636150"/>
                                        <a:gd name="connsiteX4" fmla="*/ 410975 w 427081"/>
                                        <a:gd name="connsiteY4" fmla="*/ 405930 h 636150"/>
                                        <a:gd name="connsiteX5" fmla="*/ 404625 w 427081"/>
                                        <a:gd name="connsiteY5" fmla="*/ 447205 h 636150"/>
                                        <a:gd name="connsiteX6" fmla="*/ 268100 w 427081"/>
                                        <a:gd name="connsiteY6" fmla="*/ 472605 h 636150"/>
                                        <a:gd name="connsiteX7" fmla="*/ 210950 w 427081"/>
                                        <a:gd name="connsiteY7" fmla="*/ 634530 h 636150"/>
                                        <a:gd name="connsiteX8" fmla="*/ 150625 w 427081"/>
                                        <a:gd name="connsiteY8" fmla="*/ 548805 h 636150"/>
                                        <a:gd name="connsiteX9" fmla="*/ 122050 w 427081"/>
                                        <a:gd name="connsiteY9" fmla="*/ 434505 h 636150"/>
                                        <a:gd name="connsiteX10" fmla="*/ 1400 w 427081"/>
                                        <a:gd name="connsiteY10" fmla="*/ 421805 h 636150"/>
                                        <a:gd name="connsiteX11" fmla="*/ 61725 w 427081"/>
                                        <a:gd name="connsiteY11" fmla="*/ 371005 h 636150"/>
                                        <a:gd name="connsiteX12" fmla="*/ 144275 w 427081"/>
                                        <a:gd name="connsiteY12" fmla="*/ 218605 h 636150"/>
                                        <a:gd name="connsiteX13" fmla="*/ 99825 w 427081"/>
                                        <a:gd name="connsiteY13" fmla="*/ 158280 h 636150"/>
                                        <a:gd name="connsiteX14" fmla="*/ 77600 w 427081"/>
                                        <a:gd name="connsiteY14" fmla="*/ 75730 h 636150"/>
                                        <a:gd name="connsiteX15" fmla="*/ 80775 w 427081"/>
                                        <a:gd name="connsiteY15" fmla="*/ 2705 h 636150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8816 w 427081"/>
                                        <a:gd name="connsiteY2" fmla="*/ 311634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1036 w 427342"/>
                                        <a:gd name="connsiteY0" fmla="*/ 0 h 633445"/>
                                        <a:gd name="connsiteX1" fmla="*/ 182636 w 427342"/>
                                        <a:gd name="connsiteY1" fmla="*/ 171450 h 633445"/>
                                        <a:gd name="connsiteX2" fmla="*/ 229077 w 427342"/>
                                        <a:gd name="connsiteY2" fmla="*/ 311634 h 633445"/>
                                        <a:gd name="connsiteX3" fmla="*/ 246136 w 427342"/>
                                        <a:gd name="connsiteY3" fmla="*/ 409575 h 633445"/>
                                        <a:gd name="connsiteX4" fmla="*/ 411236 w 427342"/>
                                        <a:gd name="connsiteY4" fmla="*/ 403225 h 633445"/>
                                        <a:gd name="connsiteX5" fmla="*/ 404886 w 427342"/>
                                        <a:gd name="connsiteY5" fmla="*/ 444500 h 633445"/>
                                        <a:gd name="connsiteX6" fmla="*/ 268361 w 427342"/>
                                        <a:gd name="connsiteY6" fmla="*/ 469900 h 633445"/>
                                        <a:gd name="connsiteX7" fmla="*/ 211211 w 427342"/>
                                        <a:gd name="connsiteY7" fmla="*/ 631825 h 633445"/>
                                        <a:gd name="connsiteX8" fmla="*/ 150886 w 427342"/>
                                        <a:gd name="connsiteY8" fmla="*/ 546100 h 633445"/>
                                        <a:gd name="connsiteX9" fmla="*/ 122311 w 427342"/>
                                        <a:gd name="connsiteY9" fmla="*/ 431800 h 633445"/>
                                        <a:gd name="connsiteX10" fmla="*/ 1661 w 427342"/>
                                        <a:gd name="connsiteY10" fmla="*/ 419100 h 633445"/>
                                        <a:gd name="connsiteX11" fmla="*/ 61986 w 427342"/>
                                        <a:gd name="connsiteY11" fmla="*/ 368300 h 633445"/>
                                        <a:gd name="connsiteX12" fmla="*/ 129037 w 427342"/>
                                        <a:gd name="connsiteY12" fmla="*/ 257229 h 633445"/>
                                        <a:gd name="connsiteX13" fmla="*/ 106544 w 427342"/>
                                        <a:gd name="connsiteY13" fmla="*/ 142659 h 633445"/>
                                        <a:gd name="connsiteX14" fmla="*/ 45573 w 427342"/>
                                        <a:gd name="connsiteY14" fmla="*/ 21364 h 633445"/>
                                        <a:gd name="connsiteX15" fmla="*/ 81036 w 427342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5226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7529 w 433835"/>
                                        <a:gd name="connsiteY0" fmla="*/ 0 h 633445"/>
                                        <a:gd name="connsiteX1" fmla="*/ 189129 w 433835"/>
                                        <a:gd name="connsiteY1" fmla="*/ 171450 h 633445"/>
                                        <a:gd name="connsiteX2" fmla="*/ 235570 w 433835"/>
                                        <a:gd name="connsiteY2" fmla="*/ 311634 h 633445"/>
                                        <a:gd name="connsiteX3" fmla="*/ 252629 w 433835"/>
                                        <a:gd name="connsiteY3" fmla="*/ 409575 h 633445"/>
                                        <a:gd name="connsiteX4" fmla="*/ 417729 w 433835"/>
                                        <a:gd name="connsiteY4" fmla="*/ 403225 h 633445"/>
                                        <a:gd name="connsiteX5" fmla="*/ 411379 w 433835"/>
                                        <a:gd name="connsiteY5" fmla="*/ 444500 h 633445"/>
                                        <a:gd name="connsiteX6" fmla="*/ 274854 w 433835"/>
                                        <a:gd name="connsiteY6" fmla="*/ 469900 h 633445"/>
                                        <a:gd name="connsiteX7" fmla="*/ 217704 w 433835"/>
                                        <a:gd name="connsiteY7" fmla="*/ 631825 h 633445"/>
                                        <a:gd name="connsiteX8" fmla="*/ 157379 w 433835"/>
                                        <a:gd name="connsiteY8" fmla="*/ 546100 h 633445"/>
                                        <a:gd name="connsiteX9" fmla="*/ 128804 w 433835"/>
                                        <a:gd name="connsiteY9" fmla="*/ 431800 h 633445"/>
                                        <a:gd name="connsiteX10" fmla="*/ 8154 w 433835"/>
                                        <a:gd name="connsiteY10" fmla="*/ 415226 h 633445"/>
                                        <a:gd name="connsiteX11" fmla="*/ 68479 w 433835"/>
                                        <a:gd name="connsiteY11" fmla="*/ 368300 h 633445"/>
                                        <a:gd name="connsiteX12" fmla="*/ 135530 w 433835"/>
                                        <a:gd name="connsiteY12" fmla="*/ 257229 h 633445"/>
                                        <a:gd name="connsiteX13" fmla="*/ 113037 w 433835"/>
                                        <a:gd name="connsiteY13" fmla="*/ 142659 h 633445"/>
                                        <a:gd name="connsiteX14" fmla="*/ 52066 w 433835"/>
                                        <a:gd name="connsiteY14" fmla="*/ 21364 h 633445"/>
                                        <a:gd name="connsiteX15" fmla="*/ 87529 w 433835"/>
                                        <a:gd name="connsiteY15" fmla="*/ 0 h 633445"/>
                                        <a:gd name="connsiteX0" fmla="*/ 93549 w 439855"/>
                                        <a:gd name="connsiteY0" fmla="*/ 0 h 633445"/>
                                        <a:gd name="connsiteX1" fmla="*/ 195149 w 439855"/>
                                        <a:gd name="connsiteY1" fmla="*/ 171450 h 633445"/>
                                        <a:gd name="connsiteX2" fmla="*/ 241590 w 439855"/>
                                        <a:gd name="connsiteY2" fmla="*/ 311634 h 633445"/>
                                        <a:gd name="connsiteX3" fmla="*/ 258649 w 439855"/>
                                        <a:gd name="connsiteY3" fmla="*/ 409575 h 633445"/>
                                        <a:gd name="connsiteX4" fmla="*/ 423749 w 439855"/>
                                        <a:gd name="connsiteY4" fmla="*/ 403225 h 633445"/>
                                        <a:gd name="connsiteX5" fmla="*/ 417399 w 439855"/>
                                        <a:gd name="connsiteY5" fmla="*/ 444500 h 633445"/>
                                        <a:gd name="connsiteX6" fmla="*/ 280874 w 439855"/>
                                        <a:gd name="connsiteY6" fmla="*/ 469900 h 633445"/>
                                        <a:gd name="connsiteX7" fmla="*/ 223724 w 439855"/>
                                        <a:gd name="connsiteY7" fmla="*/ 631825 h 633445"/>
                                        <a:gd name="connsiteX8" fmla="*/ 163399 w 439855"/>
                                        <a:gd name="connsiteY8" fmla="*/ 546100 h 633445"/>
                                        <a:gd name="connsiteX9" fmla="*/ 134824 w 439855"/>
                                        <a:gd name="connsiteY9" fmla="*/ 431800 h 633445"/>
                                        <a:gd name="connsiteX10" fmla="*/ 7717 w 439855"/>
                                        <a:gd name="connsiteY10" fmla="*/ 412643 h 633445"/>
                                        <a:gd name="connsiteX11" fmla="*/ 74499 w 439855"/>
                                        <a:gd name="connsiteY11" fmla="*/ 368300 h 633445"/>
                                        <a:gd name="connsiteX12" fmla="*/ 141550 w 439855"/>
                                        <a:gd name="connsiteY12" fmla="*/ 257229 h 633445"/>
                                        <a:gd name="connsiteX13" fmla="*/ 119057 w 439855"/>
                                        <a:gd name="connsiteY13" fmla="*/ 142659 h 633445"/>
                                        <a:gd name="connsiteX14" fmla="*/ 58086 w 439855"/>
                                        <a:gd name="connsiteY14" fmla="*/ 21364 h 633445"/>
                                        <a:gd name="connsiteX15" fmla="*/ 93549 w 439855"/>
                                        <a:gd name="connsiteY15" fmla="*/ 0 h 633445"/>
                                        <a:gd name="connsiteX0" fmla="*/ 87012 w 433318"/>
                                        <a:gd name="connsiteY0" fmla="*/ 0 h 633364"/>
                                        <a:gd name="connsiteX1" fmla="*/ 188612 w 433318"/>
                                        <a:gd name="connsiteY1" fmla="*/ 171450 h 633364"/>
                                        <a:gd name="connsiteX2" fmla="*/ 235053 w 433318"/>
                                        <a:gd name="connsiteY2" fmla="*/ 311634 h 633364"/>
                                        <a:gd name="connsiteX3" fmla="*/ 252112 w 433318"/>
                                        <a:gd name="connsiteY3" fmla="*/ 409575 h 633364"/>
                                        <a:gd name="connsiteX4" fmla="*/ 417212 w 433318"/>
                                        <a:gd name="connsiteY4" fmla="*/ 403225 h 633364"/>
                                        <a:gd name="connsiteX5" fmla="*/ 410862 w 433318"/>
                                        <a:gd name="connsiteY5" fmla="*/ 444500 h 633364"/>
                                        <a:gd name="connsiteX6" fmla="*/ 274337 w 433318"/>
                                        <a:gd name="connsiteY6" fmla="*/ 469900 h 633364"/>
                                        <a:gd name="connsiteX7" fmla="*/ 217187 w 433318"/>
                                        <a:gd name="connsiteY7" fmla="*/ 631825 h 633364"/>
                                        <a:gd name="connsiteX8" fmla="*/ 156862 w 433318"/>
                                        <a:gd name="connsiteY8" fmla="*/ 546100 h 633364"/>
                                        <a:gd name="connsiteX9" fmla="*/ 126995 w 433318"/>
                                        <a:gd name="connsiteY9" fmla="*/ 456339 h 633364"/>
                                        <a:gd name="connsiteX10" fmla="*/ 1180 w 433318"/>
                                        <a:gd name="connsiteY10" fmla="*/ 412643 h 633364"/>
                                        <a:gd name="connsiteX11" fmla="*/ 67962 w 433318"/>
                                        <a:gd name="connsiteY11" fmla="*/ 368300 h 633364"/>
                                        <a:gd name="connsiteX12" fmla="*/ 135013 w 433318"/>
                                        <a:gd name="connsiteY12" fmla="*/ 257229 h 633364"/>
                                        <a:gd name="connsiteX13" fmla="*/ 112520 w 433318"/>
                                        <a:gd name="connsiteY13" fmla="*/ 142659 h 633364"/>
                                        <a:gd name="connsiteX14" fmla="*/ 51549 w 433318"/>
                                        <a:gd name="connsiteY14" fmla="*/ 21364 h 633364"/>
                                        <a:gd name="connsiteX15" fmla="*/ 87012 w 433318"/>
                                        <a:gd name="connsiteY15" fmla="*/ 0 h 633364"/>
                                        <a:gd name="connsiteX0" fmla="*/ 87012 w 433318"/>
                                        <a:gd name="connsiteY0" fmla="*/ 0 h 634319"/>
                                        <a:gd name="connsiteX1" fmla="*/ 188612 w 433318"/>
                                        <a:gd name="connsiteY1" fmla="*/ 171450 h 634319"/>
                                        <a:gd name="connsiteX2" fmla="*/ 235053 w 433318"/>
                                        <a:gd name="connsiteY2" fmla="*/ 311634 h 634319"/>
                                        <a:gd name="connsiteX3" fmla="*/ 252112 w 433318"/>
                                        <a:gd name="connsiteY3" fmla="*/ 409575 h 634319"/>
                                        <a:gd name="connsiteX4" fmla="*/ 417212 w 433318"/>
                                        <a:gd name="connsiteY4" fmla="*/ 403225 h 634319"/>
                                        <a:gd name="connsiteX5" fmla="*/ 410862 w 433318"/>
                                        <a:gd name="connsiteY5" fmla="*/ 444500 h 634319"/>
                                        <a:gd name="connsiteX6" fmla="*/ 274337 w 433318"/>
                                        <a:gd name="connsiteY6" fmla="*/ 469900 h 634319"/>
                                        <a:gd name="connsiteX7" fmla="*/ 217187 w 433318"/>
                                        <a:gd name="connsiteY7" fmla="*/ 631825 h 634319"/>
                                        <a:gd name="connsiteX8" fmla="*/ 156862 w 433318"/>
                                        <a:gd name="connsiteY8" fmla="*/ 546100 h 634319"/>
                                        <a:gd name="connsiteX9" fmla="*/ 126995 w 433318"/>
                                        <a:gd name="connsiteY9" fmla="*/ 456339 h 634319"/>
                                        <a:gd name="connsiteX10" fmla="*/ 1180 w 433318"/>
                                        <a:gd name="connsiteY10" fmla="*/ 412643 h 634319"/>
                                        <a:gd name="connsiteX11" fmla="*/ 67962 w 433318"/>
                                        <a:gd name="connsiteY11" fmla="*/ 368300 h 634319"/>
                                        <a:gd name="connsiteX12" fmla="*/ 135013 w 433318"/>
                                        <a:gd name="connsiteY12" fmla="*/ 257229 h 634319"/>
                                        <a:gd name="connsiteX13" fmla="*/ 112520 w 433318"/>
                                        <a:gd name="connsiteY13" fmla="*/ 142659 h 634319"/>
                                        <a:gd name="connsiteX14" fmla="*/ 51549 w 433318"/>
                                        <a:gd name="connsiteY14" fmla="*/ 21364 h 634319"/>
                                        <a:gd name="connsiteX15" fmla="*/ 87012 w 433318"/>
                                        <a:gd name="connsiteY15" fmla="*/ 0 h 634319"/>
                                        <a:gd name="connsiteX0" fmla="*/ 87012 w 433318"/>
                                        <a:gd name="connsiteY0" fmla="*/ 0 h 653753"/>
                                        <a:gd name="connsiteX1" fmla="*/ 188612 w 433318"/>
                                        <a:gd name="connsiteY1" fmla="*/ 171450 h 653753"/>
                                        <a:gd name="connsiteX2" fmla="*/ 235053 w 433318"/>
                                        <a:gd name="connsiteY2" fmla="*/ 311634 h 653753"/>
                                        <a:gd name="connsiteX3" fmla="*/ 252112 w 433318"/>
                                        <a:gd name="connsiteY3" fmla="*/ 409575 h 653753"/>
                                        <a:gd name="connsiteX4" fmla="*/ 417212 w 433318"/>
                                        <a:gd name="connsiteY4" fmla="*/ 403225 h 653753"/>
                                        <a:gd name="connsiteX5" fmla="*/ 410862 w 433318"/>
                                        <a:gd name="connsiteY5" fmla="*/ 444500 h 653753"/>
                                        <a:gd name="connsiteX6" fmla="*/ 274337 w 433318"/>
                                        <a:gd name="connsiteY6" fmla="*/ 469900 h 653753"/>
                                        <a:gd name="connsiteX7" fmla="*/ 199106 w 433318"/>
                                        <a:gd name="connsiteY7" fmla="*/ 652489 h 653753"/>
                                        <a:gd name="connsiteX8" fmla="*/ 156862 w 433318"/>
                                        <a:gd name="connsiteY8" fmla="*/ 546100 h 653753"/>
                                        <a:gd name="connsiteX9" fmla="*/ 126995 w 433318"/>
                                        <a:gd name="connsiteY9" fmla="*/ 456339 h 653753"/>
                                        <a:gd name="connsiteX10" fmla="*/ 1180 w 433318"/>
                                        <a:gd name="connsiteY10" fmla="*/ 412643 h 653753"/>
                                        <a:gd name="connsiteX11" fmla="*/ 67962 w 433318"/>
                                        <a:gd name="connsiteY11" fmla="*/ 368300 h 653753"/>
                                        <a:gd name="connsiteX12" fmla="*/ 135013 w 433318"/>
                                        <a:gd name="connsiteY12" fmla="*/ 257229 h 653753"/>
                                        <a:gd name="connsiteX13" fmla="*/ 112520 w 433318"/>
                                        <a:gd name="connsiteY13" fmla="*/ 142659 h 653753"/>
                                        <a:gd name="connsiteX14" fmla="*/ 51549 w 433318"/>
                                        <a:gd name="connsiteY14" fmla="*/ 21364 h 653753"/>
                                        <a:gd name="connsiteX15" fmla="*/ 87012 w 433318"/>
                                        <a:gd name="connsiteY15" fmla="*/ 0 h 653753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99106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726"/>
                                        <a:gd name="connsiteY0" fmla="*/ 0 h 653900"/>
                                        <a:gd name="connsiteX1" fmla="*/ 188612 w 433726"/>
                                        <a:gd name="connsiteY1" fmla="*/ 171450 h 653900"/>
                                        <a:gd name="connsiteX2" fmla="*/ 235053 w 433726"/>
                                        <a:gd name="connsiteY2" fmla="*/ 311634 h 653900"/>
                                        <a:gd name="connsiteX3" fmla="*/ 252112 w 433726"/>
                                        <a:gd name="connsiteY3" fmla="*/ 409575 h 653900"/>
                                        <a:gd name="connsiteX4" fmla="*/ 417212 w 433726"/>
                                        <a:gd name="connsiteY4" fmla="*/ 403225 h 653900"/>
                                        <a:gd name="connsiteX5" fmla="*/ 410862 w 433726"/>
                                        <a:gd name="connsiteY5" fmla="*/ 444500 h 653900"/>
                                        <a:gd name="connsiteX6" fmla="*/ 266588 w 433726"/>
                                        <a:gd name="connsiteY6" fmla="*/ 473775 h 653900"/>
                                        <a:gd name="connsiteX7" fmla="*/ 188774 w 433726"/>
                                        <a:gd name="connsiteY7" fmla="*/ 652489 h 653900"/>
                                        <a:gd name="connsiteX8" fmla="*/ 156862 w 433726"/>
                                        <a:gd name="connsiteY8" fmla="*/ 546100 h 653900"/>
                                        <a:gd name="connsiteX9" fmla="*/ 126995 w 433726"/>
                                        <a:gd name="connsiteY9" fmla="*/ 456339 h 653900"/>
                                        <a:gd name="connsiteX10" fmla="*/ 1180 w 433726"/>
                                        <a:gd name="connsiteY10" fmla="*/ 412643 h 653900"/>
                                        <a:gd name="connsiteX11" fmla="*/ 67962 w 433726"/>
                                        <a:gd name="connsiteY11" fmla="*/ 368300 h 653900"/>
                                        <a:gd name="connsiteX12" fmla="*/ 135013 w 433726"/>
                                        <a:gd name="connsiteY12" fmla="*/ 257229 h 653900"/>
                                        <a:gd name="connsiteX13" fmla="*/ 112520 w 433726"/>
                                        <a:gd name="connsiteY13" fmla="*/ 142659 h 653900"/>
                                        <a:gd name="connsiteX14" fmla="*/ 51549 w 433726"/>
                                        <a:gd name="connsiteY14" fmla="*/ 21364 h 653900"/>
                                        <a:gd name="connsiteX15" fmla="*/ 87012 w 433726"/>
                                        <a:gd name="connsiteY15" fmla="*/ 0 h 653900"/>
                                        <a:gd name="connsiteX0" fmla="*/ 87012 w 433726"/>
                                        <a:gd name="connsiteY0" fmla="*/ 0 h 649807"/>
                                        <a:gd name="connsiteX1" fmla="*/ 188612 w 433726"/>
                                        <a:gd name="connsiteY1" fmla="*/ 171450 h 649807"/>
                                        <a:gd name="connsiteX2" fmla="*/ 235053 w 433726"/>
                                        <a:gd name="connsiteY2" fmla="*/ 311634 h 649807"/>
                                        <a:gd name="connsiteX3" fmla="*/ 252112 w 433726"/>
                                        <a:gd name="connsiteY3" fmla="*/ 409575 h 649807"/>
                                        <a:gd name="connsiteX4" fmla="*/ 417212 w 433726"/>
                                        <a:gd name="connsiteY4" fmla="*/ 403225 h 649807"/>
                                        <a:gd name="connsiteX5" fmla="*/ 410862 w 433726"/>
                                        <a:gd name="connsiteY5" fmla="*/ 444500 h 649807"/>
                                        <a:gd name="connsiteX6" fmla="*/ 266588 w 433726"/>
                                        <a:gd name="connsiteY6" fmla="*/ 473775 h 649807"/>
                                        <a:gd name="connsiteX7" fmla="*/ 188774 w 433726"/>
                                        <a:gd name="connsiteY7" fmla="*/ 648615 h 649807"/>
                                        <a:gd name="connsiteX8" fmla="*/ 156862 w 433726"/>
                                        <a:gd name="connsiteY8" fmla="*/ 546100 h 649807"/>
                                        <a:gd name="connsiteX9" fmla="*/ 126995 w 433726"/>
                                        <a:gd name="connsiteY9" fmla="*/ 456339 h 649807"/>
                                        <a:gd name="connsiteX10" fmla="*/ 1180 w 433726"/>
                                        <a:gd name="connsiteY10" fmla="*/ 412643 h 649807"/>
                                        <a:gd name="connsiteX11" fmla="*/ 67962 w 433726"/>
                                        <a:gd name="connsiteY11" fmla="*/ 368300 h 649807"/>
                                        <a:gd name="connsiteX12" fmla="*/ 135013 w 433726"/>
                                        <a:gd name="connsiteY12" fmla="*/ 257229 h 649807"/>
                                        <a:gd name="connsiteX13" fmla="*/ 112520 w 433726"/>
                                        <a:gd name="connsiteY13" fmla="*/ 142659 h 649807"/>
                                        <a:gd name="connsiteX14" fmla="*/ 51549 w 433726"/>
                                        <a:gd name="connsiteY14" fmla="*/ 21364 h 649807"/>
                                        <a:gd name="connsiteX15" fmla="*/ 87012 w 433726"/>
                                        <a:gd name="connsiteY15" fmla="*/ 0 h 649807"/>
                                        <a:gd name="connsiteX0" fmla="*/ 87012 w 433726"/>
                                        <a:gd name="connsiteY0" fmla="*/ 0 h 653805"/>
                                        <a:gd name="connsiteX1" fmla="*/ 188612 w 433726"/>
                                        <a:gd name="connsiteY1" fmla="*/ 171450 h 653805"/>
                                        <a:gd name="connsiteX2" fmla="*/ 235053 w 433726"/>
                                        <a:gd name="connsiteY2" fmla="*/ 311634 h 653805"/>
                                        <a:gd name="connsiteX3" fmla="*/ 252112 w 433726"/>
                                        <a:gd name="connsiteY3" fmla="*/ 409575 h 653805"/>
                                        <a:gd name="connsiteX4" fmla="*/ 417212 w 433726"/>
                                        <a:gd name="connsiteY4" fmla="*/ 403225 h 653805"/>
                                        <a:gd name="connsiteX5" fmla="*/ 410862 w 433726"/>
                                        <a:gd name="connsiteY5" fmla="*/ 444500 h 653805"/>
                                        <a:gd name="connsiteX6" fmla="*/ 266588 w 433726"/>
                                        <a:gd name="connsiteY6" fmla="*/ 473775 h 653805"/>
                                        <a:gd name="connsiteX7" fmla="*/ 188774 w 433726"/>
                                        <a:gd name="connsiteY7" fmla="*/ 648615 h 653805"/>
                                        <a:gd name="connsiteX8" fmla="*/ 156862 w 433726"/>
                                        <a:gd name="connsiteY8" fmla="*/ 546100 h 653805"/>
                                        <a:gd name="connsiteX9" fmla="*/ 126995 w 433726"/>
                                        <a:gd name="connsiteY9" fmla="*/ 456339 h 653805"/>
                                        <a:gd name="connsiteX10" fmla="*/ 1180 w 433726"/>
                                        <a:gd name="connsiteY10" fmla="*/ 412643 h 653805"/>
                                        <a:gd name="connsiteX11" fmla="*/ 67962 w 433726"/>
                                        <a:gd name="connsiteY11" fmla="*/ 368300 h 653805"/>
                                        <a:gd name="connsiteX12" fmla="*/ 135013 w 433726"/>
                                        <a:gd name="connsiteY12" fmla="*/ 257229 h 653805"/>
                                        <a:gd name="connsiteX13" fmla="*/ 112520 w 433726"/>
                                        <a:gd name="connsiteY13" fmla="*/ 142659 h 653805"/>
                                        <a:gd name="connsiteX14" fmla="*/ 51549 w 433726"/>
                                        <a:gd name="connsiteY14" fmla="*/ 21364 h 653805"/>
                                        <a:gd name="connsiteX15" fmla="*/ 87012 w 433726"/>
                                        <a:gd name="connsiteY15" fmla="*/ 0 h 65380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8469"/>
                                        <a:gd name="connsiteY0" fmla="*/ 0 h 648645"/>
                                        <a:gd name="connsiteX1" fmla="*/ 188612 w 438469"/>
                                        <a:gd name="connsiteY1" fmla="*/ 171450 h 648645"/>
                                        <a:gd name="connsiteX2" fmla="*/ 235053 w 438469"/>
                                        <a:gd name="connsiteY2" fmla="*/ 311634 h 648645"/>
                                        <a:gd name="connsiteX3" fmla="*/ 252112 w 438469"/>
                                        <a:gd name="connsiteY3" fmla="*/ 409575 h 648645"/>
                                        <a:gd name="connsiteX4" fmla="*/ 417212 w 438469"/>
                                        <a:gd name="connsiteY4" fmla="*/ 403225 h 648645"/>
                                        <a:gd name="connsiteX5" fmla="*/ 419903 w 438469"/>
                                        <a:gd name="connsiteY5" fmla="*/ 452250 h 648645"/>
                                        <a:gd name="connsiteX6" fmla="*/ 266588 w 438469"/>
                                        <a:gd name="connsiteY6" fmla="*/ 473775 h 648645"/>
                                        <a:gd name="connsiteX7" fmla="*/ 188774 w 438469"/>
                                        <a:gd name="connsiteY7" fmla="*/ 648615 h 648645"/>
                                        <a:gd name="connsiteX8" fmla="*/ 156862 w 438469"/>
                                        <a:gd name="connsiteY8" fmla="*/ 546100 h 648645"/>
                                        <a:gd name="connsiteX9" fmla="*/ 126995 w 438469"/>
                                        <a:gd name="connsiteY9" fmla="*/ 456339 h 648645"/>
                                        <a:gd name="connsiteX10" fmla="*/ 1180 w 438469"/>
                                        <a:gd name="connsiteY10" fmla="*/ 412643 h 648645"/>
                                        <a:gd name="connsiteX11" fmla="*/ 67962 w 438469"/>
                                        <a:gd name="connsiteY11" fmla="*/ 368300 h 648645"/>
                                        <a:gd name="connsiteX12" fmla="*/ 135013 w 438469"/>
                                        <a:gd name="connsiteY12" fmla="*/ 257229 h 648645"/>
                                        <a:gd name="connsiteX13" fmla="*/ 112520 w 438469"/>
                                        <a:gd name="connsiteY13" fmla="*/ 142659 h 648645"/>
                                        <a:gd name="connsiteX14" fmla="*/ 51549 w 438469"/>
                                        <a:gd name="connsiteY14" fmla="*/ 21364 h 648645"/>
                                        <a:gd name="connsiteX15" fmla="*/ 87012 w 438469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41519"/>
                                        <a:gd name="connsiteY0" fmla="*/ 0 h 648645"/>
                                        <a:gd name="connsiteX1" fmla="*/ 188612 w 441519"/>
                                        <a:gd name="connsiteY1" fmla="*/ 171450 h 648645"/>
                                        <a:gd name="connsiteX2" fmla="*/ 235053 w 441519"/>
                                        <a:gd name="connsiteY2" fmla="*/ 311634 h 648645"/>
                                        <a:gd name="connsiteX3" fmla="*/ 252112 w 441519"/>
                                        <a:gd name="connsiteY3" fmla="*/ 409575 h 648645"/>
                                        <a:gd name="connsiteX4" fmla="*/ 431419 w 441519"/>
                                        <a:gd name="connsiteY4" fmla="*/ 404517 h 648645"/>
                                        <a:gd name="connsiteX5" fmla="*/ 419903 w 441519"/>
                                        <a:gd name="connsiteY5" fmla="*/ 452250 h 648645"/>
                                        <a:gd name="connsiteX6" fmla="*/ 266588 w 441519"/>
                                        <a:gd name="connsiteY6" fmla="*/ 473775 h 648645"/>
                                        <a:gd name="connsiteX7" fmla="*/ 188774 w 441519"/>
                                        <a:gd name="connsiteY7" fmla="*/ 648615 h 648645"/>
                                        <a:gd name="connsiteX8" fmla="*/ 156862 w 441519"/>
                                        <a:gd name="connsiteY8" fmla="*/ 546100 h 648645"/>
                                        <a:gd name="connsiteX9" fmla="*/ 126995 w 441519"/>
                                        <a:gd name="connsiteY9" fmla="*/ 456339 h 648645"/>
                                        <a:gd name="connsiteX10" fmla="*/ 1180 w 441519"/>
                                        <a:gd name="connsiteY10" fmla="*/ 412643 h 648645"/>
                                        <a:gd name="connsiteX11" fmla="*/ 67962 w 441519"/>
                                        <a:gd name="connsiteY11" fmla="*/ 368300 h 648645"/>
                                        <a:gd name="connsiteX12" fmla="*/ 135013 w 441519"/>
                                        <a:gd name="connsiteY12" fmla="*/ 257229 h 648645"/>
                                        <a:gd name="connsiteX13" fmla="*/ 112520 w 441519"/>
                                        <a:gd name="connsiteY13" fmla="*/ 142659 h 648645"/>
                                        <a:gd name="connsiteX14" fmla="*/ 51549 w 441519"/>
                                        <a:gd name="connsiteY14" fmla="*/ 21364 h 648645"/>
                                        <a:gd name="connsiteX15" fmla="*/ 87012 w 441519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2112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304 w 431754"/>
                                        <a:gd name="connsiteY0" fmla="*/ 0 h 648645"/>
                                        <a:gd name="connsiteX1" fmla="*/ 188904 w 431754"/>
                                        <a:gd name="connsiteY1" fmla="*/ 171450 h 648645"/>
                                        <a:gd name="connsiteX2" fmla="*/ 235345 w 431754"/>
                                        <a:gd name="connsiteY2" fmla="*/ 311634 h 648645"/>
                                        <a:gd name="connsiteX3" fmla="*/ 260153 w 431754"/>
                                        <a:gd name="connsiteY3" fmla="*/ 409575 h 648645"/>
                                        <a:gd name="connsiteX4" fmla="*/ 431711 w 431754"/>
                                        <a:gd name="connsiteY4" fmla="*/ 404517 h 648645"/>
                                        <a:gd name="connsiteX5" fmla="*/ 420195 w 431754"/>
                                        <a:gd name="connsiteY5" fmla="*/ 452250 h 648645"/>
                                        <a:gd name="connsiteX6" fmla="*/ 266880 w 431754"/>
                                        <a:gd name="connsiteY6" fmla="*/ 473775 h 648645"/>
                                        <a:gd name="connsiteX7" fmla="*/ 189066 w 431754"/>
                                        <a:gd name="connsiteY7" fmla="*/ 648615 h 648645"/>
                                        <a:gd name="connsiteX8" fmla="*/ 157154 w 431754"/>
                                        <a:gd name="connsiteY8" fmla="*/ 546100 h 648645"/>
                                        <a:gd name="connsiteX9" fmla="*/ 127287 w 431754"/>
                                        <a:gd name="connsiteY9" fmla="*/ 456339 h 648645"/>
                                        <a:gd name="connsiteX10" fmla="*/ 1472 w 431754"/>
                                        <a:gd name="connsiteY10" fmla="*/ 412643 h 648645"/>
                                        <a:gd name="connsiteX11" fmla="*/ 68254 w 431754"/>
                                        <a:gd name="connsiteY11" fmla="*/ 368300 h 648645"/>
                                        <a:gd name="connsiteX12" fmla="*/ 135305 w 431754"/>
                                        <a:gd name="connsiteY12" fmla="*/ 257229 h 648645"/>
                                        <a:gd name="connsiteX13" fmla="*/ 112812 w 431754"/>
                                        <a:gd name="connsiteY13" fmla="*/ 142659 h 648645"/>
                                        <a:gd name="connsiteX14" fmla="*/ 51841 w 431754"/>
                                        <a:gd name="connsiteY14" fmla="*/ 21364 h 648645"/>
                                        <a:gd name="connsiteX15" fmla="*/ 87304 w 431754"/>
                                        <a:gd name="connsiteY15" fmla="*/ 0 h 648645"/>
                                        <a:gd name="connsiteX0" fmla="*/ 88665 w 433115"/>
                                        <a:gd name="connsiteY0" fmla="*/ 0 h 648645"/>
                                        <a:gd name="connsiteX1" fmla="*/ 190265 w 433115"/>
                                        <a:gd name="connsiteY1" fmla="*/ 171450 h 648645"/>
                                        <a:gd name="connsiteX2" fmla="*/ 236706 w 433115"/>
                                        <a:gd name="connsiteY2" fmla="*/ 311634 h 648645"/>
                                        <a:gd name="connsiteX3" fmla="*/ 261514 w 433115"/>
                                        <a:gd name="connsiteY3" fmla="*/ 409575 h 648645"/>
                                        <a:gd name="connsiteX4" fmla="*/ 433072 w 433115"/>
                                        <a:gd name="connsiteY4" fmla="*/ 404517 h 648645"/>
                                        <a:gd name="connsiteX5" fmla="*/ 421556 w 433115"/>
                                        <a:gd name="connsiteY5" fmla="*/ 452250 h 648645"/>
                                        <a:gd name="connsiteX6" fmla="*/ 268241 w 433115"/>
                                        <a:gd name="connsiteY6" fmla="*/ 473775 h 648645"/>
                                        <a:gd name="connsiteX7" fmla="*/ 190427 w 433115"/>
                                        <a:gd name="connsiteY7" fmla="*/ 648615 h 648645"/>
                                        <a:gd name="connsiteX8" fmla="*/ 158515 w 433115"/>
                                        <a:gd name="connsiteY8" fmla="*/ 546100 h 648645"/>
                                        <a:gd name="connsiteX9" fmla="*/ 128648 w 433115"/>
                                        <a:gd name="connsiteY9" fmla="*/ 456339 h 648645"/>
                                        <a:gd name="connsiteX10" fmla="*/ 2833 w 433115"/>
                                        <a:gd name="connsiteY10" fmla="*/ 412643 h 648645"/>
                                        <a:gd name="connsiteX11" fmla="*/ 69615 w 433115"/>
                                        <a:gd name="connsiteY11" fmla="*/ 368300 h 648645"/>
                                        <a:gd name="connsiteX12" fmla="*/ 136666 w 433115"/>
                                        <a:gd name="connsiteY12" fmla="*/ 257229 h 648645"/>
                                        <a:gd name="connsiteX13" fmla="*/ 114173 w 433115"/>
                                        <a:gd name="connsiteY13" fmla="*/ 142659 h 648645"/>
                                        <a:gd name="connsiteX14" fmla="*/ 53202 w 433115"/>
                                        <a:gd name="connsiteY14" fmla="*/ 21364 h 648645"/>
                                        <a:gd name="connsiteX15" fmla="*/ 88665 w 433115"/>
                                        <a:gd name="connsiteY15" fmla="*/ 0 h 648645"/>
                                        <a:gd name="connsiteX0" fmla="*/ 88033 w 432483"/>
                                        <a:gd name="connsiteY0" fmla="*/ 0 h 648645"/>
                                        <a:gd name="connsiteX1" fmla="*/ 189633 w 432483"/>
                                        <a:gd name="connsiteY1" fmla="*/ 171450 h 648645"/>
                                        <a:gd name="connsiteX2" fmla="*/ 236074 w 432483"/>
                                        <a:gd name="connsiteY2" fmla="*/ 311634 h 648645"/>
                                        <a:gd name="connsiteX3" fmla="*/ 260882 w 432483"/>
                                        <a:gd name="connsiteY3" fmla="*/ 409575 h 648645"/>
                                        <a:gd name="connsiteX4" fmla="*/ 432440 w 432483"/>
                                        <a:gd name="connsiteY4" fmla="*/ 404517 h 648645"/>
                                        <a:gd name="connsiteX5" fmla="*/ 420924 w 432483"/>
                                        <a:gd name="connsiteY5" fmla="*/ 452250 h 648645"/>
                                        <a:gd name="connsiteX6" fmla="*/ 267609 w 432483"/>
                                        <a:gd name="connsiteY6" fmla="*/ 473775 h 648645"/>
                                        <a:gd name="connsiteX7" fmla="*/ 189795 w 432483"/>
                                        <a:gd name="connsiteY7" fmla="*/ 648615 h 648645"/>
                                        <a:gd name="connsiteX8" fmla="*/ 157883 w 432483"/>
                                        <a:gd name="connsiteY8" fmla="*/ 546100 h 648645"/>
                                        <a:gd name="connsiteX9" fmla="*/ 128016 w 432483"/>
                                        <a:gd name="connsiteY9" fmla="*/ 456339 h 648645"/>
                                        <a:gd name="connsiteX10" fmla="*/ 2201 w 432483"/>
                                        <a:gd name="connsiteY10" fmla="*/ 412643 h 648645"/>
                                        <a:gd name="connsiteX11" fmla="*/ 68983 w 432483"/>
                                        <a:gd name="connsiteY11" fmla="*/ 368300 h 648645"/>
                                        <a:gd name="connsiteX12" fmla="*/ 136034 w 432483"/>
                                        <a:gd name="connsiteY12" fmla="*/ 257229 h 648645"/>
                                        <a:gd name="connsiteX13" fmla="*/ 113541 w 432483"/>
                                        <a:gd name="connsiteY13" fmla="*/ 142659 h 648645"/>
                                        <a:gd name="connsiteX14" fmla="*/ 52570 w 432483"/>
                                        <a:gd name="connsiteY14" fmla="*/ 21364 h 648645"/>
                                        <a:gd name="connsiteX15" fmla="*/ 88033 w 432483"/>
                                        <a:gd name="connsiteY15" fmla="*/ 0 h 648645"/>
                                        <a:gd name="connsiteX0" fmla="*/ 90827 w 435277"/>
                                        <a:gd name="connsiteY0" fmla="*/ 0 h 648645"/>
                                        <a:gd name="connsiteX1" fmla="*/ 192427 w 435277"/>
                                        <a:gd name="connsiteY1" fmla="*/ 171450 h 648645"/>
                                        <a:gd name="connsiteX2" fmla="*/ 238868 w 435277"/>
                                        <a:gd name="connsiteY2" fmla="*/ 311634 h 648645"/>
                                        <a:gd name="connsiteX3" fmla="*/ 263676 w 435277"/>
                                        <a:gd name="connsiteY3" fmla="*/ 409575 h 648645"/>
                                        <a:gd name="connsiteX4" fmla="*/ 435234 w 435277"/>
                                        <a:gd name="connsiteY4" fmla="*/ 404517 h 648645"/>
                                        <a:gd name="connsiteX5" fmla="*/ 423718 w 435277"/>
                                        <a:gd name="connsiteY5" fmla="*/ 452250 h 648645"/>
                                        <a:gd name="connsiteX6" fmla="*/ 270403 w 435277"/>
                                        <a:gd name="connsiteY6" fmla="*/ 473775 h 648645"/>
                                        <a:gd name="connsiteX7" fmla="*/ 192589 w 435277"/>
                                        <a:gd name="connsiteY7" fmla="*/ 648615 h 648645"/>
                                        <a:gd name="connsiteX8" fmla="*/ 160677 w 435277"/>
                                        <a:gd name="connsiteY8" fmla="*/ 546100 h 648645"/>
                                        <a:gd name="connsiteX9" fmla="*/ 130810 w 435277"/>
                                        <a:gd name="connsiteY9" fmla="*/ 456339 h 648645"/>
                                        <a:gd name="connsiteX10" fmla="*/ 1120 w 435277"/>
                                        <a:gd name="connsiteY10" fmla="*/ 403602 h 648645"/>
                                        <a:gd name="connsiteX11" fmla="*/ 71777 w 435277"/>
                                        <a:gd name="connsiteY11" fmla="*/ 368300 h 648645"/>
                                        <a:gd name="connsiteX12" fmla="*/ 138828 w 435277"/>
                                        <a:gd name="connsiteY12" fmla="*/ 257229 h 648645"/>
                                        <a:gd name="connsiteX13" fmla="*/ 116335 w 435277"/>
                                        <a:gd name="connsiteY13" fmla="*/ 142659 h 648645"/>
                                        <a:gd name="connsiteX14" fmla="*/ 55364 w 435277"/>
                                        <a:gd name="connsiteY14" fmla="*/ 21364 h 648645"/>
                                        <a:gd name="connsiteX15" fmla="*/ 90827 w 435277"/>
                                        <a:gd name="connsiteY15" fmla="*/ 0 h 648645"/>
                                        <a:gd name="connsiteX0" fmla="*/ 89717 w 434167"/>
                                        <a:gd name="connsiteY0" fmla="*/ 0 h 648645"/>
                                        <a:gd name="connsiteX1" fmla="*/ 191317 w 434167"/>
                                        <a:gd name="connsiteY1" fmla="*/ 171450 h 648645"/>
                                        <a:gd name="connsiteX2" fmla="*/ 237758 w 434167"/>
                                        <a:gd name="connsiteY2" fmla="*/ 311634 h 648645"/>
                                        <a:gd name="connsiteX3" fmla="*/ 262566 w 434167"/>
                                        <a:gd name="connsiteY3" fmla="*/ 409575 h 648645"/>
                                        <a:gd name="connsiteX4" fmla="*/ 434124 w 434167"/>
                                        <a:gd name="connsiteY4" fmla="*/ 404517 h 648645"/>
                                        <a:gd name="connsiteX5" fmla="*/ 422608 w 434167"/>
                                        <a:gd name="connsiteY5" fmla="*/ 452250 h 648645"/>
                                        <a:gd name="connsiteX6" fmla="*/ 269293 w 434167"/>
                                        <a:gd name="connsiteY6" fmla="*/ 473775 h 648645"/>
                                        <a:gd name="connsiteX7" fmla="*/ 191479 w 434167"/>
                                        <a:gd name="connsiteY7" fmla="*/ 648615 h 648645"/>
                                        <a:gd name="connsiteX8" fmla="*/ 159567 w 434167"/>
                                        <a:gd name="connsiteY8" fmla="*/ 546100 h 648645"/>
                                        <a:gd name="connsiteX9" fmla="*/ 129700 w 434167"/>
                                        <a:gd name="connsiteY9" fmla="*/ 456339 h 648645"/>
                                        <a:gd name="connsiteX10" fmla="*/ 10 w 434167"/>
                                        <a:gd name="connsiteY10" fmla="*/ 403602 h 648645"/>
                                        <a:gd name="connsiteX11" fmla="*/ 70667 w 434167"/>
                                        <a:gd name="connsiteY11" fmla="*/ 368300 h 648645"/>
                                        <a:gd name="connsiteX12" fmla="*/ 137718 w 434167"/>
                                        <a:gd name="connsiteY12" fmla="*/ 257229 h 648645"/>
                                        <a:gd name="connsiteX13" fmla="*/ 115225 w 434167"/>
                                        <a:gd name="connsiteY13" fmla="*/ 142659 h 648645"/>
                                        <a:gd name="connsiteX14" fmla="*/ 54254 w 434167"/>
                                        <a:gd name="connsiteY14" fmla="*/ 21364 h 648645"/>
                                        <a:gd name="connsiteX15" fmla="*/ 89717 w 434167"/>
                                        <a:gd name="connsiteY15" fmla="*/ 0 h 648645"/>
                                        <a:gd name="connsiteX0" fmla="*/ 90166 w 434616"/>
                                        <a:gd name="connsiteY0" fmla="*/ 0 h 648645"/>
                                        <a:gd name="connsiteX1" fmla="*/ 191766 w 434616"/>
                                        <a:gd name="connsiteY1" fmla="*/ 171450 h 648645"/>
                                        <a:gd name="connsiteX2" fmla="*/ 238207 w 434616"/>
                                        <a:gd name="connsiteY2" fmla="*/ 311634 h 648645"/>
                                        <a:gd name="connsiteX3" fmla="*/ 263015 w 434616"/>
                                        <a:gd name="connsiteY3" fmla="*/ 409575 h 648645"/>
                                        <a:gd name="connsiteX4" fmla="*/ 434573 w 434616"/>
                                        <a:gd name="connsiteY4" fmla="*/ 404517 h 648645"/>
                                        <a:gd name="connsiteX5" fmla="*/ 423057 w 434616"/>
                                        <a:gd name="connsiteY5" fmla="*/ 452250 h 648645"/>
                                        <a:gd name="connsiteX6" fmla="*/ 269742 w 434616"/>
                                        <a:gd name="connsiteY6" fmla="*/ 473775 h 648645"/>
                                        <a:gd name="connsiteX7" fmla="*/ 191928 w 434616"/>
                                        <a:gd name="connsiteY7" fmla="*/ 648615 h 648645"/>
                                        <a:gd name="connsiteX8" fmla="*/ 160016 w 434616"/>
                                        <a:gd name="connsiteY8" fmla="*/ 546100 h 648645"/>
                                        <a:gd name="connsiteX9" fmla="*/ 130149 w 434616"/>
                                        <a:gd name="connsiteY9" fmla="*/ 456339 h 648645"/>
                                        <a:gd name="connsiteX10" fmla="*/ 459 w 434616"/>
                                        <a:gd name="connsiteY10" fmla="*/ 403602 h 648645"/>
                                        <a:gd name="connsiteX11" fmla="*/ 71116 w 434616"/>
                                        <a:gd name="connsiteY11" fmla="*/ 368300 h 648645"/>
                                        <a:gd name="connsiteX12" fmla="*/ 138167 w 434616"/>
                                        <a:gd name="connsiteY12" fmla="*/ 257229 h 648645"/>
                                        <a:gd name="connsiteX13" fmla="*/ 115674 w 434616"/>
                                        <a:gd name="connsiteY13" fmla="*/ 142659 h 648645"/>
                                        <a:gd name="connsiteX14" fmla="*/ 54703 w 434616"/>
                                        <a:gd name="connsiteY14" fmla="*/ 21364 h 648645"/>
                                        <a:gd name="connsiteX15" fmla="*/ 90166 w 434616"/>
                                        <a:gd name="connsiteY15" fmla="*/ 0 h 648645"/>
                                        <a:gd name="connsiteX0" fmla="*/ 90308 w 434758"/>
                                        <a:gd name="connsiteY0" fmla="*/ 0 h 648645"/>
                                        <a:gd name="connsiteX1" fmla="*/ 191908 w 434758"/>
                                        <a:gd name="connsiteY1" fmla="*/ 171450 h 648645"/>
                                        <a:gd name="connsiteX2" fmla="*/ 238349 w 434758"/>
                                        <a:gd name="connsiteY2" fmla="*/ 311634 h 648645"/>
                                        <a:gd name="connsiteX3" fmla="*/ 263157 w 434758"/>
                                        <a:gd name="connsiteY3" fmla="*/ 409575 h 648645"/>
                                        <a:gd name="connsiteX4" fmla="*/ 434715 w 434758"/>
                                        <a:gd name="connsiteY4" fmla="*/ 404517 h 648645"/>
                                        <a:gd name="connsiteX5" fmla="*/ 423199 w 434758"/>
                                        <a:gd name="connsiteY5" fmla="*/ 452250 h 648645"/>
                                        <a:gd name="connsiteX6" fmla="*/ 269884 w 434758"/>
                                        <a:gd name="connsiteY6" fmla="*/ 473775 h 648645"/>
                                        <a:gd name="connsiteX7" fmla="*/ 192070 w 434758"/>
                                        <a:gd name="connsiteY7" fmla="*/ 648615 h 648645"/>
                                        <a:gd name="connsiteX8" fmla="*/ 160158 w 434758"/>
                                        <a:gd name="connsiteY8" fmla="*/ 546100 h 648645"/>
                                        <a:gd name="connsiteX9" fmla="*/ 130291 w 434758"/>
                                        <a:gd name="connsiteY9" fmla="*/ 456339 h 648645"/>
                                        <a:gd name="connsiteX10" fmla="*/ 601 w 434758"/>
                                        <a:gd name="connsiteY10" fmla="*/ 403602 h 648645"/>
                                        <a:gd name="connsiteX11" fmla="*/ 71258 w 434758"/>
                                        <a:gd name="connsiteY11" fmla="*/ 368300 h 648645"/>
                                        <a:gd name="connsiteX12" fmla="*/ 138309 w 434758"/>
                                        <a:gd name="connsiteY12" fmla="*/ 257229 h 648645"/>
                                        <a:gd name="connsiteX13" fmla="*/ 115816 w 434758"/>
                                        <a:gd name="connsiteY13" fmla="*/ 142659 h 648645"/>
                                        <a:gd name="connsiteX14" fmla="*/ 54845 w 434758"/>
                                        <a:gd name="connsiteY14" fmla="*/ 21364 h 648645"/>
                                        <a:gd name="connsiteX15" fmla="*/ 90308 w 434758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538"/>
                                        <a:gd name="connsiteY0" fmla="*/ 0 h 648645"/>
                                        <a:gd name="connsiteX1" fmla="*/ 191908 w 433538"/>
                                        <a:gd name="connsiteY1" fmla="*/ 171450 h 648645"/>
                                        <a:gd name="connsiteX2" fmla="*/ 238349 w 433538"/>
                                        <a:gd name="connsiteY2" fmla="*/ 311634 h 648645"/>
                                        <a:gd name="connsiteX3" fmla="*/ 263157 w 433538"/>
                                        <a:gd name="connsiteY3" fmla="*/ 409575 h 648645"/>
                                        <a:gd name="connsiteX4" fmla="*/ 433423 w 433538"/>
                                        <a:gd name="connsiteY4" fmla="*/ 418724 h 648645"/>
                                        <a:gd name="connsiteX5" fmla="*/ 429656 w 433538"/>
                                        <a:gd name="connsiteY5" fmla="*/ 454833 h 648645"/>
                                        <a:gd name="connsiteX6" fmla="*/ 269884 w 433538"/>
                                        <a:gd name="connsiteY6" fmla="*/ 473775 h 648645"/>
                                        <a:gd name="connsiteX7" fmla="*/ 192070 w 433538"/>
                                        <a:gd name="connsiteY7" fmla="*/ 648615 h 648645"/>
                                        <a:gd name="connsiteX8" fmla="*/ 160158 w 433538"/>
                                        <a:gd name="connsiteY8" fmla="*/ 546100 h 648645"/>
                                        <a:gd name="connsiteX9" fmla="*/ 130291 w 433538"/>
                                        <a:gd name="connsiteY9" fmla="*/ 456339 h 648645"/>
                                        <a:gd name="connsiteX10" fmla="*/ 601 w 433538"/>
                                        <a:gd name="connsiteY10" fmla="*/ 403602 h 648645"/>
                                        <a:gd name="connsiteX11" fmla="*/ 71258 w 433538"/>
                                        <a:gd name="connsiteY11" fmla="*/ 368300 h 648645"/>
                                        <a:gd name="connsiteX12" fmla="*/ 138309 w 433538"/>
                                        <a:gd name="connsiteY12" fmla="*/ 257229 h 648645"/>
                                        <a:gd name="connsiteX13" fmla="*/ 115816 w 433538"/>
                                        <a:gd name="connsiteY13" fmla="*/ 142659 h 648645"/>
                                        <a:gd name="connsiteX14" fmla="*/ 54845 w 433538"/>
                                        <a:gd name="connsiteY14" fmla="*/ 21364 h 648645"/>
                                        <a:gd name="connsiteX15" fmla="*/ 90308 w 433538"/>
                                        <a:gd name="connsiteY15" fmla="*/ 0 h 648645"/>
                                        <a:gd name="connsiteX0" fmla="*/ 90308 w 434005"/>
                                        <a:gd name="connsiteY0" fmla="*/ 0 h 648645"/>
                                        <a:gd name="connsiteX1" fmla="*/ 191908 w 434005"/>
                                        <a:gd name="connsiteY1" fmla="*/ 171450 h 648645"/>
                                        <a:gd name="connsiteX2" fmla="*/ 238349 w 434005"/>
                                        <a:gd name="connsiteY2" fmla="*/ 311634 h 648645"/>
                                        <a:gd name="connsiteX3" fmla="*/ 263157 w 434005"/>
                                        <a:gd name="connsiteY3" fmla="*/ 409575 h 648645"/>
                                        <a:gd name="connsiteX4" fmla="*/ 433423 w 434005"/>
                                        <a:gd name="connsiteY4" fmla="*/ 418724 h 648645"/>
                                        <a:gd name="connsiteX5" fmla="*/ 433531 w 434005"/>
                                        <a:gd name="connsiteY5" fmla="*/ 450958 h 648645"/>
                                        <a:gd name="connsiteX6" fmla="*/ 269884 w 434005"/>
                                        <a:gd name="connsiteY6" fmla="*/ 473775 h 648645"/>
                                        <a:gd name="connsiteX7" fmla="*/ 192070 w 434005"/>
                                        <a:gd name="connsiteY7" fmla="*/ 648615 h 648645"/>
                                        <a:gd name="connsiteX8" fmla="*/ 160158 w 434005"/>
                                        <a:gd name="connsiteY8" fmla="*/ 546100 h 648645"/>
                                        <a:gd name="connsiteX9" fmla="*/ 130291 w 434005"/>
                                        <a:gd name="connsiteY9" fmla="*/ 456339 h 648645"/>
                                        <a:gd name="connsiteX10" fmla="*/ 601 w 434005"/>
                                        <a:gd name="connsiteY10" fmla="*/ 403602 h 648645"/>
                                        <a:gd name="connsiteX11" fmla="*/ 71258 w 434005"/>
                                        <a:gd name="connsiteY11" fmla="*/ 368300 h 648645"/>
                                        <a:gd name="connsiteX12" fmla="*/ 138309 w 434005"/>
                                        <a:gd name="connsiteY12" fmla="*/ 257229 h 648645"/>
                                        <a:gd name="connsiteX13" fmla="*/ 115816 w 434005"/>
                                        <a:gd name="connsiteY13" fmla="*/ 142659 h 648645"/>
                                        <a:gd name="connsiteX14" fmla="*/ 54845 w 434005"/>
                                        <a:gd name="connsiteY14" fmla="*/ 21364 h 648645"/>
                                        <a:gd name="connsiteX15" fmla="*/ 90308 w 434005"/>
                                        <a:gd name="connsiteY15" fmla="*/ 0 h 648645"/>
                                        <a:gd name="connsiteX0" fmla="*/ 90308 w 434005"/>
                                        <a:gd name="connsiteY0" fmla="*/ 0 h 648670"/>
                                        <a:gd name="connsiteX1" fmla="*/ 191908 w 434005"/>
                                        <a:gd name="connsiteY1" fmla="*/ 171450 h 648670"/>
                                        <a:gd name="connsiteX2" fmla="*/ 238349 w 434005"/>
                                        <a:gd name="connsiteY2" fmla="*/ 311634 h 648670"/>
                                        <a:gd name="connsiteX3" fmla="*/ 263157 w 434005"/>
                                        <a:gd name="connsiteY3" fmla="*/ 409575 h 648670"/>
                                        <a:gd name="connsiteX4" fmla="*/ 433423 w 434005"/>
                                        <a:gd name="connsiteY4" fmla="*/ 418724 h 648670"/>
                                        <a:gd name="connsiteX5" fmla="*/ 433531 w 434005"/>
                                        <a:gd name="connsiteY5" fmla="*/ 450958 h 648670"/>
                                        <a:gd name="connsiteX6" fmla="*/ 269884 w 434005"/>
                                        <a:gd name="connsiteY6" fmla="*/ 473775 h 648670"/>
                                        <a:gd name="connsiteX7" fmla="*/ 192070 w 434005"/>
                                        <a:gd name="connsiteY7" fmla="*/ 648615 h 648670"/>
                                        <a:gd name="connsiteX8" fmla="*/ 160158 w 434005"/>
                                        <a:gd name="connsiteY8" fmla="*/ 546100 h 648670"/>
                                        <a:gd name="connsiteX9" fmla="*/ 130291 w 434005"/>
                                        <a:gd name="connsiteY9" fmla="*/ 456339 h 648670"/>
                                        <a:gd name="connsiteX10" fmla="*/ 601 w 434005"/>
                                        <a:gd name="connsiteY10" fmla="*/ 403602 h 648670"/>
                                        <a:gd name="connsiteX11" fmla="*/ 71258 w 434005"/>
                                        <a:gd name="connsiteY11" fmla="*/ 368300 h 648670"/>
                                        <a:gd name="connsiteX12" fmla="*/ 138309 w 434005"/>
                                        <a:gd name="connsiteY12" fmla="*/ 257229 h 648670"/>
                                        <a:gd name="connsiteX13" fmla="*/ 115816 w 434005"/>
                                        <a:gd name="connsiteY13" fmla="*/ 142659 h 648670"/>
                                        <a:gd name="connsiteX14" fmla="*/ 54845 w 434005"/>
                                        <a:gd name="connsiteY14" fmla="*/ 21364 h 648670"/>
                                        <a:gd name="connsiteX15" fmla="*/ 90308 w 434005"/>
                                        <a:gd name="connsiteY15" fmla="*/ 0 h 64867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  <a:cxn ang="0">
                                          <a:pos x="connsiteX14" y="connsiteY14"/>
                                        </a:cxn>
                                        <a:cxn ang="0">
                                          <a:pos x="connsiteX15" y="connsiteY15"/>
                                        </a:cxn>
                                      </a:cxnLst>
                                      <a:rect l="l" t="t" r="r" b="b"/>
                                      <a:pathLst>
                                        <a:path w="434005" h="648670">
                                          <a:moveTo>
                                            <a:pt x="90308" y="0"/>
                                          </a:moveTo>
                                          <a:cubicBezTo>
                                            <a:pt x="113152" y="25014"/>
                                            <a:pt x="160777" y="110471"/>
                                            <a:pt x="191908" y="171450"/>
                                          </a:cubicBezTo>
                                          <a:cubicBezTo>
                                            <a:pt x="223039" y="232429"/>
                                            <a:pt x="240680" y="253866"/>
                                            <a:pt x="238349" y="311634"/>
                                          </a:cubicBezTo>
                                          <a:cubicBezTo>
                                            <a:pt x="236018" y="369402"/>
                                            <a:pt x="246144" y="371063"/>
                                            <a:pt x="263157" y="409575"/>
                                          </a:cubicBezTo>
                                          <a:cubicBezTo>
                                            <a:pt x="295669" y="426132"/>
                                            <a:pt x="402875" y="418069"/>
                                            <a:pt x="433423" y="418724"/>
                                          </a:cubicBezTo>
                                          <a:cubicBezTo>
                                            <a:pt x="434266" y="445210"/>
                                            <a:pt x="434097" y="430160"/>
                                            <a:pt x="433531" y="450958"/>
                                          </a:cubicBezTo>
                                          <a:cubicBezTo>
                                            <a:pt x="395511" y="451092"/>
                                            <a:pt x="310128" y="440832"/>
                                            <a:pt x="269884" y="473775"/>
                                          </a:cubicBezTo>
                                          <a:cubicBezTo>
                                            <a:pt x="229641" y="506718"/>
                                            <a:pt x="258144" y="646893"/>
                                            <a:pt x="192070" y="648615"/>
                                          </a:cubicBezTo>
                                          <a:cubicBezTo>
                                            <a:pt x="125996" y="650337"/>
                                            <a:pt x="147207" y="611726"/>
                                            <a:pt x="160158" y="546100"/>
                                          </a:cubicBezTo>
                                          <a:cubicBezTo>
                                            <a:pt x="173109" y="480474"/>
                                            <a:pt x="156884" y="480089"/>
                                            <a:pt x="130291" y="456339"/>
                                          </a:cubicBezTo>
                                          <a:cubicBezTo>
                                            <a:pt x="103698" y="432589"/>
                                            <a:pt x="6565" y="427315"/>
                                            <a:pt x="601" y="403602"/>
                                          </a:cubicBezTo>
                                          <a:cubicBezTo>
                                            <a:pt x="-5363" y="379889"/>
                                            <a:pt x="34100" y="382363"/>
                                            <a:pt x="71258" y="368300"/>
                                          </a:cubicBezTo>
                                          <a:cubicBezTo>
                                            <a:pt x="108416" y="354237"/>
                                            <a:pt x="146381" y="329707"/>
                                            <a:pt x="138309" y="257229"/>
                                          </a:cubicBezTo>
                                          <a:cubicBezTo>
                                            <a:pt x="130237" y="184751"/>
                                            <a:pt x="126929" y="166472"/>
                                            <a:pt x="115816" y="142659"/>
                                          </a:cubicBezTo>
                                          <a:cubicBezTo>
                                            <a:pt x="104704" y="118847"/>
                                            <a:pt x="60666" y="48352"/>
                                            <a:pt x="54845" y="21364"/>
                                          </a:cubicBezTo>
                                          <a:cubicBezTo>
                                            <a:pt x="64522" y="12458"/>
                                            <a:pt x="73922" y="9857"/>
                                            <a:pt x="90308" y="0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821" name="Freeform 3820">
                                    <a:extLst>
                                      <a:ext uri="{FF2B5EF4-FFF2-40B4-BE49-F238E27FC236}">
                                        <a16:creationId xmlns:a16="http://schemas.microsoft.com/office/drawing/2014/main" id="{23FC9E05-7030-E64C-B494-10E5AFEC40B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115467" y="1365677"/>
                                    <a:ext cx="708439" cy="560943"/>
                                  </a:xfrm>
                                  <a:custGeom>
                                    <a:avLst/>
                                    <a:gdLst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0 w 726920"/>
                                      <a:gd name="connsiteY0" fmla="*/ 418619 h 549873"/>
                                      <a:gd name="connsiteX1" fmla="*/ 34637 w 726920"/>
                                      <a:gd name="connsiteY1" fmla="*/ 539846 h 549873"/>
                                      <a:gd name="connsiteX2" fmla="*/ 311727 w 726920"/>
                                      <a:gd name="connsiteY2" fmla="*/ 525991 h 549873"/>
                                      <a:gd name="connsiteX3" fmla="*/ 578427 w 726920"/>
                                      <a:gd name="connsiteY3" fmla="*/ 390910 h 549873"/>
                                      <a:gd name="connsiteX4" fmla="*/ 706582 w 726920"/>
                                      <a:gd name="connsiteY4" fmla="*/ 155382 h 549873"/>
                                      <a:gd name="connsiteX5" fmla="*/ 706582 w 726920"/>
                                      <a:gd name="connsiteY5" fmla="*/ 2982 h 549873"/>
                                      <a:gd name="connsiteX6" fmla="*/ 512618 w 726920"/>
                                      <a:gd name="connsiteY6" fmla="*/ 290464 h 549873"/>
                                      <a:gd name="connsiteX7" fmla="*/ 290946 w 726920"/>
                                      <a:gd name="connsiteY7" fmla="*/ 394373 h 549873"/>
                                      <a:gd name="connsiteX8" fmla="*/ 0 w 726920"/>
                                      <a:gd name="connsiteY8" fmla="*/ 418619 h 549873"/>
                                      <a:gd name="connsiteX0" fmla="*/ 0 w 726920"/>
                                      <a:gd name="connsiteY0" fmla="*/ 418619 h 554354"/>
                                      <a:gd name="connsiteX1" fmla="*/ 32256 w 726920"/>
                                      <a:gd name="connsiteY1" fmla="*/ 545799 h 554354"/>
                                      <a:gd name="connsiteX2" fmla="*/ 311727 w 726920"/>
                                      <a:gd name="connsiteY2" fmla="*/ 525991 h 554354"/>
                                      <a:gd name="connsiteX3" fmla="*/ 578427 w 726920"/>
                                      <a:gd name="connsiteY3" fmla="*/ 390910 h 554354"/>
                                      <a:gd name="connsiteX4" fmla="*/ 706582 w 726920"/>
                                      <a:gd name="connsiteY4" fmla="*/ 155382 h 554354"/>
                                      <a:gd name="connsiteX5" fmla="*/ 706582 w 726920"/>
                                      <a:gd name="connsiteY5" fmla="*/ 2982 h 554354"/>
                                      <a:gd name="connsiteX6" fmla="*/ 512618 w 726920"/>
                                      <a:gd name="connsiteY6" fmla="*/ 290464 h 554354"/>
                                      <a:gd name="connsiteX7" fmla="*/ 290946 w 726920"/>
                                      <a:gd name="connsiteY7" fmla="*/ 394373 h 554354"/>
                                      <a:gd name="connsiteX8" fmla="*/ 0 w 726920"/>
                                      <a:gd name="connsiteY8" fmla="*/ 418619 h 554354"/>
                                      <a:gd name="connsiteX0" fmla="*/ 0 w 726920"/>
                                      <a:gd name="connsiteY0" fmla="*/ 418619 h 562164"/>
                                      <a:gd name="connsiteX1" fmla="*/ 33446 w 726920"/>
                                      <a:gd name="connsiteY1" fmla="*/ 555324 h 562164"/>
                                      <a:gd name="connsiteX2" fmla="*/ 311727 w 726920"/>
                                      <a:gd name="connsiteY2" fmla="*/ 525991 h 562164"/>
                                      <a:gd name="connsiteX3" fmla="*/ 578427 w 726920"/>
                                      <a:gd name="connsiteY3" fmla="*/ 390910 h 562164"/>
                                      <a:gd name="connsiteX4" fmla="*/ 706582 w 726920"/>
                                      <a:gd name="connsiteY4" fmla="*/ 155382 h 562164"/>
                                      <a:gd name="connsiteX5" fmla="*/ 706582 w 726920"/>
                                      <a:gd name="connsiteY5" fmla="*/ 2982 h 562164"/>
                                      <a:gd name="connsiteX6" fmla="*/ 512618 w 726920"/>
                                      <a:gd name="connsiteY6" fmla="*/ 290464 h 562164"/>
                                      <a:gd name="connsiteX7" fmla="*/ 290946 w 726920"/>
                                      <a:gd name="connsiteY7" fmla="*/ 394373 h 562164"/>
                                      <a:gd name="connsiteX8" fmla="*/ 0 w 726920"/>
                                      <a:gd name="connsiteY8" fmla="*/ 418619 h 56216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290946 w 726920"/>
                                      <a:gd name="connsiteY7" fmla="*/ 394373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2999"/>
                                      <a:gd name="connsiteX1" fmla="*/ 33446 w 726920"/>
                                      <a:gd name="connsiteY1" fmla="*/ 554134 h 562999"/>
                                      <a:gd name="connsiteX2" fmla="*/ 318871 w 726920"/>
                                      <a:gd name="connsiteY2" fmla="*/ 534325 h 562999"/>
                                      <a:gd name="connsiteX3" fmla="*/ 578427 w 726920"/>
                                      <a:gd name="connsiteY3" fmla="*/ 390910 h 562999"/>
                                      <a:gd name="connsiteX4" fmla="*/ 706582 w 726920"/>
                                      <a:gd name="connsiteY4" fmla="*/ 155382 h 562999"/>
                                      <a:gd name="connsiteX5" fmla="*/ 706582 w 726920"/>
                                      <a:gd name="connsiteY5" fmla="*/ 2982 h 562999"/>
                                      <a:gd name="connsiteX6" fmla="*/ 512618 w 726920"/>
                                      <a:gd name="connsiteY6" fmla="*/ 290464 h 562999"/>
                                      <a:gd name="connsiteX7" fmla="*/ 309996 w 726920"/>
                                      <a:gd name="connsiteY7" fmla="*/ 408660 h 562999"/>
                                      <a:gd name="connsiteX8" fmla="*/ 0 w 726920"/>
                                      <a:gd name="connsiteY8" fmla="*/ 418619 h 562999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1087"/>
                                      <a:gd name="connsiteY0" fmla="*/ 415637 h 561815"/>
                                      <a:gd name="connsiteX1" fmla="*/ 33446 w 711087"/>
                                      <a:gd name="connsiteY1" fmla="*/ 551152 h 561815"/>
                                      <a:gd name="connsiteX2" fmla="*/ 318871 w 711087"/>
                                      <a:gd name="connsiteY2" fmla="*/ 531343 h 561815"/>
                                      <a:gd name="connsiteX3" fmla="*/ 578427 w 711087"/>
                                      <a:gd name="connsiteY3" fmla="*/ 387928 h 561815"/>
                                      <a:gd name="connsiteX4" fmla="*/ 706582 w 711087"/>
                                      <a:gd name="connsiteY4" fmla="*/ 152400 h 561815"/>
                                      <a:gd name="connsiteX5" fmla="*/ 706582 w 711087"/>
                                      <a:gd name="connsiteY5" fmla="*/ 0 h 561815"/>
                                      <a:gd name="connsiteX6" fmla="*/ 519761 w 711087"/>
                                      <a:gd name="connsiteY6" fmla="*/ 291054 h 561815"/>
                                      <a:gd name="connsiteX7" fmla="*/ 308805 w 711087"/>
                                      <a:gd name="connsiteY7" fmla="*/ 402106 h 561815"/>
                                      <a:gd name="connsiteX8" fmla="*/ 0 w 711087"/>
                                      <a:gd name="connsiteY8" fmla="*/ 415637 h 561815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10899"/>
                                      <a:gd name="connsiteY0" fmla="*/ 42144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1440 h 560943"/>
                                      <a:gd name="connsiteX0" fmla="*/ 0 w 710899"/>
                                      <a:gd name="connsiteY0" fmla="*/ 42062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0620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53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08439" h="560943">
                                        <a:moveTo>
                                          <a:pt x="0" y="421441"/>
                                        </a:moveTo>
                                        <a:cubicBezTo>
                                          <a:pt x="356" y="467567"/>
                                          <a:pt x="274" y="521352"/>
                                          <a:pt x="18892" y="552344"/>
                                        </a:cubicBezTo>
                                        <a:cubicBezTo>
                                          <a:pt x="70846" y="570239"/>
                                          <a:pt x="222813" y="558746"/>
                                          <a:pt x="316223" y="531343"/>
                                        </a:cubicBezTo>
                                        <a:cubicBezTo>
                                          <a:pt x="409633" y="503940"/>
                                          <a:pt x="505207" y="447513"/>
                                          <a:pt x="579350" y="387928"/>
                                        </a:cubicBezTo>
                                        <a:cubicBezTo>
                                          <a:pt x="653493" y="328343"/>
                                          <a:pt x="682575" y="217055"/>
                                          <a:pt x="703934" y="152400"/>
                                        </a:cubicBezTo>
                                        <a:cubicBezTo>
                                          <a:pt x="709815" y="92507"/>
                                          <a:pt x="710067" y="60830"/>
                                          <a:pt x="703934" y="0"/>
                                        </a:cubicBezTo>
                                        <a:cubicBezTo>
                                          <a:pt x="703754" y="86808"/>
                                          <a:pt x="598609" y="232595"/>
                                          <a:pt x="517113" y="291054"/>
                                        </a:cubicBezTo>
                                        <a:cubicBezTo>
                                          <a:pt x="435617" y="349513"/>
                                          <a:pt x="399723" y="369714"/>
                                          <a:pt x="311898" y="401287"/>
                                        </a:cubicBezTo>
                                        <a:cubicBezTo>
                                          <a:pt x="224073" y="432860"/>
                                          <a:pt x="91241" y="442944"/>
                                          <a:pt x="0" y="421441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3815" name="Group 3814">
                                  <a:extLst>
                                    <a:ext uri="{FF2B5EF4-FFF2-40B4-BE49-F238E27FC236}">
                                      <a16:creationId xmlns:a16="http://schemas.microsoft.com/office/drawing/2014/main" id="{A2FABA6E-F523-0649-AA48-F7F42D2F90C9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 flipH="1">
                                  <a:off x="6378761" y="358529"/>
                                  <a:ext cx="1417124" cy="2014561"/>
                                  <a:chOff x="2091765" y="885819"/>
                                  <a:chExt cx="732141" cy="1040801"/>
                                </a:xfrm>
                              </p:grpSpPr>
                              <p:grpSp>
                                <p:nvGrpSpPr>
                                  <p:cNvPr id="3816" name="Group 3815">
                                    <a:extLst>
                                      <a:ext uri="{FF2B5EF4-FFF2-40B4-BE49-F238E27FC236}">
                                        <a16:creationId xmlns:a16="http://schemas.microsoft.com/office/drawing/2014/main" id="{33DFACC4-ED12-D042-83C1-FADA4EC2CF9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2091765" y="885819"/>
                                    <a:ext cx="729684" cy="916803"/>
                                    <a:chOff x="2094030" y="879476"/>
                                    <a:chExt cx="729684" cy="916803"/>
                                  </a:xfrm>
                                </p:grpSpPr>
                                <p:sp>
                                  <p:nvSpPr>
                                    <p:cNvPr id="3818" name="Freeform 3817">
                                      <a:extLst>
                                        <a:ext uri="{FF2B5EF4-FFF2-40B4-BE49-F238E27FC236}">
                                          <a16:creationId xmlns:a16="http://schemas.microsoft.com/office/drawing/2014/main" id="{7D3B950C-DBF1-094F-A39B-217DC9632AD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094030" y="879476"/>
                                      <a:ext cx="729684" cy="916803"/>
                                    </a:xfrm>
                                    <a:custGeom>
                                      <a:avLst/>
                                      <a:gdLst>
                                        <a:gd name="connsiteX0" fmla="*/ 15114 w 661872"/>
                                        <a:gd name="connsiteY0" fmla="*/ 40578 h 965994"/>
                                        <a:gd name="connsiteX1" fmla="*/ 335789 w 661872"/>
                                        <a:gd name="connsiteY1" fmla="*/ 50103 h 965994"/>
                                        <a:gd name="connsiteX2" fmla="*/ 408814 w 661872"/>
                                        <a:gd name="connsiteY2" fmla="*/ 135828 h 965994"/>
                                        <a:gd name="connsiteX3" fmla="*/ 631064 w 661872"/>
                                        <a:gd name="connsiteY3" fmla="*/ 221553 h 965994"/>
                                        <a:gd name="connsiteX4" fmla="*/ 627889 w 661872"/>
                                        <a:gd name="connsiteY4" fmla="*/ 754953 h 965994"/>
                                        <a:gd name="connsiteX5" fmla="*/ 332614 w 661872"/>
                                        <a:gd name="connsiteY5" fmla="*/ 926403 h 965994"/>
                                        <a:gd name="connsiteX6" fmla="*/ 56389 w 661872"/>
                                        <a:gd name="connsiteY6" fmla="*/ 935928 h 965994"/>
                                        <a:gd name="connsiteX7" fmla="*/ 50039 w 661872"/>
                                        <a:gd name="connsiteY7" fmla="*/ 583503 h 965994"/>
                                        <a:gd name="connsiteX8" fmla="*/ 15114 w 661872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4828 w 632536"/>
                                        <a:gd name="connsiteY0" fmla="*/ 40578 h 965994"/>
                                        <a:gd name="connsiteX1" fmla="*/ 306453 w 632536"/>
                                        <a:gd name="connsiteY1" fmla="*/ 50103 h 965994"/>
                                        <a:gd name="connsiteX2" fmla="*/ 379478 w 632536"/>
                                        <a:gd name="connsiteY2" fmla="*/ 135828 h 965994"/>
                                        <a:gd name="connsiteX3" fmla="*/ 601728 w 632536"/>
                                        <a:gd name="connsiteY3" fmla="*/ 221553 h 965994"/>
                                        <a:gd name="connsiteX4" fmla="*/ 598553 w 632536"/>
                                        <a:gd name="connsiteY4" fmla="*/ 754953 h 965994"/>
                                        <a:gd name="connsiteX5" fmla="*/ 303278 w 632536"/>
                                        <a:gd name="connsiteY5" fmla="*/ 926403 h 965994"/>
                                        <a:gd name="connsiteX6" fmla="*/ 27053 w 632536"/>
                                        <a:gd name="connsiteY6" fmla="*/ 935928 h 965994"/>
                                        <a:gd name="connsiteX7" fmla="*/ 20703 w 632536"/>
                                        <a:gd name="connsiteY7" fmla="*/ 583503 h 965994"/>
                                        <a:gd name="connsiteX8" fmla="*/ 4828 w 632536"/>
                                        <a:gd name="connsiteY8" fmla="*/ 40578 h 965994"/>
                                        <a:gd name="connsiteX0" fmla="*/ 4828 w 632536"/>
                                        <a:gd name="connsiteY0" fmla="*/ 18013 h 943429"/>
                                        <a:gd name="connsiteX1" fmla="*/ 306453 w 632536"/>
                                        <a:gd name="connsiteY1" fmla="*/ 27538 h 943429"/>
                                        <a:gd name="connsiteX2" fmla="*/ 379478 w 632536"/>
                                        <a:gd name="connsiteY2" fmla="*/ 113263 h 943429"/>
                                        <a:gd name="connsiteX3" fmla="*/ 601728 w 632536"/>
                                        <a:gd name="connsiteY3" fmla="*/ 198988 h 943429"/>
                                        <a:gd name="connsiteX4" fmla="*/ 598553 w 632536"/>
                                        <a:gd name="connsiteY4" fmla="*/ 732388 h 943429"/>
                                        <a:gd name="connsiteX5" fmla="*/ 303278 w 632536"/>
                                        <a:gd name="connsiteY5" fmla="*/ 903838 h 943429"/>
                                        <a:gd name="connsiteX6" fmla="*/ 27053 w 632536"/>
                                        <a:gd name="connsiteY6" fmla="*/ 913363 h 943429"/>
                                        <a:gd name="connsiteX7" fmla="*/ 20703 w 632536"/>
                                        <a:gd name="connsiteY7" fmla="*/ 560938 h 943429"/>
                                        <a:gd name="connsiteX8" fmla="*/ 4828 w 632536"/>
                                        <a:gd name="connsiteY8" fmla="*/ 18013 h 943429"/>
                                        <a:gd name="connsiteX0" fmla="*/ 4828 w 632536"/>
                                        <a:gd name="connsiteY0" fmla="*/ 15033 h 940449"/>
                                        <a:gd name="connsiteX1" fmla="*/ 306453 w 632536"/>
                                        <a:gd name="connsiteY1" fmla="*/ 37258 h 940449"/>
                                        <a:gd name="connsiteX2" fmla="*/ 379478 w 632536"/>
                                        <a:gd name="connsiteY2" fmla="*/ 110283 h 940449"/>
                                        <a:gd name="connsiteX3" fmla="*/ 601728 w 632536"/>
                                        <a:gd name="connsiteY3" fmla="*/ 196008 h 940449"/>
                                        <a:gd name="connsiteX4" fmla="*/ 598553 w 632536"/>
                                        <a:gd name="connsiteY4" fmla="*/ 729408 h 940449"/>
                                        <a:gd name="connsiteX5" fmla="*/ 303278 w 632536"/>
                                        <a:gd name="connsiteY5" fmla="*/ 900858 h 940449"/>
                                        <a:gd name="connsiteX6" fmla="*/ 27053 w 632536"/>
                                        <a:gd name="connsiteY6" fmla="*/ 910383 h 940449"/>
                                        <a:gd name="connsiteX7" fmla="*/ 20703 w 632536"/>
                                        <a:gd name="connsiteY7" fmla="*/ 557958 h 940449"/>
                                        <a:gd name="connsiteX8" fmla="*/ 4828 w 632536"/>
                                        <a:gd name="connsiteY8" fmla="*/ 15033 h 940449"/>
                                        <a:gd name="connsiteX0" fmla="*/ 4828 w 662822"/>
                                        <a:gd name="connsiteY0" fmla="*/ 15033 h 940449"/>
                                        <a:gd name="connsiteX1" fmla="*/ 306453 w 662822"/>
                                        <a:gd name="connsiteY1" fmla="*/ 37258 h 940449"/>
                                        <a:gd name="connsiteX2" fmla="*/ 379478 w 662822"/>
                                        <a:gd name="connsiteY2" fmla="*/ 110283 h 940449"/>
                                        <a:gd name="connsiteX3" fmla="*/ 646178 w 662822"/>
                                        <a:gd name="connsiteY3" fmla="*/ 253158 h 940449"/>
                                        <a:gd name="connsiteX4" fmla="*/ 598553 w 662822"/>
                                        <a:gd name="connsiteY4" fmla="*/ 729408 h 940449"/>
                                        <a:gd name="connsiteX5" fmla="*/ 303278 w 662822"/>
                                        <a:gd name="connsiteY5" fmla="*/ 900858 h 940449"/>
                                        <a:gd name="connsiteX6" fmla="*/ 27053 w 662822"/>
                                        <a:gd name="connsiteY6" fmla="*/ 910383 h 940449"/>
                                        <a:gd name="connsiteX7" fmla="*/ 20703 w 662822"/>
                                        <a:gd name="connsiteY7" fmla="*/ 557958 h 940449"/>
                                        <a:gd name="connsiteX8" fmla="*/ 4828 w 662822"/>
                                        <a:gd name="connsiteY8" fmla="*/ 15033 h 940449"/>
                                        <a:gd name="connsiteX0" fmla="*/ 4828 w 675499"/>
                                        <a:gd name="connsiteY0" fmla="*/ 15033 h 940449"/>
                                        <a:gd name="connsiteX1" fmla="*/ 306453 w 675499"/>
                                        <a:gd name="connsiteY1" fmla="*/ 37258 h 940449"/>
                                        <a:gd name="connsiteX2" fmla="*/ 379478 w 675499"/>
                                        <a:gd name="connsiteY2" fmla="*/ 110283 h 940449"/>
                                        <a:gd name="connsiteX3" fmla="*/ 646178 w 675499"/>
                                        <a:gd name="connsiteY3" fmla="*/ 253158 h 940449"/>
                                        <a:gd name="connsiteX4" fmla="*/ 598553 w 675499"/>
                                        <a:gd name="connsiteY4" fmla="*/ 729408 h 940449"/>
                                        <a:gd name="connsiteX5" fmla="*/ 303278 w 675499"/>
                                        <a:gd name="connsiteY5" fmla="*/ 900858 h 940449"/>
                                        <a:gd name="connsiteX6" fmla="*/ 27053 w 675499"/>
                                        <a:gd name="connsiteY6" fmla="*/ 910383 h 940449"/>
                                        <a:gd name="connsiteX7" fmla="*/ 20703 w 675499"/>
                                        <a:gd name="connsiteY7" fmla="*/ 557958 h 940449"/>
                                        <a:gd name="connsiteX8" fmla="*/ 4828 w 675499"/>
                                        <a:gd name="connsiteY8" fmla="*/ 15033 h 940449"/>
                                        <a:gd name="connsiteX0" fmla="*/ 4828 w 703950"/>
                                        <a:gd name="connsiteY0" fmla="*/ 15033 h 940449"/>
                                        <a:gd name="connsiteX1" fmla="*/ 306453 w 703950"/>
                                        <a:gd name="connsiteY1" fmla="*/ 37258 h 940449"/>
                                        <a:gd name="connsiteX2" fmla="*/ 379478 w 703950"/>
                                        <a:gd name="connsiteY2" fmla="*/ 110283 h 940449"/>
                                        <a:gd name="connsiteX3" fmla="*/ 646178 w 703950"/>
                                        <a:gd name="connsiteY3" fmla="*/ 253158 h 940449"/>
                                        <a:gd name="connsiteX4" fmla="*/ 598553 w 703950"/>
                                        <a:gd name="connsiteY4" fmla="*/ 729408 h 940449"/>
                                        <a:gd name="connsiteX5" fmla="*/ 303278 w 703950"/>
                                        <a:gd name="connsiteY5" fmla="*/ 900858 h 940449"/>
                                        <a:gd name="connsiteX6" fmla="*/ 27053 w 703950"/>
                                        <a:gd name="connsiteY6" fmla="*/ 910383 h 940449"/>
                                        <a:gd name="connsiteX7" fmla="*/ 20703 w 703950"/>
                                        <a:gd name="connsiteY7" fmla="*/ 557958 h 940449"/>
                                        <a:gd name="connsiteX8" fmla="*/ 4828 w 703950"/>
                                        <a:gd name="connsiteY8" fmla="*/ 15033 h 940449"/>
                                        <a:gd name="connsiteX0" fmla="*/ 4828 w 710033"/>
                                        <a:gd name="connsiteY0" fmla="*/ 15033 h 940449"/>
                                        <a:gd name="connsiteX1" fmla="*/ 306453 w 710033"/>
                                        <a:gd name="connsiteY1" fmla="*/ 37258 h 940449"/>
                                        <a:gd name="connsiteX2" fmla="*/ 379478 w 710033"/>
                                        <a:gd name="connsiteY2" fmla="*/ 110283 h 940449"/>
                                        <a:gd name="connsiteX3" fmla="*/ 687453 w 710033"/>
                                        <a:gd name="connsiteY3" fmla="*/ 332533 h 940449"/>
                                        <a:gd name="connsiteX4" fmla="*/ 598553 w 710033"/>
                                        <a:gd name="connsiteY4" fmla="*/ 729408 h 940449"/>
                                        <a:gd name="connsiteX5" fmla="*/ 303278 w 710033"/>
                                        <a:gd name="connsiteY5" fmla="*/ 900858 h 940449"/>
                                        <a:gd name="connsiteX6" fmla="*/ 27053 w 710033"/>
                                        <a:gd name="connsiteY6" fmla="*/ 910383 h 940449"/>
                                        <a:gd name="connsiteX7" fmla="*/ 20703 w 710033"/>
                                        <a:gd name="connsiteY7" fmla="*/ 557958 h 940449"/>
                                        <a:gd name="connsiteX8" fmla="*/ 4828 w 710033"/>
                                        <a:gd name="connsiteY8" fmla="*/ 15033 h 940449"/>
                                        <a:gd name="connsiteX0" fmla="*/ 4828 w 708706"/>
                                        <a:gd name="connsiteY0" fmla="*/ 15033 h 940449"/>
                                        <a:gd name="connsiteX1" fmla="*/ 306453 w 708706"/>
                                        <a:gd name="connsiteY1" fmla="*/ 37258 h 940449"/>
                                        <a:gd name="connsiteX2" fmla="*/ 379478 w 708706"/>
                                        <a:gd name="connsiteY2" fmla="*/ 110283 h 940449"/>
                                        <a:gd name="connsiteX3" fmla="*/ 687453 w 708706"/>
                                        <a:gd name="connsiteY3" fmla="*/ 332533 h 940449"/>
                                        <a:gd name="connsiteX4" fmla="*/ 598553 w 708706"/>
                                        <a:gd name="connsiteY4" fmla="*/ 729408 h 940449"/>
                                        <a:gd name="connsiteX5" fmla="*/ 303278 w 708706"/>
                                        <a:gd name="connsiteY5" fmla="*/ 900858 h 940449"/>
                                        <a:gd name="connsiteX6" fmla="*/ 27053 w 708706"/>
                                        <a:gd name="connsiteY6" fmla="*/ 910383 h 940449"/>
                                        <a:gd name="connsiteX7" fmla="*/ 20703 w 708706"/>
                                        <a:gd name="connsiteY7" fmla="*/ 557958 h 940449"/>
                                        <a:gd name="connsiteX8" fmla="*/ 4828 w 708706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25487"/>
                                        <a:gd name="connsiteX1" fmla="*/ 306453 w 726960"/>
                                        <a:gd name="connsiteY1" fmla="*/ 37258 h 925487"/>
                                        <a:gd name="connsiteX2" fmla="*/ 379478 w 726960"/>
                                        <a:gd name="connsiteY2" fmla="*/ 110283 h 925487"/>
                                        <a:gd name="connsiteX3" fmla="*/ 687453 w 726960"/>
                                        <a:gd name="connsiteY3" fmla="*/ 332533 h 925487"/>
                                        <a:gd name="connsiteX4" fmla="*/ 598553 w 726960"/>
                                        <a:gd name="connsiteY4" fmla="*/ 729408 h 925487"/>
                                        <a:gd name="connsiteX5" fmla="*/ 303278 w 726960"/>
                                        <a:gd name="connsiteY5" fmla="*/ 900858 h 925487"/>
                                        <a:gd name="connsiteX6" fmla="*/ 27053 w 726960"/>
                                        <a:gd name="connsiteY6" fmla="*/ 910383 h 925487"/>
                                        <a:gd name="connsiteX7" fmla="*/ 20703 w 726960"/>
                                        <a:gd name="connsiteY7" fmla="*/ 557958 h 925487"/>
                                        <a:gd name="connsiteX8" fmla="*/ 4828 w 726960"/>
                                        <a:gd name="connsiteY8" fmla="*/ 15033 h 925487"/>
                                        <a:gd name="connsiteX0" fmla="*/ 7056 w 729188"/>
                                        <a:gd name="connsiteY0" fmla="*/ 15033 h 925487"/>
                                        <a:gd name="connsiteX1" fmla="*/ 308681 w 729188"/>
                                        <a:gd name="connsiteY1" fmla="*/ 37258 h 925487"/>
                                        <a:gd name="connsiteX2" fmla="*/ 381706 w 729188"/>
                                        <a:gd name="connsiteY2" fmla="*/ 110283 h 925487"/>
                                        <a:gd name="connsiteX3" fmla="*/ 689681 w 729188"/>
                                        <a:gd name="connsiteY3" fmla="*/ 332533 h 925487"/>
                                        <a:gd name="connsiteX4" fmla="*/ 600781 w 729188"/>
                                        <a:gd name="connsiteY4" fmla="*/ 729408 h 925487"/>
                                        <a:gd name="connsiteX5" fmla="*/ 305506 w 729188"/>
                                        <a:gd name="connsiteY5" fmla="*/ 900858 h 925487"/>
                                        <a:gd name="connsiteX6" fmla="*/ 29281 w 729188"/>
                                        <a:gd name="connsiteY6" fmla="*/ 910383 h 925487"/>
                                        <a:gd name="connsiteX7" fmla="*/ 10231 w 729188"/>
                                        <a:gd name="connsiteY7" fmla="*/ 564308 h 925487"/>
                                        <a:gd name="connsiteX8" fmla="*/ 7056 w 729188"/>
                                        <a:gd name="connsiteY8" fmla="*/ 15033 h 925487"/>
                                        <a:gd name="connsiteX0" fmla="*/ 7348 w 728189"/>
                                        <a:gd name="connsiteY0" fmla="*/ 17283 h 916113"/>
                                        <a:gd name="connsiteX1" fmla="*/ 307682 w 728189"/>
                                        <a:gd name="connsiteY1" fmla="*/ 27884 h 916113"/>
                                        <a:gd name="connsiteX2" fmla="*/ 380707 w 728189"/>
                                        <a:gd name="connsiteY2" fmla="*/ 100909 h 916113"/>
                                        <a:gd name="connsiteX3" fmla="*/ 688682 w 728189"/>
                                        <a:gd name="connsiteY3" fmla="*/ 323159 h 916113"/>
                                        <a:gd name="connsiteX4" fmla="*/ 599782 w 728189"/>
                                        <a:gd name="connsiteY4" fmla="*/ 720034 h 916113"/>
                                        <a:gd name="connsiteX5" fmla="*/ 304507 w 728189"/>
                                        <a:gd name="connsiteY5" fmla="*/ 891484 h 916113"/>
                                        <a:gd name="connsiteX6" fmla="*/ 28282 w 728189"/>
                                        <a:gd name="connsiteY6" fmla="*/ 901009 h 916113"/>
                                        <a:gd name="connsiteX7" fmla="*/ 9232 w 728189"/>
                                        <a:gd name="connsiteY7" fmla="*/ 554934 h 916113"/>
                                        <a:gd name="connsiteX8" fmla="*/ 7348 w 728189"/>
                                        <a:gd name="connsiteY8" fmla="*/ 17283 h 916113"/>
                                        <a:gd name="connsiteX0" fmla="*/ 7348 w 728189"/>
                                        <a:gd name="connsiteY0" fmla="*/ 17973 h 916803"/>
                                        <a:gd name="connsiteX1" fmla="*/ 267645 w 728189"/>
                                        <a:gd name="connsiteY1" fmla="*/ 25991 h 916803"/>
                                        <a:gd name="connsiteX2" fmla="*/ 380707 w 728189"/>
                                        <a:gd name="connsiteY2" fmla="*/ 101599 h 916803"/>
                                        <a:gd name="connsiteX3" fmla="*/ 688682 w 728189"/>
                                        <a:gd name="connsiteY3" fmla="*/ 323849 h 916803"/>
                                        <a:gd name="connsiteX4" fmla="*/ 599782 w 728189"/>
                                        <a:gd name="connsiteY4" fmla="*/ 720724 h 916803"/>
                                        <a:gd name="connsiteX5" fmla="*/ 304507 w 728189"/>
                                        <a:gd name="connsiteY5" fmla="*/ 892174 h 916803"/>
                                        <a:gd name="connsiteX6" fmla="*/ 28282 w 728189"/>
                                        <a:gd name="connsiteY6" fmla="*/ 901699 h 916803"/>
                                        <a:gd name="connsiteX7" fmla="*/ 9232 w 728189"/>
                                        <a:gd name="connsiteY7" fmla="*/ 555624 h 916803"/>
                                        <a:gd name="connsiteX8" fmla="*/ 7348 w 728189"/>
                                        <a:gd name="connsiteY8" fmla="*/ 17973 h 916803"/>
                                        <a:gd name="connsiteX0" fmla="*/ 7348 w 706555"/>
                                        <a:gd name="connsiteY0" fmla="*/ 17973 h 916803"/>
                                        <a:gd name="connsiteX1" fmla="*/ 267645 w 706555"/>
                                        <a:gd name="connsiteY1" fmla="*/ 25991 h 916803"/>
                                        <a:gd name="connsiteX2" fmla="*/ 380707 w 706555"/>
                                        <a:gd name="connsiteY2" fmla="*/ 101599 h 916803"/>
                                        <a:gd name="connsiteX3" fmla="*/ 684807 w 706555"/>
                                        <a:gd name="connsiteY3" fmla="*/ 323849 h 916803"/>
                                        <a:gd name="connsiteX4" fmla="*/ 599782 w 706555"/>
                                        <a:gd name="connsiteY4" fmla="*/ 720724 h 916803"/>
                                        <a:gd name="connsiteX5" fmla="*/ 304507 w 706555"/>
                                        <a:gd name="connsiteY5" fmla="*/ 892174 h 916803"/>
                                        <a:gd name="connsiteX6" fmla="*/ 28282 w 706555"/>
                                        <a:gd name="connsiteY6" fmla="*/ 901699 h 916803"/>
                                        <a:gd name="connsiteX7" fmla="*/ 9232 w 706555"/>
                                        <a:gd name="connsiteY7" fmla="*/ 555624 h 916803"/>
                                        <a:gd name="connsiteX8" fmla="*/ 7348 w 706555"/>
                                        <a:gd name="connsiteY8" fmla="*/ 17973 h 916803"/>
                                        <a:gd name="connsiteX0" fmla="*/ 7348 w 721343"/>
                                        <a:gd name="connsiteY0" fmla="*/ 17973 h 916803"/>
                                        <a:gd name="connsiteX1" fmla="*/ 267645 w 721343"/>
                                        <a:gd name="connsiteY1" fmla="*/ 25991 h 916803"/>
                                        <a:gd name="connsiteX2" fmla="*/ 380707 w 721343"/>
                                        <a:gd name="connsiteY2" fmla="*/ 101599 h 916803"/>
                                        <a:gd name="connsiteX3" fmla="*/ 701597 w 721343"/>
                                        <a:gd name="connsiteY3" fmla="*/ 321266 h 916803"/>
                                        <a:gd name="connsiteX4" fmla="*/ 599782 w 721343"/>
                                        <a:gd name="connsiteY4" fmla="*/ 720724 h 916803"/>
                                        <a:gd name="connsiteX5" fmla="*/ 304507 w 721343"/>
                                        <a:gd name="connsiteY5" fmla="*/ 892174 h 916803"/>
                                        <a:gd name="connsiteX6" fmla="*/ 28282 w 721343"/>
                                        <a:gd name="connsiteY6" fmla="*/ 901699 h 916803"/>
                                        <a:gd name="connsiteX7" fmla="*/ 9232 w 721343"/>
                                        <a:gd name="connsiteY7" fmla="*/ 555624 h 916803"/>
                                        <a:gd name="connsiteX8" fmla="*/ 7348 w 721343"/>
                                        <a:gd name="connsiteY8" fmla="*/ 17973 h 916803"/>
                                        <a:gd name="connsiteX0" fmla="*/ 7348 w 723301"/>
                                        <a:gd name="connsiteY0" fmla="*/ 17973 h 916803"/>
                                        <a:gd name="connsiteX1" fmla="*/ 267645 w 723301"/>
                                        <a:gd name="connsiteY1" fmla="*/ 25991 h 916803"/>
                                        <a:gd name="connsiteX2" fmla="*/ 380707 w 723301"/>
                                        <a:gd name="connsiteY2" fmla="*/ 101599 h 916803"/>
                                        <a:gd name="connsiteX3" fmla="*/ 701597 w 723301"/>
                                        <a:gd name="connsiteY3" fmla="*/ 321266 h 916803"/>
                                        <a:gd name="connsiteX4" fmla="*/ 599782 w 723301"/>
                                        <a:gd name="connsiteY4" fmla="*/ 720724 h 916803"/>
                                        <a:gd name="connsiteX5" fmla="*/ 304507 w 723301"/>
                                        <a:gd name="connsiteY5" fmla="*/ 892174 h 916803"/>
                                        <a:gd name="connsiteX6" fmla="*/ 28282 w 723301"/>
                                        <a:gd name="connsiteY6" fmla="*/ 901699 h 916803"/>
                                        <a:gd name="connsiteX7" fmla="*/ 9232 w 723301"/>
                                        <a:gd name="connsiteY7" fmla="*/ 555624 h 916803"/>
                                        <a:gd name="connsiteX8" fmla="*/ 7348 w 723301"/>
                                        <a:gd name="connsiteY8" fmla="*/ 17973 h 916803"/>
                                        <a:gd name="connsiteX0" fmla="*/ 7348 w 734268"/>
                                        <a:gd name="connsiteY0" fmla="*/ 17973 h 916803"/>
                                        <a:gd name="connsiteX1" fmla="*/ 267645 w 734268"/>
                                        <a:gd name="connsiteY1" fmla="*/ 25991 h 916803"/>
                                        <a:gd name="connsiteX2" fmla="*/ 380707 w 734268"/>
                                        <a:gd name="connsiteY2" fmla="*/ 101599 h 916803"/>
                                        <a:gd name="connsiteX3" fmla="*/ 701597 w 734268"/>
                                        <a:gd name="connsiteY3" fmla="*/ 321266 h 916803"/>
                                        <a:gd name="connsiteX4" fmla="*/ 599782 w 734268"/>
                                        <a:gd name="connsiteY4" fmla="*/ 720724 h 916803"/>
                                        <a:gd name="connsiteX5" fmla="*/ 304507 w 734268"/>
                                        <a:gd name="connsiteY5" fmla="*/ 892174 h 916803"/>
                                        <a:gd name="connsiteX6" fmla="*/ 28282 w 734268"/>
                                        <a:gd name="connsiteY6" fmla="*/ 901699 h 916803"/>
                                        <a:gd name="connsiteX7" fmla="*/ 9232 w 734268"/>
                                        <a:gd name="connsiteY7" fmla="*/ 555624 h 916803"/>
                                        <a:gd name="connsiteX8" fmla="*/ 7348 w 734268"/>
                                        <a:gd name="connsiteY8" fmla="*/ 17973 h 916803"/>
                                        <a:gd name="connsiteX0" fmla="*/ 2764 w 729684"/>
                                        <a:gd name="connsiteY0" fmla="*/ 17973 h 916803"/>
                                        <a:gd name="connsiteX1" fmla="*/ 263061 w 729684"/>
                                        <a:gd name="connsiteY1" fmla="*/ 25991 h 916803"/>
                                        <a:gd name="connsiteX2" fmla="*/ 376123 w 729684"/>
                                        <a:gd name="connsiteY2" fmla="*/ 101599 h 916803"/>
                                        <a:gd name="connsiteX3" fmla="*/ 697013 w 729684"/>
                                        <a:gd name="connsiteY3" fmla="*/ 321266 h 916803"/>
                                        <a:gd name="connsiteX4" fmla="*/ 595198 w 729684"/>
                                        <a:gd name="connsiteY4" fmla="*/ 720724 h 916803"/>
                                        <a:gd name="connsiteX5" fmla="*/ 299923 w 729684"/>
                                        <a:gd name="connsiteY5" fmla="*/ 892174 h 916803"/>
                                        <a:gd name="connsiteX6" fmla="*/ 23698 w 729684"/>
                                        <a:gd name="connsiteY6" fmla="*/ 901699 h 916803"/>
                                        <a:gd name="connsiteX7" fmla="*/ 4648 w 729684"/>
                                        <a:gd name="connsiteY7" fmla="*/ 555624 h 916803"/>
                                        <a:gd name="connsiteX8" fmla="*/ 2764 w 729684"/>
                                        <a:gd name="connsiteY8" fmla="*/ 17973 h 91680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29684" h="916803">
                                          <a:moveTo>
                                            <a:pt x="2764" y="17973"/>
                                          </a:moveTo>
                                          <a:cubicBezTo>
                                            <a:pt x="88489" y="-20127"/>
                                            <a:pt x="200835" y="12053"/>
                                            <a:pt x="263061" y="25991"/>
                                          </a:cubicBezTo>
                                          <a:cubicBezTo>
                                            <a:pt x="325288" y="39929"/>
                                            <a:pt x="303798" y="52387"/>
                                            <a:pt x="376123" y="101599"/>
                                          </a:cubicBezTo>
                                          <a:cubicBezTo>
                                            <a:pt x="448448" y="150811"/>
                                            <a:pt x="609271" y="148606"/>
                                            <a:pt x="697013" y="321266"/>
                                          </a:cubicBezTo>
                                          <a:cubicBezTo>
                                            <a:pt x="784755" y="493926"/>
                                            <a:pt x="676878" y="629447"/>
                                            <a:pt x="595198" y="720724"/>
                                          </a:cubicBezTo>
                                          <a:cubicBezTo>
                                            <a:pt x="513518" y="812001"/>
                                            <a:pt x="395173" y="862011"/>
                                            <a:pt x="299923" y="892174"/>
                                          </a:cubicBezTo>
                                          <a:cubicBezTo>
                                            <a:pt x="204673" y="922337"/>
                                            <a:pt x="105719" y="923924"/>
                                            <a:pt x="23698" y="901699"/>
                                          </a:cubicBezTo>
                                          <a:cubicBezTo>
                                            <a:pt x="11527" y="781049"/>
                                            <a:pt x="8137" y="702912"/>
                                            <a:pt x="4648" y="555624"/>
                                          </a:cubicBezTo>
                                          <a:cubicBezTo>
                                            <a:pt x="1159" y="408336"/>
                                            <a:pt x="-2779" y="106873"/>
                                            <a:pt x="2764" y="1797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40000"/>
                                            <a:lumOff val="6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</a:gsLst>
                                      <a:lin ang="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19" name="Freeform 3818">
                                      <a:extLst>
                                        <a:ext uri="{FF2B5EF4-FFF2-40B4-BE49-F238E27FC236}">
                                          <a16:creationId xmlns:a16="http://schemas.microsoft.com/office/drawing/2014/main" id="{BF1CACF6-D741-BE44-A83B-30BB42D4E47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2101623" y="962405"/>
                                      <a:ext cx="434005" cy="648670"/>
                                    </a:xfrm>
                                    <a:custGeom>
                                      <a:avLst/>
                                      <a:gdLst>
                                        <a:gd name="connsiteX0" fmla="*/ 80775 w 427081"/>
                                        <a:gd name="connsiteY0" fmla="*/ 2705 h 636150"/>
                                        <a:gd name="connsiteX1" fmla="*/ 182375 w 427081"/>
                                        <a:gd name="connsiteY1" fmla="*/ 174155 h 636150"/>
                                        <a:gd name="connsiteX2" fmla="*/ 223650 w 427081"/>
                                        <a:gd name="connsiteY2" fmla="*/ 323380 h 636150"/>
                                        <a:gd name="connsiteX3" fmla="*/ 245875 w 427081"/>
                                        <a:gd name="connsiteY3" fmla="*/ 412280 h 636150"/>
                                        <a:gd name="connsiteX4" fmla="*/ 410975 w 427081"/>
                                        <a:gd name="connsiteY4" fmla="*/ 405930 h 636150"/>
                                        <a:gd name="connsiteX5" fmla="*/ 404625 w 427081"/>
                                        <a:gd name="connsiteY5" fmla="*/ 447205 h 636150"/>
                                        <a:gd name="connsiteX6" fmla="*/ 268100 w 427081"/>
                                        <a:gd name="connsiteY6" fmla="*/ 472605 h 636150"/>
                                        <a:gd name="connsiteX7" fmla="*/ 210950 w 427081"/>
                                        <a:gd name="connsiteY7" fmla="*/ 634530 h 636150"/>
                                        <a:gd name="connsiteX8" fmla="*/ 150625 w 427081"/>
                                        <a:gd name="connsiteY8" fmla="*/ 548805 h 636150"/>
                                        <a:gd name="connsiteX9" fmla="*/ 122050 w 427081"/>
                                        <a:gd name="connsiteY9" fmla="*/ 434505 h 636150"/>
                                        <a:gd name="connsiteX10" fmla="*/ 1400 w 427081"/>
                                        <a:gd name="connsiteY10" fmla="*/ 421805 h 636150"/>
                                        <a:gd name="connsiteX11" fmla="*/ 61725 w 427081"/>
                                        <a:gd name="connsiteY11" fmla="*/ 371005 h 636150"/>
                                        <a:gd name="connsiteX12" fmla="*/ 144275 w 427081"/>
                                        <a:gd name="connsiteY12" fmla="*/ 218605 h 636150"/>
                                        <a:gd name="connsiteX13" fmla="*/ 99825 w 427081"/>
                                        <a:gd name="connsiteY13" fmla="*/ 158280 h 636150"/>
                                        <a:gd name="connsiteX14" fmla="*/ 77600 w 427081"/>
                                        <a:gd name="connsiteY14" fmla="*/ 75730 h 636150"/>
                                        <a:gd name="connsiteX15" fmla="*/ 80775 w 427081"/>
                                        <a:gd name="connsiteY15" fmla="*/ 2705 h 636150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8816 w 427081"/>
                                        <a:gd name="connsiteY2" fmla="*/ 311634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1036 w 427342"/>
                                        <a:gd name="connsiteY0" fmla="*/ 0 h 633445"/>
                                        <a:gd name="connsiteX1" fmla="*/ 182636 w 427342"/>
                                        <a:gd name="connsiteY1" fmla="*/ 171450 h 633445"/>
                                        <a:gd name="connsiteX2" fmla="*/ 229077 w 427342"/>
                                        <a:gd name="connsiteY2" fmla="*/ 311634 h 633445"/>
                                        <a:gd name="connsiteX3" fmla="*/ 246136 w 427342"/>
                                        <a:gd name="connsiteY3" fmla="*/ 409575 h 633445"/>
                                        <a:gd name="connsiteX4" fmla="*/ 411236 w 427342"/>
                                        <a:gd name="connsiteY4" fmla="*/ 403225 h 633445"/>
                                        <a:gd name="connsiteX5" fmla="*/ 404886 w 427342"/>
                                        <a:gd name="connsiteY5" fmla="*/ 444500 h 633445"/>
                                        <a:gd name="connsiteX6" fmla="*/ 268361 w 427342"/>
                                        <a:gd name="connsiteY6" fmla="*/ 469900 h 633445"/>
                                        <a:gd name="connsiteX7" fmla="*/ 211211 w 427342"/>
                                        <a:gd name="connsiteY7" fmla="*/ 631825 h 633445"/>
                                        <a:gd name="connsiteX8" fmla="*/ 150886 w 427342"/>
                                        <a:gd name="connsiteY8" fmla="*/ 546100 h 633445"/>
                                        <a:gd name="connsiteX9" fmla="*/ 122311 w 427342"/>
                                        <a:gd name="connsiteY9" fmla="*/ 431800 h 633445"/>
                                        <a:gd name="connsiteX10" fmla="*/ 1661 w 427342"/>
                                        <a:gd name="connsiteY10" fmla="*/ 419100 h 633445"/>
                                        <a:gd name="connsiteX11" fmla="*/ 61986 w 427342"/>
                                        <a:gd name="connsiteY11" fmla="*/ 368300 h 633445"/>
                                        <a:gd name="connsiteX12" fmla="*/ 129037 w 427342"/>
                                        <a:gd name="connsiteY12" fmla="*/ 257229 h 633445"/>
                                        <a:gd name="connsiteX13" fmla="*/ 106544 w 427342"/>
                                        <a:gd name="connsiteY13" fmla="*/ 142659 h 633445"/>
                                        <a:gd name="connsiteX14" fmla="*/ 45573 w 427342"/>
                                        <a:gd name="connsiteY14" fmla="*/ 21364 h 633445"/>
                                        <a:gd name="connsiteX15" fmla="*/ 81036 w 427342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5226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7529 w 433835"/>
                                        <a:gd name="connsiteY0" fmla="*/ 0 h 633445"/>
                                        <a:gd name="connsiteX1" fmla="*/ 189129 w 433835"/>
                                        <a:gd name="connsiteY1" fmla="*/ 171450 h 633445"/>
                                        <a:gd name="connsiteX2" fmla="*/ 235570 w 433835"/>
                                        <a:gd name="connsiteY2" fmla="*/ 311634 h 633445"/>
                                        <a:gd name="connsiteX3" fmla="*/ 252629 w 433835"/>
                                        <a:gd name="connsiteY3" fmla="*/ 409575 h 633445"/>
                                        <a:gd name="connsiteX4" fmla="*/ 417729 w 433835"/>
                                        <a:gd name="connsiteY4" fmla="*/ 403225 h 633445"/>
                                        <a:gd name="connsiteX5" fmla="*/ 411379 w 433835"/>
                                        <a:gd name="connsiteY5" fmla="*/ 444500 h 633445"/>
                                        <a:gd name="connsiteX6" fmla="*/ 274854 w 433835"/>
                                        <a:gd name="connsiteY6" fmla="*/ 469900 h 633445"/>
                                        <a:gd name="connsiteX7" fmla="*/ 217704 w 433835"/>
                                        <a:gd name="connsiteY7" fmla="*/ 631825 h 633445"/>
                                        <a:gd name="connsiteX8" fmla="*/ 157379 w 433835"/>
                                        <a:gd name="connsiteY8" fmla="*/ 546100 h 633445"/>
                                        <a:gd name="connsiteX9" fmla="*/ 128804 w 433835"/>
                                        <a:gd name="connsiteY9" fmla="*/ 431800 h 633445"/>
                                        <a:gd name="connsiteX10" fmla="*/ 8154 w 433835"/>
                                        <a:gd name="connsiteY10" fmla="*/ 415226 h 633445"/>
                                        <a:gd name="connsiteX11" fmla="*/ 68479 w 433835"/>
                                        <a:gd name="connsiteY11" fmla="*/ 368300 h 633445"/>
                                        <a:gd name="connsiteX12" fmla="*/ 135530 w 433835"/>
                                        <a:gd name="connsiteY12" fmla="*/ 257229 h 633445"/>
                                        <a:gd name="connsiteX13" fmla="*/ 113037 w 433835"/>
                                        <a:gd name="connsiteY13" fmla="*/ 142659 h 633445"/>
                                        <a:gd name="connsiteX14" fmla="*/ 52066 w 433835"/>
                                        <a:gd name="connsiteY14" fmla="*/ 21364 h 633445"/>
                                        <a:gd name="connsiteX15" fmla="*/ 87529 w 433835"/>
                                        <a:gd name="connsiteY15" fmla="*/ 0 h 633445"/>
                                        <a:gd name="connsiteX0" fmla="*/ 93549 w 439855"/>
                                        <a:gd name="connsiteY0" fmla="*/ 0 h 633445"/>
                                        <a:gd name="connsiteX1" fmla="*/ 195149 w 439855"/>
                                        <a:gd name="connsiteY1" fmla="*/ 171450 h 633445"/>
                                        <a:gd name="connsiteX2" fmla="*/ 241590 w 439855"/>
                                        <a:gd name="connsiteY2" fmla="*/ 311634 h 633445"/>
                                        <a:gd name="connsiteX3" fmla="*/ 258649 w 439855"/>
                                        <a:gd name="connsiteY3" fmla="*/ 409575 h 633445"/>
                                        <a:gd name="connsiteX4" fmla="*/ 423749 w 439855"/>
                                        <a:gd name="connsiteY4" fmla="*/ 403225 h 633445"/>
                                        <a:gd name="connsiteX5" fmla="*/ 417399 w 439855"/>
                                        <a:gd name="connsiteY5" fmla="*/ 444500 h 633445"/>
                                        <a:gd name="connsiteX6" fmla="*/ 280874 w 439855"/>
                                        <a:gd name="connsiteY6" fmla="*/ 469900 h 633445"/>
                                        <a:gd name="connsiteX7" fmla="*/ 223724 w 439855"/>
                                        <a:gd name="connsiteY7" fmla="*/ 631825 h 633445"/>
                                        <a:gd name="connsiteX8" fmla="*/ 163399 w 439855"/>
                                        <a:gd name="connsiteY8" fmla="*/ 546100 h 633445"/>
                                        <a:gd name="connsiteX9" fmla="*/ 134824 w 439855"/>
                                        <a:gd name="connsiteY9" fmla="*/ 431800 h 633445"/>
                                        <a:gd name="connsiteX10" fmla="*/ 7717 w 439855"/>
                                        <a:gd name="connsiteY10" fmla="*/ 412643 h 633445"/>
                                        <a:gd name="connsiteX11" fmla="*/ 74499 w 439855"/>
                                        <a:gd name="connsiteY11" fmla="*/ 368300 h 633445"/>
                                        <a:gd name="connsiteX12" fmla="*/ 141550 w 439855"/>
                                        <a:gd name="connsiteY12" fmla="*/ 257229 h 633445"/>
                                        <a:gd name="connsiteX13" fmla="*/ 119057 w 439855"/>
                                        <a:gd name="connsiteY13" fmla="*/ 142659 h 633445"/>
                                        <a:gd name="connsiteX14" fmla="*/ 58086 w 439855"/>
                                        <a:gd name="connsiteY14" fmla="*/ 21364 h 633445"/>
                                        <a:gd name="connsiteX15" fmla="*/ 93549 w 439855"/>
                                        <a:gd name="connsiteY15" fmla="*/ 0 h 633445"/>
                                        <a:gd name="connsiteX0" fmla="*/ 87012 w 433318"/>
                                        <a:gd name="connsiteY0" fmla="*/ 0 h 633364"/>
                                        <a:gd name="connsiteX1" fmla="*/ 188612 w 433318"/>
                                        <a:gd name="connsiteY1" fmla="*/ 171450 h 633364"/>
                                        <a:gd name="connsiteX2" fmla="*/ 235053 w 433318"/>
                                        <a:gd name="connsiteY2" fmla="*/ 311634 h 633364"/>
                                        <a:gd name="connsiteX3" fmla="*/ 252112 w 433318"/>
                                        <a:gd name="connsiteY3" fmla="*/ 409575 h 633364"/>
                                        <a:gd name="connsiteX4" fmla="*/ 417212 w 433318"/>
                                        <a:gd name="connsiteY4" fmla="*/ 403225 h 633364"/>
                                        <a:gd name="connsiteX5" fmla="*/ 410862 w 433318"/>
                                        <a:gd name="connsiteY5" fmla="*/ 444500 h 633364"/>
                                        <a:gd name="connsiteX6" fmla="*/ 274337 w 433318"/>
                                        <a:gd name="connsiteY6" fmla="*/ 469900 h 633364"/>
                                        <a:gd name="connsiteX7" fmla="*/ 217187 w 433318"/>
                                        <a:gd name="connsiteY7" fmla="*/ 631825 h 633364"/>
                                        <a:gd name="connsiteX8" fmla="*/ 156862 w 433318"/>
                                        <a:gd name="connsiteY8" fmla="*/ 546100 h 633364"/>
                                        <a:gd name="connsiteX9" fmla="*/ 126995 w 433318"/>
                                        <a:gd name="connsiteY9" fmla="*/ 456339 h 633364"/>
                                        <a:gd name="connsiteX10" fmla="*/ 1180 w 433318"/>
                                        <a:gd name="connsiteY10" fmla="*/ 412643 h 633364"/>
                                        <a:gd name="connsiteX11" fmla="*/ 67962 w 433318"/>
                                        <a:gd name="connsiteY11" fmla="*/ 368300 h 633364"/>
                                        <a:gd name="connsiteX12" fmla="*/ 135013 w 433318"/>
                                        <a:gd name="connsiteY12" fmla="*/ 257229 h 633364"/>
                                        <a:gd name="connsiteX13" fmla="*/ 112520 w 433318"/>
                                        <a:gd name="connsiteY13" fmla="*/ 142659 h 633364"/>
                                        <a:gd name="connsiteX14" fmla="*/ 51549 w 433318"/>
                                        <a:gd name="connsiteY14" fmla="*/ 21364 h 633364"/>
                                        <a:gd name="connsiteX15" fmla="*/ 87012 w 433318"/>
                                        <a:gd name="connsiteY15" fmla="*/ 0 h 633364"/>
                                        <a:gd name="connsiteX0" fmla="*/ 87012 w 433318"/>
                                        <a:gd name="connsiteY0" fmla="*/ 0 h 634319"/>
                                        <a:gd name="connsiteX1" fmla="*/ 188612 w 433318"/>
                                        <a:gd name="connsiteY1" fmla="*/ 171450 h 634319"/>
                                        <a:gd name="connsiteX2" fmla="*/ 235053 w 433318"/>
                                        <a:gd name="connsiteY2" fmla="*/ 311634 h 634319"/>
                                        <a:gd name="connsiteX3" fmla="*/ 252112 w 433318"/>
                                        <a:gd name="connsiteY3" fmla="*/ 409575 h 634319"/>
                                        <a:gd name="connsiteX4" fmla="*/ 417212 w 433318"/>
                                        <a:gd name="connsiteY4" fmla="*/ 403225 h 634319"/>
                                        <a:gd name="connsiteX5" fmla="*/ 410862 w 433318"/>
                                        <a:gd name="connsiteY5" fmla="*/ 444500 h 634319"/>
                                        <a:gd name="connsiteX6" fmla="*/ 274337 w 433318"/>
                                        <a:gd name="connsiteY6" fmla="*/ 469900 h 634319"/>
                                        <a:gd name="connsiteX7" fmla="*/ 217187 w 433318"/>
                                        <a:gd name="connsiteY7" fmla="*/ 631825 h 634319"/>
                                        <a:gd name="connsiteX8" fmla="*/ 156862 w 433318"/>
                                        <a:gd name="connsiteY8" fmla="*/ 546100 h 634319"/>
                                        <a:gd name="connsiteX9" fmla="*/ 126995 w 433318"/>
                                        <a:gd name="connsiteY9" fmla="*/ 456339 h 634319"/>
                                        <a:gd name="connsiteX10" fmla="*/ 1180 w 433318"/>
                                        <a:gd name="connsiteY10" fmla="*/ 412643 h 634319"/>
                                        <a:gd name="connsiteX11" fmla="*/ 67962 w 433318"/>
                                        <a:gd name="connsiteY11" fmla="*/ 368300 h 634319"/>
                                        <a:gd name="connsiteX12" fmla="*/ 135013 w 433318"/>
                                        <a:gd name="connsiteY12" fmla="*/ 257229 h 634319"/>
                                        <a:gd name="connsiteX13" fmla="*/ 112520 w 433318"/>
                                        <a:gd name="connsiteY13" fmla="*/ 142659 h 634319"/>
                                        <a:gd name="connsiteX14" fmla="*/ 51549 w 433318"/>
                                        <a:gd name="connsiteY14" fmla="*/ 21364 h 634319"/>
                                        <a:gd name="connsiteX15" fmla="*/ 87012 w 433318"/>
                                        <a:gd name="connsiteY15" fmla="*/ 0 h 634319"/>
                                        <a:gd name="connsiteX0" fmla="*/ 87012 w 433318"/>
                                        <a:gd name="connsiteY0" fmla="*/ 0 h 653753"/>
                                        <a:gd name="connsiteX1" fmla="*/ 188612 w 433318"/>
                                        <a:gd name="connsiteY1" fmla="*/ 171450 h 653753"/>
                                        <a:gd name="connsiteX2" fmla="*/ 235053 w 433318"/>
                                        <a:gd name="connsiteY2" fmla="*/ 311634 h 653753"/>
                                        <a:gd name="connsiteX3" fmla="*/ 252112 w 433318"/>
                                        <a:gd name="connsiteY3" fmla="*/ 409575 h 653753"/>
                                        <a:gd name="connsiteX4" fmla="*/ 417212 w 433318"/>
                                        <a:gd name="connsiteY4" fmla="*/ 403225 h 653753"/>
                                        <a:gd name="connsiteX5" fmla="*/ 410862 w 433318"/>
                                        <a:gd name="connsiteY5" fmla="*/ 444500 h 653753"/>
                                        <a:gd name="connsiteX6" fmla="*/ 274337 w 433318"/>
                                        <a:gd name="connsiteY6" fmla="*/ 469900 h 653753"/>
                                        <a:gd name="connsiteX7" fmla="*/ 199106 w 433318"/>
                                        <a:gd name="connsiteY7" fmla="*/ 652489 h 653753"/>
                                        <a:gd name="connsiteX8" fmla="*/ 156862 w 433318"/>
                                        <a:gd name="connsiteY8" fmla="*/ 546100 h 653753"/>
                                        <a:gd name="connsiteX9" fmla="*/ 126995 w 433318"/>
                                        <a:gd name="connsiteY9" fmla="*/ 456339 h 653753"/>
                                        <a:gd name="connsiteX10" fmla="*/ 1180 w 433318"/>
                                        <a:gd name="connsiteY10" fmla="*/ 412643 h 653753"/>
                                        <a:gd name="connsiteX11" fmla="*/ 67962 w 433318"/>
                                        <a:gd name="connsiteY11" fmla="*/ 368300 h 653753"/>
                                        <a:gd name="connsiteX12" fmla="*/ 135013 w 433318"/>
                                        <a:gd name="connsiteY12" fmla="*/ 257229 h 653753"/>
                                        <a:gd name="connsiteX13" fmla="*/ 112520 w 433318"/>
                                        <a:gd name="connsiteY13" fmla="*/ 142659 h 653753"/>
                                        <a:gd name="connsiteX14" fmla="*/ 51549 w 433318"/>
                                        <a:gd name="connsiteY14" fmla="*/ 21364 h 653753"/>
                                        <a:gd name="connsiteX15" fmla="*/ 87012 w 433318"/>
                                        <a:gd name="connsiteY15" fmla="*/ 0 h 653753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99106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726"/>
                                        <a:gd name="connsiteY0" fmla="*/ 0 h 653900"/>
                                        <a:gd name="connsiteX1" fmla="*/ 188612 w 433726"/>
                                        <a:gd name="connsiteY1" fmla="*/ 171450 h 653900"/>
                                        <a:gd name="connsiteX2" fmla="*/ 235053 w 433726"/>
                                        <a:gd name="connsiteY2" fmla="*/ 311634 h 653900"/>
                                        <a:gd name="connsiteX3" fmla="*/ 252112 w 433726"/>
                                        <a:gd name="connsiteY3" fmla="*/ 409575 h 653900"/>
                                        <a:gd name="connsiteX4" fmla="*/ 417212 w 433726"/>
                                        <a:gd name="connsiteY4" fmla="*/ 403225 h 653900"/>
                                        <a:gd name="connsiteX5" fmla="*/ 410862 w 433726"/>
                                        <a:gd name="connsiteY5" fmla="*/ 444500 h 653900"/>
                                        <a:gd name="connsiteX6" fmla="*/ 266588 w 433726"/>
                                        <a:gd name="connsiteY6" fmla="*/ 473775 h 653900"/>
                                        <a:gd name="connsiteX7" fmla="*/ 188774 w 433726"/>
                                        <a:gd name="connsiteY7" fmla="*/ 652489 h 653900"/>
                                        <a:gd name="connsiteX8" fmla="*/ 156862 w 433726"/>
                                        <a:gd name="connsiteY8" fmla="*/ 546100 h 653900"/>
                                        <a:gd name="connsiteX9" fmla="*/ 126995 w 433726"/>
                                        <a:gd name="connsiteY9" fmla="*/ 456339 h 653900"/>
                                        <a:gd name="connsiteX10" fmla="*/ 1180 w 433726"/>
                                        <a:gd name="connsiteY10" fmla="*/ 412643 h 653900"/>
                                        <a:gd name="connsiteX11" fmla="*/ 67962 w 433726"/>
                                        <a:gd name="connsiteY11" fmla="*/ 368300 h 653900"/>
                                        <a:gd name="connsiteX12" fmla="*/ 135013 w 433726"/>
                                        <a:gd name="connsiteY12" fmla="*/ 257229 h 653900"/>
                                        <a:gd name="connsiteX13" fmla="*/ 112520 w 433726"/>
                                        <a:gd name="connsiteY13" fmla="*/ 142659 h 653900"/>
                                        <a:gd name="connsiteX14" fmla="*/ 51549 w 433726"/>
                                        <a:gd name="connsiteY14" fmla="*/ 21364 h 653900"/>
                                        <a:gd name="connsiteX15" fmla="*/ 87012 w 433726"/>
                                        <a:gd name="connsiteY15" fmla="*/ 0 h 653900"/>
                                        <a:gd name="connsiteX0" fmla="*/ 87012 w 433726"/>
                                        <a:gd name="connsiteY0" fmla="*/ 0 h 649807"/>
                                        <a:gd name="connsiteX1" fmla="*/ 188612 w 433726"/>
                                        <a:gd name="connsiteY1" fmla="*/ 171450 h 649807"/>
                                        <a:gd name="connsiteX2" fmla="*/ 235053 w 433726"/>
                                        <a:gd name="connsiteY2" fmla="*/ 311634 h 649807"/>
                                        <a:gd name="connsiteX3" fmla="*/ 252112 w 433726"/>
                                        <a:gd name="connsiteY3" fmla="*/ 409575 h 649807"/>
                                        <a:gd name="connsiteX4" fmla="*/ 417212 w 433726"/>
                                        <a:gd name="connsiteY4" fmla="*/ 403225 h 649807"/>
                                        <a:gd name="connsiteX5" fmla="*/ 410862 w 433726"/>
                                        <a:gd name="connsiteY5" fmla="*/ 444500 h 649807"/>
                                        <a:gd name="connsiteX6" fmla="*/ 266588 w 433726"/>
                                        <a:gd name="connsiteY6" fmla="*/ 473775 h 649807"/>
                                        <a:gd name="connsiteX7" fmla="*/ 188774 w 433726"/>
                                        <a:gd name="connsiteY7" fmla="*/ 648615 h 649807"/>
                                        <a:gd name="connsiteX8" fmla="*/ 156862 w 433726"/>
                                        <a:gd name="connsiteY8" fmla="*/ 546100 h 649807"/>
                                        <a:gd name="connsiteX9" fmla="*/ 126995 w 433726"/>
                                        <a:gd name="connsiteY9" fmla="*/ 456339 h 649807"/>
                                        <a:gd name="connsiteX10" fmla="*/ 1180 w 433726"/>
                                        <a:gd name="connsiteY10" fmla="*/ 412643 h 649807"/>
                                        <a:gd name="connsiteX11" fmla="*/ 67962 w 433726"/>
                                        <a:gd name="connsiteY11" fmla="*/ 368300 h 649807"/>
                                        <a:gd name="connsiteX12" fmla="*/ 135013 w 433726"/>
                                        <a:gd name="connsiteY12" fmla="*/ 257229 h 649807"/>
                                        <a:gd name="connsiteX13" fmla="*/ 112520 w 433726"/>
                                        <a:gd name="connsiteY13" fmla="*/ 142659 h 649807"/>
                                        <a:gd name="connsiteX14" fmla="*/ 51549 w 433726"/>
                                        <a:gd name="connsiteY14" fmla="*/ 21364 h 649807"/>
                                        <a:gd name="connsiteX15" fmla="*/ 87012 w 433726"/>
                                        <a:gd name="connsiteY15" fmla="*/ 0 h 649807"/>
                                        <a:gd name="connsiteX0" fmla="*/ 87012 w 433726"/>
                                        <a:gd name="connsiteY0" fmla="*/ 0 h 653805"/>
                                        <a:gd name="connsiteX1" fmla="*/ 188612 w 433726"/>
                                        <a:gd name="connsiteY1" fmla="*/ 171450 h 653805"/>
                                        <a:gd name="connsiteX2" fmla="*/ 235053 w 433726"/>
                                        <a:gd name="connsiteY2" fmla="*/ 311634 h 653805"/>
                                        <a:gd name="connsiteX3" fmla="*/ 252112 w 433726"/>
                                        <a:gd name="connsiteY3" fmla="*/ 409575 h 653805"/>
                                        <a:gd name="connsiteX4" fmla="*/ 417212 w 433726"/>
                                        <a:gd name="connsiteY4" fmla="*/ 403225 h 653805"/>
                                        <a:gd name="connsiteX5" fmla="*/ 410862 w 433726"/>
                                        <a:gd name="connsiteY5" fmla="*/ 444500 h 653805"/>
                                        <a:gd name="connsiteX6" fmla="*/ 266588 w 433726"/>
                                        <a:gd name="connsiteY6" fmla="*/ 473775 h 653805"/>
                                        <a:gd name="connsiteX7" fmla="*/ 188774 w 433726"/>
                                        <a:gd name="connsiteY7" fmla="*/ 648615 h 653805"/>
                                        <a:gd name="connsiteX8" fmla="*/ 156862 w 433726"/>
                                        <a:gd name="connsiteY8" fmla="*/ 546100 h 653805"/>
                                        <a:gd name="connsiteX9" fmla="*/ 126995 w 433726"/>
                                        <a:gd name="connsiteY9" fmla="*/ 456339 h 653805"/>
                                        <a:gd name="connsiteX10" fmla="*/ 1180 w 433726"/>
                                        <a:gd name="connsiteY10" fmla="*/ 412643 h 653805"/>
                                        <a:gd name="connsiteX11" fmla="*/ 67962 w 433726"/>
                                        <a:gd name="connsiteY11" fmla="*/ 368300 h 653805"/>
                                        <a:gd name="connsiteX12" fmla="*/ 135013 w 433726"/>
                                        <a:gd name="connsiteY12" fmla="*/ 257229 h 653805"/>
                                        <a:gd name="connsiteX13" fmla="*/ 112520 w 433726"/>
                                        <a:gd name="connsiteY13" fmla="*/ 142659 h 653805"/>
                                        <a:gd name="connsiteX14" fmla="*/ 51549 w 433726"/>
                                        <a:gd name="connsiteY14" fmla="*/ 21364 h 653805"/>
                                        <a:gd name="connsiteX15" fmla="*/ 87012 w 433726"/>
                                        <a:gd name="connsiteY15" fmla="*/ 0 h 65380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8469"/>
                                        <a:gd name="connsiteY0" fmla="*/ 0 h 648645"/>
                                        <a:gd name="connsiteX1" fmla="*/ 188612 w 438469"/>
                                        <a:gd name="connsiteY1" fmla="*/ 171450 h 648645"/>
                                        <a:gd name="connsiteX2" fmla="*/ 235053 w 438469"/>
                                        <a:gd name="connsiteY2" fmla="*/ 311634 h 648645"/>
                                        <a:gd name="connsiteX3" fmla="*/ 252112 w 438469"/>
                                        <a:gd name="connsiteY3" fmla="*/ 409575 h 648645"/>
                                        <a:gd name="connsiteX4" fmla="*/ 417212 w 438469"/>
                                        <a:gd name="connsiteY4" fmla="*/ 403225 h 648645"/>
                                        <a:gd name="connsiteX5" fmla="*/ 419903 w 438469"/>
                                        <a:gd name="connsiteY5" fmla="*/ 452250 h 648645"/>
                                        <a:gd name="connsiteX6" fmla="*/ 266588 w 438469"/>
                                        <a:gd name="connsiteY6" fmla="*/ 473775 h 648645"/>
                                        <a:gd name="connsiteX7" fmla="*/ 188774 w 438469"/>
                                        <a:gd name="connsiteY7" fmla="*/ 648615 h 648645"/>
                                        <a:gd name="connsiteX8" fmla="*/ 156862 w 438469"/>
                                        <a:gd name="connsiteY8" fmla="*/ 546100 h 648645"/>
                                        <a:gd name="connsiteX9" fmla="*/ 126995 w 438469"/>
                                        <a:gd name="connsiteY9" fmla="*/ 456339 h 648645"/>
                                        <a:gd name="connsiteX10" fmla="*/ 1180 w 438469"/>
                                        <a:gd name="connsiteY10" fmla="*/ 412643 h 648645"/>
                                        <a:gd name="connsiteX11" fmla="*/ 67962 w 438469"/>
                                        <a:gd name="connsiteY11" fmla="*/ 368300 h 648645"/>
                                        <a:gd name="connsiteX12" fmla="*/ 135013 w 438469"/>
                                        <a:gd name="connsiteY12" fmla="*/ 257229 h 648645"/>
                                        <a:gd name="connsiteX13" fmla="*/ 112520 w 438469"/>
                                        <a:gd name="connsiteY13" fmla="*/ 142659 h 648645"/>
                                        <a:gd name="connsiteX14" fmla="*/ 51549 w 438469"/>
                                        <a:gd name="connsiteY14" fmla="*/ 21364 h 648645"/>
                                        <a:gd name="connsiteX15" fmla="*/ 87012 w 438469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41519"/>
                                        <a:gd name="connsiteY0" fmla="*/ 0 h 648645"/>
                                        <a:gd name="connsiteX1" fmla="*/ 188612 w 441519"/>
                                        <a:gd name="connsiteY1" fmla="*/ 171450 h 648645"/>
                                        <a:gd name="connsiteX2" fmla="*/ 235053 w 441519"/>
                                        <a:gd name="connsiteY2" fmla="*/ 311634 h 648645"/>
                                        <a:gd name="connsiteX3" fmla="*/ 252112 w 441519"/>
                                        <a:gd name="connsiteY3" fmla="*/ 409575 h 648645"/>
                                        <a:gd name="connsiteX4" fmla="*/ 431419 w 441519"/>
                                        <a:gd name="connsiteY4" fmla="*/ 404517 h 648645"/>
                                        <a:gd name="connsiteX5" fmla="*/ 419903 w 441519"/>
                                        <a:gd name="connsiteY5" fmla="*/ 452250 h 648645"/>
                                        <a:gd name="connsiteX6" fmla="*/ 266588 w 441519"/>
                                        <a:gd name="connsiteY6" fmla="*/ 473775 h 648645"/>
                                        <a:gd name="connsiteX7" fmla="*/ 188774 w 441519"/>
                                        <a:gd name="connsiteY7" fmla="*/ 648615 h 648645"/>
                                        <a:gd name="connsiteX8" fmla="*/ 156862 w 441519"/>
                                        <a:gd name="connsiteY8" fmla="*/ 546100 h 648645"/>
                                        <a:gd name="connsiteX9" fmla="*/ 126995 w 441519"/>
                                        <a:gd name="connsiteY9" fmla="*/ 456339 h 648645"/>
                                        <a:gd name="connsiteX10" fmla="*/ 1180 w 441519"/>
                                        <a:gd name="connsiteY10" fmla="*/ 412643 h 648645"/>
                                        <a:gd name="connsiteX11" fmla="*/ 67962 w 441519"/>
                                        <a:gd name="connsiteY11" fmla="*/ 368300 h 648645"/>
                                        <a:gd name="connsiteX12" fmla="*/ 135013 w 441519"/>
                                        <a:gd name="connsiteY12" fmla="*/ 257229 h 648645"/>
                                        <a:gd name="connsiteX13" fmla="*/ 112520 w 441519"/>
                                        <a:gd name="connsiteY13" fmla="*/ 142659 h 648645"/>
                                        <a:gd name="connsiteX14" fmla="*/ 51549 w 441519"/>
                                        <a:gd name="connsiteY14" fmla="*/ 21364 h 648645"/>
                                        <a:gd name="connsiteX15" fmla="*/ 87012 w 441519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2112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304 w 431754"/>
                                        <a:gd name="connsiteY0" fmla="*/ 0 h 648645"/>
                                        <a:gd name="connsiteX1" fmla="*/ 188904 w 431754"/>
                                        <a:gd name="connsiteY1" fmla="*/ 171450 h 648645"/>
                                        <a:gd name="connsiteX2" fmla="*/ 235345 w 431754"/>
                                        <a:gd name="connsiteY2" fmla="*/ 311634 h 648645"/>
                                        <a:gd name="connsiteX3" fmla="*/ 260153 w 431754"/>
                                        <a:gd name="connsiteY3" fmla="*/ 409575 h 648645"/>
                                        <a:gd name="connsiteX4" fmla="*/ 431711 w 431754"/>
                                        <a:gd name="connsiteY4" fmla="*/ 404517 h 648645"/>
                                        <a:gd name="connsiteX5" fmla="*/ 420195 w 431754"/>
                                        <a:gd name="connsiteY5" fmla="*/ 452250 h 648645"/>
                                        <a:gd name="connsiteX6" fmla="*/ 266880 w 431754"/>
                                        <a:gd name="connsiteY6" fmla="*/ 473775 h 648645"/>
                                        <a:gd name="connsiteX7" fmla="*/ 189066 w 431754"/>
                                        <a:gd name="connsiteY7" fmla="*/ 648615 h 648645"/>
                                        <a:gd name="connsiteX8" fmla="*/ 157154 w 431754"/>
                                        <a:gd name="connsiteY8" fmla="*/ 546100 h 648645"/>
                                        <a:gd name="connsiteX9" fmla="*/ 127287 w 431754"/>
                                        <a:gd name="connsiteY9" fmla="*/ 456339 h 648645"/>
                                        <a:gd name="connsiteX10" fmla="*/ 1472 w 431754"/>
                                        <a:gd name="connsiteY10" fmla="*/ 412643 h 648645"/>
                                        <a:gd name="connsiteX11" fmla="*/ 68254 w 431754"/>
                                        <a:gd name="connsiteY11" fmla="*/ 368300 h 648645"/>
                                        <a:gd name="connsiteX12" fmla="*/ 135305 w 431754"/>
                                        <a:gd name="connsiteY12" fmla="*/ 257229 h 648645"/>
                                        <a:gd name="connsiteX13" fmla="*/ 112812 w 431754"/>
                                        <a:gd name="connsiteY13" fmla="*/ 142659 h 648645"/>
                                        <a:gd name="connsiteX14" fmla="*/ 51841 w 431754"/>
                                        <a:gd name="connsiteY14" fmla="*/ 21364 h 648645"/>
                                        <a:gd name="connsiteX15" fmla="*/ 87304 w 431754"/>
                                        <a:gd name="connsiteY15" fmla="*/ 0 h 648645"/>
                                        <a:gd name="connsiteX0" fmla="*/ 88665 w 433115"/>
                                        <a:gd name="connsiteY0" fmla="*/ 0 h 648645"/>
                                        <a:gd name="connsiteX1" fmla="*/ 190265 w 433115"/>
                                        <a:gd name="connsiteY1" fmla="*/ 171450 h 648645"/>
                                        <a:gd name="connsiteX2" fmla="*/ 236706 w 433115"/>
                                        <a:gd name="connsiteY2" fmla="*/ 311634 h 648645"/>
                                        <a:gd name="connsiteX3" fmla="*/ 261514 w 433115"/>
                                        <a:gd name="connsiteY3" fmla="*/ 409575 h 648645"/>
                                        <a:gd name="connsiteX4" fmla="*/ 433072 w 433115"/>
                                        <a:gd name="connsiteY4" fmla="*/ 404517 h 648645"/>
                                        <a:gd name="connsiteX5" fmla="*/ 421556 w 433115"/>
                                        <a:gd name="connsiteY5" fmla="*/ 452250 h 648645"/>
                                        <a:gd name="connsiteX6" fmla="*/ 268241 w 433115"/>
                                        <a:gd name="connsiteY6" fmla="*/ 473775 h 648645"/>
                                        <a:gd name="connsiteX7" fmla="*/ 190427 w 433115"/>
                                        <a:gd name="connsiteY7" fmla="*/ 648615 h 648645"/>
                                        <a:gd name="connsiteX8" fmla="*/ 158515 w 433115"/>
                                        <a:gd name="connsiteY8" fmla="*/ 546100 h 648645"/>
                                        <a:gd name="connsiteX9" fmla="*/ 128648 w 433115"/>
                                        <a:gd name="connsiteY9" fmla="*/ 456339 h 648645"/>
                                        <a:gd name="connsiteX10" fmla="*/ 2833 w 433115"/>
                                        <a:gd name="connsiteY10" fmla="*/ 412643 h 648645"/>
                                        <a:gd name="connsiteX11" fmla="*/ 69615 w 433115"/>
                                        <a:gd name="connsiteY11" fmla="*/ 368300 h 648645"/>
                                        <a:gd name="connsiteX12" fmla="*/ 136666 w 433115"/>
                                        <a:gd name="connsiteY12" fmla="*/ 257229 h 648645"/>
                                        <a:gd name="connsiteX13" fmla="*/ 114173 w 433115"/>
                                        <a:gd name="connsiteY13" fmla="*/ 142659 h 648645"/>
                                        <a:gd name="connsiteX14" fmla="*/ 53202 w 433115"/>
                                        <a:gd name="connsiteY14" fmla="*/ 21364 h 648645"/>
                                        <a:gd name="connsiteX15" fmla="*/ 88665 w 433115"/>
                                        <a:gd name="connsiteY15" fmla="*/ 0 h 648645"/>
                                        <a:gd name="connsiteX0" fmla="*/ 88033 w 432483"/>
                                        <a:gd name="connsiteY0" fmla="*/ 0 h 648645"/>
                                        <a:gd name="connsiteX1" fmla="*/ 189633 w 432483"/>
                                        <a:gd name="connsiteY1" fmla="*/ 171450 h 648645"/>
                                        <a:gd name="connsiteX2" fmla="*/ 236074 w 432483"/>
                                        <a:gd name="connsiteY2" fmla="*/ 311634 h 648645"/>
                                        <a:gd name="connsiteX3" fmla="*/ 260882 w 432483"/>
                                        <a:gd name="connsiteY3" fmla="*/ 409575 h 648645"/>
                                        <a:gd name="connsiteX4" fmla="*/ 432440 w 432483"/>
                                        <a:gd name="connsiteY4" fmla="*/ 404517 h 648645"/>
                                        <a:gd name="connsiteX5" fmla="*/ 420924 w 432483"/>
                                        <a:gd name="connsiteY5" fmla="*/ 452250 h 648645"/>
                                        <a:gd name="connsiteX6" fmla="*/ 267609 w 432483"/>
                                        <a:gd name="connsiteY6" fmla="*/ 473775 h 648645"/>
                                        <a:gd name="connsiteX7" fmla="*/ 189795 w 432483"/>
                                        <a:gd name="connsiteY7" fmla="*/ 648615 h 648645"/>
                                        <a:gd name="connsiteX8" fmla="*/ 157883 w 432483"/>
                                        <a:gd name="connsiteY8" fmla="*/ 546100 h 648645"/>
                                        <a:gd name="connsiteX9" fmla="*/ 128016 w 432483"/>
                                        <a:gd name="connsiteY9" fmla="*/ 456339 h 648645"/>
                                        <a:gd name="connsiteX10" fmla="*/ 2201 w 432483"/>
                                        <a:gd name="connsiteY10" fmla="*/ 412643 h 648645"/>
                                        <a:gd name="connsiteX11" fmla="*/ 68983 w 432483"/>
                                        <a:gd name="connsiteY11" fmla="*/ 368300 h 648645"/>
                                        <a:gd name="connsiteX12" fmla="*/ 136034 w 432483"/>
                                        <a:gd name="connsiteY12" fmla="*/ 257229 h 648645"/>
                                        <a:gd name="connsiteX13" fmla="*/ 113541 w 432483"/>
                                        <a:gd name="connsiteY13" fmla="*/ 142659 h 648645"/>
                                        <a:gd name="connsiteX14" fmla="*/ 52570 w 432483"/>
                                        <a:gd name="connsiteY14" fmla="*/ 21364 h 648645"/>
                                        <a:gd name="connsiteX15" fmla="*/ 88033 w 432483"/>
                                        <a:gd name="connsiteY15" fmla="*/ 0 h 648645"/>
                                        <a:gd name="connsiteX0" fmla="*/ 90827 w 435277"/>
                                        <a:gd name="connsiteY0" fmla="*/ 0 h 648645"/>
                                        <a:gd name="connsiteX1" fmla="*/ 192427 w 435277"/>
                                        <a:gd name="connsiteY1" fmla="*/ 171450 h 648645"/>
                                        <a:gd name="connsiteX2" fmla="*/ 238868 w 435277"/>
                                        <a:gd name="connsiteY2" fmla="*/ 311634 h 648645"/>
                                        <a:gd name="connsiteX3" fmla="*/ 263676 w 435277"/>
                                        <a:gd name="connsiteY3" fmla="*/ 409575 h 648645"/>
                                        <a:gd name="connsiteX4" fmla="*/ 435234 w 435277"/>
                                        <a:gd name="connsiteY4" fmla="*/ 404517 h 648645"/>
                                        <a:gd name="connsiteX5" fmla="*/ 423718 w 435277"/>
                                        <a:gd name="connsiteY5" fmla="*/ 452250 h 648645"/>
                                        <a:gd name="connsiteX6" fmla="*/ 270403 w 435277"/>
                                        <a:gd name="connsiteY6" fmla="*/ 473775 h 648645"/>
                                        <a:gd name="connsiteX7" fmla="*/ 192589 w 435277"/>
                                        <a:gd name="connsiteY7" fmla="*/ 648615 h 648645"/>
                                        <a:gd name="connsiteX8" fmla="*/ 160677 w 435277"/>
                                        <a:gd name="connsiteY8" fmla="*/ 546100 h 648645"/>
                                        <a:gd name="connsiteX9" fmla="*/ 130810 w 435277"/>
                                        <a:gd name="connsiteY9" fmla="*/ 456339 h 648645"/>
                                        <a:gd name="connsiteX10" fmla="*/ 1120 w 435277"/>
                                        <a:gd name="connsiteY10" fmla="*/ 403602 h 648645"/>
                                        <a:gd name="connsiteX11" fmla="*/ 71777 w 435277"/>
                                        <a:gd name="connsiteY11" fmla="*/ 368300 h 648645"/>
                                        <a:gd name="connsiteX12" fmla="*/ 138828 w 435277"/>
                                        <a:gd name="connsiteY12" fmla="*/ 257229 h 648645"/>
                                        <a:gd name="connsiteX13" fmla="*/ 116335 w 435277"/>
                                        <a:gd name="connsiteY13" fmla="*/ 142659 h 648645"/>
                                        <a:gd name="connsiteX14" fmla="*/ 55364 w 435277"/>
                                        <a:gd name="connsiteY14" fmla="*/ 21364 h 648645"/>
                                        <a:gd name="connsiteX15" fmla="*/ 90827 w 435277"/>
                                        <a:gd name="connsiteY15" fmla="*/ 0 h 648645"/>
                                        <a:gd name="connsiteX0" fmla="*/ 89717 w 434167"/>
                                        <a:gd name="connsiteY0" fmla="*/ 0 h 648645"/>
                                        <a:gd name="connsiteX1" fmla="*/ 191317 w 434167"/>
                                        <a:gd name="connsiteY1" fmla="*/ 171450 h 648645"/>
                                        <a:gd name="connsiteX2" fmla="*/ 237758 w 434167"/>
                                        <a:gd name="connsiteY2" fmla="*/ 311634 h 648645"/>
                                        <a:gd name="connsiteX3" fmla="*/ 262566 w 434167"/>
                                        <a:gd name="connsiteY3" fmla="*/ 409575 h 648645"/>
                                        <a:gd name="connsiteX4" fmla="*/ 434124 w 434167"/>
                                        <a:gd name="connsiteY4" fmla="*/ 404517 h 648645"/>
                                        <a:gd name="connsiteX5" fmla="*/ 422608 w 434167"/>
                                        <a:gd name="connsiteY5" fmla="*/ 452250 h 648645"/>
                                        <a:gd name="connsiteX6" fmla="*/ 269293 w 434167"/>
                                        <a:gd name="connsiteY6" fmla="*/ 473775 h 648645"/>
                                        <a:gd name="connsiteX7" fmla="*/ 191479 w 434167"/>
                                        <a:gd name="connsiteY7" fmla="*/ 648615 h 648645"/>
                                        <a:gd name="connsiteX8" fmla="*/ 159567 w 434167"/>
                                        <a:gd name="connsiteY8" fmla="*/ 546100 h 648645"/>
                                        <a:gd name="connsiteX9" fmla="*/ 129700 w 434167"/>
                                        <a:gd name="connsiteY9" fmla="*/ 456339 h 648645"/>
                                        <a:gd name="connsiteX10" fmla="*/ 10 w 434167"/>
                                        <a:gd name="connsiteY10" fmla="*/ 403602 h 648645"/>
                                        <a:gd name="connsiteX11" fmla="*/ 70667 w 434167"/>
                                        <a:gd name="connsiteY11" fmla="*/ 368300 h 648645"/>
                                        <a:gd name="connsiteX12" fmla="*/ 137718 w 434167"/>
                                        <a:gd name="connsiteY12" fmla="*/ 257229 h 648645"/>
                                        <a:gd name="connsiteX13" fmla="*/ 115225 w 434167"/>
                                        <a:gd name="connsiteY13" fmla="*/ 142659 h 648645"/>
                                        <a:gd name="connsiteX14" fmla="*/ 54254 w 434167"/>
                                        <a:gd name="connsiteY14" fmla="*/ 21364 h 648645"/>
                                        <a:gd name="connsiteX15" fmla="*/ 89717 w 434167"/>
                                        <a:gd name="connsiteY15" fmla="*/ 0 h 648645"/>
                                        <a:gd name="connsiteX0" fmla="*/ 90166 w 434616"/>
                                        <a:gd name="connsiteY0" fmla="*/ 0 h 648645"/>
                                        <a:gd name="connsiteX1" fmla="*/ 191766 w 434616"/>
                                        <a:gd name="connsiteY1" fmla="*/ 171450 h 648645"/>
                                        <a:gd name="connsiteX2" fmla="*/ 238207 w 434616"/>
                                        <a:gd name="connsiteY2" fmla="*/ 311634 h 648645"/>
                                        <a:gd name="connsiteX3" fmla="*/ 263015 w 434616"/>
                                        <a:gd name="connsiteY3" fmla="*/ 409575 h 648645"/>
                                        <a:gd name="connsiteX4" fmla="*/ 434573 w 434616"/>
                                        <a:gd name="connsiteY4" fmla="*/ 404517 h 648645"/>
                                        <a:gd name="connsiteX5" fmla="*/ 423057 w 434616"/>
                                        <a:gd name="connsiteY5" fmla="*/ 452250 h 648645"/>
                                        <a:gd name="connsiteX6" fmla="*/ 269742 w 434616"/>
                                        <a:gd name="connsiteY6" fmla="*/ 473775 h 648645"/>
                                        <a:gd name="connsiteX7" fmla="*/ 191928 w 434616"/>
                                        <a:gd name="connsiteY7" fmla="*/ 648615 h 648645"/>
                                        <a:gd name="connsiteX8" fmla="*/ 160016 w 434616"/>
                                        <a:gd name="connsiteY8" fmla="*/ 546100 h 648645"/>
                                        <a:gd name="connsiteX9" fmla="*/ 130149 w 434616"/>
                                        <a:gd name="connsiteY9" fmla="*/ 456339 h 648645"/>
                                        <a:gd name="connsiteX10" fmla="*/ 459 w 434616"/>
                                        <a:gd name="connsiteY10" fmla="*/ 403602 h 648645"/>
                                        <a:gd name="connsiteX11" fmla="*/ 71116 w 434616"/>
                                        <a:gd name="connsiteY11" fmla="*/ 368300 h 648645"/>
                                        <a:gd name="connsiteX12" fmla="*/ 138167 w 434616"/>
                                        <a:gd name="connsiteY12" fmla="*/ 257229 h 648645"/>
                                        <a:gd name="connsiteX13" fmla="*/ 115674 w 434616"/>
                                        <a:gd name="connsiteY13" fmla="*/ 142659 h 648645"/>
                                        <a:gd name="connsiteX14" fmla="*/ 54703 w 434616"/>
                                        <a:gd name="connsiteY14" fmla="*/ 21364 h 648645"/>
                                        <a:gd name="connsiteX15" fmla="*/ 90166 w 434616"/>
                                        <a:gd name="connsiteY15" fmla="*/ 0 h 648645"/>
                                        <a:gd name="connsiteX0" fmla="*/ 90308 w 434758"/>
                                        <a:gd name="connsiteY0" fmla="*/ 0 h 648645"/>
                                        <a:gd name="connsiteX1" fmla="*/ 191908 w 434758"/>
                                        <a:gd name="connsiteY1" fmla="*/ 171450 h 648645"/>
                                        <a:gd name="connsiteX2" fmla="*/ 238349 w 434758"/>
                                        <a:gd name="connsiteY2" fmla="*/ 311634 h 648645"/>
                                        <a:gd name="connsiteX3" fmla="*/ 263157 w 434758"/>
                                        <a:gd name="connsiteY3" fmla="*/ 409575 h 648645"/>
                                        <a:gd name="connsiteX4" fmla="*/ 434715 w 434758"/>
                                        <a:gd name="connsiteY4" fmla="*/ 404517 h 648645"/>
                                        <a:gd name="connsiteX5" fmla="*/ 423199 w 434758"/>
                                        <a:gd name="connsiteY5" fmla="*/ 452250 h 648645"/>
                                        <a:gd name="connsiteX6" fmla="*/ 269884 w 434758"/>
                                        <a:gd name="connsiteY6" fmla="*/ 473775 h 648645"/>
                                        <a:gd name="connsiteX7" fmla="*/ 192070 w 434758"/>
                                        <a:gd name="connsiteY7" fmla="*/ 648615 h 648645"/>
                                        <a:gd name="connsiteX8" fmla="*/ 160158 w 434758"/>
                                        <a:gd name="connsiteY8" fmla="*/ 546100 h 648645"/>
                                        <a:gd name="connsiteX9" fmla="*/ 130291 w 434758"/>
                                        <a:gd name="connsiteY9" fmla="*/ 456339 h 648645"/>
                                        <a:gd name="connsiteX10" fmla="*/ 601 w 434758"/>
                                        <a:gd name="connsiteY10" fmla="*/ 403602 h 648645"/>
                                        <a:gd name="connsiteX11" fmla="*/ 71258 w 434758"/>
                                        <a:gd name="connsiteY11" fmla="*/ 368300 h 648645"/>
                                        <a:gd name="connsiteX12" fmla="*/ 138309 w 434758"/>
                                        <a:gd name="connsiteY12" fmla="*/ 257229 h 648645"/>
                                        <a:gd name="connsiteX13" fmla="*/ 115816 w 434758"/>
                                        <a:gd name="connsiteY13" fmla="*/ 142659 h 648645"/>
                                        <a:gd name="connsiteX14" fmla="*/ 54845 w 434758"/>
                                        <a:gd name="connsiteY14" fmla="*/ 21364 h 648645"/>
                                        <a:gd name="connsiteX15" fmla="*/ 90308 w 434758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538"/>
                                        <a:gd name="connsiteY0" fmla="*/ 0 h 648645"/>
                                        <a:gd name="connsiteX1" fmla="*/ 191908 w 433538"/>
                                        <a:gd name="connsiteY1" fmla="*/ 171450 h 648645"/>
                                        <a:gd name="connsiteX2" fmla="*/ 238349 w 433538"/>
                                        <a:gd name="connsiteY2" fmla="*/ 311634 h 648645"/>
                                        <a:gd name="connsiteX3" fmla="*/ 263157 w 433538"/>
                                        <a:gd name="connsiteY3" fmla="*/ 409575 h 648645"/>
                                        <a:gd name="connsiteX4" fmla="*/ 433423 w 433538"/>
                                        <a:gd name="connsiteY4" fmla="*/ 418724 h 648645"/>
                                        <a:gd name="connsiteX5" fmla="*/ 429656 w 433538"/>
                                        <a:gd name="connsiteY5" fmla="*/ 454833 h 648645"/>
                                        <a:gd name="connsiteX6" fmla="*/ 269884 w 433538"/>
                                        <a:gd name="connsiteY6" fmla="*/ 473775 h 648645"/>
                                        <a:gd name="connsiteX7" fmla="*/ 192070 w 433538"/>
                                        <a:gd name="connsiteY7" fmla="*/ 648615 h 648645"/>
                                        <a:gd name="connsiteX8" fmla="*/ 160158 w 433538"/>
                                        <a:gd name="connsiteY8" fmla="*/ 546100 h 648645"/>
                                        <a:gd name="connsiteX9" fmla="*/ 130291 w 433538"/>
                                        <a:gd name="connsiteY9" fmla="*/ 456339 h 648645"/>
                                        <a:gd name="connsiteX10" fmla="*/ 601 w 433538"/>
                                        <a:gd name="connsiteY10" fmla="*/ 403602 h 648645"/>
                                        <a:gd name="connsiteX11" fmla="*/ 71258 w 433538"/>
                                        <a:gd name="connsiteY11" fmla="*/ 368300 h 648645"/>
                                        <a:gd name="connsiteX12" fmla="*/ 138309 w 433538"/>
                                        <a:gd name="connsiteY12" fmla="*/ 257229 h 648645"/>
                                        <a:gd name="connsiteX13" fmla="*/ 115816 w 433538"/>
                                        <a:gd name="connsiteY13" fmla="*/ 142659 h 648645"/>
                                        <a:gd name="connsiteX14" fmla="*/ 54845 w 433538"/>
                                        <a:gd name="connsiteY14" fmla="*/ 21364 h 648645"/>
                                        <a:gd name="connsiteX15" fmla="*/ 90308 w 433538"/>
                                        <a:gd name="connsiteY15" fmla="*/ 0 h 648645"/>
                                        <a:gd name="connsiteX0" fmla="*/ 90308 w 434005"/>
                                        <a:gd name="connsiteY0" fmla="*/ 0 h 648645"/>
                                        <a:gd name="connsiteX1" fmla="*/ 191908 w 434005"/>
                                        <a:gd name="connsiteY1" fmla="*/ 171450 h 648645"/>
                                        <a:gd name="connsiteX2" fmla="*/ 238349 w 434005"/>
                                        <a:gd name="connsiteY2" fmla="*/ 311634 h 648645"/>
                                        <a:gd name="connsiteX3" fmla="*/ 263157 w 434005"/>
                                        <a:gd name="connsiteY3" fmla="*/ 409575 h 648645"/>
                                        <a:gd name="connsiteX4" fmla="*/ 433423 w 434005"/>
                                        <a:gd name="connsiteY4" fmla="*/ 418724 h 648645"/>
                                        <a:gd name="connsiteX5" fmla="*/ 433531 w 434005"/>
                                        <a:gd name="connsiteY5" fmla="*/ 450958 h 648645"/>
                                        <a:gd name="connsiteX6" fmla="*/ 269884 w 434005"/>
                                        <a:gd name="connsiteY6" fmla="*/ 473775 h 648645"/>
                                        <a:gd name="connsiteX7" fmla="*/ 192070 w 434005"/>
                                        <a:gd name="connsiteY7" fmla="*/ 648615 h 648645"/>
                                        <a:gd name="connsiteX8" fmla="*/ 160158 w 434005"/>
                                        <a:gd name="connsiteY8" fmla="*/ 546100 h 648645"/>
                                        <a:gd name="connsiteX9" fmla="*/ 130291 w 434005"/>
                                        <a:gd name="connsiteY9" fmla="*/ 456339 h 648645"/>
                                        <a:gd name="connsiteX10" fmla="*/ 601 w 434005"/>
                                        <a:gd name="connsiteY10" fmla="*/ 403602 h 648645"/>
                                        <a:gd name="connsiteX11" fmla="*/ 71258 w 434005"/>
                                        <a:gd name="connsiteY11" fmla="*/ 368300 h 648645"/>
                                        <a:gd name="connsiteX12" fmla="*/ 138309 w 434005"/>
                                        <a:gd name="connsiteY12" fmla="*/ 257229 h 648645"/>
                                        <a:gd name="connsiteX13" fmla="*/ 115816 w 434005"/>
                                        <a:gd name="connsiteY13" fmla="*/ 142659 h 648645"/>
                                        <a:gd name="connsiteX14" fmla="*/ 54845 w 434005"/>
                                        <a:gd name="connsiteY14" fmla="*/ 21364 h 648645"/>
                                        <a:gd name="connsiteX15" fmla="*/ 90308 w 434005"/>
                                        <a:gd name="connsiteY15" fmla="*/ 0 h 648645"/>
                                        <a:gd name="connsiteX0" fmla="*/ 90308 w 434005"/>
                                        <a:gd name="connsiteY0" fmla="*/ 0 h 648670"/>
                                        <a:gd name="connsiteX1" fmla="*/ 191908 w 434005"/>
                                        <a:gd name="connsiteY1" fmla="*/ 171450 h 648670"/>
                                        <a:gd name="connsiteX2" fmla="*/ 238349 w 434005"/>
                                        <a:gd name="connsiteY2" fmla="*/ 311634 h 648670"/>
                                        <a:gd name="connsiteX3" fmla="*/ 263157 w 434005"/>
                                        <a:gd name="connsiteY3" fmla="*/ 409575 h 648670"/>
                                        <a:gd name="connsiteX4" fmla="*/ 433423 w 434005"/>
                                        <a:gd name="connsiteY4" fmla="*/ 418724 h 648670"/>
                                        <a:gd name="connsiteX5" fmla="*/ 433531 w 434005"/>
                                        <a:gd name="connsiteY5" fmla="*/ 450958 h 648670"/>
                                        <a:gd name="connsiteX6" fmla="*/ 269884 w 434005"/>
                                        <a:gd name="connsiteY6" fmla="*/ 473775 h 648670"/>
                                        <a:gd name="connsiteX7" fmla="*/ 192070 w 434005"/>
                                        <a:gd name="connsiteY7" fmla="*/ 648615 h 648670"/>
                                        <a:gd name="connsiteX8" fmla="*/ 160158 w 434005"/>
                                        <a:gd name="connsiteY8" fmla="*/ 546100 h 648670"/>
                                        <a:gd name="connsiteX9" fmla="*/ 130291 w 434005"/>
                                        <a:gd name="connsiteY9" fmla="*/ 456339 h 648670"/>
                                        <a:gd name="connsiteX10" fmla="*/ 601 w 434005"/>
                                        <a:gd name="connsiteY10" fmla="*/ 403602 h 648670"/>
                                        <a:gd name="connsiteX11" fmla="*/ 71258 w 434005"/>
                                        <a:gd name="connsiteY11" fmla="*/ 368300 h 648670"/>
                                        <a:gd name="connsiteX12" fmla="*/ 138309 w 434005"/>
                                        <a:gd name="connsiteY12" fmla="*/ 257229 h 648670"/>
                                        <a:gd name="connsiteX13" fmla="*/ 115816 w 434005"/>
                                        <a:gd name="connsiteY13" fmla="*/ 142659 h 648670"/>
                                        <a:gd name="connsiteX14" fmla="*/ 54845 w 434005"/>
                                        <a:gd name="connsiteY14" fmla="*/ 21364 h 648670"/>
                                        <a:gd name="connsiteX15" fmla="*/ 90308 w 434005"/>
                                        <a:gd name="connsiteY15" fmla="*/ 0 h 64867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  <a:cxn ang="0">
                                          <a:pos x="connsiteX14" y="connsiteY14"/>
                                        </a:cxn>
                                        <a:cxn ang="0">
                                          <a:pos x="connsiteX15" y="connsiteY15"/>
                                        </a:cxn>
                                      </a:cxnLst>
                                      <a:rect l="l" t="t" r="r" b="b"/>
                                      <a:pathLst>
                                        <a:path w="434005" h="648670">
                                          <a:moveTo>
                                            <a:pt x="90308" y="0"/>
                                          </a:moveTo>
                                          <a:cubicBezTo>
                                            <a:pt x="113152" y="25014"/>
                                            <a:pt x="160777" y="110471"/>
                                            <a:pt x="191908" y="171450"/>
                                          </a:cubicBezTo>
                                          <a:cubicBezTo>
                                            <a:pt x="223039" y="232429"/>
                                            <a:pt x="240680" y="253866"/>
                                            <a:pt x="238349" y="311634"/>
                                          </a:cubicBezTo>
                                          <a:cubicBezTo>
                                            <a:pt x="236018" y="369402"/>
                                            <a:pt x="246144" y="371063"/>
                                            <a:pt x="263157" y="409575"/>
                                          </a:cubicBezTo>
                                          <a:cubicBezTo>
                                            <a:pt x="295669" y="426132"/>
                                            <a:pt x="402875" y="418069"/>
                                            <a:pt x="433423" y="418724"/>
                                          </a:cubicBezTo>
                                          <a:cubicBezTo>
                                            <a:pt x="434266" y="445210"/>
                                            <a:pt x="434097" y="430160"/>
                                            <a:pt x="433531" y="450958"/>
                                          </a:cubicBezTo>
                                          <a:cubicBezTo>
                                            <a:pt x="395511" y="451092"/>
                                            <a:pt x="310128" y="440832"/>
                                            <a:pt x="269884" y="473775"/>
                                          </a:cubicBezTo>
                                          <a:cubicBezTo>
                                            <a:pt x="229641" y="506718"/>
                                            <a:pt x="258144" y="646893"/>
                                            <a:pt x="192070" y="648615"/>
                                          </a:cubicBezTo>
                                          <a:cubicBezTo>
                                            <a:pt x="125996" y="650337"/>
                                            <a:pt x="147207" y="611726"/>
                                            <a:pt x="160158" y="546100"/>
                                          </a:cubicBezTo>
                                          <a:cubicBezTo>
                                            <a:pt x="173109" y="480474"/>
                                            <a:pt x="156884" y="480089"/>
                                            <a:pt x="130291" y="456339"/>
                                          </a:cubicBezTo>
                                          <a:cubicBezTo>
                                            <a:pt x="103698" y="432589"/>
                                            <a:pt x="6565" y="427315"/>
                                            <a:pt x="601" y="403602"/>
                                          </a:cubicBezTo>
                                          <a:cubicBezTo>
                                            <a:pt x="-5363" y="379889"/>
                                            <a:pt x="34100" y="382363"/>
                                            <a:pt x="71258" y="368300"/>
                                          </a:cubicBezTo>
                                          <a:cubicBezTo>
                                            <a:pt x="108416" y="354237"/>
                                            <a:pt x="146381" y="329707"/>
                                            <a:pt x="138309" y="257229"/>
                                          </a:cubicBezTo>
                                          <a:cubicBezTo>
                                            <a:pt x="130237" y="184751"/>
                                            <a:pt x="126929" y="166472"/>
                                            <a:pt x="115816" y="142659"/>
                                          </a:cubicBezTo>
                                          <a:cubicBezTo>
                                            <a:pt x="104704" y="118847"/>
                                            <a:pt x="60666" y="48352"/>
                                            <a:pt x="54845" y="21364"/>
                                          </a:cubicBezTo>
                                          <a:cubicBezTo>
                                            <a:pt x="64522" y="12458"/>
                                            <a:pt x="73922" y="9857"/>
                                            <a:pt x="90308" y="0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817" name="Freeform 3816">
                                    <a:extLst>
                                      <a:ext uri="{FF2B5EF4-FFF2-40B4-BE49-F238E27FC236}">
                                        <a16:creationId xmlns:a16="http://schemas.microsoft.com/office/drawing/2014/main" id="{E5488BAC-85DC-2144-9BF1-804DCB1C566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115467" y="1365677"/>
                                    <a:ext cx="708439" cy="560943"/>
                                  </a:xfrm>
                                  <a:custGeom>
                                    <a:avLst/>
                                    <a:gdLst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0 w 726920"/>
                                      <a:gd name="connsiteY0" fmla="*/ 418619 h 549873"/>
                                      <a:gd name="connsiteX1" fmla="*/ 34637 w 726920"/>
                                      <a:gd name="connsiteY1" fmla="*/ 539846 h 549873"/>
                                      <a:gd name="connsiteX2" fmla="*/ 311727 w 726920"/>
                                      <a:gd name="connsiteY2" fmla="*/ 525991 h 549873"/>
                                      <a:gd name="connsiteX3" fmla="*/ 578427 w 726920"/>
                                      <a:gd name="connsiteY3" fmla="*/ 390910 h 549873"/>
                                      <a:gd name="connsiteX4" fmla="*/ 706582 w 726920"/>
                                      <a:gd name="connsiteY4" fmla="*/ 155382 h 549873"/>
                                      <a:gd name="connsiteX5" fmla="*/ 706582 w 726920"/>
                                      <a:gd name="connsiteY5" fmla="*/ 2982 h 549873"/>
                                      <a:gd name="connsiteX6" fmla="*/ 512618 w 726920"/>
                                      <a:gd name="connsiteY6" fmla="*/ 290464 h 549873"/>
                                      <a:gd name="connsiteX7" fmla="*/ 290946 w 726920"/>
                                      <a:gd name="connsiteY7" fmla="*/ 394373 h 549873"/>
                                      <a:gd name="connsiteX8" fmla="*/ 0 w 726920"/>
                                      <a:gd name="connsiteY8" fmla="*/ 418619 h 549873"/>
                                      <a:gd name="connsiteX0" fmla="*/ 0 w 726920"/>
                                      <a:gd name="connsiteY0" fmla="*/ 418619 h 554354"/>
                                      <a:gd name="connsiteX1" fmla="*/ 32256 w 726920"/>
                                      <a:gd name="connsiteY1" fmla="*/ 545799 h 554354"/>
                                      <a:gd name="connsiteX2" fmla="*/ 311727 w 726920"/>
                                      <a:gd name="connsiteY2" fmla="*/ 525991 h 554354"/>
                                      <a:gd name="connsiteX3" fmla="*/ 578427 w 726920"/>
                                      <a:gd name="connsiteY3" fmla="*/ 390910 h 554354"/>
                                      <a:gd name="connsiteX4" fmla="*/ 706582 w 726920"/>
                                      <a:gd name="connsiteY4" fmla="*/ 155382 h 554354"/>
                                      <a:gd name="connsiteX5" fmla="*/ 706582 w 726920"/>
                                      <a:gd name="connsiteY5" fmla="*/ 2982 h 554354"/>
                                      <a:gd name="connsiteX6" fmla="*/ 512618 w 726920"/>
                                      <a:gd name="connsiteY6" fmla="*/ 290464 h 554354"/>
                                      <a:gd name="connsiteX7" fmla="*/ 290946 w 726920"/>
                                      <a:gd name="connsiteY7" fmla="*/ 394373 h 554354"/>
                                      <a:gd name="connsiteX8" fmla="*/ 0 w 726920"/>
                                      <a:gd name="connsiteY8" fmla="*/ 418619 h 554354"/>
                                      <a:gd name="connsiteX0" fmla="*/ 0 w 726920"/>
                                      <a:gd name="connsiteY0" fmla="*/ 418619 h 562164"/>
                                      <a:gd name="connsiteX1" fmla="*/ 33446 w 726920"/>
                                      <a:gd name="connsiteY1" fmla="*/ 555324 h 562164"/>
                                      <a:gd name="connsiteX2" fmla="*/ 311727 w 726920"/>
                                      <a:gd name="connsiteY2" fmla="*/ 525991 h 562164"/>
                                      <a:gd name="connsiteX3" fmla="*/ 578427 w 726920"/>
                                      <a:gd name="connsiteY3" fmla="*/ 390910 h 562164"/>
                                      <a:gd name="connsiteX4" fmla="*/ 706582 w 726920"/>
                                      <a:gd name="connsiteY4" fmla="*/ 155382 h 562164"/>
                                      <a:gd name="connsiteX5" fmla="*/ 706582 w 726920"/>
                                      <a:gd name="connsiteY5" fmla="*/ 2982 h 562164"/>
                                      <a:gd name="connsiteX6" fmla="*/ 512618 w 726920"/>
                                      <a:gd name="connsiteY6" fmla="*/ 290464 h 562164"/>
                                      <a:gd name="connsiteX7" fmla="*/ 290946 w 726920"/>
                                      <a:gd name="connsiteY7" fmla="*/ 394373 h 562164"/>
                                      <a:gd name="connsiteX8" fmla="*/ 0 w 726920"/>
                                      <a:gd name="connsiteY8" fmla="*/ 418619 h 56216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290946 w 726920"/>
                                      <a:gd name="connsiteY7" fmla="*/ 394373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2999"/>
                                      <a:gd name="connsiteX1" fmla="*/ 33446 w 726920"/>
                                      <a:gd name="connsiteY1" fmla="*/ 554134 h 562999"/>
                                      <a:gd name="connsiteX2" fmla="*/ 318871 w 726920"/>
                                      <a:gd name="connsiteY2" fmla="*/ 534325 h 562999"/>
                                      <a:gd name="connsiteX3" fmla="*/ 578427 w 726920"/>
                                      <a:gd name="connsiteY3" fmla="*/ 390910 h 562999"/>
                                      <a:gd name="connsiteX4" fmla="*/ 706582 w 726920"/>
                                      <a:gd name="connsiteY4" fmla="*/ 155382 h 562999"/>
                                      <a:gd name="connsiteX5" fmla="*/ 706582 w 726920"/>
                                      <a:gd name="connsiteY5" fmla="*/ 2982 h 562999"/>
                                      <a:gd name="connsiteX6" fmla="*/ 512618 w 726920"/>
                                      <a:gd name="connsiteY6" fmla="*/ 290464 h 562999"/>
                                      <a:gd name="connsiteX7" fmla="*/ 309996 w 726920"/>
                                      <a:gd name="connsiteY7" fmla="*/ 408660 h 562999"/>
                                      <a:gd name="connsiteX8" fmla="*/ 0 w 726920"/>
                                      <a:gd name="connsiteY8" fmla="*/ 418619 h 562999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1087"/>
                                      <a:gd name="connsiteY0" fmla="*/ 415637 h 561815"/>
                                      <a:gd name="connsiteX1" fmla="*/ 33446 w 711087"/>
                                      <a:gd name="connsiteY1" fmla="*/ 551152 h 561815"/>
                                      <a:gd name="connsiteX2" fmla="*/ 318871 w 711087"/>
                                      <a:gd name="connsiteY2" fmla="*/ 531343 h 561815"/>
                                      <a:gd name="connsiteX3" fmla="*/ 578427 w 711087"/>
                                      <a:gd name="connsiteY3" fmla="*/ 387928 h 561815"/>
                                      <a:gd name="connsiteX4" fmla="*/ 706582 w 711087"/>
                                      <a:gd name="connsiteY4" fmla="*/ 152400 h 561815"/>
                                      <a:gd name="connsiteX5" fmla="*/ 706582 w 711087"/>
                                      <a:gd name="connsiteY5" fmla="*/ 0 h 561815"/>
                                      <a:gd name="connsiteX6" fmla="*/ 519761 w 711087"/>
                                      <a:gd name="connsiteY6" fmla="*/ 291054 h 561815"/>
                                      <a:gd name="connsiteX7" fmla="*/ 308805 w 711087"/>
                                      <a:gd name="connsiteY7" fmla="*/ 402106 h 561815"/>
                                      <a:gd name="connsiteX8" fmla="*/ 0 w 711087"/>
                                      <a:gd name="connsiteY8" fmla="*/ 415637 h 561815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10899"/>
                                      <a:gd name="connsiteY0" fmla="*/ 42144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1440 h 560943"/>
                                      <a:gd name="connsiteX0" fmla="*/ 0 w 710899"/>
                                      <a:gd name="connsiteY0" fmla="*/ 42062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0620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53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08439" h="560943">
                                        <a:moveTo>
                                          <a:pt x="0" y="421441"/>
                                        </a:moveTo>
                                        <a:cubicBezTo>
                                          <a:pt x="356" y="467567"/>
                                          <a:pt x="274" y="521352"/>
                                          <a:pt x="18892" y="552344"/>
                                        </a:cubicBezTo>
                                        <a:cubicBezTo>
                                          <a:pt x="70846" y="570239"/>
                                          <a:pt x="222813" y="558746"/>
                                          <a:pt x="316223" y="531343"/>
                                        </a:cubicBezTo>
                                        <a:cubicBezTo>
                                          <a:pt x="409633" y="503940"/>
                                          <a:pt x="505207" y="447513"/>
                                          <a:pt x="579350" y="387928"/>
                                        </a:cubicBezTo>
                                        <a:cubicBezTo>
                                          <a:pt x="653493" y="328343"/>
                                          <a:pt x="682575" y="217055"/>
                                          <a:pt x="703934" y="152400"/>
                                        </a:cubicBezTo>
                                        <a:cubicBezTo>
                                          <a:pt x="709815" y="92507"/>
                                          <a:pt x="710067" y="60830"/>
                                          <a:pt x="703934" y="0"/>
                                        </a:cubicBezTo>
                                        <a:cubicBezTo>
                                          <a:pt x="703754" y="86808"/>
                                          <a:pt x="598609" y="232595"/>
                                          <a:pt x="517113" y="291054"/>
                                        </a:cubicBezTo>
                                        <a:cubicBezTo>
                                          <a:pt x="435617" y="349513"/>
                                          <a:pt x="399723" y="369714"/>
                                          <a:pt x="311898" y="401287"/>
                                        </a:cubicBezTo>
                                        <a:cubicBezTo>
                                          <a:pt x="224073" y="432860"/>
                                          <a:pt x="91241" y="442944"/>
                                          <a:pt x="0" y="421441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grpSp>
                            <p:nvGrpSpPr>
                              <p:cNvPr id="3801" name="Group 3800">
                                <a:extLst>
                                  <a:ext uri="{FF2B5EF4-FFF2-40B4-BE49-F238E27FC236}">
                                    <a16:creationId xmlns:a16="http://schemas.microsoft.com/office/drawing/2014/main" id="{D6E3DC21-54AC-0C44-9B12-5BE3C0850B72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8467819" y="2501698"/>
                                <a:ext cx="1663894" cy="1647539"/>
                                <a:chOff x="6836716" y="999757"/>
                                <a:chExt cx="1663894" cy="1647539"/>
                              </a:xfrm>
                            </p:grpSpPr>
                            <p:sp>
                              <p:nvSpPr>
                                <p:cNvPr id="3811" name="Freeform 3810">
                                  <a:extLst>
                                    <a:ext uri="{FF2B5EF4-FFF2-40B4-BE49-F238E27FC236}">
                                      <a16:creationId xmlns:a16="http://schemas.microsoft.com/office/drawing/2014/main" id="{DA96134B-2A08-E844-B2C6-ADB866B3C52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6912766" y="1096413"/>
                                  <a:ext cx="1243244" cy="1319399"/>
                                </a:xfrm>
                                <a:custGeom>
                                  <a:avLst/>
                                  <a:gdLst>
                                    <a:gd name="connsiteX0" fmla="*/ 22622 w 687317"/>
                                    <a:gd name="connsiteY0" fmla="*/ 47145 h 650517"/>
                                    <a:gd name="connsiteX1" fmla="*/ 308372 w 687317"/>
                                    <a:gd name="connsiteY1" fmla="*/ 10236 h 650517"/>
                                    <a:gd name="connsiteX2" fmla="*/ 470297 w 687317"/>
                                    <a:gd name="connsiteY2" fmla="*/ 210261 h 650517"/>
                                    <a:gd name="connsiteX3" fmla="*/ 642938 w 687317"/>
                                    <a:gd name="connsiteY3" fmla="*/ 505536 h 650517"/>
                                    <a:gd name="connsiteX4" fmla="*/ 670322 w 687317"/>
                                    <a:gd name="connsiteY4" fmla="*/ 566258 h 650517"/>
                                    <a:gd name="connsiteX5" fmla="*/ 417910 w 687317"/>
                                    <a:gd name="connsiteY5" fmla="*/ 647220 h 650517"/>
                                    <a:gd name="connsiteX6" fmla="*/ 85725 w 687317"/>
                                    <a:gd name="connsiteY6" fmla="*/ 615073 h 650517"/>
                                    <a:gd name="connsiteX7" fmla="*/ 0 w 687317"/>
                                    <a:gd name="connsiteY7" fmla="*/ 438861 h 650517"/>
                                    <a:gd name="connsiteX0" fmla="*/ 21431 w 686126"/>
                                    <a:gd name="connsiteY0" fmla="*/ 47145 h 650401"/>
                                    <a:gd name="connsiteX1" fmla="*/ 307181 w 686126"/>
                                    <a:gd name="connsiteY1" fmla="*/ 10236 h 650401"/>
                                    <a:gd name="connsiteX2" fmla="*/ 469106 w 686126"/>
                                    <a:gd name="connsiteY2" fmla="*/ 210261 h 650401"/>
                                    <a:gd name="connsiteX3" fmla="*/ 641747 w 686126"/>
                                    <a:gd name="connsiteY3" fmla="*/ 505536 h 650401"/>
                                    <a:gd name="connsiteX4" fmla="*/ 669131 w 686126"/>
                                    <a:gd name="connsiteY4" fmla="*/ 566258 h 650401"/>
                                    <a:gd name="connsiteX5" fmla="*/ 416719 w 686126"/>
                                    <a:gd name="connsiteY5" fmla="*/ 647220 h 650401"/>
                                    <a:gd name="connsiteX6" fmla="*/ 84534 w 686126"/>
                                    <a:gd name="connsiteY6" fmla="*/ 615073 h 650401"/>
                                    <a:gd name="connsiteX7" fmla="*/ 0 w 686126"/>
                                    <a:gd name="connsiteY7" fmla="*/ 443623 h 650401"/>
                                    <a:gd name="connsiteX0" fmla="*/ 21431 w 686126"/>
                                    <a:gd name="connsiteY0" fmla="*/ 47145 h 650401"/>
                                    <a:gd name="connsiteX1" fmla="*/ 307181 w 686126"/>
                                    <a:gd name="connsiteY1" fmla="*/ 10236 h 650401"/>
                                    <a:gd name="connsiteX2" fmla="*/ 469106 w 686126"/>
                                    <a:gd name="connsiteY2" fmla="*/ 210261 h 650401"/>
                                    <a:gd name="connsiteX3" fmla="*/ 641747 w 686126"/>
                                    <a:gd name="connsiteY3" fmla="*/ 505536 h 650401"/>
                                    <a:gd name="connsiteX4" fmla="*/ 669131 w 686126"/>
                                    <a:gd name="connsiteY4" fmla="*/ 566258 h 650401"/>
                                    <a:gd name="connsiteX5" fmla="*/ 416719 w 686126"/>
                                    <a:gd name="connsiteY5" fmla="*/ 647220 h 650401"/>
                                    <a:gd name="connsiteX6" fmla="*/ 84534 w 686126"/>
                                    <a:gd name="connsiteY6" fmla="*/ 615073 h 650401"/>
                                    <a:gd name="connsiteX7" fmla="*/ 0 w 686126"/>
                                    <a:gd name="connsiteY7" fmla="*/ 443623 h 650401"/>
                                    <a:gd name="connsiteX0" fmla="*/ 21431 w 686126"/>
                                    <a:gd name="connsiteY0" fmla="*/ 47145 h 658978"/>
                                    <a:gd name="connsiteX1" fmla="*/ 307181 w 686126"/>
                                    <a:gd name="connsiteY1" fmla="*/ 10236 h 658978"/>
                                    <a:gd name="connsiteX2" fmla="*/ 469106 w 686126"/>
                                    <a:gd name="connsiteY2" fmla="*/ 210261 h 658978"/>
                                    <a:gd name="connsiteX3" fmla="*/ 641747 w 686126"/>
                                    <a:gd name="connsiteY3" fmla="*/ 505536 h 658978"/>
                                    <a:gd name="connsiteX4" fmla="*/ 669131 w 686126"/>
                                    <a:gd name="connsiteY4" fmla="*/ 566258 h 658978"/>
                                    <a:gd name="connsiteX5" fmla="*/ 416719 w 686126"/>
                                    <a:gd name="connsiteY5" fmla="*/ 647220 h 658978"/>
                                    <a:gd name="connsiteX6" fmla="*/ 144065 w 686126"/>
                                    <a:gd name="connsiteY6" fmla="*/ 636504 h 658978"/>
                                    <a:gd name="connsiteX7" fmla="*/ 0 w 686126"/>
                                    <a:gd name="connsiteY7" fmla="*/ 443623 h 658978"/>
                                    <a:gd name="connsiteX0" fmla="*/ 21431 w 686126"/>
                                    <a:gd name="connsiteY0" fmla="*/ 47145 h 668608"/>
                                    <a:gd name="connsiteX1" fmla="*/ 307181 w 686126"/>
                                    <a:gd name="connsiteY1" fmla="*/ 10236 h 668608"/>
                                    <a:gd name="connsiteX2" fmla="*/ 469106 w 686126"/>
                                    <a:gd name="connsiteY2" fmla="*/ 210261 h 668608"/>
                                    <a:gd name="connsiteX3" fmla="*/ 641747 w 686126"/>
                                    <a:gd name="connsiteY3" fmla="*/ 505536 h 668608"/>
                                    <a:gd name="connsiteX4" fmla="*/ 669131 w 686126"/>
                                    <a:gd name="connsiteY4" fmla="*/ 566258 h 668608"/>
                                    <a:gd name="connsiteX5" fmla="*/ 416719 w 686126"/>
                                    <a:gd name="connsiteY5" fmla="*/ 647220 h 668608"/>
                                    <a:gd name="connsiteX6" fmla="*/ 144065 w 686126"/>
                                    <a:gd name="connsiteY6" fmla="*/ 636504 h 668608"/>
                                    <a:gd name="connsiteX7" fmla="*/ 0 w 686126"/>
                                    <a:gd name="connsiteY7" fmla="*/ 443623 h 668608"/>
                                    <a:gd name="connsiteX0" fmla="*/ 21431 w 686126"/>
                                    <a:gd name="connsiteY0" fmla="*/ 47145 h 670637"/>
                                    <a:gd name="connsiteX1" fmla="*/ 307181 w 686126"/>
                                    <a:gd name="connsiteY1" fmla="*/ 10236 h 670637"/>
                                    <a:gd name="connsiteX2" fmla="*/ 469106 w 686126"/>
                                    <a:gd name="connsiteY2" fmla="*/ 210261 h 670637"/>
                                    <a:gd name="connsiteX3" fmla="*/ 641747 w 686126"/>
                                    <a:gd name="connsiteY3" fmla="*/ 505536 h 670637"/>
                                    <a:gd name="connsiteX4" fmla="*/ 669131 w 686126"/>
                                    <a:gd name="connsiteY4" fmla="*/ 566258 h 670637"/>
                                    <a:gd name="connsiteX5" fmla="*/ 416719 w 686126"/>
                                    <a:gd name="connsiteY5" fmla="*/ 647220 h 670637"/>
                                    <a:gd name="connsiteX6" fmla="*/ 144065 w 686126"/>
                                    <a:gd name="connsiteY6" fmla="*/ 636504 h 670637"/>
                                    <a:gd name="connsiteX7" fmla="*/ 0 w 686126"/>
                                    <a:gd name="connsiteY7" fmla="*/ 443623 h 670637"/>
                                    <a:gd name="connsiteX0" fmla="*/ 21431 w 686126"/>
                                    <a:gd name="connsiteY0" fmla="*/ 47145 h 670637"/>
                                    <a:gd name="connsiteX1" fmla="*/ 307181 w 686126"/>
                                    <a:gd name="connsiteY1" fmla="*/ 10236 h 670637"/>
                                    <a:gd name="connsiteX2" fmla="*/ 469106 w 686126"/>
                                    <a:gd name="connsiteY2" fmla="*/ 210261 h 670637"/>
                                    <a:gd name="connsiteX3" fmla="*/ 641747 w 686126"/>
                                    <a:gd name="connsiteY3" fmla="*/ 505536 h 670637"/>
                                    <a:gd name="connsiteX4" fmla="*/ 669131 w 686126"/>
                                    <a:gd name="connsiteY4" fmla="*/ 566258 h 670637"/>
                                    <a:gd name="connsiteX5" fmla="*/ 416719 w 686126"/>
                                    <a:gd name="connsiteY5" fmla="*/ 647220 h 670637"/>
                                    <a:gd name="connsiteX6" fmla="*/ 144065 w 686126"/>
                                    <a:gd name="connsiteY6" fmla="*/ 636504 h 670637"/>
                                    <a:gd name="connsiteX7" fmla="*/ 0 w 686126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553640 w 669131"/>
                                    <a:gd name="connsiteY3" fmla="*/ 399569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38175 w 669131"/>
                                    <a:gd name="connsiteY4" fmla="*/ 507918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38175 w 669131"/>
                                    <a:gd name="connsiteY4" fmla="*/ 507918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85290"/>
                                    <a:gd name="connsiteY0" fmla="*/ 47145 h 670637"/>
                                    <a:gd name="connsiteX1" fmla="*/ 307181 w 685290"/>
                                    <a:gd name="connsiteY1" fmla="*/ 10236 h 670637"/>
                                    <a:gd name="connsiteX2" fmla="*/ 469106 w 685290"/>
                                    <a:gd name="connsiteY2" fmla="*/ 210261 h 670637"/>
                                    <a:gd name="connsiteX3" fmla="*/ 498871 w 685290"/>
                                    <a:gd name="connsiteY3" fmla="*/ 421001 h 670637"/>
                                    <a:gd name="connsiteX4" fmla="*/ 638175 w 685290"/>
                                    <a:gd name="connsiteY4" fmla="*/ 507918 h 670637"/>
                                    <a:gd name="connsiteX5" fmla="*/ 669131 w 685290"/>
                                    <a:gd name="connsiteY5" fmla="*/ 566258 h 670637"/>
                                    <a:gd name="connsiteX6" fmla="*/ 416719 w 685290"/>
                                    <a:gd name="connsiteY6" fmla="*/ 647220 h 670637"/>
                                    <a:gd name="connsiteX7" fmla="*/ 144065 w 685290"/>
                                    <a:gd name="connsiteY7" fmla="*/ 636504 h 670637"/>
                                    <a:gd name="connsiteX8" fmla="*/ 0 w 685290"/>
                                    <a:gd name="connsiteY8" fmla="*/ 443623 h 670637"/>
                                    <a:gd name="connsiteX0" fmla="*/ 21431 w 670266"/>
                                    <a:gd name="connsiteY0" fmla="*/ 47145 h 670637"/>
                                    <a:gd name="connsiteX1" fmla="*/ 307181 w 670266"/>
                                    <a:gd name="connsiteY1" fmla="*/ 10236 h 670637"/>
                                    <a:gd name="connsiteX2" fmla="*/ 469106 w 670266"/>
                                    <a:gd name="connsiteY2" fmla="*/ 210261 h 670637"/>
                                    <a:gd name="connsiteX3" fmla="*/ 498871 w 670266"/>
                                    <a:gd name="connsiteY3" fmla="*/ 421001 h 670637"/>
                                    <a:gd name="connsiteX4" fmla="*/ 638175 w 670266"/>
                                    <a:gd name="connsiteY4" fmla="*/ 507918 h 670637"/>
                                    <a:gd name="connsiteX5" fmla="*/ 669131 w 670266"/>
                                    <a:gd name="connsiteY5" fmla="*/ 566258 h 670637"/>
                                    <a:gd name="connsiteX6" fmla="*/ 416719 w 670266"/>
                                    <a:gd name="connsiteY6" fmla="*/ 647220 h 670637"/>
                                    <a:gd name="connsiteX7" fmla="*/ 144065 w 670266"/>
                                    <a:gd name="connsiteY7" fmla="*/ 636504 h 670637"/>
                                    <a:gd name="connsiteX8" fmla="*/ 0 w 670266"/>
                                    <a:gd name="connsiteY8" fmla="*/ 443623 h 670637"/>
                                    <a:gd name="connsiteX0" fmla="*/ 21431 w 670266"/>
                                    <a:gd name="connsiteY0" fmla="*/ 47145 h 659573"/>
                                    <a:gd name="connsiteX1" fmla="*/ 307181 w 670266"/>
                                    <a:gd name="connsiteY1" fmla="*/ 10236 h 659573"/>
                                    <a:gd name="connsiteX2" fmla="*/ 469106 w 670266"/>
                                    <a:gd name="connsiteY2" fmla="*/ 210261 h 659573"/>
                                    <a:gd name="connsiteX3" fmla="*/ 498871 w 670266"/>
                                    <a:gd name="connsiteY3" fmla="*/ 421001 h 659573"/>
                                    <a:gd name="connsiteX4" fmla="*/ 638175 w 670266"/>
                                    <a:gd name="connsiteY4" fmla="*/ 507918 h 659573"/>
                                    <a:gd name="connsiteX5" fmla="*/ 669131 w 670266"/>
                                    <a:gd name="connsiteY5" fmla="*/ 556733 h 659573"/>
                                    <a:gd name="connsiteX6" fmla="*/ 416719 w 670266"/>
                                    <a:gd name="connsiteY6" fmla="*/ 647220 h 659573"/>
                                    <a:gd name="connsiteX7" fmla="*/ 144065 w 670266"/>
                                    <a:gd name="connsiteY7" fmla="*/ 636504 h 659573"/>
                                    <a:gd name="connsiteX8" fmla="*/ 0 w 670266"/>
                                    <a:gd name="connsiteY8" fmla="*/ 443623 h 659573"/>
                                    <a:gd name="connsiteX0" fmla="*/ 21431 w 670266"/>
                                    <a:gd name="connsiteY0" fmla="*/ 47145 h 670807"/>
                                    <a:gd name="connsiteX1" fmla="*/ 307181 w 670266"/>
                                    <a:gd name="connsiteY1" fmla="*/ 10236 h 670807"/>
                                    <a:gd name="connsiteX2" fmla="*/ 469106 w 670266"/>
                                    <a:gd name="connsiteY2" fmla="*/ 210261 h 670807"/>
                                    <a:gd name="connsiteX3" fmla="*/ 498871 w 670266"/>
                                    <a:gd name="connsiteY3" fmla="*/ 421001 h 670807"/>
                                    <a:gd name="connsiteX4" fmla="*/ 638175 w 670266"/>
                                    <a:gd name="connsiteY4" fmla="*/ 507918 h 670807"/>
                                    <a:gd name="connsiteX5" fmla="*/ 669131 w 670266"/>
                                    <a:gd name="connsiteY5" fmla="*/ 556733 h 670807"/>
                                    <a:gd name="connsiteX6" fmla="*/ 416719 w 670266"/>
                                    <a:gd name="connsiteY6" fmla="*/ 647220 h 670807"/>
                                    <a:gd name="connsiteX7" fmla="*/ 144065 w 670266"/>
                                    <a:gd name="connsiteY7" fmla="*/ 636504 h 670807"/>
                                    <a:gd name="connsiteX8" fmla="*/ 0 w 670266"/>
                                    <a:gd name="connsiteY8" fmla="*/ 443623 h 670807"/>
                                    <a:gd name="connsiteX0" fmla="*/ 21431 w 670266"/>
                                    <a:gd name="connsiteY0" fmla="*/ 47145 h 680090"/>
                                    <a:gd name="connsiteX1" fmla="*/ 307181 w 670266"/>
                                    <a:gd name="connsiteY1" fmla="*/ 10236 h 680090"/>
                                    <a:gd name="connsiteX2" fmla="*/ 469106 w 670266"/>
                                    <a:gd name="connsiteY2" fmla="*/ 210261 h 680090"/>
                                    <a:gd name="connsiteX3" fmla="*/ 498871 w 670266"/>
                                    <a:gd name="connsiteY3" fmla="*/ 421001 h 680090"/>
                                    <a:gd name="connsiteX4" fmla="*/ 638175 w 670266"/>
                                    <a:gd name="connsiteY4" fmla="*/ 507918 h 680090"/>
                                    <a:gd name="connsiteX5" fmla="*/ 669131 w 670266"/>
                                    <a:gd name="connsiteY5" fmla="*/ 556733 h 680090"/>
                                    <a:gd name="connsiteX6" fmla="*/ 416719 w 670266"/>
                                    <a:gd name="connsiteY6" fmla="*/ 647220 h 680090"/>
                                    <a:gd name="connsiteX7" fmla="*/ 144065 w 670266"/>
                                    <a:gd name="connsiteY7" fmla="*/ 636504 h 680090"/>
                                    <a:gd name="connsiteX8" fmla="*/ 0 w 670266"/>
                                    <a:gd name="connsiteY8" fmla="*/ 443623 h 68009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65426"/>
                                    <a:gd name="connsiteY0" fmla="*/ 47145 h 659200"/>
                                    <a:gd name="connsiteX1" fmla="*/ 307181 w 665426"/>
                                    <a:gd name="connsiteY1" fmla="*/ 10236 h 659200"/>
                                    <a:gd name="connsiteX2" fmla="*/ 469106 w 665426"/>
                                    <a:gd name="connsiteY2" fmla="*/ 210261 h 659200"/>
                                    <a:gd name="connsiteX3" fmla="*/ 498871 w 665426"/>
                                    <a:gd name="connsiteY3" fmla="*/ 421001 h 659200"/>
                                    <a:gd name="connsiteX4" fmla="*/ 638175 w 665426"/>
                                    <a:gd name="connsiteY4" fmla="*/ 507918 h 659200"/>
                                    <a:gd name="connsiteX5" fmla="*/ 663178 w 665426"/>
                                    <a:gd name="connsiteY5" fmla="*/ 562686 h 659200"/>
                                    <a:gd name="connsiteX6" fmla="*/ 416719 w 665426"/>
                                    <a:gd name="connsiteY6" fmla="*/ 647220 h 659200"/>
                                    <a:gd name="connsiteX7" fmla="*/ 144065 w 665426"/>
                                    <a:gd name="connsiteY7" fmla="*/ 636504 h 659200"/>
                                    <a:gd name="connsiteX8" fmla="*/ 0 w 665426"/>
                                    <a:gd name="connsiteY8" fmla="*/ 443623 h 659200"/>
                                    <a:gd name="connsiteX0" fmla="*/ 21431 w 665426"/>
                                    <a:gd name="connsiteY0" fmla="*/ 47145 h 669874"/>
                                    <a:gd name="connsiteX1" fmla="*/ 307181 w 665426"/>
                                    <a:gd name="connsiteY1" fmla="*/ 10236 h 669874"/>
                                    <a:gd name="connsiteX2" fmla="*/ 469106 w 665426"/>
                                    <a:gd name="connsiteY2" fmla="*/ 210261 h 669874"/>
                                    <a:gd name="connsiteX3" fmla="*/ 498871 w 665426"/>
                                    <a:gd name="connsiteY3" fmla="*/ 421001 h 669874"/>
                                    <a:gd name="connsiteX4" fmla="*/ 638175 w 665426"/>
                                    <a:gd name="connsiteY4" fmla="*/ 507918 h 669874"/>
                                    <a:gd name="connsiteX5" fmla="*/ 663178 w 665426"/>
                                    <a:gd name="connsiteY5" fmla="*/ 562686 h 669874"/>
                                    <a:gd name="connsiteX6" fmla="*/ 416719 w 665426"/>
                                    <a:gd name="connsiteY6" fmla="*/ 647220 h 669874"/>
                                    <a:gd name="connsiteX7" fmla="*/ 144065 w 665426"/>
                                    <a:gd name="connsiteY7" fmla="*/ 636504 h 669874"/>
                                    <a:gd name="connsiteX8" fmla="*/ 0 w 665426"/>
                                    <a:gd name="connsiteY8" fmla="*/ 443623 h 669874"/>
                                    <a:gd name="connsiteX0" fmla="*/ 21431 w 665426"/>
                                    <a:gd name="connsiteY0" fmla="*/ 53489 h 676218"/>
                                    <a:gd name="connsiteX1" fmla="*/ 307181 w 665426"/>
                                    <a:gd name="connsiteY1" fmla="*/ 16580 h 676218"/>
                                    <a:gd name="connsiteX2" fmla="*/ 469106 w 665426"/>
                                    <a:gd name="connsiteY2" fmla="*/ 216605 h 676218"/>
                                    <a:gd name="connsiteX3" fmla="*/ 498871 w 665426"/>
                                    <a:gd name="connsiteY3" fmla="*/ 427345 h 676218"/>
                                    <a:gd name="connsiteX4" fmla="*/ 638175 w 665426"/>
                                    <a:gd name="connsiteY4" fmla="*/ 514262 h 676218"/>
                                    <a:gd name="connsiteX5" fmla="*/ 663178 w 665426"/>
                                    <a:gd name="connsiteY5" fmla="*/ 569030 h 676218"/>
                                    <a:gd name="connsiteX6" fmla="*/ 416719 w 665426"/>
                                    <a:gd name="connsiteY6" fmla="*/ 653564 h 676218"/>
                                    <a:gd name="connsiteX7" fmla="*/ 144065 w 665426"/>
                                    <a:gd name="connsiteY7" fmla="*/ 642848 h 676218"/>
                                    <a:gd name="connsiteX8" fmla="*/ 0 w 665426"/>
                                    <a:gd name="connsiteY8" fmla="*/ 449967 h 67621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4563"/>
                                    <a:gd name="connsiteY0" fmla="*/ 50399 h 661866"/>
                                    <a:gd name="connsiteX1" fmla="*/ 302418 w 664563"/>
                                    <a:gd name="connsiteY1" fmla="*/ 18253 h 661866"/>
                                    <a:gd name="connsiteX2" fmla="*/ 469106 w 664563"/>
                                    <a:gd name="connsiteY2" fmla="*/ 213515 h 661866"/>
                                    <a:gd name="connsiteX3" fmla="*/ 498871 w 664563"/>
                                    <a:gd name="connsiteY3" fmla="*/ 424255 h 661866"/>
                                    <a:gd name="connsiteX4" fmla="*/ 638175 w 664563"/>
                                    <a:gd name="connsiteY4" fmla="*/ 511172 h 661866"/>
                                    <a:gd name="connsiteX5" fmla="*/ 661987 w 664563"/>
                                    <a:gd name="connsiteY5" fmla="*/ 575465 h 661866"/>
                                    <a:gd name="connsiteX6" fmla="*/ 416719 w 664563"/>
                                    <a:gd name="connsiteY6" fmla="*/ 650474 h 661866"/>
                                    <a:gd name="connsiteX7" fmla="*/ 144065 w 664563"/>
                                    <a:gd name="connsiteY7" fmla="*/ 639758 h 661866"/>
                                    <a:gd name="connsiteX8" fmla="*/ 0 w 664563"/>
                                    <a:gd name="connsiteY8" fmla="*/ 446877 h 661866"/>
                                    <a:gd name="connsiteX0" fmla="*/ 21431 w 664563"/>
                                    <a:gd name="connsiteY0" fmla="*/ 50399 h 673466"/>
                                    <a:gd name="connsiteX1" fmla="*/ 302418 w 664563"/>
                                    <a:gd name="connsiteY1" fmla="*/ 18253 h 673466"/>
                                    <a:gd name="connsiteX2" fmla="*/ 469106 w 664563"/>
                                    <a:gd name="connsiteY2" fmla="*/ 213515 h 673466"/>
                                    <a:gd name="connsiteX3" fmla="*/ 498871 w 664563"/>
                                    <a:gd name="connsiteY3" fmla="*/ 424255 h 673466"/>
                                    <a:gd name="connsiteX4" fmla="*/ 638175 w 664563"/>
                                    <a:gd name="connsiteY4" fmla="*/ 511172 h 673466"/>
                                    <a:gd name="connsiteX5" fmla="*/ 661987 w 664563"/>
                                    <a:gd name="connsiteY5" fmla="*/ 575465 h 673466"/>
                                    <a:gd name="connsiteX6" fmla="*/ 416719 w 664563"/>
                                    <a:gd name="connsiteY6" fmla="*/ 650474 h 673466"/>
                                    <a:gd name="connsiteX7" fmla="*/ 144065 w 664563"/>
                                    <a:gd name="connsiteY7" fmla="*/ 639758 h 673466"/>
                                    <a:gd name="connsiteX8" fmla="*/ 0 w 664563"/>
                                    <a:gd name="connsiteY8" fmla="*/ 446877 h 673466"/>
                                    <a:gd name="connsiteX0" fmla="*/ 21431 w 657850"/>
                                    <a:gd name="connsiteY0" fmla="*/ 50399 h 663356"/>
                                    <a:gd name="connsiteX1" fmla="*/ 302418 w 657850"/>
                                    <a:gd name="connsiteY1" fmla="*/ 18253 h 663356"/>
                                    <a:gd name="connsiteX2" fmla="*/ 469106 w 657850"/>
                                    <a:gd name="connsiteY2" fmla="*/ 213515 h 663356"/>
                                    <a:gd name="connsiteX3" fmla="*/ 498871 w 657850"/>
                                    <a:gd name="connsiteY3" fmla="*/ 424255 h 663356"/>
                                    <a:gd name="connsiteX4" fmla="*/ 638175 w 657850"/>
                                    <a:gd name="connsiteY4" fmla="*/ 511172 h 663356"/>
                                    <a:gd name="connsiteX5" fmla="*/ 650081 w 657850"/>
                                    <a:gd name="connsiteY5" fmla="*/ 551653 h 663356"/>
                                    <a:gd name="connsiteX6" fmla="*/ 416719 w 657850"/>
                                    <a:gd name="connsiteY6" fmla="*/ 650474 h 663356"/>
                                    <a:gd name="connsiteX7" fmla="*/ 144065 w 657850"/>
                                    <a:gd name="connsiteY7" fmla="*/ 639758 h 663356"/>
                                    <a:gd name="connsiteX8" fmla="*/ 0 w 657850"/>
                                    <a:gd name="connsiteY8" fmla="*/ 446877 h 663356"/>
                                    <a:gd name="connsiteX0" fmla="*/ 21431 w 665426"/>
                                    <a:gd name="connsiteY0" fmla="*/ 50399 h 661647"/>
                                    <a:gd name="connsiteX1" fmla="*/ 302418 w 665426"/>
                                    <a:gd name="connsiteY1" fmla="*/ 18253 h 661647"/>
                                    <a:gd name="connsiteX2" fmla="*/ 469106 w 665426"/>
                                    <a:gd name="connsiteY2" fmla="*/ 213515 h 661647"/>
                                    <a:gd name="connsiteX3" fmla="*/ 498871 w 665426"/>
                                    <a:gd name="connsiteY3" fmla="*/ 424255 h 661647"/>
                                    <a:gd name="connsiteX4" fmla="*/ 638175 w 665426"/>
                                    <a:gd name="connsiteY4" fmla="*/ 511172 h 661647"/>
                                    <a:gd name="connsiteX5" fmla="*/ 663178 w 665426"/>
                                    <a:gd name="connsiteY5" fmla="*/ 579037 h 661647"/>
                                    <a:gd name="connsiteX6" fmla="*/ 416719 w 665426"/>
                                    <a:gd name="connsiteY6" fmla="*/ 650474 h 661647"/>
                                    <a:gd name="connsiteX7" fmla="*/ 144065 w 665426"/>
                                    <a:gd name="connsiteY7" fmla="*/ 639758 h 661647"/>
                                    <a:gd name="connsiteX8" fmla="*/ 0 w 665426"/>
                                    <a:gd name="connsiteY8" fmla="*/ 446877 h 661647"/>
                                    <a:gd name="connsiteX0" fmla="*/ 21431 w 663739"/>
                                    <a:gd name="connsiteY0" fmla="*/ 50399 h 661647"/>
                                    <a:gd name="connsiteX1" fmla="*/ 302418 w 663739"/>
                                    <a:gd name="connsiteY1" fmla="*/ 18253 h 661647"/>
                                    <a:gd name="connsiteX2" fmla="*/ 469106 w 663739"/>
                                    <a:gd name="connsiteY2" fmla="*/ 213515 h 661647"/>
                                    <a:gd name="connsiteX3" fmla="*/ 498871 w 663739"/>
                                    <a:gd name="connsiteY3" fmla="*/ 424255 h 661647"/>
                                    <a:gd name="connsiteX4" fmla="*/ 638175 w 663739"/>
                                    <a:gd name="connsiteY4" fmla="*/ 511172 h 661647"/>
                                    <a:gd name="connsiteX5" fmla="*/ 663178 w 663739"/>
                                    <a:gd name="connsiteY5" fmla="*/ 579037 h 661647"/>
                                    <a:gd name="connsiteX6" fmla="*/ 416719 w 663739"/>
                                    <a:gd name="connsiteY6" fmla="*/ 650474 h 661647"/>
                                    <a:gd name="connsiteX7" fmla="*/ 144065 w 663739"/>
                                    <a:gd name="connsiteY7" fmla="*/ 639758 h 661647"/>
                                    <a:gd name="connsiteX8" fmla="*/ 0 w 663739"/>
                                    <a:gd name="connsiteY8" fmla="*/ 446877 h 661647"/>
                                    <a:gd name="connsiteX0" fmla="*/ 21431 w 663739"/>
                                    <a:gd name="connsiteY0" fmla="*/ 50399 h 674741"/>
                                    <a:gd name="connsiteX1" fmla="*/ 302418 w 663739"/>
                                    <a:gd name="connsiteY1" fmla="*/ 18253 h 674741"/>
                                    <a:gd name="connsiteX2" fmla="*/ 469106 w 663739"/>
                                    <a:gd name="connsiteY2" fmla="*/ 213515 h 674741"/>
                                    <a:gd name="connsiteX3" fmla="*/ 498871 w 663739"/>
                                    <a:gd name="connsiteY3" fmla="*/ 424255 h 674741"/>
                                    <a:gd name="connsiteX4" fmla="*/ 638175 w 663739"/>
                                    <a:gd name="connsiteY4" fmla="*/ 511172 h 674741"/>
                                    <a:gd name="connsiteX5" fmla="*/ 663178 w 663739"/>
                                    <a:gd name="connsiteY5" fmla="*/ 579037 h 674741"/>
                                    <a:gd name="connsiteX6" fmla="*/ 416719 w 663739"/>
                                    <a:gd name="connsiteY6" fmla="*/ 650474 h 674741"/>
                                    <a:gd name="connsiteX7" fmla="*/ 144065 w 663739"/>
                                    <a:gd name="connsiteY7" fmla="*/ 639758 h 674741"/>
                                    <a:gd name="connsiteX8" fmla="*/ 0 w 663739"/>
                                    <a:gd name="connsiteY8" fmla="*/ 446877 h 674741"/>
                                    <a:gd name="connsiteX0" fmla="*/ 21431 w 663739"/>
                                    <a:gd name="connsiteY0" fmla="*/ 50399 h 680922"/>
                                    <a:gd name="connsiteX1" fmla="*/ 302418 w 663739"/>
                                    <a:gd name="connsiteY1" fmla="*/ 18253 h 680922"/>
                                    <a:gd name="connsiteX2" fmla="*/ 469106 w 663739"/>
                                    <a:gd name="connsiteY2" fmla="*/ 213515 h 680922"/>
                                    <a:gd name="connsiteX3" fmla="*/ 498871 w 663739"/>
                                    <a:gd name="connsiteY3" fmla="*/ 424255 h 680922"/>
                                    <a:gd name="connsiteX4" fmla="*/ 638175 w 663739"/>
                                    <a:gd name="connsiteY4" fmla="*/ 511172 h 680922"/>
                                    <a:gd name="connsiteX5" fmla="*/ 663178 w 663739"/>
                                    <a:gd name="connsiteY5" fmla="*/ 579037 h 680922"/>
                                    <a:gd name="connsiteX6" fmla="*/ 416719 w 663739"/>
                                    <a:gd name="connsiteY6" fmla="*/ 650474 h 680922"/>
                                    <a:gd name="connsiteX7" fmla="*/ 144065 w 663739"/>
                                    <a:gd name="connsiteY7" fmla="*/ 639758 h 680922"/>
                                    <a:gd name="connsiteX8" fmla="*/ 0 w 663739"/>
                                    <a:gd name="connsiteY8" fmla="*/ 446877 h 680922"/>
                                    <a:gd name="connsiteX0" fmla="*/ 0 w 642308"/>
                                    <a:gd name="connsiteY0" fmla="*/ 50399 h 680922"/>
                                    <a:gd name="connsiteX1" fmla="*/ 280987 w 642308"/>
                                    <a:gd name="connsiteY1" fmla="*/ 18253 h 680922"/>
                                    <a:gd name="connsiteX2" fmla="*/ 447675 w 642308"/>
                                    <a:gd name="connsiteY2" fmla="*/ 213515 h 680922"/>
                                    <a:gd name="connsiteX3" fmla="*/ 477440 w 642308"/>
                                    <a:gd name="connsiteY3" fmla="*/ 424255 h 680922"/>
                                    <a:gd name="connsiteX4" fmla="*/ 616744 w 642308"/>
                                    <a:gd name="connsiteY4" fmla="*/ 511172 h 680922"/>
                                    <a:gd name="connsiteX5" fmla="*/ 641747 w 642308"/>
                                    <a:gd name="connsiteY5" fmla="*/ 579037 h 680922"/>
                                    <a:gd name="connsiteX6" fmla="*/ 395288 w 642308"/>
                                    <a:gd name="connsiteY6" fmla="*/ 650474 h 680922"/>
                                    <a:gd name="connsiteX7" fmla="*/ 122634 w 642308"/>
                                    <a:gd name="connsiteY7" fmla="*/ 639758 h 680922"/>
                                    <a:gd name="connsiteX0" fmla="*/ 0 w 642308"/>
                                    <a:gd name="connsiteY0" fmla="*/ 50399 h 639758"/>
                                    <a:gd name="connsiteX1" fmla="*/ 280987 w 642308"/>
                                    <a:gd name="connsiteY1" fmla="*/ 18253 h 639758"/>
                                    <a:gd name="connsiteX2" fmla="*/ 447675 w 642308"/>
                                    <a:gd name="connsiteY2" fmla="*/ 213515 h 639758"/>
                                    <a:gd name="connsiteX3" fmla="*/ 477440 w 642308"/>
                                    <a:gd name="connsiteY3" fmla="*/ 424255 h 639758"/>
                                    <a:gd name="connsiteX4" fmla="*/ 616744 w 642308"/>
                                    <a:gd name="connsiteY4" fmla="*/ 511172 h 639758"/>
                                    <a:gd name="connsiteX5" fmla="*/ 641747 w 642308"/>
                                    <a:gd name="connsiteY5" fmla="*/ 579037 h 639758"/>
                                    <a:gd name="connsiteX6" fmla="*/ 122634 w 642308"/>
                                    <a:gd name="connsiteY6" fmla="*/ 639758 h 639758"/>
                                    <a:gd name="connsiteX0" fmla="*/ 0 w 642308"/>
                                    <a:gd name="connsiteY0" fmla="*/ 50399 h 680334"/>
                                    <a:gd name="connsiteX1" fmla="*/ 280987 w 642308"/>
                                    <a:gd name="connsiteY1" fmla="*/ 18253 h 680334"/>
                                    <a:gd name="connsiteX2" fmla="*/ 447675 w 642308"/>
                                    <a:gd name="connsiteY2" fmla="*/ 213515 h 680334"/>
                                    <a:gd name="connsiteX3" fmla="*/ 477440 w 642308"/>
                                    <a:gd name="connsiteY3" fmla="*/ 424255 h 680334"/>
                                    <a:gd name="connsiteX4" fmla="*/ 616744 w 642308"/>
                                    <a:gd name="connsiteY4" fmla="*/ 511172 h 680334"/>
                                    <a:gd name="connsiteX5" fmla="*/ 641747 w 642308"/>
                                    <a:gd name="connsiteY5" fmla="*/ 579037 h 680334"/>
                                    <a:gd name="connsiteX6" fmla="*/ 258852 w 642308"/>
                                    <a:gd name="connsiteY6" fmla="*/ 680334 h 680334"/>
                                    <a:gd name="connsiteX0" fmla="*/ 0 w 642308"/>
                                    <a:gd name="connsiteY0" fmla="*/ 50399 h 682190"/>
                                    <a:gd name="connsiteX1" fmla="*/ 280987 w 642308"/>
                                    <a:gd name="connsiteY1" fmla="*/ 18253 h 682190"/>
                                    <a:gd name="connsiteX2" fmla="*/ 447675 w 642308"/>
                                    <a:gd name="connsiteY2" fmla="*/ 213515 h 682190"/>
                                    <a:gd name="connsiteX3" fmla="*/ 477440 w 642308"/>
                                    <a:gd name="connsiteY3" fmla="*/ 424255 h 682190"/>
                                    <a:gd name="connsiteX4" fmla="*/ 616744 w 642308"/>
                                    <a:gd name="connsiteY4" fmla="*/ 511172 h 682190"/>
                                    <a:gd name="connsiteX5" fmla="*/ 641747 w 642308"/>
                                    <a:gd name="connsiteY5" fmla="*/ 579037 h 682190"/>
                                    <a:gd name="connsiteX6" fmla="*/ 258852 w 642308"/>
                                    <a:gd name="connsiteY6" fmla="*/ 680334 h 682190"/>
                                    <a:gd name="connsiteX0" fmla="*/ 0 w 642308"/>
                                    <a:gd name="connsiteY0" fmla="*/ 50399 h 681653"/>
                                    <a:gd name="connsiteX1" fmla="*/ 280987 w 642308"/>
                                    <a:gd name="connsiteY1" fmla="*/ 18253 h 681653"/>
                                    <a:gd name="connsiteX2" fmla="*/ 447675 w 642308"/>
                                    <a:gd name="connsiteY2" fmla="*/ 213515 h 681653"/>
                                    <a:gd name="connsiteX3" fmla="*/ 477440 w 642308"/>
                                    <a:gd name="connsiteY3" fmla="*/ 424255 h 681653"/>
                                    <a:gd name="connsiteX4" fmla="*/ 616744 w 642308"/>
                                    <a:gd name="connsiteY4" fmla="*/ 511172 h 681653"/>
                                    <a:gd name="connsiteX5" fmla="*/ 641747 w 642308"/>
                                    <a:gd name="connsiteY5" fmla="*/ 579037 h 681653"/>
                                    <a:gd name="connsiteX6" fmla="*/ 258852 w 642308"/>
                                    <a:gd name="connsiteY6" fmla="*/ 680334 h 68165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</a:cxnLst>
                                  <a:rect l="l" t="t" r="r" b="b"/>
                                  <a:pathLst>
                                    <a:path w="642308" h="681653">
                                      <a:moveTo>
                                        <a:pt x="0" y="50399"/>
                                      </a:moveTo>
                                      <a:cubicBezTo>
                                        <a:pt x="97234" y="-11414"/>
                                        <a:pt x="206374" y="-8933"/>
                                        <a:pt x="280987" y="18253"/>
                                      </a:cubicBezTo>
                                      <a:cubicBezTo>
                                        <a:pt x="355600" y="45439"/>
                                        <a:pt x="435174" y="156563"/>
                                        <a:pt x="447675" y="213515"/>
                                      </a:cubicBezTo>
                                      <a:cubicBezTo>
                                        <a:pt x="460176" y="270467"/>
                                        <a:pt x="417710" y="340515"/>
                                        <a:pt x="477440" y="424255"/>
                                      </a:cubicBezTo>
                                      <a:cubicBezTo>
                                        <a:pt x="506213" y="473467"/>
                                        <a:pt x="592733" y="488154"/>
                                        <a:pt x="616744" y="511172"/>
                                      </a:cubicBezTo>
                                      <a:cubicBezTo>
                                        <a:pt x="635794" y="552646"/>
                                        <a:pt x="644723" y="550661"/>
                                        <a:pt x="641747" y="579037"/>
                                      </a:cubicBezTo>
                                      <a:cubicBezTo>
                                        <a:pt x="431872" y="555545"/>
                                        <a:pt x="367001" y="696667"/>
                                        <a:pt x="258852" y="680334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2" name="Freeform 3811">
                                  <a:extLst>
                                    <a:ext uri="{FF2B5EF4-FFF2-40B4-BE49-F238E27FC236}">
                                      <a16:creationId xmlns:a16="http://schemas.microsoft.com/office/drawing/2014/main" id="{7B3383E5-3476-F846-844F-62BE25237F5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6836716" y="999757"/>
                                  <a:ext cx="1663894" cy="1262883"/>
                                </a:xfrm>
                                <a:custGeom>
                                  <a:avLst/>
                                  <a:gdLst>
                                    <a:gd name="connsiteX0" fmla="*/ 0 w 859632"/>
                                    <a:gd name="connsiteY0" fmla="*/ 76676 h 693420"/>
                                    <a:gd name="connsiteX1" fmla="*/ 235744 w 859632"/>
                                    <a:gd name="connsiteY1" fmla="*/ 7620 h 693420"/>
                                    <a:gd name="connsiteX2" fmla="*/ 547688 w 859632"/>
                                    <a:gd name="connsiteY2" fmla="*/ 236220 h 693420"/>
                                    <a:gd name="connsiteX3" fmla="*/ 719138 w 859632"/>
                                    <a:gd name="connsiteY3" fmla="*/ 377904 h 693420"/>
                                    <a:gd name="connsiteX4" fmla="*/ 729854 w 859632"/>
                                    <a:gd name="connsiteY4" fmla="*/ 545782 h 693420"/>
                                    <a:gd name="connsiteX5" fmla="*/ 859632 w 859632"/>
                                    <a:gd name="connsiteY5" fmla="*/ 693420 h 693420"/>
                                    <a:gd name="connsiteX0" fmla="*/ 0 w 859632"/>
                                    <a:gd name="connsiteY0" fmla="*/ 78250 h 694994"/>
                                    <a:gd name="connsiteX1" fmla="*/ 235744 w 859632"/>
                                    <a:gd name="connsiteY1" fmla="*/ 9194 h 694994"/>
                                    <a:gd name="connsiteX2" fmla="*/ 547688 w 859632"/>
                                    <a:gd name="connsiteY2" fmla="*/ 237794 h 694994"/>
                                    <a:gd name="connsiteX3" fmla="*/ 719138 w 859632"/>
                                    <a:gd name="connsiteY3" fmla="*/ 379478 h 694994"/>
                                    <a:gd name="connsiteX4" fmla="*/ 729854 w 859632"/>
                                    <a:gd name="connsiteY4" fmla="*/ 547356 h 694994"/>
                                    <a:gd name="connsiteX5" fmla="*/ 859632 w 859632"/>
                                    <a:gd name="connsiteY5" fmla="*/ 694994 h 694994"/>
                                    <a:gd name="connsiteX0" fmla="*/ 0 w 859632"/>
                                    <a:gd name="connsiteY0" fmla="*/ 70880 h 687624"/>
                                    <a:gd name="connsiteX1" fmla="*/ 235744 w 859632"/>
                                    <a:gd name="connsiteY1" fmla="*/ 1824 h 687624"/>
                                    <a:gd name="connsiteX2" fmla="*/ 547688 w 859632"/>
                                    <a:gd name="connsiteY2" fmla="*/ 230424 h 687624"/>
                                    <a:gd name="connsiteX3" fmla="*/ 719138 w 859632"/>
                                    <a:gd name="connsiteY3" fmla="*/ 372108 h 687624"/>
                                    <a:gd name="connsiteX4" fmla="*/ 729854 w 859632"/>
                                    <a:gd name="connsiteY4" fmla="*/ 539986 h 687624"/>
                                    <a:gd name="connsiteX5" fmla="*/ 859632 w 859632"/>
                                    <a:gd name="connsiteY5" fmla="*/ 687624 h 687624"/>
                                    <a:gd name="connsiteX0" fmla="*/ 0 w 859632"/>
                                    <a:gd name="connsiteY0" fmla="*/ 70880 h 687624"/>
                                    <a:gd name="connsiteX1" fmla="*/ 235744 w 859632"/>
                                    <a:gd name="connsiteY1" fmla="*/ 1824 h 687624"/>
                                    <a:gd name="connsiteX2" fmla="*/ 547688 w 859632"/>
                                    <a:gd name="connsiteY2" fmla="*/ 230424 h 687624"/>
                                    <a:gd name="connsiteX3" fmla="*/ 719138 w 859632"/>
                                    <a:gd name="connsiteY3" fmla="*/ 372108 h 687624"/>
                                    <a:gd name="connsiteX4" fmla="*/ 729854 w 859632"/>
                                    <a:gd name="connsiteY4" fmla="*/ 539986 h 687624"/>
                                    <a:gd name="connsiteX5" fmla="*/ 859632 w 859632"/>
                                    <a:gd name="connsiteY5" fmla="*/ 687624 h 687624"/>
                                    <a:gd name="connsiteX0" fmla="*/ 0 w 859632"/>
                                    <a:gd name="connsiteY0" fmla="*/ 75901 h 692645"/>
                                    <a:gd name="connsiteX1" fmla="*/ 235744 w 859632"/>
                                    <a:gd name="connsiteY1" fmla="*/ 6845 h 692645"/>
                                    <a:gd name="connsiteX2" fmla="*/ 528638 w 859632"/>
                                    <a:gd name="connsiteY2" fmla="*/ 200917 h 692645"/>
                                    <a:gd name="connsiteX3" fmla="*/ 719138 w 859632"/>
                                    <a:gd name="connsiteY3" fmla="*/ 377129 h 692645"/>
                                    <a:gd name="connsiteX4" fmla="*/ 729854 w 859632"/>
                                    <a:gd name="connsiteY4" fmla="*/ 545007 h 692645"/>
                                    <a:gd name="connsiteX5" fmla="*/ 859632 w 859632"/>
                                    <a:gd name="connsiteY5" fmla="*/ 692645 h 692645"/>
                                    <a:gd name="connsiteX0" fmla="*/ 0 w 859632"/>
                                    <a:gd name="connsiteY0" fmla="*/ 75901 h 692645"/>
                                    <a:gd name="connsiteX1" fmla="*/ 235744 w 859632"/>
                                    <a:gd name="connsiteY1" fmla="*/ 6845 h 692645"/>
                                    <a:gd name="connsiteX2" fmla="*/ 528638 w 859632"/>
                                    <a:gd name="connsiteY2" fmla="*/ 200917 h 692645"/>
                                    <a:gd name="connsiteX3" fmla="*/ 719138 w 859632"/>
                                    <a:gd name="connsiteY3" fmla="*/ 377129 h 692645"/>
                                    <a:gd name="connsiteX4" fmla="*/ 729854 w 859632"/>
                                    <a:gd name="connsiteY4" fmla="*/ 545007 h 692645"/>
                                    <a:gd name="connsiteX5" fmla="*/ 859632 w 859632"/>
                                    <a:gd name="connsiteY5" fmla="*/ 692645 h 692645"/>
                                    <a:gd name="connsiteX0" fmla="*/ 0 w 859632"/>
                                    <a:gd name="connsiteY0" fmla="*/ 71355 h 688099"/>
                                    <a:gd name="connsiteX1" fmla="*/ 235744 w 859632"/>
                                    <a:gd name="connsiteY1" fmla="*/ 2299 h 688099"/>
                                    <a:gd name="connsiteX2" fmla="*/ 528638 w 859632"/>
                                    <a:gd name="connsiteY2" fmla="*/ 196371 h 688099"/>
                                    <a:gd name="connsiteX3" fmla="*/ 719138 w 859632"/>
                                    <a:gd name="connsiteY3" fmla="*/ 372583 h 688099"/>
                                    <a:gd name="connsiteX4" fmla="*/ 729854 w 859632"/>
                                    <a:gd name="connsiteY4" fmla="*/ 540461 h 688099"/>
                                    <a:gd name="connsiteX5" fmla="*/ 859632 w 859632"/>
                                    <a:gd name="connsiteY5" fmla="*/ 688099 h 688099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19138 w 859632"/>
                                    <a:gd name="connsiteY3" fmla="*/ 372352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</a:cxnLst>
                                  <a:rect l="l" t="t" r="r" b="b"/>
                                  <a:pathLst>
                                    <a:path w="859632" h="687868">
                                      <a:moveTo>
                                        <a:pt x="0" y="71124"/>
                                      </a:moveTo>
                                      <a:cubicBezTo>
                                        <a:pt x="73421" y="12585"/>
                                        <a:pt x="142876" y="-6862"/>
                                        <a:pt x="235744" y="2068"/>
                                      </a:cubicBezTo>
                                      <a:cubicBezTo>
                                        <a:pt x="328612" y="10998"/>
                                        <a:pt x="473870" y="98708"/>
                                        <a:pt x="528638" y="196140"/>
                                      </a:cubicBezTo>
                                      <a:cubicBezTo>
                                        <a:pt x="583406" y="293572"/>
                                        <a:pt x="667742" y="299527"/>
                                        <a:pt x="707232" y="365209"/>
                                      </a:cubicBezTo>
                                      <a:cubicBezTo>
                                        <a:pt x="746722" y="430891"/>
                                        <a:pt x="704454" y="486454"/>
                                        <a:pt x="729854" y="540230"/>
                                      </a:cubicBezTo>
                                      <a:cubicBezTo>
                                        <a:pt x="755254" y="594006"/>
                                        <a:pt x="780257" y="640342"/>
                                        <a:pt x="859632" y="687868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3" name="Freeform 3812">
                                  <a:extLst>
                                    <a:ext uri="{FF2B5EF4-FFF2-40B4-BE49-F238E27FC236}">
                                      <a16:creationId xmlns:a16="http://schemas.microsoft.com/office/drawing/2014/main" id="{426C18F6-0C0D-8744-A11A-5768C0EAC67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7219894" y="2420186"/>
                                  <a:ext cx="1260695" cy="227110"/>
                                </a:xfrm>
                                <a:custGeom>
                                  <a:avLst/>
                                  <a:gdLst>
                                    <a:gd name="connsiteX0" fmla="*/ 927497 w 927497"/>
                                    <a:gd name="connsiteY0" fmla="*/ 234553 h 322781"/>
                                    <a:gd name="connsiteX1" fmla="*/ 740568 w 927497"/>
                                    <a:gd name="connsiteY1" fmla="*/ 177403 h 322781"/>
                                    <a:gd name="connsiteX2" fmla="*/ 308372 w 927497"/>
                                    <a:gd name="connsiteY2" fmla="*/ 319087 h 322781"/>
                                    <a:gd name="connsiteX3" fmla="*/ 0 w 927497"/>
                                    <a:gd name="connsiteY3" fmla="*/ 0 h 322781"/>
                                    <a:gd name="connsiteX0" fmla="*/ 927497 w 927497"/>
                                    <a:gd name="connsiteY0" fmla="*/ 234553 h 322781"/>
                                    <a:gd name="connsiteX1" fmla="*/ 740568 w 927497"/>
                                    <a:gd name="connsiteY1" fmla="*/ 177403 h 322781"/>
                                    <a:gd name="connsiteX2" fmla="*/ 308372 w 927497"/>
                                    <a:gd name="connsiteY2" fmla="*/ 319087 h 322781"/>
                                    <a:gd name="connsiteX3" fmla="*/ 0 w 927497"/>
                                    <a:gd name="connsiteY3" fmla="*/ 0 h 322781"/>
                                    <a:gd name="connsiteX0" fmla="*/ 927497 w 927497"/>
                                    <a:gd name="connsiteY0" fmla="*/ 234553 h 323059"/>
                                    <a:gd name="connsiteX1" fmla="*/ 686990 w 927497"/>
                                    <a:gd name="connsiteY1" fmla="*/ 182166 h 323059"/>
                                    <a:gd name="connsiteX2" fmla="*/ 308372 w 927497"/>
                                    <a:gd name="connsiteY2" fmla="*/ 319087 h 323059"/>
                                    <a:gd name="connsiteX3" fmla="*/ 0 w 927497"/>
                                    <a:gd name="connsiteY3" fmla="*/ 0 h 323059"/>
                                    <a:gd name="connsiteX0" fmla="*/ 927497 w 927497"/>
                                    <a:gd name="connsiteY0" fmla="*/ 234553 h 323764"/>
                                    <a:gd name="connsiteX1" fmla="*/ 686990 w 927497"/>
                                    <a:gd name="connsiteY1" fmla="*/ 182166 h 323764"/>
                                    <a:gd name="connsiteX2" fmla="*/ 308372 w 927497"/>
                                    <a:gd name="connsiteY2" fmla="*/ 319087 h 323764"/>
                                    <a:gd name="connsiteX3" fmla="*/ 0 w 927497"/>
                                    <a:gd name="connsiteY3" fmla="*/ 0 h 323764"/>
                                    <a:gd name="connsiteX0" fmla="*/ 927497 w 927497"/>
                                    <a:gd name="connsiteY0" fmla="*/ 234553 h 324510"/>
                                    <a:gd name="connsiteX1" fmla="*/ 672703 w 927497"/>
                                    <a:gd name="connsiteY1" fmla="*/ 191691 h 324510"/>
                                    <a:gd name="connsiteX2" fmla="*/ 308372 w 927497"/>
                                    <a:gd name="connsiteY2" fmla="*/ 319087 h 324510"/>
                                    <a:gd name="connsiteX3" fmla="*/ 0 w 927497"/>
                                    <a:gd name="connsiteY3" fmla="*/ 0 h 324510"/>
                                    <a:gd name="connsiteX0" fmla="*/ 927497 w 927497"/>
                                    <a:gd name="connsiteY0" fmla="*/ 234553 h 308570"/>
                                    <a:gd name="connsiteX1" fmla="*/ 672703 w 927497"/>
                                    <a:gd name="connsiteY1" fmla="*/ 191691 h 308570"/>
                                    <a:gd name="connsiteX2" fmla="*/ 307181 w 927497"/>
                                    <a:gd name="connsiteY2" fmla="*/ 303609 h 308570"/>
                                    <a:gd name="connsiteX3" fmla="*/ 0 w 927497"/>
                                    <a:gd name="connsiteY3" fmla="*/ 0 h 308570"/>
                                    <a:gd name="connsiteX0" fmla="*/ 927497 w 927497"/>
                                    <a:gd name="connsiteY0" fmla="*/ 234553 h 309957"/>
                                    <a:gd name="connsiteX1" fmla="*/ 672703 w 927497"/>
                                    <a:gd name="connsiteY1" fmla="*/ 191691 h 309957"/>
                                    <a:gd name="connsiteX2" fmla="*/ 307181 w 927497"/>
                                    <a:gd name="connsiteY2" fmla="*/ 303609 h 309957"/>
                                    <a:gd name="connsiteX3" fmla="*/ 0 w 927497"/>
                                    <a:gd name="connsiteY3" fmla="*/ 0 h 309957"/>
                                    <a:gd name="connsiteX0" fmla="*/ 927497 w 927497"/>
                                    <a:gd name="connsiteY0" fmla="*/ 234553 h 309957"/>
                                    <a:gd name="connsiteX1" fmla="*/ 672703 w 927497"/>
                                    <a:gd name="connsiteY1" fmla="*/ 191691 h 309957"/>
                                    <a:gd name="connsiteX2" fmla="*/ 307181 w 927497"/>
                                    <a:gd name="connsiteY2" fmla="*/ 303609 h 309957"/>
                                    <a:gd name="connsiteX3" fmla="*/ 0 w 927497"/>
                                    <a:gd name="connsiteY3" fmla="*/ 0 h 309957"/>
                                    <a:gd name="connsiteX0" fmla="*/ 920353 w 920353"/>
                                    <a:gd name="connsiteY0" fmla="*/ 234553 h 309957"/>
                                    <a:gd name="connsiteX1" fmla="*/ 665559 w 920353"/>
                                    <a:gd name="connsiteY1" fmla="*/ 191691 h 309957"/>
                                    <a:gd name="connsiteX2" fmla="*/ 300037 w 920353"/>
                                    <a:gd name="connsiteY2" fmla="*/ 303609 h 309957"/>
                                    <a:gd name="connsiteX3" fmla="*/ 0 w 920353"/>
                                    <a:gd name="connsiteY3" fmla="*/ 0 h 309957"/>
                                    <a:gd name="connsiteX0" fmla="*/ 920353 w 920353"/>
                                    <a:gd name="connsiteY0" fmla="*/ 234553 h 309957"/>
                                    <a:gd name="connsiteX1" fmla="*/ 665559 w 920353"/>
                                    <a:gd name="connsiteY1" fmla="*/ 191691 h 309957"/>
                                    <a:gd name="connsiteX2" fmla="*/ 300037 w 920353"/>
                                    <a:gd name="connsiteY2" fmla="*/ 303609 h 309957"/>
                                    <a:gd name="connsiteX3" fmla="*/ 0 w 920353"/>
                                    <a:gd name="connsiteY3" fmla="*/ 0 h 309957"/>
                                    <a:gd name="connsiteX0" fmla="*/ 920353 w 920353"/>
                                    <a:gd name="connsiteY0" fmla="*/ 234553 h 305519"/>
                                    <a:gd name="connsiteX1" fmla="*/ 665559 w 920353"/>
                                    <a:gd name="connsiteY1" fmla="*/ 191691 h 305519"/>
                                    <a:gd name="connsiteX2" fmla="*/ 300037 w 920353"/>
                                    <a:gd name="connsiteY2" fmla="*/ 303609 h 305519"/>
                                    <a:gd name="connsiteX3" fmla="*/ 0 w 920353"/>
                                    <a:gd name="connsiteY3" fmla="*/ 0 h 305519"/>
                                    <a:gd name="connsiteX0" fmla="*/ 920353 w 920353"/>
                                    <a:gd name="connsiteY0" fmla="*/ 234553 h 306622"/>
                                    <a:gd name="connsiteX1" fmla="*/ 665559 w 920353"/>
                                    <a:gd name="connsiteY1" fmla="*/ 191691 h 306622"/>
                                    <a:gd name="connsiteX2" fmla="*/ 300037 w 920353"/>
                                    <a:gd name="connsiteY2" fmla="*/ 303609 h 306622"/>
                                    <a:gd name="connsiteX3" fmla="*/ 0 w 920353"/>
                                    <a:gd name="connsiteY3" fmla="*/ 0 h 306622"/>
                                    <a:gd name="connsiteX0" fmla="*/ 920353 w 920353"/>
                                    <a:gd name="connsiteY0" fmla="*/ 234553 h 306764"/>
                                    <a:gd name="connsiteX1" fmla="*/ 665559 w 920353"/>
                                    <a:gd name="connsiteY1" fmla="*/ 191691 h 306764"/>
                                    <a:gd name="connsiteX2" fmla="*/ 300037 w 920353"/>
                                    <a:gd name="connsiteY2" fmla="*/ 303609 h 306764"/>
                                    <a:gd name="connsiteX3" fmla="*/ 0 w 920353"/>
                                    <a:gd name="connsiteY3" fmla="*/ 0 h 306764"/>
                                    <a:gd name="connsiteX0" fmla="*/ 920353 w 920353"/>
                                    <a:gd name="connsiteY0" fmla="*/ 234553 h 306764"/>
                                    <a:gd name="connsiteX1" fmla="*/ 665559 w 920353"/>
                                    <a:gd name="connsiteY1" fmla="*/ 191691 h 306764"/>
                                    <a:gd name="connsiteX2" fmla="*/ 300037 w 920353"/>
                                    <a:gd name="connsiteY2" fmla="*/ 303609 h 306764"/>
                                    <a:gd name="connsiteX3" fmla="*/ 0 w 920353"/>
                                    <a:gd name="connsiteY3" fmla="*/ 0 h 306764"/>
                                    <a:gd name="connsiteX0" fmla="*/ 920353 w 920353"/>
                                    <a:gd name="connsiteY0" fmla="*/ 234553 h 306235"/>
                                    <a:gd name="connsiteX1" fmla="*/ 665559 w 920353"/>
                                    <a:gd name="connsiteY1" fmla="*/ 191691 h 306235"/>
                                    <a:gd name="connsiteX2" fmla="*/ 300037 w 920353"/>
                                    <a:gd name="connsiteY2" fmla="*/ 303609 h 306235"/>
                                    <a:gd name="connsiteX3" fmla="*/ 0 w 920353"/>
                                    <a:gd name="connsiteY3" fmla="*/ 0 h 306235"/>
                                    <a:gd name="connsiteX0" fmla="*/ 920353 w 920353"/>
                                    <a:gd name="connsiteY0" fmla="*/ 234553 h 303505"/>
                                    <a:gd name="connsiteX1" fmla="*/ 665559 w 920353"/>
                                    <a:gd name="connsiteY1" fmla="*/ 191691 h 303505"/>
                                    <a:gd name="connsiteX2" fmla="*/ 319087 w 920353"/>
                                    <a:gd name="connsiteY2" fmla="*/ 301227 h 303505"/>
                                    <a:gd name="connsiteX3" fmla="*/ 0 w 920353"/>
                                    <a:gd name="connsiteY3" fmla="*/ 0 h 303505"/>
                                    <a:gd name="connsiteX0" fmla="*/ 920353 w 920353"/>
                                    <a:gd name="connsiteY0" fmla="*/ 234553 h 304012"/>
                                    <a:gd name="connsiteX1" fmla="*/ 665559 w 920353"/>
                                    <a:gd name="connsiteY1" fmla="*/ 191691 h 304012"/>
                                    <a:gd name="connsiteX2" fmla="*/ 319087 w 920353"/>
                                    <a:gd name="connsiteY2" fmla="*/ 301227 h 304012"/>
                                    <a:gd name="connsiteX3" fmla="*/ 0 w 920353"/>
                                    <a:gd name="connsiteY3" fmla="*/ 0 h 304012"/>
                                    <a:gd name="connsiteX0" fmla="*/ 920353 w 920353"/>
                                    <a:gd name="connsiteY0" fmla="*/ 234553 h 305193"/>
                                    <a:gd name="connsiteX1" fmla="*/ 665559 w 920353"/>
                                    <a:gd name="connsiteY1" fmla="*/ 191691 h 305193"/>
                                    <a:gd name="connsiteX2" fmla="*/ 319087 w 920353"/>
                                    <a:gd name="connsiteY2" fmla="*/ 301227 h 305193"/>
                                    <a:gd name="connsiteX3" fmla="*/ 0 w 920353"/>
                                    <a:gd name="connsiteY3" fmla="*/ 0 h 305193"/>
                                    <a:gd name="connsiteX0" fmla="*/ 920353 w 920353"/>
                                    <a:gd name="connsiteY0" fmla="*/ 234553 h 305661"/>
                                    <a:gd name="connsiteX1" fmla="*/ 665559 w 920353"/>
                                    <a:gd name="connsiteY1" fmla="*/ 191691 h 305661"/>
                                    <a:gd name="connsiteX2" fmla="*/ 319087 w 920353"/>
                                    <a:gd name="connsiteY2" fmla="*/ 301227 h 305661"/>
                                    <a:gd name="connsiteX3" fmla="*/ 0 w 920353"/>
                                    <a:gd name="connsiteY3" fmla="*/ 0 h 305661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606401 w 606401"/>
                                    <a:gd name="connsiteY0" fmla="*/ 59816 h 114318"/>
                                    <a:gd name="connsiteX1" fmla="*/ 346472 w 606401"/>
                                    <a:gd name="connsiteY1" fmla="*/ 1549 h 114318"/>
                                    <a:gd name="connsiteX2" fmla="*/ 0 w 606401"/>
                                    <a:gd name="connsiteY2" fmla="*/ 111085 h 114318"/>
                                    <a:gd name="connsiteX0" fmla="*/ 651324 w 651324"/>
                                    <a:gd name="connsiteY0" fmla="*/ 59358 h 103920"/>
                                    <a:gd name="connsiteX1" fmla="*/ 391395 w 651324"/>
                                    <a:gd name="connsiteY1" fmla="*/ 1091 h 103920"/>
                                    <a:gd name="connsiteX2" fmla="*/ 0 w 651324"/>
                                    <a:gd name="connsiteY2" fmla="*/ 100483 h 103920"/>
                                    <a:gd name="connsiteX0" fmla="*/ 651324 w 651324"/>
                                    <a:gd name="connsiteY0" fmla="*/ 59358 h 117334"/>
                                    <a:gd name="connsiteX1" fmla="*/ 391395 w 651324"/>
                                    <a:gd name="connsiteY1" fmla="*/ 1091 h 117334"/>
                                    <a:gd name="connsiteX2" fmla="*/ 0 w 651324"/>
                                    <a:gd name="connsiteY2" fmla="*/ 100483 h 117334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651324" h="117334">
                                      <a:moveTo>
                                        <a:pt x="651324" y="59358"/>
                                      </a:moveTo>
                                      <a:cubicBezTo>
                                        <a:pt x="588675" y="20403"/>
                                        <a:pt x="499949" y="-5763"/>
                                        <a:pt x="391395" y="1091"/>
                                      </a:cubicBezTo>
                                      <a:cubicBezTo>
                                        <a:pt x="282841" y="7945"/>
                                        <a:pt x="98245" y="168762"/>
                                        <a:pt x="0" y="100483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grpSp>
                            <p:nvGrpSpPr>
                              <p:cNvPr id="3802" name="Group 3801">
                                <a:extLst>
                                  <a:ext uri="{FF2B5EF4-FFF2-40B4-BE49-F238E27FC236}">
                                    <a16:creationId xmlns:a16="http://schemas.microsoft.com/office/drawing/2014/main" id="{FB7D11D7-937E-D042-836B-CCBB09933801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9829546" y="3215701"/>
                                <a:ext cx="1402221" cy="2155218"/>
                                <a:chOff x="10340522" y="1063148"/>
                                <a:chExt cx="1402221" cy="2155218"/>
                              </a:xfrm>
                            </p:grpSpPr>
                            <p:sp>
                              <p:nvSpPr>
                                <p:cNvPr id="3803" name="Freeform 3802">
                                  <a:extLst>
                                    <a:ext uri="{FF2B5EF4-FFF2-40B4-BE49-F238E27FC236}">
                                      <a16:creationId xmlns:a16="http://schemas.microsoft.com/office/drawing/2014/main" id="{20043569-C506-D740-9D22-3BADD956B83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340522" y="2280101"/>
                                  <a:ext cx="157625" cy="542429"/>
                                </a:xfrm>
                                <a:custGeom>
                                  <a:avLst/>
                                  <a:gdLst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9" fmla="*/ 348656 w 603680"/>
                                    <a:gd name="connsiteY9" fmla="*/ 203931 h 947292"/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36737 w 603680"/>
                                    <a:gd name="connsiteY4" fmla="*/ 347396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36737 w 603680"/>
                                    <a:gd name="connsiteY4" fmla="*/ 347396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1179"/>
                                    <a:gd name="connsiteY0" fmla="*/ 947292 h 947292"/>
                                    <a:gd name="connsiteX1" fmla="*/ 55917 w 601179"/>
                                    <a:gd name="connsiteY1" fmla="*/ 781187 h 947292"/>
                                    <a:gd name="connsiteX2" fmla="*/ 183459 w 601179"/>
                                    <a:gd name="connsiteY2" fmla="*/ 636855 h 947292"/>
                                    <a:gd name="connsiteX3" fmla="*/ 337033 w 601179"/>
                                    <a:gd name="connsiteY3" fmla="*/ 585419 h 947292"/>
                                    <a:gd name="connsiteX4" fmla="*/ 436737 w 601179"/>
                                    <a:gd name="connsiteY4" fmla="*/ 347396 h 947292"/>
                                    <a:gd name="connsiteX5" fmla="*/ 590131 w 601179"/>
                                    <a:gd name="connsiteY5" fmla="*/ 258657 h 947292"/>
                                    <a:gd name="connsiteX6" fmla="*/ 588768 w 601179"/>
                                    <a:gd name="connsiteY6" fmla="*/ 70718 h 947292"/>
                                    <a:gd name="connsiteX7" fmla="*/ 522984 w 601179"/>
                                    <a:gd name="connsiteY7" fmla="*/ 0 h 947292"/>
                                    <a:gd name="connsiteX8" fmla="*/ 522984 w 601179"/>
                                    <a:gd name="connsiteY8" fmla="*/ 0 h 947292"/>
                                    <a:gd name="connsiteX0" fmla="*/ 0 w 594156"/>
                                    <a:gd name="connsiteY0" fmla="*/ 947292 h 947292"/>
                                    <a:gd name="connsiteX1" fmla="*/ 55917 w 594156"/>
                                    <a:gd name="connsiteY1" fmla="*/ 781187 h 947292"/>
                                    <a:gd name="connsiteX2" fmla="*/ 183459 w 594156"/>
                                    <a:gd name="connsiteY2" fmla="*/ 636855 h 947292"/>
                                    <a:gd name="connsiteX3" fmla="*/ 337033 w 594156"/>
                                    <a:gd name="connsiteY3" fmla="*/ 585419 h 947292"/>
                                    <a:gd name="connsiteX4" fmla="*/ 436737 w 594156"/>
                                    <a:gd name="connsiteY4" fmla="*/ 347396 h 947292"/>
                                    <a:gd name="connsiteX5" fmla="*/ 590131 w 594156"/>
                                    <a:gd name="connsiteY5" fmla="*/ 258657 h 947292"/>
                                    <a:gd name="connsiteX6" fmla="*/ 588768 w 594156"/>
                                    <a:gd name="connsiteY6" fmla="*/ 70718 h 947292"/>
                                    <a:gd name="connsiteX7" fmla="*/ 522984 w 594156"/>
                                    <a:gd name="connsiteY7" fmla="*/ 0 h 947292"/>
                                    <a:gd name="connsiteX8" fmla="*/ 522984 w 594156"/>
                                    <a:gd name="connsiteY8" fmla="*/ 0 h 947292"/>
                                    <a:gd name="connsiteX0" fmla="*/ 0 w 590726"/>
                                    <a:gd name="connsiteY0" fmla="*/ 947292 h 947292"/>
                                    <a:gd name="connsiteX1" fmla="*/ 55917 w 590726"/>
                                    <a:gd name="connsiteY1" fmla="*/ 781187 h 947292"/>
                                    <a:gd name="connsiteX2" fmla="*/ 183459 w 590726"/>
                                    <a:gd name="connsiteY2" fmla="*/ 636855 h 947292"/>
                                    <a:gd name="connsiteX3" fmla="*/ 337033 w 590726"/>
                                    <a:gd name="connsiteY3" fmla="*/ 585419 h 947292"/>
                                    <a:gd name="connsiteX4" fmla="*/ 436737 w 590726"/>
                                    <a:gd name="connsiteY4" fmla="*/ 347396 h 947292"/>
                                    <a:gd name="connsiteX5" fmla="*/ 590131 w 590726"/>
                                    <a:gd name="connsiteY5" fmla="*/ 258657 h 947292"/>
                                    <a:gd name="connsiteX6" fmla="*/ 588768 w 590726"/>
                                    <a:gd name="connsiteY6" fmla="*/ 70718 h 947292"/>
                                    <a:gd name="connsiteX7" fmla="*/ 522984 w 590726"/>
                                    <a:gd name="connsiteY7" fmla="*/ 0 h 947292"/>
                                    <a:gd name="connsiteX8" fmla="*/ 522984 w 590726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50813 h 950813"/>
                                    <a:gd name="connsiteX1" fmla="*/ 55917 w 600847"/>
                                    <a:gd name="connsiteY1" fmla="*/ 784708 h 950813"/>
                                    <a:gd name="connsiteX2" fmla="*/ 183459 w 600847"/>
                                    <a:gd name="connsiteY2" fmla="*/ 640376 h 950813"/>
                                    <a:gd name="connsiteX3" fmla="*/ 337033 w 600847"/>
                                    <a:gd name="connsiteY3" fmla="*/ 588940 h 950813"/>
                                    <a:gd name="connsiteX4" fmla="*/ 436737 w 600847"/>
                                    <a:gd name="connsiteY4" fmla="*/ 350917 h 950813"/>
                                    <a:gd name="connsiteX5" fmla="*/ 600847 w 600847"/>
                                    <a:gd name="connsiteY5" fmla="*/ 259797 h 950813"/>
                                    <a:gd name="connsiteX6" fmla="*/ 593531 w 600847"/>
                                    <a:gd name="connsiteY6" fmla="*/ 71858 h 950813"/>
                                    <a:gd name="connsiteX7" fmla="*/ 522984 w 600847"/>
                                    <a:gd name="connsiteY7" fmla="*/ 3521 h 950813"/>
                                    <a:gd name="connsiteX8" fmla="*/ 519413 w 600847"/>
                                    <a:gd name="connsiteY8" fmla="*/ 10665 h 950813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36737 w 600847"/>
                                    <a:gd name="connsiteY4" fmla="*/ 34144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36737 w 600847"/>
                                    <a:gd name="connsiteY4" fmla="*/ 34144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46262 w 600847"/>
                                    <a:gd name="connsiteY4" fmla="*/ 34025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544930"/>
                                    <a:gd name="connsiteY0" fmla="*/ 775234 h 775234"/>
                                    <a:gd name="connsiteX1" fmla="*/ 127542 w 544930"/>
                                    <a:gd name="connsiteY1" fmla="*/ 630902 h 775234"/>
                                    <a:gd name="connsiteX2" fmla="*/ 281116 w 544930"/>
                                    <a:gd name="connsiteY2" fmla="*/ 579466 h 775234"/>
                                    <a:gd name="connsiteX3" fmla="*/ 390345 w 544930"/>
                                    <a:gd name="connsiteY3" fmla="*/ 340253 h 775234"/>
                                    <a:gd name="connsiteX4" fmla="*/ 544930 w 544930"/>
                                    <a:gd name="connsiteY4" fmla="*/ 250323 h 775234"/>
                                    <a:gd name="connsiteX5" fmla="*/ 537614 w 544930"/>
                                    <a:gd name="connsiteY5" fmla="*/ 62384 h 775234"/>
                                    <a:gd name="connsiteX6" fmla="*/ 463495 w 544930"/>
                                    <a:gd name="connsiteY6" fmla="*/ 0 h 775234"/>
                                    <a:gd name="connsiteX0" fmla="*/ 0 w 417388"/>
                                    <a:gd name="connsiteY0" fmla="*/ 630902 h 630902"/>
                                    <a:gd name="connsiteX1" fmla="*/ 153574 w 417388"/>
                                    <a:gd name="connsiteY1" fmla="*/ 579466 h 630902"/>
                                    <a:gd name="connsiteX2" fmla="*/ 262803 w 417388"/>
                                    <a:gd name="connsiteY2" fmla="*/ 340253 h 630902"/>
                                    <a:gd name="connsiteX3" fmla="*/ 417388 w 417388"/>
                                    <a:gd name="connsiteY3" fmla="*/ 250323 h 630902"/>
                                    <a:gd name="connsiteX4" fmla="*/ 410072 w 417388"/>
                                    <a:gd name="connsiteY4" fmla="*/ 62384 h 630902"/>
                                    <a:gd name="connsiteX5" fmla="*/ 335953 w 417388"/>
                                    <a:gd name="connsiteY5" fmla="*/ 0 h 630902"/>
                                    <a:gd name="connsiteX0" fmla="*/ 0 w 263814"/>
                                    <a:gd name="connsiteY0" fmla="*/ 579466 h 579466"/>
                                    <a:gd name="connsiteX1" fmla="*/ 109229 w 263814"/>
                                    <a:gd name="connsiteY1" fmla="*/ 340253 h 579466"/>
                                    <a:gd name="connsiteX2" fmla="*/ 263814 w 263814"/>
                                    <a:gd name="connsiteY2" fmla="*/ 250323 h 579466"/>
                                    <a:gd name="connsiteX3" fmla="*/ 256498 w 263814"/>
                                    <a:gd name="connsiteY3" fmla="*/ 62384 h 579466"/>
                                    <a:gd name="connsiteX4" fmla="*/ 182379 w 263814"/>
                                    <a:gd name="connsiteY4" fmla="*/ 0 h 579466"/>
                                    <a:gd name="connsiteX0" fmla="*/ 0 w 154585"/>
                                    <a:gd name="connsiteY0" fmla="*/ 340253 h 340253"/>
                                    <a:gd name="connsiteX1" fmla="*/ 154585 w 154585"/>
                                    <a:gd name="connsiteY1" fmla="*/ 250323 h 340253"/>
                                    <a:gd name="connsiteX2" fmla="*/ 147269 w 154585"/>
                                    <a:gd name="connsiteY2" fmla="*/ 62384 h 340253"/>
                                    <a:gd name="connsiteX3" fmla="*/ 73150 w 154585"/>
                                    <a:gd name="connsiteY3" fmla="*/ 0 h 340253"/>
                                    <a:gd name="connsiteX0" fmla="*/ 9176 w 81435"/>
                                    <a:gd name="connsiteY0" fmla="*/ 280240 h 280240"/>
                                    <a:gd name="connsiteX1" fmla="*/ 81435 w 81435"/>
                                    <a:gd name="connsiteY1" fmla="*/ 250323 h 280240"/>
                                    <a:gd name="connsiteX2" fmla="*/ 74119 w 81435"/>
                                    <a:gd name="connsiteY2" fmla="*/ 62384 h 280240"/>
                                    <a:gd name="connsiteX3" fmla="*/ 0 w 81435"/>
                                    <a:gd name="connsiteY3" fmla="*/ 0 h 280240"/>
                                    <a:gd name="connsiteX0" fmla="*/ 9176 w 81435"/>
                                    <a:gd name="connsiteY0" fmla="*/ 280240 h 280240"/>
                                    <a:gd name="connsiteX1" fmla="*/ 81435 w 81435"/>
                                    <a:gd name="connsiteY1" fmla="*/ 250323 h 280240"/>
                                    <a:gd name="connsiteX2" fmla="*/ 74119 w 81435"/>
                                    <a:gd name="connsiteY2" fmla="*/ 62384 h 280240"/>
                                    <a:gd name="connsiteX3" fmla="*/ 0 w 81435"/>
                                    <a:gd name="connsiteY3" fmla="*/ 0 h 28024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81435" h="280240">
                                      <a:moveTo>
                                        <a:pt x="9176" y="280240"/>
                                      </a:moveTo>
                                      <a:cubicBezTo>
                                        <a:pt x="46220" y="259237"/>
                                        <a:pt x="51533" y="251787"/>
                                        <a:pt x="81435" y="250323"/>
                                      </a:cubicBezTo>
                                      <a:cubicBezTo>
                                        <a:pt x="49426" y="201234"/>
                                        <a:pt x="59711" y="106287"/>
                                        <a:pt x="74119" y="62384"/>
                                      </a:cubicBezTo>
                                      <a:cubicBezTo>
                                        <a:pt x="46854" y="30387"/>
                                        <a:pt x="25450" y="14961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4" name="Freeform 3803">
                                  <a:extLst>
                                    <a:ext uri="{FF2B5EF4-FFF2-40B4-BE49-F238E27FC236}">
                                      <a16:creationId xmlns:a16="http://schemas.microsoft.com/office/drawing/2014/main" id="{DB7240B1-82F1-6644-8BCB-156FC3D74A0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405297" y="2854353"/>
                                  <a:ext cx="283459" cy="364013"/>
                                </a:xfrm>
                                <a:custGeom>
                                  <a:avLst/>
                                  <a:gdLst>
                                    <a:gd name="connsiteX0" fmla="*/ 0 w 142875"/>
                                    <a:gd name="connsiteY0" fmla="*/ 27169 h 189094"/>
                                    <a:gd name="connsiteX1" fmla="*/ 86916 w 142875"/>
                                    <a:gd name="connsiteY1" fmla="*/ 12882 h 189094"/>
                                    <a:gd name="connsiteX2" fmla="*/ 142875 w 142875"/>
                                    <a:gd name="connsiteY2" fmla="*/ 189094 h 189094"/>
                                    <a:gd name="connsiteX0" fmla="*/ 0 w 146446"/>
                                    <a:gd name="connsiteY0" fmla="*/ 25636 h 189943"/>
                                    <a:gd name="connsiteX1" fmla="*/ 90487 w 146446"/>
                                    <a:gd name="connsiteY1" fmla="*/ 13731 h 189943"/>
                                    <a:gd name="connsiteX2" fmla="*/ 146446 w 146446"/>
                                    <a:gd name="connsiteY2" fmla="*/ 189943 h 189943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3756 h 188063"/>
                                    <a:gd name="connsiteX1" fmla="*/ 90487 w 146446"/>
                                    <a:gd name="connsiteY1" fmla="*/ 11851 h 188063"/>
                                    <a:gd name="connsiteX2" fmla="*/ 146446 w 146446"/>
                                    <a:gd name="connsiteY2" fmla="*/ 188063 h 18806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46446" h="188063">
                                      <a:moveTo>
                                        <a:pt x="0" y="23756"/>
                                      </a:moveTo>
                                      <a:cubicBezTo>
                                        <a:pt x="39887" y="11454"/>
                                        <a:pt x="66079" y="-15533"/>
                                        <a:pt x="90487" y="11851"/>
                                      </a:cubicBezTo>
                                      <a:cubicBezTo>
                                        <a:pt x="114895" y="39235"/>
                                        <a:pt x="142278" y="87256"/>
                                        <a:pt x="146446" y="188063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5" name="Freeform 3804">
                                  <a:extLst>
                                    <a:ext uri="{FF2B5EF4-FFF2-40B4-BE49-F238E27FC236}">
                                      <a16:creationId xmlns:a16="http://schemas.microsoft.com/office/drawing/2014/main" id="{5801FB9C-3868-6149-98A2-4685871BE3E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995130" y="2260722"/>
                                  <a:ext cx="681393" cy="604579"/>
                                </a:xfrm>
                                <a:custGeom>
                                  <a:avLst/>
                                  <a:gdLst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22017"/>
                                    <a:gd name="connsiteX1" fmla="*/ 58421 w 440612"/>
                                    <a:gd name="connsiteY1" fmla="*/ 1014948 h 1022017"/>
                                    <a:gd name="connsiteX2" fmla="*/ 8415 w 440612"/>
                                    <a:gd name="connsiteY2" fmla="*/ 698242 h 1022017"/>
                                    <a:gd name="connsiteX3" fmla="*/ 10796 w 440612"/>
                                    <a:gd name="connsiteY3" fmla="*/ 418445 h 1022017"/>
                                    <a:gd name="connsiteX4" fmla="*/ 113190 w 440612"/>
                                    <a:gd name="connsiteY4" fmla="*/ 171985 h 1022017"/>
                                    <a:gd name="connsiteX5" fmla="*/ 348933 w 440612"/>
                                    <a:gd name="connsiteY5" fmla="*/ 7679 h 1022017"/>
                                    <a:gd name="connsiteX6" fmla="*/ 440612 w 440612"/>
                                    <a:gd name="connsiteY6" fmla="*/ 42207 h 1022017"/>
                                    <a:gd name="connsiteX0" fmla="*/ 153671 w 440612"/>
                                    <a:gd name="connsiteY0" fmla="*/ 983992 h 1022017"/>
                                    <a:gd name="connsiteX1" fmla="*/ 58421 w 440612"/>
                                    <a:gd name="connsiteY1" fmla="*/ 1014948 h 1022017"/>
                                    <a:gd name="connsiteX2" fmla="*/ 8415 w 440612"/>
                                    <a:gd name="connsiteY2" fmla="*/ 698242 h 1022017"/>
                                    <a:gd name="connsiteX3" fmla="*/ 10796 w 440612"/>
                                    <a:gd name="connsiteY3" fmla="*/ 418445 h 1022017"/>
                                    <a:gd name="connsiteX4" fmla="*/ 113190 w 440612"/>
                                    <a:gd name="connsiteY4" fmla="*/ 171985 h 1022017"/>
                                    <a:gd name="connsiteX5" fmla="*/ 348933 w 440612"/>
                                    <a:gd name="connsiteY5" fmla="*/ 7679 h 1022017"/>
                                    <a:gd name="connsiteX6" fmla="*/ 440612 w 440612"/>
                                    <a:gd name="connsiteY6" fmla="*/ 42207 h 1022017"/>
                                    <a:gd name="connsiteX0" fmla="*/ 151205 w 438146"/>
                                    <a:gd name="connsiteY0" fmla="*/ 983992 h 1022017"/>
                                    <a:gd name="connsiteX1" fmla="*/ 55955 w 438146"/>
                                    <a:gd name="connsiteY1" fmla="*/ 1014948 h 1022017"/>
                                    <a:gd name="connsiteX2" fmla="*/ 5949 w 438146"/>
                                    <a:gd name="connsiteY2" fmla="*/ 698242 h 1022017"/>
                                    <a:gd name="connsiteX3" fmla="*/ 8330 w 438146"/>
                                    <a:gd name="connsiteY3" fmla="*/ 418445 h 1022017"/>
                                    <a:gd name="connsiteX4" fmla="*/ 110724 w 438146"/>
                                    <a:gd name="connsiteY4" fmla="*/ 171985 h 1022017"/>
                                    <a:gd name="connsiteX5" fmla="*/ 346467 w 438146"/>
                                    <a:gd name="connsiteY5" fmla="*/ 7679 h 1022017"/>
                                    <a:gd name="connsiteX6" fmla="*/ 438146 w 438146"/>
                                    <a:gd name="connsiteY6" fmla="*/ 42207 h 1022017"/>
                                    <a:gd name="connsiteX0" fmla="*/ 157536 w 444477"/>
                                    <a:gd name="connsiteY0" fmla="*/ 983992 h 1022017"/>
                                    <a:gd name="connsiteX1" fmla="*/ 62286 w 444477"/>
                                    <a:gd name="connsiteY1" fmla="*/ 1014948 h 1022017"/>
                                    <a:gd name="connsiteX2" fmla="*/ 12280 w 444477"/>
                                    <a:gd name="connsiteY2" fmla="*/ 698242 h 1022017"/>
                                    <a:gd name="connsiteX3" fmla="*/ 14661 w 444477"/>
                                    <a:gd name="connsiteY3" fmla="*/ 418445 h 1022017"/>
                                    <a:gd name="connsiteX4" fmla="*/ 117055 w 444477"/>
                                    <a:gd name="connsiteY4" fmla="*/ 171985 h 1022017"/>
                                    <a:gd name="connsiteX5" fmla="*/ 352798 w 444477"/>
                                    <a:gd name="connsiteY5" fmla="*/ 7679 h 1022017"/>
                                    <a:gd name="connsiteX6" fmla="*/ 444477 w 444477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76313 h 1014338"/>
                                    <a:gd name="connsiteX1" fmla="*/ 53173 w 435364"/>
                                    <a:gd name="connsiteY1" fmla="*/ 1007269 h 1014338"/>
                                    <a:gd name="connsiteX2" fmla="*/ 3167 w 435364"/>
                                    <a:gd name="connsiteY2" fmla="*/ 690563 h 1014338"/>
                                    <a:gd name="connsiteX3" fmla="*/ 22217 w 435364"/>
                                    <a:gd name="connsiteY3" fmla="*/ 383382 h 1014338"/>
                                    <a:gd name="connsiteX4" fmla="*/ 107942 w 435364"/>
                                    <a:gd name="connsiteY4" fmla="*/ 164306 h 1014338"/>
                                    <a:gd name="connsiteX5" fmla="*/ 343685 w 435364"/>
                                    <a:gd name="connsiteY5" fmla="*/ 0 h 1014338"/>
                                    <a:gd name="connsiteX6" fmla="*/ 435364 w 435364"/>
                                    <a:gd name="connsiteY6" fmla="*/ 34528 h 1014338"/>
                                    <a:gd name="connsiteX0" fmla="*/ 148423 w 435364"/>
                                    <a:gd name="connsiteY0" fmla="*/ 976313 h 1014338"/>
                                    <a:gd name="connsiteX1" fmla="*/ 53173 w 435364"/>
                                    <a:gd name="connsiteY1" fmla="*/ 1007269 h 1014338"/>
                                    <a:gd name="connsiteX2" fmla="*/ 3167 w 435364"/>
                                    <a:gd name="connsiteY2" fmla="*/ 690563 h 1014338"/>
                                    <a:gd name="connsiteX3" fmla="*/ 22217 w 435364"/>
                                    <a:gd name="connsiteY3" fmla="*/ 383382 h 1014338"/>
                                    <a:gd name="connsiteX4" fmla="*/ 107942 w 435364"/>
                                    <a:gd name="connsiteY4" fmla="*/ 164306 h 1014338"/>
                                    <a:gd name="connsiteX5" fmla="*/ 343685 w 435364"/>
                                    <a:gd name="connsiteY5" fmla="*/ 0 h 1014338"/>
                                    <a:gd name="connsiteX6" fmla="*/ 435364 w 435364"/>
                                    <a:gd name="connsiteY6" fmla="*/ 34528 h 1014338"/>
                                    <a:gd name="connsiteX0" fmla="*/ 53173 w 435364"/>
                                    <a:gd name="connsiteY0" fmla="*/ 1007269 h 1007269"/>
                                    <a:gd name="connsiteX1" fmla="*/ 3167 w 435364"/>
                                    <a:gd name="connsiteY1" fmla="*/ 690563 h 1007269"/>
                                    <a:gd name="connsiteX2" fmla="*/ 22217 w 435364"/>
                                    <a:gd name="connsiteY2" fmla="*/ 383382 h 1007269"/>
                                    <a:gd name="connsiteX3" fmla="*/ 107942 w 435364"/>
                                    <a:gd name="connsiteY3" fmla="*/ 164306 h 1007269"/>
                                    <a:gd name="connsiteX4" fmla="*/ 343685 w 435364"/>
                                    <a:gd name="connsiteY4" fmla="*/ 0 h 1007269"/>
                                    <a:gd name="connsiteX5" fmla="*/ 435364 w 435364"/>
                                    <a:gd name="connsiteY5" fmla="*/ 34528 h 1007269"/>
                                    <a:gd name="connsiteX0" fmla="*/ 3167 w 435364"/>
                                    <a:gd name="connsiteY0" fmla="*/ 690563 h 690563"/>
                                    <a:gd name="connsiteX1" fmla="*/ 22217 w 435364"/>
                                    <a:gd name="connsiteY1" fmla="*/ 383382 h 690563"/>
                                    <a:gd name="connsiteX2" fmla="*/ 107942 w 435364"/>
                                    <a:gd name="connsiteY2" fmla="*/ 164306 h 690563"/>
                                    <a:gd name="connsiteX3" fmla="*/ 343685 w 435364"/>
                                    <a:gd name="connsiteY3" fmla="*/ 0 h 690563"/>
                                    <a:gd name="connsiteX4" fmla="*/ 435364 w 435364"/>
                                    <a:gd name="connsiteY4" fmla="*/ 34528 h 690563"/>
                                    <a:gd name="connsiteX0" fmla="*/ 0 w 413147"/>
                                    <a:gd name="connsiteY0" fmla="*/ 383382 h 383382"/>
                                    <a:gd name="connsiteX1" fmla="*/ 85725 w 413147"/>
                                    <a:gd name="connsiteY1" fmla="*/ 164306 h 383382"/>
                                    <a:gd name="connsiteX2" fmla="*/ 321468 w 413147"/>
                                    <a:gd name="connsiteY2" fmla="*/ 0 h 383382"/>
                                    <a:gd name="connsiteX3" fmla="*/ 413147 w 413147"/>
                                    <a:gd name="connsiteY3" fmla="*/ 34528 h 383382"/>
                                    <a:gd name="connsiteX0" fmla="*/ 0 w 413147"/>
                                    <a:gd name="connsiteY0" fmla="*/ 383382 h 383382"/>
                                    <a:gd name="connsiteX1" fmla="*/ 61113 w 413147"/>
                                    <a:gd name="connsiteY1" fmla="*/ 264340 h 383382"/>
                                    <a:gd name="connsiteX2" fmla="*/ 85725 w 413147"/>
                                    <a:gd name="connsiteY2" fmla="*/ 164306 h 383382"/>
                                    <a:gd name="connsiteX3" fmla="*/ 321468 w 413147"/>
                                    <a:gd name="connsiteY3" fmla="*/ 0 h 383382"/>
                                    <a:gd name="connsiteX4" fmla="*/ 413147 w 413147"/>
                                    <a:gd name="connsiteY4" fmla="*/ 34528 h 383382"/>
                                    <a:gd name="connsiteX0" fmla="*/ 63512 w 353634"/>
                                    <a:gd name="connsiteY0" fmla="*/ 452276 h 452276"/>
                                    <a:gd name="connsiteX1" fmla="*/ 1600 w 353634"/>
                                    <a:gd name="connsiteY1" fmla="*/ 264340 h 452276"/>
                                    <a:gd name="connsiteX2" fmla="*/ 26212 w 353634"/>
                                    <a:gd name="connsiteY2" fmla="*/ 164306 h 452276"/>
                                    <a:gd name="connsiteX3" fmla="*/ 261955 w 353634"/>
                                    <a:gd name="connsiteY3" fmla="*/ 0 h 452276"/>
                                    <a:gd name="connsiteX4" fmla="*/ 353634 w 353634"/>
                                    <a:gd name="connsiteY4" fmla="*/ 34528 h 452276"/>
                                    <a:gd name="connsiteX0" fmla="*/ 139077 w 352924"/>
                                    <a:gd name="connsiteY0" fmla="*/ 287423 h 287423"/>
                                    <a:gd name="connsiteX1" fmla="*/ 890 w 352924"/>
                                    <a:gd name="connsiteY1" fmla="*/ 264340 h 287423"/>
                                    <a:gd name="connsiteX2" fmla="*/ 25502 w 352924"/>
                                    <a:gd name="connsiteY2" fmla="*/ 164306 h 287423"/>
                                    <a:gd name="connsiteX3" fmla="*/ 261245 w 352924"/>
                                    <a:gd name="connsiteY3" fmla="*/ 0 h 287423"/>
                                    <a:gd name="connsiteX4" fmla="*/ 352924 w 352924"/>
                                    <a:gd name="connsiteY4" fmla="*/ 34528 h 287423"/>
                                    <a:gd name="connsiteX0" fmla="*/ 139681 w 353528"/>
                                    <a:gd name="connsiteY0" fmla="*/ 287423 h 287423"/>
                                    <a:gd name="connsiteX1" fmla="*/ 1494 w 353528"/>
                                    <a:gd name="connsiteY1" fmla="*/ 264340 h 287423"/>
                                    <a:gd name="connsiteX2" fmla="*/ 26106 w 353528"/>
                                    <a:gd name="connsiteY2" fmla="*/ 164306 h 287423"/>
                                    <a:gd name="connsiteX3" fmla="*/ 261849 w 353528"/>
                                    <a:gd name="connsiteY3" fmla="*/ 0 h 287423"/>
                                    <a:gd name="connsiteX4" fmla="*/ 353528 w 353528"/>
                                    <a:gd name="connsiteY4" fmla="*/ 34528 h 287423"/>
                                    <a:gd name="connsiteX0" fmla="*/ 139681 w 353528"/>
                                    <a:gd name="connsiteY0" fmla="*/ 326791 h 326791"/>
                                    <a:gd name="connsiteX1" fmla="*/ 1494 w 353528"/>
                                    <a:gd name="connsiteY1" fmla="*/ 264340 h 326791"/>
                                    <a:gd name="connsiteX2" fmla="*/ 26106 w 353528"/>
                                    <a:gd name="connsiteY2" fmla="*/ 164306 h 326791"/>
                                    <a:gd name="connsiteX3" fmla="*/ 261849 w 353528"/>
                                    <a:gd name="connsiteY3" fmla="*/ 0 h 326791"/>
                                    <a:gd name="connsiteX4" fmla="*/ 353528 w 353528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24612 w 352034"/>
                                    <a:gd name="connsiteY2" fmla="*/ 164306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24612 w 352034"/>
                                    <a:gd name="connsiteY2" fmla="*/ 164306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45757 w 359604"/>
                                    <a:gd name="connsiteY0" fmla="*/ 326791 h 326791"/>
                                    <a:gd name="connsiteX1" fmla="*/ 7570 w 359604"/>
                                    <a:gd name="connsiteY1" fmla="*/ 264340 h 326791"/>
                                    <a:gd name="connsiteX2" fmla="*/ 19102 w 359604"/>
                                    <a:gd name="connsiteY2" fmla="*/ 168153 h 326791"/>
                                    <a:gd name="connsiteX3" fmla="*/ 267925 w 359604"/>
                                    <a:gd name="connsiteY3" fmla="*/ 0 h 326791"/>
                                    <a:gd name="connsiteX4" fmla="*/ 359604 w 35960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0505 w 352034"/>
                                    <a:gd name="connsiteY2" fmla="*/ 182531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191359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352034" h="335619">
                                      <a:moveTo>
                                        <a:pt x="138187" y="335619"/>
                                      </a:moveTo>
                                      <a:cubicBezTo>
                                        <a:pt x="77018" y="303477"/>
                                        <a:pt x="49574" y="273519"/>
                                        <a:pt x="0" y="273168"/>
                                      </a:cubicBezTo>
                                      <a:cubicBezTo>
                                        <a:pt x="14287" y="236655"/>
                                        <a:pt x="9431" y="241065"/>
                                        <a:pt x="10505" y="202394"/>
                                      </a:cubicBezTo>
                                      <a:cubicBezTo>
                                        <a:pt x="110489" y="151322"/>
                                        <a:pt x="194797" y="136206"/>
                                        <a:pt x="244950" y="0"/>
                                      </a:cubicBezTo>
                                      <a:cubicBezTo>
                                        <a:pt x="289995" y="21233"/>
                                        <a:pt x="326336" y="29565"/>
                                        <a:pt x="352034" y="4335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6" name="Freeform 3805">
                                  <a:extLst>
                                    <a:ext uri="{FF2B5EF4-FFF2-40B4-BE49-F238E27FC236}">
                                      <a16:creationId xmlns:a16="http://schemas.microsoft.com/office/drawing/2014/main" id="{2A6B3C98-C5C8-D844-85A8-7BFDDD711D06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402102" y="1091339"/>
                                  <a:ext cx="288169" cy="1215179"/>
                                </a:xfrm>
                                <a:custGeom>
                                  <a:avLst/>
                                  <a:gdLst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6" fmla="*/ 38100 w 139067"/>
                                    <a:gd name="connsiteY6" fmla="*/ 15620 h 744743"/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38100 w 139067"/>
                                    <a:gd name="connsiteY5" fmla="*/ 5953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41672 w 139067"/>
                                    <a:gd name="connsiteY5" fmla="*/ 80963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65484 w 139067"/>
                                    <a:gd name="connsiteY5" fmla="*/ 107157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15478 w 139067"/>
                                    <a:gd name="connsiteY5" fmla="*/ 72629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8334 w 139067"/>
                                    <a:gd name="connsiteY5" fmla="*/ 10239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34528 w 139067"/>
                                    <a:gd name="connsiteY5" fmla="*/ 8453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8574 w 139067"/>
                                    <a:gd name="connsiteY5" fmla="*/ 714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8574 w 139067"/>
                                    <a:gd name="connsiteY5" fmla="*/ 714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9765 w 139067"/>
                                    <a:gd name="connsiteY5" fmla="*/ 8336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0" fmla="*/ 0 w 138916"/>
                                    <a:gd name="connsiteY0" fmla="*/ 680314 h 723176"/>
                                    <a:gd name="connsiteX1" fmla="*/ 69056 w 138916"/>
                                    <a:gd name="connsiteY1" fmla="*/ 723176 h 723176"/>
                                    <a:gd name="connsiteX2" fmla="*/ 129778 w 138916"/>
                                    <a:gd name="connsiteY2" fmla="*/ 499339 h 723176"/>
                                    <a:gd name="connsiteX3" fmla="*/ 133350 w 138916"/>
                                    <a:gd name="connsiteY3" fmla="*/ 154057 h 723176"/>
                                    <a:gd name="connsiteX4" fmla="*/ 78374 w 138916"/>
                                    <a:gd name="connsiteY4" fmla="*/ 0 h 723176"/>
                                    <a:gd name="connsiteX0" fmla="*/ 0 w 138916"/>
                                    <a:gd name="connsiteY0" fmla="*/ 526257 h 569119"/>
                                    <a:gd name="connsiteX1" fmla="*/ 69056 w 138916"/>
                                    <a:gd name="connsiteY1" fmla="*/ 569119 h 569119"/>
                                    <a:gd name="connsiteX2" fmla="*/ 129778 w 138916"/>
                                    <a:gd name="connsiteY2" fmla="*/ 345282 h 569119"/>
                                    <a:gd name="connsiteX3" fmla="*/ 133350 w 138916"/>
                                    <a:gd name="connsiteY3" fmla="*/ 0 h 569119"/>
                                    <a:gd name="connsiteX0" fmla="*/ 0 w 150530"/>
                                    <a:gd name="connsiteY0" fmla="*/ 584946 h 627808"/>
                                    <a:gd name="connsiteX1" fmla="*/ 69056 w 150530"/>
                                    <a:gd name="connsiteY1" fmla="*/ 627808 h 627808"/>
                                    <a:gd name="connsiteX2" fmla="*/ 129778 w 150530"/>
                                    <a:gd name="connsiteY2" fmla="*/ 403971 h 627808"/>
                                    <a:gd name="connsiteX3" fmla="*/ 147841 w 150530"/>
                                    <a:gd name="connsiteY3" fmla="*/ 0 h 627808"/>
                                    <a:gd name="connsiteX0" fmla="*/ 0 w 148879"/>
                                    <a:gd name="connsiteY0" fmla="*/ 584946 h 627808"/>
                                    <a:gd name="connsiteX1" fmla="*/ 69056 w 148879"/>
                                    <a:gd name="connsiteY1" fmla="*/ 627808 h 627808"/>
                                    <a:gd name="connsiteX2" fmla="*/ 129778 w 148879"/>
                                    <a:gd name="connsiteY2" fmla="*/ 403971 h 627808"/>
                                    <a:gd name="connsiteX3" fmla="*/ 147841 w 148879"/>
                                    <a:gd name="connsiteY3" fmla="*/ 0 h 627808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148879" h="627808">
                                      <a:moveTo>
                                        <a:pt x="0" y="584946"/>
                                      </a:moveTo>
                                      <a:cubicBezTo>
                                        <a:pt x="24904" y="607171"/>
                                        <a:pt x="46236" y="613917"/>
                                        <a:pt x="69056" y="627808"/>
                                      </a:cubicBezTo>
                                      <a:cubicBezTo>
                                        <a:pt x="118070" y="566690"/>
                                        <a:pt x="116647" y="508606"/>
                                        <a:pt x="129778" y="403971"/>
                                      </a:cubicBezTo>
                                      <a:cubicBezTo>
                                        <a:pt x="142909" y="299336"/>
                                        <a:pt x="152060" y="81774"/>
                                        <a:pt x="147841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7" name="Freeform 3806">
                                  <a:extLst>
                                    <a:ext uri="{FF2B5EF4-FFF2-40B4-BE49-F238E27FC236}">
                                      <a16:creationId xmlns:a16="http://schemas.microsoft.com/office/drawing/2014/main" id="{169DCF22-C53D-2A49-9A38-B438CF53DFF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823436" y="1063148"/>
                                  <a:ext cx="280395" cy="1219575"/>
                                </a:xfrm>
                                <a:custGeom>
                                  <a:avLst/>
                                  <a:gdLst>
                                    <a:gd name="connsiteX0" fmla="*/ 131400 w 143718"/>
                                    <a:gd name="connsiteY0" fmla="*/ 52221 h 715061"/>
                                    <a:gd name="connsiteX1" fmla="*/ 33769 w 143718"/>
                                    <a:gd name="connsiteY1" fmla="*/ 31981 h 715061"/>
                                    <a:gd name="connsiteX2" fmla="*/ 431 w 143718"/>
                                    <a:gd name="connsiteY2" fmla="*/ 427268 h 715061"/>
                                    <a:gd name="connsiteX3" fmla="*/ 52819 w 143718"/>
                                    <a:gd name="connsiteY3" fmla="*/ 703493 h 715061"/>
                                    <a:gd name="connsiteX4" fmla="*/ 143306 w 143718"/>
                                    <a:gd name="connsiteY4" fmla="*/ 651106 h 715061"/>
                                    <a:gd name="connsiteX5" fmla="*/ 13528 w 143718"/>
                                    <a:gd name="connsiteY5" fmla="*/ 540378 h 715061"/>
                                    <a:gd name="connsiteX6" fmla="*/ 17100 w 143718"/>
                                    <a:gd name="connsiteY6" fmla="*/ 537996 h 715061"/>
                                    <a:gd name="connsiteX7" fmla="*/ 95681 w 143718"/>
                                    <a:gd name="connsiteY7" fmla="*/ 421315 h 715061"/>
                                    <a:gd name="connsiteX0" fmla="*/ 131400 w 143718"/>
                                    <a:gd name="connsiteY0" fmla="*/ 52221 h 715061"/>
                                    <a:gd name="connsiteX1" fmla="*/ 33769 w 143718"/>
                                    <a:gd name="connsiteY1" fmla="*/ 31981 h 715061"/>
                                    <a:gd name="connsiteX2" fmla="*/ 431 w 143718"/>
                                    <a:gd name="connsiteY2" fmla="*/ 427268 h 715061"/>
                                    <a:gd name="connsiteX3" fmla="*/ 52819 w 143718"/>
                                    <a:gd name="connsiteY3" fmla="*/ 703493 h 715061"/>
                                    <a:gd name="connsiteX4" fmla="*/ 143306 w 143718"/>
                                    <a:gd name="connsiteY4" fmla="*/ 651106 h 715061"/>
                                    <a:gd name="connsiteX5" fmla="*/ 13528 w 143718"/>
                                    <a:gd name="connsiteY5" fmla="*/ 540378 h 715061"/>
                                    <a:gd name="connsiteX6" fmla="*/ 17100 w 143718"/>
                                    <a:gd name="connsiteY6" fmla="*/ 537996 h 715061"/>
                                    <a:gd name="connsiteX0" fmla="*/ 131400 w 143718"/>
                                    <a:gd name="connsiteY0" fmla="*/ 46782 h 709622"/>
                                    <a:gd name="connsiteX1" fmla="*/ 33769 w 143718"/>
                                    <a:gd name="connsiteY1" fmla="*/ 26542 h 709622"/>
                                    <a:gd name="connsiteX2" fmla="*/ 431 w 143718"/>
                                    <a:gd name="connsiteY2" fmla="*/ 421829 h 709622"/>
                                    <a:gd name="connsiteX3" fmla="*/ 52819 w 143718"/>
                                    <a:gd name="connsiteY3" fmla="*/ 698054 h 709622"/>
                                    <a:gd name="connsiteX4" fmla="*/ 143306 w 143718"/>
                                    <a:gd name="connsiteY4" fmla="*/ 645667 h 709622"/>
                                    <a:gd name="connsiteX5" fmla="*/ 13528 w 143718"/>
                                    <a:gd name="connsiteY5" fmla="*/ 534939 h 709622"/>
                                    <a:gd name="connsiteX6" fmla="*/ 17100 w 143718"/>
                                    <a:gd name="connsiteY6" fmla="*/ 532557 h 709622"/>
                                    <a:gd name="connsiteX0" fmla="*/ 133440 w 145758"/>
                                    <a:gd name="connsiteY0" fmla="*/ 32915 h 695755"/>
                                    <a:gd name="connsiteX1" fmla="*/ 21521 w 145758"/>
                                    <a:gd name="connsiteY1" fmla="*/ 31725 h 695755"/>
                                    <a:gd name="connsiteX2" fmla="*/ 2471 w 145758"/>
                                    <a:gd name="connsiteY2" fmla="*/ 407962 h 695755"/>
                                    <a:gd name="connsiteX3" fmla="*/ 54859 w 145758"/>
                                    <a:gd name="connsiteY3" fmla="*/ 684187 h 695755"/>
                                    <a:gd name="connsiteX4" fmla="*/ 145346 w 145758"/>
                                    <a:gd name="connsiteY4" fmla="*/ 631800 h 695755"/>
                                    <a:gd name="connsiteX5" fmla="*/ 15568 w 145758"/>
                                    <a:gd name="connsiteY5" fmla="*/ 521072 h 695755"/>
                                    <a:gd name="connsiteX6" fmla="*/ 19140 w 145758"/>
                                    <a:gd name="connsiteY6" fmla="*/ 518690 h 695755"/>
                                    <a:gd name="connsiteX0" fmla="*/ 133440 w 145848"/>
                                    <a:gd name="connsiteY0" fmla="*/ 32915 h 695278"/>
                                    <a:gd name="connsiteX1" fmla="*/ 21521 w 145848"/>
                                    <a:gd name="connsiteY1" fmla="*/ 31725 h 695278"/>
                                    <a:gd name="connsiteX2" fmla="*/ 2471 w 145848"/>
                                    <a:gd name="connsiteY2" fmla="*/ 407962 h 695278"/>
                                    <a:gd name="connsiteX3" fmla="*/ 54859 w 145848"/>
                                    <a:gd name="connsiteY3" fmla="*/ 684187 h 695278"/>
                                    <a:gd name="connsiteX4" fmla="*/ 145346 w 145848"/>
                                    <a:gd name="connsiteY4" fmla="*/ 631800 h 695278"/>
                                    <a:gd name="connsiteX5" fmla="*/ 15568 w 145848"/>
                                    <a:gd name="connsiteY5" fmla="*/ 521072 h 695278"/>
                                    <a:gd name="connsiteX6" fmla="*/ 19140 w 145848"/>
                                    <a:gd name="connsiteY6" fmla="*/ 518690 h 695278"/>
                                    <a:gd name="connsiteX0" fmla="*/ 133440 w 144572"/>
                                    <a:gd name="connsiteY0" fmla="*/ 32915 h 693888"/>
                                    <a:gd name="connsiteX1" fmla="*/ 21521 w 144572"/>
                                    <a:gd name="connsiteY1" fmla="*/ 31725 h 693888"/>
                                    <a:gd name="connsiteX2" fmla="*/ 2471 w 144572"/>
                                    <a:gd name="connsiteY2" fmla="*/ 407962 h 693888"/>
                                    <a:gd name="connsiteX3" fmla="*/ 54859 w 144572"/>
                                    <a:gd name="connsiteY3" fmla="*/ 684187 h 693888"/>
                                    <a:gd name="connsiteX4" fmla="*/ 144155 w 144572"/>
                                    <a:gd name="connsiteY4" fmla="*/ 621085 h 693888"/>
                                    <a:gd name="connsiteX5" fmla="*/ 15568 w 144572"/>
                                    <a:gd name="connsiteY5" fmla="*/ 521072 h 693888"/>
                                    <a:gd name="connsiteX6" fmla="*/ 19140 w 144572"/>
                                    <a:gd name="connsiteY6" fmla="*/ 518690 h 693888"/>
                                    <a:gd name="connsiteX0" fmla="*/ 133440 w 144647"/>
                                    <a:gd name="connsiteY0" fmla="*/ 32915 h 694790"/>
                                    <a:gd name="connsiteX1" fmla="*/ 21521 w 144647"/>
                                    <a:gd name="connsiteY1" fmla="*/ 31725 h 694790"/>
                                    <a:gd name="connsiteX2" fmla="*/ 2471 w 144647"/>
                                    <a:gd name="connsiteY2" fmla="*/ 407962 h 694790"/>
                                    <a:gd name="connsiteX3" fmla="*/ 54859 w 144647"/>
                                    <a:gd name="connsiteY3" fmla="*/ 684187 h 694790"/>
                                    <a:gd name="connsiteX4" fmla="*/ 144155 w 144647"/>
                                    <a:gd name="connsiteY4" fmla="*/ 621085 h 694790"/>
                                    <a:gd name="connsiteX5" fmla="*/ 15568 w 144647"/>
                                    <a:gd name="connsiteY5" fmla="*/ 521072 h 694790"/>
                                    <a:gd name="connsiteX6" fmla="*/ 19140 w 144647"/>
                                    <a:gd name="connsiteY6" fmla="*/ 518690 h 694790"/>
                                    <a:gd name="connsiteX0" fmla="*/ 133440 w 144647"/>
                                    <a:gd name="connsiteY0" fmla="*/ 32915 h 694790"/>
                                    <a:gd name="connsiteX1" fmla="*/ 21521 w 144647"/>
                                    <a:gd name="connsiteY1" fmla="*/ 31725 h 694790"/>
                                    <a:gd name="connsiteX2" fmla="*/ 2471 w 144647"/>
                                    <a:gd name="connsiteY2" fmla="*/ 407962 h 694790"/>
                                    <a:gd name="connsiteX3" fmla="*/ 54859 w 144647"/>
                                    <a:gd name="connsiteY3" fmla="*/ 684187 h 694790"/>
                                    <a:gd name="connsiteX4" fmla="*/ 144155 w 144647"/>
                                    <a:gd name="connsiteY4" fmla="*/ 621085 h 694790"/>
                                    <a:gd name="connsiteX5" fmla="*/ 15568 w 144647"/>
                                    <a:gd name="connsiteY5" fmla="*/ 521072 h 694790"/>
                                    <a:gd name="connsiteX0" fmla="*/ 133440 w 144428"/>
                                    <a:gd name="connsiteY0" fmla="*/ 32915 h 694716"/>
                                    <a:gd name="connsiteX1" fmla="*/ 21521 w 144428"/>
                                    <a:gd name="connsiteY1" fmla="*/ 31725 h 694716"/>
                                    <a:gd name="connsiteX2" fmla="*/ 2471 w 144428"/>
                                    <a:gd name="connsiteY2" fmla="*/ 407962 h 694716"/>
                                    <a:gd name="connsiteX3" fmla="*/ 54859 w 144428"/>
                                    <a:gd name="connsiteY3" fmla="*/ 684187 h 694716"/>
                                    <a:gd name="connsiteX4" fmla="*/ 144155 w 144428"/>
                                    <a:gd name="connsiteY4" fmla="*/ 621085 h 694716"/>
                                    <a:gd name="connsiteX5" fmla="*/ 26284 w 144428"/>
                                    <a:gd name="connsiteY5" fmla="*/ 525834 h 694716"/>
                                    <a:gd name="connsiteX0" fmla="*/ 133440 w 144428"/>
                                    <a:gd name="connsiteY0" fmla="*/ 32915 h 694716"/>
                                    <a:gd name="connsiteX1" fmla="*/ 21521 w 144428"/>
                                    <a:gd name="connsiteY1" fmla="*/ 31725 h 694716"/>
                                    <a:gd name="connsiteX2" fmla="*/ 2471 w 144428"/>
                                    <a:gd name="connsiteY2" fmla="*/ 407962 h 694716"/>
                                    <a:gd name="connsiteX3" fmla="*/ 54859 w 144428"/>
                                    <a:gd name="connsiteY3" fmla="*/ 684187 h 694716"/>
                                    <a:gd name="connsiteX4" fmla="*/ 144155 w 144428"/>
                                    <a:gd name="connsiteY4" fmla="*/ 621085 h 694716"/>
                                    <a:gd name="connsiteX5" fmla="*/ 26284 w 144428"/>
                                    <a:gd name="connsiteY5" fmla="*/ 525834 h 694716"/>
                                    <a:gd name="connsiteX0" fmla="*/ 133440 w 147279"/>
                                    <a:gd name="connsiteY0" fmla="*/ 32915 h 695794"/>
                                    <a:gd name="connsiteX1" fmla="*/ 21521 w 147279"/>
                                    <a:gd name="connsiteY1" fmla="*/ 31725 h 695794"/>
                                    <a:gd name="connsiteX2" fmla="*/ 2471 w 147279"/>
                                    <a:gd name="connsiteY2" fmla="*/ 407962 h 695794"/>
                                    <a:gd name="connsiteX3" fmla="*/ 54859 w 147279"/>
                                    <a:gd name="connsiteY3" fmla="*/ 684187 h 695794"/>
                                    <a:gd name="connsiteX4" fmla="*/ 144155 w 147279"/>
                                    <a:gd name="connsiteY4" fmla="*/ 621085 h 695794"/>
                                    <a:gd name="connsiteX5" fmla="*/ 26284 w 147279"/>
                                    <a:gd name="connsiteY5" fmla="*/ 525834 h 695794"/>
                                    <a:gd name="connsiteX0" fmla="*/ 132837 w 143677"/>
                                    <a:gd name="connsiteY0" fmla="*/ 32915 h 684991"/>
                                    <a:gd name="connsiteX1" fmla="*/ 20918 w 143677"/>
                                    <a:gd name="connsiteY1" fmla="*/ 31725 h 684991"/>
                                    <a:gd name="connsiteX2" fmla="*/ 1868 w 143677"/>
                                    <a:gd name="connsiteY2" fmla="*/ 407962 h 684991"/>
                                    <a:gd name="connsiteX3" fmla="*/ 45922 w 143677"/>
                                    <a:gd name="connsiteY3" fmla="*/ 673472 h 684991"/>
                                    <a:gd name="connsiteX4" fmla="*/ 143552 w 143677"/>
                                    <a:gd name="connsiteY4" fmla="*/ 621085 h 684991"/>
                                    <a:gd name="connsiteX5" fmla="*/ 25681 w 143677"/>
                                    <a:gd name="connsiteY5" fmla="*/ 525834 h 684991"/>
                                    <a:gd name="connsiteX0" fmla="*/ 20918 w 143677"/>
                                    <a:gd name="connsiteY0" fmla="*/ 0 h 653266"/>
                                    <a:gd name="connsiteX1" fmla="*/ 1868 w 143677"/>
                                    <a:gd name="connsiteY1" fmla="*/ 376237 h 653266"/>
                                    <a:gd name="connsiteX2" fmla="*/ 45922 w 143677"/>
                                    <a:gd name="connsiteY2" fmla="*/ 641747 h 653266"/>
                                    <a:gd name="connsiteX3" fmla="*/ 143552 w 143677"/>
                                    <a:gd name="connsiteY3" fmla="*/ 589360 h 653266"/>
                                    <a:gd name="connsiteX4" fmla="*/ 25681 w 143677"/>
                                    <a:gd name="connsiteY4" fmla="*/ 494109 h 653266"/>
                                    <a:gd name="connsiteX0" fmla="*/ 12536 w 151235"/>
                                    <a:gd name="connsiteY0" fmla="*/ 0 h 630080"/>
                                    <a:gd name="connsiteX1" fmla="*/ 9426 w 151235"/>
                                    <a:gd name="connsiteY1" fmla="*/ 353051 h 630080"/>
                                    <a:gd name="connsiteX2" fmla="*/ 53480 w 151235"/>
                                    <a:gd name="connsiteY2" fmla="*/ 618561 h 630080"/>
                                    <a:gd name="connsiteX3" fmla="*/ 151110 w 151235"/>
                                    <a:gd name="connsiteY3" fmla="*/ 566174 h 630080"/>
                                    <a:gd name="connsiteX4" fmla="*/ 33239 w 151235"/>
                                    <a:gd name="connsiteY4" fmla="*/ 470923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6867 w 144863"/>
                                    <a:gd name="connsiteY4" fmla="*/ 470923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7894 w 144863"/>
                                    <a:gd name="connsiteY4" fmla="*/ 484274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7894 w 144863"/>
                                    <a:gd name="connsiteY4" fmla="*/ 484274 h 63008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144863" h="630080">
                                      <a:moveTo>
                                        <a:pt x="6164" y="0"/>
                                      </a:moveTo>
                                      <a:cubicBezTo>
                                        <a:pt x="2450" y="70478"/>
                                        <a:pt x="-3770" y="249958"/>
                                        <a:pt x="3054" y="353051"/>
                                      </a:cubicBezTo>
                                      <a:cubicBezTo>
                                        <a:pt x="9878" y="456144"/>
                                        <a:pt x="11588" y="580660"/>
                                        <a:pt x="47108" y="618561"/>
                                      </a:cubicBezTo>
                                      <a:cubicBezTo>
                                        <a:pt x="82628" y="656462"/>
                                        <a:pt x="148111" y="590780"/>
                                        <a:pt x="144738" y="566174"/>
                                      </a:cubicBezTo>
                                      <a:cubicBezTo>
                                        <a:pt x="141365" y="541568"/>
                                        <a:pt x="72097" y="509675"/>
                                        <a:pt x="27894" y="484274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8" name="Freeform 3807">
                                  <a:extLst>
                                    <a:ext uri="{FF2B5EF4-FFF2-40B4-BE49-F238E27FC236}">
                                      <a16:creationId xmlns:a16="http://schemas.microsoft.com/office/drawing/2014/main" id="{2B2071DC-C0A4-024E-B1B8-870F5028477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 rot="1103953">
                                  <a:off x="11072246" y="2226846"/>
                                  <a:ext cx="137510" cy="175488"/>
                                </a:xfrm>
                                <a:custGeom>
                                  <a:avLst/>
                                  <a:gdLst>
                                    <a:gd name="connsiteX0" fmla="*/ 498 w 88512"/>
                                    <a:gd name="connsiteY0" fmla="*/ 82790 h 83454"/>
                                    <a:gd name="connsiteX1" fmla="*/ 53566 w 88512"/>
                                    <a:gd name="connsiteY1" fmla="*/ 1147 h 83454"/>
                                    <a:gd name="connsiteX2" fmla="*/ 87584 w 88512"/>
                                    <a:gd name="connsiteY2" fmla="*/ 37887 h 83454"/>
                                    <a:gd name="connsiteX3" fmla="*/ 498 w 88512"/>
                                    <a:gd name="connsiteY3" fmla="*/ 82790 h 83454"/>
                                    <a:gd name="connsiteX0" fmla="*/ 498 w 88512"/>
                                    <a:gd name="connsiteY0" fmla="*/ 82790 h 83454"/>
                                    <a:gd name="connsiteX1" fmla="*/ 53566 w 88512"/>
                                    <a:gd name="connsiteY1" fmla="*/ 1147 h 83454"/>
                                    <a:gd name="connsiteX2" fmla="*/ 87584 w 88512"/>
                                    <a:gd name="connsiteY2" fmla="*/ 37887 h 83454"/>
                                    <a:gd name="connsiteX3" fmla="*/ 498 w 88512"/>
                                    <a:gd name="connsiteY3" fmla="*/ 82790 h 83454"/>
                                    <a:gd name="connsiteX0" fmla="*/ 1018 w 63692"/>
                                    <a:gd name="connsiteY0" fmla="*/ 84001 h 84656"/>
                                    <a:gd name="connsiteX1" fmla="*/ 29083 w 63692"/>
                                    <a:gd name="connsiteY1" fmla="*/ 1167 h 84656"/>
                                    <a:gd name="connsiteX2" fmla="*/ 63101 w 63692"/>
                                    <a:gd name="connsiteY2" fmla="*/ 37907 h 84656"/>
                                    <a:gd name="connsiteX3" fmla="*/ 1018 w 63692"/>
                                    <a:gd name="connsiteY3" fmla="*/ 84001 h 84656"/>
                                    <a:gd name="connsiteX0" fmla="*/ 1018 w 63692"/>
                                    <a:gd name="connsiteY0" fmla="*/ 84001 h 87103"/>
                                    <a:gd name="connsiteX1" fmla="*/ 29083 w 63692"/>
                                    <a:gd name="connsiteY1" fmla="*/ 1167 h 87103"/>
                                    <a:gd name="connsiteX2" fmla="*/ 63101 w 63692"/>
                                    <a:gd name="connsiteY2" fmla="*/ 37907 h 87103"/>
                                    <a:gd name="connsiteX3" fmla="*/ 1018 w 63692"/>
                                    <a:gd name="connsiteY3" fmla="*/ 84001 h 87103"/>
                                    <a:gd name="connsiteX0" fmla="*/ 191 w 62865"/>
                                    <a:gd name="connsiteY0" fmla="*/ 84001 h 87103"/>
                                    <a:gd name="connsiteX1" fmla="*/ 28256 w 62865"/>
                                    <a:gd name="connsiteY1" fmla="*/ 1167 h 87103"/>
                                    <a:gd name="connsiteX2" fmla="*/ 62274 w 62865"/>
                                    <a:gd name="connsiteY2" fmla="*/ 37907 h 87103"/>
                                    <a:gd name="connsiteX3" fmla="*/ 191 w 62865"/>
                                    <a:gd name="connsiteY3" fmla="*/ 84001 h 87103"/>
                                    <a:gd name="connsiteX0" fmla="*/ 100 w 78885"/>
                                    <a:gd name="connsiteY0" fmla="*/ 84001 h 87103"/>
                                    <a:gd name="connsiteX1" fmla="*/ 43643 w 78885"/>
                                    <a:gd name="connsiteY1" fmla="*/ 1167 h 87103"/>
                                    <a:gd name="connsiteX2" fmla="*/ 77661 w 78885"/>
                                    <a:gd name="connsiteY2" fmla="*/ 37907 h 87103"/>
                                    <a:gd name="connsiteX3" fmla="*/ 100 w 78885"/>
                                    <a:gd name="connsiteY3" fmla="*/ 84001 h 87103"/>
                                    <a:gd name="connsiteX0" fmla="*/ 100 w 78885"/>
                                    <a:gd name="connsiteY0" fmla="*/ 84001 h 84001"/>
                                    <a:gd name="connsiteX1" fmla="*/ 43643 w 78885"/>
                                    <a:gd name="connsiteY1" fmla="*/ 1167 h 84001"/>
                                    <a:gd name="connsiteX2" fmla="*/ 77661 w 78885"/>
                                    <a:gd name="connsiteY2" fmla="*/ 37907 h 84001"/>
                                    <a:gd name="connsiteX3" fmla="*/ 100 w 78885"/>
                                    <a:gd name="connsiteY3" fmla="*/ 84001 h 84001"/>
                                    <a:gd name="connsiteX0" fmla="*/ 100 w 79220"/>
                                    <a:gd name="connsiteY0" fmla="*/ 84321 h 84321"/>
                                    <a:gd name="connsiteX1" fmla="*/ 43643 w 79220"/>
                                    <a:gd name="connsiteY1" fmla="*/ 1487 h 84321"/>
                                    <a:gd name="connsiteX2" fmla="*/ 77661 w 79220"/>
                                    <a:gd name="connsiteY2" fmla="*/ 38227 h 84321"/>
                                    <a:gd name="connsiteX3" fmla="*/ 100 w 79220"/>
                                    <a:gd name="connsiteY3" fmla="*/ 84321 h 84321"/>
                                    <a:gd name="connsiteX0" fmla="*/ 100 w 79386"/>
                                    <a:gd name="connsiteY0" fmla="*/ 82834 h 82834"/>
                                    <a:gd name="connsiteX1" fmla="*/ 43643 w 79386"/>
                                    <a:gd name="connsiteY1" fmla="*/ 0 h 82834"/>
                                    <a:gd name="connsiteX2" fmla="*/ 77661 w 79386"/>
                                    <a:gd name="connsiteY2" fmla="*/ 36740 h 82834"/>
                                    <a:gd name="connsiteX3" fmla="*/ 100 w 79386"/>
                                    <a:gd name="connsiteY3" fmla="*/ 82834 h 82834"/>
                                    <a:gd name="connsiteX0" fmla="*/ 113 w 79399"/>
                                    <a:gd name="connsiteY0" fmla="*/ 82844 h 82844"/>
                                    <a:gd name="connsiteX1" fmla="*/ 43656 w 79399"/>
                                    <a:gd name="connsiteY1" fmla="*/ 10 h 82844"/>
                                    <a:gd name="connsiteX2" fmla="*/ 77674 w 79399"/>
                                    <a:gd name="connsiteY2" fmla="*/ 36750 h 82844"/>
                                    <a:gd name="connsiteX3" fmla="*/ 113 w 79399"/>
                                    <a:gd name="connsiteY3" fmla="*/ 82844 h 82844"/>
                                    <a:gd name="connsiteX0" fmla="*/ 0 w 79286"/>
                                    <a:gd name="connsiteY0" fmla="*/ 82844 h 82844"/>
                                    <a:gd name="connsiteX1" fmla="*/ 43543 w 79286"/>
                                    <a:gd name="connsiteY1" fmla="*/ 10 h 82844"/>
                                    <a:gd name="connsiteX2" fmla="*/ 77561 w 79286"/>
                                    <a:gd name="connsiteY2" fmla="*/ 36750 h 82844"/>
                                    <a:gd name="connsiteX3" fmla="*/ 0 w 79286"/>
                                    <a:gd name="connsiteY3" fmla="*/ 82844 h 82844"/>
                                    <a:gd name="connsiteX0" fmla="*/ 0 w 79286"/>
                                    <a:gd name="connsiteY0" fmla="*/ 84693 h 84693"/>
                                    <a:gd name="connsiteX1" fmla="*/ 43543 w 79286"/>
                                    <a:gd name="connsiteY1" fmla="*/ 1859 h 84693"/>
                                    <a:gd name="connsiteX2" fmla="*/ 77561 w 79286"/>
                                    <a:gd name="connsiteY2" fmla="*/ 38599 h 84693"/>
                                    <a:gd name="connsiteX3" fmla="*/ 0 w 79286"/>
                                    <a:gd name="connsiteY3" fmla="*/ 84693 h 84693"/>
                                    <a:gd name="connsiteX0" fmla="*/ 0 w 65897"/>
                                    <a:gd name="connsiteY0" fmla="*/ 84643 h 84643"/>
                                    <a:gd name="connsiteX1" fmla="*/ 43543 w 65897"/>
                                    <a:gd name="connsiteY1" fmla="*/ 1809 h 84643"/>
                                    <a:gd name="connsiteX2" fmla="*/ 62799 w 65897"/>
                                    <a:gd name="connsiteY2" fmla="*/ 39449 h 84643"/>
                                    <a:gd name="connsiteX3" fmla="*/ 0 w 65897"/>
                                    <a:gd name="connsiteY3" fmla="*/ 84643 h 846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65897" h="84643">
                                      <a:moveTo>
                                        <a:pt x="0" y="84643"/>
                                      </a:moveTo>
                                      <a:cubicBezTo>
                                        <a:pt x="2665" y="49945"/>
                                        <a:pt x="25457" y="10484"/>
                                        <a:pt x="43543" y="1809"/>
                                      </a:cubicBezTo>
                                      <a:cubicBezTo>
                                        <a:pt x="61629" y="-6866"/>
                                        <a:pt x="71247" y="17309"/>
                                        <a:pt x="62799" y="39449"/>
                                      </a:cubicBezTo>
                                      <a:cubicBezTo>
                                        <a:pt x="54351" y="61589"/>
                                        <a:pt x="35436" y="84813"/>
                                        <a:pt x="0" y="84643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9" name="Freeform 3808">
                                  <a:extLst>
                                    <a:ext uri="{FF2B5EF4-FFF2-40B4-BE49-F238E27FC236}">
                                      <a16:creationId xmlns:a16="http://schemas.microsoft.com/office/drawing/2014/main" id="{CA6DD9D6-161E-AA40-9D7D-D8AE9CCAAB5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 flipH="1">
                                  <a:off x="10833835" y="2883970"/>
                                  <a:ext cx="315681" cy="310600"/>
                                </a:xfrm>
                                <a:custGeom>
                                  <a:avLst/>
                                  <a:gdLst>
                                    <a:gd name="connsiteX0" fmla="*/ 0 w 142875"/>
                                    <a:gd name="connsiteY0" fmla="*/ 27169 h 189094"/>
                                    <a:gd name="connsiteX1" fmla="*/ 86916 w 142875"/>
                                    <a:gd name="connsiteY1" fmla="*/ 12882 h 189094"/>
                                    <a:gd name="connsiteX2" fmla="*/ 142875 w 142875"/>
                                    <a:gd name="connsiteY2" fmla="*/ 189094 h 189094"/>
                                    <a:gd name="connsiteX0" fmla="*/ 0 w 146446"/>
                                    <a:gd name="connsiteY0" fmla="*/ 25636 h 189943"/>
                                    <a:gd name="connsiteX1" fmla="*/ 90487 w 146446"/>
                                    <a:gd name="connsiteY1" fmla="*/ 13731 h 189943"/>
                                    <a:gd name="connsiteX2" fmla="*/ 146446 w 146446"/>
                                    <a:gd name="connsiteY2" fmla="*/ 189943 h 189943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3756 h 188063"/>
                                    <a:gd name="connsiteX1" fmla="*/ 90487 w 146446"/>
                                    <a:gd name="connsiteY1" fmla="*/ 11851 h 188063"/>
                                    <a:gd name="connsiteX2" fmla="*/ 146446 w 146446"/>
                                    <a:gd name="connsiteY2" fmla="*/ 188063 h 188063"/>
                                    <a:gd name="connsiteX0" fmla="*/ 0 w 192610"/>
                                    <a:gd name="connsiteY0" fmla="*/ 47878 h 183717"/>
                                    <a:gd name="connsiteX1" fmla="*/ 136651 w 192610"/>
                                    <a:gd name="connsiteY1" fmla="*/ 7505 h 183717"/>
                                    <a:gd name="connsiteX2" fmla="*/ 192610 w 192610"/>
                                    <a:gd name="connsiteY2" fmla="*/ 183717 h 183717"/>
                                    <a:gd name="connsiteX0" fmla="*/ 0 w 192610"/>
                                    <a:gd name="connsiteY0" fmla="*/ 48638 h 184477"/>
                                    <a:gd name="connsiteX1" fmla="*/ 136651 w 192610"/>
                                    <a:gd name="connsiteY1" fmla="*/ 8265 h 184477"/>
                                    <a:gd name="connsiteX2" fmla="*/ 192610 w 192610"/>
                                    <a:gd name="connsiteY2" fmla="*/ 184477 h 184477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92610" h="184477">
                                      <a:moveTo>
                                        <a:pt x="0" y="48638"/>
                                      </a:moveTo>
                                      <a:cubicBezTo>
                                        <a:pt x="42196" y="28642"/>
                                        <a:pt x="112243" y="-19119"/>
                                        <a:pt x="136651" y="8265"/>
                                      </a:cubicBezTo>
                                      <a:cubicBezTo>
                                        <a:pt x="161059" y="35649"/>
                                        <a:pt x="188442" y="83670"/>
                                        <a:pt x="192610" y="184477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0" name="Freeform 3809">
                                  <a:extLst>
                                    <a:ext uri="{FF2B5EF4-FFF2-40B4-BE49-F238E27FC236}">
                                      <a16:creationId xmlns:a16="http://schemas.microsoft.com/office/drawing/2014/main" id="{E2682E34-7519-4C47-B7C5-DDE1EBCF58A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857792" y="1733488"/>
                                  <a:ext cx="884951" cy="431028"/>
                                </a:xfrm>
                                <a:custGeom>
                                  <a:avLst/>
                                  <a:gdLst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</a:cxnLst>
                                  <a:rect l="l" t="t" r="r" b="b"/>
                                  <a:pathLst>
                                    <a:path w="457200" h="194072">
                                      <a:moveTo>
                                        <a:pt x="457200" y="194072"/>
                                      </a:moveTo>
                                      <a:cubicBezTo>
                                        <a:pt x="303609" y="140097"/>
                                        <a:pt x="152400" y="76597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8" name="Group 3717">
                              <a:extLst>
                                <a:ext uri="{FF2B5EF4-FFF2-40B4-BE49-F238E27FC236}">
                                  <a16:creationId xmlns:a16="http://schemas.microsoft.com/office/drawing/2014/main" id="{78C577D0-756E-D44A-BB21-12774BE03726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20498984"/>
                              <a:ext cx="3205692" cy="3005145"/>
                              <a:chOff x="12157738" y="20498984"/>
                              <a:chExt cx="3205692" cy="3005145"/>
                            </a:xfrm>
                          </p:grpSpPr>
                          <p:sp>
                            <p:nvSpPr>
                              <p:cNvPr id="3760" name="Rectangle 51">
                                <a:extLst>
                                  <a:ext uri="{FF2B5EF4-FFF2-40B4-BE49-F238E27FC236}">
                                    <a16:creationId xmlns:a16="http://schemas.microsoft.com/office/drawing/2014/main" id="{ED92DD21-089B-0242-B617-AC3C937F9CD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44314" y="21094569"/>
                                <a:ext cx="165743" cy="194029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3761" name="Group 3760">
                                <a:extLst>
                                  <a:ext uri="{FF2B5EF4-FFF2-40B4-BE49-F238E27FC236}">
                                    <a16:creationId xmlns:a16="http://schemas.microsoft.com/office/drawing/2014/main" id="{C4B8C245-FB33-B54A-9DB5-C693E87323DE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38" y="20498984"/>
                                <a:ext cx="3205692" cy="3005145"/>
                                <a:chOff x="12157738" y="20498984"/>
                                <a:chExt cx="3205692" cy="3005145"/>
                              </a:xfrm>
                            </p:grpSpPr>
                            <p:grpSp>
                              <p:nvGrpSpPr>
                                <p:cNvPr id="3762" name="Group 3761">
                                  <a:extLst>
                                    <a:ext uri="{FF2B5EF4-FFF2-40B4-BE49-F238E27FC236}">
                                      <a16:creationId xmlns:a16="http://schemas.microsoft.com/office/drawing/2014/main" id="{4C2AC84D-DCD5-3F45-A8B6-181825C3B9B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157738" y="20498984"/>
                                  <a:ext cx="3205692" cy="3005145"/>
                                  <a:chOff x="12157738" y="20498984"/>
                                  <a:chExt cx="3205692" cy="3005145"/>
                                </a:xfrm>
                              </p:grpSpPr>
                              <p:sp>
                                <p:nvSpPr>
                                  <p:cNvPr id="3770" name="Freeform 3769">
                                    <a:extLst>
                                      <a:ext uri="{FF2B5EF4-FFF2-40B4-BE49-F238E27FC236}">
                                        <a16:creationId xmlns:a16="http://schemas.microsoft.com/office/drawing/2014/main" id="{2609A868-E9EC-6245-9B82-D35B69392E8D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4353465" y="20927710"/>
                                    <a:ext cx="1009965" cy="2576419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588258"/>
                                      <a:gd name="connsiteY0" fmla="*/ 3350019 h 3357197"/>
                                      <a:gd name="connsiteX1" fmla="*/ 5588258 w 5588258"/>
                                      <a:gd name="connsiteY1" fmla="*/ 1417 h 3357197"/>
                                      <a:gd name="connsiteX0" fmla="*/ 0 w 5588258"/>
                                      <a:gd name="connsiteY0" fmla="*/ 3492766 h 3498540"/>
                                      <a:gd name="connsiteX1" fmla="*/ 5588258 w 5588258"/>
                                      <a:gd name="connsiteY1" fmla="*/ 144164 h 3498540"/>
                                      <a:gd name="connsiteX0" fmla="*/ 0 w 5654560"/>
                                      <a:gd name="connsiteY0" fmla="*/ 3458356 h 3464174"/>
                                      <a:gd name="connsiteX1" fmla="*/ 5654559 w 5654560"/>
                                      <a:gd name="connsiteY1" fmla="*/ 145154 h 3464174"/>
                                      <a:gd name="connsiteX0" fmla="*/ 0 w 5654560"/>
                                      <a:gd name="connsiteY0" fmla="*/ 3425262 h 3746710"/>
                                      <a:gd name="connsiteX1" fmla="*/ 5654559 w 5654560"/>
                                      <a:gd name="connsiteY1" fmla="*/ 112060 h 3746710"/>
                                      <a:gd name="connsiteX0" fmla="*/ 0 w 3438885"/>
                                      <a:gd name="connsiteY0" fmla="*/ 1 h 5218242"/>
                                      <a:gd name="connsiteX1" fmla="*/ 3438884 w 3438885"/>
                                      <a:gd name="connsiteY1" fmla="*/ 5218242 h 5218242"/>
                                      <a:gd name="connsiteX0" fmla="*/ 0 w 3438885"/>
                                      <a:gd name="connsiteY0" fmla="*/ 1 h 5218242"/>
                                      <a:gd name="connsiteX1" fmla="*/ 3438884 w 3438885"/>
                                      <a:gd name="connsiteY1" fmla="*/ 5218242 h 5218242"/>
                                      <a:gd name="connsiteX0" fmla="*/ 0 w 3142285"/>
                                      <a:gd name="connsiteY0" fmla="*/ 1 h 8530438"/>
                                      <a:gd name="connsiteX1" fmla="*/ 3142286 w 3142285"/>
                                      <a:gd name="connsiteY1" fmla="*/ 8530438 h 8530438"/>
                                      <a:gd name="connsiteX0" fmla="*/ 0 w 3142285"/>
                                      <a:gd name="connsiteY0" fmla="*/ 1 h 8530438"/>
                                      <a:gd name="connsiteX1" fmla="*/ 3142286 w 3142285"/>
                                      <a:gd name="connsiteY1" fmla="*/ 8530438 h 8530438"/>
                                      <a:gd name="connsiteX0" fmla="*/ 0 w 3255003"/>
                                      <a:gd name="connsiteY0" fmla="*/ 1 h 8303514"/>
                                      <a:gd name="connsiteX1" fmla="*/ 3255001 w 3255003"/>
                                      <a:gd name="connsiteY1" fmla="*/ 8303514 h 830351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3255003" h="8303514">
                                        <a:moveTo>
                                          <a:pt x="0" y="1"/>
                                        </a:moveTo>
                                        <a:cubicBezTo>
                                          <a:pt x="1828745" y="1757850"/>
                                          <a:pt x="1901720" y="6781994"/>
                                          <a:pt x="3255001" y="830351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3771" name="Group 3770">
                                    <a:extLst>
                                      <a:ext uri="{FF2B5EF4-FFF2-40B4-BE49-F238E27FC236}">
                                        <a16:creationId xmlns:a16="http://schemas.microsoft.com/office/drawing/2014/main" id="{4101781D-9E1B-964F-B8C8-CDD6982F9AC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2157738" y="20498984"/>
                                    <a:ext cx="1780846" cy="895605"/>
                                    <a:chOff x="12157738" y="20498984"/>
                                    <a:chExt cx="1780846" cy="895605"/>
                                  </a:xfrm>
                                </p:grpSpPr>
                                <p:sp>
                                  <p:nvSpPr>
                                    <p:cNvPr id="3772" name="Freeform 3771">
                                      <a:extLst>
                                        <a:ext uri="{FF2B5EF4-FFF2-40B4-BE49-F238E27FC236}">
                                          <a16:creationId xmlns:a16="http://schemas.microsoft.com/office/drawing/2014/main" id="{7F0CE211-2A86-6C49-A248-953F5E42CF8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3604639" y="20530285"/>
                                      <a:ext cx="193510" cy="628388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773" name="Group 3772">
                                      <a:extLst>
                                        <a:ext uri="{FF2B5EF4-FFF2-40B4-BE49-F238E27FC236}">
                                          <a16:creationId xmlns:a16="http://schemas.microsoft.com/office/drawing/2014/main" id="{E45955D6-0212-A04A-8FCF-A6DBD8905F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2157738" y="20498984"/>
                                      <a:ext cx="1780846" cy="895605"/>
                                      <a:chOff x="12157738" y="20498984"/>
                                      <a:chExt cx="1780846" cy="895605"/>
                                    </a:xfrm>
                                  </p:grpSpPr>
                                  <p:grpSp>
                                    <p:nvGrpSpPr>
                                      <p:cNvPr id="3774" name="Group 37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A61689D-E2AE-8F4E-9291-9CF8B578F6E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2431370" y="20498984"/>
                                        <a:ext cx="1507214" cy="895605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3776" name="Group 377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BF9CAA-4C97-5941-B977-9769C340EFF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3790" name="Group 378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8A8BFB9-C6BB-FE4F-A49B-9D356B2F192C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3796" name="Group 379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0BF53A03-9F42-9F41-8A2D-EF3F7C1BA816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3798" name="Freeform 3797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901FE5A1-7940-8A46-A751-187C5FE67A5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3799" name="Freeform 379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870EF619-63C2-144A-88B7-9EE43FAE899B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97" name="Freeform 379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11C113A-8BA4-7942-A6C1-0BCFCADA51D1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3791" name="Group 379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C42D432-5073-B745-A557-BD283DDFE3A7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3792" name="Group 379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1F928564-1D7B-F943-B4F6-F148CCCD218A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3794" name="Freeform 3793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590180F7-7D5E-F24A-92C7-1FBF51738878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3795" name="Freeform 3794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1C038616-1C0E-414E-A5C3-8816479C5C52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93" name="Freeform 379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0A81AD9-46AD-1D46-89D5-85F70E862C6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3777" name="Group 377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64BA2FD-D9CC-9A4D-A7CC-D6EFB8D39C8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3787" name="Freeform 378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9E4B01D-7D1A-6544-9A09-F0FD8D638A5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8" name="Freeform 378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161CA03-1D86-004A-8552-050D0E521A6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9" name="Freeform 378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65ABD69-9973-9F4E-9339-A21AE5BB789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3778" name="Group 37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8A108AC-BCC3-DA45-961F-5A49777476CD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3779" name="Freeform 377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AD962D9-8B88-064A-9798-3B89B204048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0" name="Freeform 37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CEB3459-4BDC-604D-9CB0-2FDE5FB8FA4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1" name="Freeform 37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A8E9222-7A60-FC4D-8EBD-62DEB179061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2" name="Freeform 37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FBC8CA5-8144-0842-AFA5-9C5E31AA665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93197" y="1091339"/>
                                            <a:ext cx="288168" cy="121517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3" name="Freeform 37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3F682E5-E0E7-114A-98EB-ACBDB201241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23436" y="1063148"/>
                                            <a:ext cx="280395" cy="121957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4" name="Freeform 37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9F6AC10-1C31-6C41-AF82-8836E3C3A3B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5" name="Freeform 378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4863876-20D4-C447-AC7E-1A4FB981028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6" name="Freeform 378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8719E34-7C1F-A046-AC96-89E21755B40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sp>
                                    <p:nvSpPr>
                                      <p:cNvPr id="3775" name="TextBox 37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1B44FAE-2A24-6448-B2AB-2C6E0A3773E6}"/>
                                          </a:ext>
                                        </a:extLst>
                                      </p:cNvPr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2157738" y="20687850"/>
                                        <a:ext cx="341628" cy="198516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NZ" sz="690" b="1" dirty="0"/>
                                          <a:t>T9</a:t>
                                        </a:r>
                                      </a:p>
                                    </p:txBody>
                                  </p:sp>
                                </p:grpSp>
                              </p:grpSp>
                            </p:grpSp>
                            <p:grpSp>
                              <p:nvGrpSpPr>
                                <p:cNvPr id="3763" name="Group 3762">
                                  <a:extLst>
                                    <a:ext uri="{FF2B5EF4-FFF2-40B4-BE49-F238E27FC236}">
                                      <a16:creationId xmlns:a16="http://schemas.microsoft.com/office/drawing/2014/main" id="{0F0C4A68-B636-1F47-A731-3E204C00963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3037067" y="20770520"/>
                                  <a:ext cx="924073" cy="546625"/>
                                  <a:chOff x="8326282" y="3359616"/>
                                  <a:chExt cx="2978181" cy="1761708"/>
                                </a:xfrm>
                              </p:grpSpPr>
                              <p:grpSp>
                                <p:nvGrpSpPr>
                                  <p:cNvPr id="3764" name="Group 3763">
                                    <a:extLst>
                                      <a:ext uri="{FF2B5EF4-FFF2-40B4-BE49-F238E27FC236}">
                                        <a16:creationId xmlns:a16="http://schemas.microsoft.com/office/drawing/2014/main" id="{F8A7D36A-6FAF-A942-9833-2E1DC6DFC2FC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326282" y="3359616"/>
                                    <a:ext cx="1808318" cy="679788"/>
                                    <a:chOff x="8326282" y="3359616"/>
                                    <a:chExt cx="1808318" cy="679788"/>
                                  </a:xfrm>
                                </p:grpSpPr>
                                <p:sp>
                                  <p:nvSpPr>
                                    <p:cNvPr id="3768" name="Freeform 3767">
                                      <a:extLst>
                                        <a:ext uri="{FF2B5EF4-FFF2-40B4-BE49-F238E27FC236}">
                                          <a16:creationId xmlns:a16="http://schemas.microsoft.com/office/drawing/2014/main" id="{21428342-2277-DA45-9349-24B65D9022F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381999" y="3433765"/>
                                      <a:ext cx="1752601" cy="605639"/>
                                    </a:xfrm>
                                    <a:custGeom>
                                      <a:avLst/>
                                      <a:gdLst>
                                        <a:gd name="connsiteX0" fmla="*/ 0 w 1738313"/>
                                        <a:gd name="connsiteY0" fmla="*/ 0 h 624838"/>
                                        <a:gd name="connsiteX1" fmla="*/ 200025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4" fmla="*/ 1738313 w 1738313"/>
                                        <a:gd name="connsiteY4" fmla="*/ 557212 h 624838"/>
                                        <a:gd name="connsiteX0" fmla="*/ 0 w 1738313"/>
                                        <a:gd name="connsiteY0" fmla="*/ 0 h 624838"/>
                                        <a:gd name="connsiteX1" fmla="*/ 261938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4" fmla="*/ 1738313 w 1738313"/>
                                        <a:gd name="connsiteY4" fmla="*/ 557212 h 624838"/>
                                        <a:gd name="connsiteX0" fmla="*/ 0 w 1738313"/>
                                        <a:gd name="connsiteY0" fmla="*/ 0 h 662348"/>
                                        <a:gd name="connsiteX1" fmla="*/ 261938 w 1738313"/>
                                        <a:gd name="connsiteY1" fmla="*/ 495300 h 662348"/>
                                        <a:gd name="connsiteX2" fmla="*/ 933450 w 1738313"/>
                                        <a:gd name="connsiteY2" fmla="*/ 623887 h 662348"/>
                                        <a:gd name="connsiteX3" fmla="*/ 1738313 w 1738313"/>
                                        <a:gd name="connsiteY3" fmla="*/ 557212 h 662348"/>
                                        <a:gd name="connsiteX4" fmla="*/ 1738313 w 1738313"/>
                                        <a:gd name="connsiteY4" fmla="*/ 557212 h 662348"/>
                                        <a:gd name="connsiteX0" fmla="*/ 0 w 1738313"/>
                                        <a:gd name="connsiteY0" fmla="*/ 0 h 662348"/>
                                        <a:gd name="connsiteX1" fmla="*/ 261938 w 1738313"/>
                                        <a:gd name="connsiteY1" fmla="*/ 495300 h 662348"/>
                                        <a:gd name="connsiteX2" fmla="*/ 933450 w 1738313"/>
                                        <a:gd name="connsiteY2" fmla="*/ 623887 h 662348"/>
                                        <a:gd name="connsiteX3" fmla="*/ 1738313 w 1738313"/>
                                        <a:gd name="connsiteY3" fmla="*/ 557212 h 662348"/>
                                        <a:gd name="connsiteX0" fmla="*/ 0 w 1738313"/>
                                        <a:gd name="connsiteY0" fmla="*/ 0 h 624838"/>
                                        <a:gd name="connsiteX1" fmla="*/ 261938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0" fmla="*/ 0 w 1519238"/>
                                        <a:gd name="connsiteY0" fmla="*/ 0 h 625026"/>
                                        <a:gd name="connsiteX1" fmla="*/ 261938 w 1519238"/>
                                        <a:gd name="connsiteY1" fmla="*/ 495300 h 625026"/>
                                        <a:gd name="connsiteX2" fmla="*/ 933450 w 1519238"/>
                                        <a:gd name="connsiteY2" fmla="*/ 623887 h 625026"/>
                                        <a:gd name="connsiteX3" fmla="*/ 1519238 w 1519238"/>
                                        <a:gd name="connsiteY3" fmla="*/ 447674 h 625026"/>
                                        <a:gd name="connsiteX0" fmla="*/ 0 w 1562100"/>
                                        <a:gd name="connsiteY0" fmla="*/ 0 h 671511"/>
                                        <a:gd name="connsiteX1" fmla="*/ 261938 w 1562100"/>
                                        <a:gd name="connsiteY1" fmla="*/ 495300 h 671511"/>
                                        <a:gd name="connsiteX2" fmla="*/ 933450 w 1562100"/>
                                        <a:gd name="connsiteY2" fmla="*/ 623887 h 671511"/>
                                        <a:gd name="connsiteX3" fmla="*/ 1562100 w 1562100"/>
                                        <a:gd name="connsiteY3" fmla="*/ 671511 h 671511"/>
                                        <a:gd name="connsiteX0" fmla="*/ 0 w 1528763"/>
                                        <a:gd name="connsiteY0" fmla="*/ 0 h 624666"/>
                                        <a:gd name="connsiteX1" fmla="*/ 261938 w 1528763"/>
                                        <a:gd name="connsiteY1" fmla="*/ 495300 h 624666"/>
                                        <a:gd name="connsiteX2" fmla="*/ 933450 w 1528763"/>
                                        <a:gd name="connsiteY2" fmla="*/ 623887 h 624666"/>
                                        <a:gd name="connsiteX3" fmla="*/ 1528763 w 1528763"/>
                                        <a:gd name="connsiteY3" fmla="*/ 552449 h 624666"/>
                                        <a:gd name="connsiteX0" fmla="*/ 0 w 1119188"/>
                                        <a:gd name="connsiteY0" fmla="*/ 0 h 1871662"/>
                                        <a:gd name="connsiteX1" fmla="*/ 261938 w 1119188"/>
                                        <a:gd name="connsiteY1" fmla="*/ 495300 h 1871662"/>
                                        <a:gd name="connsiteX2" fmla="*/ 933450 w 1119188"/>
                                        <a:gd name="connsiteY2" fmla="*/ 623887 h 1871662"/>
                                        <a:gd name="connsiteX3" fmla="*/ 1119188 w 1119188"/>
                                        <a:gd name="connsiteY3" fmla="*/ 1871662 h 1871662"/>
                                        <a:gd name="connsiteX0" fmla="*/ 0 w 1144866"/>
                                        <a:gd name="connsiteY0" fmla="*/ 0 h 1871662"/>
                                        <a:gd name="connsiteX1" fmla="*/ 261938 w 1144866"/>
                                        <a:gd name="connsiteY1" fmla="*/ 495300 h 1871662"/>
                                        <a:gd name="connsiteX2" fmla="*/ 933450 w 1144866"/>
                                        <a:gd name="connsiteY2" fmla="*/ 623887 h 1871662"/>
                                        <a:gd name="connsiteX3" fmla="*/ 1119188 w 1144866"/>
                                        <a:gd name="connsiteY3" fmla="*/ 1871662 h 1871662"/>
                                        <a:gd name="connsiteX0" fmla="*/ 0 w 1126956"/>
                                        <a:gd name="connsiteY0" fmla="*/ 0 h 1871662"/>
                                        <a:gd name="connsiteX1" fmla="*/ 261938 w 1126956"/>
                                        <a:gd name="connsiteY1" fmla="*/ 495300 h 1871662"/>
                                        <a:gd name="connsiteX2" fmla="*/ 933450 w 1126956"/>
                                        <a:gd name="connsiteY2" fmla="*/ 623887 h 1871662"/>
                                        <a:gd name="connsiteX3" fmla="*/ 1119188 w 1126956"/>
                                        <a:gd name="connsiteY3" fmla="*/ 1871662 h 1871662"/>
                                        <a:gd name="connsiteX0" fmla="*/ 0 w 1725404"/>
                                        <a:gd name="connsiteY0" fmla="*/ 0 h 623974"/>
                                        <a:gd name="connsiteX1" fmla="*/ 261938 w 1725404"/>
                                        <a:gd name="connsiteY1" fmla="*/ 495300 h 623974"/>
                                        <a:gd name="connsiteX2" fmla="*/ 933450 w 1725404"/>
                                        <a:gd name="connsiteY2" fmla="*/ 623887 h 623974"/>
                                        <a:gd name="connsiteX3" fmla="*/ 1724026 w 1725404"/>
                                        <a:gd name="connsiteY3" fmla="*/ 538162 h 623974"/>
                                        <a:gd name="connsiteX0" fmla="*/ 0 w 1724026"/>
                                        <a:gd name="connsiteY0" fmla="*/ 0 h 624027"/>
                                        <a:gd name="connsiteX1" fmla="*/ 261938 w 1724026"/>
                                        <a:gd name="connsiteY1" fmla="*/ 495300 h 624027"/>
                                        <a:gd name="connsiteX2" fmla="*/ 933450 w 1724026"/>
                                        <a:gd name="connsiteY2" fmla="*/ 623887 h 624027"/>
                                        <a:gd name="connsiteX3" fmla="*/ 1724026 w 1724026"/>
                                        <a:gd name="connsiteY3" fmla="*/ 538162 h 624027"/>
                                        <a:gd name="connsiteX0" fmla="*/ 0 w 1724026"/>
                                        <a:gd name="connsiteY0" fmla="*/ 0 h 690525"/>
                                        <a:gd name="connsiteX1" fmla="*/ 261938 w 1724026"/>
                                        <a:gd name="connsiteY1" fmla="*/ 495300 h 690525"/>
                                        <a:gd name="connsiteX2" fmla="*/ 933450 w 1724026"/>
                                        <a:gd name="connsiteY2" fmla="*/ 623887 h 690525"/>
                                        <a:gd name="connsiteX3" fmla="*/ 1724026 w 1724026"/>
                                        <a:gd name="connsiteY3" fmla="*/ 538162 h 690525"/>
                                        <a:gd name="connsiteX0" fmla="*/ 0 w 1752601"/>
                                        <a:gd name="connsiteY0" fmla="*/ 0 h 624605"/>
                                        <a:gd name="connsiteX1" fmla="*/ 261938 w 1752601"/>
                                        <a:gd name="connsiteY1" fmla="*/ 495300 h 624605"/>
                                        <a:gd name="connsiteX2" fmla="*/ 933450 w 1752601"/>
                                        <a:gd name="connsiteY2" fmla="*/ 623887 h 624605"/>
                                        <a:gd name="connsiteX3" fmla="*/ 1752601 w 1752601"/>
                                        <a:gd name="connsiteY3" fmla="*/ 585787 h 624605"/>
                                        <a:gd name="connsiteX0" fmla="*/ 0 w 1752601"/>
                                        <a:gd name="connsiteY0" fmla="*/ 0 h 687064"/>
                                        <a:gd name="connsiteX1" fmla="*/ 261938 w 1752601"/>
                                        <a:gd name="connsiteY1" fmla="*/ 495300 h 687064"/>
                                        <a:gd name="connsiteX2" fmla="*/ 933450 w 1752601"/>
                                        <a:gd name="connsiteY2" fmla="*/ 623887 h 687064"/>
                                        <a:gd name="connsiteX3" fmla="*/ 1752601 w 1752601"/>
                                        <a:gd name="connsiteY3" fmla="*/ 585787 h 687064"/>
                                        <a:gd name="connsiteX0" fmla="*/ 0 w 1752601"/>
                                        <a:gd name="connsiteY0" fmla="*/ 0 h 680846"/>
                                        <a:gd name="connsiteX1" fmla="*/ 261938 w 1752601"/>
                                        <a:gd name="connsiteY1" fmla="*/ 495300 h 680846"/>
                                        <a:gd name="connsiteX2" fmla="*/ 933450 w 1752601"/>
                                        <a:gd name="connsiteY2" fmla="*/ 623887 h 680846"/>
                                        <a:gd name="connsiteX3" fmla="*/ 1752601 w 1752601"/>
                                        <a:gd name="connsiteY3" fmla="*/ 585787 h 680846"/>
                                        <a:gd name="connsiteX0" fmla="*/ 0 w 1752601"/>
                                        <a:gd name="connsiteY0" fmla="*/ 0 h 680846"/>
                                        <a:gd name="connsiteX1" fmla="*/ 261938 w 1752601"/>
                                        <a:gd name="connsiteY1" fmla="*/ 495300 h 680846"/>
                                        <a:gd name="connsiteX2" fmla="*/ 933450 w 1752601"/>
                                        <a:gd name="connsiteY2" fmla="*/ 623887 h 680846"/>
                                        <a:gd name="connsiteX3" fmla="*/ 1752601 w 1752601"/>
                                        <a:gd name="connsiteY3" fmla="*/ 585787 h 680846"/>
                                        <a:gd name="connsiteX0" fmla="*/ 0 w 1752601"/>
                                        <a:gd name="connsiteY0" fmla="*/ 0 h 683305"/>
                                        <a:gd name="connsiteX1" fmla="*/ 261938 w 1752601"/>
                                        <a:gd name="connsiteY1" fmla="*/ 495300 h 683305"/>
                                        <a:gd name="connsiteX2" fmla="*/ 933450 w 1752601"/>
                                        <a:gd name="connsiteY2" fmla="*/ 623887 h 683305"/>
                                        <a:gd name="connsiteX3" fmla="*/ 1752601 w 1752601"/>
                                        <a:gd name="connsiteY3" fmla="*/ 585787 h 683305"/>
                                        <a:gd name="connsiteX0" fmla="*/ 0 w 1752601"/>
                                        <a:gd name="connsiteY0" fmla="*/ 0 h 677082"/>
                                        <a:gd name="connsiteX1" fmla="*/ 261938 w 1752601"/>
                                        <a:gd name="connsiteY1" fmla="*/ 495300 h 677082"/>
                                        <a:gd name="connsiteX2" fmla="*/ 933450 w 1752601"/>
                                        <a:gd name="connsiteY2" fmla="*/ 623887 h 677082"/>
                                        <a:gd name="connsiteX3" fmla="*/ 1752601 w 1752601"/>
                                        <a:gd name="connsiteY3" fmla="*/ 585787 h 677082"/>
                                        <a:gd name="connsiteX0" fmla="*/ 0 w 1752601"/>
                                        <a:gd name="connsiteY0" fmla="*/ 0 h 623887"/>
                                        <a:gd name="connsiteX1" fmla="*/ 933450 w 1752601"/>
                                        <a:gd name="connsiteY1" fmla="*/ 623887 h 623887"/>
                                        <a:gd name="connsiteX2" fmla="*/ 1752601 w 1752601"/>
                                        <a:gd name="connsiteY2" fmla="*/ 585787 h 623887"/>
                                        <a:gd name="connsiteX0" fmla="*/ 0 w 1752601"/>
                                        <a:gd name="connsiteY0" fmla="*/ 0 h 645616"/>
                                        <a:gd name="connsiteX1" fmla="*/ 933450 w 1752601"/>
                                        <a:gd name="connsiteY1" fmla="*/ 623887 h 645616"/>
                                        <a:gd name="connsiteX2" fmla="*/ 1752601 w 1752601"/>
                                        <a:gd name="connsiteY2" fmla="*/ 585787 h 645616"/>
                                        <a:gd name="connsiteX0" fmla="*/ 0 w 1752601"/>
                                        <a:gd name="connsiteY0" fmla="*/ 0 h 660981"/>
                                        <a:gd name="connsiteX1" fmla="*/ 933450 w 1752601"/>
                                        <a:gd name="connsiteY1" fmla="*/ 623887 h 660981"/>
                                        <a:gd name="connsiteX2" fmla="*/ 1752601 w 1752601"/>
                                        <a:gd name="connsiteY2" fmla="*/ 585787 h 660981"/>
                                        <a:gd name="connsiteX0" fmla="*/ 0 w 1752601"/>
                                        <a:gd name="connsiteY0" fmla="*/ 0 h 715792"/>
                                        <a:gd name="connsiteX1" fmla="*/ 704850 w 1752601"/>
                                        <a:gd name="connsiteY1" fmla="*/ 681037 h 715792"/>
                                        <a:gd name="connsiteX2" fmla="*/ 1752601 w 1752601"/>
                                        <a:gd name="connsiteY2" fmla="*/ 585787 h 715792"/>
                                        <a:gd name="connsiteX0" fmla="*/ 0 w 1752601"/>
                                        <a:gd name="connsiteY0" fmla="*/ 0 h 687313"/>
                                        <a:gd name="connsiteX1" fmla="*/ 704850 w 1752601"/>
                                        <a:gd name="connsiteY1" fmla="*/ 681037 h 687313"/>
                                        <a:gd name="connsiteX2" fmla="*/ 1752601 w 1752601"/>
                                        <a:gd name="connsiteY2" fmla="*/ 585787 h 687313"/>
                                        <a:gd name="connsiteX0" fmla="*/ 0 w 1752601"/>
                                        <a:gd name="connsiteY0" fmla="*/ 0 h 710671"/>
                                        <a:gd name="connsiteX1" fmla="*/ 704850 w 1752601"/>
                                        <a:gd name="connsiteY1" fmla="*/ 681037 h 710671"/>
                                        <a:gd name="connsiteX2" fmla="*/ 1752601 w 1752601"/>
                                        <a:gd name="connsiteY2" fmla="*/ 585787 h 710671"/>
                                        <a:gd name="connsiteX0" fmla="*/ 0 w 1752601"/>
                                        <a:gd name="connsiteY0" fmla="*/ 0 h 617283"/>
                                        <a:gd name="connsiteX1" fmla="*/ 704850 w 1752601"/>
                                        <a:gd name="connsiteY1" fmla="*/ 604837 h 617283"/>
                                        <a:gd name="connsiteX2" fmla="*/ 1752601 w 1752601"/>
                                        <a:gd name="connsiteY2" fmla="*/ 509587 h 617283"/>
                                        <a:gd name="connsiteX0" fmla="*/ 0 w 1752601"/>
                                        <a:gd name="connsiteY0" fmla="*/ 0 h 617283"/>
                                        <a:gd name="connsiteX1" fmla="*/ 704850 w 1752601"/>
                                        <a:gd name="connsiteY1" fmla="*/ 604837 h 617283"/>
                                        <a:gd name="connsiteX2" fmla="*/ 1752601 w 1752601"/>
                                        <a:gd name="connsiteY2" fmla="*/ 509587 h 617283"/>
                                        <a:gd name="connsiteX0" fmla="*/ 0 w 1752601"/>
                                        <a:gd name="connsiteY0" fmla="*/ 0 h 623318"/>
                                        <a:gd name="connsiteX1" fmla="*/ 704850 w 1752601"/>
                                        <a:gd name="connsiteY1" fmla="*/ 604837 h 623318"/>
                                        <a:gd name="connsiteX2" fmla="*/ 1752601 w 1752601"/>
                                        <a:gd name="connsiteY2" fmla="*/ 509587 h 623318"/>
                                        <a:gd name="connsiteX0" fmla="*/ 0 w 1752601"/>
                                        <a:gd name="connsiteY0" fmla="*/ 0 h 609861"/>
                                        <a:gd name="connsiteX1" fmla="*/ 704850 w 1752601"/>
                                        <a:gd name="connsiteY1" fmla="*/ 604837 h 609861"/>
                                        <a:gd name="connsiteX2" fmla="*/ 1752601 w 1752601"/>
                                        <a:gd name="connsiteY2" fmla="*/ 509587 h 609861"/>
                                        <a:gd name="connsiteX0" fmla="*/ 0 w 1752601"/>
                                        <a:gd name="connsiteY0" fmla="*/ 0 h 626014"/>
                                        <a:gd name="connsiteX1" fmla="*/ 704850 w 1752601"/>
                                        <a:gd name="connsiteY1" fmla="*/ 604837 h 626014"/>
                                        <a:gd name="connsiteX2" fmla="*/ 1752601 w 1752601"/>
                                        <a:gd name="connsiteY2" fmla="*/ 509587 h 626014"/>
                                        <a:gd name="connsiteX0" fmla="*/ 0 w 1752601"/>
                                        <a:gd name="connsiteY0" fmla="*/ 0 h 626014"/>
                                        <a:gd name="connsiteX1" fmla="*/ 704850 w 1752601"/>
                                        <a:gd name="connsiteY1" fmla="*/ 604837 h 626014"/>
                                        <a:gd name="connsiteX2" fmla="*/ 1752601 w 1752601"/>
                                        <a:gd name="connsiteY2" fmla="*/ 509587 h 626014"/>
                                        <a:gd name="connsiteX0" fmla="*/ 0 w 1752601"/>
                                        <a:gd name="connsiteY0" fmla="*/ 0 h 622009"/>
                                        <a:gd name="connsiteX1" fmla="*/ 704850 w 1752601"/>
                                        <a:gd name="connsiteY1" fmla="*/ 604837 h 622009"/>
                                        <a:gd name="connsiteX2" fmla="*/ 1752601 w 1752601"/>
                                        <a:gd name="connsiteY2" fmla="*/ 509587 h 622009"/>
                                        <a:gd name="connsiteX0" fmla="*/ 0 w 1752601"/>
                                        <a:gd name="connsiteY0" fmla="*/ 0 h 623876"/>
                                        <a:gd name="connsiteX1" fmla="*/ 704850 w 1752601"/>
                                        <a:gd name="connsiteY1" fmla="*/ 604837 h 623876"/>
                                        <a:gd name="connsiteX2" fmla="*/ 1752601 w 1752601"/>
                                        <a:gd name="connsiteY2" fmla="*/ 509587 h 623876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10958"/>
                                        <a:gd name="connsiteX1" fmla="*/ 704850 w 1752601"/>
                                        <a:gd name="connsiteY1" fmla="*/ 604837 h 610958"/>
                                        <a:gd name="connsiteX2" fmla="*/ 1752601 w 1752601"/>
                                        <a:gd name="connsiteY2" fmla="*/ 509587 h 610958"/>
                                        <a:gd name="connsiteX0" fmla="*/ 0 w 1752601"/>
                                        <a:gd name="connsiteY0" fmla="*/ 0 h 614413"/>
                                        <a:gd name="connsiteX1" fmla="*/ 704850 w 1752601"/>
                                        <a:gd name="connsiteY1" fmla="*/ 604837 h 614413"/>
                                        <a:gd name="connsiteX2" fmla="*/ 1752601 w 1752601"/>
                                        <a:gd name="connsiteY2" fmla="*/ 509587 h 614413"/>
                                        <a:gd name="connsiteX0" fmla="*/ 0 w 1752601"/>
                                        <a:gd name="connsiteY0" fmla="*/ 0 h 605639"/>
                                        <a:gd name="connsiteX1" fmla="*/ 704850 w 1752601"/>
                                        <a:gd name="connsiteY1" fmla="*/ 604837 h 605639"/>
                                        <a:gd name="connsiteX2" fmla="*/ 1752601 w 1752601"/>
                                        <a:gd name="connsiteY2" fmla="*/ 509587 h 60563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752601" h="605639">
                                          <a:moveTo>
                                            <a:pt x="0" y="0"/>
                                          </a:moveTo>
                                          <a:cubicBezTo>
                                            <a:pt x="180223" y="573841"/>
                                            <a:pt x="503279" y="612670"/>
                                            <a:pt x="704850" y="604837"/>
                                          </a:cubicBezTo>
                                          <a:cubicBezTo>
                                            <a:pt x="906421" y="597004"/>
                                            <a:pt x="1218206" y="215511"/>
                                            <a:pt x="1752601" y="50958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769" name="Oval 3768">
                                      <a:extLst>
                                        <a:ext uri="{FF2B5EF4-FFF2-40B4-BE49-F238E27FC236}">
                                          <a16:creationId xmlns:a16="http://schemas.microsoft.com/office/drawing/2014/main" id="{C8DA74AE-D126-1449-81EB-25A617AEB569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8326282" y="3359616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00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65" name="Freeform 3764">
                                    <a:extLst>
                                      <a:ext uri="{FF2B5EF4-FFF2-40B4-BE49-F238E27FC236}">
                                        <a16:creationId xmlns:a16="http://schemas.microsoft.com/office/drawing/2014/main" id="{39F249EE-078A-984D-89F1-EDB00B23B7A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263002" y="4056236"/>
                                    <a:ext cx="573466" cy="1065088"/>
                                  </a:xfrm>
                                  <a:custGeom>
                                    <a:avLst/>
                                    <a:gdLst>
                                      <a:gd name="connsiteX0" fmla="*/ 15903 w 504385"/>
                                      <a:gd name="connsiteY0" fmla="*/ 0 h 691764"/>
                                      <a:gd name="connsiteX1" fmla="*/ 469127 w 504385"/>
                                      <a:gd name="connsiteY1" fmla="*/ 230588 h 691764"/>
                                      <a:gd name="connsiteX2" fmla="*/ 421419 w 504385"/>
                                      <a:gd name="connsiteY2" fmla="*/ 554604 h 691764"/>
                                      <a:gd name="connsiteX3" fmla="*/ 0 w 504385"/>
                                      <a:gd name="connsiteY3" fmla="*/ 691764 h 691764"/>
                                      <a:gd name="connsiteX0" fmla="*/ 15903 w 504385"/>
                                      <a:gd name="connsiteY0" fmla="*/ 0 h 691764"/>
                                      <a:gd name="connsiteX1" fmla="*/ 469127 w 504385"/>
                                      <a:gd name="connsiteY1" fmla="*/ 230588 h 691764"/>
                                      <a:gd name="connsiteX2" fmla="*/ 421419 w 504385"/>
                                      <a:gd name="connsiteY2" fmla="*/ 554604 h 691764"/>
                                      <a:gd name="connsiteX3" fmla="*/ 0 w 504385"/>
                                      <a:gd name="connsiteY3" fmla="*/ 691764 h 691764"/>
                                      <a:gd name="connsiteX0" fmla="*/ 15903 w 505866"/>
                                      <a:gd name="connsiteY0" fmla="*/ 0 h 691764"/>
                                      <a:gd name="connsiteX1" fmla="*/ 471114 w 505866"/>
                                      <a:gd name="connsiteY1" fmla="*/ 260405 h 691764"/>
                                      <a:gd name="connsiteX2" fmla="*/ 421419 w 505866"/>
                                      <a:gd name="connsiteY2" fmla="*/ 554604 h 691764"/>
                                      <a:gd name="connsiteX3" fmla="*/ 0 w 505866"/>
                                      <a:gd name="connsiteY3" fmla="*/ 691764 h 691764"/>
                                      <a:gd name="connsiteX0" fmla="*/ 15903 w 517316"/>
                                      <a:gd name="connsiteY0" fmla="*/ 0 h 691764"/>
                                      <a:gd name="connsiteX1" fmla="*/ 471114 w 517316"/>
                                      <a:gd name="connsiteY1" fmla="*/ 260405 h 691764"/>
                                      <a:gd name="connsiteX2" fmla="*/ 421419 w 517316"/>
                                      <a:gd name="connsiteY2" fmla="*/ 554604 h 691764"/>
                                      <a:gd name="connsiteX3" fmla="*/ 0 w 517316"/>
                                      <a:gd name="connsiteY3" fmla="*/ 691764 h 691764"/>
                                      <a:gd name="connsiteX0" fmla="*/ 19879 w 505573"/>
                                      <a:gd name="connsiteY0" fmla="*/ 0 h 663934"/>
                                      <a:gd name="connsiteX1" fmla="*/ 471114 w 505573"/>
                                      <a:gd name="connsiteY1" fmla="*/ 232575 h 663934"/>
                                      <a:gd name="connsiteX2" fmla="*/ 421419 w 505573"/>
                                      <a:gd name="connsiteY2" fmla="*/ 526774 h 663934"/>
                                      <a:gd name="connsiteX3" fmla="*/ 0 w 505573"/>
                                      <a:gd name="connsiteY3" fmla="*/ 663934 h 663934"/>
                                      <a:gd name="connsiteX0" fmla="*/ 19879 w 504091"/>
                                      <a:gd name="connsiteY0" fmla="*/ 0 h 663934"/>
                                      <a:gd name="connsiteX1" fmla="*/ 469126 w 504091"/>
                                      <a:gd name="connsiteY1" fmla="*/ 262392 h 663934"/>
                                      <a:gd name="connsiteX2" fmla="*/ 421419 w 504091"/>
                                      <a:gd name="connsiteY2" fmla="*/ 526774 h 663934"/>
                                      <a:gd name="connsiteX3" fmla="*/ 0 w 504091"/>
                                      <a:gd name="connsiteY3" fmla="*/ 663934 h 663934"/>
                                      <a:gd name="connsiteX0" fmla="*/ 19879 w 518234"/>
                                      <a:gd name="connsiteY0" fmla="*/ 0 h 663934"/>
                                      <a:gd name="connsiteX1" fmla="*/ 469126 w 518234"/>
                                      <a:gd name="connsiteY1" fmla="*/ 262392 h 663934"/>
                                      <a:gd name="connsiteX2" fmla="*/ 421419 w 518234"/>
                                      <a:gd name="connsiteY2" fmla="*/ 526774 h 663934"/>
                                      <a:gd name="connsiteX3" fmla="*/ 0 w 518234"/>
                                      <a:gd name="connsiteY3" fmla="*/ 663934 h 663934"/>
                                      <a:gd name="connsiteX0" fmla="*/ 19879 w 530997"/>
                                      <a:gd name="connsiteY0" fmla="*/ 0 h 663934"/>
                                      <a:gd name="connsiteX1" fmla="*/ 469126 w 530997"/>
                                      <a:gd name="connsiteY1" fmla="*/ 262392 h 663934"/>
                                      <a:gd name="connsiteX2" fmla="*/ 421419 w 530997"/>
                                      <a:gd name="connsiteY2" fmla="*/ 526774 h 663934"/>
                                      <a:gd name="connsiteX3" fmla="*/ 0 w 530997"/>
                                      <a:gd name="connsiteY3" fmla="*/ 663934 h 663934"/>
                                      <a:gd name="connsiteX0" fmla="*/ 19879 w 538612"/>
                                      <a:gd name="connsiteY0" fmla="*/ 0 h 663934"/>
                                      <a:gd name="connsiteX1" fmla="*/ 469126 w 538612"/>
                                      <a:gd name="connsiteY1" fmla="*/ 262392 h 663934"/>
                                      <a:gd name="connsiteX2" fmla="*/ 421419 w 538612"/>
                                      <a:gd name="connsiteY2" fmla="*/ 526774 h 663934"/>
                                      <a:gd name="connsiteX3" fmla="*/ 0 w 538612"/>
                                      <a:gd name="connsiteY3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6515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6515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0552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0552 h 663934"/>
                                      <a:gd name="connsiteX4" fmla="*/ 0 w 508840"/>
                                      <a:gd name="connsiteY4" fmla="*/ 663934 h 663934"/>
                                      <a:gd name="connsiteX0" fmla="*/ 0 w 488961"/>
                                      <a:gd name="connsiteY0" fmla="*/ 0 h 1101256"/>
                                      <a:gd name="connsiteX1" fmla="*/ 449247 w 488961"/>
                                      <a:gd name="connsiteY1" fmla="*/ 262392 h 1101256"/>
                                      <a:gd name="connsiteX2" fmla="*/ 401540 w 488961"/>
                                      <a:gd name="connsiteY2" fmla="*/ 526774 h 1101256"/>
                                      <a:gd name="connsiteX3" fmla="*/ 84808 w 488961"/>
                                      <a:gd name="connsiteY3" fmla="*/ 640552 h 1101256"/>
                                      <a:gd name="connsiteX4" fmla="*/ 413467 w 488961"/>
                                      <a:gd name="connsiteY4" fmla="*/ 1101256 h 1101256"/>
                                      <a:gd name="connsiteX0" fmla="*/ 42421 w 536363"/>
                                      <a:gd name="connsiteY0" fmla="*/ 0 h 1101256"/>
                                      <a:gd name="connsiteX1" fmla="*/ 491668 w 536363"/>
                                      <a:gd name="connsiteY1" fmla="*/ 262392 h 1101256"/>
                                      <a:gd name="connsiteX2" fmla="*/ 443961 w 536363"/>
                                      <a:gd name="connsiteY2" fmla="*/ 526774 h 1101256"/>
                                      <a:gd name="connsiteX3" fmla="*/ 8 w 536363"/>
                                      <a:gd name="connsiteY3" fmla="*/ 718077 h 1101256"/>
                                      <a:gd name="connsiteX4" fmla="*/ 455888 w 536363"/>
                                      <a:gd name="connsiteY4" fmla="*/ 1101256 h 1101256"/>
                                      <a:gd name="connsiteX0" fmla="*/ 42421 w 527593"/>
                                      <a:gd name="connsiteY0" fmla="*/ 0 h 1101256"/>
                                      <a:gd name="connsiteX1" fmla="*/ 491668 w 527593"/>
                                      <a:gd name="connsiteY1" fmla="*/ 262392 h 1101256"/>
                                      <a:gd name="connsiteX2" fmla="*/ 443961 w 527593"/>
                                      <a:gd name="connsiteY2" fmla="*/ 526774 h 1101256"/>
                                      <a:gd name="connsiteX3" fmla="*/ 8 w 527593"/>
                                      <a:gd name="connsiteY3" fmla="*/ 718077 h 1101256"/>
                                      <a:gd name="connsiteX4" fmla="*/ 455888 w 527593"/>
                                      <a:gd name="connsiteY4" fmla="*/ 1101256 h 1101256"/>
                                      <a:gd name="connsiteX0" fmla="*/ 42421 w 528547"/>
                                      <a:gd name="connsiteY0" fmla="*/ 0 h 1101256"/>
                                      <a:gd name="connsiteX1" fmla="*/ 491668 w 528547"/>
                                      <a:gd name="connsiteY1" fmla="*/ 262392 h 1101256"/>
                                      <a:gd name="connsiteX2" fmla="*/ 443961 w 528547"/>
                                      <a:gd name="connsiteY2" fmla="*/ 526774 h 1101256"/>
                                      <a:gd name="connsiteX3" fmla="*/ 8 w 528547"/>
                                      <a:gd name="connsiteY3" fmla="*/ 718077 h 1101256"/>
                                      <a:gd name="connsiteX4" fmla="*/ 455888 w 528547"/>
                                      <a:gd name="connsiteY4" fmla="*/ 1101256 h 1101256"/>
                                      <a:gd name="connsiteX0" fmla="*/ 42421 w 533332"/>
                                      <a:gd name="connsiteY0" fmla="*/ 0 h 1101256"/>
                                      <a:gd name="connsiteX1" fmla="*/ 491668 w 533332"/>
                                      <a:gd name="connsiteY1" fmla="*/ 262392 h 1101256"/>
                                      <a:gd name="connsiteX2" fmla="*/ 443961 w 533332"/>
                                      <a:gd name="connsiteY2" fmla="*/ 526774 h 1101256"/>
                                      <a:gd name="connsiteX3" fmla="*/ 8 w 533332"/>
                                      <a:gd name="connsiteY3" fmla="*/ 718077 h 1101256"/>
                                      <a:gd name="connsiteX4" fmla="*/ 455888 w 533332"/>
                                      <a:gd name="connsiteY4" fmla="*/ 1101256 h 1101256"/>
                                      <a:gd name="connsiteX0" fmla="*/ 42993 w 533904"/>
                                      <a:gd name="connsiteY0" fmla="*/ 0 h 1101256"/>
                                      <a:gd name="connsiteX1" fmla="*/ 492240 w 533904"/>
                                      <a:gd name="connsiteY1" fmla="*/ 262392 h 1101256"/>
                                      <a:gd name="connsiteX2" fmla="*/ 444533 w 533904"/>
                                      <a:gd name="connsiteY2" fmla="*/ 526774 h 1101256"/>
                                      <a:gd name="connsiteX3" fmla="*/ 580 w 533904"/>
                                      <a:gd name="connsiteY3" fmla="*/ 718077 h 1101256"/>
                                      <a:gd name="connsiteX4" fmla="*/ 456460 w 533904"/>
                                      <a:gd name="connsiteY4" fmla="*/ 1101256 h 1101256"/>
                                      <a:gd name="connsiteX0" fmla="*/ 42432 w 533343"/>
                                      <a:gd name="connsiteY0" fmla="*/ 0 h 1101256"/>
                                      <a:gd name="connsiteX1" fmla="*/ 491679 w 533343"/>
                                      <a:gd name="connsiteY1" fmla="*/ 262392 h 1101256"/>
                                      <a:gd name="connsiteX2" fmla="*/ 443972 w 533343"/>
                                      <a:gd name="connsiteY2" fmla="*/ 526774 h 1101256"/>
                                      <a:gd name="connsiteX3" fmla="*/ 19 w 533343"/>
                                      <a:gd name="connsiteY3" fmla="*/ 718077 h 1101256"/>
                                      <a:gd name="connsiteX4" fmla="*/ 455899 w 533343"/>
                                      <a:gd name="connsiteY4" fmla="*/ 1101256 h 1101256"/>
                                      <a:gd name="connsiteX0" fmla="*/ 40617 w 530513"/>
                                      <a:gd name="connsiteY0" fmla="*/ 0 h 1101256"/>
                                      <a:gd name="connsiteX1" fmla="*/ 489864 w 530513"/>
                                      <a:gd name="connsiteY1" fmla="*/ 262392 h 1101256"/>
                                      <a:gd name="connsiteX2" fmla="*/ 442157 w 530513"/>
                                      <a:gd name="connsiteY2" fmla="*/ 526774 h 1101256"/>
                                      <a:gd name="connsiteX3" fmla="*/ 19 w 530513"/>
                                      <a:gd name="connsiteY3" fmla="*/ 739927 h 1101256"/>
                                      <a:gd name="connsiteX4" fmla="*/ 454084 w 530513"/>
                                      <a:gd name="connsiteY4" fmla="*/ 1101256 h 1101256"/>
                                      <a:gd name="connsiteX0" fmla="*/ 40617 w 540890"/>
                                      <a:gd name="connsiteY0" fmla="*/ 0 h 1101256"/>
                                      <a:gd name="connsiteX1" fmla="*/ 489864 w 540890"/>
                                      <a:gd name="connsiteY1" fmla="*/ 262392 h 1101256"/>
                                      <a:gd name="connsiteX2" fmla="*/ 442157 w 540890"/>
                                      <a:gd name="connsiteY2" fmla="*/ 526774 h 1101256"/>
                                      <a:gd name="connsiteX3" fmla="*/ 19 w 540890"/>
                                      <a:gd name="connsiteY3" fmla="*/ 739927 h 1101256"/>
                                      <a:gd name="connsiteX4" fmla="*/ 454084 w 540890"/>
                                      <a:gd name="connsiteY4" fmla="*/ 1101256 h 1101256"/>
                                      <a:gd name="connsiteX0" fmla="*/ 40617 w 541464"/>
                                      <a:gd name="connsiteY0" fmla="*/ 0 h 1101256"/>
                                      <a:gd name="connsiteX1" fmla="*/ 489864 w 541464"/>
                                      <a:gd name="connsiteY1" fmla="*/ 262392 h 1101256"/>
                                      <a:gd name="connsiteX2" fmla="*/ 442157 w 541464"/>
                                      <a:gd name="connsiteY2" fmla="*/ 526774 h 1101256"/>
                                      <a:gd name="connsiteX3" fmla="*/ 19 w 541464"/>
                                      <a:gd name="connsiteY3" fmla="*/ 739927 h 1101256"/>
                                      <a:gd name="connsiteX4" fmla="*/ 454084 w 541464"/>
                                      <a:gd name="connsiteY4" fmla="*/ 1101256 h 1101256"/>
                                      <a:gd name="connsiteX0" fmla="*/ 40617 w 528712"/>
                                      <a:gd name="connsiteY0" fmla="*/ 0 h 1101256"/>
                                      <a:gd name="connsiteX1" fmla="*/ 489864 w 528712"/>
                                      <a:gd name="connsiteY1" fmla="*/ 262392 h 1101256"/>
                                      <a:gd name="connsiteX2" fmla="*/ 442157 w 528712"/>
                                      <a:gd name="connsiteY2" fmla="*/ 526774 h 1101256"/>
                                      <a:gd name="connsiteX3" fmla="*/ 19 w 528712"/>
                                      <a:gd name="connsiteY3" fmla="*/ 739927 h 1101256"/>
                                      <a:gd name="connsiteX4" fmla="*/ 454084 w 528712"/>
                                      <a:gd name="connsiteY4" fmla="*/ 1101256 h 1101256"/>
                                      <a:gd name="connsiteX0" fmla="*/ 40617 w 522277"/>
                                      <a:gd name="connsiteY0" fmla="*/ 0 h 1101256"/>
                                      <a:gd name="connsiteX1" fmla="*/ 489864 w 522277"/>
                                      <a:gd name="connsiteY1" fmla="*/ 262392 h 1101256"/>
                                      <a:gd name="connsiteX2" fmla="*/ 442157 w 522277"/>
                                      <a:gd name="connsiteY2" fmla="*/ 526774 h 1101256"/>
                                      <a:gd name="connsiteX3" fmla="*/ 19 w 522277"/>
                                      <a:gd name="connsiteY3" fmla="*/ 739927 h 1101256"/>
                                      <a:gd name="connsiteX4" fmla="*/ 454084 w 522277"/>
                                      <a:gd name="connsiteY4" fmla="*/ 1101256 h 1101256"/>
                                      <a:gd name="connsiteX0" fmla="*/ 40617 w 524690"/>
                                      <a:gd name="connsiteY0" fmla="*/ 0 h 1101256"/>
                                      <a:gd name="connsiteX1" fmla="*/ 489864 w 524690"/>
                                      <a:gd name="connsiteY1" fmla="*/ 262392 h 1101256"/>
                                      <a:gd name="connsiteX2" fmla="*/ 442157 w 524690"/>
                                      <a:gd name="connsiteY2" fmla="*/ 526774 h 1101256"/>
                                      <a:gd name="connsiteX3" fmla="*/ 19 w 524690"/>
                                      <a:gd name="connsiteY3" fmla="*/ 739927 h 1101256"/>
                                      <a:gd name="connsiteX4" fmla="*/ 454084 w 524690"/>
                                      <a:gd name="connsiteY4" fmla="*/ 1101256 h 1101256"/>
                                      <a:gd name="connsiteX0" fmla="*/ 40617 w 524690"/>
                                      <a:gd name="connsiteY0" fmla="*/ 0 h 1101256"/>
                                      <a:gd name="connsiteX1" fmla="*/ 489864 w 524690"/>
                                      <a:gd name="connsiteY1" fmla="*/ 262392 h 1101256"/>
                                      <a:gd name="connsiteX2" fmla="*/ 442157 w 524690"/>
                                      <a:gd name="connsiteY2" fmla="*/ 526774 h 1101256"/>
                                      <a:gd name="connsiteX3" fmla="*/ 19 w 524690"/>
                                      <a:gd name="connsiteY3" fmla="*/ 739927 h 1101256"/>
                                      <a:gd name="connsiteX4" fmla="*/ 454084 w 524690"/>
                                      <a:gd name="connsiteY4" fmla="*/ 1101256 h 1101256"/>
                                      <a:gd name="connsiteX0" fmla="*/ 40754 w 524827"/>
                                      <a:gd name="connsiteY0" fmla="*/ 0 h 1008392"/>
                                      <a:gd name="connsiteX1" fmla="*/ 490001 w 524827"/>
                                      <a:gd name="connsiteY1" fmla="*/ 262392 h 1008392"/>
                                      <a:gd name="connsiteX2" fmla="*/ 442294 w 524827"/>
                                      <a:gd name="connsiteY2" fmla="*/ 526774 h 1008392"/>
                                      <a:gd name="connsiteX3" fmla="*/ 156 w 524827"/>
                                      <a:gd name="connsiteY3" fmla="*/ 739927 h 1008392"/>
                                      <a:gd name="connsiteX4" fmla="*/ 495964 w 524827"/>
                                      <a:gd name="connsiteY4" fmla="*/ 1008392 h 1008392"/>
                                      <a:gd name="connsiteX0" fmla="*/ 68218 w 550887"/>
                                      <a:gd name="connsiteY0" fmla="*/ 0 h 1008392"/>
                                      <a:gd name="connsiteX1" fmla="*/ 517465 w 550887"/>
                                      <a:gd name="connsiteY1" fmla="*/ 262392 h 1008392"/>
                                      <a:gd name="connsiteX2" fmla="*/ 469758 w 550887"/>
                                      <a:gd name="connsiteY2" fmla="*/ 526774 h 1008392"/>
                                      <a:gd name="connsiteX3" fmla="*/ 106608 w 550887"/>
                                      <a:gd name="connsiteY3" fmla="*/ 669087 h 1008392"/>
                                      <a:gd name="connsiteX4" fmla="*/ 27620 w 550887"/>
                                      <a:gd name="connsiteY4" fmla="*/ 739927 h 1008392"/>
                                      <a:gd name="connsiteX5" fmla="*/ 523428 w 550887"/>
                                      <a:gd name="connsiteY5" fmla="*/ 1008392 h 1008392"/>
                                      <a:gd name="connsiteX0" fmla="*/ 68218 w 550887"/>
                                      <a:gd name="connsiteY0" fmla="*/ 0 h 1008392"/>
                                      <a:gd name="connsiteX1" fmla="*/ 517465 w 550887"/>
                                      <a:gd name="connsiteY1" fmla="*/ 262392 h 1008392"/>
                                      <a:gd name="connsiteX2" fmla="*/ 469758 w 550887"/>
                                      <a:gd name="connsiteY2" fmla="*/ 526774 h 1008392"/>
                                      <a:gd name="connsiteX3" fmla="*/ 106608 w 550887"/>
                                      <a:gd name="connsiteY3" fmla="*/ 669087 h 1008392"/>
                                      <a:gd name="connsiteX4" fmla="*/ 27620 w 550887"/>
                                      <a:gd name="connsiteY4" fmla="*/ 739927 h 1008392"/>
                                      <a:gd name="connsiteX5" fmla="*/ 523428 w 550887"/>
                                      <a:gd name="connsiteY5" fmla="*/ 1008392 h 1008392"/>
                                      <a:gd name="connsiteX0" fmla="*/ 0 w 482669"/>
                                      <a:gd name="connsiteY0" fmla="*/ 0 h 1008392"/>
                                      <a:gd name="connsiteX1" fmla="*/ 449247 w 482669"/>
                                      <a:gd name="connsiteY1" fmla="*/ 262392 h 1008392"/>
                                      <a:gd name="connsiteX2" fmla="*/ 401540 w 482669"/>
                                      <a:gd name="connsiteY2" fmla="*/ 526774 h 1008392"/>
                                      <a:gd name="connsiteX3" fmla="*/ 38390 w 482669"/>
                                      <a:gd name="connsiteY3" fmla="*/ 669087 h 1008392"/>
                                      <a:gd name="connsiteX4" fmla="*/ 108228 w 482669"/>
                                      <a:gd name="connsiteY4" fmla="*/ 858282 h 1008392"/>
                                      <a:gd name="connsiteX5" fmla="*/ 455210 w 482669"/>
                                      <a:gd name="connsiteY5" fmla="*/ 1008392 h 1008392"/>
                                      <a:gd name="connsiteX0" fmla="*/ 0 w 482669"/>
                                      <a:gd name="connsiteY0" fmla="*/ 0 h 1008392"/>
                                      <a:gd name="connsiteX1" fmla="*/ 449247 w 482669"/>
                                      <a:gd name="connsiteY1" fmla="*/ 262392 h 1008392"/>
                                      <a:gd name="connsiteX2" fmla="*/ 401540 w 482669"/>
                                      <a:gd name="connsiteY2" fmla="*/ 526774 h 1008392"/>
                                      <a:gd name="connsiteX3" fmla="*/ 38390 w 482669"/>
                                      <a:gd name="connsiteY3" fmla="*/ 669087 h 1008392"/>
                                      <a:gd name="connsiteX4" fmla="*/ 108228 w 482669"/>
                                      <a:gd name="connsiteY4" fmla="*/ 858282 h 1008392"/>
                                      <a:gd name="connsiteX5" fmla="*/ 455210 w 482669"/>
                                      <a:gd name="connsiteY5" fmla="*/ 1008392 h 1008392"/>
                                      <a:gd name="connsiteX0" fmla="*/ 0 w 482669"/>
                                      <a:gd name="connsiteY0" fmla="*/ 0 h 1022959"/>
                                      <a:gd name="connsiteX1" fmla="*/ 449247 w 482669"/>
                                      <a:gd name="connsiteY1" fmla="*/ 262392 h 1022959"/>
                                      <a:gd name="connsiteX2" fmla="*/ 401540 w 482669"/>
                                      <a:gd name="connsiteY2" fmla="*/ 526774 h 1022959"/>
                                      <a:gd name="connsiteX3" fmla="*/ 38390 w 482669"/>
                                      <a:gd name="connsiteY3" fmla="*/ 669087 h 1022959"/>
                                      <a:gd name="connsiteX4" fmla="*/ 108228 w 482669"/>
                                      <a:gd name="connsiteY4" fmla="*/ 858282 h 1022959"/>
                                      <a:gd name="connsiteX5" fmla="*/ 442505 w 482669"/>
                                      <a:gd name="connsiteY5" fmla="*/ 1022959 h 1022959"/>
                                      <a:gd name="connsiteX0" fmla="*/ 0 w 482669"/>
                                      <a:gd name="connsiteY0" fmla="*/ 0 h 955588"/>
                                      <a:gd name="connsiteX1" fmla="*/ 449247 w 482669"/>
                                      <a:gd name="connsiteY1" fmla="*/ 262392 h 955588"/>
                                      <a:gd name="connsiteX2" fmla="*/ 401540 w 482669"/>
                                      <a:gd name="connsiteY2" fmla="*/ 526774 h 955588"/>
                                      <a:gd name="connsiteX3" fmla="*/ 38390 w 482669"/>
                                      <a:gd name="connsiteY3" fmla="*/ 669087 h 955588"/>
                                      <a:gd name="connsiteX4" fmla="*/ 108228 w 482669"/>
                                      <a:gd name="connsiteY4" fmla="*/ 858282 h 955588"/>
                                      <a:gd name="connsiteX5" fmla="*/ 340867 w 482669"/>
                                      <a:gd name="connsiteY5" fmla="*/ 955588 h 955588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2092"/>
                                      <a:gd name="connsiteX1" fmla="*/ 449247 w 482669"/>
                                      <a:gd name="connsiteY1" fmla="*/ 262392 h 1052092"/>
                                      <a:gd name="connsiteX2" fmla="*/ 401540 w 482669"/>
                                      <a:gd name="connsiteY2" fmla="*/ 526774 h 1052092"/>
                                      <a:gd name="connsiteX3" fmla="*/ 38390 w 482669"/>
                                      <a:gd name="connsiteY3" fmla="*/ 669087 h 1052092"/>
                                      <a:gd name="connsiteX4" fmla="*/ 108228 w 482669"/>
                                      <a:gd name="connsiteY4" fmla="*/ 858282 h 1052092"/>
                                      <a:gd name="connsiteX5" fmla="*/ 457024 w 482669"/>
                                      <a:gd name="connsiteY5" fmla="*/ 1052092 h 1052092"/>
                                      <a:gd name="connsiteX0" fmla="*/ 0 w 482669"/>
                                      <a:gd name="connsiteY0" fmla="*/ 0 h 1037525"/>
                                      <a:gd name="connsiteX1" fmla="*/ 449247 w 482669"/>
                                      <a:gd name="connsiteY1" fmla="*/ 262392 h 1037525"/>
                                      <a:gd name="connsiteX2" fmla="*/ 401540 w 482669"/>
                                      <a:gd name="connsiteY2" fmla="*/ 526774 h 1037525"/>
                                      <a:gd name="connsiteX3" fmla="*/ 38390 w 482669"/>
                                      <a:gd name="connsiteY3" fmla="*/ 669087 h 1037525"/>
                                      <a:gd name="connsiteX4" fmla="*/ 108228 w 482669"/>
                                      <a:gd name="connsiteY4" fmla="*/ 858282 h 1037525"/>
                                      <a:gd name="connsiteX5" fmla="*/ 471544 w 482669"/>
                                      <a:gd name="connsiteY5" fmla="*/ 1037525 h 1037525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95523 w 482669"/>
                                      <a:gd name="connsiteY4" fmla="*/ 863744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95523 w 482669"/>
                                      <a:gd name="connsiteY4" fmla="*/ 863744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95523 w 483524"/>
                                      <a:gd name="connsiteY4" fmla="*/ 863744 h 1044809"/>
                                      <a:gd name="connsiteX5" fmla="*/ 449764 w 483524"/>
                                      <a:gd name="connsiteY5" fmla="*/ 1044809 h 1044809"/>
                                      <a:gd name="connsiteX0" fmla="*/ 879 w 484403"/>
                                      <a:gd name="connsiteY0" fmla="*/ 0 h 1044809"/>
                                      <a:gd name="connsiteX1" fmla="*/ 450126 w 484403"/>
                                      <a:gd name="connsiteY1" fmla="*/ 262392 h 1044809"/>
                                      <a:gd name="connsiteX2" fmla="*/ 402419 w 484403"/>
                                      <a:gd name="connsiteY2" fmla="*/ 526774 h 1044809"/>
                                      <a:gd name="connsiteX3" fmla="*/ 39269 w 484403"/>
                                      <a:gd name="connsiteY3" fmla="*/ 690937 h 1044809"/>
                                      <a:gd name="connsiteX4" fmla="*/ 96402 w 484403"/>
                                      <a:gd name="connsiteY4" fmla="*/ 863744 h 1044809"/>
                                      <a:gd name="connsiteX5" fmla="*/ 450643 w 484403"/>
                                      <a:gd name="connsiteY5" fmla="*/ 1044809 h 1044809"/>
                                      <a:gd name="connsiteX0" fmla="*/ 879 w 484403"/>
                                      <a:gd name="connsiteY0" fmla="*/ 0 h 1044809"/>
                                      <a:gd name="connsiteX1" fmla="*/ 450126 w 484403"/>
                                      <a:gd name="connsiteY1" fmla="*/ 262392 h 1044809"/>
                                      <a:gd name="connsiteX2" fmla="*/ 402419 w 484403"/>
                                      <a:gd name="connsiteY2" fmla="*/ 526774 h 1044809"/>
                                      <a:gd name="connsiteX3" fmla="*/ 39269 w 484403"/>
                                      <a:gd name="connsiteY3" fmla="*/ 690937 h 1044809"/>
                                      <a:gd name="connsiteX4" fmla="*/ 96402 w 484403"/>
                                      <a:gd name="connsiteY4" fmla="*/ 863744 h 1044809"/>
                                      <a:gd name="connsiteX5" fmla="*/ 450643 w 484403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184455 w 483524"/>
                                      <a:gd name="connsiteY4" fmla="*/ 892877 h 1044809"/>
                                      <a:gd name="connsiteX5" fmla="*/ 449764 w 483524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184455 w 483524"/>
                                      <a:gd name="connsiteY4" fmla="*/ 892877 h 1044809"/>
                                      <a:gd name="connsiteX5" fmla="*/ 449764 w 483524"/>
                                      <a:gd name="connsiteY5" fmla="*/ 1044809 h 1044809"/>
                                      <a:gd name="connsiteX0" fmla="*/ 0 w 491830"/>
                                      <a:gd name="connsiteY0" fmla="*/ 0 h 1044809"/>
                                      <a:gd name="connsiteX1" fmla="*/ 449247 w 491830"/>
                                      <a:gd name="connsiteY1" fmla="*/ 262392 h 1044809"/>
                                      <a:gd name="connsiteX2" fmla="*/ 401540 w 491830"/>
                                      <a:gd name="connsiteY2" fmla="*/ 526774 h 1044809"/>
                                      <a:gd name="connsiteX3" fmla="*/ 38390 w 491830"/>
                                      <a:gd name="connsiteY3" fmla="*/ 690937 h 1044809"/>
                                      <a:gd name="connsiteX4" fmla="*/ 184455 w 491830"/>
                                      <a:gd name="connsiteY4" fmla="*/ 892877 h 1044809"/>
                                      <a:gd name="connsiteX5" fmla="*/ 449764 w 491830"/>
                                      <a:gd name="connsiteY5" fmla="*/ 1044809 h 1044809"/>
                                      <a:gd name="connsiteX0" fmla="*/ 0 w 482460"/>
                                      <a:gd name="connsiteY0" fmla="*/ 0 h 1044809"/>
                                      <a:gd name="connsiteX1" fmla="*/ 449247 w 482460"/>
                                      <a:gd name="connsiteY1" fmla="*/ 262392 h 1044809"/>
                                      <a:gd name="connsiteX2" fmla="*/ 401540 w 482460"/>
                                      <a:gd name="connsiteY2" fmla="*/ 526774 h 1044809"/>
                                      <a:gd name="connsiteX3" fmla="*/ 43835 w 482460"/>
                                      <a:gd name="connsiteY3" fmla="*/ 709146 h 1044809"/>
                                      <a:gd name="connsiteX4" fmla="*/ 184455 w 482460"/>
                                      <a:gd name="connsiteY4" fmla="*/ 892877 h 1044809"/>
                                      <a:gd name="connsiteX5" fmla="*/ 449764 w 482460"/>
                                      <a:gd name="connsiteY5" fmla="*/ 1044809 h 1044809"/>
                                      <a:gd name="connsiteX0" fmla="*/ 0 w 482460"/>
                                      <a:gd name="connsiteY0" fmla="*/ 0 h 1044809"/>
                                      <a:gd name="connsiteX1" fmla="*/ 449247 w 482460"/>
                                      <a:gd name="connsiteY1" fmla="*/ 262392 h 1044809"/>
                                      <a:gd name="connsiteX2" fmla="*/ 401540 w 482460"/>
                                      <a:gd name="connsiteY2" fmla="*/ 526774 h 1044809"/>
                                      <a:gd name="connsiteX3" fmla="*/ 43835 w 482460"/>
                                      <a:gd name="connsiteY3" fmla="*/ 727355 h 1044809"/>
                                      <a:gd name="connsiteX4" fmla="*/ 184455 w 482460"/>
                                      <a:gd name="connsiteY4" fmla="*/ 892877 h 1044809"/>
                                      <a:gd name="connsiteX5" fmla="*/ 449764 w 482460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43835 w 518732"/>
                                      <a:gd name="connsiteY3" fmla="*/ 727355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43835 w 518732"/>
                                      <a:gd name="connsiteY3" fmla="*/ 727355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78412 w 606219"/>
                                      <a:gd name="connsiteY0" fmla="*/ 0 h 1095792"/>
                                      <a:gd name="connsiteX1" fmla="*/ 527659 w 606219"/>
                                      <a:gd name="connsiteY1" fmla="*/ 262392 h 1095792"/>
                                      <a:gd name="connsiteX2" fmla="*/ 479952 w 606219"/>
                                      <a:gd name="connsiteY2" fmla="*/ 526774 h 1095792"/>
                                      <a:gd name="connsiteX3" fmla="*/ 7904 w 606219"/>
                                      <a:gd name="connsiteY3" fmla="*/ 696400 h 1095792"/>
                                      <a:gd name="connsiteX4" fmla="*/ 262867 w 606219"/>
                                      <a:gd name="connsiteY4" fmla="*/ 892877 h 1095792"/>
                                      <a:gd name="connsiteX5" fmla="*/ 606219 w 606219"/>
                                      <a:gd name="connsiteY5" fmla="*/ 1095792 h 1095792"/>
                                      <a:gd name="connsiteX0" fmla="*/ 73722 w 601529"/>
                                      <a:gd name="connsiteY0" fmla="*/ 0 h 1095792"/>
                                      <a:gd name="connsiteX1" fmla="*/ 522969 w 601529"/>
                                      <a:gd name="connsiteY1" fmla="*/ 262392 h 1095792"/>
                                      <a:gd name="connsiteX2" fmla="*/ 437149 w 601529"/>
                                      <a:gd name="connsiteY2" fmla="*/ 504924 h 1095792"/>
                                      <a:gd name="connsiteX3" fmla="*/ 3214 w 601529"/>
                                      <a:gd name="connsiteY3" fmla="*/ 696400 h 1095792"/>
                                      <a:gd name="connsiteX4" fmla="*/ 258177 w 601529"/>
                                      <a:gd name="connsiteY4" fmla="*/ 892877 h 1095792"/>
                                      <a:gd name="connsiteX5" fmla="*/ 601529 w 601529"/>
                                      <a:gd name="connsiteY5" fmla="*/ 1095792 h 1095792"/>
                                      <a:gd name="connsiteX0" fmla="*/ 73722 w 601529"/>
                                      <a:gd name="connsiteY0" fmla="*/ 0 h 1095792"/>
                                      <a:gd name="connsiteX1" fmla="*/ 495744 w 601529"/>
                                      <a:gd name="connsiteY1" fmla="*/ 309734 h 1095792"/>
                                      <a:gd name="connsiteX2" fmla="*/ 437149 w 601529"/>
                                      <a:gd name="connsiteY2" fmla="*/ 504924 h 1095792"/>
                                      <a:gd name="connsiteX3" fmla="*/ 3214 w 601529"/>
                                      <a:gd name="connsiteY3" fmla="*/ 696400 h 1095792"/>
                                      <a:gd name="connsiteX4" fmla="*/ 258177 w 601529"/>
                                      <a:gd name="connsiteY4" fmla="*/ 892877 h 1095792"/>
                                      <a:gd name="connsiteX5" fmla="*/ 601529 w 601529"/>
                                      <a:gd name="connsiteY5" fmla="*/ 1095792 h 1095792"/>
                                      <a:gd name="connsiteX0" fmla="*/ 82796 w 601529"/>
                                      <a:gd name="connsiteY0" fmla="*/ 0 h 1032063"/>
                                      <a:gd name="connsiteX1" fmla="*/ 495744 w 601529"/>
                                      <a:gd name="connsiteY1" fmla="*/ 246005 h 1032063"/>
                                      <a:gd name="connsiteX2" fmla="*/ 437149 w 601529"/>
                                      <a:gd name="connsiteY2" fmla="*/ 441195 h 1032063"/>
                                      <a:gd name="connsiteX3" fmla="*/ 3214 w 601529"/>
                                      <a:gd name="connsiteY3" fmla="*/ 632671 h 1032063"/>
                                      <a:gd name="connsiteX4" fmla="*/ 258177 w 601529"/>
                                      <a:gd name="connsiteY4" fmla="*/ 829148 h 1032063"/>
                                      <a:gd name="connsiteX5" fmla="*/ 601529 w 601529"/>
                                      <a:gd name="connsiteY5" fmla="*/ 1032063 h 1032063"/>
                                      <a:gd name="connsiteX0" fmla="*/ 82881 w 601614"/>
                                      <a:gd name="connsiteY0" fmla="*/ 0 h 1032063"/>
                                      <a:gd name="connsiteX1" fmla="*/ 495829 w 601614"/>
                                      <a:gd name="connsiteY1" fmla="*/ 246005 h 1032063"/>
                                      <a:gd name="connsiteX2" fmla="*/ 437234 w 601614"/>
                                      <a:gd name="connsiteY2" fmla="*/ 441195 h 1032063"/>
                                      <a:gd name="connsiteX3" fmla="*/ 3299 w 601614"/>
                                      <a:gd name="connsiteY3" fmla="*/ 632671 h 1032063"/>
                                      <a:gd name="connsiteX4" fmla="*/ 256448 w 601614"/>
                                      <a:gd name="connsiteY4" fmla="*/ 876489 h 1032063"/>
                                      <a:gd name="connsiteX5" fmla="*/ 601614 w 601614"/>
                                      <a:gd name="connsiteY5" fmla="*/ 1032063 h 1032063"/>
                                      <a:gd name="connsiteX0" fmla="*/ 82996 w 601729"/>
                                      <a:gd name="connsiteY0" fmla="*/ 0 h 1032063"/>
                                      <a:gd name="connsiteX1" fmla="*/ 495944 w 601729"/>
                                      <a:gd name="connsiteY1" fmla="*/ 246005 h 1032063"/>
                                      <a:gd name="connsiteX2" fmla="*/ 437349 w 601729"/>
                                      <a:gd name="connsiteY2" fmla="*/ 441195 h 1032063"/>
                                      <a:gd name="connsiteX3" fmla="*/ 3414 w 601729"/>
                                      <a:gd name="connsiteY3" fmla="*/ 632671 h 1032063"/>
                                      <a:gd name="connsiteX4" fmla="*/ 256563 w 601729"/>
                                      <a:gd name="connsiteY4" fmla="*/ 876489 h 1032063"/>
                                      <a:gd name="connsiteX5" fmla="*/ 601729 w 601729"/>
                                      <a:gd name="connsiteY5" fmla="*/ 1032063 h 1032063"/>
                                      <a:gd name="connsiteX0" fmla="*/ 82996 w 601729"/>
                                      <a:gd name="connsiteY0" fmla="*/ 0 h 1032063"/>
                                      <a:gd name="connsiteX1" fmla="*/ 495944 w 601729"/>
                                      <a:gd name="connsiteY1" fmla="*/ 246005 h 1032063"/>
                                      <a:gd name="connsiteX2" fmla="*/ 437349 w 601729"/>
                                      <a:gd name="connsiteY2" fmla="*/ 441195 h 1032063"/>
                                      <a:gd name="connsiteX3" fmla="*/ 3414 w 601729"/>
                                      <a:gd name="connsiteY3" fmla="*/ 632671 h 1032063"/>
                                      <a:gd name="connsiteX4" fmla="*/ 256563 w 601729"/>
                                      <a:gd name="connsiteY4" fmla="*/ 876489 h 1032063"/>
                                      <a:gd name="connsiteX5" fmla="*/ 601729 w 601729"/>
                                      <a:gd name="connsiteY5" fmla="*/ 1032063 h 1032063"/>
                                      <a:gd name="connsiteX0" fmla="*/ 82676 w 524939"/>
                                      <a:gd name="connsiteY0" fmla="*/ 0 h 981080"/>
                                      <a:gd name="connsiteX1" fmla="*/ 495624 w 524939"/>
                                      <a:gd name="connsiteY1" fmla="*/ 246005 h 981080"/>
                                      <a:gd name="connsiteX2" fmla="*/ 437029 w 524939"/>
                                      <a:gd name="connsiteY2" fmla="*/ 441195 h 981080"/>
                                      <a:gd name="connsiteX3" fmla="*/ 3094 w 524939"/>
                                      <a:gd name="connsiteY3" fmla="*/ 632671 h 981080"/>
                                      <a:gd name="connsiteX4" fmla="*/ 256243 w 524939"/>
                                      <a:gd name="connsiteY4" fmla="*/ 876489 h 981080"/>
                                      <a:gd name="connsiteX5" fmla="*/ 516106 w 524939"/>
                                      <a:gd name="connsiteY5" fmla="*/ 981080 h 981080"/>
                                      <a:gd name="connsiteX0" fmla="*/ 82624 w 524887"/>
                                      <a:gd name="connsiteY0" fmla="*/ 0 h 973796"/>
                                      <a:gd name="connsiteX1" fmla="*/ 495572 w 524887"/>
                                      <a:gd name="connsiteY1" fmla="*/ 246005 h 973796"/>
                                      <a:gd name="connsiteX2" fmla="*/ 436977 w 524887"/>
                                      <a:gd name="connsiteY2" fmla="*/ 441195 h 973796"/>
                                      <a:gd name="connsiteX3" fmla="*/ 3042 w 524887"/>
                                      <a:gd name="connsiteY3" fmla="*/ 632671 h 973796"/>
                                      <a:gd name="connsiteX4" fmla="*/ 256191 w 524887"/>
                                      <a:gd name="connsiteY4" fmla="*/ 876489 h 973796"/>
                                      <a:gd name="connsiteX5" fmla="*/ 492461 w 524887"/>
                                      <a:gd name="connsiteY5" fmla="*/ 973796 h 973796"/>
                                      <a:gd name="connsiteX0" fmla="*/ 82505 w 524768"/>
                                      <a:gd name="connsiteY0" fmla="*/ 0 h 937379"/>
                                      <a:gd name="connsiteX1" fmla="*/ 495453 w 524768"/>
                                      <a:gd name="connsiteY1" fmla="*/ 246005 h 937379"/>
                                      <a:gd name="connsiteX2" fmla="*/ 436858 w 524768"/>
                                      <a:gd name="connsiteY2" fmla="*/ 441195 h 937379"/>
                                      <a:gd name="connsiteX3" fmla="*/ 2923 w 524768"/>
                                      <a:gd name="connsiteY3" fmla="*/ 632671 h 937379"/>
                                      <a:gd name="connsiteX4" fmla="*/ 256072 w 524768"/>
                                      <a:gd name="connsiteY4" fmla="*/ 876489 h 937379"/>
                                      <a:gd name="connsiteX5" fmla="*/ 436078 w 524768"/>
                                      <a:gd name="connsiteY5" fmla="*/ 937379 h 937379"/>
                                      <a:gd name="connsiteX0" fmla="*/ 82631 w 524894"/>
                                      <a:gd name="connsiteY0" fmla="*/ 0 h 970153"/>
                                      <a:gd name="connsiteX1" fmla="*/ 495579 w 524894"/>
                                      <a:gd name="connsiteY1" fmla="*/ 246005 h 970153"/>
                                      <a:gd name="connsiteX2" fmla="*/ 436984 w 524894"/>
                                      <a:gd name="connsiteY2" fmla="*/ 441195 h 970153"/>
                                      <a:gd name="connsiteX3" fmla="*/ 3049 w 524894"/>
                                      <a:gd name="connsiteY3" fmla="*/ 632671 h 970153"/>
                                      <a:gd name="connsiteX4" fmla="*/ 256198 w 524894"/>
                                      <a:gd name="connsiteY4" fmla="*/ 876489 h 970153"/>
                                      <a:gd name="connsiteX5" fmla="*/ 496097 w 524894"/>
                                      <a:gd name="connsiteY5" fmla="*/ 970153 h 970153"/>
                                      <a:gd name="connsiteX0" fmla="*/ 82631 w 524894"/>
                                      <a:gd name="connsiteY0" fmla="*/ 0 h 970153"/>
                                      <a:gd name="connsiteX1" fmla="*/ 495579 w 524894"/>
                                      <a:gd name="connsiteY1" fmla="*/ 246005 h 970153"/>
                                      <a:gd name="connsiteX2" fmla="*/ 436984 w 524894"/>
                                      <a:gd name="connsiteY2" fmla="*/ 441195 h 970153"/>
                                      <a:gd name="connsiteX3" fmla="*/ 3049 w 524894"/>
                                      <a:gd name="connsiteY3" fmla="*/ 632671 h 970153"/>
                                      <a:gd name="connsiteX4" fmla="*/ 256198 w 524894"/>
                                      <a:gd name="connsiteY4" fmla="*/ 876489 h 970153"/>
                                      <a:gd name="connsiteX5" fmla="*/ 496097 w 524894"/>
                                      <a:gd name="connsiteY5" fmla="*/ 970153 h 970153"/>
                                      <a:gd name="connsiteX0" fmla="*/ 79780 w 522043"/>
                                      <a:gd name="connsiteY0" fmla="*/ 0 h 970153"/>
                                      <a:gd name="connsiteX1" fmla="*/ 492728 w 522043"/>
                                      <a:gd name="connsiteY1" fmla="*/ 246005 h 970153"/>
                                      <a:gd name="connsiteX2" fmla="*/ 434133 w 522043"/>
                                      <a:gd name="connsiteY2" fmla="*/ 441195 h 970153"/>
                                      <a:gd name="connsiteX3" fmla="*/ 198 w 522043"/>
                                      <a:gd name="connsiteY3" fmla="*/ 632671 h 970153"/>
                                      <a:gd name="connsiteX4" fmla="*/ 493246 w 522043"/>
                                      <a:gd name="connsiteY4" fmla="*/ 970153 h 970153"/>
                                      <a:gd name="connsiteX0" fmla="*/ 85222 w 527695"/>
                                      <a:gd name="connsiteY0" fmla="*/ 0 h 970153"/>
                                      <a:gd name="connsiteX1" fmla="*/ 498170 w 527695"/>
                                      <a:gd name="connsiteY1" fmla="*/ 246005 h 970153"/>
                                      <a:gd name="connsiteX2" fmla="*/ 439575 w 527695"/>
                                      <a:gd name="connsiteY2" fmla="*/ 441195 h 970153"/>
                                      <a:gd name="connsiteX3" fmla="*/ 195 w 527695"/>
                                      <a:gd name="connsiteY3" fmla="*/ 650879 h 970153"/>
                                      <a:gd name="connsiteX4" fmla="*/ 498688 w 527695"/>
                                      <a:gd name="connsiteY4" fmla="*/ 970153 h 970153"/>
                                      <a:gd name="connsiteX0" fmla="*/ 85222 w 527695"/>
                                      <a:gd name="connsiteY0" fmla="*/ 0 h 970153"/>
                                      <a:gd name="connsiteX1" fmla="*/ 498170 w 527695"/>
                                      <a:gd name="connsiteY1" fmla="*/ 246005 h 970153"/>
                                      <a:gd name="connsiteX2" fmla="*/ 439575 w 527695"/>
                                      <a:gd name="connsiteY2" fmla="*/ 441195 h 970153"/>
                                      <a:gd name="connsiteX3" fmla="*/ 195 w 527695"/>
                                      <a:gd name="connsiteY3" fmla="*/ 650879 h 970153"/>
                                      <a:gd name="connsiteX4" fmla="*/ 498688 w 527695"/>
                                      <a:gd name="connsiteY4" fmla="*/ 970153 h 970153"/>
                                      <a:gd name="connsiteX0" fmla="*/ 85158 w 527631"/>
                                      <a:gd name="connsiteY0" fmla="*/ 0 h 970153"/>
                                      <a:gd name="connsiteX1" fmla="*/ 498106 w 527631"/>
                                      <a:gd name="connsiteY1" fmla="*/ 246005 h 970153"/>
                                      <a:gd name="connsiteX2" fmla="*/ 439511 w 527631"/>
                                      <a:gd name="connsiteY2" fmla="*/ 441195 h 970153"/>
                                      <a:gd name="connsiteX3" fmla="*/ 131 w 527631"/>
                                      <a:gd name="connsiteY3" fmla="*/ 650879 h 970153"/>
                                      <a:gd name="connsiteX4" fmla="*/ 498624 w 527631"/>
                                      <a:gd name="connsiteY4" fmla="*/ 970153 h 970153"/>
                                      <a:gd name="connsiteX0" fmla="*/ 81529 w 523862"/>
                                      <a:gd name="connsiteY0" fmla="*/ 0 h 970153"/>
                                      <a:gd name="connsiteX1" fmla="*/ 494477 w 523862"/>
                                      <a:gd name="connsiteY1" fmla="*/ 246005 h 970153"/>
                                      <a:gd name="connsiteX2" fmla="*/ 435882 w 523862"/>
                                      <a:gd name="connsiteY2" fmla="*/ 441195 h 970153"/>
                                      <a:gd name="connsiteX3" fmla="*/ 132 w 523862"/>
                                      <a:gd name="connsiteY3" fmla="*/ 672729 h 970153"/>
                                      <a:gd name="connsiteX4" fmla="*/ 494995 w 523862"/>
                                      <a:gd name="connsiteY4" fmla="*/ 970153 h 970153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23593" h="975616">
                                        <a:moveTo>
                                          <a:pt x="85159" y="0"/>
                                        </a:moveTo>
                                        <a:cubicBezTo>
                                          <a:pt x="290683" y="107014"/>
                                          <a:pt x="436023" y="177025"/>
                                          <a:pt x="494477" y="251468"/>
                                        </a:cubicBezTo>
                                        <a:cubicBezTo>
                                          <a:pt x="552931" y="325911"/>
                                          <a:pt x="518273" y="375537"/>
                                          <a:pt x="435882" y="446658"/>
                                        </a:cubicBezTo>
                                        <a:cubicBezTo>
                                          <a:pt x="353491" y="517779"/>
                                          <a:pt x="-7905" y="562720"/>
                                          <a:pt x="132" y="678192"/>
                                        </a:cubicBezTo>
                                        <a:cubicBezTo>
                                          <a:pt x="8169" y="793664"/>
                                          <a:pt x="305159" y="912591"/>
                                          <a:pt x="494995" y="97561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3766" name="Freeform 3765">
                                    <a:extLst>
                                      <a:ext uri="{FF2B5EF4-FFF2-40B4-BE49-F238E27FC236}">
                                        <a16:creationId xmlns:a16="http://schemas.microsoft.com/office/drawing/2014/main" id="{DA64F2E3-A666-944A-8B66-702B5AC954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199443" y="4304719"/>
                                    <a:ext cx="1105020" cy="339758"/>
                                  </a:xfrm>
                                  <a:custGeom>
                                    <a:avLst/>
                                    <a:gdLst>
                                      <a:gd name="connsiteX0" fmla="*/ 0 w 930303"/>
                                      <a:gd name="connsiteY0" fmla="*/ 235869 h 235869"/>
                                      <a:gd name="connsiteX1" fmla="*/ 369736 w 930303"/>
                                      <a:gd name="connsiteY1" fmla="*/ 3293 h 235869"/>
                                      <a:gd name="connsiteX2" fmla="*/ 930303 w 930303"/>
                                      <a:gd name="connsiteY2" fmla="*/ 120575 h 235869"/>
                                      <a:gd name="connsiteX0" fmla="*/ 0 w 930303"/>
                                      <a:gd name="connsiteY0" fmla="*/ 216945 h 216945"/>
                                      <a:gd name="connsiteX1" fmla="*/ 367748 w 930303"/>
                                      <a:gd name="connsiteY1" fmla="*/ 4247 h 216945"/>
                                      <a:gd name="connsiteX2" fmla="*/ 930303 w 930303"/>
                                      <a:gd name="connsiteY2" fmla="*/ 101651 h 216945"/>
                                      <a:gd name="connsiteX0" fmla="*/ 0 w 930303"/>
                                      <a:gd name="connsiteY0" fmla="*/ 235354 h 235354"/>
                                      <a:gd name="connsiteX1" fmla="*/ 367748 w 930303"/>
                                      <a:gd name="connsiteY1" fmla="*/ 22656 h 235354"/>
                                      <a:gd name="connsiteX2" fmla="*/ 930303 w 930303"/>
                                      <a:gd name="connsiteY2" fmla="*/ 120060 h 235354"/>
                                      <a:gd name="connsiteX0" fmla="*/ 0 w 926327"/>
                                      <a:gd name="connsiteY0" fmla="*/ 215124 h 215124"/>
                                      <a:gd name="connsiteX1" fmla="*/ 367748 w 926327"/>
                                      <a:gd name="connsiteY1" fmla="*/ 2426 h 215124"/>
                                      <a:gd name="connsiteX2" fmla="*/ 926327 w 926327"/>
                                      <a:gd name="connsiteY2" fmla="*/ 119708 h 215124"/>
                                      <a:gd name="connsiteX0" fmla="*/ 0 w 926327"/>
                                      <a:gd name="connsiteY0" fmla="*/ 216146 h 216146"/>
                                      <a:gd name="connsiteX1" fmla="*/ 367748 w 926327"/>
                                      <a:gd name="connsiteY1" fmla="*/ 3448 h 216146"/>
                                      <a:gd name="connsiteX2" fmla="*/ 926327 w 926327"/>
                                      <a:gd name="connsiteY2" fmla="*/ 120730 h 216146"/>
                                      <a:gd name="connsiteX0" fmla="*/ 0 w 926327"/>
                                      <a:gd name="connsiteY0" fmla="*/ 216146 h 216146"/>
                                      <a:gd name="connsiteX1" fmla="*/ 367748 w 926327"/>
                                      <a:gd name="connsiteY1" fmla="*/ 3448 h 216146"/>
                                      <a:gd name="connsiteX2" fmla="*/ 926327 w 926327"/>
                                      <a:gd name="connsiteY2" fmla="*/ 120730 h 216146"/>
                                      <a:gd name="connsiteX0" fmla="*/ 0 w 926327"/>
                                      <a:gd name="connsiteY0" fmla="*/ 241149 h 241149"/>
                                      <a:gd name="connsiteX1" fmla="*/ 367748 w 926327"/>
                                      <a:gd name="connsiteY1" fmla="*/ 28451 h 241149"/>
                                      <a:gd name="connsiteX2" fmla="*/ 926327 w 926327"/>
                                      <a:gd name="connsiteY2" fmla="*/ 145733 h 241149"/>
                                      <a:gd name="connsiteX0" fmla="*/ 0 w 926327"/>
                                      <a:gd name="connsiteY0" fmla="*/ 241149 h 241376"/>
                                      <a:gd name="connsiteX1" fmla="*/ 367748 w 926327"/>
                                      <a:gd name="connsiteY1" fmla="*/ 28451 h 241376"/>
                                      <a:gd name="connsiteX2" fmla="*/ 926327 w 926327"/>
                                      <a:gd name="connsiteY2" fmla="*/ 145733 h 241376"/>
                                      <a:gd name="connsiteX0" fmla="*/ 0 w 972047"/>
                                      <a:gd name="connsiteY0" fmla="*/ 247611 h 247752"/>
                                      <a:gd name="connsiteX1" fmla="*/ 413468 w 972047"/>
                                      <a:gd name="connsiteY1" fmla="*/ 5096 h 247752"/>
                                      <a:gd name="connsiteX2" fmla="*/ 972047 w 972047"/>
                                      <a:gd name="connsiteY2" fmla="*/ 122378 h 247752"/>
                                      <a:gd name="connsiteX0" fmla="*/ 0 w 972047"/>
                                      <a:gd name="connsiteY0" fmla="*/ 247611 h 247611"/>
                                      <a:gd name="connsiteX1" fmla="*/ 413468 w 972047"/>
                                      <a:gd name="connsiteY1" fmla="*/ 5096 h 247611"/>
                                      <a:gd name="connsiteX2" fmla="*/ 972047 w 972047"/>
                                      <a:gd name="connsiteY2" fmla="*/ 122378 h 247611"/>
                                      <a:gd name="connsiteX0" fmla="*/ 0 w 972047"/>
                                      <a:gd name="connsiteY0" fmla="*/ 247611 h 247611"/>
                                      <a:gd name="connsiteX1" fmla="*/ 413468 w 972047"/>
                                      <a:gd name="connsiteY1" fmla="*/ 5096 h 247611"/>
                                      <a:gd name="connsiteX2" fmla="*/ 972047 w 972047"/>
                                      <a:gd name="connsiteY2" fmla="*/ 122378 h 247611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46206"/>
                                      <a:gd name="connsiteY0" fmla="*/ 302387 h 302387"/>
                                      <a:gd name="connsiteX1" fmla="*/ 387627 w 946206"/>
                                      <a:gd name="connsiteY1" fmla="*/ 8189 h 302387"/>
                                      <a:gd name="connsiteX2" fmla="*/ 946206 w 946206"/>
                                      <a:gd name="connsiteY2" fmla="*/ 125471 h 302387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51364 h 351364"/>
                                      <a:gd name="connsiteX1" fmla="*/ 387627 w 946206"/>
                                      <a:gd name="connsiteY1" fmla="*/ 57166 h 351364"/>
                                      <a:gd name="connsiteX2" fmla="*/ 946206 w 946206"/>
                                      <a:gd name="connsiteY2" fmla="*/ 174448 h 351364"/>
                                      <a:gd name="connsiteX0" fmla="*/ 0 w 946206"/>
                                      <a:gd name="connsiteY0" fmla="*/ 337386 h 337386"/>
                                      <a:gd name="connsiteX1" fmla="*/ 387627 w 946206"/>
                                      <a:gd name="connsiteY1" fmla="*/ 43188 h 337386"/>
                                      <a:gd name="connsiteX2" fmla="*/ 946206 w 946206"/>
                                      <a:gd name="connsiteY2" fmla="*/ 160470 h 337386"/>
                                      <a:gd name="connsiteX0" fmla="*/ 0 w 944508"/>
                                      <a:gd name="connsiteY0" fmla="*/ 299417 h 299417"/>
                                      <a:gd name="connsiteX1" fmla="*/ 387627 w 944508"/>
                                      <a:gd name="connsiteY1" fmla="*/ 5219 h 299417"/>
                                      <a:gd name="connsiteX2" fmla="*/ 944508 w 944508"/>
                                      <a:gd name="connsiteY2" fmla="*/ 145781 h 299417"/>
                                      <a:gd name="connsiteX0" fmla="*/ 0 w 944508"/>
                                      <a:gd name="connsiteY0" fmla="*/ 300221 h 300221"/>
                                      <a:gd name="connsiteX1" fmla="*/ 387627 w 944508"/>
                                      <a:gd name="connsiteY1" fmla="*/ 6023 h 300221"/>
                                      <a:gd name="connsiteX2" fmla="*/ 944508 w 944508"/>
                                      <a:gd name="connsiteY2" fmla="*/ 146585 h 300221"/>
                                      <a:gd name="connsiteX0" fmla="*/ 0 w 944508"/>
                                      <a:gd name="connsiteY0" fmla="*/ 325499 h 325499"/>
                                      <a:gd name="connsiteX1" fmla="*/ 387627 w 944508"/>
                                      <a:gd name="connsiteY1" fmla="*/ 31301 h 325499"/>
                                      <a:gd name="connsiteX2" fmla="*/ 944508 w 944508"/>
                                      <a:gd name="connsiteY2" fmla="*/ 171863 h 325499"/>
                                      <a:gd name="connsiteX0" fmla="*/ 0 w 944508"/>
                                      <a:gd name="connsiteY0" fmla="*/ 306082 h 306082"/>
                                      <a:gd name="connsiteX1" fmla="*/ 394423 w 944508"/>
                                      <a:gd name="connsiteY1" fmla="*/ 35164 h 306082"/>
                                      <a:gd name="connsiteX2" fmla="*/ 944508 w 944508"/>
                                      <a:gd name="connsiteY2" fmla="*/ 152446 h 30608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944508" h="306082">
                                        <a:moveTo>
                                          <a:pt x="0" y="306082"/>
                                        </a:moveTo>
                                        <a:cubicBezTo>
                                          <a:pt x="136334" y="289890"/>
                                          <a:pt x="315163" y="125239"/>
                                          <a:pt x="394423" y="35164"/>
                                        </a:cubicBezTo>
                                        <a:cubicBezTo>
                                          <a:pt x="473683" y="-54911"/>
                                          <a:pt x="731811" y="44029"/>
                                          <a:pt x="944508" y="15244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prstDash val="sysDash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>
                                      <a:solidFill>
                                        <a:srgbClr val="E364E6"/>
                                      </a:solidFill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767" name="Oval 3766">
                                    <a:extLst>
                                      <a:ext uri="{FF2B5EF4-FFF2-40B4-BE49-F238E27FC236}">
                                        <a16:creationId xmlns:a16="http://schemas.microsoft.com/office/drawing/2014/main" id="{1634C9A9-CCAA-6A4D-A4A4-4B7B023A5435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10091444" y="4602740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33CC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</p:grpSp>
                        <p:grpSp>
                          <p:nvGrpSpPr>
                            <p:cNvPr id="3719" name="Group 3718">
                              <a:extLst>
                                <a:ext uri="{FF2B5EF4-FFF2-40B4-BE49-F238E27FC236}">
                                  <a16:creationId xmlns:a16="http://schemas.microsoft.com/office/drawing/2014/main" id="{A53B83FB-6B89-4A45-9896-1C8ECEA5408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14" y="22424107"/>
                              <a:ext cx="3047748" cy="4248409"/>
                              <a:chOff x="12157714" y="22424107"/>
                              <a:chExt cx="3047748" cy="4248409"/>
                            </a:xfrm>
                          </p:grpSpPr>
                          <p:sp>
                            <p:nvSpPr>
                              <p:cNvPr id="3720" name="Rectangle 51">
                                <a:extLst>
                                  <a:ext uri="{FF2B5EF4-FFF2-40B4-BE49-F238E27FC236}">
                                    <a16:creationId xmlns:a16="http://schemas.microsoft.com/office/drawing/2014/main" id="{7696A11E-2CE4-A645-86B3-297BEAD133B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55313" y="23024484"/>
                                <a:ext cx="167077" cy="195590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3721" name="Group 3720">
                                <a:extLst>
                                  <a:ext uri="{FF2B5EF4-FFF2-40B4-BE49-F238E27FC236}">
                                    <a16:creationId xmlns:a16="http://schemas.microsoft.com/office/drawing/2014/main" id="{59E192DA-E2B4-A341-93F2-9B134BC2C35D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14" y="22424107"/>
                                <a:ext cx="3047748" cy="4248409"/>
                                <a:chOff x="12157714" y="22424107"/>
                                <a:chExt cx="3047748" cy="4248409"/>
                              </a:xfrm>
                            </p:grpSpPr>
                            <p:grpSp>
                              <p:nvGrpSpPr>
                                <p:cNvPr id="3722" name="Group 3721">
                                  <a:extLst>
                                    <a:ext uri="{FF2B5EF4-FFF2-40B4-BE49-F238E27FC236}">
                                      <a16:creationId xmlns:a16="http://schemas.microsoft.com/office/drawing/2014/main" id="{42A467E1-7440-1947-9181-FDDE868F1FF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157714" y="22424107"/>
                                  <a:ext cx="3047748" cy="4248409"/>
                                  <a:chOff x="12157714" y="22424107"/>
                                  <a:chExt cx="3047748" cy="4248409"/>
                                </a:xfrm>
                              </p:grpSpPr>
                              <p:sp>
                                <p:nvSpPr>
                                  <p:cNvPr id="3732" name="Freeform 3731">
                                    <a:extLst>
                                      <a:ext uri="{FF2B5EF4-FFF2-40B4-BE49-F238E27FC236}">
                                        <a16:creationId xmlns:a16="http://schemas.microsoft.com/office/drawing/2014/main" id="{7528BF1E-2CBB-D746-84EF-54C2D181C14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4676047" y="22902230"/>
                                    <a:ext cx="529415" cy="3770286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133508 w 184528"/>
                                      <a:gd name="connsiteY0" fmla="*/ 0 h 5261462"/>
                                      <a:gd name="connsiteX1" fmla="*/ 5610 w 184528"/>
                                      <a:gd name="connsiteY1" fmla="*/ 5261462 h 5261462"/>
                                      <a:gd name="connsiteX0" fmla="*/ 149943 w 195051"/>
                                      <a:gd name="connsiteY0" fmla="*/ 0 h 5261462"/>
                                      <a:gd name="connsiteX1" fmla="*/ 22045 w 195051"/>
                                      <a:gd name="connsiteY1" fmla="*/ 5261462 h 5261462"/>
                                      <a:gd name="connsiteX0" fmla="*/ 170096 w 210718"/>
                                      <a:gd name="connsiteY0" fmla="*/ 0 h 5261462"/>
                                      <a:gd name="connsiteX1" fmla="*/ 42198 w 210718"/>
                                      <a:gd name="connsiteY1" fmla="*/ 5261462 h 5261462"/>
                                      <a:gd name="connsiteX0" fmla="*/ 137950 w 1020862"/>
                                      <a:gd name="connsiteY0" fmla="*/ 0 h 5261462"/>
                                      <a:gd name="connsiteX1" fmla="*/ 10052 w 1020862"/>
                                      <a:gd name="connsiteY1" fmla="*/ 5261462 h 5261462"/>
                                      <a:gd name="connsiteX0" fmla="*/ 162899 w 1011882"/>
                                      <a:gd name="connsiteY0" fmla="*/ 0 h 5261462"/>
                                      <a:gd name="connsiteX1" fmla="*/ 35001 w 1011882"/>
                                      <a:gd name="connsiteY1" fmla="*/ 5261462 h 5261462"/>
                                      <a:gd name="connsiteX0" fmla="*/ 147241 w 1015135"/>
                                      <a:gd name="connsiteY0" fmla="*/ 0 h 5261462"/>
                                      <a:gd name="connsiteX1" fmla="*/ 19343 w 1015135"/>
                                      <a:gd name="connsiteY1" fmla="*/ 5261462 h 5261462"/>
                                      <a:gd name="connsiteX0" fmla="*/ -1 w 1235060"/>
                                      <a:gd name="connsiteY0" fmla="*/ 0 h 6262616"/>
                                      <a:gd name="connsiteX1" fmla="*/ 1051086 w 1235060"/>
                                      <a:gd name="connsiteY1" fmla="*/ 6262616 h 6262616"/>
                                      <a:gd name="connsiteX0" fmla="*/ -1 w 1226989"/>
                                      <a:gd name="connsiteY0" fmla="*/ 0 h 6266023"/>
                                      <a:gd name="connsiteX1" fmla="*/ 1032826 w 1226989"/>
                                      <a:gd name="connsiteY1" fmla="*/ 6266023 h 6266023"/>
                                      <a:gd name="connsiteX0" fmla="*/ -1 w 1257775"/>
                                      <a:gd name="connsiteY0" fmla="*/ 0 h 6266023"/>
                                      <a:gd name="connsiteX1" fmla="*/ 1032826 w 1257775"/>
                                      <a:gd name="connsiteY1" fmla="*/ 6266023 h 6266023"/>
                                      <a:gd name="connsiteX0" fmla="*/ -1 w 1234087"/>
                                      <a:gd name="connsiteY0" fmla="*/ 0 h 6266023"/>
                                      <a:gd name="connsiteX1" fmla="*/ 1032826 w 1234087"/>
                                      <a:gd name="connsiteY1" fmla="*/ 6266023 h 6266023"/>
                                      <a:gd name="connsiteX0" fmla="*/ -1 w 1227323"/>
                                      <a:gd name="connsiteY0" fmla="*/ 0 h 6257823"/>
                                      <a:gd name="connsiteX1" fmla="*/ 1017471 w 1227323"/>
                                      <a:gd name="connsiteY1" fmla="*/ 6257823 h 6257823"/>
                                      <a:gd name="connsiteX0" fmla="*/ -1 w 1656166"/>
                                      <a:gd name="connsiteY0" fmla="*/ 0 h 12057759"/>
                                      <a:gd name="connsiteX1" fmla="*/ 1656166 w 1656166"/>
                                      <a:gd name="connsiteY1" fmla="*/ 12057758 h 12057759"/>
                                      <a:gd name="connsiteX0" fmla="*/ -1 w 1718817"/>
                                      <a:gd name="connsiteY0" fmla="*/ 0 h 12057759"/>
                                      <a:gd name="connsiteX1" fmla="*/ 1656166 w 1718817"/>
                                      <a:gd name="connsiteY1" fmla="*/ 12057758 h 12057759"/>
                                      <a:gd name="connsiteX0" fmla="*/ -1 w 1674766"/>
                                      <a:gd name="connsiteY0" fmla="*/ 0 h 12057759"/>
                                      <a:gd name="connsiteX1" fmla="*/ 1656166 w 1674766"/>
                                      <a:gd name="connsiteY1" fmla="*/ 12057758 h 12057759"/>
                                      <a:gd name="connsiteX0" fmla="*/ -1 w 1703382"/>
                                      <a:gd name="connsiteY0" fmla="*/ 0 h 12054192"/>
                                      <a:gd name="connsiteX1" fmla="*/ 1692616 w 1703382"/>
                                      <a:gd name="connsiteY1" fmla="*/ 12054191 h 12054192"/>
                                      <a:gd name="connsiteX0" fmla="*/ -1 w 1745547"/>
                                      <a:gd name="connsiteY0" fmla="*/ 0 h 12054192"/>
                                      <a:gd name="connsiteX1" fmla="*/ 1692616 w 1745547"/>
                                      <a:gd name="connsiteY1" fmla="*/ 12054191 h 12054192"/>
                                      <a:gd name="connsiteX0" fmla="*/ -1 w 1693332"/>
                                      <a:gd name="connsiteY0" fmla="*/ 0 h 12054192"/>
                                      <a:gd name="connsiteX1" fmla="*/ 1692616 w 1693332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1692616" h="12054192">
                                        <a:moveTo>
                                          <a:pt x="-1" y="0"/>
                                        </a:moveTo>
                                        <a:cubicBezTo>
                                          <a:pt x="540414" y="905249"/>
                                          <a:pt x="1336835" y="8276722"/>
                                          <a:pt x="1692616" y="12054191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3733" name="Group 3732">
                                    <a:extLst>
                                      <a:ext uri="{FF2B5EF4-FFF2-40B4-BE49-F238E27FC236}">
                                        <a16:creationId xmlns:a16="http://schemas.microsoft.com/office/drawing/2014/main" id="{2BF25311-AAEA-FF4D-91E4-85D9438FA0C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2157714" y="22424107"/>
                                    <a:ext cx="1795042" cy="902811"/>
                                    <a:chOff x="12157714" y="22424107"/>
                                    <a:chExt cx="1795042" cy="902811"/>
                                  </a:xfrm>
                                </p:grpSpPr>
                                <p:grpSp>
                                  <p:nvGrpSpPr>
                                    <p:cNvPr id="3734" name="Group 3733">
                                      <a:extLst>
                                        <a:ext uri="{FF2B5EF4-FFF2-40B4-BE49-F238E27FC236}">
                                          <a16:creationId xmlns:a16="http://schemas.microsoft.com/office/drawing/2014/main" id="{00C8DA21-AF3F-E749-8452-49B27018A488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2433414" y="22424107"/>
                                      <a:ext cx="1519342" cy="902811"/>
                                      <a:chOff x="6374191" y="2484489"/>
                                      <a:chExt cx="4857576" cy="2886430"/>
                                    </a:xfrm>
                                  </p:grpSpPr>
                                  <p:grpSp>
                                    <p:nvGrpSpPr>
                                      <p:cNvPr id="3736" name="Group 37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4FD97C8-E417-DA4B-8B15-71505C1E2CC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6374191" y="2484489"/>
                                        <a:ext cx="2831817" cy="2014561"/>
                                        <a:chOff x="6378761" y="358529"/>
                                        <a:chExt cx="2831817" cy="2014561"/>
                                      </a:xfrm>
                                    </p:grpSpPr>
                                    <p:grpSp>
                                      <p:nvGrpSpPr>
                                        <p:cNvPr id="3750" name="Group 374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101B47-F236-3B45-9060-27F2AA6FA80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93454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3756" name="Group 375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2BC3F6F-EF1D-0A45-9A68-FC3B78DA9FA2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3758" name="Freeform 375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A4C1904-D163-0A4A-8682-0ECCDE2802C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759" name="Freeform 3758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C20BF71-F5FF-3E49-9EB6-669FBB01E7E9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57" name="Freeform 375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5737CCE-617D-564B-8AA1-70CDE922F35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3751" name="Group 37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FFBC9A3-7727-7C49-A44D-83A4AA757DA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 flipH="1">
                                          <a:off x="6378761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3752" name="Group 375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DCDCE6F-43DC-8D4B-8804-02FE15D06261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3754" name="Freeform 375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EE033F0-05F4-D347-831A-10928E0AC8E5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755" name="Freeform 375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9BA5974-DD60-0D46-B175-BDFBFAA3449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53" name="Freeform 375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2A328FE-C934-8742-A2FF-30AF14645A6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3737" name="Group 37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6F8A020-9A67-3C4C-B6A4-D7749BC4D67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467819" y="2501698"/>
                                        <a:ext cx="1663894" cy="1647539"/>
                                        <a:chOff x="6836716" y="999757"/>
                                        <a:chExt cx="1663894" cy="1647539"/>
                                      </a:xfrm>
                                    </p:grpSpPr>
                                    <p:sp>
                                      <p:nvSpPr>
                                        <p:cNvPr id="3747" name="Freeform 374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6301F7A-BA18-FE44-BCDA-0A14A73C8A5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912766" y="1096413"/>
                                          <a:ext cx="1243244" cy="131939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2622 w 687317"/>
                                            <a:gd name="connsiteY0" fmla="*/ 47145 h 650517"/>
                                            <a:gd name="connsiteX1" fmla="*/ 308372 w 687317"/>
                                            <a:gd name="connsiteY1" fmla="*/ 10236 h 650517"/>
                                            <a:gd name="connsiteX2" fmla="*/ 470297 w 687317"/>
                                            <a:gd name="connsiteY2" fmla="*/ 210261 h 650517"/>
                                            <a:gd name="connsiteX3" fmla="*/ 642938 w 687317"/>
                                            <a:gd name="connsiteY3" fmla="*/ 505536 h 650517"/>
                                            <a:gd name="connsiteX4" fmla="*/ 670322 w 687317"/>
                                            <a:gd name="connsiteY4" fmla="*/ 566258 h 650517"/>
                                            <a:gd name="connsiteX5" fmla="*/ 417910 w 687317"/>
                                            <a:gd name="connsiteY5" fmla="*/ 647220 h 650517"/>
                                            <a:gd name="connsiteX6" fmla="*/ 85725 w 687317"/>
                                            <a:gd name="connsiteY6" fmla="*/ 615073 h 650517"/>
                                            <a:gd name="connsiteX7" fmla="*/ 0 w 687317"/>
                                            <a:gd name="connsiteY7" fmla="*/ 438861 h 650517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8978"/>
                                            <a:gd name="connsiteX1" fmla="*/ 307181 w 686126"/>
                                            <a:gd name="connsiteY1" fmla="*/ 10236 h 658978"/>
                                            <a:gd name="connsiteX2" fmla="*/ 469106 w 686126"/>
                                            <a:gd name="connsiteY2" fmla="*/ 210261 h 658978"/>
                                            <a:gd name="connsiteX3" fmla="*/ 641747 w 686126"/>
                                            <a:gd name="connsiteY3" fmla="*/ 505536 h 658978"/>
                                            <a:gd name="connsiteX4" fmla="*/ 669131 w 686126"/>
                                            <a:gd name="connsiteY4" fmla="*/ 566258 h 658978"/>
                                            <a:gd name="connsiteX5" fmla="*/ 416719 w 686126"/>
                                            <a:gd name="connsiteY5" fmla="*/ 647220 h 658978"/>
                                            <a:gd name="connsiteX6" fmla="*/ 144065 w 686126"/>
                                            <a:gd name="connsiteY6" fmla="*/ 636504 h 658978"/>
                                            <a:gd name="connsiteX7" fmla="*/ 0 w 686126"/>
                                            <a:gd name="connsiteY7" fmla="*/ 443623 h 658978"/>
                                            <a:gd name="connsiteX0" fmla="*/ 21431 w 686126"/>
                                            <a:gd name="connsiteY0" fmla="*/ 47145 h 668608"/>
                                            <a:gd name="connsiteX1" fmla="*/ 307181 w 686126"/>
                                            <a:gd name="connsiteY1" fmla="*/ 10236 h 668608"/>
                                            <a:gd name="connsiteX2" fmla="*/ 469106 w 686126"/>
                                            <a:gd name="connsiteY2" fmla="*/ 210261 h 668608"/>
                                            <a:gd name="connsiteX3" fmla="*/ 641747 w 686126"/>
                                            <a:gd name="connsiteY3" fmla="*/ 505536 h 668608"/>
                                            <a:gd name="connsiteX4" fmla="*/ 669131 w 686126"/>
                                            <a:gd name="connsiteY4" fmla="*/ 566258 h 668608"/>
                                            <a:gd name="connsiteX5" fmla="*/ 416719 w 686126"/>
                                            <a:gd name="connsiteY5" fmla="*/ 647220 h 668608"/>
                                            <a:gd name="connsiteX6" fmla="*/ 144065 w 686126"/>
                                            <a:gd name="connsiteY6" fmla="*/ 636504 h 668608"/>
                                            <a:gd name="connsiteX7" fmla="*/ 0 w 686126"/>
                                            <a:gd name="connsiteY7" fmla="*/ 443623 h 668608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553640 w 669131"/>
                                            <a:gd name="connsiteY3" fmla="*/ 399569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85290"/>
                                            <a:gd name="connsiteY0" fmla="*/ 47145 h 670637"/>
                                            <a:gd name="connsiteX1" fmla="*/ 307181 w 685290"/>
                                            <a:gd name="connsiteY1" fmla="*/ 10236 h 670637"/>
                                            <a:gd name="connsiteX2" fmla="*/ 469106 w 685290"/>
                                            <a:gd name="connsiteY2" fmla="*/ 210261 h 670637"/>
                                            <a:gd name="connsiteX3" fmla="*/ 498871 w 685290"/>
                                            <a:gd name="connsiteY3" fmla="*/ 421001 h 670637"/>
                                            <a:gd name="connsiteX4" fmla="*/ 638175 w 685290"/>
                                            <a:gd name="connsiteY4" fmla="*/ 507918 h 670637"/>
                                            <a:gd name="connsiteX5" fmla="*/ 669131 w 685290"/>
                                            <a:gd name="connsiteY5" fmla="*/ 566258 h 670637"/>
                                            <a:gd name="connsiteX6" fmla="*/ 416719 w 685290"/>
                                            <a:gd name="connsiteY6" fmla="*/ 647220 h 670637"/>
                                            <a:gd name="connsiteX7" fmla="*/ 144065 w 685290"/>
                                            <a:gd name="connsiteY7" fmla="*/ 636504 h 670637"/>
                                            <a:gd name="connsiteX8" fmla="*/ 0 w 685290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70637"/>
                                            <a:gd name="connsiteX1" fmla="*/ 307181 w 670266"/>
                                            <a:gd name="connsiteY1" fmla="*/ 10236 h 670637"/>
                                            <a:gd name="connsiteX2" fmla="*/ 469106 w 670266"/>
                                            <a:gd name="connsiteY2" fmla="*/ 210261 h 670637"/>
                                            <a:gd name="connsiteX3" fmla="*/ 498871 w 670266"/>
                                            <a:gd name="connsiteY3" fmla="*/ 421001 h 670637"/>
                                            <a:gd name="connsiteX4" fmla="*/ 638175 w 670266"/>
                                            <a:gd name="connsiteY4" fmla="*/ 507918 h 670637"/>
                                            <a:gd name="connsiteX5" fmla="*/ 669131 w 670266"/>
                                            <a:gd name="connsiteY5" fmla="*/ 566258 h 670637"/>
                                            <a:gd name="connsiteX6" fmla="*/ 416719 w 670266"/>
                                            <a:gd name="connsiteY6" fmla="*/ 647220 h 670637"/>
                                            <a:gd name="connsiteX7" fmla="*/ 144065 w 670266"/>
                                            <a:gd name="connsiteY7" fmla="*/ 636504 h 670637"/>
                                            <a:gd name="connsiteX8" fmla="*/ 0 w 670266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59573"/>
                                            <a:gd name="connsiteX1" fmla="*/ 307181 w 670266"/>
                                            <a:gd name="connsiteY1" fmla="*/ 10236 h 659573"/>
                                            <a:gd name="connsiteX2" fmla="*/ 469106 w 670266"/>
                                            <a:gd name="connsiteY2" fmla="*/ 210261 h 659573"/>
                                            <a:gd name="connsiteX3" fmla="*/ 498871 w 670266"/>
                                            <a:gd name="connsiteY3" fmla="*/ 421001 h 659573"/>
                                            <a:gd name="connsiteX4" fmla="*/ 638175 w 670266"/>
                                            <a:gd name="connsiteY4" fmla="*/ 507918 h 659573"/>
                                            <a:gd name="connsiteX5" fmla="*/ 669131 w 670266"/>
                                            <a:gd name="connsiteY5" fmla="*/ 556733 h 659573"/>
                                            <a:gd name="connsiteX6" fmla="*/ 416719 w 670266"/>
                                            <a:gd name="connsiteY6" fmla="*/ 647220 h 659573"/>
                                            <a:gd name="connsiteX7" fmla="*/ 144065 w 670266"/>
                                            <a:gd name="connsiteY7" fmla="*/ 636504 h 659573"/>
                                            <a:gd name="connsiteX8" fmla="*/ 0 w 670266"/>
                                            <a:gd name="connsiteY8" fmla="*/ 443623 h 659573"/>
                                            <a:gd name="connsiteX0" fmla="*/ 21431 w 670266"/>
                                            <a:gd name="connsiteY0" fmla="*/ 47145 h 670807"/>
                                            <a:gd name="connsiteX1" fmla="*/ 307181 w 670266"/>
                                            <a:gd name="connsiteY1" fmla="*/ 10236 h 670807"/>
                                            <a:gd name="connsiteX2" fmla="*/ 469106 w 670266"/>
                                            <a:gd name="connsiteY2" fmla="*/ 210261 h 670807"/>
                                            <a:gd name="connsiteX3" fmla="*/ 498871 w 670266"/>
                                            <a:gd name="connsiteY3" fmla="*/ 421001 h 670807"/>
                                            <a:gd name="connsiteX4" fmla="*/ 638175 w 670266"/>
                                            <a:gd name="connsiteY4" fmla="*/ 507918 h 670807"/>
                                            <a:gd name="connsiteX5" fmla="*/ 669131 w 670266"/>
                                            <a:gd name="connsiteY5" fmla="*/ 556733 h 670807"/>
                                            <a:gd name="connsiteX6" fmla="*/ 416719 w 670266"/>
                                            <a:gd name="connsiteY6" fmla="*/ 647220 h 670807"/>
                                            <a:gd name="connsiteX7" fmla="*/ 144065 w 670266"/>
                                            <a:gd name="connsiteY7" fmla="*/ 636504 h 670807"/>
                                            <a:gd name="connsiteX8" fmla="*/ 0 w 670266"/>
                                            <a:gd name="connsiteY8" fmla="*/ 443623 h 670807"/>
                                            <a:gd name="connsiteX0" fmla="*/ 21431 w 670266"/>
                                            <a:gd name="connsiteY0" fmla="*/ 47145 h 680090"/>
                                            <a:gd name="connsiteX1" fmla="*/ 307181 w 670266"/>
                                            <a:gd name="connsiteY1" fmla="*/ 10236 h 680090"/>
                                            <a:gd name="connsiteX2" fmla="*/ 469106 w 670266"/>
                                            <a:gd name="connsiteY2" fmla="*/ 210261 h 680090"/>
                                            <a:gd name="connsiteX3" fmla="*/ 498871 w 670266"/>
                                            <a:gd name="connsiteY3" fmla="*/ 421001 h 680090"/>
                                            <a:gd name="connsiteX4" fmla="*/ 638175 w 670266"/>
                                            <a:gd name="connsiteY4" fmla="*/ 507918 h 680090"/>
                                            <a:gd name="connsiteX5" fmla="*/ 669131 w 670266"/>
                                            <a:gd name="connsiteY5" fmla="*/ 556733 h 680090"/>
                                            <a:gd name="connsiteX6" fmla="*/ 416719 w 670266"/>
                                            <a:gd name="connsiteY6" fmla="*/ 647220 h 680090"/>
                                            <a:gd name="connsiteX7" fmla="*/ 144065 w 670266"/>
                                            <a:gd name="connsiteY7" fmla="*/ 636504 h 680090"/>
                                            <a:gd name="connsiteX8" fmla="*/ 0 w 670266"/>
                                            <a:gd name="connsiteY8" fmla="*/ 443623 h 68009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65426"/>
                                            <a:gd name="connsiteY0" fmla="*/ 47145 h 659200"/>
                                            <a:gd name="connsiteX1" fmla="*/ 307181 w 665426"/>
                                            <a:gd name="connsiteY1" fmla="*/ 10236 h 659200"/>
                                            <a:gd name="connsiteX2" fmla="*/ 469106 w 665426"/>
                                            <a:gd name="connsiteY2" fmla="*/ 210261 h 659200"/>
                                            <a:gd name="connsiteX3" fmla="*/ 498871 w 665426"/>
                                            <a:gd name="connsiteY3" fmla="*/ 421001 h 659200"/>
                                            <a:gd name="connsiteX4" fmla="*/ 638175 w 665426"/>
                                            <a:gd name="connsiteY4" fmla="*/ 507918 h 659200"/>
                                            <a:gd name="connsiteX5" fmla="*/ 663178 w 665426"/>
                                            <a:gd name="connsiteY5" fmla="*/ 562686 h 659200"/>
                                            <a:gd name="connsiteX6" fmla="*/ 416719 w 665426"/>
                                            <a:gd name="connsiteY6" fmla="*/ 647220 h 659200"/>
                                            <a:gd name="connsiteX7" fmla="*/ 144065 w 665426"/>
                                            <a:gd name="connsiteY7" fmla="*/ 636504 h 659200"/>
                                            <a:gd name="connsiteX8" fmla="*/ 0 w 665426"/>
                                            <a:gd name="connsiteY8" fmla="*/ 443623 h 659200"/>
                                            <a:gd name="connsiteX0" fmla="*/ 21431 w 665426"/>
                                            <a:gd name="connsiteY0" fmla="*/ 47145 h 669874"/>
                                            <a:gd name="connsiteX1" fmla="*/ 307181 w 665426"/>
                                            <a:gd name="connsiteY1" fmla="*/ 10236 h 669874"/>
                                            <a:gd name="connsiteX2" fmla="*/ 469106 w 665426"/>
                                            <a:gd name="connsiteY2" fmla="*/ 210261 h 669874"/>
                                            <a:gd name="connsiteX3" fmla="*/ 498871 w 665426"/>
                                            <a:gd name="connsiteY3" fmla="*/ 421001 h 669874"/>
                                            <a:gd name="connsiteX4" fmla="*/ 638175 w 665426"/>
                                            <a:gd name="connsiteY4" fmla="*/ 507918 h 669874"/>
                                            <a:gd name="connsiteX5" fmla="*/ 663178 w 665426"/>
                                            <a:gd name="connsiteY5" fmla="*/ 562686 h 669874"/>
                                            <a:gd name="connsiteX6" fmla="*/ 416719 w 665426"/>
                                            <a:gd name="connsiteY6" fmla="*/ 647220 h 669874"/>
                                            <a:gd name="connsiteX7" fmla="*/ 144065 w 665426"/>
                                            <a:gd name="connsiteY7" fmla="*/ 636504 h 669874"/>
                                            <a:gd name="connsiteX8" fmla="*/ 0 w 665426"/>
                                            <a:gd name="connsiteY8" fmla="*/ 443623 h 669874"/>
                                            <a:gd name="connsiteX0" fmla="*/ 21431 w 665426"/>
                                            <a:gd name="connsiteY0" fmla="*/ 53489 h 676218"/>
                                            <a:gd name="connsiteX1" fmla="*/ 307181 w 665426"/>
                                            <a:gd name="connsiteY1" fmla="*/ 16580 h 676218"/>
                                            <a:gd name="connsiteX2" fmla="*/ 469106 w 665426"/>
                                            <a:gd name="connsiteY2" fmla="*/ 216605 h 676218"/>
                                            <a:gd name="connsiteX3" fmla="*/ 498871 w 665426"/>
                                            <a:gd name="connsiteY3" fmla="*/ 427345 h 676218"/>
                                            <a:gd name="connsiteX4" fmla="*/ 638175 w 665426"/>
                                            <a:gd name="connsiteY4" fmla="*/ 514262 h 676218"/>
                                            <a:gd name="connsiteX5" fmla="*/ 663178 w 665426"/>
                                            <a:gd name="connsiteY5" fmla="*/ 569030 h 676218"/>
                                            <a:gd name="connsiteX6" fmla="*/ 416719 w 665426"/>
                                            <a:gd name="connsiteY6" fmla="*/ 653564 h 676218"/>
                                            <a:gd name="connsiteX7" fmla="*/ 144065 w 665426"/>
                                            <a:gd name="connsiteY7" fmla="*/ 642848 h 676218"/>
                                            <a:gd name="connsiteX8" fmla="*/ 0 w 665426"/>
                                            <a:gd name="connsiteY8" fmla="*/ 449967 h 67621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4563"/>
                                            <a:gd name="connsiteY0" fmla="*/ 50399 h 661866"/>
                                            <a:gd name="connsiteX1" fmla="*/ 302418 w 664563"/>
                                            <a:gd name="connsiteY1" fmla="*/ 18253 h 661866"/>
                                            <a:gd name="connsiteX2" fmla="*/ 469106 w 664563"/>
                                            <a:gd name="connsiteY2" fmla="*/ 213515 h 661866"/>
                                            <a:gd name="connsiteX3" fmla="*/ 498871 w 664563"/>
                                            <a:gd name="connsiteY3" fmla="*/ 424255 h 661866"/>
                                            <a:gd name="connsiteX4" fmla="*/ 638175 w 664563"/>
                                            <a:gd name="connsiteY4" fmla="*/ 511172 h 661866"/>
                                            <a:gd name="connsiteX5" fmla="*/ 661987 w 664563"/>
                                            <a:gd name="connsiteY5" fmla="*/ 575465 h 661866"/>
                                            <a:gd name="connsiteX6" fmla="*/ 416719 w 664563"/>
                                            <a:gd name="connsiteY6" fmla="*/ 650474 h 661866"/>
                                            <a:gd name="connsiteX7" fmla="*/ 144065 w 664563"/>
                                            <a:gd name="connsiteY7" fmla="*/ 639758 h 661866"/>
                                            <a:gd name="connsiteX8" fmla="*/ 0 w 664563"/>
                                            <a:gd name="connsiteY8" fmla="*/ 446877 h 661866"/>
                                            <a:gd name="connsiteX0" fmla="*/ 21431 w 664563"/>
                                            <a:gd name="connsiteY0" fmla="*/ 50399 h 673466"/>
                                            <a:gd name="connsiteX1" fmla="*/ 302418 w 664563"/>
                                            <a:gd name="connsiteY1" fmla="*/ 18253 h 673466"/>
                                            <a:gd name="connsiteX2" fmla="*/ 469106 w 664563"/>
                                            <a:gd name="connsiteY2" fmla="*/ 213515 h 673466"/>
                                            <a:gd name="connsiteX3" fmla="*/ 498871 w 664563"/>
                                            <a:gd name="connsiteY3" fmla="*/ 424255 h 673466"/>
                                            <a:gd name="connsiteX4" fmla="*/ 638175 w 664563"/>
                                            <a:gd name="connsiteY4" fmla="*/ 511172 h 673466"/>
                                            <a:gd name="connsiteX5" fmla="*/ 661987 w 664563"/>
                                            <a:gd name="connsiteY5" fmla="*/ 575465 h 673466"/>
                                            <a:gd name="connsiteX6" fmla="*/ 416719 w 664563"/>
                                            <a:gd name="connsiteY6" fmla="*/ 650474 h 673466"/>
                                            <a:gd name="connsiteX7" fmla="*/ 144065 w 664563"/>
                                            <a:gd name="connsiteY7" fmla="*/ 639758 h 673466"/>
                                            <a:gd name="connsiteX8" fmla="*/ 0 w 664563"/>
                                            <a:gd name="connsiteY8" fmla="*/ 446877 h 673466"/>
                                            <a:gd name="connsiteX0" fmla="*/ 21431 w 657850"/>
                                            <a:gd name="connsiteY0" fmla="*/ 50399 h 663356"/>
                                            <a:gd name="connsiteX1" fmla="*/ 302418 w 657850"/>
                                            <a:gd name="connsiteY1" fmla="*/ 18253 h 663356"/>
                                            <a:gd name="connsiteX2" fmla="*/ 469106 w 657850"/>
                                            <a:gd name="connsiteY2" fmla="*/ 213515 h 663356"/>
                                            <a:gd name="connsiteX3" fmla="*/ 498871 w 657850"/>
                                            <a:gd name="connsiteY3" fmla="*/ 424255 h 663356"/>
                                            <a:gd name="connsiteX4" fmla="*/ 638175 w 657850"/>
                                            <a:gd name="connsiteY4" fmla="*/ 511172 h 663356"/>
                                            <a:gd name="connsiteX5" fmla="*/ 650081 w 657850"/>
                                            <a:gd name="connsiteY5" fmla="*/ 551653 h 663356"/>
                                            <a:gd name="connsiteX6" fmla="*/ 416719 w 657850"/>
                                            <a:gd name="connsiteY6" fmla="*/ 650474 h 663356"/>
                                            <a:gd name="connsiteX7" fmla="*/ 144065 w 657850"/>
                                            <a:gd name="connsiteY7" fmla="*/ 639758 h 663356"/>
                                            <a:gd name="connsiteX8" fmla="*/ 0 w 657850"/>
                                            <a:gd name="connsiteY8" fmla="*/ 446877 h 663356"/>
                                            <a:gd name="connsiteX0" fmla="*/ 21431 w 665426"/>
                                            <a:gd name="connsiteY0" fmla="*/ 50399 h 661647"/>
                                            <a:gd name="connsiteX1" fmla="*/ 302418 w 665426"/>
                                            <a:gd name="connsiteY1" fmla="*/ 18253 h 661647"/>
                                            <a:gd name="connsiteX2" fmla="*/ 469106 w 665426"/>
                                            <a:gd name="connsiteY2" fmla="*/ 213515 h 661647"/>
                                            <a:gd name="connsiteX3" fmla="*/ 498871 w 665426"/>
                                            <a:gd name="connsiteY3" fmla="*/ 424255 h 661647"/>
                                            <a:gd name="connsiteX4" fmla="*/ 638175 w 665426"/>
                                            <a:gd name="connsiteY4" fmla="*/ 511172 h 661647"/>
                                            <a:gd name="connsiteX5" fmla="*/ 663178 w 665426"/>
                                            <a:gd name="connsiteY5" fmla="*/ 579037 h 661647"/>
                                            <a:gd name="connsiteX6" fmla="*/ 416719 w 665426"/>
                                            <a:gd name="connsiteY6" fmla="*/ 650474 h 661647"/>
                                            <a:gd name="connsiteX7" fmla="*/ 144065 w 665426"/>
                                            <a:gd name="connsiteY7" fmla="*/ 639758 h 661647"/>
                                            <a:gd name="connsiteX8" fmla="*/ 0 w 665426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61647"/>
                                            <a:gd name="connsiteX1" fmla="*/ 302418 w 663739"/>
                                            <a:gd name="connsiteY1" fmla="*/ 18253 h 661647"/>
                                            <a:gd name="connsiteX2" fmla="*/ 469106 w 663739"/>
                                            <a:gd name="connsiteY2" fmla="*/ 213515 h 661647"/>
                                            <a:gd name="connsiteX3" fmla="*/ 498871 w 663739"/>
                                            <a:gd name="connsiteY3" fmla="*/ 424255 h 661647"/>
                                            <a:gd name="connsiteX4" fmla="*/ 638175 w 663739"/>
                                            <a:gd name="connsiteY4" fmla="*/ 511172 h 661647"/>
                                            <a:gd name="connsiteX5" fmla="*/ 663178 w 663739"/>
                                            <a:gd name="connsiteY5" fmla="*/ 579037 h 661647"/>
                                            <a:gd name="connsiteX6" fmla="*/ 416719 w 663739"/>
                                            <a:gd name="connsiteY6" fmla="*/ 650474 h 661647"/>
                                            <a:gd name="connsiteX7" fmla="*/ 144065 w 663739"/>
                                            <a:gd name="connsiteY7" fmla="*/ 639758 h 661647"/>
                                            <a:gd name="connsiteX8" fmla="*/ 0 w 663739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74741"/>
                                            <a:gd name="connsiteX1" fmla="*/ 302418 w 663739"/>
                                            <a:gd name="connsiteY1" fmla="*/ 18253 h 674741"/>
                                            <a:gd name="connsiteX2" fmla="*/ 469106 w 663739"/>
                                            <a:gd name="connsiteY2" fmla="*/ 213515 h 674741"/>
                                            <a:gd name="connsiteX3" fmla="*/ 498871 w 663739"/>
                                            <a:gd name="connsiteY3" fmla="*/ 424255 h 674741"/>
                                            <a:gd name="connsiteX4" fmla="*/ 638175 w 663739"/>
                                            <a:gd name="connsiteY4" fmla="*/ 511172 h 674741"/>
                                            <a:gd name="connsiteX5" fmla="*/ 663178 w 663739"/>
                                            <a:gd name="connsiteY5" fmla="*/ 579037 h 674741"/>
                                            <a:gd name="connsiteX6" fmla="*/ 416719 w 663739"/>
                                            <a:gd name="connsiteY6" fmla="*/ 650474 h 674741"/>
                                            <a:gd name="connsiteX7" fmla="*/ 144065 w 663739"/>
                                            <a:gd name="connsiteY7" fmla="*/ 639758 h 674741"/>
                                            <a:gd name="connsiteX8" fmla="*/ 0 w 663739"/>
                                            <a:gd name="connsiteY8" fmla="*/ 446877 h 674741"/>
                                            <a:gd name="connsiteX0" fmla="*/ 21431 w 663739"/>
                                            <a:gd name="connsiteY0" fmla="*/ 50399 h 680922"/>
                                            <a:gd name="connsiteX1" fmla="*/ 302418 w 663739"/>
                                            <a:gd name="connsiteY1" fmla="*/ 18253 h 680922"/>
                                            <a:gd name="connsiteX2" fmla="*/ 469106 w 663739"/>
                                            <a:gd name="connsiteY2" fmla="*/ 213515 h 680922"/>
                                            <a:gd name="connsiteX3" fmla="*/ 498871 w 663739"/>
                                            <a:gd name="connsiteY3" fmla="*/ 424255 h 680922"/>
                                            <a:gd name="connsiteX4" fmla="*/ 638175 w 663739"/>
                                            <a:gd name="connsiteY4" fmla="*/ 511172 h 680922"/>
                                            <a:gd name="connsiteX5" fmla="*/ 663178 w 663739"/>
                                            <a:gd name="connsiteY5" fmla="*/ 579037 h 680922"/>
                                            <a:gd name="connsiteX6" fmla="*/ 416719 w 663739"/>
                                            <a:gd name="connsiteY6" fmla="*/ 650474 h 680922"/>
                                            <a:gd name="connsiteX7" fmla="*/ 144065 w 663739"/>
                                            <a:gd name="connsiteY7" fmla="*/ 639758 h 680922"/>
                                            <a:gd name="connsiteX8" fmla="*/ 0 w 663739"/>
                                            <a:gd name="connsiteY8" fmla="*/ 446877 h 680922"/>
                                            <a:gd name="connsiteX0" fmla="*/ 0 w 642308"/>
                                            <a:gd name="connsiteY0" fmla="*/ 50399 h 680922"/>
                                            <a:gd name="connsiteX1" fmla="*/ 280987 w 642308"/>
                                            <a:gd name="connsiteY1" fmla="*/ 18253 h 680922"/>
                                            <a:gd name="connsiteX2" fmla="*/ 447675 w 642308"/>
                                            <a:gd name="connsiteY2" fmla="*/ 213515 h 680922"/>
                                            <a:gd name="connsiteX3" fmla="*/ 477440 w 642308"/>
                                            <a:gd name="connsiteY3" fmla="*/ 424255 h 680922"/>
                                            <a:gd name="connsiteX4" fmla="*/ 616744 w 642308"/>
                                            <a:gd name="connsiteY4" fmla="*/ 511172 h 680922"/>
                                            <a:gd name="connsiteX5" fmla="*/ 641747 w 642308"/>
                                            <a:gd name="connsiteY5" fmla="*/ 579037 h 680922"/>
                                            <a:gd name="connsiteX6" fmla="*/ 395288 w 642308"/>
                                            <a:gd name="connsiteY6" fmla="*/ 650474 h 680922"/>
                                            <a:gd name="connsiteX7" fmla="*/ 122634 w 642308"/>
                                            <a:gd name="connsiteY7" fmla="*/ 639758 h 680922"/>
                                            <a:gd name="connsiteX0" fmla="*/ 0 w 642308"/>
                                            <a:gd name="connsiteY0" fmla="*/ 50399 h 639758"/>
                                            <a:gd name="connsiteX1" fmla="*/ 280987 w 642308"/>
                                            <a:gd name="connsiteY1" fmla="*/ 18253 h 639758"/>
                                            <a:gd name="connsiteX2" fmla="*/ 447675 w 642308"/>
                                            <a:gd name="connsiteY2" fmla="*/ 213515 h 639758"/>
                                            <a:gd name="connsiteX3" fmla="*/ 477440 w 642308"/>
                                            <a:gd name="connsiteY3" fmla="*/ 424255 h 639758"/>
                                            <a:gd name="connsiteX4" fmla="*/ 616744 w 642308"/>
                                            <a:gd name="connsiteY4" fmla="*/ 511172 h 639758"/>
                                            <a:gd name="connsiteX5" fmla="*/ 641747 w 642308"/>
                                            <a:gd name="connsiteY5" fmla="*/ 579037 h 639758"/>
                                            <a:gd name="connsiteX6" fmla="*/ 122634 w 642308"/>
                                            <a:gd name="connsiteY6" fmla="*/ 639758 h 639758"/>
                                            <a:gd name="connsiteX0" fmla="*/ 0 w 642308"/>
                                            <a:gd name="connsiteY0" fmla="*/ 50399 h 680334"/>
                                            <a:gd name="connsiteX1" fmla="*/ 280987 w 642308"/>
                                            <a:gd name="connsiteY1" fmla="*/ 18253 h 680334"/>
                                            <a:gd name="connsiteX2" fmla="*/ 447675 w 642308"/>
                                            <a:gd name="connsiteY2" fmla="*/ 213515 h 680334"/>
                                            <a:gd name="connsiteX3" fmla="*/ 477440 w 642308"/>
                                            <a:gd name="connsiteY3" fmla="*/ 424255 h 680334"/>
                                            <a:gd name="connsiteX4" fmla="*/ 616744 w 642308"/>
                                            <a:gd name="connsiteY4" fmla="*/ 511172 h 680334"/>
                                            <a:gd name="connsiteX5" fmla="*/ 641747 w 642308"/>
                                            <a:gd name="connsiteY5" fmla="*/ 579037 h 680334"/>
                                            <a:gd name="connsiteX6" fmla="*/ 258852 w 642308"/>
                                            <a:gd name="connsiteY6" fmla="*/ 680334 h 680334"/>
                                            <a:gd name="connsiteX0" fmla="*/ 0 w 642308"/>
                                            <a:gd name="connsiteY0" fmla="*/ 50399 h 682190"/>
                                            <a:gd name="connsiteX1" fmla="*/ 280987 w 642308"/>
                                            <a:gd name="connsiteY1" fmla="*/ 18253 h 682190"/>
                                            <a:gd name="connsiteX2" fmla="*/ 447675 w 642308"/>
                                            <a:gd name="connsiteY2" fmla="*/ 213515 h 682190"/>
                                            <a:gd name="connsiteX3" fmla="*/ 477440 w 642308"/>
                                            <a:gd name="connsiteY3" fmla="*/ 424255 h 682190"/>
                                            <a:gd name="connsiteX4" fmla="*/ 616744 w 642308"/>
                                            <a:gd name="connsiteY4" fmla="*/ 511172 h 682190"/>
                                            <a:gd name="connsiteX5" fmla="*/ 641747 w 642308"/>
                                            <a:gd name="connsiteY5" fmla="*/ 579037 h 682190"/>
                                            <a:gd name="connsiteX6" fmla="*/ 258852 w 642308"/>
                                            <a:gd name="connsiteY6" fmla="*/ 680334 h 682190"/>
                                            <a:gd name="connsiteX0" fmla="*/ 0 w 642308"/>
                                            <a:gd name="connsiteY0" fmla="*/ 50399 h 681653"/>
                                            <a:gd name="connsiteX1" fmla="*/ 280987 w 642308"/>
                                            <a:gd name="connsiteY1" fmla="*/ 18253 h 681653"/>
                                            <a:gd name="connsiteX2" fmla="*/ 447675 w 642308"/>
                                            <a:gd name="connsiteY2" fmla="*/ 213515 h 681653"/>
                                            <a:gd name="connsiteX3" fmla="*/ 477440 w 642308"/>
                                            <a:gd name="connsiteY3" fmla="*/ 424255 h 681653"/>
                                            <a:gd name="connsiteX4" fmla="*/ 616744 w 642308"/>
                                            <a:gd name="connsiteY4" fmla="*/ 511172 h 681653"/>
                                            <a:gd name="connsiteX5" fmla="*/ 641747 w 642308"/>
                                            <a:gd name="connsiteY5" fmla="*/ 579037 h 681653"/>
                                            <a:gd name="connsiteX6" fmla="*/ 258852 w 642308"/>
                                            <a:gd name="connsiteY6" fmla="*/ 680334 h 68165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42308" h="681653">
                                              <a:moveTo>
                                                <a:pt x="0" y="50399"/>
                                              </a:moveTo>
                                              <a:cubicBezTo>
                                                <a:pt x="97234" y="-11414"/>
                                                <a:pt x="206374" y="-8933"/>
                                                <a:pt x="280987" y="18253"/>
                                              </a:cubicBezTo>
                                              <a:cubicBezTo>
                                                <a:pt x="355600" y="45439"/>
                                                <a:pt x="435174" y="156563"/>
                                                <a:pt x="447675" y="213515"/>
                                              </a:cubicBezTo>
                                              <a:cubicBezTo>
                                                <a:pt x="460176" y="270467"/>
                                                <a:pt x="417710" y="340515"/>
                                                <a:pt x="477440" y="424255"/>
                                              </a:cubicBezTo>
                                              <a:cubicBezTo>
                                                <a:pt x="506213" y="473467"/>
                                                <a:pt x="592733" y="488154"/>
                                                <a:pt x="616744" y="511172"/>
                                              </a:cubicBezTo>
                                              <a:cubicBezTo>
                                                <a:pt x="635794" y="552646"/>
                                                <a:pt x="644723" y="550661"/>
                                                <a:pt x="641747" y="579037"/>
                                              </a:cubicBezTo>
                                              <a:cubicBezTo>
                                                <a:pt x="431872" y="555545"/>
                                                <a:pt x="367001" y="696667"/>
                                                <a:pt x="258852" y="68033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8" name="Freeform 374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CCB7A82-3A37-1344-B67C-EC9FD3DE954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836716" y="999757"/>
                                          <a:ext cx="1663894" cy="126288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859632"/>
                                            <a:gd name="connsiteY0" fmla="*/ 76676 h 693420"/>
                                            <a:gd name="connsiteX1" fmla="*/ 235744 w 859632"/>
                                            <a:gd name="connsiteY1" fmla="*/ 7620 h 693420"/>
                                            <a:gd name="connsiteX2" fmla="*/ 547688 w 859632"/>
                                            <a:gd name="connsiteY2" fmla="*/ 236220 h 693420"/>
                                            <a:gd name="connsiteX3" fmla="*/ 719138 w 859632"/>
                                            <a:gd name="connsiteY3" fmla="*/ 377904 h 693420"/>
                                            <a:gd name="connsiteX4" fmla="*/ 729854 w 859632"/>
                                            <a:gd name="connsiteY4" fmla="*/ 545782 h 693420"/>
                                            <a:gd name="connsiteX5" fmla="*/ 859632 w 859632"/>
                                            <a:gd name="connsiteY5" fmla="*/ 693420 h 693420"/>
                                            <a:gd name="connsiteX0" fmla="*/ 0 w 859632"/>
                                            <a:gd name="connsiteY0" fmla="*/ 78250 h 694994"/>
                                            <a:gd name="connsiteX1" fmla="*/ 235744 w 859632"/>
                                            <a:gd name="connsiteY1" fmla="*/ 9194 h 694994"/>
                                            <a:gd name="connsiteX2" fmla="*/ 547688 w 859632"/>
                                            <a:gd name="connsiteY2" fmla="*/ 237794 h 694994"/>
                                            <a:gd name="connsiteX3" fmla="*/ 719138 w 859632"/>
                                            <a:gd name="connsiteY3" fmla="*/ 379478 h 694994"/>
                                            <a:gd name="connsiteX4" fmla="*/ 729854 w 859632"/>
                                            <a:gd name="connsiteY4" fmla="*/ 547356 h 694994"/>
                                            <a:gd name="connsiteX5" fmla="*/ 859632 w 859632"/>
                                            <a:gd name="connsiteY5" fmla="*/ 694994 h 69499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1355 h 688099"/>
                                            <a:gd name="connsiteX1" fmla="*/ 235744 w 859632"/>
                                            <a:gd name="connsiteY1" fmla="*/ 2299 h 688099"/>
                                            <a:gd name="connsiteX2" fmla="*/ 528638 w 859632"/>
                                            <a:gd name="connsiteY2" fmla="*/ 196371 h 688099"/>
                                            <a:gd name="connsiteX3" fmla="*/ 719138 w 859632"/>
                                            <a:gd name="connsiteY3" fmla="*/ 372583 h 688099"/>
                                            <a:gd name="connsiteX4" fmla="*/ 729854 w 859632"/>
                                            <a:gd name="connsiteY4" fmla="*/ 540461 h 688099"/>
                                            <a:gd name="connsiteX5" fmla="*/ 859632 w 859632"/>
                                            <a:gd name="connsiteY5" fmla="*/ 688099 h 688099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19138 w 859632"/>
                                            <a:gd name="connsiteY3" fmla="*/ 372352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59632" h="687868">
                                              <a:moveTo>
                                                <a:pt x="0" y="71124"/>
                                              </a:moveTo>
                                              <a:cubicBezTo>
                                                <a:pt x="73421" y="12585"/>
                                                <a:pt x="142876" y="-6862"/>
                                                <a:pt x="235744" y="2068"/>
                                              </a:cubicBezTo>
                                              <a:cubicBezTo>
                                                <a:pt x="328612" y="10998"/>
                                                <a:pt x="473870" y="98708"/>
                                                <a:pt x="528638" y="196140"/>
                                              </a:cubicBezTo>
                                              <a:cubicBezTo>
                                                <a:pt x="583406" y="293572"/>
                                                <a:pt x="667742" y="299527"/>
                                                <a:pt x="707232" y="365209"/>
                                              </a:cubicBezTo>
                                              <a:cubicBezTo>
                                                <a:pt x="746722" y="430891"/>
                                                <a:pt x="704454" y="486454"/>
                                                <a:pt x="729854" y="540230"/>
                                              </a:cubicBezTo>
                                              <a:cubicBezTo>
                                                <a:pt x="755254" y="594006"/>
                                                <a:pt x="780257" y="640342"/>
                                                <a:pt x="859632" y="687868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9" name="Freeform 374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8EF35DE-03EA-DA49-B6D7-C1434FD6B19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7219894" y="2420186"/>
                                          <a:ext cx="1260695" cy="22711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3059"/>
                                            <a:gd name="connsiteX1" fmla="*/ 686990 w 927497"/>
                                            <a:gd name="connsiteY1" fmla="*/ 182166 h 323059"/>
                                            <a:gd name="connsiteX2" fmla="*/ 308372 w 927497"/>
                                            <a:gd name="connsiteY2" fmla="*/ 319087 h 323059"/>
                                            <a:gd name="connsiteX3" fmla="*/ 0 w 927497"/>
                                            <a:gd name="connsiteY3" fmla="*/ 0 h 323059"/>
                                            <a:gd name="connsiteX0" fmla="*/ 927497 w 927497"/>
                                            <a:gd name="connsiteY0" fmla="*/ 234553 h 323764"/>
                                            <a:gd name="connsiteX1" fmla="*/ 686990 w 927497"/>
                                            <a:gd name="connsiteY1" fmla="*/ 182166 h 323764"/>
                                            <a:gd name="connsiteX2" fmla="*/ 308372 w 927497"/>
                                            <a:gd name="connsiteY2" fmla="*/ 319087 h 323764"/>
                                            <a:gd name="connsiteX3" fmla="*/ 0 w 927497"/>
                                            <a:gd name="connsiteY3" fmla="*/ 0 h 323764"/>
                                            <a:gd name="connsiteX0" fmla="*/ 927497 w 927497"/>
                                            <a:gd name="connsiteY0" fmla="*/ 234553 h 324510"/>
                                            <a:gd name="connsiteX1" fmla="*/ 672703 w 927497"/>
                                            <a:gd name="connsiteY1" fmla="*/ 191691 h 324510"/>
                                            <a:gd name="connsiteX2" fmla="*/ 308372 w 927497"/>
                                            <a:gd name="connsiteY2" fmla="*/ 319087 h 324510"/>
                                            <a:gd name="connsiteX3" fmla="*/ 0 w 927497"/>
                                            <a:gd name="connsiteY3" fmla="*/ 0 h 324510"/>
                                            <a:gd name="connsiteX0" fmla="*/ 927497 w 927497"/>
                                            <a:gd name="connsiteY0" fmla="*/ 234553 h 308570"/>
                                            <a:gd name="connsiteX1" fmla="*/ 672703 w 927497"/>
                                            <a:gd name="connsiteY1" fmla="*/ 191691 h 308570"/>
                                            <a:gd name="connsiteX2" fmla="*/ 307181 w 927497"/>
                                            <a:gd name="connsiteY2" fmla="*/ 303609 h 308570"/>
                                            <a:gd name="connsiteX3" fmla="*/ 0 w 927497"/>
                                            <a:gd name="connsiteY3" fmla="*/ 0 h 308570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5519"/>
                                            <a:gd name="connsiteX1" fmla="*/ 665559 w 920353"/>
                                            <a:gd name="connsiteY1" fmla="*/ 191691 h 305519"/>
                                            <a:gd name="connsiteX2" fmla="*/ 300037 w 920353"/>
                                            <a:gd name="connsiteY2" fmla="*/ 303609 h 305519"/>
                                            <a:gd name="connsiteX3" fmla="*/ 0 w 920353"/>
                                            <a:gd name="connsiteY3" fmla="*/ 0 h 305519"/>
                                            <a:gd name="connsiteX0" fmla="*/ 920353 w 920353"/>
                                            <a:gd name="connsiteY0" fmla="*/ 234553 h 306622"/>
                                            <a:gd name="connsiteX1" fmla="*/ 665559 w 920353"/>
                                            <a:gd name="connsiteY1" fmla="*/ 191691 h 306622"/>
                                            <a:gd name="connsiteX2" fmla="*/ 300037 w 920353"/>
                                            <a:gd name="connsiteY2" fmla="*/ 303609 h 306622"/>
                                            <a:gd name="connsiteX3" fmla="*/ 0 w 920353"/>
                                            <a:gd name="connsiteY3" fmla="*/ 0 h 306622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235"/>
                                            <a:gd name="connsiteX1" fmla="*/ 665559 w 920353"/>
                                            <a:gd name="connsiteY1" fmla="*/ 191691 h 306235"/>
                                            <a:gd name="connsiteX2" fmla="*/ 300037 w 920353"/>
                                            <a:gd name="connsiteY2" fmla="*/ 303609 h 306235"/>
                                            <a:gd name="connsiteX3" fmla="*/ 0 w 920353"/>
                                            <a:gd name="connsiteY3" fmla="*/ 0 h 306235"/>
                                            <a:gd name="connsiteX0" fmla="*/ 920353 w 920353"/>
                                            <a:gd name="connsiteY0" fmla="*/ 234553 h 303505"/>
                                            <a:gd name="connsiteX1" fmla="*/ 665559 w 920353"/>
                                            <a:gd name="connsiteY1" fmla="*/ 191691 h 303505"/>
                                            <a:gd name="connsiteX2" fmla="*/ 319087 w 920353"/>
                                            <a:gd name="connsiteY2" fmla="*/ 301227 h 303505"/>
                                            <a:gd name="connsiteX3" fmla="*/ 0 w 920353"/>
                                            <a:gd name="connsiteY3" fmla="*/ 0 h 303505"/>
                                            <a:gd name="connsiteX0" fmla="*/ 920353 w 920353"/>
                                            <a:gd name="connsiteY0" fmla="*/ 234553 h 304012"/>
                                            <a:gd name="connsiteX1" fmla="*/ 665559 w 920353"/>
                                            <a:gd name="connsiteY1" fmla="*/ 191691 h 304012"/>
                                            <a:gd name="connsiteX2" fmla="*/ 319087 w 920353"/>
                                            <a:gd name="connsiteY2" fmla="*/ 301227 h 304012"/>
                                            <a:gd name="connsiteX3" fmla="*/ 0 w 920353"/>
                                            <a:gd name="connsiteY3" fmla="*/ 0 h 304012"/>
                                            <a:gd name="connsiteX0" fmla="*/ 920353 w 920353"/>
                                            <a:gd name="connsiteY0" fmla="*/ 234553 h 305193"/>
                                            <a:gd name="connsiteX1" fmla="*/ 665559 w 920353"/>
                                            <a:gd name="connsiteY1" fmla="*/ 191691 h 305193"/>
                                            <a:gd name="connsiteX2" fmla="*/ 319087 w 920353"/>
                                            <a:gd name="connsiteY2" fmla="*/ 301227 h 305193"/>
                                            <a:gd name="connsiteX3" fmla="*/ 0 w 920353"/>
                                            <a:gd name="connsiteY3" fmla="*/ 0 h 305193"/>
                                            <a:gd name="connsiteX0" fmla="*/ 920353 w 920353"/>
                                            <a:gd name="connsiteY0" fmla="*/ 234553 h 305661"/>
                                            <a:gd name="connsiteX1" fmla="*/ 665559 w 920353"/>
                                            <a:gd name="connsiteY1" fmla="*/ 191691 h 305661"/>
                                            <a:gd name="connsiteX2" fmla="*/ 319087 w 920353"/>
                                            <a:gd name="connsiteY2" fmla="*/ 301227 h 305661"/>
                                            <a:gd name="connsiteX3" fmla="*/ 0 w 920353"/>
                                            <a:gd name="connsiteY3" fmla="*/ 0 h 305661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606401 w 606401"/>
                                            <a:gd name="connsiteY0" fmla="*/ 59816 h 114318"/>
                                            <a:gd name="connsiteX1" fmla="*/ 346472 w 606401"/>
                                            <a:gd name="connsiteY1" fmla="*/ 1549 h 114318"/>
                                            <a:gd name="connsiteX2" fmla="*/ 0 w 606401"/>
                                            <a:gd name="connsiteY2" fmla="*/ 111085 h 114318"/>
                                            <a:gd name="connsiteX0" fmla="*/ 651324 w 651324"/>
                                            <a:gd name="connsiteY0" fmla="*/ 59358 h 103920"/>
                                            <a:gd name="connsiteX1" fmla="*/ 391395 w 651324"/>
                                            <a:gd name="connsiteY1" fmla="*/ 1091 h 103920"/>
                                            <a:gd name="connsiteX2" fmla="*/ 0 w 651324"/>
                                            <a:gd name="connsiteY2" fmla="*/ 100483 h 103920"/>
                                            <a:gd name="connsiteX0" fmla="*/ 651324 w 651324"/>
                                            <a:gd name="connsiteY0" fmla="*/ 59358 h 117334"/>
                                            <a:gd name="connsiteX1" fmla="*/ 391395 w 651324"/>
                                            <a:gd name="connsiteY1" fmla="*/ 1091 h 117334"/>
                                            <a:gd name="connsiteX2" fmla="*/ 0 w 651324"/>
                                            <a:gd name="connsiteY2" fmla="*/ 100483 h 11733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1324" h="117334">
                                              <a:moveTo>
                                                <a:pt x="651324" y="59358"/>
                                              </a:moveTo>
                                              <a:cubicBezTo>
                                                <a:pt x="588675" y="20403"/>
                                                <a:pt x="499949" y="-5763"/>
                                                <a:pt x="391395" y="1091"/>
                                              </a:cubicBezTo>
                                              <a:cubicBezTo>
                                                <a:pt x="282841" y="7945"/>
                                                <a:pt x="98245" y="168762"/>
                                                <a:pt x="0" y="10048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738" name="Group 37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A0FD606-C658-CC4E-B68E-87A1DA28145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9829546" y="3215701"/>
                                        <a:ext cx="1402221" cy="2155218"/>
                                        <a:chOff x="10340522" y="1063148"/>
                                        <a:chExt cx="1402221" cy="2155218"/>
                                      </a:xfrm>
                                    </p:grpSpPr>
                                    <p:sp>
                                      <p:nvSpPr>
                                        <p:cNvPr id="3739" name="Freeform 37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389B03-DC6C-AA45-A5AE-98ED49AA08E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40522" y="2280101"/>
                                          <a:ext cx="157625" cy="54242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9" fmla="*/ 348656 w 603680"/>
                                            <a:gd name="connsiteY9" fmla="*/ 203931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1179"/>
                                            <a:gd name="connsiteY0" fmla="*/ 947292 h 947292"/>
                                            <a:gd name="connsiteX1" fmla="*/ 55917 w 601179"/>
                                            <a:gd name="connsiteY1" fmla="*/ 781187 h 947292"/>
                                            <a:gd name="connsiteX2" fmla="*/ 183459 w 601179"/>
                                            <a:gd name="connsiteY2" fmla="*/ 636855 h 947292"/>
                                            <a:gd name="connsiteX3" fmla="*/ 337033 w 601179"/>
                                            <a:gd name="connsiteY3" fmla="*/ 585419 h 947292"/>
                                            <a:gd name="connsiteX4" fmla="*/ 436737 w 601179"/>
                                            <a:gd name="connsiteY4" fmla="*/ 347396 h 947292"/>
                                            <a:gd name="connsiteX5" fmla="*/ 590131 w 601179"/>
                                            <a:gd name="connsiteY5" fmla="*/ 258657 h 947292"/>
                                            <a:gd name="connsiteX6" fmla="*/ 588768 w 601179"/>
                                            <a:gd name="connsiteY6" fmla="*/ 70718 h 947292"/>
                                            <a:gd name="connsiteX7" fmla="*/ 522984 w 601179"/>
                                            <a:gd name="connsiteY7" fmla="*/ 0 h 947292"/>
                                            <a:gd name="connsiteX8" fmla="*/ 522984 w 601179"/>
                                            <a:gd name="connsiteY8" fmla="*/ 0 h 947292"/>
                                            <a:gd name="connsiteX0" fmla="*/ 0 w 594156"/>
                                            <a:gd name="connsiteY0" fmla="*/ 947292 h 947292"/>
                                            <a:gd name="connsiteX1" fmla="*/ 55917 w 594156"/>
                                            <a:gd name="connsiteY1" fmla="*/ 781187 h 947292"/>
                                            <a:gd name="connsiteX2" fmla="*/ 183459 w 594156"/>
                                            <a:gd name="connsiteY2" fmla="*/ 636855 h 947292"/>
                                            <a:gd name="connsiteX3" fmla="*/ 337033 w 594156"/>
                                            <a:gd name="connsiteY3" fmla="*/ 585419 h 947292"/>
                                            <a:gd name="connsiteX4" fmla="*/ 436737 w 594156"/>
                                            <a:gd name="connsiteY4" fmla="*/ 347396 h 947292"/>
                                            <a:gd name="connsiteX5" fmla="*/ 590131 w 594156"/>
                                            <a:gd name="connsiteY5" fmla="*/ 258657 h 947292"/>
                                            <a:gd name="connsiteX6" fmla="*/ 588768 w 594156"/>
                                            <a:gd name="connsiteY6" fmla="*/ 70718 h 947292"/>
                                            <a:gd name="connsiteX7" fmla="*/ 522984 w 594156"/>
                                            <a:gd name="connsiteY7" fmla="*/ 0 h 947292"/>
                                            <a:gd name="connsiteX8" fmla="*/ 522984 w 594156"/>
                                            <a:gd name="connsiteY8" fmla="*/ 0 h 947292"/>
                                            <a:gd name="connsiteX0" fmla="*/ 0 w 590726"/>
                                            <a:gd name="connsiteY0" fmla="*/ 947292 h 947292"/>
                                            <a:gd name="connsiteX1" fmla="*/ 55917 w 590726"/>
                                            <a:gd name="connsiteY1" fmla="*/ 781187 h 947292"/>
                                            <a:gd name="connsiteX2" fmla="*/ 183459 w 590726"/>
                                            <a:gd name="connsiteY2" fmla="*/ 636855 h 947292"/>
                                            <a:gd name="connsiteX3" fmla="*/ 337033 w 590726"/>
                                            <a:gd name="connsiteY3" fmla="*/ 585419 h 947292"/>
                                            <a:gd name="connsiteX4" fmla="*/ 436737 w 590726"/>
                                            <a:gd name="connsiteY4" fmla="*/ 347396 h 947292"/>
                                            <a:gd name="connsiteX5" fmla="*/ 590131 w 590726"/>
                                            <a:gd name="connsiteY5" fmla="*/ 258657 h 947292"/>
                                            <a:gd name="connsiteX6" fmla="*/ 588768 w 590726"/>
                                            <a:gd name="connsiteY6" fmla="*/ 70718 h 947292"/>
                                            <a:gd name="connsiteX7" fmla="*/ 522984 w 590726"/>
                                            <a:gd name="connsiteY7" fmla="*/ 0 h 947292"/>
                                            <a:gd name="connsiteX8" fmla="*/ 522984 w 590726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50813 h 950813"/>
                                            <a:gd name="connsiteX1" fmla="*/ 55917 w 600847"/>
                                            <a:gd name="connsiteY1" fmla="*/ 784708 h 950813"/>
                                            <a:gd name="connsiteX2" fmla="*/ 183459 w 600847"/>
                                            <a:gd name="connsiteY2" fmla="*/ 640376 h 950813"/>
                                            <a:gd name="connsiteX3" fmla="*/ 337033 w 600847"/>
                                            <a:gd name="connsiteY3" fmla="*/ 588940 h 950813"/>
                                            <a:gd name="connsiteX4" fmla="*/ 436737 w 600847"/>
                                            <a:gd name="connsiteY4" fmla="*/ 350917 h 950813"/>
                                            <a:gd name="connsiteX5" fmla="*/ 600847 w 600847"/>
                                            <a:gd name="connsiteY5" fmla="*/ 259797 h 950813"/>
                                            <a:gd name="connsiteX6" fmla="*/ 593531 w 600847"/>
                                            <a:gd name="connsiteY6" fmla="*/ 71858 h 950813"/>
                                            <a:gd name="connsiteX7" fmla="*/ 522984 w 600847"/>
                                            <a:gd name="connsiteY7" fmla="*/ 3521 h 950813"/>
                                            <a:gd name="connsiteX8" fmla="*/ 519413 w 600847"/>
                                            <a:gd name="connsiteY8" fmla="*/ 10665 h 950813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46262 w 600847"/>
                                            <a:gd name="connsiteY4" fmla="*/ 34025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544930"/>
                                            <a:gd name="connsiteY0" fmla="*/ 775234 h 775234"/>
                                            <a:gd name="connsiteX1" fmla="*/ 127542 w 544930"/>
                                            <a:gd name="connsiteY1" fmla="*/ 630902 h 775234"/>
                                            <a:gd name="connsiteX2" fmla="*/ 281116 w 544930"/>
                                            <a:gd name="connsiteY2" fmla="*/ 579466 h 775234"/>
                                            <a:gd name="connsiteX3" fmla="*/ 390345 w 544930"/>
                                            <a:gd name="connsiteY3" fmla="*/ 340253 h 775234"/>
                                            <a:gd name="connsiteX4" fmla="*/ 544930 w 544930"/>
                                            <a:gd name="connsiteY4" fmla="*/ 250323 h 775234"/>
                                            <a:gd name="connsiteX5" fmla="*/ 537614 w 544930"/>
                                            <a:gd name="connsiteY5" fmla="*/ 62384 h 775234"/>
                                            <a:gd name="connsiteX6" fmla="*/ 463495 w 544930"/>
                                            <a:gd name="connsiteY6" fmla="*/ 0 h 775234"/>
                                            <a:gd name="connsiteX0" fmla="*/ 0 w 417388"/>
                                            <a:gd name="connsiteY0" fmla="*/ 630902 h 630902"/>
                                            <a:gd name="connsiteX1" fmla="*/ 153574 w 417388"/>
                                            <a:gd name="connsiteY1" fmla="*/ 579466 h 630902"/>
                                            <a:gd name="connsiteX2" fmla="*/ 262803 w 417388"/>
                                            <a:gd name="connsiteY2" fmla="*/ 340253 h 630902"/>
                                            <a:gd name="connsiteX3" fmla="*/ 417388 w 417388"/>
                                            <a:gd name="connsiteY3" fmla="*/ 250323 h 630902"/>
                                            <a:gd name="connsiteX4" fmla="*/ 410072 w 417388"/>
                                            <a:gd name="connsiteY4" fmla="*/ 62384 h 630902"/>
                                            <a:gd name="connsiteX5" fmla="*/ 335953 w 417388"/>
                                            <a:gd name="connsiteY5" fmla="*/ 0 h 630902"/>
                                            <a:gd name="connsiteX0" fmla="*/ 0 w 263814"/>
                                            <a:gd name="connsiteY0" fmla="*/ 579466 h 579466"/>
                                            <a:gd name="connsiteX1" fmla="*/ 109229 w 263814"/>
                                            <a:gd name="connsiteY1" fmla="*/ 340253 h 579466"/>
                                            <a:gd name="connsiteX2" fmla="*/ 263814 w 263814"/>
                                            <a:gd name="connsiteY2" fmla="*/ 250323 h 579466"/>
                                            <a:gd name="connsiteX3" fmla="*/ 256498 w 263814"/>
                                            <a:gd name="connsiteY3" fmla="*/ 62384 h 579466"/>
                                            <a:gd name="connsiteX4" fmla="*/ 182379 w 263814"/>
                                            <a:gd name="connsiteY4" fmla="*/ 0 h 579466"/>
                                            <a:gd name="connsiteX0" fmla="*/ 0 w 154585"/>
                                            <a:gd name="connsiteY0" fmla="*/ 340253 h 340253"/>
                                            <a:gd name="connsiteX1" fmla="*/ 154585 w 154585"/>
                                            <a:gd name="connsiteY1" fmla="*/ 250323 h 340253"/>
                                            <a:gd name="connsiteX2" fmla="*/ 147269 w 154585"/>
                                            <a:gd name="connsiteY2" fmla="*/ 62384 h 340253"/>
                                            <a:gd name="connsiteX3" fmla="*/ 73150 w 154585"/>
                                            <a:gd name="connsiteY3" fmla="*/ 0 h 340253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1435" h="280240">
                                              <a:moveTo>
                                                <a:pt x="9176" y="280240"/>
                                              </a:moveTo>
                                              <a:cubicBezTo>
                                                <a:pt x="46220" y="259237"/>
                                                <a:pt x="51533" y="251787"/>
                                                <a:pt x="81435" y="250323"/>
                                              </a:cubicBezTo>
                                              <a:cubicBezTo>
                                                <a:pt x="49426" y="201234"/>
                                                <a:pt x="59711" y="106287"/>
                                                <a:pt x="74119" y="62384"/>
                                              </a:cubicBezTo>
                                              <a:cubicBezTo>
                                                <a:pt x="46854" y="30387"/>
                                                <a:pt x="25450" y="14961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0" name="Freeform 37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4C2EA50-3BE0-074F-9D96-7349ACB668F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5297" y="2854353"/>
                                          <a:ext cx="283459" cy="36401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6446" h="188063">
                                              <a:moveTo>
                                                <a:pt x="0" y="23756"/>
                                              </a:moveTo>
                                              <a:cubicBezTo>
                                                <a:pt x="39887" y="11454"/>
                                                <a:pt x="66079" y="-15533"/>
                                                <a:pt x="90487" y="11851"/>
                                              </a:cubicBezTo>
                                              <a:cubicBezTo>
                                                <a:pt x="114895" y="39235"/>
                                                <a:pt x="142278" y="87256"/>
                                                <a:pt x="146446" y="18806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1" name="Freeform 37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80DD661-4B70-FD47-AD45-279324E0CB2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995130" y="2260722"/>
                                          <a:ext cx="681393" cy="6045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1205 w 438146"/>
                                            <a:gd name="connsiteY0" fmla="*/ 983992 h 1022017"/>
                                            <a:gd name="connsiteX1" fmla="*/ 55955 w 438146"/>
                                            <a:gd name="connsiteY1" fmla="*/ 1014948 h 1022017"/>
                                            <a:gd name="connsiteX2" fmla="*/ 5949 w 438146"/>
                                            <a:gd name="connsiteY2" fmla="*/ 698242 h 1022017"/>
                                            <a:gd name="connsiteX3" fmla="*/ 8330 w 438146"/>
                                            <a:gd name="connsiteY3" fmla="*/ 418445 h 1022017"/>
                                            <a:gd name="connsiteX4" fmla="*/ 110724 w 438146"/>
                                            <a:gd name="connsiteY4" fmla="*/ 171985 h 1022017"/>
                                            <a:gd name="connsiteX5" fmla="*/ 346467 w 438146"/>
                                            <a:gd name="connsiteY5" fmla="*/ 7679 h 1022017"/>
                                            <a:gd name="connsiteX6" fmla="*/ 438146 w 438146"/>
                                            <a:gd name="connsiteY6" fmla="*/ 42207 h 1022017"/>
                                            <a:gd name="connsiteX0" fmla="*/ 157536 w 444477"/>
                                            <a:gd name="connsiteY0" fmla="*/ 983992 h 1022017"/>
                                            <a:gd name="connsiteX1" fmla="*/ 62286 w 444477"/>
                                            <a:gd name="connsiteY1" fmla="*/ 1014948 h 1022017"/>
                                            <a:gd name="connsiteX2" fmla="*/ 12280 w 444477"/>
                                            <a:gd name="connsiteY2" fmla="*/ 698242 h 1022017"/>
                                            <a:gd name="connsiteX3" fmla="*/ 14661 w 444477"/>
                                            <a:gd name="connsiteY3" fmla="*/ 418445 h 1022017"/>
                                            <a:gd name="connsiteX4" fmla="*/ 117055 w 444477"/>
                                            <a:gd name="connsiteY4" fmla="*/ 171985 h 1022017"/>
                                            <a:gd name="connsiteX5" fmla="*/ 352798 w 444477"/>
                                            <a:gd name="connsiteY5" fmla="*/ 7679 h 1022017"/>
                                            <a:gd name="connsiteX6" fmla="*/ 444477 w 444477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53173 w 435364"/>
                                            <a:gd name="connsiteY0" fmla="*/ 1007269 h 1007269"/>
                                            <a:gd name="connsiteX1" fmla="*/ 3167 w 435364"/>
                                            <a:gd name="connsiteY1" fmla="*/ 690563 h 1007269"/>
                                            <a:gd name="connsiteX2" fmla="*/ 22217 w 435364"/>
                                            <a:gd name="connsiteY2" fmla="*/ 383382 h 1007269"/>
                                            <a:gd name="connsiteX3" fmla="*/ 107942 w 435364"/>
                                            <a:gd name="connsiteY3" fmla="*/ 164306 h 1007269"/>
                                            <a:gd name="connsiteX4" fmla="*/ 343685 w 435364"/>
                                            <a:gd name="connsiteY4" fmla="*/ 0 h 1007269"/>
                                            <a:gd name="connsiteX5" fmla="*/ 435364 w 435364"/>
                                            <a:gd name="connsiteY5" fmla="*/ 34528 h 1007269"/>
                                            <a:gd name="connsiteX0" fmla="*/ 3167 w 435364"/>
                                            <a:gd name="connsiteY0" fmla="*/ 690563 h 690563"/>
                                            <a:gd name="connsiteX1" fmla="*/ 22217 w 435364"/>
                                            <a:gd name="connsiteY1" fmla="*/ 383382 h 690563"/>
                                            <a:gd name="connsiteX2" fmla="*/ 107942 w 435364"/>
                                            <a:gd name="connsiteY2" fmla="*/ 164306 h 690563"/>
                                            <a:gd name="connsiteX3" fmla="*/ 343685 w 435364"/>
                                            <a:gd name="connsiteY3" fmla="*/ 0 h 690563"/>
                                            <a:gd name="connsiteX4" fmla="*/ 435364 w 435364"/>
                                            <a:gd name="connsiteY4" fmla="*/ 34528 h 690563"/>
                                            <a:gd name="connsiteX0" fmla="*/ 0 w 413147"/>
                                            <a:gd name="connsiteY0" fmla="*/ 383382 h 383382"/>
                                            <a:gd name="connsiteX1" fmla="*/ 85725 w 413147"/>
                                            <a:gd name="connsiteY1" fmla="*/ 164306 h 383382"/>
                                            <a:gd name="connsiteX2" fmla="*/ 321468 w 413147"/>
                                            <a:gd name="connsiteY2" fmla="*/ 0 h 383382"/>
                                            <a:gd name="connsiteX3" fmla="*/ 413147 w 413147"/>
                                            <a:gd name="connsiteY3" fmla="*/ 34528 h 383382"/>
                                            <a:gd name="connsiteX0" fmla="*/ 0 w 413147"/>
                                            <a:gd name="connsiteY0" fmla="*/ 383382 h 383382"/>
                                            <a:gd name="connsiteX1" fmla="*/ 61113 w 413147"/>
                                            <a:gd name="connsiteY1" fmla="*/ 264340 h 383382"/>
                                            <a:gd name="connsiteX2" fmla="*/ 85725 w 413147"/>
                                            <a:gd name="connsiteY2" fmla="*/ 164306 h 383382"/>
                                            <a:gd name="connsiteX3" fmla="*/ 321468 w 413147"/>
                                            <a:gd name="connsiteY3" fmla="*/ 0 h 383382"/>
                                            <a:gd name="connsiteX4" fmla="*/ 413147 w 413147"/>
                                            <a:gd name="connsiteY4" fmla="*/ 34528 h 383382"/>
                                            <a:gd name="connsiteX0" fmla="*/ 63512 w 353634"/>
                                            <a:gd name="connsiteY0" fmla="*/ 452276 h 452276"/>
                                            <a:gd name="connsiteX1" fmla="*/ 1600 w 353634"/>
                                            <a:gd name="connsiteY1" fmla="*/ 264340 h 452276"/>
                                            <a:gd name="connsiteX2" fmla="*/ 26212 w 353634"/>
                                            <a:gd name="connsiteY2" fmla="*/ 164306 h 452276"/>
                                            <a:gd name="connsiteX3" fmla="*/ 261955 w 353634"/>
                                            <a:gd name="connsiteY3" fmla="*/ 0 h 452276"/>
                                            <a:gd name="connsiteX4" fmla="*/ 353634 w 353634"/>
                                            <a:gd name="connsiteY4" fmla="*/ 34528 h 452276"/>
                                            <a:gd name="connsiteX0" fmla="*/ 139077 w 352924"/>
                                            <a:gd name="connsiteY0" fmla="*/ 287423 h 287423"/>
                                            <a:gd name="connsiteX1" fmla="*/ 890 w 352924"/>
                                            <a:gd name="connsiteY1" fmla="*/ 264340 h 287423"/>
                                            <a:gd name="connsiteX2" fmla="*/ 25502 w 352924"/>
                                            <a:gd name="connsiteY2" fmla="*/ 164306 h 287423"/>
                                            <a:gd name="connsiteX3" fmla="*/ 261245 w 352924"/>
                                            <a:gd name="connsiteY3" fmla="*/ 0 h 287423"/>
                                            <a:gd name="connsiteX4" fmla="*/ 352924 w 352924"/>
                                            <a:gd name="connsiteY4" fmla="*/ 34528 h 287423"/>
                                            <a:gd name="connsiteX0" fmla="*/ 139681 w 353528"/>
                                            <a:gd name="connsiteY0" fmla="*/ 287423 h 287423"/>
                                            <a:gd name="connsiteX1" fmla="*/ 1494 w 353528"/>
                                            <a:gd name="connsiteY1" fmla="*/ 264340 h 287423"/>
                                            <a:gd name="connsiteX2" fmla="*/ 26106 w 353528"/>
                                            <a:gd name="connsiteY2" fmla="*/ 164306 h 287423"/>
                                            <a:gd name="connsiteX3" fmla="*/ 261849 w 353528"/>
                                            <a:gd name="connsiteY3" fmla="*/ 0 h 287423"/>
                                            <a:gd name="connsiteX4" fmla="*/ 353528 w 353528"/>
                                            <a:gd name="connsiteY4" fmla="*/ 34528 h 287423"/>
                                            <a:gd name="connsiteX0" fmla="*/ 139681 w 353528"/>
                                            <a:gd name="connsiteY0" fmla="*/ 326791 h 326791"/>
                                            <a:gd name="connsiteX1" fmla="*/ 1494 w 353528"/>
                                            <a:gd name="connsiteY1" fmla="*/ 264340 h 326791"/>
                                            <a:gd name="connsiteX2" fmla="*/ 26106 w 353528"/>
                                            <a:gd name="connsiteY2" fmla="*/ 164306 h 326791"/>
                                            <a:gd name="connsiteX3" fmla="*/ 261849 w 353528"/>
                                            <a:gd name="connsiteY3" fmla="*/ 0 h 326791"/>
                                            <a:gd name="connsiteX4" fmla="*/ 353528 w 353528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45757 w 359604"/>
                                            <a:gd name="connsiteY0" fmla="*/ 326791 h 326791"/>
                                            <a:gd name="connsiteX1" fmla="*/ 7570 w 359604"/>
                                            <a:gd name="connsiteY1" fmla="*/ 264340 h 326791"/>
                                            <a:gd name="connsiteX2" fmla="*/ 19102 w 359604"/>
                                            <a:gd name="connsiteY2" fmla="*/ 168153 h 326791"/>
                                            <a:gd name="connsiteX3" fmla="*/ 267925 w 359604"/>
                                            <a:gd name="connsiteY3" fmla="*/ 0 h 326791"/>
                                            <a:gd name="connsiteX4" fmla="*/ 359604 w 35960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0505 w 352034"/>
                                            <a:gd name="connsiteY2" fmla="*/ 182531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191359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352034" h="335619">
                                              <a:moveTo>
                                                <a:pt x="138187" y="335619"/>
                                              </a:moveTo>
                                              <a:cubicBezTo>
                                                <a:pt x="77018" y="303477"/>
                                                <a:pt x="49574" y="273519"/>
                                                <a:pt x="0" y="273168"/>
                                              </a:cubicBezTo>
                                              <a:cubicBezTo>
                                                <a:pt x="14287" y="236655"/>
                                                <a:pt x="9431" y="241065"/>
                                                <a:pt x="10505" y="202394"/>
                                              </a:cubicBezTo>
                                              <a:cubicBezTo>
                                                <a:pt x="110489" y="151322"/>
                                                <a:pt x="194797" y="136206"/>
                                                <a:pt x="244950" y="0"/>
                                              </a:cubicBezTo>
                                              <a:cubicBezTo>
                                                <a:pt x="289995" y="21233"/>
                                                <a:pt x="326336" y="29565"/>
                                                <a:pt x="352034" y="4335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2" name="Freeform 37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6537E3C-86C5-E943-978F-E0E7BCCA004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56469" y="1091337"/>
                                          <a:ext cx="288169" cy="121518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6" fmla="*/ 38100 w 139067"/>
                                            <a:gd name="connsiteY6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8100 w 139067"/>
                                            <a:gd name="connsiteY5" fmla="*/ 595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41672 w 139067"/>
                                            <a:gd name="connsiteY5" fmla="*/ 8096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65484 w 139067"/>
                                            <a:gd name="connsiteY5" fmla="*/ 107157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15478 w 139067"/>
                                            <a:gd name="connsiteY5" fmla="*/ 72629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8334 w 139067"/>
                                            <a:gd name="connsiteY5" fmla="*/ 10239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4528 w 139067"/>
                                            <a:gd name="connsiteY5" fmla="*/ 8453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9765 w 139067"/>
                                            <a:gd name="connsiteY5" fmla="*/ 8336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0" fmla="*/ 0 w 138916"/>
                                            <a:gd name="connsiteY0" fmla="*/ 680314 h 723176"/>
                                            <a:gd name="connsiteX1" fmla="*/ 69056 w 138916"/>
                                            <a:gd name="connsiteY1" fmla="*/ 723176 h 723176"/>
                                            <a:gd name="connsiteX2" fmla="*/ 129778 w 138916"/>
                                            <a:gd name="connsiteY2" fmla="*/ 499339 h 723176"/>
                                            <a:gd name="connsiteX3" fmla="*/ 133350 w 138916"/>
                                            <a:gd name="connsiteY3" fmla="*/ 154057 h 723176"/>
                                            <a:gd name="connsiteX4" fmla="*/ 78374 w 138916"/>
                                            <a:gd name="connsiteY4" fmla="*/ 0 h 723176"/>
                                            <a:gd name="connsiteX0" fmla="*/ 0 w 138916"/>
                                            <a:gd name="connsiteY0" fmla="*/ 526257 h 569119"/>
                                            <a:gd name="connsiteX1" fmla="*/ 69056 w 138916"/>
                                            <a:gd name="connsiteY1" fmla="*/ 569119 h 569119"/>
                                            <a:gd name="connsiteX2" fmla="*/ 129778 w 138916"/>
                                            <a:gd name="connsiteY2" fmla="*/ 345282 h 569119"/>
                                            <a:gd name="connsiteX3" fmla="*/ 133350 w 138916"/>
                                            <a:gd name="connsiteY3" fmla="*/ 0 h 569119"/>
                                            <a:gd name="connsiteX0" fmla="*/ 0 w 150530"/>
                                            <a:gd name="connsiteY0" fmla="*/ 584946 h 627808"/>
                                            <a:gd name="connsiteX1" fmla="*/ 69056 w 150530"/>
                                            <a:gd name="connsiteY1" fmla="*/ 627808 h 627808"/>
                                            <a:gd name="connsiteX2" fmla="*/ 129778 w 150530"/>
                                            <a:gd name="connsiteY2" fmla="*/ 403971 h 627808"/>
                                            <a:gd name="connsiteX3" fmla="*/ 147841 w 150530"/>
                                            <a:gd name="connsiteY3" fmla="*/ 0 h 627808"/>
                                            <a:gd name="connsiteX0" fmla="*/ 0 w 148879"/>
                                            <a:gd name="connsiteY0" fmla="*/ 584946 h 627808"/>
                                            <a:gd name="connsiteX1" fmla="*/ 69056 w 148879"/>
                                            <a:gd name="connsiteY1" fmla="*/ 627808 h 627808"/>
                                            <a:gd name="connsiteX2" fmla="*/ 129778 w 148879"/>
                                            <a:gd name="connsiteY2" fmla="*/ 403971 h 627808"/>
                                            <a:gd name="connsiteX3" fmla="*/ 147841 w 148879"/>
                                            <a:gd name="connsiteY3" fmla="*/ 0 h 62780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879" h="627808">
                                              <a:moveTo>
                                                <a:pt x="0" y="584946"/>
                                              </a:moveTo>
                                              <a:cubicBezTo>
                                                <a:pt x="24904" y="607171"/>
                                                <a:pt x="46236" y="613917"/>
                                                <a:pt x="69056" y="627808"/>
                                              </a:cubicBezTo>
                                              <a:cubicBezTo>
                                                <a:pt x="118070" y="566690"/>
                                                <a:pt x="116647" y="508606"/>
                                                <a:pt x="129778" y="403971"/>
                                              </a:cubicBezTo>
                                              <a:cubicBezTo>
                                                <a:pt x="142909" y="299336"/>
                                                <a:pt x="152060" y="81774"/>
                                                <a:pt x="147841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3" name="Freeform 374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DF5785B-0E6D-2543-B2AF-4CF205DC2EF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786637" y="1063148"/>
                                          <a:ext cx="280394" cy="121957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7" fmla="*/ 95681 w 143718"/>
                                            <a:gd name="connsiteY7" fmla="*/ 421315 h 715061"/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0" fmla="*/ 131400 w 143718"/>
                                            <a:gd name="connsiteY0" fmla="*/ 46782 h 709622"/>
                                            <a:gd name="connsiteX1" fmla="*/ 33769 w 143718"/>
                                            <a:gd name="connsiteY1" fmla="*/ 26542 h 709622"/>
                                            <a:gd name="connsiteX2" fmla="*/ 431 w 143718"/>
                                            <a:gd name="connsiteY2" fmla="*/ 421829 h 709622"/>
                                            <a:gd name="connsiteX3" fmla="*/ 52819 w 143718"/>
                                            <a:gd name="connsiteY3" fmla="*/ 698054 h 709622"/>
                                            <a:gd name="connsiteX4" fmla="*/ 143306 w 143718"/>
                                            <a:gd name="connsiteY4" fmla="*/ 645667 h 709622"/>
                                            <a:gd name="connsiteX5" fmla="*/ 13528 w 143718"/>
                                            <a:gd name="connsiteY5" fmla="*/ 534939 h 709622"/>
                                            <a:gd name="connsiteX6" fmla="*/ 17100 w 143718"/>
                                            <a:gd name="connsiteY6" fmla="*/ 532557 h 709622"/>
                                            <a:gd name="connsiteX0" fmla="*/ 133440 w 145758"/>
                                            <a:gd name="connsiteY0" fmla="*/ 32915 h 695755"/>
                                            <a:gd name="connsiteX1" fmla="*/ 21521 w 145758"/>
                                            <a:gd name="connsiteY1" fmla="*/ 31725 h 695755"/>
                                            <a:gd name="connsiteX2" fmla="*/ 2471 w 145758"/>
                                            <a:gd name="connsiteY2" fmla="*/ 407962 h 695755"/>
                                            <a:gd name="connsiteX3" fmla="*/ 54859 w 145758"/>
                                            <a:gd name="connsiteY3" fmla="*/ 684187 h 695755"/>
                                            <a:gd name="connsiteX4" fmla="*/ 145346 w 145758"/>
                                            <a:gd name="connsiteY4" fmla="*/ 631800 h 695755"/>
                                            <a:gd name="connsiteX5" fmla="*/ 15568 w 145758"/>
                                            <a:gd name="connsiteY5" fmla="*/ 521072 h 695755"/>
                                            <a:gd name="connsiteX6" fmla="*/ 19140 w 145758"/>
                                            <a:gd name="connsiteY6" fmla="*/ 518690 h 695755"/>
                                            <a:gd name="connsiteX0" fmla="*/ 133440 w 145848"/>
                                            <a:gd name="connsiteY0" fmla="*/ 32915 h 695278"/>
                                            <a:gd name="connsiteX1" fmla="*/ 21521 w 145848"/>
                                            <a:gd name="connsiteY1" fmla="*/ 31725 h 695278"/>
                                            <a:gd name="connsiteX2" fmla="*/ 2471 w 145848"/>
                                            <a:gd name="connsiteY2" fmla="*/ 407962 h 695278"/>
                                            <a:gd name="connsiteX3" fmla="*/ 54859 w 145848"/>
                                            <a:gd name="connsiteY3" fmla="*/ 684187 h 695278"/>
                                            <a:gd name="connsiteX4" fmla="*/ 145346 w 145848"/>
                                            <a:gd name="connsiteY4" fmla="*/ 631800 h 695278"/>
                                            <a:gd name="connsiteX5" fmla="*/ 15568 w 145848"/>
                                            <a:gd name="connsiteY5" fmla="*/ 521072 h 695278"/>
                                            <a:gd name="connsiteX6" fmla="*/ 19140 w 145848"/>
                                            <a:gd name="connsiteY6" fmla="*/ 518690 h 695278"/>
                                            <a:gd name="connsiteX0" fmla="*/ 133440 w 144572"/>
                                            <a:gd name="connsiteY0" fmla="*/ 32915 h 693888"/>
                                            <a:gd name="connsiteX1" fmla="*/ 21521 w 144572"/>
                                            <a:gd name="connsiteY1" fmla="*/ 31725 h 693888"/>
                                            <a:gd name="connsiteX2" fmla="*/ 2471 w 144572"/>
                                            <a:gd name="connsiteY2" fmla="*/ 407962 h 693888"/>
                                            <a:gd name="connsiteX3" fmla="*/ 54859 w 144572"/>
                                            <a:gd name="connsiteY3" fmla="*/ 684187 h 693888"/>
                                            <a:gd name="connsiteX4" fmla="*/ 144155 w 144572"/>
                                            <a:gd name="connsiteY4" fmla="*/ 621085 h 693888"/>
                                            <a:gd name="connsiteX5" fmla="*/ 15568 w 144572"/>
                                            <a:gd name="connsiteY5" fmla="*/ 521072 h 693888"/>
                                            <a:gd name="connsiteX6" fmla="*/ 19140 w 144572"/>
                                            <a:gd name="connsiteY6" fmla="*/ 518690 h 693888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6" fmla="*/ 19140 w 144647"/>
                                            <a:gd name="connsiteY6" fmla="*/ 518690 h 694790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7279"/>
                                            <a:gd name="connsiteY0" fmla="*/ 32915 h 695794"/>
                                            <a:gd name="connsiteX1" fmla="*/ 21521 w 147279"/>
                                            <a:gd name="connsiteY1" fmla="*/ 31725 h 695794"/>
                                            <a:gd name="connsiteX2" fmla="*/ 2471 w 147279"/>
                                            <a:gd name="connsiteY2" fmla="*/ 407962 h 695794"/>
                                            <a:gd name="connsiteX3" fmla="*/ 54859 w 147279"/>
                                            <a:gd name="connsiteY3" fmla="*/ 684187 h 695794"/>
                                            <a:gd name="connsiteX4" fmla="*/ 144155 w 147279"/>
                                            <a:gd name="connsiteY4" fmla="*/ 621085 h 695794"/>
                                            <a:gd name="connsiteX5" fmla="*/ 26284 w 147279"/>
                                            <a:gd name="connsiteY5" fmla="*/ 525834 h 695794"/>
                                            <a:gd name="connsiteX0" fmla="*/ 132837 w 143677"/>
                                            <a:gd name="connsiteY0" fmla="*/ 32915 h 684991"/>
                                            <a:gd name="connsiteX1" fmla="*/ 20918 w 143677"/>
                                            <a:gd name="connsiteY1" fmla="*/ 31725 h 684991"/>
                                            <a:gd name="connsiteX2" fmla="*/ 1868 w 143677"/>
                                            <a:gd name="connsiteY2" fmla="*/ 407962 h 684991"/>
                                            <a:gd name="connsiteX3" fmla="*/ 45922 w 143677"/>
                                            <a:gd name="connsiteY3" fmla="*/ 673472 h 684991"/>
                                            <a:gd name="connsiteX4" fmla="*/ 143552 w 143677"/>
                                            <a:gd name="connsiteY4" fmla="*/ 621085 h 684991"/>
                                            <a:gd name="connsiteX5" fmla="*/ 25681 w 143677"/>
                                            <a:gd name="connsiteY5" fmla="*/ 525834 h 684991"/>
                                            <a:gd name="connsiteX0" fmla="*/ 20918 w 143677"/>
                                            <a:gd name="connsiteY0" fmla="*/ 0 h 653266"/>
                                            <a:gd name="connsiteX1" fmla="*/ 1868 w 143677"/>
                                            <a:gd name="connsiteY1" fmla="*/ 376237 h 653266"/>
                                            <a:gd name="connsiteX2" fmla="*/ 45922 w 143677"/>
                                            <a:gd name="connsiteY2" fmla="*/ 641747 h 653266"/>
                                            <a:gd name="connsiteX3" fmla="*/ 143552 w 143677"/>
                                            <a:gd name="connsiteY3" fmla="*/ 589360 h 653266"/>
                                            <a:gd name="connsiteX4" fmla="*/ 25681 w 143677"/>
                                            <a:gd name="connsiteY4" fmla="*/ 494109 h 653266"/>
                                            <a:gd name="connsiteX0" fmla="*/ 12536 w 151235"/>
                                            <a:gd name="connsiteY0" fmla="*/ 0 h 630080"/>
                                            <a:gd name="connsiteX1" fmla="*/ 9426 w 151235"/>
                                            <a:gd name="connsiteY1" fmla="*/ 353051 h 630080"/>
                                            <a:gd name="connsiteX2" fmla="*/ 53480 w 151235"/>
                                            <a:gd name="connsiteY2" fmla="*/ 618561 h 630080"/>
                                            <a:gd name="connsiteX3" fmla="*/ 151110 w 151235"/>
                                            <a:gd name="connsiteY3" fmla="*/ 566174 h 630080"/>
                                            <a:gd name="connsiteX4" fmla="*/ 33239 w 151235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6867 w 144863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4863" h="630080">
                                              <a:moveTo>
                                                <a:pt x="6164" y="0"/>
                                              </a:moveTo>
                                              <a:cubicBezTo>
                                                <a:pt x="2450" y="70478"/>
                                                <a:pt x="-3770" y="249958"/>
                                                <a:pt x="3054" y="353051"/>
                                              </a:cubicBezTo>
                                              <a:cubicBezTo>
                                                <a:pt x="9878" y="456144"/>
                                                <a:pt x="11588" y="580660"/>
                                                <a:pt x="47108" y="618561"/>
                                              </a:cubicBezTo>
                                              <a:cubicBezTo>
                                                <a:pt x="82628" y="656462"/>
                                                <a:pt x="148111" y="590780"/>
                                                <a:pt x="144738" y="566174"/>
                                              </a:cubicBezTo>
                                              <a:cubicBezTo>
                                                <a:pt x="141365" y="541568"/>
                                                <a:pt x="72097" y="509675"/>
                                                <a:pt x="27894" y="48427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4" name="Freeform 37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078EE3B-3D70-1C4D-B82E-C9D89757F7E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rot="1103953">
                                          <a:off x="11072246" y="2226846"/>
                                          <a:ext cx="137510" cy="17548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1018 w 63692"/>
                                            <a:gd name="connsiteY0" fmla="*/ 84001 h 84656"/>
                                            <a:gd name="connsiteX1" fmla="*/ 29083 w 63692"/>
                                            <a:gd name="connsiteY1" fmla="*/ 1167 h 84656"/>
                                            <a:gd name="connsiteX2" fmla="*/ 63101 w 63692"/>
                                            <a:gd name="connsiteY2" fmla="*/ 37907 h 84656"/>
                                            <a:gd name="connsiteX3" fmla="*/ 1018 w 63692"/>
                                            <a:gd name="connsiteY3" fmla="*/ 84001 h 84656"/>
                                            <a:gd name="connsiteX0" fmla="*/ 1018 w 63692"/>
                                            <a:gd name="connsiteY0" fmla="*/ 84001 h 87103"/>
                                            <a:gd name="connsiteX1" fmla="*/ 29083 w 63692"/>
                                            <a:gd name="connsiteY1" fmla="*/ 1167 h 87103"/>
                                            <a:gd name="connsiteX2" fmla="*/ 63101 w 63692"/>
                                            <a:gd name="connsiteY2" fmla="*/ 37907 h 87103"/>
                                            <a:gd name="connsiteX3" fmla="*/ 1018 w 63692"/>
                                            <a:gd name="connsiteY3" fmla="*/ 84001 h 87103"/>
                                            <a:gd name="connsiteX0" fmla="*/ 191 w 62865"/>
                                            <a:gd name="connsiteY0" fmla="*/ 84001 h 87103"/>
                                            <a:gd name="connsiteX1" fmla="*/ 28256 w 62865"/>
                                            <a:gd name="connsiteY1" fmla="*/ 1167 h 87103"/>
                                            <a:gd name="connsiteX2" fmla="*/ 62274 w 62865"/>
                                            <a:gd name="connsiteY2" fmla="*/ 37907 h 87103"/>
                                            <a:gd name="connsiteX3" fmla="*/ 191 w 62865"/>
                                            <a:gd name="connsiteY3" fmla="*/ 84001 h 87103"/>
                                            <a:gd name="connsiteX0" fmla="*/ 100 w 78885"/>
                                            <a:gd name="connsiteY0" fmla="*/ 84001 h 87103"/>
                                            <a:gd name="connsiteX1" fmla="*/ 43643 w 78885"/>
                                            <a:gd name="connsiteY1" fmla="*/ 1167 h 87103"/>
                                            <a:gd name="connsiteX2" fmla="*/ 77661 w 78885"/>
                                            <a:gd name="connsiteY2" fmla="*/ 37907 h 87103"/>
                                            <a:gd name="connsiteX3" fmla="*/ 100 w 78885"/>
                                            <a:gd name="connsiteY3" fmla="*/ 84001 h 87103"/>
                                            <a:gd name="connsiteX0" fmla="*/ 100 w 78885"/>
                                            <a:gd name="connsiteY0" fmla="*/ 84001 h 84001"/>
                                            <a:gd name="connsiteX1" fmla="*/ 43643 w 78885"/>
                                            <a:gd name="connsiteY1" fmla="*/ 1167 h 84001"/>
                                            <a:gd name="connsiteX2" fmla="*/ 77661 w 78885"/>
                                            <a:gd name="connsiteY2" fmla="*/ 37907 h 84001"/>
                                            <a:gd name="connsiteX3" fmla="*/ 100 w 78885"/>
                                            <a:gd name="connsiteY3" fmla="*/ 84001 h 84001"/>
                                            <a:gd name="connsiteX0" fmla="*/ 100 w 79220"/>
                                            <a:gd name="connsiteY0" fmla="*/ 84321 h 84321"/>
                                            <a:gd name="connsiteX1" fmla="*/ 43643 w 79220"/>
                                            <a:gd name="connsiteY1" fmla="*/ 1487 h 84321"/>
                                            <a:gd name="connsiteX2" fmla="*/ 77661 w 79220"/>
                                            <a:gd name="connsiteY2" fmla="*/ 38227 h 84321"/>
                                            <a:gd name="connsiteX3" fmla="*/ 100 w 79220"/>
                                            <a:gd name="connsiteY3" fmla="*/ 84321 h 84321"/>
                                            <a:gd name="connsiteX0" fmla="*/ 100 w 79386"/>
                                            <a:gd name="connsiteY0" fmla="*/ 82834 h 82834"/>
                                            <a:gd name="connsiteX1" fmla="*/ 43643 w 79386"/>
                                            <a:gd name="connsiteY1" fmla="*/ 0 h 82834"/>
                                            <a:gd name="connsiteX2" fmla="*/ 77661 w 79386"/>
                                            <a:gd name="connsiteY2" fmla="*/ 36740 h 82834"/>
                                            <a:gd name="connsiteX3" fmla="*/ 100 w 79386"/>
                                            <a:gd name="connsiteY3" fmla="*/ 82834 h 82834"/>
                                            <a:gd name="connsiteX0" fmla="*/ 113 w 79399"/>
                                            <a:gd name="connsiteY0" fmla="*/ 82844 h 82844"/>
                                            <a:gd name="connsiteX1" fmla="*/ 43656 w 79399"/>
                                            <a:gd name="connsiteY1" fmla="*/ 10 h 82844"/>
                                            <a:gd name="connsiteX2" fmla="*/ 77674 w 79399"/>
                                            <a:gd name="connsiteY2" fmla="*/ 36750 h 82844"/>
                                            <a:gd name="connsiteX3" fmla="*/ 113 w 79399"/>
                                            <a:gd name="connsiteY3" fmla="*/ 82844 h 82844"/>
                                            <a:gd name="connsiteX0" fmla="*/ 0 w 79286"/>
                                            <a:gd name="connsiteY0" fmla="*/ 82844 h 82844"/>
                                            <a:gd name="connsiteX1" fmla="*/ 43543 w 79286"/>
                                            <a:gd name="connsiteY1" fmla="*/ 10 h 82844"/>
                                            <a:gd name="connsiteX2" fmla="*/ 77561 w 79286"/>
                                            <a:gd name="connsiteY2" fmla="*/ 36750 h 82844"/>
                                            <a:gd name="connsiteX3" fmla="*/ 0 w 79286"/>
                                            <a:gd name="connsiteY3" fmla="*/ 82844 h 82844"/>
                                            <a:gd name="connsiteX0" fmla="*/ 0 w 79286"/>
                                            <a:gd name="connsiteY0" fmla="*/ 84693 h 84693"/>
                                            <a:gd name="connsiteX1" fmla="*/ 43543 w 79286"/>
                                            <a:gd name="connsiteY1" fmla="*/ 1859 h 84693"/>
                                            <a:gd name="connsiteX2" fmla="*/ 77561 w 79286"/>
                                            <a:gd name="connsiteY2" fmla="*/ 38599 h 84693"/>
                                            <a:gd name="connsiteX3" fmla="*/ 0 w 79286"/>
                                            <a:gd name="connsiteY3" fmla="*/ 84693 h 84693"/>
                                            <a:gd name="connsiteX0" fmla="*/ 0 w 65897"/>
                                            <a:gd name="connsiteY0" fmla="*/ 84643 h 84643"/>
                                            <a:gd name="connsiteX1" fmla="*/ 43543 w 65897"/>
                                            <a:gd name="connsiteY1" fmla="*/ 1809 h 84643"/>
                                            <a:gd name="connsiteX2" fmla="*/ 62799 w 65897"/>
                                            <a:gd name="connsiteY2" fmla="*/ 39449 h 84643"/>
                                            <a:gd name="connsiteX3" fmla="*/ 0 w 65897"/>
                                            <a:gd name="connsiteY3" fmla="*/ 84643 h 846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897" h="84643">
                                              <a:moveTo>
                                                <a:pt x="0" y="84643"/>
                                              </a:moveTo>
                                              <a:cubicBezTo>
                                                <a:pt x="2665" y="49945"/>
                                                <a:pt x="25457" y="10484"/>
                                                <a:pt x="43543" y="1809"/>
                                              </a:cubicBezTo>
                                              <a:cubicBezTo>
                                                <a:pt x="61629" y="-6866"/>
                                                <a:pt x="71247" y="17309"/>
                                                <a:pt x="62799" y="39449"/>
                                              </a:cubicBezTo>
                                              <a:cubicBezTo>
                                                <a:pt x="54351" y="61589"/>
                                                <a:pt x="35436" y="84813"/>
                                                <a:pt x="0" y="8464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5" name="Freeform 37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8A84477-4C30-6A45-8BE8-5DB21920936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10833835" y="2883970"/>
                                          <a:ext cx="315681" cy="31060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  <a:gd name="connsiteX0" fmla="*/ 0 w 192610"/>
                                            <a:gd name="connsiteY0" fmla="*/ 47878 h 183717"/>
                                            <a:gd name="connsiteX1" fmla="*/ 136651 w 192610"/>
                                            <a:gd name="connsiteY1" fmla="*/ 7505 h 183717"/>
                                            <a:gd name="connsiteX2" fmla="*/ 192610 w 192610"/>
                                            <a:gd name="connsiteY2" fmla="*/ 183717 h 183717"/>
                                            <a:gd name="connsiteX0" fmla="*/ 0 w 192610"/>
                                            <a:gd name="connsiteY0" fmla="*/ 48638 h 184477"/>
                                            <a:gd name="connsiteX1" fmla="*/ 136651 w 192610"/>
                                            <a:gd name="connsiteY1" fmla="*/ 8265 h 184477"/>
                                            <a:gd name="connsiteX2" fmla="*/ 192610 w 192610"/>
                                            <a:gd name="connsiteY2" fmla="*/ 184477 h 184477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92610" h="184477">
                                              <a:moveTo>
                                                <a:pt x="0" y="48638"/>
                                              </a:moveTo>
                                              <a:cubicBezTo>
                                                <a:pt x="42196" y="28642"/>
                                                <a:pt x="112243" y="-19119"/>
                                                <a:pt x="136651" y="8265"/>
                                              </a:cubicBezTo>
                                              <a:cubicBezTo>
                                                <a:pt x="161059" y="35649"/>
                                                <a:pt x="188442" y="83670"/>
                                                <a:pt x="192610" y="18447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6" name="Freeform 37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49F9865-36A8-C148-9A80-BD4467AB92F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57792" y="1733488"/>
                                          <a:ext cx="884951" cy="43102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57200" h="194072">
                                              <a:moveTo>
                                                <a:pt x="457200" y="194072"/>
                                              </a:moveTo>
                                              <a:cubicBezTo>
                                                <a:pt x="303609" y="140097"/>
                                                <a:pt x="152400" y="76597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735" name="TextBox 3734">
                                      <a:extLst>
                                        <a:ext uri="{FF2B5EF4-FFF2-40B4-BE49-F238E27FC236}">
                                          <a16:creationId xmlns:a16="http://schemas.microsoft.com/office/drawing/2014/main" id="{C88F3A61-91DA-8D41-89EF-9D68821008AE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12157714" y="22630561"/>
                                      <a:ext cx="334357" cy="198516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T12</a:t>
                                      </a:r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3723" name="Group 3722">
                                  <a:extLst>
                                    <a:ext uri="{FF2B5EF4-FFF2-40B4-BE49-F238E27FC236}">
                                      <a16:creationId xmlns:a16="http://schemas.microsoft.com/office/drawing/2014/main" id="{75CD5E47-8BFD-A948-8FFA-CB052700A9E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3043985" y="22455660"/>
                                  <a:ext cx="931509" cy="793191"/>
                                  <a:chOff x="13043985" y="22455660"/>
                                  <a:chExt cx="931509" cy="793191"/>
                                </a:xfrm>
                              </p:grpSpPr>
                              <p:grpSp>
                                <p:nvGrpSpPr>
                                  <p:cNvPr id="3724" name="Group 3723">
                                    <a:extLst>
                                      <a:ext uri="{FF2B5EF4-FFF2-40B4-BE49-F238E27FC236}">
                                        <a16:creationId xmlns:a16="http://schemas.microsoft.com/office/drawing/2014/main" id="{372F4252-A47B-D04B-9E68-CB3EF4F31BB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3043985" y="22697828"/>
                                    <a:ext cx="931509" cy="551023"/>
                                    <a:chOff x="8326282" y="3359616"/>
                                    <a:chExt cx="2978181" cy="1761708"/>
                                  </a:xfrm>
                                </p:grpSpPr>
                                <p:grpSp>
                                  <p:nvGrpSpPr>
                                    <p:cNvPr id="3726" name="Group 3725">
                                      <a:extLst>
                                        <a:ext uri="{FF2B5EF4-FFF2-40B4-BE49-F238E27FC236}">
                                          <a16:creationId xmlns:a16="http://schemas.microsoft.com/office/drawing/2014/main" id="{80F38F0D-4441-7249-93FA-43A7CFD030D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326282" y="3359616"/>
                                      <a:ext cx="1808318" cy="679788"/>
                                      <a:chOff x="8326282" y="3359616"/>
                                      <a:chExt cx="1808318" cy="679788"/>
                                    </a:xfrm>
                                  </p:grpSpPr>
                                  <p:sp>
                                    <p:nvSpPr>
                                      <p:cNvPr id="3730" name="Freeform 372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BB6D445-4180-924D-8F3B-85033F65267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381999" y="3433765"/>
                                        <a:ext cx="1752601" cy="60563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738313"/>
                                          <a:gd name="connsiteY0" fmla="*/ 0 h 624838"/>
                                          <a:gd name="connsiteX1" fmla="*/ 200025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4" fmla="*/ 1738313 w 1738313"/>
                                          <a:gd name="connsiteY4" fmla="*/ 557212 h 66234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0" fmla="*/ 0 w 1519238"/>
                                          <a:gd name="connsiteY0" fmla="*/ 0 h 625026"/>
                                          <a:gd name="connsiteX1" fmla="*/ 261938 w 1519238"/>
                                          <a:gd name="connsiteY1" fmla="*/ 495300 h 625026"/>
                                          <a:gd name="connsiteX2" fmla="*/ 933450 w 1519238"/>
                                          <a:gd name="connsiteY2" fmla="*/ 623887 h 625026"/>
                                          <a:gd name="connsiteX3" fmla="*/ 1519238 w 1519238"/>
                                          <a:gd name="connsiteY3" fmla="*/ 447674 h 625026"/>
                                          <a:gd name="connsiteX0" fmla="*/ 0 w 1562100"/>
                                          <a:gd name="connsiteY0" fmla="*/ 0 h 671511"/>
                                          <a:gd name="connsiteX1" fmla="*/ 261938 w 1562100"/>
                                          <a:gd name="connsiteY1" fmla="*/ 495300 h 671511"/>
                                          <a:gd name="connsiteX2" fmla="*/ 933450 w 1562100"/>
                                          <a:gd name="connsiteY2" fmla="*/ 623887 h 671511"/>
                                          <a:gd name="connsiteX3" fmla="*/ 1562100 w 1562100"/>
                                          <a:gd name="connsiteY3" fmla="*/ 671511 h 671511"/>
                                          <a:gd name="connsiteX0" fmla="*/ 0 w 1528763"/>
                                          <a:gd name="connsiteY0" fmla="*/ 0 h 624666"/>
                                          <a:gd name="connsiteX1" fmla="*/ 261938 w 1528763"/>
                                          <a:gd name="connsiteY1" fmla="*/ 495300 h 624666"/>
                                          <a:gd name="connsiteX2" fmla="*/ 933450 w 1528763"/>
                                          <a:gd name="connsiteY2" fmla="*/ 623887 h 624666"/>
                                          <a:gd name="connsiteX3" fmla="*/ 1528763 w 1528763"/>
                                          <a:gd name="connsiteY3" fmla="*/ 552449 h 624666"/>
                                          <a:gd name="connsiteX0" fmla="*/ 0 w 1119188"/>
                                          <a:gd name="connsiteY0" fmla="*/ 0 h 1871662"/>
                                          <a:gd name="connsiteX1" fmla="*/ 261938 w 1119188"/>
                                          <a:gd name="connsiteY1" fmla="*/ 495300 h 1871662"/>
                                          <a:gd name="connsiteX2" fmla="*/ 933450 w 1119188"/>
                                          <a:gd name="connsiteY2" fmla="*/ 623887 h 1871662"/>
                                          <a:gd name="connsiteX3" fmla="*/ 1119188 w 1119188"/>
                                          <a:gd name="connsiteY3" fmla="*/ 1871662 h 1871662"/>
                                          <a:gd name="connsiteX0" fmla="*/ 0 w 1144866"/>
                                          <a:gd name="connsiteY0" fmla="*/ 0 h 1871662"/>
                                          <a:gd name="connsiteX1" fmla="*/ 261938 w 1144866"/>
                                          <a:gd name="connsiteY1" fmla="*/ 495300 h 1871662"/>
                                          <a:gd name="connsiteX2" fmla="*/ 933450 w 1144866"/>
                                          <a:gd name="connsiteY2" fmla="*/ 623887 h 1871662"/>
                                          <a:gd name="connsiteX3" fmla="*/ 1119188 w 1144866"/>
                                          <a:gd name="connsiteY3" fmla="*/ 1871662 h 1871662"/>
                                          <a:gd name="connsiteX0" fmla="*/ 0 w 1126956"/>
                                          <a:gd name="connsiteY0" fmla="*/ 0 h 1871662"/>
                                          <a:gd name="connsiteX1" fmla="*/ 261938 w 1126956"/>
                                          <a:gd name="connsiteY1" fmla="*/ 495300 h 1871662"/>
                                          <a:gd name="connsiteX2" fmla="*/ 933450 w 1126956"/>
                                          <a:gd name="connsiteY2" fmla="*/ 623887 h 1871662"/>
                                          <a:gd name="connsiteX3" fmla="*/ 1119188 w 1126956"/>
                                          <a:gd name="connsiteY3" fmla="*/ 1871662 h 1871662"/>
                                          <a:gd name="connsiteX0" fmla="*/ 0 w 1725404"/>
                                          <a:gd name="connsiteY0" fmla="*/ 0 h 623974"/>
                                          <a:gd name="connsiteX1" fmla="*/ 261938 w 1725404"/>
                                          <a:gd name="connsiteY1" fmla="*/ 495300 h 623974"/>
                                          <a:gd name="connsiteX2" fmla="*/ 933450 w 1725404"/>
                                          <a:gd name="connsiteY2" fmla="*/ 623887 h 623974"/>
                                          <a:gd name="connsiteX3" fmla="*/ 1724026 w 1725404"/>
                                          <a:gd name="connsiteY3" fmla="*/ 538162 h 623974"/>
                                          <a:gd name="connsiteX0" fmla="*/ 0 w 1724026"/>
                                          <a:gd name="connsiteY0" fmla="*/ 0 h 624027"/>
                                          <a:gd name="connsiteX1" fmla="*/ 261938 w 1724026"/>
                                          <a:gd name="connsiteY1" fmla="*/ 495300 h 624027"/>
                                          <a:gd name="connsiteX2" fmla="*/ 933450 w 1724026"/>
                                          <a:gd name="connsiteY2" fmla="*/ 623887 h 624027"/>
                                          <a:gd name="connsiteX3" fmla="*/ 1724026 w 1724026"/>
                                          <a:gd name="connsiteY3" fmla="*/ 538162 h 624027"/>
                                          <a:gd name="connsiteX0" fmla="*/ 0 w 1724026"/>
                                          <a:gd name="connsiteY0" fmla="*/ 0 h 690525"/>
                                          <a:gd name="connsiteX1" fmla="*/ 261938 w 1724026"/>
                                          <a:gd name="connsiteY1" fmla="*/ 495300 h 690525"/>
                                          <a:gd name="connsiteX2" fmla="*/ 933450 w 1724026"/>
                                          <a:gd name="connsiteY2" fmla="*/ 623887 h 690525"/>
                                          <a:gd name="connsiteX3" fmla="*/ 1724026 w 1724026"/>
                                          <a:gd name="connsiteY3" fmla="*/ 538162 h 690525"/>
                                          <a:gd name="connsiteX0" fmla="*/ 0 w 1752601"/>
                                          <a:gd name="connsiteY0" fmla="*/ 0 h 624605"/>
                                          <a:gd name="connsiteX1" fmla="*/ 261938 w 1752601"/>
                                          <a:gd name="connsiteY1" fmla="*/ 495300 h 624605"/>
                                          <a:gd name="connsiteX2" fmla="*/ 933450 w 1752601"/>
                                          <a:gd name="connsiteY2" fmla="*/ 623887 h 624605"/>
                                          <a:gd name="connsiteX3" fmla="*/ 1752601 w 1752601"/>
                                          <a:gd name="connsiteY3" fmla="*/ 585787 h 624605"/>
                                          <a:gd name="connsiteX0" fmla="*/ 0 w 1752601"/>
                                          <a:gd name="connsiteY0" fmla="*/ 0 h 687064"/>
                                          <a:gd name="connsiteX1" fmla="*/ 261938 w 1752601"/>
                                          <a:gd name="connsiteY1" fmla="*/ 495300 h 687064"/>
                                          <a:gd name="connsiteX2" fmla="*/ 933450 w 1752601"/>
                                          <a:gd name="connsiteY2" fmla="*/ 623887 h 687064"/>
                                          <a:gd name="connsiteX3" fmla="*/ 1752601 w 1752601"/>
                                          <a:gd name="connsiteY3" fmla="*/ 585787 h 687064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3305"/>
                                          <a:gd name="connsiteX1" fmla="*/ 261938 w 1752601"/>
                                          <a:gd name="connsiteY1" fmla="*/ 495300 h 683305"/>
                                          <a:gd name="connsiteX2" fmla="*/ 933450 w 1752601"/>
                                          <a:gd name="connsiteY2" fmla="*/ 623887 h 683305"/>
                                          <a:gd name="connsiteX3" fmla="*/ 1752601 w 1752601"/>
                                          <a:gd name="connsiteY3" fmla="*/ 585787 h 683305"/>
                                          <a:gd name="connsiteX0" fmla="*/ 0 w 1752601"/>
                                          <a:gd name="connsiteY0" fmla="*/ 0 h 677082"/>
                                          <a:gd name="connsiteX1" fmla="*/ 261938 w 1752601"/>
                                          <a:gd name="connsiteY1" fmla="*/ 495300 h 677082"/>
                                          <a:gd name="connsiteX2" fmla="*/ 933450 w 1752601"/>
                                          <a:gd name="connsiteY2" fmla="*/ 623887 h 677082"/>
                                          <a:gd name="connsiteX3" fmla="*/ 1752601 w 1752601"/>
                                          <a:gd name="connsiteY3" fmla="*/ 585787 h 677082"/>
                                          <a:gd name="connsiteX0" fmla="*/ 0 w 1752601"/>
                                          <a:gd name="connsiteY0" fmla="*/ 0 h 623887"/>
                                          <a:gd name="connsiteX1" fmla="*/ 933450 w 1752601"/>
                                          <a:gd name="connsiteY1" fmla="*/ 623887 h 623887"/>
                                          <a:gd name="connsiteX2" fmla="*/ 1752601 w 1752601"/>
                                          <a:gd name="connsiteY2" fmla="*/ 585787 h 623887"/>
                                          <a:gd name="connsiteX0" fmla="*/ 0 w 1752601"/>
                                          <a:gd name="connsiteY0" fmla="*/ 0 h 645616"/>
                                          <a:gd name="connsiteX1" fmla="*/ 933450 w 1752601"/>
                                          <a:gd name="connsiteY1" fmla="*/ 623887 h 645616"/>
                                          <a:gd name="connsiteX2" fmla="*/ 1752601 w 1752601"/>
                                          <a:gd name="connsiteY2" fmla="*/ 585787 h 645616"/>
                                          <a:gd name="connsiteX0" fmla="*/ 0 w 1752601"/>
                                          <a:gd name="connsiteY0" fmla="*/ 0 h 660981"/>
                                          <a:gd name="connsiteX1" fmla="*/ 933450 w 1752601"/>
                                          <a:gd name="connsiteY1" fmla="*/ 623887 h 660981"/>
                                          <a:gd name="connsiteX2" fmla="*/ 1752601 w 1752601"/>
                                          <a:gd name="connsiteY2" fmla="*/ 585787 h 660981"/>
                                          <a:gd name="connsiteX0" fmla="*/ 0 w 1752601"/>
                                          <a:gd name="connsiteY0" fmla="*/ 0 h 715792"/>
                                          <a:gd name="connsiteX1" fmla="*/ 704850 w 1752601"/>
                                          <a:gd name="connsiteY1" fmla="*/ 681037 h 715792"/>
                                          <a:gd name="connsiteX2" fmla="*/ 1752601 w 1752601"/>
                                          <a:gd name="connsiteY2" fmla="*/ 585787 h 715792"/>
                                          <a:gd name="connsiteX0" fmla="*/ 0 w 1752601"/>
                                          <a:gd name="connsiteY0" fmla="*/ 0 h 687313"/>
                                          <a:gd name="connsiteX1" fmla="*/ 704850 w 1752601"/>
                                          <a:gd name="connsiteY1" fmla="*/ 681037 h 687313"/>
                                          <a:gd name="connsiteX2" fmla="*/ 1752601 w 1752601"/>
                                          <a:gd name="connsiteY2" fmla="*/ 585787 h 687313"/>
                                          <a:gd name="connsiteX0" fmla="*/ 0 w 1752601"/>
                                          <a:gd name="connsiteY0" fmla="*/ 0 h 710671"/>
                                          <a:gd name="connsiteX1" fmla="*/ 704850 w 1752601"/>
                                          <a:gd name="connsiteY1" fmla="*/ 681037 h 710671"/>
                                          <a:gd name="connsiteX2" fmla="*/ 1752601 w 1752601"/>
                                          <a:gd name="connsiteY2" fmla="*/ 585787 h 710671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23318"/>
                                          <a:gd name="connsiteX1" fmla="*/ 704850 w 1752601"/>
                                          <a:gd name="connsiteY1" fmla="*/ 604837 h 623318"/>
                                          <a:gd name="connsiteX2" fmla="*/ 1752601 w 1752601"/>
                                          <a:gd name="connsiteY2" fmla="*/ 509587 h 623318"/>
                                          <a:gd name="connsiteX0" fmla="*/ 0 w 1752601"/>
                                          <a:gd name="connsiteY0" fmla="*/ 0 h 609861"/>
                                          <a:gd name="connsiteX1" fmla="*/ 704850 w 1752601"/>
                                          <a:gd name="connsiteY1" fmla="*/ 604837 h 609861"/>
                                          <a:gd name="connsiteX2" fmla="*/ 1752601 w 1752601"/>
                                          <a:gd name="connsiteY2" fmla="*/ 509587 h 609861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2009"/>
                                          <a:gd name="connsiteX1" fmla="*/ 704850 w 1752601"/>
                                          <a:gd name="connsiteY1" fmla="*/ 604837 h 622009"/>
                                          <a:gd name="connsiteX2" fmla="*/ 1752601 w 1752601"/>
                                          <a:gd name="connsiteY2" fmla="*/ 509587 h 622009"/>
                                          <a:gd name="connsiteX0" fmla="*/ 0 w 1752601"/>
                                          <a:gd name="connsiteY0" fmla="*/ 0 h 623876"/>
                                          <a:gd name="connsiteX1" fmla="*/ 704850 w 1752601"/>
                                          <a:gd name="connsiteY1" fmla="*/ 604837 h 623876"/>
                                          <a:gd name="connsiteX2" fmla="*/ 1752601 w 1752601"/>
                                          <a:gd name="connsiteY2" fmla="*/ 509587 h 623876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10958"/>
                                          <a:gd name="connsiteX1" fmla="*/ 704850 w 1752601"/>
                                          <a:gd name="connsiteY1" fmla="*/ 604837 h 610958"/>
                                          <a:gd name="connsiteX2" fmla="*/ 1752601 w 1752601"/>
                                          <a:gd name="connsiteY2" fmla="*/ 509587 h 610958"/>
                                          <a:gd name="connsiteX0" fmla="*/ 0 w 1752601"/>
                                          <a:gd name="connsiteY0" fmla="*/ 0 h 614413"/>
                                          <a:gd name="connsiteX1" fmla="*/ 704850 w 1752601"/>
                                          <a:gd name="connsiteY1" fmla="*/ 604837 h 614413"/>
                                          <a:gd name="connsiteX2" fmla="*/ 1752601 w 1752601"/>
                                          <a:gd name="connsiteY2" fmla="*/ 509587 h 614413"/>
                                          <a:gd name="connsiteX0" fmla="*/ 0 w 1752601"/>
                                          <a:gd name="connsiteY0" fmla="*/ 0 h 605639"/>
                                          <a:gd name="connsiteX1" fmla="*/ 704850 w 1752601"/>
                                          <a:gd name="connsiteY1" fmla="*/ 604837 h 605639"/>
                                          <a:gd name="connsiteX2" fmla="*/ 1752601 w 1752601"/>
                                          <a:gd name="connsiteY2" fmla="*/ 509587 h 60563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752601" h="605639">
                                            <a:moveTo>
                                              <a:pt x="0" y="0"/>
                                            </a:moveTo>
                                            <a:cubicBezTo>
                                              <a:pt x="180223" y="573841"/>
                                              <a:pt x="503279" y="612670"/>
                                              <a:pt x="704850" y="604837"/>
                                            </a:cubicBezTo>
                                            <a:cubicBezTo>
                                              <a:pt x="906421" y="597004"/>
                                              <a:pt x="1218206" y="215511"/>
                                              <a:pt x="1752601" y="50958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731" name="Oval 37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0EF4E8-0EFC-BA49-B7C5-8733C8E8EBB2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8326282" y="3359616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727" name="Freeform 3726">
                                      <a:extLst>
                                        <a:ext uri="{FF2B5EF4-FFF2-40B4-BE49-F238E27FC236}">
                                          <a16:creationId xmlns:a16="http://schemas.microsoft.com/office/drawing/2014/main" id="{D69E047B-D63F-2049-9F3C-996C9065703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263002" y="4056236"/>
                                      <a:ext cx="573466" cy="1065088"/>
                                    </a:xfrm>
                                    <a:custGeom>
                                      <a:avLst/>
                                      <a:gdLst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5866"/>
                                        <a:gd name="connsiteY0" fmla="*/ 0 h 691764"/>
                                        <a:gd name="connsiteX1" fmla="*/ 471114 w 505866"/>
                                        <a:gd name="connsiteY1" fmla="*/ 260405 h 691764"/>
                                        <a:gd name="connsiteX2" fmla="*/ 421419 w 505866"/>
                                        <a:gd name="connsiteY2" fmla="*/ 554604 h 691764"/>
                                        <a:gd name="connsiteX3" fmla="*/ 0 w 505866"/>
                                        <a:gd name="connsiteY3" fmla="*/ 691764 h 691764"/>
                                        <a:gd name="connsiteX0" fmla="*/ 15903 w 517316"/>
                                        <a:gd name="connsiteY0" fmla="*/ 0 h 691764"/>
                                        <a:gd name="connsiteX1" fmla="*/ 471114 w 517316"/>
                                        <a:gd name="connsiteY1" fmla="*/ 260405 h 691764"/>
                                        <a:gd name="connsiteX2" fmla="*/ 421419 w 517316"/>
                                        <a:gd name="connsiteY2" fmla="*/ 554604 h 691764"/>
                                        <a:gd name="connsiteX3" fmla="*/ 0 w 517316"/>
                                        <a:gd name="connsiteY3" fmla="*/ 691764 h 691764"/>
                                        <a:gd name="connsiteX0" fmla="*/ 19879 w 505573"/>
                                        <a:gd name="connsiteY0" fmla="*/ 0 h 663934"/>
                                        <a:gd name="connsiteX1" fmla="*/ 471114 w 505573"/>
                                        <a:gd name="connsiteY1" fmla="*/ 232575 h 663934"/>
                                        <a:gd name="connsiteX2" fmla="*/ 421419 w 505573"/>
                                        <a:gd name="connsiteY2" fmla="*/ 526774 h 663934"/>
                                        <a:gd name="connsiteX3" fmla="*/ 0 w 505573"/>
                                        <a:gd name="connsiteY3" fmla="*/ 663934 h 663934"/>
                                        <a:gd name="connsiteX0" fmla="*/ 19879 w 504091"/>
                                        <a:gd name="connsiteY0" fmla="*/ 0 h 663934"/>
                                        <a:gd name="connsiteX1" fmla="*/ 469126 w 504091"/>
                                        <a:gd name="connsiteY1" fmla="*/ 262392 h 663934"/>
                                        <a:gd name="connsiteX2" fmla="*/ 421419 w 504091"/>
                                        <a:gd name="connsiteY2" fmla="*/ 526774 h 663934"/>
                                        <a:gd name="connsiteX3" fmla="*/ 0 w 504091"/>
                                        <a:gd name="connsiteY3" fmla="*/ 663934 h 663934"/>
                                        <a:gd name="connsiteX0" fmla="*/ 19879 w 518234"/>
                                        <a:gd name="connsiteY0" fmla="*/ 0 h 663934"/>
                                        <a:gd name="connsiteX1" fmla="*/ 469126 w 518234"/>
                                        <a:gd name="connsiteY1" fmla="*/ 262392 h 663934"/>
                                        <a:gd name="connsiteX2" fmla="*/ 421419 w 518234"/>
                                        <a:gd name="connsiteY2" fmla="*/ 526774 h 663934"/>
                                        <a:gd name="connsiteX3" fmla="*/ 0 w 518234"/>
                                        <a:gd name="connsiteY3" fmla="*/ 663934 h 663934"/>
                                        <a:gd name="connsiteX0" fmla="*/ 19879 w 530997"/>
                                        <a:gd name="connsiteY0" fmla="*/ 0 h 663934"/>
                                        <a:gd name="connsiteX1" fmla="*/ 469126 w 530997"/>
                                        <a:gd name="connsiteY1" fmla="*/ 262392 h 663934"/>
                                        <a:gd name="connsiteX2" fmla="*/ 421419 w 530997"/>
                                        <a:gd name="connsiteY2" fmla="*/ 526774 h 663934"/>
                                        <a:gd name="connsiteX3" fmla="*/ 0 w 530997"/>
                                        <a:gd name="connsiteY3" fmla="*/ 663934 h 663934"/>
                                        <a:gd name="connsiteX0" fmla="*/ 19879 w 538612"/>
                                        <a:gd name="connsiteY0" fmla="*/ 0 h 663934"/>
                                        <a:gd name="connsiteX1" fmla="*/ 469126 w 538612"/>
                                        <a:gd name="connsiteY1" fmla="*/ 262392 h 663934"/>
                                        <a:gd name="connsiteX2" fmla="*/ 421419 w 538612"/>
                                        <a:gd name="connsiteY2" fmla="*/ 526774 h 663934"/>
                                        <a:gd name="connsiteX3" fmla="*/ 0 w 538612"/>
                                        <a:gd name="connsiteY3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0 w 488961"/>
                                        <a:gd name="connsiteY0" fmla="*/ 0 h 1101256"/>
                                        <a:gd name="connsiteX1" fmla="*/ 449247 w 488961"/>
                                        <a:gd name="connsiteY1" fmla="*/ 262392 h 1101256"/>
                                        <a:gd name="connsiteX2" fmla="*/ 401540 w 488961"/>
                                        <a:gd name="connsiteY2" fmla="*/ 526774 h 1101256"/>
                                        <a:gd name="connsiteX3" fmla="*/ 84808 w 488961"/>
                                        <a:gd name="connsiteY3" fmla="*/ 640552 h 1101256"/>
                                        <a:gd name="connsiteX4" fmla="*/ 413467 w 488961"/>
                                        <a:gd name="connsiteY4" fmla="*/ 1101256 h 1101256"/>
                                        <a:gd name="connsiteX0" fmla="*/ 42421 w 536363"/>
                                        <a:gd name="connsiteY0" fmla="*/ 0 h 1101256"/>
                                        <a:gd name="connsiteX1" fmla="*/ 491668 w 536363"/>
                                        <a:gd name="connsiteY1" fmla="*/ 262392 h 1101256"/>
                                        <a:gd name="connsiteX2" fmla="*/ 443961 w 536363"/>
                                        <a:gd name="connsiteY2" fmla="*/ 526774 h 1101256"/>
                                        <a:gd name="connsiteX3" fmla="*/ 8 w 536363"/>
                                        <a:gd name="connsiteY3" fmla="*/ 718077 h 1101256"/>
                                        <a:gd name="connsiteX4" fmla="*/ 455888 w 536363"/>
                                        <a:gd name="connsiteY4" fmla="*/ 1101256 h 1101256"/>
                                        <a:gd name="connsiteX0" fmla="*/ 42421 w 527593"/>
                                        <a:gd name="connsiteY0" fmla="*/ 0 h 1101256"/>
                                        <a:gd name="connsiteX1" fmla="*/ 491668 w 527593"/>
                                        <a:gd name="connsiteY1" fmla="*/ 262392 h 1101256"/>
                                        <a:gd name="connsiteX2" fmla="*/ 443961 w 527593"/>
                                        <a:gd name="connsiteY2" fmla="*/ 526774 h 1101256"/>
                                        <a:gd name="connsiteX3" fmla="*/ 8 w 527593"/>
                                        <a:gd name="connsiteY3" fmla="*/ 718077 h 1101256"/>
                                        <a:gd name="connsiteX4" fmla="*/ 455888 w 527593"/>
                                        <a:gd name="connsiteY4" fmla="*/ 1101256 h 1101256"/>
                                        <a:gd name="connsiteX0" fmla="*/ 42421 w 528547"/>
                                        <a:gd name="connsiteY0" fmla="*/ 0 h 1101256"/>
                                        <a:gd name="connsiteX1" fmla="*/ 491668 w 528547"/>
                                        <a:gd name="connsiteY1" fmla="*/ 262392 h 1101256"/>
                                        <a:gd name="connsiteX2" fmla="*/ 443961 w 528547"/>
                                        <a:gd name="connsiteY2" fmla="*/ 526774 h 1101256"/>
                                        <a:gd name="connsiteX3" fmla="*/ 8 w 528547"/>
                                        <a:gd name="connsiteY3" fmla="*/ 718077 h 1101256"/>
                                        <a:gd name="connsiteX4" fmla="*/ 455888 w 528547"/>
                                        <a:gd name="connsiteY4" fmla="*/ 1101256 h 1101256"/>
                                        <a:gd name="connsiteX0" fmla="*/ 42421 w 533332"/>
                                        <a:gd name="connsiteY0" fmla="*/ 0 h 1101256"/>
                                        <a:gd name="connsiteX1" fmla="*/ 491668 w 533332"/>
                                        <a:gd name="connsiteY1" fmla="*/ 262392 h 1101256"/>
                                        <a:gd name="connsiteX2" fmla="*/ 443961 w 533332"/>
                                        <a:gd name="connsiteY2" fmla="*/ 526774 h 1101256"/>
                                        <a:gd name="connsiteX3" fmla="*/ 8 w 533332"/>
                                        <a:gd name="connsiteY3" fmla="*/ 718077 h 1101256"/>
                                        <a:gd name="connsiteX4" fmla="*/ 455888 w 533332"/>
                                        <a:gd name="connsiteY4" fmla="*/ 1101256 h 1101256"/>
                                        <a:gd name="connsiteX0" fmla="*/ 42993 w 533904"/>
                                        <a:gd name="connsiteY0" fmla="*/ 0 h 1101256"/>
                                        <a:gd name="connsiteX1" fmla="*/ 492240 w 533904"/>
                                        <a:gd name="connsiteY1" fmla="*/ 262392 h 1101256"/>
                                        <a:gd name="connsiteX2" fmla="*/ 444533 w 533904"/>
                                        <a:gd name="connsiteY2" fmla="*/ 526774 h 1101256"/>
                                        <a:gd name="connsiteX3" fmla="*/ 580 w 533904"/>
                                        <a:gd name="connsiteY3" fmla="*/ 718077 h 1101256"/>
                                        <a:gd name="connsiteX4" fmla="*/ 456460 w 533904"/>
                                        <a:gd name="connsiteY4" fmla="*/ 1101256 h 1101256"/>
                                        <a:gd name="connsiteX0" fmla="*/ 42432 w 533343"/>
                                        <a:gd name="connsiteY0" fmla="*/ 0 h 1101256"/>
                                        <a:gd name="connsiteX1" fmla="*/ 491679 w 533343"/>
                                        <a:gd name="connsiteY1" fmla="*/ 262392 h 1101256"/>
                                        <a:gd name="connsiteX2" fmla="*/ 443972 w 533343"/>
                                        <a:gd name="connsiteY2" fmla="*/ 526774 h 1101256"/>
                                        <a:gd name="connsiteX3" fmla="*/ 19 w 533343"/>
                                        <a:gd name="connsiteY3" fmla="*/ 718077 h 1101256"/>
                                        <a:gd name="connsiteX4" fmla="*/ 455899 w 533343"/>
                                        <a:gd name="connsiteY4" fmla="*/ 1101256 h 1101256"/>
                                        <a:gd name="connsiteX0" fmla="*/ 40617 w 530513"/>
                                        <a:gd name="connsiteY0" fmla="*/ 0 h 1101256"/>
                                        <a:gd name="connsiteX1" fmla="*/ 489864 w 530513"/>
                                        <a:gd name="connsiteY1" fmla="*/ 262392 h 1101256"/>
                                        <a:gd name="connsiteX2" fmla="*/ 442157 w 530513"/>
                                        <a:gd name="connsiteY2" fmla="*/ 526774 h 1101256"/>
                                        <a:gd name="connsiteX3" fmla="*/ 19 w 530513"/>
                                        <a:gd name="connsiteY3" fmla="*/ 739927 h 1101256"/>
                                        <a:gd name="connsiteX4" fmla="*/ 454084 w 530513"/>
                                        <a:gd name="connsiteY4" fmla="*/ 1101256 h 1101256"/>
                                        <a:gd name="connsiteX0" fmla="*/ 40617 w 540890"/>
                                        <a:gd name="connsiteY0" fmla="*/ 0 h 1101256"/>
                                        <a:gd name="connsiteX1" fmla="*/ 489864 w 540890"/>
                                        <a:gd name="connsiteY1" fmla="*/ 262392 h 1101256"/>
                                        <a:gd name="connsiteX2" fmla="*/ 442157 w 540890"/>
                                        <a:gd name="connsiteY2" fmla="*/ 526774 h 1101256"/>
                                        <a:gd name="connsiteX3" fmla="*/ 19 w 540890"/>
                                        <a:gd name="connsiteY3" fmla="*/ 739927 h 1101256"/>
                                        <a:gd name="connsiteX4" fmla="*/ 454084 w 540890"/>
                                        <a:gd name="connsiteY4" fmla="*/ 1101256 h 1101256"/>
                                        <a:gd name="connsiteX0" fmla="*/ 40617 w 541464"/>
                                        <a:gd name="connsiteY0" fmla="*/ 0 h 1101256"/>
                                        <a:gd name="connsiteX1" fmla="*/ 489864 w 541464"/>
                                        <a:gd name="connsiteY1" fmla="*/ 262392 h 1101256"/>
                                        <a:gd name="connsiteX2" fmla="*/ 442157 w 541464"/>
                                        <a:gd name="connsiteY2" fmla="*/ 526774 h 1101256"/>
                                        <a:gd name="connsiteX3" fmla="*/ 19 w 541464"/>
                                        <a:gd name="connsiteY3" fmla="*/ 739927 h 1101256"/>
                                        <a:gd name="connsiteX4" fmla="*/ 454084 w 541464"/>
                                        <a:gd name="connsiteY4" fmla="*/ 1101256 h 1101256"/>
                                        <a:gd name="connsiteX0" fmla="*/ 40617 w 528712"/>
                                        <a:gd name="connsiteY0" fmla="*/ 0 h 1101256"/>
                                        <a:gd name="connsiteX1" fmla="*/ 489864 w 528712"/>
                                        <a:gd name="connsiteY1" fmla="*/ 262392 h 1101256"/>
                                        <a:gd name="connsiteX2" fmla="*/ 442157 w 528712"/>
                                        <a:gd name="connsiteY2" fmla="*/ 526774 h 1101256"/>
                                        <a:gd name="connsiteX3" fmla="*/ 19 w 528712"/>
                                        <a:gd name="connsiteY3" fmla="*/ 739927 h 1101256"/>
                                        <a:gd name="connsiteX4" fmla="*/ 454084 w 528712"/>
                                        <a:gd name="connsiteY4" fmla="*/ 1101256 h 1101256"/>
                                        <a:gd name="connsiteX0" fmla="*/ 40617 w 522277"/>
                                        <a:gd name="connsiteY0" fmla="*/ 0 h 1101256"/>
                                        <a:gd name="connsiteX1" fmla="*/ 489864 w 522277"/>
                                        <a:gd name="connsiteY1" fmla="*/ 262392 h 1101256"/>
                                        <a:gd name="connsiteX2" fmla="*/ 442157 w 522277"/>
                                        <a:gd name="connsiteY2" fmla="*/ 526774 h 1101256"/>
                                        <a:gd name="connsiteX3" fmla="*/ 19 w 522277"/>
                                        <a:gd name="connsiteY3" fmla="*/ 739927 h 1101256"/>
                                        <a:gd name="connsiteX4" fmla="*/ 454084 w 522277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754 w 524827"/>
                                        <a:gd name="connsiteY0" fmla="*/ 0 h 1008392"/>
                                        <a:gd name="connsiteX1" fmla="*/ 490001 w 524827"/>
                                        <a:gd name="connsiteY1" fmla="*/ 262392 h 1008392"/>
                                        <a:gd name="connsiteX2" fmla="*/ 442294 w 524827"/>
                                        <a:gd name="connsiteY2" fmla="*/ 526774 h 1008392"/>
                                        <a:gd name="connsiteX3" fmla="*/ 156 w 524827"/>
                                        <a:gd name="connsiteY3" fmla="*/ 739927 h 1008392"/>
                                        <a:gd name="connsiteX4" fmla="*/ 495964 w 524827"/>
                                        <a:gd name="connsiteY4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22959"/>
                                        <a:gd name="connsiteX1" fmla="*/ 449247 w 482669"/>
                                        <a:gd name="connsiteY1" fmla="*/ 262392 h 1022959"/>
                                        <a:gd name="connsiteX2" fmla="*/ 401540 w 482669"/>
                                        <a:gd name="connsiteY2" fmla="*/ 526774 h 1022959"/>
                                        <a:gd name="connsiteX3" fmla="*/ 38390 w 482669"/>
                                        <a:gd name="connsiteY3" fmla="*/ 669087 h 1022959"/>
                                        <a:gd name="connsiteX4" fmla="*/ 108228 w 482669"/>
                                        <a:gd name="connsiteY4" fmla="*/ 858282 h 1022959"/>
                                        <a:gd name="connsiteX5" fmla="*/ 442505 w 482669"/>
                                        <a:gd name="connsiteY5" fmla="*/ 1022959 h 1022959"/>
                                        <a:gd name="connsiteX0" fmla="*/ 0 w 482669"/>
                                        <a:gd name="connsiteY0" fmla="*/ 0 h 955588"/>
                                        <a:gd name="connsiteX1" fmla="*/ 449247 w 482669"/>
                                        <a:gd name="connsiteY1" fmla="*/ 262392 h 955588"/>
                                        <a:gd name="connsiteX2" fmla="*/ 401540 w 482669"/>
                                        <a:gd name="connsiteY2" fmla="*/ 526774 h 955588"/>
                                        <a:gd name="connsiteX3" fmla="*/ 38390 w 482669"/>
                                        <a:gd name="connsiteY3" fmla="*/ 669087 h 955588"/>
                                        <a:gd name="connsiteX4" fmla="*/ 108228 w 482669"/>
                                        <a:gd name="connsiteY4" fmla="*/ 858282 h 955588"/>
                                        <a:gd name="connsiteX5" fmla="*/ 340867 w 482669"/>
                                        <a:gd name="connsiteY5" fmla="*/ 955588 h 955588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2092"/>
                                        <a:gd name="connsiteX1" fmla="*/ 449247 w 482669"/>
                                        <a:gd name="connsiteY1" fmla="*/ 262392 h 1052092"/>
                                        <a:gd name="connsiteX2" fmla="*/ 401540 w 482669"/>
                                        <a:gd name="connsiteY2" fmla="*/ 526774 h 1052092"/>
                                        <a:gd name="connsiteX3" fmla="*/ 38390 w 482669"/>
                                        <a:gd name="connsiteY3" fmla="*/ 669087 h 1052092"/>
                                        <a:gd name="connsiteX4" fmla="*/ 108228 w 482669"/>
                                        <a:gd name="connsiteY4" fmla="*/ 858282 h 1052092"/>
                                        <a:gd name="connsiteX5" fmla="*/ 457024 w 482669"/>
                                        <a:gd name="connsiteY5" fmla="*/ 1052092 h 1052092"/>
                                        <a:gd name="connsiteX0" fmla="*/ 0 w 482669"/>
                                        <a:gd name="connsiteY0" fmla="*/ 0 h 1037525"/>
                                        <a:gd name="connsiteX1" fmla="*/ 449247 w 482669"/>
                                        <a:gd name="connsiteY1" fmla="*/ 262392 h 1037525"/>
                                        <a:gd name="connsiteX2" fmla="*/ 401540 w 482669"/>
                                        <a:gd name="connsiteY2" fmla="*/ 526774 h 1037525"/>
                                        <a:gd name="connsiteX3" fmla="*/ 38390 w 482669"/>
                                        <a:gd name="connsiteY3" fmla="*/ 669087 h 1037525"/>
                                        <a:gd name="connsiteX4" fmla="*/ 108228 w 482669"/>
                                        <a:gd name="connsiteY4" fmla="*/ 858282 h 1037525"/>
                                        <a:gd name="connsiteX5" fmla="*/ 471544 w 482669"/>
                                        <a:gd name="connsiteY5" fmla="*/ 1037525 h 1037525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95523 w 483524"/>
                                        <a:gd name="connsiteY4" fmla="*/ 863744 h 1044809"/>
                                        <a:gd name="connsiteX5" fmla="*/ 449764 w 483524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91830"/>
                                        <a:gd name="connsiteY0" fmla="*/ 0 h 1044809"/>
                                        <a:gd name="connsiteX1" fmla="*/ 449247 w 491830"/>
                                        <a:gd name="connsiteY1" fmla="*/ 262392 h 1044809"/>
                                        <a:gd name="connsiteX2" fmla="*/ 401540 w 491830"/>
                                        <a:gd name="connsiteY2" fmla="*/ 526774 h 1044809"/>
                                        <a:gd name="connsiteX3" fmla="*/ 38390 w 491830"/>
                                        <a:gd name="connsiteY3" fmla="*/ 690937 h 1044809"/>
                                        <a:gd name="connsiteX4" fmla="*/ 184455 w 491830"/>
                                        <a:gd name="connsiteY4" fmla="*/ 892877 h 1044809"/>
                                        <a:gd name="connsiteX5" fmla="*/ 449764 w 49183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09146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27355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78412 w 606219"/>
                                        <a:gd name="connsiteY0" fmla="*/ 0 h 1095792"/>
                                        <a:gd name="connsiteX1" fmla="*/ 527659 w 606219"/>
                                        <a:gd name="connsiteY1" fmla="*/ 262392 h 1095792"/>
                                        <a:gd name="connsiteX2" fmla="*/ 479952 w 606219"/>
                                        <a:gd name="connsiteY2" fmla="*/ 526774 h 1095792"/>
                                        <a:gd name="connsiteX3" fmla="*/ 7904 w 606219"/>
                                        <a:gd name="connsiteY3" fmla="*/ 696400 h 1095792"/>
                                        <a:gd name="connsiteX4" fmla="*/ 262867 w 606219"/>
                                        <a:gd name="connsiteY4" fmla="*/ 892877 h 1095792"/>
                                        <a:gd name="connsiteX5" fmla="*/ 606219 w 60621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522969 w 601529"/>
                                        <a:gd name="connsiteY1" fmla="*/ 262392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495744 w 601529"/>
                                        <a:gd name="connsiteY1" fmla="*/ 309734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82796 w 601529"/>
                                        <a:gd name="connsiteY0" fmla="*/ 0 h 1032063"/>
                                        <a:gd name="connsiteX1" fmla="*/ 495744 w 601529"/>
                                        <a:gd name="connsiteY1" fmla="*/ 246005 h 1032063"/>
                                        <a:gd name="connsiteX2" fmla="*/ 437149 w 601529"/>
                                        <a:gd name="connsiteY2" fmla="*/ 441195 h 1032063"/>
                                        <a:gd name="connsiteX3" fmla="*/ 3214 w 601529"/>
                                        <a:gd name="connsiteY3" fmla="*/ 632671 h 1032063"/>
                                        <a:gd name="connsiteX4" fmla="*/ 258177 w 601529"/>
                                        <a:gd name="connsiteY4" fmla="*/ 829148 h 1032063"/>
                                        <a:gd name="connsiteX5" fmla="*/ 601529 w 601529"/>
                                        <a:gd name="connsiteY5" fmla="*/ 1032063 h 1032063"/>
                                        <a:gd name="connsiteX0" fmla="*/ 82881 w 601614"/>
                                        <a:gd name="connsiteY0" fmla="*/ 0 h 1032063"/>
                                        <a:gd name="connsiteX1" fmla="*/ 495829 w 601614"/>
                                        <a:gd name="connsiteY1" fmla="*/ 246005 h 1032063"/>
                                        <a:gd name="connsiteX2" fmla="*/ 437234 w 601614"/>
                                        <a:gd name="connsiteY2" fmla="*/ 441195 h 1032063"/>
                                        <a:gd name="connsiteX3" fmla="*/ 3299 w 601614"/>
                                        <a:gd name="connsiteY3" fmla="*/ 632671 h 1032063"/>
                                        <a:gd name="connsiteX4" fmla="*/ 256448 w 601614"/>
                                        <a:gd name="connsiteY4" fmla="*/ 876489 h 1032063"/>
                                        <a:gd name="connsiteX5" fmla="*/ 601614 w 601614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676 w 524939"/>
                                        <a:gd name="connsiteY0" fmla="*/ 0 h 981080"/>
                                        <a:gd name="connsiteX1" fmla="*/ 495624 w 524939"/>
                                        <a:gd name="connsiteY1" fmla="*/ 246005 h 981080"/>
                                        <a:gd name="connsiteX2" fmla="*/ 437029 w 524939"/>
                                        <a:gd name="connsiteY2" fmla="*/ 441195 h 981080"/>
                                        <a:gd name="connsiteX3" fmla="*/ 3094 w 524939"/>
                                        <a:gd name="connsiteY3" fmla="*/ 632671 h 981080"/>
                                        <a:gd name="connsiteX4" fmla="*/ 256243 w 524939"/>
                                        <a:gd name="connsiteY4" fmla="*/ 876489 h 981080"/>
                                        <a:gd name="connsiteX5" fmla="*/ 516106 w 524939"/>
                                        <a:gd name="connsiteY5" fmla="*/ 981080 h 981080"/>
                                        <a:gd name="connsiteX0" fmla="*/ 82624 w 524887"/>
                                        <a:gd name="connsiteY0" fmla="*/ 0 h 973796"/>
                                        <a:gd name="connsiteX1" fmla="*/ 495572 w 524887"/>
                                        <a:gd name="connsiteY1" fmla="*/ 246005 h 973796"/>
                                        <a:gd name="connsiteX2" fmla="*/ 436977 w 524887"/>
                                        <a:gd name="connsiteY2" fmla="*/ 441195 h 973796"/>
                                        <a:gd name="connsiteX3" fmla="*/ 3042 w 524887"/>
                                        <a:gd name="connsiteY3" fmla="*/ 632671 h 973796"/>
                                        <a:gd name="connsiteX4" fmla="*/ 256191 w 524887"/>
                                        <a:gd name="connsiteY4" fmla="*/ 876489 h 973796"/>
                                        <a:gd name="connsiteX5" fmla="*/ 492461 w 524887"/>
                                        <a:gd name="connsiteY5" fmla="*/ 973796 h 973796"/>
                                        <a:gd name="connsiteX0" fmla="*/ 82505 w 524768"/>
                                        <a:gd name="connsiteY0" fmla="*/ 0 h 937379"/>
                                        <a:gd name="connsiteX1" fmla="*/ 495453 w 524768"/>
                                        <a:gd name="connsiteY1" fmla="*/ 246005 h 937379"/>
                                        <a:gd name="connsiteX2" fmla="*/ 436858 w 524768"/>
                                        <a:gd name="connsiteY2" fmla="*/ 441195 h 937379"/>
                                        <a:gd name="connsiteX3" fmla="*/ 2923 w 524768"/>
                                        <a:gd name="connsiteY3" fmla="*/ 632671 h 937379"/>
                                        <a:gd name="connsiteX4" fmla="*/ 256072 w 524768"/>
                                        <a:gd name="connsiteY4" fmla="*/ 876489 h 937379"/>
                                        <a:gd name="connsiteX5" fmla="*/ 436078 w 524768"/>
                                        <a:gd name="connsiteY5" fmla="*/ 937379 h 937379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79780 w 522043"/>
                                        <a:gd name="connsiteY0" fmla="*/ 0 h 970153"/>
                                        <a:gd name="connsiteX1" fmla="*/ 492728 w 522043"/>
                                        <a:gd name="connsiteY1" fmla="*/ 246005 h 970153"/>
                                        <a:gd name="connsiteX2" fmla="*/ 434133 w 522043"/>
                                        <a:gd name="connsiteY2" fmla="*/ 441195 h 970153"/>
                                        <a:gd name="connsiteX3" fmla="*/ 198 w 522043"/>
                                        <a:gd name="connsiteY3" fmla="*/ 632671 h 970153"/>
                                        <a:gd name="connsiteX4" fmla="*/ 493246 w 522043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158 w 527631"/>
                                        <a:gd name="connsiteY0" fmla="*/ 0 h 970153"/>
                                        <a:gd name="connsiteX1" fmla="*/ 498106 w 527631"/>
                                        <a:gd name="connsiteY1" fmla="*/ 246005 h 970153"/>
                                        <a:gd name="connsiteX2" fmla="*/ 439511 w 527631"/>
                                        <a:gd name="connsiteY2" fmla="*/ 441195 h 970153"/>
                                        <a:gd name="connsiteX3" fmla="*/ 131 w 527631"/>
                                        <a:gd name="connsiteY3" fmla="*/ 650879 h 970153"/>
                                        <a:gd name="connsiteX4" fmla="*/ 498624 w 527631"/>
                                        <a:gd name="connsiteY4" fmla="*/ 970153 h 970153"/>
                                        <a:gd name="connsiteX0" fmla="*/ 81529 w 523862"/>
                                        <a:gd name="connsiteY0" fmla="*/ 0 h 970153"/>
                                        <a:gd name="connsiteX1" fmla="*/ 494477 w 523862"/>
                                        <a:gd name="connsiteY1" fmla="*/ 246005 h 970153"/>
                                        <a:gd name="connsiteX2" fmla="*/ 435882 w 523862"/>
                                        <a:gd name="connsiteY2" fmla="*/ 441195 h 970153"/>
                                        <a:gd name="connsiteX3" fmla="*/ 132 w 523862"/>
                                        <a:gd name="connsiteY3" fmla="*/ 672729 h 970153"/>
                                        <a:gd name="connsiteX4" fmla="*/ 494995 w 523862"/>
                                        <a:gd name="connsiteY4" fmla="*/ 970153 h 970153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23593" h="975616">
                                          <a:moveTo>
                                            <a:pt x="85159" y="0"/>
                                          </a:moveTo>
                                          <a:cubicBezTo>
                                            <a:pt x="290683" y="107014"/>
                                            <a:pt x="436023" y="177025"/>
                                            <a:pt x="494477" y="251468"/>
                                          </a:cubicBezTo>
                                          <a:cubicBezTo>
                                            <a:pt x="552931" y="325911"/>
                                            <a:pt x="518273" y="375537"/>
                                            <a:pt x="435882" y="446658"/>
                                          </a:cubicBezTo>
                                          <a:cubicBezTo>
                                            <a:pt x="353491" y="517779"/>
                                            <a:pt x="-7905" y="562720"/>
                                            <a:pt x="132" y="678192"/>
                                          </a:cubicBezTo>
                                          <a:cubicBezTo>
                                            <a:pt x="8169" y="793664"/>
                                            <a:pt x="305159" y="912591"/>
                                            <a:pt x="494995" y="97561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728" name="Freeform 3727">
                                      <a:extLst>
                                        <a:ext uri="{FF2B5EF4-FFF2-40B4-BE49-F238E27FC236}">
                                          <a16:creationId xmlns:a16="http://schemas.microsoft.com/office/drawing/2014/main" id="{30FBDA72-9F49-3348-B16A-99F4A3E47BE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199443" y="4304719"/>
                                      <a:ext cx="1105020" cy="339758"/>
                                    </a:xfrm>
                                    <a:custGeom>
                                      <a:avLst/>
                                      <a:gdLst>
                                        <a:gd name="connsiteX0" fmla="*/ 0 w 930303"/>
                                        <a:gd name="connsiteY0" fmla="*/ 235869 h 235869"/>
                                        <a:gd name="connsiteX1" fmla="*/ 369736 w 930303"/>
                                        <a:gd name="connsiteY1" fmla="*/ 3293 h 235869"/>
                                        <a:gd name="connsiteX2" fmla="*/ 930303 w 930303"/>
                                        <a:gd name="connsiteY2" fmla="*/ 120575 h 235869"/>
                                        <a:gd name="connsiteX0" fmla="*/ 0 w 930303"/>
                                        <a:gd name="connsiteY0" fmla="*/ 216945 h 216945"/>
                                        <a:gd name="connsiteX1" fmla="*/ 367748 w 930303"/>
                                        <a:gd name="connsiteY1" fmla="*/ 4247 h 216945"/>
                                        <a:gd name="connsiteX2" fmla="*/ 930303 w 930303"/>
                                        <a:gd name="connsiteY2" fmla="*/ 101651 h 216945"/>
                                        <a:gd name="connsiteX0" fmla="*/ 0 w 930303"/>
                                        <a:gd name="connsiteY0" fmla="*/ 235354 h 235354"/>
                                        <a:gd name="connsiteX1" fmla="*/ 367748 w 930303"/>
                                        <a:gd name="connsiteY1" fmla="*/ 22656 h 235354"/>
                                        <a:gd name="connsiteX2" fmla="*/ 930303 w 930303"/>
                                        <a:gd name="connsiteY2" fmla="*/ 120060 h 235354"/>
                                        <a:gd name="connsiteX0" fmla="*/ 0 w 926327"/>
                                        <a:gd name="connsiteY0" fmla="*/ 215124 h 215124"/>
                                        <a:gd name="connsiteX1" fmla="*/ 367748 w 926327"/>
                                        <a:gd name="connsiteY1" fmla="*/ 2426 h 215124"/>
                                        <a:gd name="connsiteX2" fmla="*/ 926327 w 926327"/>
                                        <a:gd name="connsiteY2" fmla="*/ 119708 h 215124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41149 h 241149"/>
                                        <a:gd name="connsiteX1" fmla="*/ 367748 w 926327"/>
                                        <a:gd name="connsiteY1" fmla="*/ 28451 h 241149"/>
                                        <a:gd name="connsiteX2" fmla="*/ 926327 w 926327"/>
                                        <a:gd name="connsiteY2" fmla="*/ 145733 h 241149"/>
                                        <a:gd name="connsiteX0" fmla="*/ 0 w 926327"/>
                                        <a:gd name="connsiteY0" fmla="*/ 241149 h 241376"/>
                                        <a:gd name="connsiteX1" fmla="*/ 367748 w 926327"/>
                                        <a:gd name="connsiteY1" fmla="*/ 28451 h 241376"/>
                                        <a:gd name="connsiteX2" fmla="*/ 926327 w 926327"/>
                                        <a:gd name="connsiteY2" fmla="*/ 145733 h 241376"/>
                                        <a:gd name="connsiteX0" fmla="*/ 0 w 972047"/>
                                        <a:gd name="connsiteY0" fmla="*/ 247611 h 247752"/>
                                        <a:gd name="connsiteX1" fmla="*/ 413468 w 972047"/>
                                        <a:gd name="connsiteY1" fmla="*/ 5096 h 247752"/>
                                        <a:gd name="connsiteX2" fmla="*/ 972047 w 972047"/>
                                        <a:gd name="connsiteY2" fmla="*/ 122378 h 247752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46206"/>
                                        <a:gd name="connsiteY0" fmla="*/ 302387 h 302387"/>
                                        <a:gd name="connsiteX1" fmla="*/ 387627 w 946206"/>
                                        <a:gd name="connsiteY1" fmla="*/ 8189 h 302387"/>
                                        <a:gd name="connsiteX2" fmla="*/ 946206 w 946206"/>
                                        <a:gd name="connsiteY2" fmla="*/ 125471 h 302387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51364 h 351364"/>
                                        <a:gd name="connsiteX1" fmla="*/ 387627 w 946206"/>
                                        <a:gd name="connsiteY1" fmla="*/ 57166 h 351364"/>
                                        <a:gd name="connsiteX2" fmla="*/ 946206 w 946206"/>
                                        <a:gd name="connsiteY2" fmla="*/ 174448 h 351364"/>
                                        <a:gd name="connsiteX0" fmla="*/ 0 w 946206"/>
                                        <a:gd name="connsiteY0" fmla="*/ 337386 h 337386"/>
                                        <a:gd name="connsiteX1" fmla="*/ 387627 w 946206"/>
                                        <a:gd name="connsiteY1" fmla="*/ 43188 h 337386"/>
                                        <a:gd name="connsiteX2" fmla="*/ 946206 w 946206"/>
                                        <a:gd name="connsiteY2" fmla="*/ 160470 h 337386"/>
                                        <a:gd name="connsiteX0" fmla="*/ 0 w 944508"/>
                                        <a:gd name="connsiteY0" fmla="*/ 299417 h 299417"/>
                                        <a:gd name="connsiteX1" fmla="*/ 387627 w 944508"/>
                                        <a:gd name="connsiteY1" fmla="*/ 5219 h 299417"/>
                                        <a:gd name="connsiteX2" fmla="*/ 944508 w 944508"/>
                                        <a:gd name="connsiteY2" fmla="*/ 145781 h 299417"/>
                                        <a:gd name="connsiteX0" fmla="*/ 0 w 944508"/>
                                        <a:gd name="connsiteY0" fmla="*/ 300221 h 300221"/>
                                        <a:gd name="connsiteX1" fmla="*/ 387627 w 944508"/>
                                        <a:gd name="connsiteY1" fmla="*/ 6023 h 300221"/>
                                        <a:gd name="connsiteX2" fmla="*/ 944508 w 944508"/>
                                        <a:gd name="connsiteY2" fmla="*/ 146585 h 300221"/>
                                        <a:gd name="connsiteX0" fmla="*/ 0 w 944508"/>
                                        <a:gd name="connsiteY0" fmla="*/ 325499 h 325499"/>
                                        <a:gd name="connsiteX1" fmla="*/ 387627 w 944508"/>
                                        <a:gd name="connsiteY1" fmla="*/ 31301 h 325499"/>
                                        <a:gd name="connsiteX2" fmla="*/ 944508 w 944508"/>
                                        <a:gd name="connsiteY2" fmla="*/ 171863 h 325499"/>
                                        <a:gd name="connsiteX0" fmla="*/ 0 w 944508"/>
                                        <a:gd name="connsiteY0" fmla="*/ 306082 h 306082"/>
                                        <a:gd name="connsiteX1" fmla="*/ 394423 w 944508"/>
                                        <a:gd name="connsiteY1" fmla="*/ 35164 h 306082"/>
                                        <a:gd name="connsiteX2" fmla="*/ 944508 w 944508"/>
                                        <a:gd name="connsiteY2" fmla="*/ 152446 h 30608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944508" h="306082">
                                          <a:moveTo>
                                            <a:pt x="0" y="306082"/>
                                          </a:moveTo>
                                          <a:cubicBezTo>
                                            <a:pt x="136334" y="289890"/>
                                            <a:pt x="315163" y="125239"/>
                                            <a:pt x="394423" y="35164"/>
                                          </a:cubicBezTo>
                                          <a:cubicBezTo>
                                            <a:pt x="473683" y="-54911"/>
                                            <a:pt x="731811" y="44029"/>
                                            <a:pt x="944508" y="15244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prstDash val="sysDash"/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>
                                        <a:solidFill>
                                          <a:srgbClr val="E364E6"/>
                                        </a:solidFill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3729" name="Oval 3728">
                                      <a:extLst>
                                        <a:ext uri="{FF2B5EF4-FFF2-40B4-BE49-F238E27FC236}">
                                          <a16:creationId xmlns:a16="http://schemas.microsoft.com/office/drawing/2014/main" id="{47EDE2AB-614A-6444-B4CA-F96F7A99542B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10091444" y="4602740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33CC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25" name="Freeform 3724">
                                    <a:extLst>
                                      <a:ext uri="{FF2B5EF4-FFF2-40B4-BE49-F238E27FC236}">
                                        <a16:creationId xmlns:a16="http://schemas.microsoft.com/office/drawing/2014/main" id="{6BF5AE90-E0FA-7F48-8E3F-149BC4832DF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3616124" y="22455660"/>
                                    <a:ext cx="195067" cy="633444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</p:grpSp>
              </p:grpSp>
            </p:grpSp>
          </p:grpSp>
          <p:grpSp>
            <p:nvGrpSpPr>
              <p:cNvPr id="3678" name="Group 3677">
                <a:extLst>
                  <a:ext uri="{FF2B5EF4-FFF2-40B4-BE49-F238E27FC236}">
                    <a16:creationId xmlns:a16="http://schemas.microsoft.com/office/drawing/2014/main" id="{C5EBF7E4-CA38-4841-91BC-954ED06512AB}"/>
                  </a:ext>
                </a:extLst>
              </p:cNvPr>
              <p:cNvGrpSpPr/>
              <p:nvPr/>
            </p:nvGrpSpPr>
            <p:grpSpPr>
              <a:xfrm>
                <a:off x="13043985" y="24018138"/>
                <a:ext cx="931509" cy="551023"/>
                <a:chOff x="8326282" y="3359616"/>
                <a:chExt cx="2978181" cy="1761708"/>
              </a:xfrm>
            </p:grpSpPr>
            <p:grpSp>
              <p:nvGrpSpPr>
                <p:cNvPr id="3679" name="Group 3678">
                  <a:extLst>
                    <a:ext uri="{FF2B5EF4-FFF2-40B4-BE49-F238E27FC236}">
                      <a16:creationId xmlns:a16="http://schemas.microsoft.com/office/drawing/2014/main" id="{1E215128-2F52-9A4C-8EE9-B15C2246C228}"/>
                    </a:ext>
                  </a:extLst>
                </p:cNvPr>
                <p:cNvGrpSpPr/>
                <p:nvPr/>
              </p:nvGrpSpPr>
              <p:grpSpPr>
                <a:xfrm>
                  <a:off x="8326282" y="3359616"/>
                  <a:ext cx="1808318" cy="679788"/>
                  <a:chOff x="8326282" y="3359616"/>
                  <a:chExt cx="1808318" cy="679788"/>
                </a:xfrm>
              </p:grpSpPr>
              <p:sp>
                <p:nvSpPr>
                  <p:cNvPr id="3683" name="Freeform 3682">
                    <a:extLst>
                      <a:ext uri="{FF2B5EF4-FFF2-40B4-BE49-F238E27FC236}">
                        <a16:creationId xmlns:a16="http://schemas.microsoft.com/office/drawing/2014/main" id="{CAB8DFB5-D946-D846-BB43-7C52D559DB77}"/>
                      </a:ext>
                    </a:extLst>
                  </p:cNvPr>
                  <p:cNvSpPr/>
                  <p:nvPr/>
                </p:nvSpPr>
                <p:spPr>
                  <a:xfrm>
                    <a:off x="8381999" y="3433765"/>
                    <a:ext cx="1752601" cy="605639"/>
                  </a:xfrm>
                  <a:custGeom>
                    <a:avLst/>
                    <a:gdLst>
                      <a:gd name="connsiteX0" fmla="*/ 0 w 1738313"/>
                      <a:gd name="connsiteY0" fmla="*/ 0 h 624838"/>
                      <a:gd name="connsiteX1" fmla="*/ 200025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4" fmla="*/ 1738313 w 1738313"/>
                      <a:gd name="connsiteY4" fmla="*/ 557212 h 624838"/>
                      <a:gd name="connsiteX0" fmla="*/ 0 w 1738313"/>
                      <a:gd name="connsiteY0" fmla="*/ 0 h 624838"/>
                      <a:gd name="connsiteX1" fmla="*/ 261938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4" fmla="*/ 1738313 w 1738313"/>
                      <a:gd name="connsiteY4" fmla="*/ 557212 h 624838"/>
                      <a:gd name="connsiteX0" fmla="*/ 0 w 1738313"/>
                      <a:gd name="connsiteY0" fmla="*/ 0 h 662348"/>
                      <a:gd name="connsiteX1" fmla="*/ 261938 w 1738313"/>
                      <a:gd name="connsiteY1" fmla="*/ 495300 h 662348"/>
                      <a:gd name="connsiteX2" fmla="*/ 933450 w 1738313"/>
                      <a:gd name="connsiteY2" fmla="*/ 623887 h 662348"/>
                      <a:gd name="connsiteX3" fmla="*/ 1738313 w 1738313"/>
                      <a:gd name="connsiteY3" fmla="*/ 557212 h 662348"/>
                      <a:gd name="connsiteX4" fmla="*/ 1738313 w 1738313"/>
                      <a:gd name="connsiteY4" fmla="*/ 557212 h 662348"/>
                      <a:gd name="connsiteX0" fmla="*/ 0 w 1738313"/>
                      <a:gd name="connsiteY0" fmla="*/ 0 h 662348"/>
                      <a:gd name="connsiteX1" fmla="*/ 261938 w 1738313"/>
                      <a:gd name="connsiteY1" fmla="*/ 495300 h 662348"/>
                      <a:gd name="connsiteX2" fmla="*/ 933450 w 1738313"/>
                      <a:gd name="connsiteY2" fmla="*/ 623887 h 662348"/>
                      <a:gd name="connsiteX3" fmla="*/ 1738313 w 1738313"/>
                      <a:gd name="connsiteY3" fmla="*/ 557212 h 662348"/>
                      <a:gd name="connsiteX0" fmla="*/ 0 w 1738313"/>
                      <a:gd name="connsiteY0" fmla="*/ 0 h 624838"/>
                      <a:gd name="connsiteX1" fmla="*/ 261938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0" fmla="*/ 0 w 1519238"/>
                      <a:gd name="connsiteY0" fmla="*/ 0 h 625026"/>
                      <a:gd name="connsiteX1" fmla="*/ 261938 w 1519238"/>
                      <a:gd name="connsiteY1" fmla="*/ 495300 h 625026"/>
                      <a:gd name="connsiteX2" fmla="*/ 933450 w 1519238"/>
                      <a:gd name="connsiteY2" fmla="*/ 623887 h 625026"/>
                      <a:gd name="connsiteX3" fmla="*/ 1519238 w 1519238"/>
                      <a:gd name="connsiteY3" fmla="*/ 447674 h 625026"/>
                      <a:gd name="connsiteX0" fmla="*/ 0 w 1562100"/>
                      <a:gd name="connsiteY0" fmla="*/ 0 h 671511"/>
                      <a:gd name="connsiteX1" fmla="*/ 261938 w 1562100"/>
                      <a:gd name="connsiteY1" fmla="*/ 495300 h 671511"/>
                      <a:gd name="connsiteX2" fmla="*/ 933450 w 1562100"/>
                      <a:gd name="connsiteY2" fmla="*/ 623887 h 671511"/>
                      <a:gd name="connsiteX3" fmla="*/ 1562100 w 1562100"/>
                      <a:gd name="connsiteY3" fmla="*/ 671511 h 671511"/>
                      <a:gd name="connsiteX0" fmla="*/ 0 w 1528763"/>
                      <a:gd name="connsiteY0" fmla="*/ 0 h 624666"/>
                      <a:gd name="connsiteX1" fmla="*/ 261938 w 1528763"/>
                      <a:gd name="connsiteY1" fmla="*/ 495300 h 624666"/>
                      <a:gd name="connsiteX2" fmla="*/ 933450 w 1528763"/>
                      <a:gd name="connsiteY2" fmla="*/ 623887 h 624666"/>
                      <a:gd name="connsiteX3" fmla="*/ 1528763 w 1528763"/>
                      <a:gd name="connsiteY3" fmla="*/ 552449 h 624666"/>
                      <a:gd name="connsiteX0" fmla="*/ 0 w 1119188"/>
                      <a:gd name="connsiteY0" fmla="*/ 0 h 1871662"/>
                      <a:gd name="connsiteX1" fmla="*/ 261938 w 1119188"/>
                      <a:gd name="connsiteY1" fmla="*/ 495300 h 1871662"/>
                      <a:gd name="connsiteX2" fmla="*/ 933450 w 1119188"/>
                      <a:gd name="connsiteY2" fmla="*/ 623887 h 1871662"/>
                      <a:gd name="connsiteX3" fmla="*/ 1119188 w 1119188"/>
                      <a:gd name="connsiteY3" fmla="*/ 1871662 h 1871662"/>
                      <a:gd name="connsiteX0" fmla="*/ 0 w 1144866"/>
                      <a:gd name="connsiteY0" fmla="*/ 0 h 1871662"/>
                      <a:gd name="connsiteX1" fmla="*/ 261938 w 1144866"/>
                      <a:gd name="connsiteY1" fmla="*/ 495300 h 1871662"/>
                      <a:gd name="connsiteX2" fmla="*/ 933450 w 1144866"/>
                      <a:gd name="connsiteY2" fmla="*/ 623887 h 1871662"/>
                      <a:gd name="connsiteX3" fmla="*/ 1119188 w 1144866"/>
                      <a:gd name="connsiteY3" fmla="*/ 1871662 h 1871662"/>
                      <a:gd name="connsiteX0" fmla="*/ 0 w 1126956"/>
                      <a:gd name="connsiteY0" fmla="*/ 0 h 1871662"/>
                      <a:gd name="connsiteX1" fmla="*/ 261938 w 1126956"/>
                      <a:gd name="connsiteY1" fmla="*/ 495300 h 1871662"/>
                      <a:gd name="connsiteX2" fmla="*/ 933450 w 1126956"/>
                      <a:gd name="connsiteY2" fmla="*/ 623887 h 1871662"/>
                      <a:gd name="connsiteX3" fmla="*/ 1119188 w 1126956"/>
                      <a:gd name="connsiteY3" fmla="*/ 1871662 h 1871662"/>
                      <a:gd name="connsiteX0" fmla="*/ 0 w 1725404"/>
                      <a:gd name="connsiteY0" fmla="*/ 0 h 623974"/>
                      <a:gd name="connsiteX1" fmla="*/ 261938 w 1725404"/>
                      <a:gd name="connsiteY1" fmla="*/ 495300 h 623974"/>
                      <a:gd name="connsiteX2" fmla="*/ 933450 w 1725404"/>
                      <a:gd name="connsiteY2" fmla="*/ 623887 h 623974"/>
                      <a:gd name="connsiteX3" fmla="*/ 1724026 w 1725404"/>
                      <a:gd name="connsiteY3" fmla="*/ 538162 h 623974"/>
                      <a:gd name="connsiteX0" fmla="*/ 0 w 1724026"/>
                      <a:gd name="connsiteY0" fmla="*/ 0 h 624027"/>
                      <a:gd name="connsiteX1" fmla="*/ 261938 w 1724026"/>
                      <a:gd name="connsiteY1" fmla="*/ 495300 h 624027"/>
                      <a:gd name="connsiteX2" fmla="*/ 933450 w 1724026"/>
                      <a:gd name="connsiteY2" fmla="*/ 623887 h 624027"/>
                      <a:gd name="connsiteX3" fmla="*/ 1724026 w 1724026"/>
                      <a:gd name="connsiteY3" fmla="*/ 538162 h 624027"/>
                      <a:gd name="connsiteX0" fmla="*/ 0 w 1724026"/>
                      <a:gd name="connsiteY0" fmla="*/ 0 h 690525"/>
                      <a:gd name="connsiteX1" fmla="*/ 261938 w 1724026"/>
                      <a:gd name="connsiteY1" fmla="*/ 495300 h 690525"/>
                      <a:gd name="connsiteX2" fmla="*/ 933450 w 1724026"/>
                      <a:gd name="connsiteY2" fmla="*/ 623887 h 690525"/>
                      <a:gd name="connsiteX3" fmla="*/ 1724026 w 1724026"/>
                      <a:gd name="connsiteY3" fmla="*/ 538162 h 690525"/>
                      <a:gd name="connsiteX0" fmla="*/ 0 w 1752601"/>
                      <a:gd name="connsiteY0" fmla="*/ 0 h 624605"/>
                      <a:gd name="connsiteX1" fmla="*/ 261938 w 1752601"/>
                      <a:gd name="connsiteY1" fmla="*/ 495300 h 624605"/>
                      <a:gd name="connsiteX2" fmla="*/ 933450 w 1752601"/>
                      <a:gd name="connsiteY2" fmla="*/ 623887 h 624605"/>
                      <a:gd name="connsiteX3" fmla="*/ 1752601 w 1752601"/>
                      <a:gd name="connsiteY3" fmla="*/ 585787 h 624605"/>
                      <a:gd name="connsiteX0" fmla="*/ 0 w 1752601"/>
                      <a:gd name="connsiteY0" fmla="*/ 0 h 687064"/>
                      <a:gd name="connsiteX1" fmla="*/ 261938 w 1752601"/>
                      <a:gd name="connsiteY1" fmla="*/ 495300 h 687064"/>
                      <a:gd name="connsiteX2" fmla="*/ 933450 w 1752601"/>
                      <a:gd name="connsiteY2" fmla="*/ 623887 h 687064"/>
                      <a:gd name="connsiteX3" fmla="*/ 1752601 w 1752601"/>
                      <a:gd name="connsiteY3" fmla="*/ 585787 h 687064"/>
                      <a:gd name="connsiteX0" fmla="*/ 0 w 1752601"/>
                      <a:gd name="connsiteY0" fmla="*/ 0 h 680846"/>
                      <a:gd name="connsiteX1" fmla="*/ 261938 w 1752601"/>
                      <a:gd name="connsiteY1" fmla="*/ 495300 h 680846"/>
                      <a:gd name="connsiteX2" fmla="*/ 933450 w 1752601"/>
                      <a:gd name="connsiteY2" fmla="*/ 623887 h 680846"/>
                      <a:gd name="connsiteX3" fmla="*/ 1752601 w 1752601"/>
                      <a:gd name="connsiteY3" fmla="*/ 585787 h 680846"/>
                      <a:gd name="connsiteX0" fmla="*/ 0 w 1752601"/>
                      <a:gd name="connsiteY0" fmla="*/ 0 h 680846"/>
                      <a:gd name="connsiteX1" fmla="*/ 261938 w 1752601"/>
                      <a:gd name="connsiteY1" fmla="*/ 495300 h 680846"/>
                      <a:gd name="connsiteX2" fmla="*/ 933450 w 1752601"/>
                      <a:gd name="connsiteY2" fmla="*/ 623887 h 680846"/>
                      <a:gd name="connsiteX3" fmla="*/ 1752601 w 1752601"/>
                      <a:gd name="connsiteY3" fmla="*/ 585787 h 680846"/>
                      <a:gd name="connsiteX0" fmla="*/ 0 w 1752601"/>
                      <a:gd name="connsiteY0" fmla="*/ 0 h 683305"/>
                      <a:gd name="connsiteX1" fmla="*/ 261938 w 1752601"/>
                      <a:gd name="connsiteY1" fmla="*/ 495300 h 683305"/>
                      <a:gd name="connsiteX2" fmla="*/ 933450 w 1752601"/>
                      <a:gd name="connsiteY2" fmla="*/ 623887 h 683305"/>
                      <a:gd name="connsiteX3" fmla="*/ 1752601 w 1752601"/>
                      <a:gd name="connsiteY3" fmla="*/ 585787 h 683305"/>
                      <a:gd name="connsiteX0" fmla="*/ 0 w 1752601"/>
                      <a:gd name="connsiteY0" fmla="*/ 0 h 677082"/>
                      <a:gd name="connsiteX1" fmla="*/ 261938 w 1752601"/>
                      <a:gd name="connsiteY1" fmla="*/ 495300 h 677082"/>
                      <a:gd name="connsiteX2" fmla="*/ 933450 w 1752601"/>
                      <a:gd name="connsiteY2" fmla="*/ 623887 h 677082"/>
                      <a:gd name="connsiteX3" fmla="*/ 1752601 w 1752601"/>
                      <a:gd name="connsiteY3" fmla="*/ 585787 h 677082"/>
                      <a:gd name="connsiteX0" fmla="*/ 0 w 1752601"/>
                      <a:gd name="connsiteY0" fmla="*/ 0 h 623887"/>
                      <a:gd name="connsiteX1" fmla="*/ 933450 w 1752601"/>
                      <a:gd name="connsiteY1" fmla="*/ 623887 h 623887"/>
                      <a:gd name="connsiteX2" fmla="*/ 1752601 w 1752601"/>
                      <a:gd name="connsiteY2" fmla="*/ 585787 h 623887"/>
                      <a:gd name="connsiteX0" fmla="*/ 0 w 1752601"/>
                      <a:gd name="connsiteY0" fmla="*/ 0 h 645616"/>
                      <a:gd name="connsiteX1" fmla="*/ 933450 w 1752601"/>
                      <a:gd name="connsiteY1" fmla="*/ 623887 h 645616"/>
                      <a:gd name="connsiteX2" fmla="*/ 1752601 w 1752601"/>
                      <a:gd name="connsiteY2" fmla="*/ 585787 h 645616"/>
                      <a:gd name="connsiteX0" fmla="*/ 0 w 1752601"/>
                      <a:gd name="connsiteY0" fmla="*/ 0 h 660981"/>
                      <a:gd name="connsiteX1" fmla="*/ 933450 w 1752601"/>
                      <a:gd name="connsiteY1" fmla="*/ 623887 h 660981"/>
                      <a:gd name="connsiteX2" fmla="*/ 1752601 w 1752601"/>
                      <a:gd name="connsiteY2" fmla="*/ 585787 h 660981"/>
                      <a:gd name="connsiteX0" fmla="*/ 0 w 1752601"/>
                      <a:gd name="connsiteY0" fmla="*/ 0 h 715792"/>
                      <a:gd name="connsiteX1" fmla="*/ 704850 w 1752601"/>
                      <a:gd name="connsiteY1" fmla="*/ 681037 h 715792"/>
                      <a:gd name="connsiteX2" fmla="*/ 1752601 w 1752601"/>
                      <a:gd name="connsiteY2" fmla="*/ 585787 h 715792"/>
                      <a:gd name="connsiteX0" fmla="*/ 0 w 1752601"/>
                      <a:gd name="connsiteY0" fmla="*/ 0 h 687313"/>
                      <a:gd name="connsiteX1" fmla="*/ 704850 w 1752601"/>
                      <a:gd name="connsiteY1" fmla="*/ 681037 h 687313"/>
                      <a:gd name="connsiteX2" fmla="*/ 1752601 w 1752601"/>
                      <a:gd name="connsiteY2" fmla="*/ 585787 h 687313"/>
                      <a:gd name="connsiteX0" fmla="*/ 0 w 1752601"/>
                      <a:gd name="connsiteY0" fmla="*/ 0 h 710671"/>
                      <a:gd name="connsiteX1" fmla="*/ 704850 w 1752601"/>
                      <a:gd name="connsiteY1" fmla="*/ 681037 h 710671"/>
                      <a:gd name="connsiteX2" fmla="*/ 1752601 w 1752601"/>
                      <a:gd name="connsiteY2" fmla="*/ 585787 h 710671"/>
                      <a:gd name="connsiteX0" fmla="*/ 0 w 1752601"/>
                      <a:gd name="connsiteY0" fmla="*/ 0 h 617283"/>
                      <a:gd name="connsiteX1" fmla="*/ 704850 w 1752601"/>
                      <a:gd name="connsiteY1" fmla="*/ 604837 h 617283"/>
                      <a:gd name="connsiteX2" fmla="*/ 1752601 w 1752601"/>
                      <a:gd name="connsiteY2" fmla="*/ 509587 h 617283"/>
                      <a:gd name="connsiteX0" fmla="*/ 0 w 1752601"/>
                      <a:gd name="connsiteY0" fmla="*/ 0 h 617283"/>
                      <a:gd name="connsiteX1" fmla="*/ 704850 w 1752601"/>
                      <a:gd name="connsiteY1" fmla="*/ 604837 h 617283"/>
                      <a:gd name="connsiteX2" fmla="*/ 1752601 w 1752601"/>
                      <a:gd name="connsiteY2" fmla="*/ 509587 h 617283"/>
                      <a:gd name="connsiteX0" fmla="*/ 0 w 1752601"/>
                      <a:gd name="connsiteY0" fmla="*/ 0 h 623318"/>
                      <a:gd name="connsiteX1" fmla="*/ 704850 w 1752601"/>
                      <a:gd name="connsiteY1" fmla="*/ 604837 h 623318"/>
                      <a:gd name="connsiteX2" fmla="*/ 1752601 w 1752601"/>
                      <a:gd name="connsiteY2" fmla="*/ 509587 h 623318"/>
                      <a:gd name="connsiteX0" fmla="*/ 0 w 1752601"/>
                      <a:gd name="connsiteY0" fmla="*/ 0 h 609861"/>
                      <a:gd name="connsiteX1" fmla="*/ 704850 w 1752601"/>
                      <a:gd name="connsiteY1" fmla="*/ 604837 h 609861"/>
                      <a:gd name="connsiteX2" fmla="*/ 1752601 w 1752601"/>
                      <a:gd name="connsiteY2" fmla="*/ 509587 h 609861"/>
                      <a:gd name="connsiteX0" fmla="*/ 0 w 1752601"/>
                      <a:gd name="connsiteY0" fmla="*/ 0 h 626014"/>
                      <a:gd name="connsiteX1" fmla="*/ 704850 w 1752601"/>
                      <a:gd name="connsiteY1" fmla="*/ 604837 h 626014"/>
                      <a:gd name="connsiteX2" fmla="*/ 1752601 w 1752601"/>
                      <a:gd name="connsiteY2" fmla="*/ 509587 h 626014"/>
                      <a:gd name="connsiteX0" fmla="*/ 0 w 1752601"/>
                      <a:gd name="connsiteY0" fmla="*/ 0 h 626014"/>
                      <a:gd name="connsiteX1" fmla="*/ 704850 w 1752601"/>
                      <a:gd name="connsiteY1" fmla="*/ 604837 h 626014"/>
                      <a:gd name="connsiteX2" fmla="*/ 1752601 w 1752601"/>
                      <a:gd name="connsiteY2" fmla="*/ 509587 h 626014"/>
                      <a:gd name="connsiteX0" fmla="*/ 0 w 1752601"/>
                      <a:gd name="connsiteY0" fmla="*/ 0 h 622009"/>
                      <a:gd name="connsiteX1" fmla="*/ 704850 w 1752601"/>
                      <a:gd name="connsiteY1" fmla="*/ 604837 h 622009"/>
                      <a:gd name="connsiteX2" fmla="*/ 1752601 w 1752601"/>
                      <a:gd name="connsiteY2" fmla="*/ 509587 h 622009"/>
                      <a:gd name="connsiteX0" fmla="*/ 0 w 1752601"/>
                      <a:gd name="connsiteY0" fmla="*/ 0 h 623876"/>
                      <a:gd name="connsiteX1" fmla="*/ 704850 w 1752601"/>
                      <a:gd name="connsiteY1" fmla="*/ 604837 h 623876"/>
                      <a:gd name="connsiteX2" fmla="*/ 1752601 w 1752601"/>
                      <a:gd name="connsiteY2" fmla="*/ 509587 h 623876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10958"/>
                      <a:gd name="connsiteX1" fmla="*/ 704850 w 1752601"/>
                      <a:gd name="connsiteY1" fmla="*/ 604837 h 610958"/>
                      <a:gd name="connsiteX2" fmla="*/ 1752601 w 1752601"/>
                      <a:gd name="connsiteY2" fmla="*/ 509587 h 610958"/>
                      <a:gd name="connsiteX0" fmla="*/ 0 w 1752601"/>
                      <a:gd name="connsiteY0" fmla="*/ 0 h 614413"/>
                      <a:gd name="connsiteX1" fmla="*/ 704850 w 1752601"/>
                      <a:gd name="connsiteY1" fmla="*/ 604837 h 614413"/>
                      <a:gd name="connsiteX2" fmla="*/ 1752601 w 1752601"/>
                      <a:gd name="connsiteY2" fmla="*/ 509587 h 614413"/>
                      <a:gd name="connsiteX0" fmla="*/ 0 w 1752601"/>
                      <a:gd name="connsiteY0" fmla="*/ 0 h 605639"/>
                      <a:gd name="connsiteX1" fmla="*/ 704850 w 1752601"/>
                      <a:gd name="connsiteY1" fmla="*/ 604837 h 605639"/>
                      <a:gd name="connsiteX2" fmla="*/ 1752601 w 1752601"/>
                      <a:gd name="connsiteY2" fmla="*/ 509587 h 605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52601" h="605639">
                        <a:moveTo>
                          <a:pt x="0" y="0"/>
                        </a:moveTo>
                        <a:cubicBezTo>
                          <a:pt x="180223" y="573841"/>
                          <a:pt x="503279" y="612670"/>
                          <a:pt x="704850" y="604837"/>
                        </a:cubicBezTo>
                        <a:cubicBezTo>
                          <a:pt x="906421" y="597004"/>
                          <a:pt x="1218206" y="215511"/>
                          <a:pt x="1752601" y="509587"/>
                        </a:cubicBezTo>
                      </a:path>
                    </a:pathLst>
                  </a:custGeom>
                  <a:noFill/>
                  <a:ln w="19050">
                    <a:solidFill>
                      <a:srgbClr val="FF0000"/>
                    </a:solidFill>
                    <a:headEnd type="none" w="med" len="med"/>
                    <a:tailEnd type="non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3684" name="Oval 3683">
                    <a:extLst>
                      <a:ext uri="{FF2B5EF4-FFF2-40B4-BE49-F238E27FC236}">
                        <a16:creationId xmlns:a16="http://schemas.microsoft.com/office/drawing/2014/main" id="{4BCEE459-F2BD-D942-ABAA-2DD5D90783B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326282" y="3359616"/>
                    <a:ext cx="108000" cy="108000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3680" name="Freeform 3679">
                  <a:extLst>
                    <a:ext uri="{FF2B5EF4-FFF2-40B4-BE49-F238E27FC236}">
                      <a16:creationId xmlns:a16="http://schemas.microsoft.com/office/drawing/2014/main" id="{18CBB6FD-EB90-E344-A39F-5C60703D8A5A}"/>
                    </a:ext>
                  </a:extLst>
                </p:cNvPr>
                <p:cNvSpPr/>
                <p:nvPr/>
              </p:nvSpPr>
              <p:spPr>
                <a:xfrm>
                  <a:off x="10263002" y="4056236"/>
                  <a:ext cx="573466" cy="1065088"/>
                </a:xfrm>
                <a:custGeom>
                  <a:avLst/>
                  <a:gdLst>
                    <a:gd name="connsiteX0" fmla="*/ 15903 w 504385"/>
                    <a:gd name="connsiteY0" fmla="*/ 0 h 691764"/>
                    <a:gd name="connsiteX1" fmla="*/ 469127 w 504385"/>
                    <a:gd name="connsiteY1" fmla="*/ 230588 h 691764"/>
                    <a:gd name="connsiteX2" fmla="*/ 421419 w 504385"/>
                    <a:gd name="connsiteY2" fmla="*/ 554604 h 691764"/>
                    <a:gd name="connsiteX3" fmla="*/ 0 w 504385"/>
                    <a:gd name="connsiteY3" fmla="*/ 691764 h 691764"/>
                    <a:gd name="connsiteX0" fmla="*/ 15903 w 504385"/>
                    <a:gd name="connsiteY0" fmla="*/ 0 h 691764"/>
                    <a:gd name="connsiteX1" fmla="*/ 469127 w 504385"/>
                    <a:gd name="connsiteY1" fmla="*/ 230588 h 691764"/>
                    <a:gd name="connsiteX2" fmla="*/ 421419 w 504385"/>
                    <a:gd name="connsiteY2" fmla="*/ 554604 h 691764"/>
                    <a:gd name="connsiteX3" fmla="*/ 0 w 504385"/>
                    <a:gd name="connsiteY3" fmla="*/ 691764 h 691764"/>
                    <a:gd name="connsiteX0" fmla="*/ 15903 w 505866"/>
                    <a:gd name="connsiteY0" fmla="*/ 0 h 691764"/>
                    <a:gd name="connsiteX1" fmla="*/ 471114 w 505866"/>
                    <a:gd name="connsiteY1" fmla="*/ 260405 h 691764"/>
                    <a:gd name="connsiteX2" fmla="*/ 421419 w 505866"/>
                    <a:gd name="connsiteY2" fmla="*/ 554604 h 691764"/>
                    <a:gd name="connsiteX3" fmla="*/ 0 w 505866"/>
                    <a:gd name="connsiteY3" fmla="*/ 691764 h 691764"/>
                    <a:gd name="connsiteX0" fmla="*/ 15903 w 517316"/>
                    <a:gd name="connsiteY0" fmla="*/ 0 h 691764"/>
                    <a:gd name="connsiteX1" fmla="*/ 471114 w 517316"/>
                    <a:gd name="connsiteY1" fmla="*/ 260405 h 691764"/>
                    <a:gd name="connsiteX2" fmla="*/ 421419 w 517316"/>
                    <a:gd name="connsiteY2" fmla="*/ 554604 h 691764"/>
                    <a:gd name="connsiteX3" fmla="*/ 0 w 517316"/>
                    <a:gd name="connsiteY3" fmla="*/ 691764 h 691764"/>
                    <a:gd name="connsiteX0" fmla="*/ 19879 w 505573"/>
                    <a:gd name="connsiteY0" fmla="*/ 0 h 663934"/>
                    <a:gd name="connsiteX1" fmla="*/ 471114 w 505573"/>
                    <a:gd name="connsiteY1" fmla="*/ 232575 h 663934"/>
                    <a:gd name="connsiteX2" fmla="*/ 421419 w 505573"/>
                    <a:gd name="connsiteY2" fmla="*/ 526774 h 663934"/>
                    <a:gd name="connsiteX3" fmla="*/ 0 w 505573"/>
                    <a:gd name="connsiteY3" fmla="*/ 663934 h 663934"/>
                    <a:gd name="connsiteX0" fmla="*/ 19879 w 504091"/>
                    <a:gd name="connsiteY0" fmla="*/ 0 h 663934"/>
                    <a:gd name="connsiteX1" fmla="*/ 469126 w 504091"/>
                    <a:gd name="connsiteY1" fmla="*/ 262392 h 663934"/>
                    <a:gd name="connsiteX2" fmla="*/ 421419 w 504091"/>
                    <a:gd name="connsiteY2" fmla="*/ 526774 h 663934"/>
                    <a:gd name="connsiteX3" fmla="*/ 0 w 504091"/>
                    <a:gd name="connsiteY3" fmla="*/ 663934 h 663934"/>
                    <a:gd name="connsiteX0" fmla="*/ 19879 w 518234"/>
                    <a:gd name="connsiteY0" fmla="*/ 0 h 663934"/>
                    <a:gd name="connsiteX1" fmla="*/ 469126 w 518234"/>
                    <a:gd name="connsiteY1" fmla="*/ 262392 h 663934"/>
                    <a:gd name="connsiteX2" fmla="*/ 421419 w 518234"/>
                    <a:gd name="connsiteY2" fmla="*/ 526774 h 663934"/>
                    <a:gd name="connsiteX3" fmla="*/ 0 w 518234"/>
                    <a:gd name="connsiteY3" fmla="*/ 663934 h 663934"/>
                    <a:gd name="connsiteX0" fmla="*/ 19879 w 530997"/>
                    <a:gd name="connsiteY0" fmla="*/ 0 h 663934"/>
                    <a:gd name="connsiteX1" fmla="*/ 469126 w 530997"/>
                    <a:gd name="connsiteY1" fmla="*/ 262392 h 663934"/>
                    <a:gd name="connsiteX2" fmla="*/ 421419 w 530997"/>
                    <a:gd name="connsiteY2" fmla="*/ 526774 h 663934"/>
                    <a:gd name="connsiteX3" fmla="*/ 0 w 530997"/>
                    <a:gd name="connsiteY3" fmla="*/ 663934 h 663934"/>
                    <a:gd name="connsiteX0" fmla="*/ 19879 w 538612"/>
                    <a:gd name="connsiteY0" fmla="*/ 0 h 663934"/>
                    <a:gd name="connsiteX1" fmla="*/ 469126 w 538612"/>
                    <a:gd name="connsiteY1" fmla="*/ 262392 h 663934"/>
                    <a:gd name="connsiteX2" fmla="*/ 421419 w 538612"/>
                    <a:gd name="connsiteY2" fmla="*/ 526774 h 663934"/>
                    <a:gd name="connsiteX3" fmla="*/ 0 w 538612"/>
                    <a:gd name="connsiteY3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6515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6515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0552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0552 h 663934"/>
                    <a:gd name="connsiteX4" fmla="*/ 0 w 508840"/>
                    <a:gd name="connsiteY4" fmla="*/ 663934 h 663934"/>
                    <a:gd name="connsiteX0" fmla="*/ 0 w 488961"/>
                    <a:gd name="connsiteY0" fmla="*/ 0 h 1101256"/>
                    <a:gd name="connsiteX1" fmla="*/ 449247 w 488961"/>
                    <a:gd name="connsiteY1" fmla="*/ 262392 h 1101256"/>
                    <a:gd name="connsiteX2" fmla="*/ 401540 w 488961"/>
                    <a:gd name="connsiteY2" fmla="*/ 526774 h 1101256"/>
                    <a:gd name="connsiteX3" fmla="*/ 84808 w 488961"/>
                    <a:gd name="connsiteY3" fmla="*/ 640552 h 1101256"/>
                    <a:gd name="connsiteX4" fmla="*/ 413467 w 488961"/>
                    <a:gd name="connsiteY4" fmla="*/ 1101256 h 1101256"/>
                    <a:gd name="connsiteX0" fmla="*/ 42421 w 536363"/>
                    <a:gd name="connsiteY0" fmla="*/ 0 h 1101256"/>
                    <a:gd name="connsiteX1" fmla="*/ 491668 w 536363"/>
                    <a:gd name="connsiteY1" fmla="*/ 262392 h 1101256"/>
                    <a:gd name="connsiteX2" fmla="*/ 443961 w 536363"/>
                    <a:gd name="connsiteY2" fmla="*/ 526774 h 1101256"/>
                    <a:gd name="connsiteX3" fmla="*/ 8 w 536363"/>
                    <a:gd name="connsiteY3" fmla="*/ 718077 h 1101256"/>
                    <a:gd name="connsiteX4" fmla="*/ 455888 w 536363"/>
                    <a:gd name="connsiteY4" fmla="*/ 1101256 h 1101256"/>
                    <a:gd name="connsiteX0" fmla="*/ 42421 w 527593"/>
                    <a:gd name="connsiteY0" fmla="*/ 0 h 1101256"/>
                    <a:gd name="connsiteX1" fmla="*/ 491668 w 527593"/>
                    <a:gd name="connsiteY1" fmla="*/ 262392 h 1101256"/>
                    <a:gd name="connsiteX2" fmla="*/ 443961 w 527593"/>
                    <a:gd name="connsiteY2" fmla="*/ 526774 h 1101256"/>
                    <a:gd name="connsiteX3" fmla="*/ 8 w 527593"/>
                    <a:gd name="connsiteY3" fmla="*/ 718077 h 1101256"/>
                    <a:gd name="connsiteX4" fmla="*/ 455888 w 527593"/>
                    <a:gd name="connsiteY4" fmla="*/ 1101256 h 1101256"/>
                    <a:gd name="connsiteX0" fmla="*/ 42421 w 528547"/>
                    <a:gd name="connsiteY0" fmla="*/ 0 h 1101256"/>
                    <a:gd name="connsiteX1" fmla="*/ 491668 w 528547"/>
                    <a:gd name="connsiteY1" fmla="*/ 262392 h 1101256"/>
                    <a:gd name="connsiteX2" fmla="*/ 443961 w 528547"/>
                    <a:gd name="connsiteY2" fmla="*/ 526774 h 1101256"/>
                    <a:gd name="connsiteX3" fmla="*/ 8 w 528547"/>
                    <a:gd name="connsiteY3" fmla="*/ 718077 h 1101256"/>
                    <a:gd name="connsiteX4" fmla="*/ 455888 w 528547"/>
                    <a:gd name="connsiteY4" fmla="*/ 1101256 h 1101256"/>
                    <a:gd name="connsiteX0" fmla="*/ 42421 w 533332"/>
                    <a:gd name="connsiteY0" fmla="*/ 0 h 1101256"/>
                    <a:gd name="connsiteX1" fmla="*/ 491668 w 533332"/>
                    <a:gd name="connsiteY1" fmla="*/ 262392 h 1101256"/>
                    <a:gd name="connsiteX2" fmla="*/ 443961 w 533332"/>
                    <a:gd name="connsiteY2" fmla="*/ 526774 h 1101256"/>
                    <a:gd name="connsiteX3" fmla="*/ 8 w 533332"/>
                    <a:gd name="connsiteY3" fmla="*/ 718077 h 1101256"/>
                    <a:gd name="connsiteX4" fmla="*/ 455888 w 533332"/>
                    <a:gd name="connsiteY4" fmla="*/ 1101256 h 1101256"/>
                    <a:gd name="connsiteX0" fmla="*/ 42993 w 533904"/>
                    <a:gd name="connsiteY0" fmla="*/ 0 h 1101256"/>
                    <a:gd name="connsiteX1" fmla="*/ 492240 w 533904"/>
                    <a:gd name="connsiteY1" fmla="*/ 262392 h 1101256"/>
                    <a:gd name="connsiteX2" fmla="*/ 444533 w 533904"/>
                    <a:gd name="connsiteY2" fmla="*/ 526774 h 1101256"/>
                    <a:gd name="connsiteX3" fmla="*/ 580 w 533904"/>
                    <a:gd name="connsiteY3" fmla="*/ 718077 h 1101256"/>
                    <a:gd name="connsiteX4" fmla="*/ 456460 w 533904"/>
                    <a:gd name="connsiteY4" fmla="*/ 1101256 h 1101256"/>
                    <a:gd name="connsiteX0" fmla="*/ 42432 w 533343"/>
                    <a:gd name="connsiteY0" fmla="*/ 0 h 1101256"/>
                    <a:gd name="connsiteX1" fmla="*/ 491679 w 533343"/>
                    <a:gd name="connsiteY1" fmla="*/ 262392 h 1101256"/>
                    <a:gd name="connsiteX2" fmla="*/ 443972 w 533343"/>
                    <a:gd name="connsiteY2" fmla="*/ 526774 h 1101256"/>
                    <a:gd name="connsiteX3" fmla="*/ 19 w 533343"/>
                    <a:gd name="connsiteY3" fmla="*/ 718077 h 1101256"/>
                    <a:gd name="connsiteX4" fmla="*/ 455899 w 533343"/>
                    <a:gd name="connsiteY4" fmla="*/ 1101256 h 1101256"/>
                    <a:gd name="connsiteX0" fmla="*/ 40617 w 530513"/>
                    <a:gd name="connsiteY0" fmla="*/ 0 h 1101256"/>
                    <a:gd name="connsiteX1" fmla="*/ 489864 w 530513"/>
                    <a:gd name="connsiteY1" fmla="*/ 262392 h 1101256"/>
                    <a:gd name="connsiteX2" fmla="*/ 442157 w 530513"/>
                    <a:gd name="connsiteY2" fmla="*/ 526774 h 1101256"/>
                    <a:gd name="connsiteX3" fmla="*/ 19 w 530513"/>
                    <a:gd name="connsiteY3" fmla="*/ 739927 h 1101256"/>
                    <a:gd name="connsiteX4" fmla="*/ 454084 w 530513"/>
                    <a:gd name="connsiteY4" fmla="*/ 1101256 h 1101256"/>
                    <a:gd name="connsiteX0" fmla="*/ 40617 w 540890"/>
                    <a:gd name="connsiteY0" fmla="*/ 0 h 1101256"/>
                    <a:gd name="connsiteX1" fmla="*/ 489864 w 540890"/>
                    <a:gd name="connsiteY1" fmla="*/ 262392 h 1101256"/>
                    <a:gd name="connsiteX2" fmla="*/ 442157 w 540890"/>
                    <a:gd name="connsiteY2" fmla="*/ 526774 h 1101256"/>
                    <a:gd name="connsiteX3" fmla="*/ 19 w 540890"/>
                    <a:gd name="connsiteY3" fmla="*/ 739927 h 1101256"/>
                    <a:gd name="connsiteX4" fmla="*/ 454084 w 540890"/>
                    <a:gd name="connsiteY4" fmla="*/ 1101256 h 1101256"/>
                    <a:gd name="connsiteX0" fmla="*/ 40617 w 541464"/>
                    <a:gd name="connsiteY0" fmla="*/ 0 h 1101256"/>
                    <a:gd name="connsiteX1" fmla="*/ 489864 w 541464"/>
                    <a:gd name="connsiteY1" fmla="*/ 262392 h 1101256"/>
                    <a:gd name="connsiteX2" fmla="*/ 442157 w 541464"/>
                    <a:gd name="connsiteY2" fmla="*/ 526774 h 1101256"/>
                    <a:gd name="connsiteX3" fmla="*/ 19 w 541464"/>
                    <a:gd name="connsiteY3" fmla="*/ 739927 h 1101256"/>
                    <a:gd name="connsiteX4" fmla="*/ 454084 w 541464"/>
                    <a:gd name="connsiteY4" fmla="*/ 1101256 h 1101256"/>
                    <a:gd name="connsiteX0" fmla="*/ 40617 w 528712"/>
                    <a:gd name="connsiteY0" fmla="*/ 0 h 1101256"/>
                    <a:gd name="connsiteX1" fmla="*/ 489864 w 528712"/>
                    <a:gd name="connsiteY1" fmla="*/ 262392 h 1101256"/>
                    <a:gd name="connsiteX2" fmla="*/ 442157 w 528712"/>
                    <a:gd name="connsiteY2" fmla="*/ 526774 h 1101256"/>
                    <a:gd name="connsiteX3" fmla="*/ 19 w 528712"/>
                    <a:gd name="connsiteY3" fmla="*/ 739927 h 1101256"/>
                    <a:gd name="connsiteX4" fmla="*/ 454084 w 528712"/>
                    <a:gd name="connsiteY4" fmla="*/ 1101256 h 1101256"/>
                    <a:gd name="connsiteX0" fmla="*/ 40617 w 522277"/>
                    <a:gd name="connsiteY0" fmla="*/ 0 h 1101256"/>
                    <a:gd name="connsiteX1" fmla="*/ 489864 w 522277"/>
                    <a:gd name="connsiteY1" fmla="*/ 262392 h 1101256"/>
                    <a:gd name="connsiteX2" fmla="*/ 442157 w 522277"/>
                    <a:gd name="connsiteY2" fmla="*/ 526774 h 1101256"/>
                    <a:gd name="connsiteX3" fmla="*/ 19 w 522277"/>
                    <a:gd name="connsiteY3" fmla="*/ 739927 h 1101256"/>
                    <a:gd name="connsiteX4" fmla="*/ 454084 w 522277"/>
                    <a:gd name="connsiteY4" fmla="*/ 1101256 h 1101256"/>
                    <a:gd name="connsiteX0" fmla="*/ 40617 w 524690"/>
                    <a:gd name="connsiteY0" fmla="*/ 0 h 1101256"/>
                    <a:gd name="connsiteX1" fmla="*/ 489864 w 524690"/>
                    <a:gd name="connsiteY1" fmla="*/ 262392 h 1101256"/>
                    <a:gd name="connsiteX2" fmla="*/ 442157 w 524690"/>
                    <a:gd name="connsiteY2" fmla="*/ 526774 h 1101256"/>
                    <a:gd name="connsiteX3" fmla="*/ 19 w 524690"/>
                    <a:gd name="connsiteY3" fmla="*/ 739927 h 1101256"/>
                    <a:gd name="connsiteX4" fmla="*/ 454084 w 524690"/>
                    <a:gd name="connsiteY4" fmla="*/ 1101256 h 1101256"/>
                    <a:gd name="connsiteX0" fmla="*/ 40617 w 524690"/>
                    <a:gd name="connsiteY0" fmla="*/ 0 h 1101256"/>
                    <a:gd name="connsiteX1" fmla="*/ 489864 w 524690"/>
                    <a:gd name="connsiteY1" fmla="*/ 262392 h 1101256"/>
                    <a:gd name="connsiteX2" fmla="*/ 442157 w 524690"/>
                    <a:gd name="connsiteY2" fmla="*/ 526774 h 1101256"/>
                    <a:gd name="connsiteX3" fmla="*/ 19 w 524690"/>
                    <a:gd name="connsiteY3" fmla="*/ 739927 h 1101256"/>
                    <a:gd name="connsiteX4" fmla="*/ 454084 w 524690"/>
                    <a:gd name="connsiteY4" fmla="*/ 1101256 h 1101256"/>
                    <a:gd name="connsiteX0" fmla="*/ 40754 w 524827"/>
                    <a:gd name="connsiteY0" fmla="*/ 0 h 1008392"/>
                    <a:gd name="connsiteX1" fmla="*/ 490001 w 524827"/>
                    <a:gd name="connsiteY1" fmla="*/ 262392 h 1008392"/>
                    <a:gd name="connsiteX2" fmla="*/ 442294 w 524827"/>
                    <a:gd name="connsiteY2" fmla="*/ 526774 h 1008392"/>
                    <a:gd name="connsiteX3" fmla="*/ 156 w 524827"/>
                    <a:gd name="connsiteY3" fmla="*/ 739927 h 1008392"/>
                    <a:gd name="connsiteX4" fmla="*/ 495964 w 524827"/>
                    <a:gd name="connsiteY4" fmla="*/ 1008392 h 1008392"/>
                    <a:gd name="connsiteX0" fmla="*/ 68218 w 550887"/>
                    <a:gd name="connsiteY0" fmla="*/ 0 h 1008392"/>
                    <a:gd name="connsiteX1" fmla="*/ 517465 w 550887"/>
                    <a:gd name="connsiteY1" fmla="*/ 262392 h 1008392"/>
                    <a:gd name="connsiteX2" fmla="*/ 469758 w 550887"/>
                    <a:gd name="connsiteY2" fmla="*/ 526774 h 1008392"/>
                    <a:gd name="connsiteX3" fmla="*/ 106608 w 550887"/>
                    <a:gd name="connsiteY3" fmla="*/ 669087 h 1008392"/>
                    <a:gd name="connsiteX4" fmla="*/ 27620 w 550887"/>
                    <a:gd name="connsiteY4" fmla="*/ 739927 h 1008392"/>
                    <a:gd name="connsiteX5" fmla="*/ 523428 w 550887"/>
                    <a:gd name="connsiteY5" fmla="*/ 1008392 h 1008392"/>
                    <a:gd name="connsiteX0" fmla="*/ 68218 w 550887"/>
                    <a:gd name="connsiteY0" fmla="*/ 0 h 1008392"/>
                    <a:gd name="connsiteX1" fmla="*/ 517465 w 550887"/>
                    <a:gd name="connsiteY1" fmla="*/ 262392 h 1008392"/>
                    <a:gd name="connsiteX2" fmla="*/ 469758 w 550887"/>
                    <a:gd name="connsiteY2" fmla="*/ 526774 h 1008392"/>
                    <a:gd name="connsiteX3" fmla="*/ 106608 w 550887"/>
                    <a:gd name="connsiteY3" fmla="*/ 669087 h 1008392"/>
                    <a:gd name="connsiteX4" fmla="*/ 27620 w 550887"/>
                    <a:gd name="connsiteY4" fmla="*/ 739927 h 1008392"/>
                    <a:gd name="connsiteX5" fmla="*/ 523428 w 550887"/>
                    <a:gd name="connsiteY5" fmla="*/ 1008392 h 1008392"/>
                    <a:gd name="connsiteX0" fmla="*/ 0 w 482669"/>
                    <a:gd name="connsiteY0" fmla="*/ 0 h 1008392"/>
                    <a:gd name="connsiteX1" fmla="*/ 449247 w 482669"/>
                    <a:gd name="connsiteY1" fmla="*/ 262392 h 1008392"/>
                    <a:gd name="connsiteX2" fmla="*/ 401540 w 482669"/>
                    <a:gd name="connsiteY2" fmla="*/ 526774 h 1008392"/>
                    <a:gd name="connsiteX3" fmla="*/ 38390 w 482669"/>
                    <a:gd name="connsiteY3" fmla="*/ 669087 h 1008392"/>
                    <a:gd name="connsiteX4" fmla="*/ 108228 w 482669"/>
                    <a:gd name="connsiteY4" fmla="*/ 858282 h 1008392"/>
                    <a:gd name="connsiteX5" fmla="*/ 455210 w 482669"/>
                    <a:gd name="connsiteY5" fmla="*/ 1008392 h 1008392"/>
                    <a:gd name="connsiteX0" fmla="*/ 0 w 482669"/>
                    <a:gd name="connsiteY0" fmla="*/ 0 h 1008392"/>
                    <a:gd name="connsiteX1" fmla="*/ 449247 w 482669"/>
                    <a:gd name="connsiteY1" fmla="*/ 262392 h 1008392"/>
                    <a:gd name="connsiteX2" fmla="*/ 401540 w 482669"/>
                    <a:gd name="connsiteY2" fmla="*/ 526774 h 1008392"/>
                    <a:gd name="connsiteX3" fmla="*/ 38390 w 482669"/>
                    <a:gd name="connsiteY3" fmla="*/ 669087 h 1008392"/>
                    <a:gd name="connsiteX4" fmla="*/ 108228 w 482669"/>
                    <a:gd name="connsiteY4" fmla="*/ 858282 h 1008392"/>
                    <a:gd name="connsiteX5" fmla="*/ 455210 w 482669"/>
                    <a:gd name="connsiteY5" fmla="*/ 1008392 h 1008392"/>
                    <a:gd name="connsiteX0" fmla="*/ 0 w 482669"/>
                    <a:gd name="connsiteY0" fmla="*/ 0 h 1022959"/>
                    <a:gd name="connsiteX1" fmla="*/ 449247 w 482669"/>
                    <a:gd name="connsiteY1" fmla="*/ 262392 h 1022959"/>
                    <a:gd name="connsiteX2" fmla="*/ 401540 w 482669"/>
                    <a:gd name="connsiteY2" fmla="*/ 526774 h 1022959"/>
                    <a:gd name="connsiteX3" fmla="*/ 38390 w 482669"/>
                    <a:gd name="connsiteY3" fmla="*/ 669087 h 1022959"/>
                    <a:gd name="connsiteX4" fmla="*/ 108228 w 482669"/>
                    <a:gd name="connsiteY4" fmla="*/ 858282 h 1022959"/>
                    <a:gd name="connsiteX5" fmla="*/ 442505 w 482669"/>
                    <a:gd name="connsiteY5" fmla="*/ 1022959 h 1022959"/>
                    <a:gd name="connsiteX0" fmla="*/ 0 w 482669"/>
                    <a:gd name="connsiteY0" fmla="*/ 0 h 955588"/>
                    <a:gd name="connsiteX1" fmla="*/ 449247 w 482669"/>
                    <a:gd name="connsiteY1" fmla="*/ 262392 h 955588"/>
                    <a:gd name="connsiteX2" fmla="*/ 401540 w 482669"/>
                    <a:gd name="connsiteY2" fmla="*/ 526774 h 955588"/>
                    <a:gd name="connsiteX3" fmla="*/ 38390 w 482669"/>
                    <a:gd name="connsiteY3" fmla="*/ 669087 h 955588"/>
                    <a:gd name="connsiteX4" fmla="*/ 108228 w 482669"/>
                    <a:gd name="connsiteY4" fmla="*/ 858282 h 955588"/>
                    <a:gd name="connsiteX5" fmla="*/ 340867 w 482669"/>
                    <a:gd name="connsiteY5" fmla="*/ 955588 h 955588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2092"/>
                    <a:gd name="connsiteX1" fmla="*/ 449247 w 482669"/>
                    <a:gd name="connsiteY1" fmla="*/ 262392 h 1052092"/>
                    <a:gd name="connsiteX2" fmla="*/ 401540 w 482669"/>
                    <a:gd name="connsiteY2" fmla="*/ 526774 h 1052092"/>
                    <a:gd name="connsiteX3" fmla="*/ 38390 w 482669"/>
                    <a:gd name="connsiteY3" fmla="*/ 669087 h 1052092"/>
                    <a:gd name="connsiteX4" fmla="*/ 108228 w 482669"/>
                    <a:gd name="connsiteY4" fmla="*/ 858282 h 1052092"/>
                    <a:gd name="connsiteX5" fmla="*/ 457024 w 482669"/>
                    <a:gd name="connsiteY5" fmla="*/ 1052092 h 1052092"/>
                    <a:gd name="connsiteX0" fmla="*/ 0 w 482669"/>
                    <a:gd name="connsiteY0" fmla="*/ 0 h 1037525"/>
                    <a:gd name="connsiteX1" fmla="*/ 449247 w 482669"/>
                    <a:gd name="connsiteY1" fmla="*/ 262392 h 1037525"/>
                    <a:gd name="connsiteX2" fmla="*/ 401540 w 482669"/>
                    <a:gd name="connsiteY2" fmla="*/ 526774 h 1037525"/>
                    <a:gd name="connsiteX3" fmla="*/ 38390 w 482669"/>
                    <a:gd name="connsiteY3" fmla="*/ 669087 h 1037525"/>
                    <a:gd name="connsiteX4" fmla="*/ 108228 w 482669"/>
                    <a:gd name="connsiteY4" fmla="*/ 858282 h 1037525"/>
                    <a:gd name="connsiteX5" fmla="*/ 471544 w 482669"/>
                    <a:gd name="connsiteY5" fmla="*/ 1037525 h 1037525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95523 w 482669"/>
                    <a:gd name="connsiteY4" fmla="*/ 863744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95523 w 482669"/>
                    <a:gd name="connsiteY4" fmla="*/ 863744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95523 w 483524"/>
                    <a:gd name="connsiteY4" fmla="*/ 863744 h 1044809"/>
                    <a:gd name="connsiteX5" fmla="*/ 449764 w 483524"/>
                    <a:gd name="connsiteY5" fmla="*/ 1044809 h 1044809"/>
                    <a:gd name="connsiteX0" fmla="*/ 879 w 484403"/>
                    <a:gd name="connsiteY0" fmla="*/ 0 h 1044809"/>
                    <a:gd name="connsiteX1" fmla="*/ 450126 w 484403"/>
                    <a:gd name="connsiteY1" fmla="*/ 262392 h 1044809"/>
                    <a:gd name="connsiteX2" fmla="*/ 402419 w 484403"/>
                    <a:gd name="connsiteY2" fmla="*/ 526774 h 1044809"/>
                    <a:gd name="connsiteX3" fmla="*/ 39269 w 484403"/>
                    <a:gd name="connsiteY3" fmla="*/ 690937 h 1044809"/>
                    <a:gd name="connsiteX4" fmla="*/ 96402 w 484403"/>
                    <a:gd name="connsiteY4" fmla="*/ 863744 h 1044809"/>
                    <a:gd name="connsiteX5" fmla="*/ 450643 w 484403"/>
                    <a:gd name="connsiteY5" fmla="*/ 1044809 h 1044809"/>
                    <a:gd name="connsiteX0" fmla="*/ 879 w 484403"/>
                    <a:gd name="connsiteY0" fmla="*/ 0 h 1044809"/>
                    <a:gd name="connsiteX1" fmla="*/ 450126 w 484403"/>
                    <a:gd name="connsiteY1" fmla="*/ 262392 h 1044809"/>
                    <a:gd name="connsiteX2" fmla="*/ 402419 w 484403"/>
                    <a:gd name="connsiteY2" fmla="*/ 526774 h 1044809"/>
                    <a:gd name="connsiteX3" fmla="*/ 39269 w 484403"/>
                    <a:gd name="connsiteY3" fmla="*/ 690937 h 1044809"/>
                    <a:gd name="connsiteX4" fmla="*/ 96402 w 484403"/>
                    <a:gd name="connsiteY4" fmla="*/ 863744 h 1044809"/>
                    <a:gd name="connsiteX5" fmla="*/ 450643 w 484403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184455 w 483524"/>
                    <a:gd name="connsiteY4" fmla="*/ 892877 h 1044809"/>
                    <a:gd name="connsiteX5" fmla="*/ 449764 w 483524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184455 w 483524"/>
                    <a:gd name="connsiteY4" fmla="*/ 892877 h 1044809"/>
                    <a:gd name="connsiteX5" fmla="*/ 449764 w 483524"/>
                    <a:gd name="connsiteY5" fmla="*/ 1044809 h 1044809"/>
                    <a:gd name="connsiteX0" fmla="*/ 0 w 491830"/>
                    <a:gd name="connsiteY0" fmla="*/ 0 h 1044809"/>
                    <a:gd name="connsiteX1" fmla="*/ 449247 w 491830"/>
                    <a:gd name="connsiteY1" fmla="*/ 262392 h 1044809"/>
                    <a:gd name="connsiteX2" fmla="*/ 401540 w 491830"/>
                    <a:gd name="connsiteY2" fmla="*/ 526774 h 1044809"/>
                    <a:gd name="connsiteX3" fmla="*/ 38390 w 491830"/>
                    <a:gd name="connsiteY3" fmla="*/ 690937 h 1044809"/>
                    <a:gd name="connsiteX4" fmla="*/ 184455 w 491830"/>
                    <a:gd name="connsiteY4" fmla="*/ 892877 h 1044809"/>
                    <a:gd name="connsiteX5" fmla="*/ 449764 w 491830"/>
                    <a:gd name="connsiteY5" fmla="*/ 1044809 h 1044809"/>
                    <a:gd name="connsiteX0" fmla="*/ 0 w 482460"/>
                    <a:gd name="connsiteY0" fmla="*/ 0 h 1044809"/>
                    <a:gd name="connsiteX1" fmla="*/ 449247 w 482460"/>
                    <a:gd name="connsiteY1" fmla="*/ 262392 h 1044809"/>
                    <a:gd name="connsiteX2" fmla="*/ 401540 w 482460"/>
                    <a:gd name="connsiteY2" fmla="*/ 526774 h 1044809"/>
                    <a:gd name="connsiteX3" fmla="*/ 43835 w 482460"/>
                    <a:gd name="connsiteY3" fmla="*/ 709146 h 1044809"/>
                    <a:gd name="connsiteX4" fmla="*/ 184455 w 482460"/>
                    <a:gd name="connsiteY4" fmla="*/ 892877 h 1044809"/>
                    <a:gd name="connsiteX5" fmla="*/ 449764 w 482460"/>
                    <a:gd name="connsiteY5" fmla="*/ 1044809 h 1044809"/>
                    <a:gd name="connsiteX0" fmla="*/ 0 w 482460"/>
                    <a:gd name="connsiteY0" fmla="*/ 0 h 1044809"/>
                    <a:gd name="connsiteX1" fmla="*/ 449247 w 482460"/>
                    <a:gd name="connsiteY1" fmla="*/ 262392 h 1044809"/>
                    <a:gd name="connsiteX2" fmla="*/ 401540 w 482460"/>
                    <a:gd name="connsiteY2" fmla="*/ 526774 h 1044809"/>
                    <a:gd name="connsiteX3" fmla="*/ 43835 w 482460"/>
                    <a:gd name="connsiteY3" fmla="*/ 727355 h 1044809"/>
                    <a:gd name="connsiteX4" fmla="*/ 184455 w 482460"/>
                    <a:gd name="connsiteY4" fmla="*/ 892877 h 1044809"/>
                    <a:gd name="connsiteX5" fmla="*/ 449764 w 482460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43835 w 518732"/>
                    <a:gd name="connsiteY3" fmla="*/ 727355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43835 w 518732"/>
                    <a:gd name="connsiteY3" fmla="*/ 727355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78412 w 606219"/>
                    <a:gd name="connsiteY0" fmla="*/ 0 h 1095792"/>
                    <a:gd name="connsiteX1" fmla="*/ 527659 w 606219"/>
                    <a:gd name="connsiteY1" fmla="*/ 262392 h 1095792"/>
                    <a:gd name="connsiteX2" fmla="*/ 479952 w 606219"/>
                    <a:gd name="connsiteY2" fmla="*/ 526774 h 1095792"/>
                    <a:gd name="connsiteX3" fmla="*/ 7904 w 606219"/>
                    <a:gd name="connsiteY3" fmla="*/ 696400 h 1095792"/>
                    <a:gd name="connsiteX4" fmla="*/ 262867 w 606219"/>
                    <a:gd name="connsiteY4" fmla="*/ 892877 h 1095792"/>
                    <a:gd name="connsiteX5" fmla="*/ 606219 w 606219"/>
                    <a:gd name="connsiteY5" fmla="*/ 1095792 h 1095792"/>
                    <a:gd name="connsiteX0" fmla="*/ 73722 w 601529"/>
                    <a:gd name="connsiteY0" fmla="*/ 0 h 1095792"/>
                    <a:gd name="connsiteX1" fmla="*/ 522969 w 601529"/>
                    <a:gd name="connsiteY1" fmla="*/ 262392 h 1095792"/>
                    <a:gd name="connsiteX2" fmla="*/ 437149 w 601529"/>
                    <a:gd name="connsiteY2" fmla="*/ 504924 h 1095792"/>
                    <a:gd name="connsiteX3" fmla="*/ 3214 w 601529"/>
                    <a:gd name="connsiteY3" fmla="*/ 696400 h 1095792"/>
                    <a:gd name="connsiteX4" fmla="*/ 258177 w 601529"/>
                    <a:gd name="connsiteY4" fmla="*/ 892877 h 1095792"/>
                    <a:gd name="connsiteX5" fmla="*/ 601529 w 601529"/>
                    <a:gd name="connsiteY5" fmla="*/ 1095792 h 1095792"/>
                    <a:gd name="connsiteX0" fmla="*/ 73722 w 601529"/>
                    <a:gd name="connsiteY0" fmla="*/ 0 h 1095792"/>
                    <a:gd name="connsiteX1" fmla="*/ 495744 w 601529"/>
                    <a:gd name="connsiteY1" fmla="*/ 309734 h 1095792"/>
                    <a:gd name="connsiteX2" fmla="*/ 437149 w 601529"/>
                    <a:gd name="connsiteY2" fmla="*/ 504924 h 1095792"/>
                    <a:gd name="connsiteX3" fmla="*/ 3214 w 601529"/>
                    <a:gd name="connsiteY3" fmla="*/ 696400 h 1095792"/>
                    <a:gd name="connsiteX4" fmla="*/ 258177 w 601529"/>
                    <a:gd name="connsiteY4" fmla="*/ 892877 h 1095792"/>
                    <a:gd name="connsiteX5" fmla="*/ 601529 w 601529"/>
                    <a:gd name="connsiteY5" fmla="*/ 1095792 h 1095792"/>
                    <a:gd name="connsiteX0" fmla="*/ 82796 w 601529"/>
                    <a:gd name="connsiteY0" fmla="*/ 0 h 1032063"/>
                    <a:gd name="connsiteX1" fmla="*/ 495744 w 601529"/>
                    <a:gd name="connsiteY1" fmla="*/ 246005 h 1032063"/>
                    <a:gd name="connsiteX2" fmla="*/ 437149 w 601529"/>
                    <a:gd name="connsiteY2" fmla="*/ 441195 h 1032063"/>
                    <a:gd name="connsiteX3" fmla="*/ 3214 w 601529"/>
                    <a:gd name="connsiteY3" fmla="*/ 632671 h 1032063"/>
                    <a:gd name="connsiteX4" fmla="*/ 258177 w 601529"/>
                    <a:gd name="connsiteY4" fmla="*/ 829148 h 1032063"/>
                    <a:gd name="connsiteX5" fmla="*/ 601529 w 601529"/>
                    <a:gd name="connsiteY5" fmla="*/ 1032063 h 1032063"/>
                    <a:gd name="connsiteX0" fmla="*/ 82881 w 601614"/>
                    <a:gd name="connsiteY0" fmla="*/ 0 h 1032063"/>
                    <a:gd name="connsiteX1" fmla="*/ 495829 w 601614"/>
                    <a:gd name="connsiteY1" fmla="*/ 246005 h 1032063"/>
                    <a:gd name="connsiteX2" fmla="*/ 437234 w 601614"/>
                    <a:gd name="connsiteY2" fmla="*/ 441195 h 1032063"/>
                    <a:gd name="connsiteX3" fmla="*/ 3299 w 601614"/>
                    <a:gd name="connsiteY3" fmla="*/ 632671 h 1032063"/>
                    <a:gd name="connsiteX4" fmla="*/ 256448 w 601614"/>
                    <a:gd name="connsiteY4" fmla="*/ 876489 h 1032063"/>
                    <a:gd name="connsiteX5" fmla="*/ 601614 w 601614"/>
                    <a:gd name="connsiteY5" fmla="*/ 1032063 h 1032063"/>
                    <a:gd name="connsiteX0" fmla="*/ 82996 w 601729"/>
                    <a:gd name="connsiteY0" fmla="*/ 0 h 1032063"/>
                    <a:gd name="connsiteX1" fmla="*/ 495944 w 601729"/>
                    <a:gd name="connsiteY1" fmla="*/ 246005 h 1032063"/>
                    <a:gd name="connsiteX2" fmla="*/ 437349 w 601729"/>
                    <a:gd name="connsiteY2" fmla="*/ 441195 h 1032063"/>
                    <a:gd name="connsiteX3" fmla="*/ 3414 w 601729"/>
                    <a:gd name="connsiteY3" fmla="*/ 632671 h 1032063"/>
                    <a:gd name="connsiteX4" fmla="*/ 256563 w 601729"/>
                    <a:gd name="connsiteY4" fmla="*/ 876489 h 1032063"/>
                    <a:gd name="connsiteX5" fmla="*/ 601729 w 601729"/>
                    <a:gd name="connsiteY5" fmla="*/ 1032063 h 1032063"/>
                    <a:gd name="connsiteX0" fmla="*/ 82996 w 601729"/>
                    <a:gd name="connsiteY0" fmla="*/ 0 h 1032063"/>
                    <a:gd name="connsiteX1" fmla="*/ 495944 w 601729"/>
                    <a:gd name="connsiteY1" fmla="*/ 246005 h 1032063"/>
                    <a:gd name="connsiteX2" fmla="*/ 437349 w 601729"/>
                    <a:gd name="connsiteY2" fmla="*/ 441195 h 1032063"/>
                    <a:gd name="connsiteX3" fmla="*/ 3414 w 601729"/>
                    <a:gd name="connsiteY3" fmla="*/ 632671 h 1032063"/>
                    <a:gd name="connsiteX4" fmla="*/ 256563 w 601729"/>
                    <a:gd name="connsiteY4" fmla="*/ 876489 h 1032063"/>
                    <a:gd name="connsiteX5" fmla="*/ 601729 w 601729"/>
                    <a:gd name="connsiteY5" fmla="*/ 1032063 h 1032063"/>
                    <a:gd name="connsiteX0" fmla="*/ 82676 w 524939"/>
                    <a:gd name="connsiteY0" fmla="*/ 0 h 981080"/>
                    <a:gd name="connsiteX1" fmla="*/ 495624 w 524939"/>
                    <a:gd name="connsiteY1" fmla="*/ 246005 h 981080"/>
                    <a:gd name="connsiteX2" fmla="*/ 437029 w 524939"/>
                    <a:gd name="connsiteY2" fmla="*/ 441195 h 981080"/>
                    <a:gd name="connsiteX3" fmla="*/ 3094 w 524939"/>
                    <a:gd name="connsiteY3" fmla="*/ 632671 h 981080"/>
                    <a:gd name="connsiteX4" fmla="*/ 256243 w 524939"/>
                    <a:gd name="connsiteY4" fmla="*/ 876489 h 981080"/>
                    <a:gd name="connsiteX5" fmla="*/ 516106 w 524939"/>
                    <a:gd name="connsiteY5" fmla="*/ 981080 h 981080"/>
                    <a:gd name="connsiteX0" fmla="*/ 82624 w 524887"/>
                    <a:gd name="connsiteY0" fmla="*/ 0 h 973796"/>
                    <a:gd name="connsiteX1" fmla="*/ 495572 w 524887"/>
                    <a:gd name="connsiteY1" fmla="*/ 246005 h 973796"/>
                    <a:gd name="connsiteX2" fmla="*/ 436977 w 524887"/>
                    <a:gd name="connsiteY2" fmla="*/ 441195 h 973796"/>
                    <a:gd name="connsiteX3" fmla="*/ 3042 w 524887"/>
                    <a:gd name="connsiteY3" fmla="*/ 632671 h 973796"/>
                    <a:gd name="connsiteX4" fmla="*/ 256191 w 524887"/>
                    <a:gd name="connsiteY4" fmla="*/ 876489 h 973796"/>
                    <a:gd name="connsiteX5" fmla="*/ 492461 w 524887"/>
                    <a:gd name="connsiteY5" fmla="*/ 973796 h 973796"/>
                    <a:gd name="connsiteX0" fmla="*/ 82505 w 524768"/>
                    <a:gd name="connsiteY0" fmla="*/ 0 h 937379"/>
                    <a:gd name="connsiteX1" fmla="*/ 495453 w 524768"/>
                    <a:gd name="connsiteY1" fmla="*/ 246005 h 937379"/>
                    <a:gd name="connsiteX2" fmla="*/ 436858 w 524768"/>
                    <a:gd name="connsiteY2" fmla="*/ 441195 h 937379"/>
                    <a:gd name="connsiteX3" fmla="*/ 2923 w 524768"/>
                    <a:gd name="connsiteY3" fmla="*/ 632671 h 937379"/>
                    <a:gd name="connsiteX4" fmla="*/ 256072 w 524768"/>
                    <a:gd name="connsiteY4" fmla="*/ 876489 h 937379"/>
                    <a:gd name="connsiteX5" fmla="*/ 436078 w 524768"/>
                    <a:gd name="connsiteY5" fmla="*/ 937379 h 937379"/>
                    <a:gd name="connsiteX0" fmla="*/ 82631 w 524894"/>
                    <a:gd name="connsiteY0" fmla="*/ 0 h 970153"/>
                    <a:gd name="connsiteX1" fmla="*/ 495579 w 524894"/>
                    <a:gd name="connsiteY1" fmla="*/ 246005 h 970153"/>
                    <a:gd name="connsiteX2" fmla="*/ 436984 w 524894"/>
                    <a:gd name="connsiteY2" fmla="*/ 441195 h 970153"/>
                    <a:gd name="connsiteX3" fmla="*/ 3049 w 524894"/>
                    <a:gd name="connsiteY3" fmla="*/ 632671 h 970153"/>
                    <a:gd name="connsiteX4" fmla="*/ 256198 w 524894"/>
                    <a:gd name="connsiteY4" fmla="*/ 876489 h 970153"/>
                    <a:gd name="connsiteX5" fmla="*/ 496097 w 524894"/>
                    <a:gd name="connsiteY5" fmla="*/ 970153 h 970153"/>
                    <a:gd name="connsiteX0" fmla="*/ 82631 w 524894"/>
                    <a:gd name="connsiteY0" fmla="*/ 0 h 970153"/>
                    <a:gd name="connsiteX1" fmla="*/ 495579 w 524894"/>
                    <a:gd name="connsiteY1" fmla="*/ 246005 h 970153"/>
                    <a:gd name="connsiteX2" fmla="*/ 436984 w 524894"/>
                    <a:gd name="connsiteY2" fmla="*/ 441195 h 970153"/>
                    <a:gd name="connsiteX3" fmla="*/ 3049 w 524894"/>
                    <a:gd name="connsiteY3" fmla="*/ 632671 h 970153"/>
                    <a:gd name="connsiteX4" fmla="*/ 256198 w 524894"/>
                    <a:gd name="connsiteY4" fmla="*/ 876489 h 970153"/>
                    <a:gd name="connsiteX5" fmla="*/ 496097 w 524894"/>
                    <a:gd name="connsiteY5" fmla="*/ 970153 h 970153"/>
                    <a:gd name="connsiteX0" fmla="*/ 79780 w 522043"/>
                    <a:gd name="connsiteY0" fmla="*/ 0 h 970153"/>
                    <a:gd name="connsiteX1" fmla="*/ 492728 w 522043"/>
                    <a:gd name="connsiteY1" fmla="*/ 246005 h 970153"/>
                    <a:gd name="connsiteX2" fmla="*/ 434133 w 522043"/>
                    <a:gd name="connsiteY2" fmla="*/ 441195 h 970153"/>
                    <a:gd name="connsiteX3" fmla="*/ 198 w 522043"/>
                    <a:gd name="connsiteY3" fmla="*/ 632671 h 970153"/>
                    <a:gd name="connsiteX4" fmla="*/ 493246 w 522043"/>
                    <a:gd name="connsiteY4" fmla="*/ 970153 h 970153"/>
                    <a:gd name="connsiteX0" fmla="*/ 85222 w 527695"/>
                    <a:gd name="connsiteY0" fmla="*/ 0 h 970153"/>
                    <a:gd name="connsiteX1" fmla="*/ 498170 w 527695"/>
                    <a:gd name="connsiteY1" fmla="*/ 246005 h 970153"/>
                    <a:gd name="connsiteX2" fmla="*/ 439575 w 527695"/>
                    <a:gd name="connsiteY2" fmla="*/ 441195 h 970153"/>
                    <a:gd name="connsiteX3" fmla="*/ 195 w 527695"/>
                    <a:gd name="connsiteY3" fmla="*/ 650879 h 970153"/>
                    <a:gd name="connsiteX4" fmla="*/ 498688 w 527695"/>
                    <a:gd name="connsiteY4" fmla="*/ 970153 h 970153"/>
                    <a:gd name="connsiteX0" fmla="*/ 85222 w 527695"/>
                    <a:gd name="connsiteY0" fmla="*/ 0 h 970153"/>
                    <a:gd name="connsiteX1" fmla="*/ 498170 w 527695"/>
                    <a:gd name="connsiteY1" fmla="*/ 246005 h 970153"/>
                    <a:gd name="connsiteX2" fmla="*/ 439575 w 527695"/>
                    <a:gd name="connsiteY2" fmla="*/ 441195 h 970153"/>
                    <a:gd name="connsiteX3" fmla="*/ 195 w 527695"/>
                    <a:gd name="connsiteY3" fmla="*/ 650879 h 970153"/>
                    <a:gd name="connsiteX4" fmla="*/ 498688 w 527695"/>
                    <a:gd name="connsiteY4" fmla="*/ 970153 h 970153"/>
                    <a:gd name="connsiteX0" fmla="*/ 85158 w 527631"/>
                    <a:gd name="connsiteY0" fmla="*/ 0 h 970153"/>
                    <a:gd name="connsiteX1" fmla="*/ 498106 w 527631"/>
                    <a:gd name="connsiteY1" fmla="*/ 246005 h 970153"/>
                    <a:gd name="connsiteX2" fmla="*/ 439511 w 527631"/>
                    <a:gd name="connsiteY2" fmla="*/ 441195 h 970153"/>
                    <a:gd name="connsiteX3" fmla="*/ 131 w 527631"/>
                    <a:gd name="connsiteY3" fmla="*/ 650879 h 970153"/>
                    <a:gd name="connsiteX4" fmla="*/ 498624 w 527631"/>
                    <a:gd name="connsiteY4" fmla="*/ 970153 h 970153"/>
                    <a:gd name="connsiteX0" fmla="*/ 81529 w 523862"/>
                    <a:gd name="connsiteY0" fmla="*/ 0 h 970153"/>
                    <a:gd name="connsiteX1" fmla="*/ 494477 w 523862"/>
                    <a:gd name="connsiteY1" fmla="*/ 246005 h 970153"/>
                    <a:gd name="connsiteX2" fmla="*/ 435882 w 523862"/>
                    <a:gd name="connsiteY2" fmla="*/ 441195 h 970153"/>
                    <a:gd name="connsiteX3" fmla="*/ 132 w 523862"/>
                    <a:gd name="connsiteY3" fmla="*/ 672729 h 970153"/>
                    <a:gd name="connsiteX4" fmla="*/ 494995 w 523862"/>
                    <a:gd name="connsiteY4" fmla="*/ 970153 h 970153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593" h="975616">
                      <a:moveTo>
                        <a:pt x="85159" y="0"/>
                      </a:moveTo>
                      <a:cubicBezTo>
                        <a:pt x="290683" y="107014"/>
                        <a:pt x="436023" y="177025"/>
                        <a:pt x="494477" y="251468"/>
                      </a:cubicBezTo>
                      <a:cubicBezTo>
                        <a:pt x="552931" y="325911"/>
                        <a:pt x="518273" y="375537"/>
                        <a:pt x="435882" y="446658"/>
                      </a:cubicBezTo>
                      <a:cubicBezTo>
                        <a:pt x="353491" y="517779"/>
                        <a:pt x="-7905" y="562720"/>
                        <a:pt x="132" y="678192"/>
                      </a:cubicBezTo>
                      <a:cubicBezTo>
                        <a:pt x="8169" y="793664"/>
                        <a:pt x="305159" y="912591"/>
                        <a:pt x="494995" y="975616"/>
                      </a:cubicBezTo>
                    </a:path>
                  </a:pathLst>
                </a:custGeom>
                <a:noFill/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681" name="Freeform 3680">
                  <a:extLst>
                    <a:ext uri="{FF2B5EF4-FFF2-40B4-BE49-F238E27FC236}">
                      <a16:creationId xmlns:a16="http://schemas.microsoft.com/office/drawing/2014/main" id="{933C3B89-9B5B-D045-AE42-8C374C5B68CB}"/>
                    </a:ext>
                  </a:extLst>
                </p:cNvPr>
                <p:cNvSpPr/>
                <p:nvPr/>
              </p:nvSpPr>
              <p:spPr>
                <a:xfrm>
                  <a:off x="10199443" y="4304719"/>
                  <a:ext cx="1105020" cy="339758"/>
                </a:xfrm>
                <a:custGeom>
                  <a:avLst/>
                  <a:gdLst>
                    <a:gd name="connsiteX0" fmla="*/ 0 w 930303"/>
                    <a:gd name="connsiteY0" fmla="*/ 235869 h 235869"/>
                    <a:gd name="connsiteX1" fmla="*/ 369736 w 930303"/>
                    <a:gd name="connsiteY1" fmla="*/ 3293 h 235869"/>
                    <a:gd name="connsiteX2" fmla="*/ 930303 w 930303"/>
                    <a:gd name="connsiteY2" fmla="*/ 120575 h 235869"/>
                    <a:gd name="connsiteX0" fmla="*/ 0 w 930303"/>
                    <a:gd name="connsiteY0" fmla="*/ 216945 h 216945"/>
                    <a:gd name="connsiteX1" fmla="*/ 367748 w 930303"/>
                    <a:gd name="connsiteY1" fmla="*/ 4247 h 216945"/>
                    <a:gd name="connsiteX2" fmla="*/ 930303 w 930303"/>
                    <a:gd name="connsiteY2" fmla="*/ 101651 h 216945"/>
                    <a:gd name="connsiteX0" fmla="*/ 0 w 930303"/>
                    <a:gd name="connsiteY0" fmla="*/ 235354 h 235354"/>
                    <a:gd name="connsiteX1" fmla="*/ 367748 w 930303"/>
                    <a:gd name="connsiteY1" fmla="*/ 22656 h 235354"/>
                    <a:gd name="connsiteX2" fmla="*/ 930303 w 930303"/>
                    <a:gd name="connsiteY2" fmla="*/ 120060 h 235354"/>
                    <a:gd name="connsiteX0" fmla="*/ 0 w 926327"/>
                    <a:gd name="connsiteY0" fmla="*/ 215124 h 215124"/>
                    <a:gd name="connsiteX1" fmla="*/ 367748 w 926327"/>
                    <a:gd name="connsiteY1" fmla="*/ 2426 h 215124"/>
                    <a:gd name="connsiteX2" fmla="*/ 926327 w 926327"/>
                    <a:gd name="connsiteY2" fmla="*/ 119708 h 215124"/>
                    <a:gd name="connsiteX0" fmla="*/ 0 w 926327"/>
                    <a:gd name="connsiteY0" fmla="*/ 216146 h 216146"/>
                    <a:gd name="connsiteX1" fmla="*/ 367748 w 926327"/>
                    <a:gd name="connsiteY1" fmla="*/ 3448 h 216146"/>
                    <a:gd name="connsiteX2" fmla="*/ 926327 w 926327"/>
                    <a:gd name="connsiteY2" fmla="*/ 120730 h 216146"/>
                    <a:gd name="connsiteX0" fmla="*/ 0 w 926327"/>
                    <a:gd name="connsiteY0" fmla="*/ 216146 h 216146"/>
                    <a:gd name="connsiteX1" fmla="*/ 367748 w 926327"/>
                    <a:gd name="connsiteY1" fmla="*/ 3448 h 216146"/>
                    <a:gd name="connsiteX2" fmla="*/ 926327 w 926327"/>
                    <a:gd name="connsiteY2" fmla="*/ 120730 h 216146"/>
                    <a:gd name="connsiteX0" fmla="*/ 0 w 926327"/>
                    <a:gd name="connsiteY0" fmla="*/ 241149 h 241149"/>
                    <a:gd name="connsiteX1" fmla="*/ 367748 w 926327"/>
                    <a:gd name="connsiteY1" fmla="*/ 28451 h 241149"/>
                    <a:gd name="connsiteX2" fmla="*/ 926327 w 926327"/>
                    <a:gd name="connsiteY2" fmla="*/ 145733 h 241149"/>
                    <a:gd name="connsiteX0" fmla="*/ 0 w 926327"/>
                    <a:gd name="connsiteY0" fmla="*/ 241149 h 241376"/>
                    <a:gd name="connsiteX1" fmla="*/ 367748 w 926327"/>
                    <a:gd name="connsiteY1" fmla="*/ 28451 h 241376"/>
                    <a:gd name="connsiteX2" fmla="*/ 926327 w 926327"/>
                    <a:gd name="connsiteY2" fmla="*/ 145733 h 241376"/>
                    <a:gd name="connsiteX0" fmla="*/ 0 w 972047"/>
                    <a:gd name="connsiteY0" fmla="*/ 247611 h 247752"/>
                    <a:gd name="connsiteX1" fmla="*/ 413468 w 972047"/>
                    <a:gd name="connsiteY1" fmla="*/ 5096 h 247752"/>
                    <a:gd name="connsiteX2" fmla="*/ 972047 w 972047"/>
                    <a:gd name="connsiteY2" fmla="*/ 122378 h 247752"/>
                    <a:gd name="connsiteX0" fmla="*/ 0 w 972047"/>
                    <a:gd name="connsiteY0" fmla="*/ 247611 h 247611"/>
                    <a:gd name="connsiteX1" fmla="*/ 413468 w 972047"/>
                    <a:gd name="connsiteY1" fmla="*/ 5096 h 247611"/>
                    <a:gd name="connsiteX2" fmla="*/ 972047 w 972047"/>
                    <a:gd name="connsiteY2" fmla="*/ 122378 h 247611"/>
                    <a:gd name="connsiteX0" fmla="*/ 0 w 972047"/>
                    <a:gd name="connsiteY0" fmla="*/ 247611 h 247611"/>
                    <a:gd name="connsiteX1" fmla="*/ 413468 w 972047"/>
                    <a:gd name="connsiteY1" fmla="*/ 5096 h 247611"/>
                    <a:gd name="connsiteX2" fmla="*/ 972047 w 972047"/>
                    <a:gd name="connsiteY2" fmla="*/ 122378 h 247611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46206"/>
                    <a:gd name="connsiteY0" fmla="*/ 302387 h 302387"/>
                    <a:gd name="connsiteX1" fmla="*/ 387627 w 946206"/>
                    <a:gd name="connsiteY1" fmla="*/ 8189 h 302387"/>
                    <a:gd name="connsiteX2" fmla="*/ 946206 w 946206"/>
                    <a:gd name="connsiteY2" fmla="*/ 125471 h 302387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51364 h 351364"/>
                    <a:gd name="connsiteX1" fmla="*/ 387627 w 946206"/>
                    <a:gd name="connsiteY1" fmla="*/ 57166 h 351364"/>
                    <a:gd name="connsiteX2" fmla="*/ 946206 w 946206"/>
                    <a:gd name="connsiteY2" fmla="*/ 174448 h 351364"/>
                    <a:gd name="connsiteX0" fmla="*/ 0 w 946206"/>
                    <a:gd name="connsiteY0" fmla="*/ 337386 h 337386"/>
                    <a:gd name="connsiteX1" fmla="*/ 387627 w 946206"/>
                    <a:gd name="connsiteY1" fmla="*/ 43188 h 337386"/>
                    <a:gd name="connsiteX2" fmla="*/ 946206 w 946206"/>
                    <a:gd name="connsiteY2" fmla="*/ 160470 h 337386"/>
                    <a:gd name="connsiteX0" fmla="*/ 0 w 944508"/>
                    <a:gd name="connsiteY0" fmla="*/ 299417 h 299417"/>
                    <a:gd name="connsiteX1" fmla="*/ 387627 w 944508"/>
                    <a:gd name="connsiteY1" fmla="*/ 5219 h 299417"/>
                    <a:gd name="connsiteX2" fmla="*/ 944508 w 944508"/>
                    <a:gd name="connsiteY2" fmla="*/ 145781 h 299417"/>
                    <a:gd name="connsiteX0" fmla="*/ 0 w 944508"/>
                    <a:gd name="connsiteY0" fmla="*/ 300221 h 300221"/>
                    <a:gd name="connsiteX1" fmla="*/ 387627 w 944508"/>
                    <a:gd name="connsiteY1" fmla="*/ 6023 h 300221"/>
                    <a:gd name="connsiteX2" fmla="*/ 944508 w 944508"/>
                    <a:gd name="connsiteY2" fmla="*/ 146585 h 300221"/>
                    <a:gd name="connsiteX0" fmla="*/ 0 w 944508"/>
                    <a:gd name="connsiteY0" fmla="*/ 325499 h 325499"/>
                    <a:gd name="connsiteX1" fmla="*/ 387627 w 944508"/>
                    <a:gd name="connsiteY1" fmla="*/ 31301 h 325499"/>
                    <a:gd name="connsiteX2" fmla="*/ 944508 w 944508"/>
                    <a:gd name="connsiteY2" fmla="*/ 171863 h 325499"/>
                    <a:gd name="connsiteX0" fmla="*/ 0 w 944508"/>
                    <a:gd name="connsiteY0" fmla="*/ 306082 h 306082"/>
                    <a:gd name="connsiteX1" fmla="*/ 394423 w 944508"/>
                    <a:gd name="connsiteY1" fmla="*/ 35164 h 306082"/>
                    <a:gd name="connsiteX2" fmla="*/ 944508 w 944508"/>
                    <a:gd name="connsiteY2" fmla="*/ 152446 h 30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4508" h="306082">
                      <a:moveTo>
                        <a:pt x="0" y="306082"/>
                      </a:moveTo>
                      <a:cubicBezTo>
                        <a:pt x="136334" y="289890"/>
                        <a:pt x="315163" y="125239"/>
                        <a:pt x="394423" y="35164"/>
                      </a:cubicBezTo>
                      <a:cubicBezTo>
                        <a:pt x="473683" y="-54911"/>
                        <a:pt x="731811" y="44029"/>
                        <a:pt x="944508" y="152446"/>
                      </a:cubicBezTo>
                    </a:path>
                  </a:pathLst>
                </a:custGeom>
                <a:noFill/>
                <a:ln w="19050">
                  <a:solidFill>
                    <a:srgbClr val="FF33CC"/>
                  </a:solidFill>
                  <a:prstDash val="sysDash"/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>
                    <a:solidFill>
                      <a:srgbClr val="E364E6"/>
                    </a:solidFill>
                  </a:endParaRPr>
                </a:p>
              </p:txBody>
            </p:sp>
            <p:sp>
              <p:nvSpPr>
                <p:cNvPr id="3682" name="Oval 3681">
                  <a:extLst>
                    <a:ext uri="{FF2B5EF4-FFF2-40B4-BE49-F238E27FC236}">
                      <a16:creationId xmlns:a16="http://schemas.microsoft.com/office/drawing/2014/main" id="{AA6E9C1C-42D3-BC4D-AB93-1987491750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091444" y="4602740"/>
                  <a:ext cx="108000" cy="108000"/>
                </a:xfrm>
                <a:prstGeom prst="ellipse">
                  <a:avLst/>
                </a:prstGeom>
                <a:solidFill>
                  <a:srgbClr val="FF33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3568" name="Group 3567">
              <a:extLst>
                <a:ext uri="{FF2B5EF4-FFF2-40B4-BE49-F238E27FC236}">
                  <a16:creationId xmlns:a16="http://schemas.microsoft.com/office/drawing/2014/main" id="{4B3C1BA1-E6D0-3A44-936F-4367635CAB8A}"/>
                </a:ext>
              </a:extLst>
            </p:cNvPr>
            <p:cNvGrpSpPr/>
            <p:nvPr/>
          </p:nvGrpSpPr>
          <p:grpSpPr>
            <a:xfrm>
              <a:off x="22309103" y="13237582"/>
              <a:ext cx="842730" cy="496673"/>
              <a:chOff x="22309103" y="13237582"/>
              <a:chExt cx="842730" cy="496673"/>
            </a:xfrm>
          </p:grpSpPr>
          <p:sp>
            <p:nvSpPr>
              <p:cNvPr id="3675" name="#TRCH models(UBERON:0003126)">
                <a:extLst>
                  <a:ext uri="{FF2B5EF4-FFF2-40B4-BE49-F238E27FC236}">
                    <a16:creationId xmlns:a16="http://schemas.microsoft.com/office/drawing/2014/main" id="{AD0BCC1B-23F3-C941-82CC-70EEEDF8EE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558141" y="13237582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400"/>
              </a:p>
            </p:txBody>
          </p:sp>
          <p:sp>
            <p:nvSpPr>
              <p:cNvPr id="3673" name="TextBox 3672">
                <a:extLst>
                  <a:ext uri="{FF2B5EF4-FFF2-40B4-BE49-F238E27FC236}">
                    <a16:creationId xmlns:a16="http://schemas.microsoft.com/office/drawing/2014/main" id="{C60181C2-E977-DF4E-8979-7C75142EE3A2}"/>
                  </a:ext>
                </a:extLst>
              </p:cNvPr>
              <p:cNvSpPr txBox="1"/>
              <p:nvPr/>
            </p:nvSpPr>
            <p:spPr>
              <a:xfrm>
                <a:off x="22309103" y="13272590"/>
                <a:ext cx="8427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NZ" sz="1200" b="1" dirty="0"/>
                  <a:t>m</a:t>
                </a:r>
                <a:r>
                  <a:rPr lang="en-NZ" sz="1200" b="1" dirty="0" smtClean="0"/>
                  <a:t>ucosa of</a:t>
                </a:r>
                <a:br>
                  <a:rPr lang="en-NZ" sz="1200" b="1" dirty="0" smtClean="0"/>
                </a:br>
                <a:r>
                  <a:rPr lang="en-NZ" sz="1200" b="1" dirty="0" smtClean="0"/>
                  <a:t>trachea</a:t>
                </a:r>
                <a:endParaRPr lang="en-NZ" sz="1200" b="1" dirty="0"/>
              </a:p>
            </p:txBody>
          </p:sp>
        </p:grpSp>
        <p:grpSp>
          <p:nvGrpSpPr>
            <p:cNvPr id="3569" name="Group 3568">
              <a:extLst>
                <a:ext uri="{FF2B5EF4-FFF2-40B4-BE49-F238E27FC236}">
                  <a16:creationId xmlns:a16="http://schemas.microsoft.com/office/drawing/2014/main" id="{1B280582-50A1-1C42-AB34-EA5D433C2AFF}"/>
                </a:ext>
              </a:extLst>
            </p:cNvPr>
            <p:cNvGrpSpPr/>
            <p:nvPr/>
          </p:nvGrpSpPr>
          <p:grpSpPr>
            <a:xfrm>
              <a:off x="22396760" y="14652469"/>
              <a:ext cx="863763" cy="388433"/>
              <a:chOff x="22396760" y="14652469"/>
              <a:chExt cx="863763" cy="388433"/>
            </a:xfrm>
          </p:grpSpPr>
          <p:sp>
            <p:nvSpPr>
              <p:cNvPr id="3671" name="#ARCH-b">
                <a:extLst>
                  <a:ext uri="{FF2B5EF4-FFF2-40B4-BE49-F238E27FC236}">
                    <a16:creationId xmlns:a16="http://schemas.microsoft.com/office/drawing/2014/main" id="{168725D4-BB81-1345-898C-408C8D79C3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633504" y="14652469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400"/>
              </a:p>
            </p:txBody>
          </p:sp>
          <p:sp>
            <p:nvSpPr>
              <p:cNvPr id="3669" name="TextBox 3668">
                <a:extLst>
                  <a:ext uri="{FF2B5EF4-FFF2-40B4-BE49-F238E27FC236}">
                    <a16:creationId xmlns:a16="http://schemas.microsoft.com/office/drawing/2014/main" id="{9CD9A4FD-311A-ED4C-B686-6CF56B609F98}"/>
                  </a:ext>
                </a:extLst>
              </p:cNvPr>
              <p:cNvSpPr txBox="1"/>
              <p:nvPr/>
            </p:nvSpPr>
            <p:spPr>
              <a:xfrm>
                <a:off x="22396760" y="14763903"/>
                <a:ext cx="86376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aortic arch</a:t>
                </a:r>
              </a:p>
            </p:txBody>
          </p:sp>
        </p:grpSp>
        <p:grpSp>
          <p:nvGrpSpPr>
            <p:cNvPr id="3570" name="Group 3569">
              <a:extLst>
                <a:ext uri="{FF2B5EF4-FFF2-40B4-BE49-F238E27FC236}">
                  <a16:creationId xmlns:a16="http://schemas.microsoft.com/office/drawing/2014/main" id="{B60FDE23-A430-5846-9932-E3112F61E038}"/>
                </a:ext>
              </a:extLst>
            </p:cNvPr>
            <p:cNvGrpSpPr/>
            <p:nvPr/>
          </p:nvGrpSpPr>
          <p:grpSpPr>
            <a:xfrm>
              <a:off x="22284523" y="9962940"/>
              <a:ext cx="902812" cy="360000"/>
              <a:chOff x="22284523" y="9962940"/>
              <a:chExt cx="902812" cy="360000"/>
            </a:xfrm>
          </p:grpSpPr>
          <p:sp>
            <p:nvSpPr>
              <p:cNvPr id="3667" name="#LRNX models(UBERON:0001737)">
                <a:extLst>
                  <a:ext uri="{FF2B5EF4-FFF2-40B4-BE49-F238E27FC236}">
                    <a16:creationId xmlns:a16="http://schemas.microsoft.com/office/drawing/2014/main" id="{4CF44D15-4499-4640-96F7-D5D11DB8B3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507912" y="9962940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400"/>
              </a:p>
            </p:txBody>
          </p:sp>
          <p:sp>
            <p:nvSpPr>
              <p:cNvPr id="3665" name="TextBox 3664">
                <a:extLst>
                  <a:ext uri="{FF2B5EF4-FFF2-40B4-BE49-F238E27FC236}">
                    <a16:creationId xmlns:a16="http://schemas.microsoft.com/office/drawing/2014/main" id="{AB87C7F7-4DA5-EE46-87B2-3B0A48745949}"/>
                  </a:ext>
                </a:extLst>
              </p:cNvPr>
              <p:cNvSpPr txBox="1"/>
              <p:nvPr/>
            </p:nvSpPr>
            <p:spPr>
              <a:xfrm>
                <a:off x="22284523" y="10053522"/>
                <a:ext cx="90281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NZ" sz="1000" b="1" dirty="0"/>
                  <a:t>w</a:t>
                </a:r>
                <a:r>
                  <a:rPr lang="en-NZ" sz="1000" b="1" dirty="0" smtClean="0"/>
                  <a:t>all of </a:t>
                </a:r>
                <a:r>
                  <a:rPr lang="en-NZ" sz="1000" b="1" dirty="0" err="1" smtClean="0"/>
                  <a:t>larnyx</a:t>
                </a:r>
                <a:endParaRPr lang="en-NZ" sz="1000" b="1" dirty="0"/>
              </a:p>
            </p:txBody>
          </p:sp>
        </p:grpSp>
        <p:grpSp>
          <p:nvGrpSpPr>
            <p:cNvPr id="3571" name="Group 3570">
              <a:extLst>
                <a:ext uri="{FF2B5EF4-FFF2-40B4-BE49-F238E27FC236}">
                  <a16:creationId xmlns:a16="http://schemas.microsoft.com/office/drawing/2014/main" id="{55C3DF65-6639-9C4C-B53F-9191C34BC18D}"/>
                </a:ext>
              </a:extLst>
            </p:cNvPr>
            <p:cNvGrpSpPr/>
            <p:nvPr/>
          </p:nvGrpSpPr>
          <p:grpSpPr>
            <a:xfrm>
              <a:off x="22333238" y="9505843"/>
              <a:ext cx="684803" cy="360000"/>
              <a:chOff x="22333238" y="9505843"/>
              <a:chExt cx="684803" cy="360000"/>
            </a:xfrm>
          </p:grpSpPr>
          <p:sp>
            <p:nvSpPr>
              <p:cNvPr id="3663" name="#EPIGL models(UBERON:0000388)">
                <a:extLst>
                  <a:ext uri="{FF2B5EF4-FFF2-40B4-BE49-F238E27FC236}">
                    <a16:creationId xmlns:a16="http://schemas.microsoft.com/office/drawing/2014/main" id="{1C98BFFD-30A6-CE4D-BBAF-80627AB2CDE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507912" y="9505843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/>
              </a:p>
            </p:txBody>
          </p:sp>
          <p:sp>
            <p:nvSpPr>
              <p:cNvPr id="3661" name="TextBox 3660">
                <a:extLst>
                  <a:ext uri="{FF2B5EF4-FFF2-40B4-BE49-F238E27FC236}">
                    <a16:creationId xmlns:a16="http://schemas.microsoft.com/office/drawing/2014/main" id="{C110B1A9-1652-0C44-987E-319C8C606570}"/>
                  </a:ext>
                </a:extLst>
              </p:cNvPr>
              <p:cNvSpPr txBox="1"/>
              <p:nvPr/>
            </p:nvSpPr>
            <p:spPr>
              <a:xfrm>
                <a:off x="22333238" y="9590837"/>
                <a:ext cx="68480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epiglottis</a:t>
                </a:r>
              </a:p>
            </p:txBody>
          </p:sp>
        </p:grpSp>
        <p:grpSp>
          <p:nvGrpSpPr>
            <p:cNvPr id="3572" name="Group 3571">
              <a:extLst>
                <a:ext uri="{FF2B5EF4-FFF2-40B4-BE49-F238E27FC236}">
                  <a16:creationId xmlns:a16="http://schemas.microsoft.com/office/drawing/2014/main" id="{0502CDC0-BAF1-8A47-920D-85C06651E0B3}"/>
                </a:ext>
              </a:extLst>
            </p:cNvPr>
            <p:cNvGrpSpPr/>
            <p:nvPr/>
          </p:nvGrpSpPr>
          <p:grpSpPr>
            <a:xfrm>
              <a:off x="20379123" y="8254207"/>
              <a:ext cx="803553" cy="461665"/>
              <a:chOff x="20379123" y="8254207"/>
              <a:chExt cx="803553" cy="461665"/>
            </a:xfrm>
          </p:grpSpPr>
          <p:sp>
            <p:nvSpPr>
              <p:cNvPr id="3659" name="#TONG models(UBERON:0001723)">
                <a:extLst>
                  <a:ext uri="{FF2B5EF4-FFF2-40B4-BE49-F238E27FC236}">
                    <a16:creationId xmlns:a16="http://schemas.microsoft.com/office/drawing/2014/main" id="{B7E6E36A-9792-1349-929D-64189B19C4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390031" y="8331244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/>
              </a:p>
            </p:txBody>
          </p:sp>
          <p:sp>
            <p:nvSpPr>
              <p:cNvPr id="3657" name="TextBox 3656">
                <a:extLst>
                  <a:ext uri="{FF2B5EF4-FFF2-40B4-BE49-F238E27FC236}">
                    <a16:creationId xmlns:a16="http://schemas.microsoft.com/office/drawing/2014/main" id="{2D5A670D-9B91-6741-9802-63150623FC6B}"/>
                  </a:ext>
                </a:extLst>
              </p:cNvPr>
              <p:cNvSpPr txBox="1"/>
              <p:nvPr/>
            </p:nvSpPr>
            <p:spPr>
              <a:xfrm>
                <a:off x="20379123" y="8254207"/>
                <a:ext cx="803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m</a:t>
                </a:r>
                <a:r>
                  <a:rPr lang="en-NZ" sz="1200" b="1" dirty="0" smtClean="0"/>
                  <a:t>ucosa </a:t>
                </a:r>
                <a:br>
                  <a:rPr lang="en-NZ" sz="1200" b="1" dirty="0" smtClean="0"/>
                </a:br>
                <a:r>
                  <a:rPr lang="en-NZ" sz="1200" b="1" dirty="0" smtClean="0"/>
                  <a:t>of tongue</a:t>
                </a:r>
                <a:endParaRPr lang="en-NZ" sz="1200" b="1" dirty="0"/>
              </a:p>
            </p:txBody>
          </p:sp>
        </p:grpSp>
        <p:grpSp>
          <p:nvGrpSpPr>
            <p:cNvPr id="3573" name="Group 3572">
              <a:extLst>
                <a:ext uri="{FF2B5EF4-FFF2-40B4-BE49-F238E27FC236}">
                  <a16:creationId xmlns:a16="http://schemas.microsoft.com/office/drawing/2014/main" id="{A9667230-1FB2-6E4B-8D30-E69C3BC5F8A0}"/>
                </a:ext>
              </a:extLst>
            </p:cNvPr>
            <p:cNvGrpSpPr/>
            <p:nvPr/>
          </p:nvGrpSpPr>
          <p:grpSpPr>
            <a:xfrm>
              <a:off x="23462117" y="11861389"/>
              <a:ext cx="996235" cy="360000"/>
              <a:chOff x="23462117" y="11861389"/>
              <a:chExt cx="996235" cy="360000"/>
            </a:xfrm>
          </p:grpSpPr>
          <p:sp>
            <p:nvSpPr>
              <p:cNvPr id="3655" name="#CS-right models(UBERON:0003708)">
                <a:extLst>
                  <a:ext uri="{FF2B5EF4-FFF2-40B4-BE49-F238E27FC236}">
                    <a16:creationId xmlns:a16="http://schemas.microsoft.com/office/drawing/2014/main" id="{32FF6D83-3EFC-A840-8A24-70FB15B45D2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3537538" y="11861389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400"/>
              </a:p>
            </p:txBody>
          </p:sp>
          <p:sp>
            <p:nvSpPr>
              <p:cNvPr id="3651" name="TextBox 3650">
                <a:extLst>
                  <a:ext uri="{FF2B5EF4-FFF2-40B4-BE49-F238E27FC236}">
                    <a16:creationId xmlns:a16="http://schemas.microsoft.com/office/drawing/2014/main" id="{3799C3AD-AD6A-954F-89CF-AC524BA14907}"/>
                  </a:ext>
                </a:extLst>
              </p:cNvPr>
              <p:cNvSpPr txBox="1"/>
              <p:nvPr/>
            </p:nvSpPr>
            <p:spPr>
              <a:xfrm>
                <a:off x="23462117" y="11894793"/>
                <a:ext cx="99623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carotid </a:t>
                </a:r>
                <a:r>
                  <a:rPr lang="en-NZ" sz="1200" b="1" dirty="0" smtClean="0"/>
                  <a:t>sinus</a:t>
                </a:r>
                <a:endParaRPr lang="en-NZ" sz="1200" b="1" dirty="0"/>
              </a:p>
            </p:txBody>
          </p:sp>
        </p:grpSp>
        <p:grpSp>
          <p:nvGrpSpPr>
            <p:cNvPr id="3574" name="Group 3573">
              <a:extLst>
                <a:ext uri="{FF2B5EF4-FFF2-40B4-BE49-F238E27FC236}">
                  <a16:creationId xmlns:a16="http://schemas.microsoft.com/office/drawing/2014/main" id="{5DCA50FE-C38A-E74C-8D88-CB87C006D092}"/>
                </a:ext>
              </a:extLst>
            </p:cNvPr>
            <p:cNvGrpSpPr/>
            <p:nvPr/>
          </p:nvGrpSpPr>
          <p:grpSpPr>
            <a:xfrm>
              <a:off x="23349239" y="12517083"/>
              <a:ext cx="991425" cy="360000"/>
              <a:chOff x="23369458" y="12678916"/>
              <a:chExt cx="991425" cy="360000"/>
            </a:xfrm>
          </p:grpSpPr>
          <p:sp>
            <p:nvSpPr>
              <p:cNvPr id="3649" name="#CS-right models(UBERON:0001629)">
                <a:extLst>
                  <a:ext uri="{FF2B5EF4-FFF2-40B4-BE49-F238E27FC236}">
                    <a16:creationId xmlns:a16="http://schemas.microsoft.com/office/drawing/2014/main" id="{2150BD81-67A3-F243-88E7-57D1DABF47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427029" y="12678916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400"/>
              </a:p>
            </p:txBody>
          </p:sp>
          <p:sp>
            <p:nvSpPr>
              <p:cNvPr id="3645" name="TextBox 3644">
                <a:extLst>
                  <a:ext uri="{FF2B5EF4-FFF2-40B4-BE49-F238E27FC236}">
                    <a16:creationId xmlns:a16="http://schemas.microsoft.com/office/drawing/2014/main" id="{201DBFA2-C06D-3444-BD5F-E29F273788E0}"/>
                  </a:ext>
                </a:extLst>
              </p:cNvPr>
              <p:cNvSpPr txBox="1"/>
              <p:nvPr/>
            </p:nvSpPr>
            <p:spPr>
              <a:xfrm>
                <a:off x="23369458" y="12707844"/>
                <a:ext cx="99142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carotid </a:t>
                </a:r>
                <a:r>
                  <a:rPr lang="en-NZ" sz="1200" b="1" dirty="0" smtClean="0"/>
                  <a:t>body</a:t>
                </a:r>
                <a:endParaRPr lang="en-NZ" sz="1200" b="1" dirty="0"/>
              </a:p>
            </p:txBody>
          </p:sp>
        </p:grpSp>
        <p:grpSp>
          <p:nvGrpSpPr>
            <p:cNvPr id="3576" name="Group 3575">
              <a:extLst>
                <a:ext uri="{FF2B5EF4-FFF2-40B4-BE49-F238E27FC236}">
                  <a16:creationId xmlns:a16="http://schemas.microsoft.com/office/drawing/2014/main" id="{F2D3D580-88F0-8742-8538-D154AAC3AC6B}"/>
                </a:ext>
              </a:extLst>
            </p:cNvPr>
            <p:cNvGrpSpPr/>
            <p:nvPr/>
          </p:nvGrpSpPr>
          <p:grpSpPr>
            <a:xfrm>
              <a:off x="21329789" y="5832309"/>
              <a:ext cx="1988450" cy="334448"/>
              <a:chOff x="21329789" y="5832309"/>
              <a:chExt cx="1988450" cy="334448"/>
            </a:xfrm>
          </p:grpSpPr>
          <p:sp>
            <p:nvSpPr>
              <p:cNvPr id="3640" name="#PVN models(UBERON:0001930)">
                <a:extLst>
                  <a:ext uri="{FF2B5EF4-FFF2-40B4-BE49-F238E27FC236}">
                    <a16:creationId xmlns:a16="http://schemas.microsoft.com/office/drawing/2014/main" id="{25CABFA9-0642-1644-82BA-25AF1FE39C7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066239" y="5914757"/>
                <a:ext cx="252000" cy="252000"/>
              </a:xfrm>
              <a:prstGeom prst="ellipse">
                <a:avLst/>
              </a:prstGeom>
              <a:solidFill>
                <a:srgbClr val="FF33CC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sp>
            <p:nvSpPr>
              <p:cNvPr id="3638" name="TextBox 3637">
                <a:extLst>
                  <a:ext uri="{FF2B5EF4-FFF2-40B4-BE49-F238E27FC236}">
                    <a16:creationId xmlns:a16="http://schemas.microsoft.com/office/drawing/2014/main" id="{6173C460-4BEF-CA4B-B36A-F95E03DF147F}"/>
                  </a:ext>
                </a:extLst>
              </p:cNvPr>
              <p:cNvSpPr txBox="1"/>
              <p:nvPr/>
            </p:nvSpPr>
            <p:spPr>
              <a:xfrm>
                <a:off x="21329789" y="5832309"/>
                <a:ext cx="193328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400" b="1" dirty="0"/>
                  <a:t>paraventricular nucleus</a:t>
                </a:r>
              </a:p>
            </p:txBody>
          </p:sp>
        </p:grpSp>
        <p:sp>
          <p:nvSpPr>
            <p:cNvPr id="3577" name="#SCG-ECN-GGN-CB source(#SCG) via(#ECN-plexus) via(#GGN) target(#CB-left)">
              <a:extLst>
                <a:ext uri="{FF2B5EF4-FFF2-40B4-BE49-F238E27FC236}">
                  <a16:creationId xmlns:a16="http://schemas.microsoft.com/office/drawing/2014/main" id="{176DFDBE-59B2-3647-B24B-0BE1FE56B035}"/>
                </a:ext>
              </a:extLst>
            </p:cNvPr>
            <p:cNvSpPr/>
            <p:nvPr/>
          </p:nvSpPr>
          <p:spPr>
            <a:xfrm>
              <a:off x="14279751" y="10971647"/>
              <a:ext cx="9132438" cy="1658514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162542"/>
                <a:gd name="connsiteY0" fmla="*/ 9471 h 1008605"/>
                <a:gd name="connsiteX1" fmla="*/ 5574063 w 8162542"/>
                <a:gd name="connsiteY1" fmla="*/ 215158 h 1008605"/>
                <a:gd name="connsiteX2" fmla="*/ 8162542 w 8162542"/>
                <a:gd name="connsiteY2" fmla="*/ 1008605 h 1008605"/>
                <a:gd name="connsiteX0" fmla="*/ 0 w 8303098"/>
                <a:gd name="connsiteY0" fmla="*/ 9577 h 1017765"/>
                <a:gd name="connsiteX1" fmla="*/ 5574063 w 8303098"/>
                <a:gd name="connsiteY1" fmla="*/ 215264 h 1017765"/>
                <a:gd name="connsiteX2" fmla="*/ 8303098 w 8303098"/>
                <a:gd name="connsiteY2" fmla="*/ 1017765 h 1017765"/>
                <a:gd name="connsiteX0" fmla="*/ 0 w 8292956"/>
                <a:gd name="connsiteY0" fmla="*/ 9577 h 1078164"/>
                <a:gd name="connsiteX1" fmla="*/ 5574063 w 8292956"/>
                <a:gd name="connsiteY1" fmla="*/ 215264 h 1078164"/>
                <a:gd name="connsiteX2" fmla="*/ 8292956 w 8292956"/>
                <a:gd name="connsiteY2" fmla="*/ 1078164 h 1078164"/>
                <a:gd name="connsiteX0" fmla="*/ 0 w 10374892"/>
                <a:gd name="connsiteY0" fmla="*/ 9577 h 1034369"/>
                <a:gd name="connsiteX1" fmla="*/ 5574063 w 10374892"/>
                <a:gd name="connsiteY1" fmla="*/ 215264 h 1034369"/>
                <a:gd name="connsiteX2" fmla="*/ 10374892 w 10374892"/>
                <a:gd name="connsiteY2" fmla="*/ 1034369 h 1034369"/>
                <a:gd name="connsiteX0" fmla="*/ 0 w 10374892"/>
                <a:gd name="connsiteY0" fmla="*/ 9577 h 1034369"/>
                <a:gd name="connsiteX1" fmla="*/ 5574063 w 10374892"/>
                <a:gd name="connsiteY1" fmla="*/ 215264 h 1034369"/>
                <a:gd name="connsiteX2" fmla="*/ 10374892 w 10374892"/>
                <a:gd name="connsiteY2" fmla="*/ 1034369 h 1034369"/>
                <a:gd name="connsiteX0" fmla="*/ 0 w 10366384"/>
                <a:gd name="connsiteY0" fmla="*/ 9577 h 1050993"/>
                <a:gd name="connsiteX1" fmla="*/ 5574063 w 10366384"/>
                <a:gd name="connsiteY1" fmla="*/ 215264 h 1050993"/>
                <a:gd name="connsiteX2" fmla="*/ 10366384 w 10366384"/>
                <a:gd name="connsiteY2" fmla="*/ 1050993 h 105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66384" h="1050993">
                  <a:moveTo>
                    <a:pt x="0" y="9577"/>
                  </a:moveTo>
                  <a:cubicBezTo>
                    <a:pt x="1410925" y="-28273"/>
                    <a:pt x="4190213" y="47233"/>
                    <a:pt x="5574063" y="215264"/>
                  </a:cubicBezTo>
                  <a:cubicBezTo>
                    <a:pt x="6957913" y="383295"/>
                    <a:pt x="9638883" y="964001"/>
                    <a:pt x="10366384" y="1050993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78" name="#SCG-ECN-X-SLN-iSLN-LRNX source(#SCG) via(#ECN-plexus) via(#CN-X) via(#SLN) via(#iSLN) target(#LRNX)">
              <a:extLst>
                <a:ext uri="{FF2B5EF4-FFF2-40B4-BE49-F238E27FC236}">
                  <a16:creationId xmlns:a16="http://schemas.microsoft.com/office/drawing/2014/main" id="{A63946C9-84FB-AB44-9582-60C2C78A9C18}"/>
                </a:ext>
              </a:extLst>
            </p:cNvPr>
            <p:cNvSpPr/>
            <p:nvPr/>
          </p:nvSpPr>
          <p:spPr>
            <a:xfrm>
              <a:off x="14279751" y="10107744"/>
              <a:ext cx="8225142" cy="663393"/>
            </a:xfrm>
            <a:custGeom>
              <a:avLst/>
              <a:gdLst>
                <a:gd name="connsiteX0" fmla="*/ 0 w 9027994"/>
                <a:gd name="connsiteY0" fmla="*/ 504968 h 504968"/>
                <a:gd name="connsiteX1" fmla="*/ 4360460 w 9027994"/>
                <a:gd name="connsiteY1" fmla="*/ 395786 h 504968"/>
                <a:gd name="connsiteX2" fmla="*/ 9027994 w 9027994"/>
                <a:gd name="connsiteY2" fmla="*/ 0 h 504968"/>
                <a:gd name="connsiteX0" fmla="*/ 0 w 9027994"/>
                <a:gd name="connsiteY0" fmla="*/ 504968 h 706735"/>
                <a:gd name="connsiteX1" fmla="*/ 4360460 w 9027994"/>
                <a:gd name="connsiteY1" fmla="*/ 691061 h 706735"/>
                <a:gd name="connsiteX2" fmla="*/ 9027994 w 9027994"/>
                <a:gd name="connsiteY2" fmla="*/ 0 h 706735"/>
                <a:gd name="connsiteX0" fmla="*/ 0 w 9027994"/>
                <a:gd name="connsiteY0" fmla="*/ 504968 h 691619"/>
                <a:gd name="connsiteX1" fmla="*/ 4360460 w 9027994"/>
                <a:gd name="connsiteY1" fmla="*/ 691061 h 691619"/>
                <a:gd name="connsiteX2" fmla="*/ 9027994 w 9027994"/>
                <a:gd name="connsiteY2" fmla="*/ 0 h 691619"/>
                <a:gd name="connsiteX0" fmla="*/ 0 w 9027994"/>
                <a:gd name="connsiteY0" fmla="*/ 504968 h 714493"/>
                <a:gd name="connsiteX1" fmla="*/ 4360460 w 9027994"/>
                <a:gd name="connsiteY1" fmla="*/ 691061 h 714493"/>
                <a:gd name="connsiteX2" fmla="*/ 9027994 w 9027994"/>
                <a:gd name="connsiteY2" fmla="*/ 0 h 714493"/>
                <a:gd name="connsiteX0" fmla="*/ 0 w 9027994"/>
                <a:gd name="connsiteY0" fmla="*/ 504968 h 730962"/>
                <a:gd name="connsiteX1" fmla="*/ 4360460 w 9027994"/>
                <a:gd name="connsiteY1" fmla="*/ 691061 h 730962"/>
                <a:gd name="connsiteX2" fmla="*/ 9027994 w 9027994"/>
                <a:gd name="connsiteY2" fmla="*/ 0 h 730962"/>
                <a:gd name="connsiteX0" fmla="*/ 0 w 9027994"/>
                <a:gd name="connsiteY0" fmla="*/ 504968 h 740905"/>
                <a:gd name="connsiteX1" fmla="*/ 4360460 w 9027994"/>
                <a:gd name="connsiteY1" fmla="*/ 691061 h 740905"/>
                <a:gd name="connsiteX2" fmla="*/ 9027994 w 9027994"/>
                <a:gd name="connsiteY2" fmla="*/ 0 h 740905"/>
                <a:gd name="connsiteX0" fmla="*/ 0 w 9027994"/>
                <a:gd name="connsiteY0" fmla="*/ 504968 h 739042"/>
                <a:gd name="connsiteX1" fmla="*/ 4360460 w 9027994"/>
                <a:gd name="connsiteY1" fmla="*/ 691061 h 739042"/>
                <a:gd name="connsiteX2" fmla="*/ 9027994 w 9027994"/>
                <a:gd name="connsiteY2" fmla="*/ 0 h 739042"/>
                <a:gd name="connsiteX0" fmla="*/ 0 w 9027994"/>
                <a:gd name="connsiteY0" fmla="*/ 504968 h 710772"/>
                <a:gd name="connsiteX1" fmla="*/ 4360460 w 9027994"/>
                <a:gd name="connsiteY1" fmla="*/ 691061 h 710772"/>
                <a:gd name="connsiteX2" fmla="*/ 9027994 w 9027994"/>
                <a:gd name="connsiteY2" fmla="*/ 0 h 710772"/>
                <a:gd name="connsiteX0" fmla="*/ 0 w 9017485"/>
                <a:gd name="connsiteY0" fmla="*/ 652605 h 729199"/>
                <a:gd name="connsiteX1" fmla="*/ 4349951 w 9017485"/>
                <a:gd name="connsiteY1" fmla="*/ 691061 h 729199"/>
                <a:gd name="connsiteX2" fmla="*/ 9017485 w 9017485"/>
                <a:gd name="connsiteY2" fmla="*/ 0 h 729199"/>
                <a:gd name="connsiteX0" fmla="*/ 0 w 9017485"/>
                <a:gd name="connsiteY0" fmla="*/ 652605 h 722668"/>
                <a:gd name="connsiteX1" fmla="*/ 4349951 w 9017485"/>
                <a:gd name="connsiteY1" fmla="*/ 691061 h 722668"/>
                <a:gd name="connsiteX2" fmla="*/ 9017485 w 9017485"/>
                <a:gd name="connsiteY2" fmla="*/ 0 h 722668"/>
                <a:gd name="connsiteX0" fmla="*/ 0 w 9017485"/>
                <a:gd name="connsiteY0" fmla="*/ 652605 h 752602"/>
                <a:gd name="connsiteX1" fmla="*/ 4097739 w 9017485"/>
                <a:gd name="connsiteY1" fmla="*/ 724398 h 752602"/>
                <a:gd name="connsiteX2" fmla="*/ 9017485 w 9017485"/>
                <a:gd name="connsiteY2" fmla="*/ 0 h 752602"/>
                <a:gd name="connsiteX0" fmla="*/ 0 w 9017485"/>
                <a:gd name="connsiteY0" fmla="*/ 652605 h 725263"/>
                <a:gd name="connsiteX1" fmla="*/ 4097739 w 9017485"/>
                <a:gd name="connsiteY1" fmla="*/ 724398 h 725263"/>
                <a:gd name="connsiteX2" fmla="*/ 9017485 w 9017485"/>
                <a:gd name="connsiteY2" fmla="*/ 0 h 725263"/>
                <a:gd name="connsiteX0" fmla="*/ 0 w 9148846"/>
                <a:gd name="connsiteY0" fmla="*/ 628792 h 727328"/>
                <a:gd name="connsiteX1" fmla="*/ 4097739 w 9148846"/>
                <a:gd name="connsiteY1" fmla="*/ 700585 h 727328"/>
                <a:gd name="connsiteX2" fmla="*/ 9148846 w 9148846"/>
                <a:gd name="connsiteY2" fmla="*/ 0 h 727328"/>
                <a:gd name="connsiteX0" fmla="*/ 0 w 9148846"/>
                <a:gd name="connsiteY0" fmla="*/ 628792 h 708553"/>
                <a:gd name="connsiteX1" fmla="*/ 4097739 w 9148846"/>
                <a:gd name="connsiteY1" fmla="*/ 700585 h 708553"/>
                <a:gd name="connsiteX2" fmla="*/ 9148846 w 9148846"/>
                <a:gd name="connsiteY2" fmla="*/ 0 h 708553"/>
                <a:gd name="connsiteX0" fmla="*/ 0 w 9148846"/>
                <a:gd name="connsiteY0" fmla="*/ 628792 h 701296"/>
                <a:gd name="connsiteX1" fmla="*/ 4097739 w 9148846"/>
                <a:gd name="connsiteY1" fmla="*/ 700585 h 701296"/>
                <a:gd name="connsiteX2" fmla="*/ 9148846 w 9148846"/>
                <a:gd name="connsiteY2" fmla="*/ 0 h 701296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69864"/>
                <a:gd name="connsiteY0" fmla="*/ 676417 h 676417"/>
                <a:gd name="connsiteX1" fmla="*/ 4066213 w 9169864"/>
                <a:gd name="connsiteY1" fmla="*/ 367210 h 676417"/>
                <a:gd name="connsiteX2" fmla="*/ 9169864 w 9169864"/>
                <a:gd name="connsiteY2" fmla="*/ 0 h 676417"/>
                <a:gd name="connsiteX0" fmla="*/ 0 w 9214925"/>
                <a:gd name="connsiteY0" fmla="*/ 685493 h 685493"/>
                <a:gd name="connsiteX1" fmla="*/ 4066213 w 9214925"/>
                <a:gd name="connsiteY1" fmla="*/ 376286 h 685493"/>
                <a:gd name="connsiteX2" fmla="*/ 9214925 w 9214925"/>
                <a:gd name="connsiteY2" fmla="*/ 0 h 685493"/>
                <a:gd name="connsiteX0" fmla="*/ 0 w 9080818"/>
                <a:gd name="connsiteY0" fmla="*/ 679968 h 679968"/>
                <a:gd name="connsiteX1" fmla="*/ 4066213 w 9080818"/>
                <a:gd name="connsiteY1" fmla="*/ 370761 h 679968"/>
                <a:gd name="connsiteX2" fmla="*/ 9080818 w 9080818"/>
                <a:gd name="connsiteY2" fmla="*/ 0 h 679968"/>
                <a:gd name="connsiteX0" fmla="*/ 0 w 9074722"/>
                <a:gd name="connsiteY0" fmla="*/ 663393 h 663393"/>
                <a:gd name="connsiteX1" fmla="*/ 4066213 w 9074722"/>
                <a:gd name="connsiteY1" fmla="*/ 354186 h 663393"/>
                <a:gd name="connsiteX2" fmla="*/ 9074722 w 9074722"/>
                <a:gd name="connsiteY2" fmla="*/ 0 h 66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74722" h="663393">
                  <a:moveTo>
                    <a:pt x="0" y="663393"/>
                  </a:moveTo>
                  <a:cubicBezTo>
                    <a:pt x="1422642" y="622308"/>
                    <a:pt x="2537902" y="466922"/>
                    <a:pt x="4066213" y="354186"/>
                  </a:cubicBezTo>
                  <a:cubicBezTo>
                    <a:pt x="5594524" y="241450"/>
                    <a:pt x="7825857" y="141524"/>
                    <a:pt x="9074722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79" name="#SCG-ECN-GGN-CS source(#SCG) via(#ECN-plexus) via(#GGN) target(#CS-left)">
              <a:extLst>
                <a:ext uri="{FF2B5EF4-FFF2-40B4-BE49-F238E27FC236}">
                  <a16:creationId xmlns:a16="http://schemas.microsoft.com/office/drawing/2014/main" id="{C6CC22CB-3863-6E4A-8C40-07065F928179}"/>
                </a:ext>
              </a:extLst>
            </p:cNvPr>
            <p:cNvSpPr/>
            <p:nvPr/>
          </p:nvSpPr>
          <p:spPr>
            <a:xfrm>
              <a:off x="14279751" y="10893240"/>
              <a:ext cx="9272618" cy="1054843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064252"/>
                <a:gd name="connsiteY0" fmla="*/ 51069 h 790747"/>
                <a:gd name="connsiteX1" fmla="*/ 5574063 w 8064252"/>
                <a:gd name="connsiteY1" fmla="*/ 256756 h 790747"/>
                <a:gd name="connsiteX2" fmla="*/ 8064252 w 8064252"/>
                <a:gd name="connsiteY2" fmla="*/ 790747 h 790747"/>
                <a:gd name="connsiteX0" fmla="*/ 0 w 8064252"/>
                <a:gd name="connsiteY0" fmla="*/ 51069 h 790747"/>
                <a:gd name="connsiteX1" fmla="*/ 5574063 w 8064252"/>
                <a:gd name="connsiteY1" fmla="*/ 256756 h 790747"/>
                <a:gd name="connsiteX2" fmla="*/ 8064252 w 8064252"/>
                <a:gd name="connsiteY2" fmla="*/ 790747 h 790747"/>
                <a:gd name="connsiteX0" fmla="*/ 0 w 8141480"/>
                <a:gd name="connsiteY0" fmla="*/ 50535 h 764267"/>
                <a:gd name="connsiteX1" fmla="*/ 5574063 w 8141480"/>
                <a:gd name="connsiteY1" fmla="*/ 256222 h 764267"/>
                <a:gd name="connsiteX2" fmla="*/ 8141480 w 8141480"/>
                <a:gd name="connsiteY2" fmla="*/ 764267 h 764267"/>
                <a:gd name="connsiteX0" fmla="*/ 0 w 8141480"/>
                <a:gd name="connsiteY0" fmla="*/ 50535 h 764267"/>
                <a:gd name="connsiteX1" fmla="*/ 5574063 w 8141480"/>
                <a:gd name="connsiteY1" fmla="*/ 256222 h 764267"/>
                <a:gd name="connsiteX2" fmla="*/ 8141480 w 8141480"/>
                <a:gd name="connsiteY2" fmla="*/ 764267 h 764267"/>
                <a:gd name="connsiteX0" fmla="*/ 0 w 8141480"/>
                <a:gd name="connsiteY0" fmla="*/ 55690 h 769422"/>
                <a:gd name="connsiteX1" fmla="*/ 5574063 w 8141480"/>
                <a:gd name="connsiteY1" fmla="*/ 261377 h 769422"/>
                <a:gd name="connsiteX2" fmla="*/ 8141480 w 8141480"/>
                <a:gd name="connsiteY2" fmla="*/ 769422 h 769422"/>
                <a:gd name="connsiteX0" fmla="*/ 0 w 8141480"/>
                <a:gd name="connsiteY0" fmla="*/ 2569 h 716301"/>
                <a:gd name="connsiteX1" fmla="*/ 5574063 w 8141480"/>
                <a:gd name="connsiteY1" fmla="*/ 208256 h 716301"/>
                <a:gd name="connsiteX2" fmla="*/ 8141480 w 8141480"/>
                <a:gd name="connsiteY2" fmla="*/ 716301 h 716301"/>
                <a:gd name="connsiteX0" fmla="*/ 0 w 8200945"/>
                <a:gd name="connsiteY0" fmla="*/ 1790 h 718540"/>
                <a:gd name="connsiteX1" fmla="*/ 5574063 w 8200945"/>
                <a:gd name="connsiteY1" fmla="*/ 207477 h 718540"/>
                <a:gd name="connsiteX2" fmla="*/ 8200945 w 8200945"/>
                <a:gd name="connsiteY2" fmla="*/ 718540 h 718540"/>
                <a:gd name="connsiteX0" fmla="*/ 0 w 8200945"/>
                <a:gd name="connsiteY0" fmla="*/ 2216 h 718966"/>
                <a:gd name="connsiteX1" fmla="*/ 5574063 w 8200945"/>
                <a:gd name="connsiteY1" fmla="*/ 207903 h 718966"/>
                <a:gd name="connsiteX2" fmla="*/ 8200945 w 8200945"/>
                <a:gd name="connsiteY2" fmla="*/ 718966 h 718966"/>
                <a:gd name="connsiteX0" fmla="*/ 0 w 8200945"/>
                <a:gd name="connsiteY0" fmla="*/ 1790 h 718540"/>
                <a:gd name="connsiteX1" fmla="*/ 5574063 w 8200945"/>
                <a:gd name="connsiteY1" fmla="*/ 207477 h 718540"/>
                <a:gd name="connsiteX2" fmla="*/ 8200945 w 8200945"/>
                <a:gd name="connsiteY2" fmla="*/ 718540 h 718540"/>
                <a:gd name="connsiteX0" fmla="*/ 0 w 8200945"/>
                <a:gd name="connsiteY0" fmla="*/ 7808 h 724558"/>
                <a:gd name="connsiteX1" fmla="*/ 5574063 w 8200945"/>
                <a:gd name="connsiteY1" fmla="*/ 213495 h 724558"/>
                <a:gd name="connsiteX2" fmla="*/ 8200945 w 8200945"/>
                <a:gd name="connsiteY2" fmla="*/ 724558 h 724558"/>
                <a:gd name="connsiteX0" fmla="*/ 0 w 8200945"/>
                <a:gd name="connsiteY0" fmla="*/ 10856 h 727606"/>
                <a:gd name="connsiteX1" fmla="*/ 5574063 w 8200945"/>
                <a:gd name="connsiteY1" fmla="*/ 216543 h 727606"/>
                <a:gd name="connsiteX2" fmla="*/ 8200945 w 8200945"/>
                <a:gd name="connsiteY2" fmla="*/ 727606 h 727606"/>
                <a:gd name="connsiteX0" fmla="*/ 0 w 8268564"/>
                <a:gd name="connsiteY0" fmla="*/ 10856 h 725719"/>
                <a:gd name="connsiteX1" fmla="*/ 5574063 w 8268564"/>
                <a:gd name="connsiteY1" fmla="*/ 216543 h 725719"/>
                <a:gd name="connsiteX2" fmla="*/ 8268564 w 8268564"/>
                <a:gd name="connsiteY2" fmla="*/ 725719 h 725719"/>
                <a:gd name="connsiteX0" fmla="*/ 0 w 10525503"/>
                <a:gd name="connsiteY0" fmla="*/ 10856 h 668448"/>
                <a:gd name="connsiteX1" fmla="*/ 5574063 w 10525503"/>
                <a:gd name="connsiteY1" fmla="*/ 216543 h 668448"/>
                <a:gd name="connsiteX2" fmla="*/ 10525503 w 10525503"/>
                <a:gd name="connsiteY2" fmla="*/ 668448 h 668448"/>
                <a:gd name="connsiteX0" fmla="*/ 0 w 10525503"/>
                <a:gd name="connsiteY0" fmla="*/ 10856 h 668448"/>
                <a:gd name="connsiteX1" fmla="*/ 5574063 w 10525503"/>
                <a:gd name="connsiteY1" fmla="*/ 216543 h 668448"/>
                <a:gd name="connsiteX2" fmla="*/ 10525503 w 10525503"/>
                <a:gd name="connsiteY2" fmla="*/ 668448 h 668448"/>
                <a:gd name="connsiteX0" fmla="*/ 0 w 10525503"/>
                <a:gd name="connsiteY0" fmla="*/ 10856 h 668448"/>
                <a:gd name="connsiteX1" fmla="*/ 5574063 w 10525503"/>
                <a:gd name="connsiteY1" fmla="*/ 216543 h 668448"/>
                <a:gd name="connsiteX2" fmla="*/ 10525503 w 10525503"/>
                <a:gd name="connsiteY2" fmla="*/ 668448 h 66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25503" h="668448">
                  <a:moveTo>
                    <a:pt x="0" y="10856"/>
                  </a:moveTo>
                  <a:cubicBezTo>
                    <a:pt x="1454173" y="-30011"/>
                    <a:pt x="4207239" y="45780"/>
                    <a:pt x="5574063" y="216543"/>
                  </a:cubicBezTo>
                  <a:cubicBezTo>
                    <a:pt x="6940887" y="387306"/>
                    <a:pt x="9888756" y="602826"/>
                    <a:pt x="10525503" y="668448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0" name="#SCG-TRCH source(#SCG) via(#ICN-plexus) target(#TRCH)">
              <a:extLst>
                <a:ext uri="{FF2B5EF4-FFF2-40B4-BE49-F238E27FC236}">
                  <a16:creationId xmlns:a16="http://schemas.microsoft.com/office/drawing/2014/main" id="{ED66A24E-189D-2648-A4D5-0F082F32A96E}"/>
                </a:ext>
              </a:extLst>
            </p:cNvPr>
            <p:cNvSpPr/>
            <p:nvPr/>
          </p:nvSpPr>
          <p:spPr>
            <a:xfrm>
              <a:off x="14279751" y="11061199"/>
              <a:ext cx="8321215" cy="2245910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162542"/>
                <a:gd name="connsiteY0" fmla="*/ 59170 h 1058304"/>
                <a:gd name="connsiteX1" fmla="*/ 4289271 w 8162542"/>
                <a:gd name="connsiteY1" fmla="*/ 251884 h 1058304"/>
                <a:gd name="connsiteX2" fmla="*/ 8162542 w 8162542"/>
                <a:gd name="connsiteY2" fmla="*/ 1058304 h 1058304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70399 h 1445744"/>
                <a:gd name="connsiteX1" fmla="*/ 4289271 w 9145443"/>
                <a:gd name="connsiteY1" fmla="*/ 263113 h 1445744"/>
                <a:gd name="connsiteX2" fmla="*/ 9145443 w 9145443"/>
                <a:gd name="connsiteY2" fmla="*/ 1445744 h 1445744"/>
                <a:gd name="connsiteX0" fmla="*/ 0 w 9278836"/>
                <a:gd name="connsiteY0" fmla="*/ 64067 h 1474006"/>
                <a:gd name="connsiteX1" fmla="*/ 4422664 w 9278836"/>
                <a:gd name="connsiteY1" fmla="*/ 291375 h 1474006"/>
                <a:gd name="connsiteX2" fmla="*/ 9278836 w 9278836"/>
                <a:gd name="connsiteY2" fmla="*/ 1474006 h 1474006"/>
                <a:gd name="connsiteX0" fmla="*/ 0 w 9278836"/>
                <a:gd name="connsiteY0" fmla="*/ 6504 h 1416443"/>
                <a:gd name="connsiteX1" fmla="*/ 4422664 w 9278836"/>
                <a:gd name="connsiteY1" fmla="*/ 233812 h 1416443"/>
                <a:gd name="connsiteX2" fmla="*/ 9278836 w 9278836"/>
                <a:gd name="connsiteY2" fmla="*/ 1416443 h 1416443"/>
                <a:gd name="connsiteX0" fmla="*/ 0 w 9554542"/>
                <a:gd name="connsiteY0" fmla="*/ 6597 h 1422572"/>
                <a:gd name="connsiteX1" fmla="*/ 4422664 w 9554542"/>
                <a:gd name="connsiteY1" fmla="*/ 233905 h 1422572"/>
                <a:gd name="connsiteX2" fmla="*/ 9554542 w 9554542"/>
                <a:gd name="connsiteY2" fmla="*/ 1422572 h 1422572"/>
                <a:gd name="connsiteX0" fmla="*/ 0 w 9586661"/>
                <a:gd name="connsiteY0" fmla="*/ 6597 h 1428234"/>
                <a:gd name="connsiteX1" fmla="*/ 4422664 w 9586661"/>
                <a:gd name="connsiteY1" fmla="*/ 233905 h 1428234"/>
                <a:gd name="connsiteX2" fmla="*/ 9586661 w 9586661"/>
                <a:gd name="connsiteY2" fmla="*/ 1428234 h 1428234"/>
                <a:gd name="connsiteX0" fmla="*/ 0 w 9586661"/>
                <a:gd name="connsiteY0" fmla="*/ 44261 h 1465898"/>
                <a:gd name="connsiteX1" fmla="*/ 4438156 w 9586661"/>
                <a:gd name="connsiteY1" fmla="*/ 147607 h 1465898"/>
                <a:gd name="connsiteX2" fmla="*/ 9586661 w 9586661"/>
                <a:gd name="connsiteY2" fmla="*/ 1465898 h 1465898"/>
                <a:gd name="connsiteX0" fmla="*/ 0 w 9586661"/>
                <a:gd name="connsiteY0" fmla="*/ 44261 h 1465898"/>
                <a:gd name="connsiteX1" fmla="*/ 4438156 w 9586661"/>
                <a:gd name="connsiteY1" fmla="*/ 147607 h 1465898"/>
                <a:gd name="connsiteX2" fmla="*/ 9586661 w 9586661"/>
                <a:gd name="connsiteY2" fmla="*/ 1465898 h 1465898"/>
                <a:gd name="connsiteX0" fmla="*/ 0 w 9586661"/>
                <a:gd name="connsiteY0" fmla="*/ 7936 h 1429573"/>
                <a:gd name="connsiteX1" fmla="*/ 4438156 w 9586661"/>
                <a:gd name="connsiteY1" fmla="*/ 111282 h 1429573"/>
                <a:gd name="connsiteX2" fmla="*/ 9586661 w 9586661"/>
                <a:gd name="connsiteY2" fmla="*/ 1429573 h 1429573"/>
                <a:gd name="connsiteX0" fmla="*/ 0 w 9586661"/>
                <a:gd name="connsiteY0" fmla="*/ 7936 h 1429573"/>
                <a:gd name="connsiteX1" fmla="*/ 4438156 w 9586661"/>
                <a:gd name="connsiteY1" fmla="*/ 111282 h 1429573"/>
                <a:gd name="connsiteX2" fmla="*/ 9586661 w 9586661"/>
                <a:gd name="connsiteY2" fmla="*/ 1429573 h 1429573"/>
                <a:gd name="connsiteX0" fmla="*/ 0 w 9586661"/>
                <a:gd name="connsiteY0" fmla="*/ 1085 h 1422722"/>
                <a:gd name="connsiteX1" fmla="*/ 4390066 w 9586661"/>
                <a:gd name="connsiteY1" fmla="*/ 348292 h 1422722"/>
                <a:gd name="connsiteX2" fmla="*/ 9586661 w 9586661"/>
                <a:gd name="connsiteY2" fmla="*/ 1422722 h 1422722"/>
                <a:gd name="connsiteX0" fmla="*/ 0 w 9586661"/>
                <a:gd name="connsiteY0" fmla="*/ 981 h 1422618"/>
                <a:gd name="connsiteX1" fmla="*/ 4390066 w 9586661"/>
                <a:gd name="connsiteY1" fmla="*/ 348188 h 1422618"/>
                <a:gd name="connsiteX2" fmla="*/ 9586661 w 9586661"/>
                <a:gd name="connsiteY2" fmla="*/ 1422618 h 1422618"/>
                <a:gd name="connsiteX0" fmla="*/ 0 w 9586661"/>
                <a:gd name="connsiteY0" fmla="*/ 1203 h 1422840"/>
                <a:gd name="connsiteX1" fmla="*/ 4390066 w 9586661"/>
                <a:gd name="connsiteY1" fmla="*/ 348410 h 1422840"/>
                <a:gd name="connsiteX2" fmla="*/ 9586661 w 9586661"/>
                <a:gd name="connsiteY2" fmla="*/ 1422840 h 1422840"/>
                <a:gd name="connsiteX0" fmla="*/ 0 w 9586661"/>
                <a:gd name="connsiteY0" fmla="*/ 1770 h 1423407"/>
                <a:gd name="connsiteX1" fmla="*/ 4390066 w 9586661"/>
                <a:gd name="connsiteY1" fmla="*/ 348977 h 1423407"/>
                <a:gd name="connsiteX2" fmla="*/ 9586661 w 9586661"/>
                <a:gd name="connsiteY2" fmla="*/ 1423407 h 1423407"/>
                <a:gd name="connsiteX0" fmla="*/ 0 w 9586661"/>
                <a:gd name="connsiteY0" fmla="*/ 2965 h 1424602"/>
                <a:gd name="connsiteX1" fmla="*/ 4390066 w 9586661"/>
                <a:gd name="connsiteY1" fmla="*/ 350172 h 1424602"/>
                <a:gd name="connsiteX2" fmla="*/ 9586661 w 9586661"/>
                <a:gd name="connsiteY2" fmla="*/ 1424602 h 1424602"/>
                <a:gd name="connsiteX0" fmla="*/ 0 w 9586661"/>
                <a:gd name="connsiteY0" fmla="*/ 0 h 1421637"/>
                <a:gd name="connsiteX1" fmla="*/ 9586661 w 9586661"/>
                <a:gd name="connsiteY1" fmla="*/ 1421637 h 1421637"/>
                <a:gd name="connsiteX0" fmla="*/ 0 w 9586661"/>
                <a:gd name="connsiteY0" fmla="*/ 0 h 1421637"/>
                <a:gd name="connsiteX1" fmla="*/ 9586661 w 9586661"/>
                <a:gd name="connsiteY1" fmla="*/ 1421637 h 1421637"/>
                <a:gd name="connsiteX0" fmla="*/ 0 w 9586661"/>
                <a:gd name="connsiteY0" fmla="*/ 0 h 1421637"/>
                <a:gd name="connsiteX1" fmla="*/ 9586661 w 9586661"/>
                <a:gd name="connsiteY1" fmla="*/ 1421637 h 1421637"/>
                <a:gd name="connsiteX0" fmla="*/ 0 w 9586661"/>
                <a:gd name="connsiteY0" fmla="*/ 260 h 1421897"/>
                <a:gd name="connsiteX1" fmla="*/ 9586661 w 9586661"/>
                <a:gd name="connsiteY1" fmla="*/ 1421897 h 1421897"/>
                <a:gd name="connsiteX0" fmla="*/ 0 w 9445550"/>
                <a:gd name="connsiteY0" fmla="*/ 262 h 1413146"/>
                <a:gd name="connsiteX1" fmla="*/ 9445550 w 9445550"/>
                <a:gd name="connsiteY1" fmla="*/ 1413146 h 1413146"/>
                <a:gd name="connsiteX0" fmla="*/ 0 w 9445550"/>
                <a:gd name="connsiteY0" fmla="*/ 260 h 1423222"/>
                <a:gd name="connsiteX1" fmla="*/ 9445550 w 9445550"/>
                <a:gd name="connsiteY1" fmla="*/ 1423222 h 142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45550" h="1423222">
                  <a:moveTo>
                    <a:pt x="0" y="260"/>
                  </a:moveTo>
                  <a:cubicBezTo>
                    <a:pt x="4976721" y="-19347"/>
                    <a:pt x="6188030" y="1076188"/>
                    <a:pt x="9445550" y="1423222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1" name="#SCG-ECN-TONG source(#SCG) via(#ECN-plexus) via(#ICN-plexus) target(#TONG)">
              <a:extLst>
                <a:ext uri="{FF2B5EF4-FFF2-40B4-BE49-F238E27FC236}">
                  <a16:creationId xmlns:a16="http://schemas.microsoft.com/office/drawing/2014/main" id="{BDCC4AA8-6995-C64B-94ED-BDDE105070D9}"/>
                </a:ext>
              </a:extLst>
            </p:cNvPr>
            <p:cNvSpPr/>
            <p:nvPr/>
          </p:nvSpPr>
          <p:spPr>
            <a:xfrm>
              <a:off x="14279751" y="8613396"/>
              <a:ext cx="6146280" cy="1806265"/>
            </a:xfrm>
            <a:custGeom>
              <a:avLst/>
              <a:gdLst>
                <a:gd name="connsiteX0" fmla="*/ 0 w 6905767"/>
                <a:gd name="connsiteY0" fmla="*/ 2060812 h 2142637"/>
                <a:gd name="connsiteX1" fmla="*/ 4360459 w 6905767"/>
                <a:gd name="connsiteY1" fmla="*/ 1897039 h 2142637"/>
                <a:gd name="connsiteX2" fmla="*/ 6905767 w 6905767"/>
                <a:gd name="connsiteY2" fmla="*/ 0 h 2142637"/>
                <a:gd name="connsiteX0" fmla="*/ 0 w 6905767"/>
                <a:gd name="connsiteY0" fmla="*/ 2060812 h 2089221"/>
                <a:gd name="connsiteX1" fmla="*/ 4360459 w 6905767"/>
                <a:gd name="connsiteY1" fmla="*/ 1897039 h 2089221"/>
                <a:gd name="connsiteX2" fmla="*/ 6905767 w 6905767"/>
                <a:gd name="connsiteY2" fmla="*/ 0 h 2089221"/>
                <a:gd name="connsiteX0" fmla="*/ 0 w 6905767"/>
                <a:gd name="connsiteY0" fmla="*/ 2060812 h 2082408"/>
                <a:gd name="connsiteX1" fmla="*/ 4360459 w 6905767"/>
                <a:gd name="connsiteY1" fmla="*/ 1897039 h 2082408"/>
                <a:gd name="connsiteX2" fmla="*/ 6905767 w 6905767"/>
                <a:gd name="connsiteY2" fmla="*/ 0 h 2082408"/>
                <a:gd name="connsiteX0" fmla="*/ 0 w 6905767"/>
                <a:gd name="connsiteY0" fmla="*/ 2060812 h 2060812"/>
                <a:gd name="connsiteX1" fmla="*/ 4360459 w 6905767"/>
                <a:gd name="connsiteY1" fmla="*/ 18970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4222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4222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792475"/>
                <a:gd name="connsiteY0" fmla="*/ 1943293 h 1943293"/>
                <a:gd name="connsiteX1" fmla="*/ 4037977 w 6792475"/>
                <a:gd name="connsiteY1" fmla="*/ 1176952 h 1943293"/>
                <a:gd name="connsiteX2" fmla="*/ 6792475 w 6792475"/>
                <a:gd name="connsiteY2" fmla="*/ 0 h 1943293"/>
                <a:gd name="connsiteX0" fmla="*/ 0 w 6792475"/>
                <a:gd name="connsiteY0" fmla="*/ 1943293 h 1943293"/>
                <a:gd name="connsiteX1" fmla="*/ 4037977 w 6792475"/>
                <a:gd name="connsiteY1" fmla="*/ 1176952 h 1943293"/>
                <a:gd name="connsiteX2" fmla="*/ 6792475 w 6792475"/>
                <a:gd name="connsiteY2" fmla="*/ 0 h 1943293"/>
                <a:gd name="connsiteX0" fmla="*/ 0 w 6792475"/>
                <a:gd name="connsiteY0" fmla="*/ 1943293 h 1943293"/>
                <a:gd name="connsiteX1" fmla="*/ 4037977 w 6792475"/>
                <a:gd name="connsiteY1" fmla="*/ 1176952 h 1943293"/>
                <a:gd name="connsiteX2" fmla="*/ 6792475 w 6792475"/>
                <a:gd name="connsiteY2" fmla="*/ 0 h 1943293"/>
                <a:gd name="connsiteX0" fmla="*/ 0 w 6743921"/>
                <a:gd name="connsiteY0" fmla="*/ 1948635 h 1948635"/>
                <a:gd name="connsiteX1" fmla="*/ 4037977 w 6743921"/>
                <a:gd name="connsiteY1" fmla="*/ 1182294 h 1948635"/>
                <a:gd name="connsiteX2" fmla="*/ 6743921 w 6743921"/>
                <a:gd name="connsiteY2" fmla="*/ 0 h 1948635"/>
                <a:gd name="connsiteX0" fmla="*/ 0 w 6743921"/>
                <a:gd name="connsiteY0" fmla="*/ 1948635 h 1948635"/>
                <a:gd name="connsiteX1" fmla="*/ 4037977 w 6743921"/>
                <a:gd name="connsiteY1" fmla="*/ 1182294 h 1948635"/>
                <a:gd name="connsiteX2" fmla="*/ 6743921 w 6743921"/>
                <a:gd name="connsiteY2" fmla="*/ 0 h 1948635"/>
                <a:gd name="connsiteX0" fmla="*/ 0 w 6743921"/>
                <a:gd name="connsiteY0" fmla="*/ 1948635 h 1948635"/>
                <a:gd name="connsiteX1" fmla="*/ 4037977 w 6743921"/>
                <a:gd name="connsiteY1" fmla="*/ 1182294 h 1948635"/>
                <a:gd name="connsiteX2" fmla="*/ 6743921 w 6743921"/>
                <a:gd name="connsiteY2" fmla="*/ 0 h 1948635"/>
                <a:gd name="connsiteX0" fmla="*/ 0 w 6781133"/>
                <a:gd name="connsiteY0" fmla="*/ 1973198 h 1973198"/>
                <a:gd name="connsiteX1" fmla="*/ 4037977 w 6781133"/>
                <a:gd name="connsiteY1" fmla="*/ 1206857 h 1973198"/>
                <a:gd name="connsiteX2" fmla="*/ 6781133 w 6781133"/>
                <a:gd name="connsiteY2" fmla="*/ 0 h 1973198"/>
                <a:gd name="connsiteX0" fmla="*/ 0 w 6781133"/>
                <a:gd name="connsiteY0" fmla="*/ 1973198 h 1973198"/>
                <a:gd name="connsiteX1" fmla="*/ 4037977 w 6781133"/>
                <a:gd name="connsiteY1" fmla="*/ 1206857 h 1973198"/>
                <a:gd name="connsiteX2" fmla="*/ 6781133 w 6781133"/>
                <a:gd name="connsiteY2" fmla="*/ 0 h 197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1133" h="1973198">
                  <a:moveTo>
                    <a:pt x="0" y="1973198"/>
                  </a:moveTo>
                  <a:cubicBezTo>
                    <a:pt x="1688273" y="1834204"/>
                    <a:pt x="3135880" y="1488855"/>
                    <a:pt x="4037977" y="1206857"/>
                  </a:cubicBezTo>
                  <a:cubicBezTo>
                    <a:pt x="4940074" y="924859"/>
                    <a:pt x="5797698" y="684348"/>
                    <a:pt x="6781133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2" name="#SCG-ECN-X-ILN-iILN-EPIG source(#SCG) via(#ECN-plexus) via(#CN-X) via(#ILN) via(#iILN) target(#EPIG)">
              <a:extLst>
                <a:ext uri="{FF2B5EF4-FFF2-40B4-BE49-F238E27FC236}">
                  <a16:creationId xmlns:a16="http://schemas.microsoft.com/office/drawing/2014/main" id="{6B83CF05-7540-0648-8826-AA502F984763}"/>
                </a:ext>
              </a:extLst>
            </p:cNvPr>
            <p:cNvSpPr/>
            <p:nvPr/>
          </p:nvSpPr>
          <p:spPr>
            <a:xfrm>
              <a:off x="14279751" y="9658937"/>
              <a:ext cx="8215343" cy="903140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68298"/>
                <a:gd name="connsiteY0" fmla="*/ 952002 h 952002"/>
                <a:gd name="connsiteX1" fmla="*/ 4273468 w 8968298"/>
                <a:gd name="connsiteY1" fmla="*/ 580030 h 952002"/>
                <a:gd name="connsiteX2" fmla="*/ 8968298 w 8968298"/>
                <a:gd name="connsiteY2" fmla="*/ 0 h 952002"/>
                <a:gd name="connsiteX0" fmla="*/ 0 w 8968298"/>
                <a:gd name="connsiteY0" fmla="*/ 952002 h 952002"/>
                <a:gd name="connsiteX1" fmla="*/ 3956897 w 8968298"/>
                <a:gd name="connsiteY1" fmla="*/ 603842 h 952002"/>
                <a:gd name="connsiteX2" fmla="*/ 8968298 w 8968298"/>
                <a:gd name="connsiteY2" fmla="*/ 0 h 952002"/>
                <a:gd name="connsiteX0" fmla="*/ 0 w 8952981"/>
                <a:gd name="connsiteY0" fmla="*/ 894852 h 894852"/>
                <a:gd name="connsiteX1" fmla="*/ 3956897 w 8952981"/>
                <a:gd name="connsiteY1" fmla="*/ 546692 h 894852"/>
                <a:gd name="connsiteX2" fmla="*/ 8952981 w 8952981"/>
                <a:gd name="connsiteY2" fmla="*/ 0 h 894852"/>
                <a:gd name="connsiteX0" fmla="*/ 0 w 8807854"/>
                <a:gd name="connsiteY0" fmla="*/ 894852 h 894852"/>
                <a:gd name="connsiteX1" fmla="*/ 3956897 w 8807854"/>
                <a:gd name="connsiteY1" fmla="*/ 546692 h 894852"/>
                <a:gd name="connsiteX2" fmla="*/ 8807854 w 8807854"/>
                <a:gd name="connsiteY2" fmla="*/ 0 h 894852"/>
                <a:gd name="connsiteX0" fmla="*/ 0 w 8807854"/>
                <a:gd name="connsiteY0" fmla="*/ 903140 h 903140"/>
                <a:gd name="connsiteX1" fmla="*/ 3956897 w 8807854"/>
                <a:gd name="connsiteY1" fmla="*/ 554980 h 903140"/>
                <a:gd name="connsiteX2" fmla="*/ 8807854 w 8807854"/>
                <a:gd name="connsiteY2" fmla="*/ 0 h 90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07854" h="903140">
                  <a:moveTo>
                    <a:pt x="0" y="903140"/>
                  </a:moveTo>
                  <a:lnTo>
                    <a:pt x="3956897" y="554980"/>
                  </a:lnTo>
                  <a:lnTo>
                    <a:pt x="8807854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3" name="#SCG-ECN-X-SLN-eSLN-EPIG source(#SCG) via(#ECN-plexus) via(#CN-X) via(#SLN) via(#eSLN) target(#EPIG)">
              <a:extLst>
                <a:ext uri="{FF2B5EF4-FFF2-40B4-BE49-F238E27FC236}">
                  <a16:creationId xmlns:a16="http://schemas.microsoft.com/office/drawing/2014/main" id="{35B92E5D-7FC3-5247-89B1-AB3A0B47C95F}"/>
                </a:ext>
              </a:extLst>
            </p:cNvPr>
            <p:cNvSpPr/>
            <p:nvPr/>
          </p:nvSpPr>
          <p:spPr>
            <a:xfrm>
              <a:off x="14279751" y="9780556"/>
              <a:ext cx="8251182" cy="854292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042125 w 8973403"/>
                <a:gd name="connsiteY1" fmla="*/ 637180 h 975815"/>
                <a:gd name="connsiteX2" fmla="*/ 8973403 w 8973403"/>
                <a:gd name="connsiteY2" fmla="*/ 0 h 975815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210126"/>
                <a:gd name="connsiteY0" fmla="*/ 898493 h 898493"/>
                <a:gd name="connsiteX1" fmla="*/ 4042125 w 9210126"/>
                <a:gd name="connsiteY1" fmla="*/ 559858 h 898493"/>
                <a:gd name="connsiteX2" fmla="*/ 9210126 w 9210126"/>
                <a:gd name="connsiteY2" fmla="*/ 0 h 898493"/>
                <a:gd name="connsiteX0" fmla="*/ 0 w 9210126"/>
                <a:gd name="connsiteY0" fmla="*/ 898493 h 898493"/>
                <a:gd name="connsiteX1" fmla="*/ 4051689 w 9210126"/>
                <a:gd name="connsiteY1" fmla="*/ 585860 h 898493"/>
                <a:gd name="connsiteX2" fmla="*/ 9210126 w 9210126"/>
                <a:gd name="connsiteY2" fmla="*/ 0 h 898493"/>
                <a:gd name="connsiteX0" fmla="*/ 0 w 9210126"/>
                <a:gd name="connsiteY0" fmla="*/ 898493 h 898493"/>
                <a:gd name="connsiteX1" fmla="*/ 4051689 w 9210126"/>
                <a:gd name="connsiteY1" fmla="*/ 598861 h 898493"/>
                <a:gd name="connsiteX2" fmla="*/ 9210126 w 9210126"/>
                <a:gd name="connsiteY2" fmla="*/ 0 h 898493"/>
                <a:gd name="connsiteX0" fmla="*/ 0 w 9103451"/>
                <a:gd name="connsiteY0" fmla="*/ 854292 h 854292"/>
                <a:gd name="connsiteX1" fmla="*/ 4051689 w 9103451"/>
                <a:gd name="connsiteY1" fmla="*/ 554660 h 854292"/>
                <a:gd name="connsiteX2" fmla="*/ 9103451 w 9103451"/>
                <a:gd name="connsiteY2" fmla="*/ 0 h 8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3451" h="854292">
                  <a:moveTo>
                    <a:pt x="0" y="854292"/>
                  </a:moveTo>
                  <a:cubicBezTo>
                    <a:pt x="1426191" y="760464"/>
                    <a:pt x="2524596" y="700627"/>
                    <a:pt x="4051689" y="554660"/>
                  </a:cubicBezTo>
                  <a:cubicBezTo>
                    <a:pt x="5758501" y="375604"/>
                    <a:pt x="7438675" y="388606"/>
                    <a:pt x="9103451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4" name="#SCG-ECN-X-SLN-iSLN-EPIG source(#SCG) via(#ECN-plexus) via(#CN-X) via(#SLN) via(#iSLN) target(#EPIG)">
              <a:extLst>
                <a:ext uri="{FF2B5EF4-FFF2-40B4-BE49-F238E27FC236}">
                  <a16:creationId xmlns:a16="http://schemas.microsoft.com/office/drawing/2014/main" id="{23E54F6F-E5F7-8440-946E-2A1C2016F31C}"/>
                </a:ext>
              </a:extLst>
            </p:cNvPr>
            <p:cNvSpPr/>
            <p:nvPr/>
          </p:nvSpPr>
          <p:spPr>
            <a:xfrm>
              <a:off x="14279751" y="9826225"/>
              <a:ext cx="8287310" cy="889019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3951791 w 8983615"/>
                <a:gd name="connsiteY1" fmla="*/ 603843 h 928190"/>
                <a:gd name="connsiteX2" fmla="*/ 8983615 w 8983615"/>
                <a:gd name="connsiteY2" fmla="*/ 0 h 928190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1634"/>
                <a:gd name="connsiteY0" fmla="*/ 916644 h 916644"/>
                <a:gd name="connsiteX1" fmla="*/ 3951791 w 8991634"/>
                <a:gd name="connsiteY1" fmla="*/ 592297 h 916644"/>
                <a:gd name="connsiteX2" fmla="*/ 8991634 w 8991634"/>
                <a:gd name="connsiteY2" fmla="*/ 0 h 916644"/>
                <a:gd name="connsiteX0" fmla="*/ 0 w 8885010"/>
                <a:gd name="connsiteY0" fmla="*/ 889019 h 889019"/>
                <a:gd name="connsiteX1" fmla="*/ 3951791 w 8885010"/>
                <a:gd name="connsiteY1" fmla="*/ 564672 h 889019"/>
                <a:gd name="connsiteX2" fmla="*/ 8885010 w 8885010"/>
                <a:gd name="connsiteY2" fmla="*/ 0 h 88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5010" h="889019">
                  <a:moveTo>
                    <a:pt x="0" y="889019"/>
                  </a:moveTo>
                  <a:cubicBezTo>
                    <a:pt x="1475548" y="796779"/>
                    <a:pt x="2451969" y="710639"/>
                    <a:pt x="3951791" y="564672"/>
                  </a:cubicBezTo>
                  <a:cubicBezTo>
                    <a:pt x="5451613" y="418705"/>
                    <a:pt x="7426652" y="404457"/>
                    <a:pt x="8885010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5" name="#SCG-ECN-X-ILN-eILN-EPIG source(#SCG) via(#ECN-plexus) via(#CN-X) via(#ILN) via(#eILN) target(#EPIG)">
              <a:extLst>
                <a:ext uri="{FF2B5EF4-FFF2-40B4-BE49-F238E27FC236}">
                  <a16:creationId xmlns:a16="http://schemas.microsoft.com/office/drawing/2014/main" id="{422F60E8-26CB-B549-9AF1-85AF9010A73B}"/>
                </a:ext>
              </a:extLst>
            </p:cNvPr>
            <p:cNvSpPr/>
            <p:nvPr/>
          </p:nvSpPr>
          <p:spPr>
            <a:xfrm>
              <a:off x="14279752" y="9596568"/>
              <a:ext cx="8249390" cy="892366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063142 w 8973403"/>
                <a:gd name="connsiteY1" fmla="*/ 594318 h 975815"/>
                <a:gd name="connsiteX2" fmla="*/ 8973403 w 8973403"/>
                <a:gd name="connsiteY2" fmla="*/ 0 h 975815"/>
                <a:gd name="connsiteX0" fmla="*/ 0 w 9152053"/>
                <a:gd name="connsiteY0" fmla="*/ 932952 h 932952"/>
                <a:gd name="connsiteX1" fmla="*/ 4063142 w 9152053"/>
                <a:gd name="connsiteY1" fmla="*/ 551455 h 932952"/>
                <a:gd name="connsiteX2" fmla="*/ 9152053 w 9152053"/>
                <a:gd name="connsiteY2" fmla="*/ 0 h 932952"/>
                <a:gd name="connsiteX0" fmla="*/ 0 w 9214637"/>
                <a:gd name="connsiteY0" fmla="*/ 960180 h 960180"/>
                <a:gd name="connsiteX1" fmla="*/ 4063142 w 9214637"/>
                <a:gd name="connsiteY1" fmla="*/ 578683 h 960180"/>
                <a:gd name="connsiteX2" fmla="*/ 9214637 w 9214637"/>
                <a:gd name="connsiteY2" fmla="*/ 0 h 960180"/>
                <a:gd name="connsiteX0" fmla="*/ 0 w 9232161"/>
                <a:gd name="connsiteY0" fmla="*/ 935221 h 935221"/>
                <a:gd name="connsiteX1" fmla="*/ 4063142 w 9232161"/>
                <a:gd name="connsiteY1" fmla="*/ 553724 h 935221"/>
                <a:gd name="connsiteX2" fmla="*/ 9232161 w 9232161"/>
                <a:gd name="connsiteY2" fmla="*/ 0 h 935221"/>
                <a:gd name="connsiteX0" fmla="*/ 0 w 9223389"/>
                <a:gd name="connsiteY0" fmla="*/ 903416 h 903416"/>
                <a:gd name="connsiteX1" fmla="*/ 4054370 w 9223389"/>
                <a:gd name="connsiteY1" fmla="*/ 553724 h 903416"/>
                <a:gd name="connsiteX2" fmla="*/ 9223389 w 9223389"/>
                <a:gd name="connsiteY2" fmla="*/ 0 h 903416"/>
                <a:gd name="connsiteX0" fmla="*/ 0 w 9095379"/>
                <a:gd name="connsiteY0" fmla="*/ 873028 h 873028"/>
                <a:gd name="connsiteX1" fmla="*/ 4054370 w 9095379"/>
                <a:gd name="connsiteY1" fmla="*/ 523336 h 873028"/>
                <a:gd name="connsiteX2" fmla="*/ 9095379 w 9095379"/>
                <a:gd name="connsiteY2" fmla="*/ 0 h 873028"/>
                <a:gd name="connsiteX0" fmla="*/ 0 w 9101475"/>
                <a:gd name="connsiteY0" fmla="*/ 892366 h 892366"/>
                <a:gd name="connsiteX1" fmla="*/ 4054370 w 9101475"/>
                <a:gd name="connsiteY1" fmla="*/ 542674 h 892366"/>
                <a:gd name="connsiteX2" fmla="*/ 9101475 w 9101475"/>
                <a:gd name="connsiteY2" fmla="*/ 0 h 892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1475" h="892366">
                  <a:moveTo>
                    <a:pt x="0" y="892366"/>
                  </a:moveTo>
                  <a:lnTo>
                    <a:pt x="4054370" y="542674"/>
                  </a:lnTo>
                  <a:lnTo>
                    <a:pt x="9101475" y="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6" name="Left Brace 3585">
              <a:extLst>
                <a:ext uri="{FF2B5EF4-FFF2-40B4-BE49-F238E27FC236}">
                  <a16:creationId xmlns:a16="http://schemas.microsoft.com/office/drawing/2014/main" id="{F1C22F7B-ABEE-AE4E-B3E1-AE18F2B2443A}"/>
                </a:ext>
              </a:extLst>
            </p:cNvPr>
            <p:cNvSpPr/>
            <p:nvPr/>
          </p:nvSpPr>
          <p:spPr>
            <a:xfrm>
              <a:off x="13930345" y="10062096"/>
              <a:ext cx="341734" cy="1171750"/>
            </a:xfrm>
            <a:prstGeom prst="leftBrace">
              <a:avLst>
                <a:gd name="adj1" fmla="val 24453"/>
                <a:gd name="adj2" fmla="val 50000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7" name="#SCG-ECN-X-SLN-eSLN-LRNX source(#SCG) via(#ECN-plexus) via(#CN-X) via(#SLN) via(#eSLN) target(#LRNX)">
              <a:extLst>
                <a:ext uri="{FF2B5EF4-FFF2-40B4-BE49-F238E27FC236}">
                  <a16:creationId xmlns:a16="http://schemas.microsoft.com/office/drawing/2014/main" id="{39E0731B-0E1B-0848-9C72-F43AD5AA3B1C}"/>
                </a:ext>
              </a:extLst>
            </p:cNvPr>
            <p:cNvSpPr/>
            <p:nvPr/>
          </p:nvSpPr>
          <p:spPr>
            <a:xfrm>
              <a:off x="14279751" y="10246759"/>
              <a:ext cx="8257134" cy="591200"/>
            </a:xfrm>
            <a:custGeom>
              <a:avLst/>
              <a:gdLst>
                <a:gd name="connsiteX0" fmla="*/ 0 w 9027994"/>
                <a:gd name="connsiteY0" fmla="*/ 504968 h 504968"/>
                <a:gd name="connsiteX1" fmla="*/ 4360460 w 9027994"/>
                <a:gd name="connsiteY1" fmla="*/ 395786 h 504968"/>
                <a:gd name="connsiteX2" fmla="*/ 9027994 w 9027994"/>
                <a:gd name="connsiteY2" fmla="*/ 0 h 504968"/>
                <a:gd name="connsiteX0" fmla="*/ 0 w 9027994"/>
                <a:gd name="connsiteY0" fmla="*/ 504968 h 706735"/>
                <a:gd name="connsiteX1" fmla="*/ 4360460 w 9027994"/>
                <a:gd name="connsiteY1" fmla="*/ 691061 h 706735"/>
                <a:gd name="connsiteX2" fmla="*/ 9027994 w 9027994"/>
                <a:gd name="connsiteY2" fmla="*/ 0 h 706735"/>
                <a:gd name="connsiteX0" fmla="*/ 0 w 9027994"/>
                <a:gd name="connsiteY0" fmla="*/ 504968 h 691619"/>
                <a:gd name="connsiteX1" fmla="*/ 4360460 w 9027994"/>
                <a:gd name="connsiteY1" fmla="*/ 691061 h 691619"/>
                <a:gd name="connsiteX2" fmla="*/ 9027994 w 9027994"/>
                <a:gd name="connsiteY2" fmla="*/ 0 h 691619"/>
                <a:gd name="connsiteX0" fmla="*/ 0 w 9027994"/>
                <a:gd name="connsiteY0" fmla="*/ 504968 h 714493"/>
                <a:gd name="connsiteX1" fmla="*/ 4360460 w 9027994"/>
                <a:gd name="connsiteY1" fmla="*/ 691061 h 714493"/>
                <a:gd name="connsiteX2" fmla="*/ 9027994 w 9027994"/>
                <a:gd name="connsiteY2" fmla="*/ 0 h 714493"/>
                <a:gd name="connsiteX0" fmla="*/ 0 w 9027994"/>
                <a:gd name="connsiteY0" fmla="*/ 504968 h 730962"/>
                <a:gd name="connsiteX1" fmla="*/ 4360460 w 9027994"/>
                <a:gd name="connsiteY1" fmla="*/ 691061 h 730962"/>
                <a:gd name="connsiteX2" fmla="*/ 9027994 w 9027994"/>
                <a:gd name="connsiteY2" fmla="*/ 0 h 730962"/>
                <a:gd name="connsiteX0" fmla="*/ 0 w 9027994"/>
                <a:gd name="connsiteY0" fmla="*/ 504968 h 740905"/>
                <a:gd name="connsiteX1" fmla="*/ 4360460 w 9027994"/>
                <a:gd name="connsiteY1" fmla="*/ 691061 h 740905"/>
                <a:gd name="connsiteX2" fmla="*/ 9027994 w 9027994"/>
                <a:gd name="connsiteY2" fmla="*/ 0 h 740905"/>
                <a:gd name="connsiteX0" fmla="*/ 0 w 9027994"/>
                <a:gd name="connsiteY0" fmla="*/ 504968 h 739042"/>
                <a:gd name="connsiteX1" fmla="*/ 4360460 w 9027994"/>
                <a:gd name="connsiteY1" fmla="*/ 691061 h 739042"/>
                <a:gd name="connsiteX2" fmla="*/ 9027994 w 9027994"/>
                <a:gd name="connsiteY2" fmla="*/ 0 h 739042"/>
                <a:gd name="connsiteX0" fmla="*/ 0 w 9027994"/>
                <a:gd name="connsiteY0" fmla="*/ 504968 h 710772"/>
                <a:gd name="connsiteX1" fmla="*/ 4360460 w 9027994"/>
                <a:gd name="connsiteY1" fmla="*/ 691061 h 710772"/>
                <a:gd name="connsiteX2" fmla="*/ 9027994 w 9027994"/>
                <a:gd name="connsiteY2" fmla="*/ 0 h 710772"/>
                <a:gd name="connsiteX0" fmla="*/ 0 w 9017485"/>
                <a:gd name="connsiteY0" fmla="*/ 652605 h 729199"/>
                <a:gd name="connsiteX1" fmla="*/ 4349951 w 9017485"/>
                <a:gd name="connsiteY1" fmla="*/ 691061 h 729199"/>
                <a:gd name="connsiteX2" fmla="*/ 9017485 w 9017485"/>
                <a:gd name="connsiteY2" fmla="*/ 0 h 729199"/>
                <a:gd name="connsiteX0" fmla="*/ 0 w 9017485"/>
                <a:gd name="connsiteY0" fmla="*/ 652605 h 722668"/>
                <a:gd name="connsiteX1" fmla="*/ 4349951 w 9017485"/>
                <a:gd name="connsiteY1" fmla="*/ 691061 h 722668"/>
                <a:gd name="connsiteX2" fmla="*/ 9017485 w 9017485"/>
                <a:gd name="connsiteY2" fmla="*/ 0 h 722668"/>
                <a:gd name="connsiteX0" fmla="*/ 0 w 9017485"/>
                <a:gd name="connsiteY0" fmla="*/ 652605 h 752602"/>
                <a:gd name="connsiteX1" fmla="*/ 4097739 w 9017485"/>
                <a:gd name="connsiteY1" fmla="*/ 724398 h 752602"/>
                <a:gd name="connsiteX2" fmla="*/ 9017485 w 9017485"/>
                <a:gd name="connsiteY2" fmla="*/ 0 h 752602"/>
                <a:gd name="connsiteX0" fmla="*/ 0 w 9017485"/>
                <a:gd name="connsiteY0" fmla="*/ 652605 h 725263"/>
                <a:gd name="connsiteX1" fmla="*/ 4097739 w 9017485"/>
                <a:gd name="connsiteY1" fmla="*/ 724398 h 725263"/>
                <a:gd name="connsiteX2" fmla="*/ 9017485 w 9017485"/>
                <a:gd name="connsiteY2" fmla="*/ 0 h 725263"/>
                <a:gd name="connsiteX0" fmla="*/ 0 w 9148846"/>
                <a:gd name="connsiteY0" fmla="*/ 628792 h 727328"/>
                <a:gd name="connsiteX1" fmla="*/ 4097739 w 9148846"/>
                <a:gd name="connsiteY1" fmla="*/ 700585 h 727328"/>
                <a:gd name="connsiteX2" fmla="*/ 9148846 w 9148846"/>
                <a:gd name="connsiteY2" fmla="*/ 0 h 727328"/>
                <a:gd name="connsiteX0" fmla="*/ 0 w 9148846"/>
                <a:gd name="connsiteY0" fmla="*/ 628792 h 708553"/>
                <a:gd name="connsiteX1" fmla="*/ 4097739 w 9148846"/>
                <a:gd name="connsiteY1" fmla="*/ 700585 h 708553"/>
                <a:gd name="connsiteX2" fmla="*/ 9148846 w 9148846"/>
                <a:gd name="connsiteY2" fmla="*/ 0 h 708553"/>
                <a:gd name="connsiteX0" fmla="*/ 0 w 9148846"/>
                <a:gd name="connsiteY0" fmla="*/ 628792 h 701296"/>
                <a:gd name="connsiteX1" fmla="*/ 4097739 w 9148846"/>
                <a:gd name="connsiteY1" fmla="*/ 700585 h 701296"/>
                <a:gd name="connsiteX2" fmla="*/ 9148846 w 9148846"/>
                <a:gd name="connsiteY2" fmla="*/ 0 h 701296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232917"/>
                <a:gd name="connsiteY0" fmla="*/ 628792 h 628792"/>
                <a:gd name="connsiteX1" fmla="*/ 4066213 w 9232917"/>
                <a:gd name="connsiteY1" fmla="*/ 319585 h 628792"/>
                <a:gd name="connsiteX2" fmla="*/ 9232917 w 9232917"/>
                <a:gd name="connsiteY2" fmla="*/ 0 h 628792"/>
                <a:gd name="connsiteX0" fmla="*/ 0 w 9265460"/>
                <a:gd name="connsiteY0" fmla="*/ 649213 h 649213"/>
                <a:gd name="connsiteX1" fmla="*/ 4066213 w 9265460"/>
                <a:gd name="connsiteY1" fmla="*/ 340006 h 649213"/>
                <a:gd name="connsiteX2" fmla="*/ 9265460 w 9265460"/>
                <a:gd name="connsiteY2" fmla="*/ 0 h 649213"/>
                <a:gd name="connsiteX0" fmla="*/ 0 w 9110018"/>
                <a:gd name="connsiteY0" fmla="*/ 591200 h 591200"/>
                <a:gd name="connsiteX1" fmla="*/ 4066213 w 9110018"/>
                <a:gd name="connsiteY1" fmla="*/ 281993 h 591200"/>
                <a:gd name="connsiteX2" fmla="*/ 9110018 w 9110018"/>
                <a:gd name="connsiteY2" fmla="*/ 0 h 59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0018" h="591200">
                  <a:moveTo>
                    <a:pt x="0" y="591200"/>
                  </a:moveTo>
                  <a:cubicBezTo>
                    <a:pt x="1422642" y="550115"/>
                    <a:pt x="2527394" y="386792"/>
                    <a:pt x="4066213" y="281993"/>
                  </a:cubicBezTo>
                  <a:cubicBezTo>
                    <a:pt x="5605033" y="177194"/>
                    <a:pt x="7861153" y="141524"/>
                    <a:pt x="9110018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3588" name="Group 3587">
              <a:extLst>
                <a:ext uri="{FF2B5EF4-FFF2-40B4-BE49-F238E27FC236}">
                  <a16:creationId xmlns:a16="http://schemas.microsoft.com/office/drawing/2014/main" id="{5EB7C011-591A-E34C-A8EC-0AFDE171B4DA}"/>
                </a:ext>
              </a:extLst>
            </p:cNvPr>
            <p:cNvGrpSpPr/>
            <p:nvPr/>
          </p:nvGrpSpPr>
          <p:grpSpPr>
            <a:xfrm>
              <a:off x="18647523" y="10220471"/>
              <a:ext cx="1388522" cy="532399"/>
              <a:chOff x="19346193" y="10157486"/>
              <a:chExt cx="1388522" cy="532399"/>
            </a:xfrm>
          </p:grpSpPr>
          <p:sp>
            <p:nvSpPr>
              <p:cNvPr id="3632" name="TextBox 3631">
                <a:extLst>
                  <a:ext uri="{FF2B5EF4-FFF2-40B4-BE49-F238E27FC236}">
                    <a16:creationId xmlns:a16="http://schemas.microsoft.com/office/drawing/2014/main" id="{9D28FF29-5898-2542-90B1-54A297391F9C}"/>
                  </a:ext>
                </a:extLst>
              </p:cNvPr>
              <p:cNvSpPr txBox="1"/>
              <p:nvPr/>
            </p:nvSpPr>
            <p:spPr>
              <a:xfrm rot="21402985">
                <a:off x="19346193" y="10443664"/>
                <a:ext cx="138852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external branch of SLN</a:t>
                </a:r>
              </a:p>
            </p:txBody>
          </p:sp>
          <p:grpSp>
            <p:nvGrpSpPr>
              <p:cNvPr id="3633" name="Group 3632">
                <a:extLst>
                  <a:ext uri="{FF2B5EF4-FFF2-40B4-BE49-F238E27FC236}">
                    <a16:creationId xmlns:a16="http://schemas.microsoft.com/office/drawing/2014/main" id="{7D7A4089-E54B-2B4C-A0DA-52FF8F6A7AEE}"/>
                  </a:ext>
                </a:extLst>
              </p:cNvPr>
              <p:cNvGrpSpPr/>
              <p:nvPr/>
            </p:nvGrpSpPr>
            <p:grpSpPr>
              <a:xfrm>
                <a:off x="19367395" y="10157486"/>
                <a:ext cx="164420" cy="389030"/>
                <a:chOff x="19367395" y="10157486"/>
                <a:chExt cx="164420" cy="389030"/>
              </a:xfrm>
            </p:grpSpPr>
            <p:cxnSp>
              <p:nvCxnSpPr>
                <p:cNvPr id="3634" name="Straight Connector 3633">
                  <a:extLst>
                    <a:ext uri="{FF2B5EF4-FFF2-40B4-BE49-F238E27FC236}">
                      <a16:creationId xmlns:a16="http://schemas.microsoft.com/office/drawing/2014/main" id="{631CF1B4-5E3A-3045-A207-8FB68C241CC5}"/>
                    </a:ext>
                  </a:extLst>
                </p:cNvPr>
                <p:cNvCxnSpPr>
                  <a:stCxn id="3636" idx="2"/>
                </p:cNvCxnSpPr>
                <p:nvPr/>
              </p:nvCxnSpPr>
              <p:spPr>
                <a:xfrm>
                  <a:off x="19442787" y="10229326"/>
                  <a:ext cx="24762" cy="31719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35" name="Group 3634">
                  <a:extLst>
                    <a:ext uri="{FF2B5EF4-FFF2-40B4-BE49-F238E27FC236}">
                      <a16:creationId xmlns:a16="http://schemas.microsoft.com/office/drawing/2014/main" id="{D18E0FAC-650B-584E-8283-BC1E1549799A}"/>
                    </a:ext>
                  </a:extLst>
                </p:cNvPr>
                <p:cNvGrpSpPr/>
                <p:nvPr/>
              </p:nvGrpSpPr>
              <p:grpSpPr>
                <a:xfrm>
                  <a:off x="19367395" y="10157486"/>
                  <a:ext cx="164420" cy="286980"/>
                  <a:chOff x="15892994" y="15039667"/>
                  <a:chExt cx="164420" cy="286980"/>
                </a:xfrm>
              </p:grpSpPr>
              <p:sp>
                <p:nvSpPr>
                  <p:cNvPr id="3636" name="#eSLN-top models(FMA:6243)">
                    <a:extLst>
                      <a:ext uri="{FF2B5EF4-FFF2-40B4-BE49-F238E27FC236}">
                        <a16:creationId xmlns:a16="http://schemas.microsoft.com/office/drawing/2014/main" id="{2BD8E55D-7862-CF4A-9EC1-0911FC97940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 rot="21275610">
                    <a:off x="15892994" y="15039667"/>
                    <a:ext cx="144000" cy="72000"/>
                  </a:xfrm>
                  <a:prstGeom prst="rect">
                    <a:avLst/>
                  </a:prstGeom>
                  <a:solidFill>
                    <a:srgbClr val="FF33C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600"/>
                  </a:p>
                </p:txBody>
              </p:sp>
              <p:sp>
                <p:nvSpPr>
                  <p:cNvPr id="3637" name="#eSLN-bottom models(FMA:6243)">
                    <a:extLst>
                      <a:ext uri="{FF2B5EF4-FFF2-40B4-BE49-F238E27FC236}">
                        <a16:creationId xmlns:a16="http://schemas.microsoft.com/office/drawing/2014/main" id="{FD177677-C221-8F4E-8809-A01B4FE27E02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 rot="21334832">
                    <a:off x="15913414" y="15254647"/>
                    <a:ext cx="144000" cy="72000"/>
                  </a:xfrm>
                  <a:prstGeom prst="rect">
                    <a:avLst/>
                  </a:prstGeom>
                  <a:solidFill>
                    <a:srgbClr val="FF33C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600"/>
                  </a:p>
                </p:txBody>
              </p:sp>
            </p:grpSp>
          </p:grpSp>
        </p:grpSp>
        <p:grpSp>
          <p:nvGrpSpPr>
            <p:cNvPr id="3589" name="Group 3588">
              <a:extLst>
                <a:ext uri="{FF2B5EF4-FFF2-40B4-BE49-F238E27FC236}">
                  <a16:creationId xmlns:a16="http://schemas.microsoft.com/office/drawing/2014/main" id="{BC697989-41AB-AA49-80D5-06D2C2597D04}"/>
                </a:ext>
              </a:extLst>
            </p:cNvPr>
            <p:cNvGrpSpPr/>
            <p:nvPr/>
          </p:nvGrpSpPr>
          <p:grpSpPr>
            <a:xfrm>
              <a:off x="18203249" y="10331825"/>
              <a:ext cx="1366080" cy="577712"/>
              <a:chOff x="19007189" y="10243022"/>
              <a:chExt cx="1366080" cy="577712"/>
            </a:xfrm>
          </p:grpSpPr>
          <p:grpSp>
            <p:nvGrpSpPr>
              <p:cNvPr id="3628" name="Group 3627">
                <a:extLst>
                  <a:ext uri="{FF2B5EF4-FFF2-40B4-BE49-F238E27FC236}">
                    <a16:creationId xmlns:a16="http://schemas.microsoft.com/office/drawing/2014/main" id="{615B5C51-2572-A443-AD1D-113A4462C15F}"/>
                  </a:ext>
                </a:extLst>
              </p:cNvPr>
              <p:cNvGrpSpPr/>
              <p:nvPr/>
            </p:nvGrpSpPr>
            <p:grpSpPr>
              <a:xfrm>
                <a:off x="19007189" y="10243022"/>
                <a:ext cx="1366080" cy="577712"/>
                <a:chOff x="27216592" y="15974905"/>
                <a:chExt cx="1366080" cy="577712"/>
              </a:xfrm>
            </p:grpSpPr>
            <p:sp>
              <p:nvSpPr>
                <p:cNvPr id="3630" name="TextBox 3629">
                  <a:extLst>
                    <a:ext uri="{FF2B5EF4-FFF2-40B4-BE49-F238E27FC236}">
                      <a16:creationId xmlns:a16="http://schemas.microsoft.com/office/drawing/2014/main" id="{961764A7-BDF4-BD49-A820-8F1AAFB89FF3}"/>
                    </a:ext>
                  </a:extLst>
                </p:cNvPr>
                <p:cNvSpPr txBox="1"/>
                <p:nvPr/>
              </p:nvSpPr>
              <p:spPr>
                <a:xfrm rot="21413416">
                  <a:off x="27216592" y="16306396"/>
                  <a:ext cx="1366080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00" b="1" dirty="0"/>
                    <a:t>internal branch of SLN</a:t>
                  </a:r>
                </a:p>
              </p:txBody>
            </p:sp>
            <p:sp>
              <p:nvSpPr>
                <p:cNvPr id="3631" name="#iSLN models(FMA:6240)">
                  <a:extLst>
                    <a:ext uri="{FF2B5EF4-FFF2-40B4-BE49-F238E27FC236}">
                      <a16:creationId xmlns:a16="http://schemas.microsoft.com/office/drawing/2014/main" id="{6304ED08-5D12-224F-BABC-A34AEE4AB86D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21264680">
                  <a:off x="27269910" y="15974905"/>
                  <a:ext cx="180000" cy="126000"/>
                </a:xfrm>
                <a:prstGeom prst="rect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  <p:cxnSp>
            <p:nvCxnSpPr>
              <p:cNvPr id="3629" name="Straight Connector 3628">
                <a:extLst>
                  <a:ext uri="{FF2B5EF4-FFF2-40B4-BE49-F238E27FC236}">
                    <a16:creationId xmlns:a16="http://schemas.microsoft.com/office/drawing/2014/main" id="{A3839DF7-C644-6A45-9891-3ED57042FA0C}"/>
                  </a:ext>
                </a:extLst>
              </p:cNvPr>
              <p:cNvCxnSpPr/>
              <p:nvPr/>
            </p:nvCxnSpPr>
            <p:spPr>
              <a:xfrm>
                <a:off x="19155926" y="10374173"/>
                <a:ext cx="19815" cy="28082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90" name="#SCG-ICN-TONG  source(#SCG) via(#ICN-plexus) target(#TONG)">
              <a:extLst>
                <a:ext uri="{FF2B5EF4-FFF2-40B4-BE49-F238E27FC236}">
                  <a16:creationId xmlns:a16="http://schemas.microsoft.com/office/drawing/2014/main" id="{461F39A6-E067-604D-80D4-21D419866020}"/>
                </a:ext>
              </a:extLst>
            </p:cNvPr>
            <p:cNvSpPr/>
            <p:nvPr/>
          </p:nvSpPr>
          <p:spPr>
            <a:xfrm>
              <a:off x="14279750" y="8564426"/>
              <a:ext cx="6117441" cy="1774001"/>
            </a:xfrm>
            <a:custGeom>
              <a:avLst/>
              <a:gdLst>
                <a:gd name="connsiteX0" fmla="*/ 0 w 6905767"/>
                <a:gd name="connsiteY0" fmla="*/ 2060812 h 2142637"/>
                <a:gd name="connsiteX1" fmla="*/ 4360459 w 6905767"/>
                <a:gd name="connsiteY1" fmla="*/ 1897039 h 2142637"/>
                <a:gd name="connsiteX2" fmla="*/ 6905767 w 6905767"/>
                <a:gd name="connsiteY2" fmla="*/ 0 h 2142637"/>
                <a:gd name="connsiteX0" fmla="*/ 0 w 6905767"/>
                <a:gd name="connsiteY0" fmla="*/ 2060812 h 2089221"/>
                <a:gd name="connsiteX1" fmla="*/ 4360459 w 6905767"/>
                <a:gd name="connsiteY1" fmla="*/ 1897039 h 2089221"/>
                <a:gd name="connsiteX2" fmla="*/ 6905767 w 6905767"/>
                <a:gd name="connsiteY2" fmla="*/ 0 h 2089221"/>
                <a:gd name="connsiteX0" fmla="*/ 0 w 6905767"/>
                <a:gd name="connsiteY0" fmla="*/ 2060812 h 2082408"/>
                <a:gd name="connsiteX1" fmla="*/ 4360459 w 6905767"/>
                <a:gd name="connsiteY1" fmla="*/ 1897039 h 2082408"/>
                <a:gd name="connsiteX2" fmla="*/ 6905767 w 6905767"/>
                <a:gd name="connsiteY2" fmla="*/ 0 h 2082408"/>
                <a:gd name="connsiteX0" fmla="*/ 0 w 6905767"/>
                <a:gd name="connsiteY0" fmla="*/ 2060812 h 2060812"/>
                <a:gd name="connsiteX1" fmla="*/ 4360459 w 6905767"/>
                <a:gd name="connsiteY1" fmla="*/ 18970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3953 w 6905767"/>
                <a:gd name="connsiteY1" fmla="*/ 1673035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3953 w 6905767"/>
                <a:gd name="connsiteY1" fmla="*/ 1673035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3953 w 6905767"/>
                <a:gd name="connsiteY1" fmla="*/ 1673035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3953 w 6905767"/>
                <a:gd name="connsiteY1" fmla="*/ 1673035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8972 w 6905767"/>
                <a:gd name="connsiteY1" fmla="*/ 170782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48972 w 6905767"/>
                <a:gd name="connsiteY1" fmla="*/ 1707823 h 2060812"/>
                <a:gd name="connsiteX2" fmla="*/ 6905767 w 6905767"/>
                <a:gd name="connsiteY2" fmla="*/ 0 h 2060812"/>
                <a:gd name="connsiteX0" fmla="*/ 0 w 6749315"/>
                <a:gd name="connsiteY0" fmla="*/ 1937952 h 1937952"/>
                <a:gd name="connsiteX1" fmla="*/ 2248972 w 6749315"/>
                <a:gd name="connsiteY1" fmla="*/ 1584963 h 1937952"/>
                <a:gd name="connsiteX2" fmla="*/ 6749315 w 6749315"/>
                <a:gd name="connsiteY2" fmla="*/ 0 h 1937952"/>
                <a:gd name="connsiteX0" fmla="*/ 0 w 6749315"/>
                <a:gd name="connsiteY0" fmla="*/ 1937952 h 1937952"/>
                <a:gd name="connsiteX1" fmla="*/ 2248972 w 6749315"/>
                <a:gd name="connsiteY1" fmla="*/ 1584963 h 1937952"/>
                <a:gd name="connsiteX2" fmla="*/ 6749315 w 6749315"/>
                <a:gd name="connsiteY2" fmla="*/ 0 h 193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49315" h="1937952">
                  <a:moveTo>
                    <a:pt x="0" y="1937952"/>
                  </a:moveTo>
                  <a:cubicBezTo>
                    <a:pt x="972694" y="1572461"/>
                    <a:pt x="1108467" y="1647369"/>
                    <a:pt x="2248972" y="1584963"/>
                  </a:cubicBezTo>
                  <a:cubicBezTo>
                    <a:pt x="3389477" y="1522557"/>
                    <a:pt x="6041352" y="691316"/>
                    <a:pt x="6749315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92" name="#SCG-ICN-PVN source(#SCG) via(#ICN-plexus) target(#PVN)">
              <a:extLst>
                <a:ext uri="{FF2B5EF4-FFF2-40B4-BE49-F238E27FC236}">
                  <a16:creationId xmlns:a16="http://schemas.microsoft.com/office/drawing/2014/main" id="{474FB0C1-99E5-7F46-B151-34CAD1F811BA}"/>
                </a:ext>
              </a:extLst>
            </p:cNvPr>
            <p:cNvSpPr/>
            <p:nvPr/>
          </p:nvSpPr>
          <p:spPr>
            <a:xfrm>
              <a:off x="14279751" y="6078772"/>
              <a:ext cx="8795194" cy="4047038"/>
            </a:xfrm>
            <a:custGeom>
              <a:avLst/>
              <a:gdLst>
                <a:gd name="connsiteX0" fmla="*/ 0 w 2322443"/>
                <a:gd name="connsiteY0" fmla="*/ 5715000 h 5872082"/>
                <a:gd name="connsiteX1" fmla="*/ 2020186 w 2322443"/>
                <a:gd name="connsiteY1" fmla="*/ 5146159 h 5872082"/>
                <a:gd name="connsiteX2" fmla="*/ 2312581 w 2322443"/>
                <a:gd name="connsiteY2" fmla="*/ 0 h 5872082"/>
                <a:gd name="connsiteX3" fmla="*/ 2312581 w 2322443"/>
                <a:gd name="connsiteY3" fmla="*/ 0 h 5872082"/>
                <a:gd name="connsiteX0" fmla="*/ 1265275 w 3831071"/>
                <a:gd name="connsiteY0" fmla="*/ 6820786 h 6977868"/>
                <a:gd name="connsiteX1" fmla="*/ 3285461 w 3831071"/>
                <a:gd name="connsiteY1" fmla="*/ 6251945 h 6977868"/>
                <a:gd name="connsiteX2" fmla="*/ 3577856 w 3831071"/>
                <a:gd name="connsiteY2" fmla="*/ 1105786 h 6977868"/>
                <a:gd name="connsiteX3" fmla="*/ 0 w 3831071"/>
                <a:gd name="connsiteY3" fmla="*/ 0 h 6977868"/>
                <a:gd name="connsiteX0" fmla="*/ 0 w 9141734"/>
                <a:gd name="connsiteY0" fmla="*/ 5876670 h 6033752"/>
                <a:gd name="connsiteX1" fmla="*/ 2020186 w 9141734"/>
                <a:gd name="connsiteY1" fmla="*/ 5307829 h 6033752"/>
                <a:gd name="connsiteX2" fmla="*/ 2312581 w 9141734"/>
                <a:gd name="connsiteY2" fmla="*/ 161670 h 6033752"/>
                <a:gd name="connsiteX3" fmla="*/ 9000460 w 9141734"/>
                <a:gd name="connsiteY3" fmla="*/ 1001642 h 6033752"/>
                <a:gd name="connsiteX0" fmla="*/ 0 w 9000460"/>
                <a:gd name="connsiteY0" fmla="*/ 4875028 h 4993993"/>
                <a:gd name="connsiteX1" fmla="*/ 2020186 w 9000460"/>
                <a:gd name="connsiteY1" fmla="*/ 4306187 h 4993993"/>
                <a:gd name="connsiteX2" fmla="*/ 9000460 w 9000460"/>
                <a:gd name="connsiteY2" fmla="*/ 0 h 4993993"/>
                <a:gd name="connsiteX0" fmla="*/ 0 w 9000460"/>
                <a:gd name="connsiteY0" fmla="*/ 4903776 h 5022741"/>
                <a:gd name="connsiteX1" fmla="*/ 2020186 w 9000460"/>
                <a:gd name="connsiteY1" fmla="*/ 4334935 h 5022741"/>
                <a:gd name="connsiteX2" fmla="*/ 9000460 w 9000460"/>
                <a:gd name="connsiteY2" fmla="*/ 28748 h 5022741"/>
                <a:gd name="connsiteX0" fmla="*/ 0 w 9000460"/>
                <a:gd name="connsiteY0" fmla="*/ 4903776 h 4903776"/>
                <a:gd name="connsiteX1" fmla="*/ 2020186 w 9000460"/>
                <a:gd name="connsiteY1" fmla="*/ 4334935 h 4903776"/>
                <a:gd name="connsiteX2" fmla="*/ 9000460 w 9000460"/>
                <a:gd name="connsiteY2" fmla="*/ 28748 h 4903776"/>
                <a:gd name="connsiteX0" fmla="*/ 0 w 9000460"/>
                <a:gd name="connsiteY0" fmla="*/ 4900217 h 4900217"/>
                <a:gd name="connsiteX1" fmla="*/ 2020186 w 9000460"/>
                <a:gd name="connsiteY1" fmla="*/ 4331376 h 4900217"/>
                <a:gd name="connsiteX2" fmla="*/ 9000460 w 9000460"/>
                <a:gd name="connsiteY2" fmla="*/ 25189 h 4900217"/>
                <a:gd name="connsiteX0" fmla="*/ 0 w 9000460"/>
                <a:gd name="connsiteY0" fmla="*/ 4901133 h 4901133"/>
                <a:gd name="connsiteX1" fmla="*/ 2020186 w 9000460"/>
                <a:gd name="connsiteY1" fmla="*/ 4332292 h 4901133"/>
                <a:gd name="connsiteX2" fmla="*/ 9000460 w 9000460"/>
                <a:gd name="connsiteY2" fmla="*/ 26105 h 4901133"/>
                <a:gd name="connsiteX0" fmla="*/ 0 w 9000460"/>
                <a:gd name="connsiteY0" fmla="*/ 4875028 h 4875028"/>
                <a:gd name="connsiteX1" fmla="*/ 2020186 w 9000460"/>
                <a:gd name="connsiteY1" fmla="*/ 4306187 h 4875028"/>
                <a:gd name="connsiteX2" fmla="*/ 9000460 w 9000460"/>
                <a:gd name="connsiteY2" fmla="*/ 0 h 4875028"/>
                <a:gd name="connsiteX0" fmla="*/ 0 w 9000460"/>
                <a:gd name="connsiteY0" fmla="*/ 4875028 h 4875028"/>
                <a:gd name="connsiteX1" fmla="*/ 2020186 w 9000460"/>
                <a:gd name="connsiteY1" fmla="*/ 4306187 h 4875028"/>
                <a:gd name="connsiteX2" fmla="*/ 9000460 w 9000460"/>
                <a:gd name="connsiteY2" fmla="*/ 0 h 4875028"/>
                <a:gd name="connsiteX0" fmla="*/ 0 w 9002627"/>
                <a:gd name="connsiteY0" fmla="*/ 4823878 h 4823878"/>
                <a:gd name="connsiteX1" fmla="*/ 2020186 w 9002627"/>
                <a:gd name="connsiteY1" fmla="*/ 4255037 h 4823878"/>
                <a:gd name="connsiteX2" fmla="*/ 9002627 w 9002627"/>
                <a:gd name="connsiteY2" fmla="*/ 0 h 4823878"/>
                <a:gd name="connsiteX0" fmla="*/ 0 w 8989927"/>
                <a:gd name="connsiteY0" fmla="*/ 4750015 h 4750015"/>
                <a:gd name="connsiteX1" fmla="*/ 2020186 w 8989927"/>
                <a:gd name="connsiteY1" fmla="*/ 4181174 h 4750015"/>
                <a:gd name="connsiteX2" fmla="*/ 8989927 w 8989927"/>
                <a:gd name="connsiteY2" fmla="*/ 0 h 4750015"/>
                <a:gd name="connsiteX0" fmla="*/ 0 w 9104227"/>
                <a:gd name="connsiteY0" fmla="*/ 4544719 h 4544719"/>
                <a:gd name="connsiteX1" fmla="*/ 2020186 w 9104227"/>
                <a:gd name="connsiteY1" fmla="*/ 3975878 h 4544719"/>
                <a:gd name="connsiteX2" fmla="*/ 9104227 w 9104227"/>
                <a:gd name="connsiteY2" fmla="*/ 0 h 4544719"/>
                <a:gd name="connsiteX0" fmla="*/ 0 w 8892560"/>
                <a:gd name="connsiteY0" fmla="*/ 4205818 h 4205818"/>
                <a:gd name="connsiteX1" fmla="*/ 2020186 w 8892560"/>
                <a:gd name="connsiteY1" fmla="*/ 3636977 h 4205818"/>
                <a:gd name="connsiteX2" fmla="*/ 8892560 w 8892560"/>
                <a:gd name="connsiteY2" fmla="*/ 0 h 4205818"/>
                <a:gd name="connsiteX0" fmla="*/ 0 w 8795194"/>
                <a:gd name="connsiteY0" fmla="*/ 4153679 h 4153679"/>
                <a:gd name="connsiteX1" fmla="*/ 2020186 w 8795194"/>
                <a:gd name="connsiteY1" fmla="*/ 3584838 h 4153679"/>
                <a:gd name="connsiteX2" fmla="*/ 8795194 w 8795194"/>
                <a:gd name="connsiteY2" fmla="*/ 0 h 415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5194" h="4153679">
                  <a:moveTo>
                    <a:pt x="0" y="4153679"/>
                  </a:moveTo>
                  <a:cubicBezTo>
                    <a:pt x="929019" y="3808564"/>
                    <a:pt x="456313" y="3966725"/>
                    <a:pt x="2020186" y="3584838"/>
                  </a:cubicBezTo>
                  <a:cubicBezTo>
                    <a:pt x="3584059" y="3202951"/>
                    <a:pt x="5623812" y="641941"/>
                    <a:pt x="8795194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3593" name="Group 3592">
              <a:extLst>
                <a:ext uri="{FF2B5EF4-FFF2-40B4-BE49-F238E27FC236}">
                  <a16:creationId xmlns:a16="http://schemas.microsoft.com/office/drawing/2014/main" id="{CE41FF0B-AA02-414C-9CB5-849A3506BF79}"/>
                </a:ext>
              </a:extLst>
            </p:cNvPr>
            <p:cNvGrpSpPr/>
            <p:nvPr/>
          </p:nvGrpSpPr>
          <p:grpSpPr>
            <a:xfrm>
              <a:off x="17802928" y="9816285"/>
              <a:ext cx="1338828" cy="327673"/>
              <a:chOff x="18101882" y="9768763"/>
              <a:chExt cx="1338828" cy="327673"/>
            </a:xfrm>
          </p:grpSpPr>
          <p:sp>
            <p:nvSpPr>
              <p:cNvPr id="3624" name="TextBox 3623">
                <a:extLst>
                  <a:ext uri="{FF2B5EF4-FFF2-40B4-BE49-F238E27FC236}">
                    <a16:creationId xmlns:a16="http://schemas.microsoft.com/office/drawing/2014/main" id="{8B29F2EB-D159-A442-BCFB-EDBF9E69EAAC}"/>
                  </a:ext>
                </a:extLst>
              </p:cNvPr>
              <p:cNvSpPr txBox="1"/>
              <p:nvPr/>
            </p:nvSpPr>
            <p:spPr>
              <a:xfrm rot="21255924">
                <a:off x="18101882" y="9768763"/>
                <a:ext cx="1338828" cy="246221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internal branch of ILN</a:t>
                </a:r>
              </a:p>
            </p:txBody>
          </p:sp>
          <p:grpSp>
            <p:nvGrpSpPr>
              <p:cNvPr id="3625" name="Group 3624">
                <a:extLst>
                  <a:ext uri="{FF2B5EF4-FFF2-40B4-BE49-F238E27FC236}">
                    <a16:creationId xmlns:a16="http://schemas.microsoft.com/office/drawing/2014/main" id="{E182ADEA-2B66-6644-B3CE-AA4BE56DC06B}"/>
                  </a:ext>
                </a:extLst>
              </p:cNvPr>
              <p:cNvGrpSpPr/>
              <p:nvPr/>
            </p:nvGrpSpPr>
            <p:grpSpPr>
              <a:xfrm>
                <a:off x="19083451" y="9917675"/>
                <a:ext cx="144000" cy="178761"/>
                <a:chOff x="18633322" y="12053570"/>
                <a:chExt cx="144000" cy="178761"/>
              </a:xfrm>
            </p:grpSpPr>
            <p:cxnSp>
              <p:nvCxnSpPr>
                <p:cNvPr id="3626" name="Straight Connector 3625">
                  <a:extLst>
                    <a:ext uri="{FF2B5EF4-FFF2-40B4-BE49-F238E27FC236}">
                      <a16:creationId xmlns:a16="http://schemas.microsoft.com/office/drawing/2014/main" id="{3D60113E-E6E1-5F44-91F4-25DFCE99369D}"/>
                    </a:ext>
                  </a:extLst>
                </p:cNvPr>
                <p:cNvCxnSpPr/>
                <p:nvPr/>
              </p:nvCxnSpPr>
              <p:spPr>
                <a:xfrm>
                  <a:off x="18690513" y="12053570"/>
                  <a:ext cx="8168" cy="10800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27" name="#iILN">
                  <a:extLst>
                    <a:ext uri="{FF2B5EF4-FFF2-40B4-BE49-F238E27FC236}">
                      <a16:creationId xmlns:a16="http://schemas.microsoft.com/office/drawing/2014/main" id="{0BC4CF11-BEC6-7D45-ACC1-874E0AADB1E2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21249969">
                  <a:off x="18633322" y="12160331"/>
                  <a:ext cx="144000" cy="72000"/>
                </a:xfrm>
                <a:prstGeom prst="rect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</p:grpSp>
        <p:grpSp>
          <p:nvGrpSpPr>
            <p:cNvPr id="3594" name="Group 3593">
              <a:extLst>
                <a:ext uri="{FF2B5EF4-FFF2-40B4-BE49-F238E27FC236}">
                  <a16:creationId xmlns:a16="http://schemas.microsoft.com/office/drawing/2014/main" id="{EEB3D0D3-E91B-584C-A8D6-1D91B097249F}"/>
                </a:ext>
              </a:extLst>
            </p:cNvPr>
            <p:cNvGrpSpPr/>
            <p:nvPr/>
          </p:nvGrpSpPr>
          <p:grpSpPr>
            <a:xfrm>
              <a:off x="18065894" y="9627999"/>
              <a:ext cx="1361270" cy="400976"/>
              <a:chOff x="18065894" y="9623461"/>
              <a:chExt cx="1361270" cy="400976"/>
            </a:xfrm>
          </p:grpSpPr>
          <p:sp>
            <p:nvSpPr>
              <p:cNvPr id="3620" name="TextBox 3619">
                <a:extLst>
                  <a:ext uri="{FF2B5EF4-FFF2-40B4-BE49-F238E27FC236}">
                    <a16:creationId xmlns:a16="http://schemas.microsoft.com/office/drawing/2014/main" id="{75AB8130-CE39-DD45-8B39-123E15C3EC59}"/>
                  </a:ext>
                </a:extLst>
              </p:cNvPr>
              <p:cNvSpPr txBox="1"/>
              <p:nvPr/>
            </p:nvSpPr>
            <p:spPr>
              <a:xfrm rot="21218440">
                <a:off x="18065894" y="9623461"/>
                <a:ext cx="1361270" cy="246221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external branch of ILN</a:t>
                </a:r>
              </a:p>
            </p:txBody>
          </p:sp>
          <p:grpSp>
            <p:nvGrpSpPr>
              <p:cNvPr id="3621" name="Group 3620">
                <a:extLst>
                  <a:ext uri="{FF2B5EF4-FFF2-40B4-BE49-F238E27FC236}">
                    <a16:creationId xmlns:a16="http://schemas.microsoft.com/office/drawing/2014/main" id="{E5039808-B4EA-0143-AF03-82153712612A}"/>
                  </a:ext>
                </a:extLst>
              </p:cNvPr>
              <p:cNvGrpSpPr/>
              <p:nvPr/>
            </p:nvGrpSpPr>
            <p:grpSpPr>
              <a:xfrm>
                <a:off x="19118219" y="9768882"/>
                <a:ext cx="144000" cy="255555"/>
                <a:chOff x="18380253" y="12026123"/>
                <a:chExt cx="144000" cy="255555"/>
              </a:xfrm>
            </p:grpSpPr>
            <p:cxnSp>
              <p:nvCxnSpPr>
                <p:cNvPr id="3622" name="Straight Connector 3621">
                  <a:extLst>
                    <a:ext uri="{FF2B5EF4-FFF2-40B4-BE49-F238E27FC236}">
                      <a16:creationId xmlns:a16="http://schemas.microsoft.com/office/drawing/2014/main" id="{98B4FDF5-5DD5-6C4D-9A7C-374B5005D056}"/>
                    </a:ext>
                  </a:extLst>
                </p:cNvPr>
                <p:cNvCxnSpPr/>
                <p:nvPr/>
              </p:nvCxnSpPr>
              <p:spPr>
                <a:xfrm>
                  <a:off x="18433695" y="12026123"/>
                  <a:ext cx="14663" cy="182276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23" name="#eILN">
                  <a:extLst>
                    <a:ext uri="{FF2B5EF4-FFF2-40B4-BE49-F238E27FC236}">
                      <a16:creationId xmlns:a16="http://schemas.microsoft.com/office/drawing/2014/main" id="{07BD479E-8C54-D046-A2D7-CC1752137850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21230603">
                  <a:off x="18380253" y="12209678"/>
                  <a:ext cx="144000" cy="72000"/>
                </a:xfrm>
                <a:prstGeom prst="rect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</p:grpSp>
        <p:grpSp>
          <p:nvGrpSpPr>
            <p:cNvPr id="3595" name="Group 3594">
              <a:extLst>
                <a:ext uri="{FF2B5EF4-FFF2-40B4-BE49-F238E27FC236}">
                  <a16:creationId xmlns:a16="http://schemas.microsoft.com/office/drawing/2014/main" id="{A078ECF3-D5ED-3840-9DEB-83C10E2D3C7C}"/>
                </a:ext>
              </a:extLst>
            </p:cNvPr>
            <p:cNvGrpSpPr/>
            <p:nvPr/>
          </p:nvGrpSpPr>
          <p:grpSpPr>
            <a:xfrm>
              <a:off x="13558025" y="15432991"/>
              <a:ext cx="371661" cy="447231"/>
              <a:chOff x="13558025" y="15432991"/>
              <a:chExt cx="371661" cy="447231"/>
            </a:xfrm>
          </p:grpSpPr>
          <p:sp>
            <p:nvSpPr>
              <p:cNvPr id="3618" name="Rectangle 51">
                <a:extLst>
                  <a:ext uri="{FF2B5EF4-FFF2-40B4-BE49-F238E27FC236}">
                    <a16:creationId xmlns:a16="http://schemas.microsoft.com/office/drawing/2014/main" id="{A9937B48-80A5-BD46-BAE3-02595670E379}"/>
                  </a:ext>
                </a:extLst>
              </p:cNvPr>
              <p:cNvSpPr/>
              <p:nvPr/>
            </p:nvSpPr>
            <p:spPr>
              <a:xfrm>
                <a:off x="13774987" y="15439371"/>
                <a:ext cx="154699" cy="223133"/>
              </a:xfrm>
              <a:custGeom>
                <a:avLst/>
                <a:gdLst>
                  <a:gd name="connsiteX0" fmla="*/ 0 w 299006"/>
                  <a:gd name="connsiteY0" fmla="*/ 0 h 587231"/>
                  <a:gd name="connsiteX1" fmla="*/ 299006 w 299006"/>
                  <a:gd name="connsiteY1" fmla="*/ 0 h 587231"/>
                  <a:gd name="connsiteX2" fmla="*/ 299006 w 299006"/>
                  <a:gd name="connsiteY2" fmla="*/ 587231 h 587231"/>
                  <a:gd name="connsiteX3" fmla="*/ 0 w 299006"/>
                  <a:gd name="connsiteY3" fmla="*/ 587231 h 587231"/>
                  <a:gd name="connsiteX4" fmla="*/ 0 w 299006"/>
                  <a:gd name="connsiteY4" fmla="*/ 0 h 587231"/>
                  <a:gd name="connsiteX0" fmla="*/ 0 w 328609"/>
                  <a:gd name="connsiteY0" fmla="*/ 6579 h 587231"/>
                  <a:gd name="connsiteX1" fmla="*/ 328609 w 328609"/>
                  <a:gd name="connsiteY1" fmla="*/ 0 h 587231"/>
                  <a:gd name="connsiteX2" fmla="*/ 328609 w 328609"/>
                  <a:gd name="connsiteY2" fmla="*/ 587231 h 587231"/>
                  <a:gd name="connsiteX3" fmla="*/ 29603 w 328609"/>
                  <a:gd name="connsiteY3" fmla="*/ 587231 h 587231"/>
                  <a:gd name="connsiteX4" fmla="*/ 0 w 328609"/>
                  <a:gd name="connsiteY4" fmla="*/ 6579 h 587231"/>
                  <a:gd name="connsiteX0" fmla="*/ 4933 w 333542"/>
                  <a:gd name="connsiteY0" fmla="*/ 6579 h 593809"/>
                  <a:gd name="connsiteX1" fmla="*/ 333542 w 333542"/>
                  <a:gd name="connsiteY1" fmla="*/ 0 h 593809"/>
                  <a:gd name="connsiteX2" fmla="*/ 333542 w 333542"/>
                  <a:gd name="connsiteY2" fmla="*/ 587231 h 593809"/>
                  <a:gd name="connsiteX3" fmla="*/ 0 w 333542"/>
                  <a:gd name="connsiteY3" fmla="*/ 593809 h 593809"/>
                  <a:gd name="connsiteX4" fmla="*/ 4933 w 333542"/>
                  <a:gd name="connsiteY4" fmla="*/ 6579 h 593809"/>
                  <a:gd name="connsiteX0" fmla="*/ 95396 w 424005"/>
                  <a:gd name="connsiteY0" fmla="*/ 6579 h 593809"/>
                  <a:gd name="connsiteX1" fmla="*/ 424005 w 424005"/>
                  <a:gd name="connsiteY1" fmla="*/ 0 h 593809"/>
                  <a:gd name="connsiteX2" fmla="*/ 424005 w 424005"/>
                  <a:gd name="connsiteY2" fmla="*/ 587231 h 593809"/>
                  <a:gd name="connsiteX3" fmla="*/ 90463 w 424005"/>
                  <a:gd name="connsiteY3" fmla="*/ 593809 h 593809"/>
                  <a:gd name="connsiteX4" fmla="*/ 95396 w 424005"/>
                  <a:gd name="connsiteY4" fmla="*/ 6579 h 593809"/>
                  <a:gd name="connsiteX0" fmla="*/ 122498 w 451107"/>
                  <a:gd name="connsiteY0" fmla="*/ 6579 h 593809"/>
                  <a:gd name="connsiteX1" fmla="*/ 451107 w 451107"/>
                  <a:gd name="connsiteY1" fmla="*/ 0 h 593809"/>
                  <a:gd name="connsiteX2" fmla="*/ 451107 w 451107"/>
                  <a:gd name="connsiteY2" fmla="*/ 587231 h 593809"/>
                  <a:gd name="connsiteX3" fmla="*/ 117565 w 451107"/>
                  <a:gd name="connsiteY3" fmla="*/ 593809 h 593809"/>
                  <a:gd name="connsiteX4" fmla="*/ 122498 w 451107"/>
                  <a:gd name="connsiteY4" fmla="*/ 6579 h 593809"/>
                  <a:gd name="connsiteX0" fmla="*/ 123506 w 452115"/>
                  <a:gd name="connsiteY0" fmla="*/ 6579 h 593809"/>
                  <a:gd name="connsiteX1" fmla="*/ 452115 w 452115"/>
                  <a:gd name="connsiteY1" fmla="*/ 0 h 593809"/>
                  <a:gd name="connsiteX2" fmla="*/ 452115 w 452115"/>
                  <a:gd name="connsiteY2" fmla="*/ 587231 h 593809"/>
                  <a:gd name="connsiteX3" fmla="*/ 118573 w 452115"/>
                  <a:gd name="connsiteY3" fmla="*/ 593809 h 593809"/>
                  <a:gd name="connsiteX4" fmla="*/ 123506 w 452115"/>
                  <a:gd name="connsiteY4" fmla="*/ 6579 h 593809"/>
                  <a:gd name="connsiteX0" fmla="*/ 123506 w 461983"/>
                  <a:gd name="connsiteY0" fmla="*/ 1645 h 588875"/>
                  <a:gd name="connsiteX1" fmla="*/ 461983 w 461983"/>
                  <a:gd name="connsiteY1" fmla="*/ 0 h 588875"/>
                  <a:gd name="connsiteX2" fmla="*/ 452115 w 461983"/>
                  <a:gd name="connsiteY2" fmla="*/ 582297 h 588875"/>
                  <a:gd name="connsiteX3" fmla="*/ 118573 w 461983"/>
                  <a:gd name="connsiteY3" fmla="*/ 588875 h 588875"/>
                  <a:gd name="connsiteX4" fmla="*/ 123506 w 461983"/>
                  <a:gd name="connsiteY4" fmla="*/ 1645 h 588875"/>
                  <a:gd name="connsiteX0" fmla="*/ 123506 w 452115"/>
                  <a:gd name="connsiteY0" fmla="*/ 0 h 587230"/>
                  <a:gd name="connsiteX1" fmla="*/ 452115 w 452115"/>
                  <a:gd name="connsiteY1" fmla="*/ 4933 h 587230"/>
                  <a:gd name="connsiteX2" fmla="*/ 452115 w 452115"/>
                  <a:gd name="connsiteY2" fmla="*/ 580652 h 587230"/>
                  <a:gd name="connsiteX3" fmla="*/ 118573 w 452115"/>
                  <a:gd name="connsiteY3" fmla="*/ 587230 h 587230"/>
                  <a:gd name="connsiteX4" fmla="*/ 123506 w 452115"/>
                  <a:gd name="connsiteY4" fmla="*/ 0 h 587230"/>
                  <a:gd name="connsiteX0" fmla="*/ 123506 w 452115"/>
                  <a:gd name="connsiteY0" fmla="*/ 11393 h 598623"/>
                  <a:gd name="connsiteX1" fmla="*/ 452115 w 452115"/>
                  <a:gd name="connsiteY1" fmla="*/ 16326 h 598623"/>
                  <a:gd name="connsiteX2" fmla="*/ 452115 w 452115"/>
                  <a:gd name="connsiteY2" fmla="*/ 592045 h 598623"/>
                  <a:gd name="connsiteX3" fmla="*/ 118573 w 452115"/>
                  <a:gd name="connsiteY3" fmla="*/ 598623 h 598623"/>
                  <a:gd name="connsiteX4" fmla="*/ 123506 w 452115"/>
                  <a:gd name="connsiteY4" fmla="*/ 11393 h 598623"/>
                  <a:gd name="connsiteX0" fmla="*/ 123506 w 452115"/>
                  <a:gd name="connsiteY0" fmla="*/ 22264 h 609494"/>
                  <a:gd name="connsiteX1" fmla="*/ 452115 w 452115"/>
                  <a:gd name="connsiteY1" fmla="*/ 27197 h 609494"/>
                  <a:gd name="connsiteX2" fmla="*/ 452115 w 452115"/>
                  <a:gd name="connsiteY2" fmla="*/ 602916 h 609494"/>
                  <a:gd name="connsiteX3" fmla="*/ 118573 w 452115"/>
                  <a:gd name="connsiteY3" fmla="*/ 609494 h 609494"/>
                  <a:gd name="connsiteX4" fmla="*/ 123506 w 452115"/>
                  <a:gd name="connsiteY4" fmla="*/ 22264 h 609494"/>
                  <a:gd name="connsiteX0" fmla="*/ 123506 w 471850"/>
                  <a:gd name="connsiteY0" fmla="*/ 22264 h 609494"/>
                  <a:gd name="connsiteX1" fmla="*/ 452115 w 471850"/>
                  <a:gd name="connsiteY1" fmla="*/ 27197 h 609494"/>
                  <a:gd name="connsiteX2" fmla="*/ 471850 w 471850"/>
                  <a:gd name="connsiteY2" fmla="*/ 601272 h 609494"/>
                  <a:gd name="connsiteX3" fmla="*/ 118573 w 471850"/>
                  <a:gd name="connsiteY3" fmla="*/ 609494 h 609494"/>
                  <a:gd name="connsiteX4" fmla="*/ 123506 w 471850"/>
                  <a:gd name="connsiteY4" fmla="*/ 22264 h 609494"/>
                  <a:gd name="connsiteX0" fmla="*/ 123506 w 508720"/>
                  <a:gd name="connsiteY0" fmla="*/ 22264 h 609494"/>
                  <a:gd name="connsiteX1" fmla="*/ 452115 w 508720"/>
                  <a:gd name="connsiteY1" fmla="*/ 27197 h 609494"/>
                  <a:gd name="connsiteX2" fmla="*/ 471850 w 508720"/>
                  <a:gd name="connsiteY2" fmla="*/ 601272 h 609494"/>
                  <a:gd name="connsiteX3" fmla="*/ 118573 w 508720"/>
                  <a:gd name="connsiteY3" fmla="*/ 609494 h 609494"/>
                  <a:gd name="connsiteX4" fmla="*/ 123506 w 508720"/>
                  <a:gd name="connsiteY4" fmla="*/ 22264 h 609494"/>
                  <a:gd name="connsiteX0" fmla="*/ 123506 w 542175"/>
                  <a:gd name="connsiteY0" fmla="*/ 22264 h 609494"/>
                  <a:gd name="connsiteX1" fmla="*/ 452115 w 542175"/>
                  <a:gd name="connsiteY1" fmla="*/ 27197 h 609494"/>
                  <a:gd name="connsiteX2" fmla="*/ 471850 w 542175"/>
                  <a:gd name="connsiteY2" fmla="*/ 601272 h 609494"/>
                  <a:gd name="connsiteX3" fmla="*/ 118573 w 542175"/>
                  <a:gd name="connsiteY3" fmla="*/ 609494 h 609494"/>
                  <a:gd name="connsiteX4" fmla="*/ 123506 w 542175"/>
                  <a:gd name="connsiteY4" fmla="*/ 22264 h 609494"/>
                  <a:gd name="connsiteX0" fmla="*/ 111068 w 529737"/>
                  <a:gd name="connsiteY0" fmla="*/ 22264 h 609494"/>
                  <a:gd name="connsiteX1" fmla="*/ 439677 w 529737"/>
                  <a:gd name="connsiteY1" fmla="*/ 27197 h 609494"/>
                  <a:gd name="connsiteX2" fmla="*/ 459412 w 529737"/>
                  <a:gd name="connsiteY2" fmla="*/ 601272 h 609494"/>
                  <a:gd name="connsiteX3" fmla="*/ 106135 w 529737"/>
                  <a:gd name="connsiteY3" fmla="*/ 609494 h 609494"/>
                  <a:gd name="connsiteX4" fmla="*/ 111068 w 529737"/>
                  <a:gd name="connsiteY4" fmla="*/ 22264 h 609494"/>
                  <a:gd name="connsiteX0" fmla="*/ 111068 w 534172"/>
                  <a:gd name="connsiteY0" fmla="*/ 22264 h 609494"/>
                  <a:gd name="connsiteX1" fmla="*/ 439677 w 534172"/>
                  <a:gd name="connsiteY1" fmla="*/ 27197 h 609494"/>
                  <a:gd name="connsiteX2" fmla="*/ 459412 w 534172"/>
                  <a:gd name="connsiteY2" fmla="*/ 601272 h 609494"/>
                  <a:gd name="connsiteX3" fmla="*/ 106135 w 534172"/>
                  <a:gd name="connsiteY3" fmla="*/ 609494 h 609494"/>
                  <a:gd name="connsiteX4" fmla="*/ 111068 w 534172"/>
                  <a:gd name="connsiteY4" fmla="*/ 22264 h 609494"/>
                  <a:gd name="connsiteX0" fmla="*/ 111068 w 534172"/>
                  <a:gd name="connsiteY0" fmla="*/ 22264 h 615084"/>
                  <a:gd name="connsiteX1" fmla="*/ 439677 w 534172"/>
                  <a:gd name="connsiteY1" fmla="*/ 27197 h 615084"/>
                  <a:gd name="connsiteX2" fmla="*/ 459412 w 534172"/>
                  <a:gd name="connsiteY2" fmla="*/ 601272 h 615084"/>
                  <a:gd name="connsiteX3" fmla="*/ 106135 w 534172"/>
                  <a:gd name="connsiteY3" fmla="*/ 609494 h 615084"/>
                  <a:gd name="connsiteX4" fmla="*/ 111068 w 534172"/>
                  <a:gd name="connsiteY4" fmla="*/ 22264 h 615084"/>
                  <a:gd name="connsiteX0" fmla="*/ 111068 w 534172"/>
                  <a:gd name="connsiteY0" fmla="*/ 22264 h 622050"/>
                  <a:gd name="connsiteX1" fmla="*/ 439677 w 534172"/>
                  <a:gd name="connsiteY1" fmla="*/ 27197 h 622050"/>
                  <a:gd name="connsiteX2" fmla="*/ 459412 w 534172"/>
                  <a:gd name="connsiteY2" fmla="*/ 601272 h 622050"/>
                  <a:gd name="connsiteX3" fmla="*/ 106135 w 534172"/>
                  <a:gd name="connsiteY3" fmla="*/ 609494 h 622050"/>
                  <a:gd name="connsiteX4" fmla="*/ 111068 w 534172"/>
                  <a:gd name="connsiteY4" fmla="*/ 22264 h 622050"/>
                  <a:gd name="connsiteX0" fmla="*/ 111068 w 534172"/>
                  <a:gd name="connsiteY0" fmla="*/ 22264 h 625332"/>
                  <a:gd name="connsiteX1" fmla="*/ 439677 w 534172"/>
                  <a:gd name="connsiteY1" fmla="*/ 27197 h 625332"/>
                  <a:gd name="connsiteX2" fmla="*/ 459412 w 534172"/>
                  <a:gd name="connsiteY2" fmla="*/ 601272 h 625332"/>
                  <a:gd name="connsiteX3" fmla="*/ 106135 w 534172"/>
                  <a:gd name="connsiteY3" fmla="*/ 609494 h 625332"/>
                  <a:gd name="connsiteX4" fmla="*/ 111068 w 534172"/>
                  <a:gd name="connsiteY4" fmla="*/ 22264 h 625332"/>
                  <a:gd name="connsiteX0" fmla="*/ 146732 w 569836"/>
                  <a:gd name="connsiteY0" fmla="*/ 22264 h 684195"/>
                  <a:gd name="connsiteX1" fmla="*/ 475341 w 569836"/>
                  <a:gd name="connsiteY1" fmla="*/ 27197 h 684195"/>
                  <a:gd name="connsiteX2" fmla="*/ 495076 w 569836"/>
                  <a:gd name="connsiteY2" fmla="*/ 601272 h 684195"/>
                  <a:gd name="connsiteX3" fmla="*/ 87291 w 569836"/>
                  <a:gd name="connsiteY3" fmla="*/ 679574 h 684195"/>
                  <a:gd name="connsiteX4" fmla="*/ 146732 w 569836"/>
                  <a:gd name="connsiteY4" fmla="*/ 22264 h 684195"/>
                  <a:gd name="connsiteX0" fmla="*/ 146732 w 563868"/>
                  <a:gd name="connsiteY0" fmla="*/ 22264 h 708970"/>
                  <a:gd name="connsiteX1" fmla="*/ 475341 w 563868"/>
                  <a:gd name="connsiteY1" fmla="*/ 27197 h 708970"/>
                  <a:gd name="connsiteX2" fmla="*/ 483392 w 563868"/>
                  <a:gd name="connsiteY2" fmla="*/ 694715 h 708970"/>
                  <a:gd name="connsiteX3" fmla="*/ 87291 w 563868"/>
                  <a:gd name="connsiteY3" fmla="*/ 679574 h 708970"/>
                  <a:gd name="connsiteX4" fmla="*/ 146732 w 563868"/>
                  <a:gd name="connsiteY4" fmla="*/ 22264 h 708970"/>
                  <a:gd name="connsiteX0" fmla="*/ 146732 w 593662"/>
                  <a:gd name="connsiteY0" fmla="*/ 16362 h 703068"/>
                  <a:gd name="connsiteX1" fmla="*/ 525955 w 593662"/>
                  <a:gd name="connsiteY1" fmla="*/ 36865 h 703068"/>
                  <a:gd name="connsiteX2" fmla="*/ 483392 w 593662"/>
                  <a:gd name="connsiteY2" fmla="*/ 688813 h 703068"/>
                  <a:gd name="connsiteX3" fmla="*/ 87291 w 593662"/>
                  <a:gd name="connsiteY3" fmla="*/ 673672 h 703068"/>
                  <a:gd name="connsiteX4" fmla="*/ 146732 w 593662"/>
                  <a:gd name="connsiteY4" fmla="*/ 16362 h 703068"/>
                  <a:gd name="connsiteX0" fmla="*/ 128156 w 602338"/>
                  <a:gd name="connsiteY0" fmla="*/ 26212 h 689558"/>
                  <a:gd name="connsiteX1" fmla="*/ 534631 w 602338"/>
                  <a:gd name="connsiteY1" fmla="*/ 23355 h 689558"/>
                  <a:gd name="connsiteX2" fmla="*/ 492068 w 602338"/>
                  <a:gd name="connsiteY2" fmla="*/ 675303 h 689558"/>
                  <a:gd name="connsiteX3" fmla="*/ 95967 w 602338"/>
                  <a:gd name="connsiteY3" fmla="*/ 660162 h 689558"/>
                  <a:gd name="connsiteX4" fmla="*/ 128156 w 602338"/>
                  <a:gd name="connsiteY4" fmla="*/ 26212 h 689558"/>
                  <a:gd name="connsiteX0" fmla="*/ 201541 w 576206"/>
                  <a:gd name="connsiteY0" fmla="*/ 70449 h 676178"/>
                  <a:gd name="connsiteX1" fmla="*/ 508499 w 576206"/>
                  <a:gd name="connsiteY1" fmla="*/ 9975 h 676178"/>
                  <a:gd name="connsiteX2" fmla="*/ 465936 w 576206"/>
                  <a:gd name="connsiteY2" fmla="*/ 661923 h 676178"/>
                  <a:gd name="connsiteX3" fmla="*/ 69835 w 576206"/>
                  <a:gd name="connsiteY3" fmla="*/ 646782 h 676178"/>
                  <a:gd name="connsiteX4" fmla="*/ 201541 w 576206"/>
                  <a:gd name="connsiteY4" fmla="*/ 70449 h 676178"/>
                  <a:gd name="connsiteX0" fmla="*/ 201541 w 576206"/>
                  <a:gd name="connsiteY0" fmla="*/ 26214 h 631943"/>
                  <a:gd name="connsiteX1" fmla="*/ 508499 w 576206"/>
                  <a:gd name="connsiteY1" fmla="*/ 23354 h 631943"/>
                  <a:gd name="connsiteX2" fmla="*/ 465936 w 576206"/>
                  <a:gd name="connsiteY2" fmla="*/ 617688 h 631943"/>
                  <a:gd name="connsiteX3" fmla="*/ 69835 w 576206"/>
                  <a:gd name="connsiteY3" fmla="*/ 602547 h 631943"/>
                  <a:gd name="connsiteX4" fmla="*/ 201541 w 576206"/>
                  <a:gd name="connsiteY4" fmla="*/ 26214 h 631943"/>
                  <a:gd name="connsiteX0" fmla="*/ 201541 w 576206"/>
                  <a:gd name="connsiteY0" fmla="*/ 43877 h 649606"/>
                  <a:gd name="connsiteX1" fmla="*/ 508499 w 576206"/>
                  <a:gd name="connsiteY1" fmla="*/ 41017 h 649606"/>
                  <a:gd name="connsiteX2" fmla="*/ 465936 w 576206"/>
                  <a:gd name="connsiteY2" fmla="*/ 635351 h 649606"/>
                  <a:gd name="connsiteX3" fmla="*/ 69835 w 576206"/>
                  <a:gd name="connsiteY3" fmla="*/ 620210 h 649606"/>
                  <a:gd name="connsiteX4" fmla="*/ 201541 w 576206"/>
                  <a:gd name="connsiteY4" fmla="*/ 43877 h 649606"/>
                  <a:gd name="connsiteX0" fmla="*/ 201541 w 576206"/>
                  <a:gd name="connsiteY0" fmla="*/ 67502 h 673231"/>
                  <a:gd name="connsiteX1" fmla="*/ 508499 w 576206"/>
                  <a:gd name="connsiteY1" fmla="*/ 64642 h 673231"/>
                  <a:gd name="connsiteX2" fmla="*/ 465936 w 576206"/>
                  <a:gd name="connsiteY2" fmla="*/ 658976 h 673231"/>
                  <a:gd name="connsiteX3" fmla="*/ 69835 w 576206"/>
                  <a:gd name="connsiteY3" fmla="*/ 643835 h 673231"/>
                  <a:gd name="connsiteX4" fmla="*/ 201541 w 576206"/>
                  <a:gd name="connsiteY4" fmla="*/ 67502 h 673231"/>
                  <a:gd name="connsiteX0" fmla="*/ 96839 w 471504"/>
                  <a:gd name="connsiteY0" fmla="*/ 67502 h 667014"/>
                  <a:gd name="connsiteX1" fmla="*/ 403797 w 471504"/>
                  <a:gd name="connsiteY1" fmla="*/ 64642 h 667014"/>
                  <a:gd name="connsiteX2" fmla="*/ 361234 w 471504"/>
                  <a:gd name="connsiteY2" fmla="*/ 658976 h 667014"/>
                  <a:gd name="connsiteX3" fmla="*/ 117028 w 471504"/>
                  <a:gd name="connsiteY3" fmla="*/ 607170 h 667014"/>
                  <a:gd name="connsiteX4" fmla="*/ 96839 w 471504"/>
                  <a:gd name="connsiteY4" fmla="*/ 67502 h 667014"/>
                  <a:gd name="connsiteX0" fmla="*/ 96839 w 490639"/>
                  <a:gd name="connsiteY0" fmla="*/ 67502 h 657717"/>
                  <a:gd name="connsiteX1" fmla="*/ 403797 w 490639"/>
                  <a:gd name="connsiteY1" fmla="*/ 64642 h 657717"/>
                  <a:gd name="connsiteX2" fmla="*/ 408377 w 490639"/>
                  <a:gd name="connsiteY2" fmla="*/ 648500 h 657717"/>
                  <a:gd name="connsiteX3" fmla="*/ 117028 w 490639"/>
                  <a:gd name="connsiteY3" fmla="*/ 607170 h 657717"/>
                  <a:gd name="connsiteX4" fmla="*/ 96839 w 490639"/>
                  <a:gd name="connsiteY4" fmla="*/ 67502 h 657717"/>
                  <a:gd name="connsiteX0" fmla="*/ 96839 w 490639"/>
                  <a:gd name="connsiteY0" fmla="*/ 67502 h 693814"/>
                  <a:gd name="connsiteX1" fmla="*/ 403797 w 490639"/>
                  <a:gd name="connsiteY1" fmla="*/ 64642 h 693814"/>
                  <a:gd name="connsiteX2" fmla="*/ 408377 w 490639"/>
                  <a:gd name="connsiteY2" fmla="*/ 648500 h 693814"/>
                  <a:gd name="connsiteX3" fmla="*/ 117028 w 490639"/>
                  <a:gd name="connsiteY3" fmla="*/ 607170 h 693814"/>
                  <a:gd name="connsiteX4" fmla="*/ 96839 w 490639"/>
                  <a:gd name="connsiteY4" fmla="*/ 67502 h 693814"/>
                  <a:gd name="connsiteX0" fmla="*/ 96839 w 490639"/>
                  <a:gd name="connsiteY0" fmla="*/ 67502 h 710649"/>
                  <a:gd name="connsiteX1" fmla="*/ 403797 w 490639"/>
                  <a:gd name="connsiteY1" fmla="*/ 64642 h 710649"/>
                  <a:gd name="connsiteX2" fmla="*/ 408377 w 490639"/>
                  <a:gd name="connsiteY2" fmla="*/ 648500 h 710649"/>
                  <a:gd name="connsiteX3" fmla="*/ 117028 w 490639"/>
                  <a:gd name="connsiteY3" fmla="*/ 607170 h 710649"/>
                  <a:gd name="connsiteX4" fmla="*/ 96839 w 490639"/>
                  <a:gd name="connsiteY4" fmla="*/ 67502 h 710649"/>
                  <a:gd name="connsiteX0" fmla="*/ 98896 w 492696"/>
                  <a:gd name="connsiteY0" fmla="*/ 67502 h 710649"/>
                  <a:gd name="connsiteX1" fmla="*/ 405854 w 492696"/>
                  <a:gd name="connsiteY1" fmla="*/ 64642 h 710649"/>
                  <a:gd name="connsiteX2" fmla="*/ 410434 w 492696"/>
                  <a:gd name="connsiteY2" fmla="*/ 648500 h 710649"/>
                  <a:gd name="connsiteX3" fmla="*/ 119085 w 492696"/>
                  <a:gd name="connsiteY3" fmla="*/ 607170 h 710649"/>
                  <a:gd name="connsiteX4" fmla="*/ 98896 w 492696"/>
                  <a:gd name="connsiteY4" fmla="*/ 67502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696" h="710649">
                    <a:moveTo>
                      <a:pt x="98896" y="67502"/>
                    </a:moveTo>
                    <a:cubicBezTo>
                      <a:pt x="208430" y="-31840"/>
                      <a:pt x="287183" y="-11794"/>
                      <a:pt x="405854" y="64642"/>
                    </a:cubicBezTo>
                    <a:cubicBezTo>
                      <a:pt x="529199" y="198439"/>
                      <a:pt x="512399" y="457142"/>
                      <a:pt x="410434" y="648500"/>
                    </a:cubicBezTo>
                    <a:cubicBezTo>
                      <a:pt x="275924" y="761362"/>
                      <a:pt x="255544" y="704069"/>
                      <a:pt x="119085" y="607170"/>
                    </a:cubicBezTo>
                    <a:cubicBezTo>
                      <a:pt x="-62125" y="463500"/>
                      <a:pt x="-9647" y="176081"/>
                      <a:pt x="98896" y="67502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19" name="Freeform 3618">
                <a:extLst>
                  <a:ext uri="{FF2B5EF4-FFF2-40B4-BE49-F238E27FC236}">
                    <a16:creationId xmlns:a16="http://schemas.microsoft.com/office/drawing/2014/main" id="{B924FDFD-75B4-BE46-A54A-D0896FCA9D40}"/>
                  </a:ext>
                </a:extLst>
              </p:cNvPr>
              <p:cNvSpPr/>
              <p:nvPr/>
            </p:nvSpPr>
            <p:spPr>
              <a:xfrm>
                <a:off x="13558025" y="15432991"/>
                <a:ext cx="369327" cy="447231"/>
              </a:xfrm>
              <a:custGeom>
                <a:avLst/>
                <a:gdLst>
                  <a:gd name="connsiteX0" fmla="*/ 38937 w 175076"/>
                  <a:gd name="connsiteY0" fmla="*/ 1514028 h 1518566"/>
                  <a:gd name="connsiteX1" fmla="*/ 365 w 175076"/>
                  <a:gd name="connsiteY1" fmla="*/ 1439152 h 1518566"/>
                  <a:gd name="connsiteX2" fmla="*/ 59358 w 175076"/>
                  <a:gd name="connsiteY2" fmla="*/ 1128301 h 1518566"/>
                  <a:gd name="connsiteX3" fmla="*/ 7171 w 175076"/>
                  <a:gd name="connsiteY3" fmla="*/ 781147 h 1518566"/>
                  <a:gd name="connsiteX4" fmla="*/ 54820 w 175076"/>
                  <a:gd name="connsiteY4" fmla="*/ 445338 h 1518566"/>
                  <a:gd name="connsiteX5" fmla="*/ 16247 w 175076"/>
                  <a:gd name="connsiteY5" fmla="*/ 93645 h 1518566"/>
                  <a:gd name="connsiteX6" fmla="*/ 79779 w 175076"/>
                  <a:gd name="connsiteY6" fmla="*/ 617 h 1518566"/>
                  <a:gd name="connsiteX7" fmla="*/ 166000 w 175076"/>
                  <a:gd name="connsiteY7" fmla="*/ 123142 h 1518566"/>
                  <a:gd name="connsiteX8" fmla="*/ 122890 w 175076"/>
                  <a:gd name="connsiteY8" fmla="*/ 427186 h 1518566"/>
                  <a:gd name="connsiteX9" fmla="*/ 170538 w 175076"/>
                  <a:gd name="connsiteY9" fmla="*/ 778878 h 1518566"/>
                  <a:gd name="connsiteX10" fmla="*/ 134235 w 175076"/>
                  <a:gd name="connsiteY10" fmla="*/ 1128301 h 1518566"/>
                  <a:gd name="connsiteX11" fmla="*/ 175076 w 175076"/>
                  <a:gd name="connsiteY11" fmla="*/ 1436883 h 1518566"/>
                  <a:gd name="connsiteX12" fmla="*/ 134235 w 175076"/>
                  <a:gd name="connsiteY12" fmla="*/ 1518566 h 1518566"/>
                  <a:gd name="connsiteX0" fmla="*/ 38937 w 175076"/>
                  <a:gd name="connsiteY0" fmla="*/ 1514028 h 1518566"/>
                  <a:gd name="connsiteX1" fmla="*/ 365 w 175076"/>
                  <a:gd name="connsiteY1" fmla="*/ 1439152 h 1518566"/>
                  <a:gd name="connsiteX2" fmla="*/ 59358 w 175076"/>
                  <a:gd name="connsiteY2" fmla="*/ 1128301 h 1518566"/>
                  <a:gd name="connsiteX3" fmla="*/ 7171 w 175076"/>
                  <a:gd name="connsiteY3" fmla="*/ 781147 h 1518566"/>
                  <a:gd name="connsiteX4" fmla="*/ 54820 w 175076"/>
                  <a:gd name="connsiteY4" fmla="*/ 445338 h 1518566"/>
                  <a:gd name="connsiteX5" fmla="*/ 16247 w 175076"/>
                  <a:gd name="connsiteY5" fmla="*/ 93645 h 1518566"/>
                  <a:gd name="connsiteX6" fmla="*/ 97931 w 175076"/>
                  <a:gd name="connsiteY6" fmla="*/ 617 h 1518566"/>
                  <a:gd name="connsiteX7" fmla="*/ 166000 w 175076"/>
                  <a:gd name="connsiteY7" fmla="*/ 123142 h 1518566"/>
                  <a:gd name="connsiteX8" fmla="*/ 122890 w 175076"/>
                  <a:gd name="connsiteY8" fmla="*/ 427186 h 1518566"/>
                  <a:gd name="connsiteX9" fmla="*/ 170538 w 175076"/>
                  <a:gd name="connsiteY9" fmla="*/ 778878 h 1518566"/>
                  <a:gd name="connsiteX10" fmla="*/ 134235 w 175076"/>
                  <a:gd name="connsiteY10" fmla="*/ 1128301 h 1518566"/>
                  <a:gd name="connsiteX11" fmla="*/ 175076 w 175076"/>
                  <a:gd name="connsiteY11" fmla="*/ 1436883 h 1518566"/>
                  <a:gd name="connsiteX12" fmla="*/ 134235 w 175076"/>
                  <a:gd name="connsiteY12" fmla="*/ 1518566 h 1518566"/>
                  <a:gd name="connsiteX0" fmla="*/ 38937 w 175076"/>
                  <a:gd name="connsiteY0" fmla="*/ 1529726 h 1534264"/>
                  <a:gd name="connsiteX1" fmla="*/ 365 w 175076"/>
                  <a:gd name="connsiteY1" fmla="*/ 1454850 h 1534264"/>
                  <a:gd name="connsiteX2" fmla="*/ 59358 w 175076"/>
                  <a:gd name="connsiteY2" fmla="*/ 1143999 h 1534264"/>
                  <a:gd name="connsiteX3" fmla="*/ 7171 w 175076"/>
                  <a:gd name="connsiteY3" fmla="*/ 796845 h 1534264"/>
                  <a:gd name="connsiteX4" fmla="*/ 54820 w 175076"/>
                  <a:gd name="connsiteY4" fmla="*/ 461036 h 1534264"/>
                  <a:gd name="connsiteX5" fmla="*/ 16247 w 175076"/>
                  <a:gd name="connsiteY5" fmla="*/ 109343 h 1534264"/>
                  <a:gd name="connsiteX6" fmla="*/ 150117 w 175076"/>
                  <a:gd name="connsiteY6" fmla="*/ 432 h 1534264"/>
                  <a:gd name="connsiteX7" fmla="*/ 166000 w 175076"/>
                  <a:gd name="connsiteY7" fmla="*/ 138840 h 1534264"/>
                  <a:gd name="connsiteX8" fmla="*/ 122890 w 175076"/>
                  <a:gd name="connsiteY8" fmla="*/ 442884 h 1534264"/>
                  <a:gd name="connsiteX9" fmla="*/ 170538 w 175076"/>
                  <a:gd name="connsiteY9" fmla="*/ 794576 h 1534264"/>
                  <a:gd name="connsiteX10" fmla="*/ 134235 w 175076"/>
                  <a:gd name="connsiteY10" fmla="*/ 1143999 h 1534264"/>
                  <a:gd name="connsiteX11" fmla="*/ 175076 w 175076"/>
                  <a:gd name="connsiteY11" fmla="*/ 1452581 h 1534264"/>
                  <a:gd name="connsiteX12" fmla="*/ 134235 w 175076"/>
                  <a:gd name="connsiteY12" fmla="*/ 1534264 h 1534264"/>
                  <a:gd name="connsiteX0" fmla="*/ 38937 w 194280"/>
                  <a:gd name="connsiteY0" fmla="*/ 1529435 h 1533973"/>
                  <a:gd name="connsiteX1" fmla="*/ 365 w 194280"/>
                  <a:gd name="connsiteY1" fmla="*/ 1454559 h 1533973"/>
                  <a:gd name="connsiteX2" fmla="*/ 59358 w 194280"/>
                  <a:gd name="connsiteY2" fmla="*/ 1143708 h 1533973"/>
                  <a:gd name="connsiteX3" fmla="*/ 7171 w 194280"/>
                  <a:gd name="connsiteY3" fmla="*/ 796554 h 1533973"/>
                  <a:gd name="connsiteX4" fmla="*/ 54820 w 194280"/>
                  <a:gd name="connsiteY4" fmla="*/ 460745 h 1533973"/>
                  <a:gd name="connsiteX5" fmla="*/ 16247 w 194280"/>
                  <a:gd name="connsiteY5" fmla="*/ 109052 h 1533973"/>
                  <a:gd name="connsiteX6" fmla="*/ 150117 w 194280"/>
                  <a:gd name="connsiteY6" fmla="*/ 141 h 1533973"/>
                  <a:gd name="connsiteX7" fmla="*/ 166000 w 194280"/>
                  <a:gd name="connsiteY7" fmla="*/ 138549 h 1533973"/>
                  <a:gd name="connsiteX8" fmla="*/ 122890 w 194280"/>
                  <a:gd name="connsiteY8" fmla="*/ 442593 h 1533973"/>
                  <a:gd name="connsiteX9" fmla="*/ 170538 w 194280"/>
                  <a:gd name="connsiteY9" fmla="*/ 794285 h 1533973"/>
                  <a:gd name="connsiteX10" fmla="*/ 134235 w 194280"/>
                  <a:gd name="connsiteY10" fmla="*/ 1143708 h 1533973"/>
                  <a:gd name="connsiteX11" fmla="*/ 175076 w 194280"/>
                  <a:gd name="connsiteY11" fmla="*/ 1452290 h 1533973"/>
                  <a:gd name="connsiteX12" fmla="*/ 134235 w 194280"/>
                  <a:gd name="connsiteY12" fmla="*/ 1533973 h 1533973"/>
                  <a:gd name="connsiteX0" fmla="*/ 38937 w 175076"/>
                  <a:gd name="connsiteY0" fmla="*/ 1529435 h 1533973"/>
                  <a:gd name="connsiteX1" fmla="*/ 365 w 175076"/>
                  <a:gd name="connsiteY1" fmla="*/ 1454559 h 1533973"/>
                  <a:gd name="connsiteX2" fmla="*/ 59358 w 175076"/>
                  <a:gd name="connsiteY2" fmla="*/ 1143708 h 1533973"/>
                  <a:gd name="connsiteX3" fmla="*/ 7171 w 175076"/>
                  <a:gd name="connsiteY3" fmla="*/ 796554 h 1533973"/>
                  <a:gd name="connsiteX4" fmla="*/ 54820 w 175076"/>
                  <a:gd name="connsiteY4" fmla="*/ 460745 h 1533973"/>
                  <a:gd name="connsiteX5" fmla="*/ 16247 w 175076"/>
                  <a:gd name="connsiteY5" fmla="*/ 109052 h 1533973"/>
                  <a:gd name="connsiteX6" fmla="*/ 111545 w 175076"/>
                  <a:gd name="connsiteY6" fmla="*/ 141 h 1533973"/>
                  <a:gd name="connsiteX7" fmla="*/ 166000 w 175076"/>
                  <a:gd name="connsiteY7" fmla="*/ 138549 h 1533973"/>
                  <a:gd name="connsiteX8" fmla="*/ 122890 w 175076"/>
                  <a:gd name="connsiteY8" fmla="*/ 442593 h 1533973"/>
                  <a:gd name="connsiteX9" fmla="*/ 170538 w 175076"/>
                  <a:gd name="connsiteY9" fmla="*/ 794285 h 1533973"/>
                  <a:gd name="connsiteX10" fmla="*/ 134235 w 175076"/>
                  <a:gd name="connsiteY10" fmla="*/ 1143708 h 1533973"/>
                  <a:gd name="connsiteX11" fmla="*/ 175076 w 175076"/>
                  <a:gd name="connsiteY11" fmla="*/ 1452290 h 1533973"/>
                  <a:gd name="connsiteX12" fmla="*/ 134235 w 175076"/>
                  <a:gd name="connsiteY12" fmla="*/ 1533973 h 1533973"/>
                  <a:gd name="connsiteX0" fmla="*/ 38937 w 175076"/>
                  <a:gd name="connsiteY0" fmla="*/ 1522652 h 1527190"/>
                  <a:gd name="connsiteX1" fmla="*/ 365 w 175076"/>
                  <a:gd name="connsiteY1" fmla="*/ 1447776 h 1527190"/>
                  <a:gd name="connsiteX2" fmla="*/ 59358 w 175076"/>
                  <a:gd name="connsiteY2" fmla="*/ 1136925 h 1527190"/>
                  <a:gd name="connsiteX3" fmla="*/ 7171 w 175076"/>
                  <a:gd name="connsiteY3" fmla="*/ 789771 h 1527190"/>
                  <a:gd name="connsiteX4" fmla="*/ 54820 w 175076"/>
                  <a:gd name="connsiteY4" fmla="*/ 453962 h 1527190"/>
                  <a:gd name="connsiteX5" fmla="*/ 16247 w 175076"/>
                  <a:gd name="connsiteY5" fmla="*/ 102269 h 1527190"/>
                  <a:gd name="connsiteX6" fmla="*/ 107007 w 175076"/>
                  <a:gd name="connsiteY6" fmla="*/ 165 h 1527190"/>
                  <a:gd name="connsiteX7" fmla="*/ 166000 w 175076"/>
                  <a:gd name="connsiteY7" fmla="*/ 131766 h 1527190"/>
                  <a:gd name="connsiteX8" fmla="*/ 122890 w 175076"/>
                  <a:gd name="connsiteY8" fmla="*/ 435810 h 1527190"/>
                  <a:gd name="connsiteX9" fmla="*/ 170538 w 175076"/>
                  <a:gd name="connsiteY9" fmla="*/ 787502 h 1527190"/>
                  <a:gd name="connsiteX10" fmla="*/ 134235 w 175076"/>
                  <a:gd name="connsiteY10" fmla="*/ 1136925 h 1527190"/>
                  <a:gd name="connsiteX11" fmla="*/ 175076 w 175076"/>
                  <a:gd name="connsiteY11" fmla="*/ 1445507 h 1527190"/>
                  <a:gd name="connsiteX12" fmla="*/ 134235 w 175076"/>
                  <a:gd name="connsiteY12" fmla="*/ 1527190 h 1527190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1555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150"/>
                  <a:gd name="connsiteY0" fmla="*/ 1523970 h 1528508"/>
                  <a:gd name="connsiteX1" fmla="*/ 365 w 175150"/>
                  <a:gd name="connsiteY1" fmla="*/ 1449094 h 1528508"/>
                  <a:gd name="connsiteX2" fmla="*/ 59358 w 175150"/>
                  <a:gd name="connsiteY2" fmla="*/ 1115553 h 1528508"/>
                  <a:gd name="connsiteX3" fmla="*/ 7171 w 175150"/>
                  <a:gd name="connsiteY3" fmla="*/ 791089 h 1528508"/>
                  <a:gd name="connsiteX4" fmla="*/ 54820 w 175150"/>
                  <a:gd name="connsiteY4" fmla="*/ 455280 h 1528508"/>
                  <a:gd name="connsiteX5" fmla="*/ 16247 w 175150"/>
                  <a:gd name="connsiteY5" fmla="*/ 103587 h 1528508"/>
                  <a:gd name="connsiteX6" fmla="*/ 107007 w 175150"/>
                  <a:gd name="connsiteY6" fmla="*/ 1483 h 1528508"/>
                  <a:gd name="connsiteX7" fmla="*/ 166000 w 175150"/>
                  <a:gd name="connsiteY7" fmla="*/ 133084 h 1528508"/>
                  <a:gd name="connsiteX8" fmla="*/ 122890 w 175150"/>
                  <a:gd name="connsiteY8" fmla="*/ 437128 h 1528508"/>
                  <a:gd name="connsiteX9" fmla="*/ 170538 w 175150"/>
                  <a:gd name="connsiteY9" fmla="*/ 788820 h 1528508"/>
                  <a:gd name="connsiteX10" fmla="*/ 125160 w 175150"/>
                  <a:gd name="connsiteY10" fmla="*/ 1117822 h 1528508"/>
                  <a:gd name="connsiteX11" fmla="*/ 175076 w 175150"/>
                  <a:gd name="connsiteY11" fmla="*/ 1446825 h 1528508"/>
                  <a:gd name="connsiteX12" fmla="*/ 134235 w 175150"/>
                  <a:gd name="connsiteY12" fmla="*/ 1528508 h 1528508"/>
                  <a:gd name="connsiteX0" fmla="*/ 38937 w 175150"/>
                  <a:gd name="connsiteY0" fmla="*/ 1515169 h 1519707"/>
                  <a:gd name="connsiteX1" fmla="*/ 365 w 175150"/>
                  <a:gd name="connsiteY1" fmla="*/ 1440293 h 1519707"/>
                  <a:gd name="connsiteX2" fmla="*/ 59358 w 175150"/>
                  <a:gd name="connsiteY2" fmla="*/ 1106752 h 1519707"/>
                  <a:gd name="connsiteX3" fmla="*/ 7171 w 175150"/>
                  <a:gd name="connsiteY3" fmla="*/ 782288 h 1519707"/>
                  <a:gd name="connsiteX4" fmla="*/ 54820 w 175150"/>
                  <a:gd name="connsiteY4" fmla="*/ 446479 h 1519707"/>
                  <a:gd name="connsiteX5" fmla="*/ 16247 w 175150"/>
                  <a:gd name="connsiteY5" fmla="*/ 94786 h 1519707"/>
                  <a:gd name="connsiteX6" fmla="*/ 93393 w 175150"/>
                  <a:gd name="connsiteY6" fmla="*/ 1758 h 1519707"/>
                  <a:gd name="connsiteX7" fmla="*/ 166000 w 175150"/>
                  <a:gd name="connsiteY7" fmla="*/ 124283 h 1519707"/>
                  <a:gd name="connsiteX8" fmla="*/ 122890 w 175150"/>
                  <a:gd name="connsiteY8" fmla="*/ 428327 h 1519707"/>
                  <a:gd name="connsiteX9" fmla="*/ 170538 w 175150"/>
                  <a:gd name="connsiteY9" fmla="*/ 780019 h 1519707"/>
                  <a:gd name="connsiteX10" fmla="*/ 125160 w 175150"/>
                  <a:gd name="connsiteY10" fmla="*/ 1109021 h 1519707"/>
                  <a:gd name="connsiteX11" fmla="*/ 175076 w 175150"/>
                  <a:gd name="connsiteY11" fmla="*/ 1438024 h 1519707"/>
                  <a:gd name="connsiteX12" fmla="*/ 134235 w 175150"/>
                  <a:gd name="connsiteY12" fmla="*/ 1519707 h 1519707"/>
                  <a:gd name="connsiteX0" fmla="*/ 38937 w 175150"/>
                  <a:gd name="connsiteY0" fmla="*/ 1513417 h 1517955"/>
                  <a:gd name="connsiteX1" fmla="*/ 365 w 175150"/>
                  <a:gd name="connsiteY1" fmla="*/ 1438541 h 1517955"/>
                  <a:gd name="connsiteX2" fmla="*/ 59358 w 175150"/>
                  <a:gd name="connsiteY2" fmla="*/ 1105000 h 1517955"/>
                  <a:gd name="connsiteX3" fmla="*/ 7171 w 175150"/>
                  <a:gd name="connsiteY3" fmla="*/ 780536 h 1517955"/>
                  <a:gd name="connsiteX4" fmla="*/ 54820 w 175150"/>
                  <a:gd name="connsiteY4" fmla="*/ 444727 h 1517955"/>
                  <a:gd name="connsiteX5" fmla="*/ 16247 w 175150"/>
                  <a:gd name="connsiteY5" fmla="*/ 93034 h 1517955"/>
                  <a:gd name="connsiteX6" fmla="*/ 93393 w 175150"/>
                  <a:gd name="connsiteY6" fmla="*/ 6 h 1517955"/>
                  <a:gd name="connsiteX7" fmla="*/ 166000 w 175150"/>
                  <a:gd name="connsiteY7" fmla="*/ 122531 h 1517955"/>
                  <a:gd name="connsiteX8" fmla="*/ 122890 w 175150"/>
                  <a:gd name="connsiteY8" fmla="*/ 426575 h 1517955"/>
                  <a:gd name="connsiteX9" fmla="*/ 170538 w 175150"/>
                  <a:gd name="connsiteY9" fmla="*/ 778267 h 1517955"/>
                  <a:gd name="connsiteX10" fmla="*/ 125160 w 175150"/>
                  <a:gd name="connsiteY10" fmla="*/ 1107269 h 1517955"/>
                  <a:gd name="connsiteX11" fmla="*/ 175076 w 175150"/>
                  <a:gd name="connsiteY11" fmla="*/ 1436272 h 1517955"/>
                  <a:gd name="connsiteX12" fmla="*/ 134235 w 175150"/>
                  <a:gd name="connsiteY12" fmla="*/ 1517955 h 1517955"/>
                  <a:gd name="connsiteX0" fmla="*/ 38937 w 175150"/>
                  <a:gd name="connsiteY0" fmla="*/ 1513799 h 1518337"/>
                  <a:gd name="connsiteX1" fmla="*/ 365 w 175150"/>
                  <a:gd name="connsiteY1" fmla="*/ 1438923 h 1518337"/>
                  <a:gd name="connsiteX2" fmla="*/ 59358 w 175150"/>
                  <a:gd name="connsiteY2" fmla="*/ 1105382 h 1518337"/>
                  <a:gd name="connsiteX3" fmla="*/ 7171 w 175150"/>
                  <a:gd name="connsiteY3" fmla="*/ 780918 h 1518337"/>
                  <a:gd name="connsiteX4" fmla="*/ 54820 w 175150"/>
                  <a:gd name="connsiteY4" fmla="*/ 445109 h 1518337"/>
                  <a:gd name="connsiteX5" fmla="*/ 16247 w 175150"/>
                  <a:gd name="connsiteY5" fmla="*/ 156948 h 1518337"/>
                  <a:gd name="connsiteX6" fmla="*/ 93393 w 175150"/>
                  <a:gd name="connsiteY6" fmla="*/ 388 h 1518337"/>
                  <a:gd name="connsiteX7" fmla="*/ 166000 w 175150"/>
                  <a:gd name="connsiteY7" fmla="*/ 122913 h 1518337"/>
                  <a:gd name="connsiteX8" fmla="*/ 122890 w 175150"/>
                  <a:gd name="connsiteY8" fmla="*/ 426957 h 1518337"/>
                  <a:gd name="connsiteX9" fmla="*/ 170538 w 175150"/>
                  <a:gd name="connsiteY9" fmla="*/ 778649 h 1518337"/>
                  <a:gd name="connsiteX10" fmla="*/ 125160 w 175150"/>
                  <a:gd name="connsiteY10" fmla="*/ 1107651 h 1518337"/>
                  <a:gd name="connsiteX11" fmla="*/ 175076 w 175150"/>
                  <a:gd name="connsiteY11" fmla="*/ 1436654 h 1518337"/>
                  <a:gd name="connsiteX12" fmla="*/ 134235 w 175150"/>
                  <a:gd name="connsiteY12" fmla="*/ 1518337 h 1518337"/>
                  <a:gd name="connsiteX0" fmla="*/ 38937 w 175150"/>
                  <a:gd name="connsiteY0" fmla="*/ 1513799 h 1518337"/>
                  <a:gd name="connsiteX1" fmla="*/ 365 w 175150"/>
                  <a:gd name="connsiteY1" fmla="*/ 1438923 h 1518337"/>
                  <a:gd name="connsiteX2" fmla="*/ 59358 w 175150"/>
                  <a:gd name="connsiteY2" fmla="*/ 1105382 h 1518337"/>
                  <a:gd name="connsiteX3" fmla="*/ 7171 w 175150"/>
                  <a:gd name="connsiteY3" fmla="*/ 780918 h 1518337"/>
                  <a:gd name="connsiteX4" fmla="*/ 54820 w 175150"/>
                  <a:gd name="connsiteY4" fmla="*/ 445109 h 1518337"/>
                  <a:gd name="connsiteX5" fmla="*/ 16247 w 175150"/>
                  <a:gd name="connsiteY5" fmla="*/ 156948 h 1518337"/>
                  <a:gd name="connsiteX6" fmla="*/ 93393 w 175150"/>
                  <a:gd name="connsiteY6" fmla="*/ 388 h 1518337"/>
                  <a:gd name="connsiteX7" fmla="*/ 166000 w 175150"/>
                  <a:gd name="connsiteY7" fmla="*/ 122913 h 1518337"/>
                  <a:gd name="connsiteX8" fmla="*/ 122890 w 175150"/>
                  <a:gd name="connsiteY8" fmla="*/ 426957 h 1518337"/>
                  <a:gd name="connsiteX9" fmla="*/ 170538 w 175150"/>
                  <a:gd name="connsiteY9" fmla="*/ 778649 h 1518337"/>
                  <a:gd name="connsiteX10" fmla="*/ 125160 w 175150"/>
                  <a:gd name="connsiteY10" fmla="*/ 1107651 h 1518337"/>
                  <a:gd name="connsiteX11" fmla="*/ 175076 w 175150"/>
                  <a:gd name="connsiteY11" fmla="*/ 1436654 h 1518337"/>
                  <a:gd name="connsiteX12" fmla="*/ 134235 w 175150"/>
                  <a:gd name="connsiteY12" fmla="*/ 1518337 h 1518337"/>
                  <a:gd name="connsiteX0" fmla="*/ 38937 w 175150"/>
                  <a:gd name="connsiteY0" fmla="*/ 1513461 h 1517999"/>
                  <a:gd name="connsiteX1" fmla="*/ 365 w 175150"/>
                  <a:gd name="connsiteY1" fmla="*/ 1438585 h 1517999"/>
                  <a:gd name="connsiteX2" fmla="*/ 59358 w 175150"/>
                  <a:gd name="connsiteY2" fmla="*/ 1105044 h 1517999"/>
                  <a:gd name="connsiteX3" fmla="*/ 7171 w 175150"/>
                  <a:gd name="connsiteY3" fmla="*/ 780580 h 1517999"/>
                  <a:gd name="connsiteX4" fmla="*/ 54820 w 175150"/>
                  <a:gd name="connsiteY4" fmla="*/ 444771 h 1517999"/>
                  <a:gd name="connsiteX5" fmla="*/ 16247 w 175150"/>
                  <a:gd name="connsiteY5" fmla="*/ 156610 h 1517999"/>
                  <a:gd name="connsiteX6" fmla="*/ 93393 w 175150"/>
                  <a:gd name="connsiteY6" fmla="*/ 50 h 1517999"/>
                  <a:gd name="connsiteX7" fmla="*/ 159193 w 175150"/>
                  <a:gd name="connsiteY7" fmla="*/ 170224 h 1517999"/>
                  <a:gd name="connsiteX8" fmla="*/ 122890 w 175150"/>
                  <a:gd name="connsiteY8" fmla="*/ 426619 h 1517999"/>
                  <a:gd name="connsiteX9" fmla="*/ 170538 w 175150"/>
                  <a:gd name="connsiteY9" fmla="*/ 778311 h 1517999"/>
                  <a:gd name="connsiteX10" fmla="*/ 125160 w 175150"/>
                  <a:gd name="connsiteY10" fmla="*/ 1107313 h 1517999"/>
                  <a:gd name="connsiteX11" fmla="*/ 175076 w 175150"/>
                  <a:gd name="connsiteY11" fmla="*/ 1436316 h 1517999"/>
                  <a:gd name="connsiteX12" fmla="*/ 134235 w 175150"/>
                  <a:gd name="connsiteY12" fmla="*/ 1517999 h 1517999"/>
                  <a:gd name="connsiteX0" fmla="*/ 38937 w 175150"/>
                  <a:gd name="connsiteY0" fmla="*/ 1513411 h 1517949"/>
                  <a:gd name="connsiteX1" fmla="*/ 365 w 175150"/>
                  <a:gd name="connsiteY1" fmla="*/ 1438535 h 1517949"/>
                  <a:gd name="connsiteX2" fmla="*/ 59358 w 175150"/>
                  <a:gd name="connsiteY2" fmla="*/ 1104994 h 1517949"/>
                  <a:gd name="connsiteX3" fmla="*/ 7171 w 175150"/>
                  <a:gd name="connsiteY3" fmla="*/ 780530 h 1517949"/>
                  <a:gd name="connsiteX4" fmla="*/ 54820 w 175150"/>
                  <a:gd name="connsiteY4" fmla="*/ 444721 h 1517949"/>
                  <a:gd name="connsiteX5" fmla="*/ 16247 w 175150"/>
                  <a:gd name="connsiteY5" fmla="*/ 156560 h 1517949"/>
                  <a:gd name="connsiteX6" fmla="*/ 93393 w 175150"/>
                  <a:gd name="connsiteY6" fmla="*/ 0 h 1517949"/>
                  <a:gd name="connsiteX7" fmla="*/ 161462 w 175150"/>
                  <a:gd name="connsiteY7" fmla="*/ 156560 h 1517949"/>
                  <a:gd name="connsiteX8" fmla="*/ 122890 w 175150"/>
                  <a:gd name="connsiteY8" fmla="*/ 426569 h 1517949"/>
                  <a:gd name="connsiteX9" fmla="*/ 170538 w 175150"/>
                  <a:gd name="connsiteY9" fmla="*/ 778261 h 1517949"/>
                  <a:gd name="connsiteX10" fmla="*/ 125160 w 175150"/>
                  <a:gd name="connsiteY10" fmla="*/ 1107263 h 1517949"/>
                  <a:gd name="connsiteX11" fmla="*/ 175076 w 175150"/>
                  <a:gd name="connsiteY11" fmla="*/ 1436266 h 1517949"/>
                  <a:gd name="connsiteX12" fmla="*/ 134235 w 175150"/>
                  <a:gd name="connsiteY12" fmla="*/ 1517949 h 1517949"/>
                  <a:gd name="connsiteX0" fmla="*/ 38937 w 175150"/>
                  <a:gd name="connsiteY0" fmla="*/ 1514323 h 1518861"/>
                  <a:gd name="connsiteX1" fmla="*/ 365 w 175150"/>
                  <a:gd name="connsiteY1" fmla="*/ 1439447 h 1518861"/>
                  <a:gd name="connsiteX2" fmla="*/ 59358 w 175150"/>
                  <a:gd name="connsiteY2" fmla="*/ 1105906 h 1518861"/>
                  <a:gd name="connsiteX3" fmla="*/ 7171 w 175150"/>
                  <a:gd name="connsiteY3" fmla="*/ 781442 h 1518861"/>
                  <a:gd name="connsiteX4" fmla="*/ 54820 w 175150"/>
                  <a:gd name="connsiteY4" fmla="*/ 445633 h 1518861"/>
                  <a:gd name="connsiteX5" fmla="*/ 16247 w 175150"/>
                  <a:gd name="connsiteY5" fmla="*/ 157472 h 1518861"/>
                  <a:gd name="connsiteX6" fmla="*/ 93393 w 175150"/>
                  <a:gd name="connsiteY6" fmla="*/ 912 h 1518861"/>
                  <a:gd name="connsiteX7" fmla="*/ 161462 w 175150"/>
                  <a:gd name="connsiteY7" fmla="*/ 157472 h 1518861"/>
                  <a:gd name="connsiteX8" fmla="*/ 122890 w 175150"/>
                  <a:gd name="connsiteY8" fmla="*/ 427481 h 1518861"/>
                  <a:gd name="connsiteX9" fmla="*/ 170538 w 175150"/>
                  <a:gd name="connsiteY9" fmla="*/ 779173 h 1518861"/>
                  <a:gd name="connsiteX10" fmla="*/ 125160 w 175150"/>
                  <a:gd name="connsiteY10" fmla="*/ 1108175 h 1518861"/>
                  <a:gd name="connsiteX11" fmla="*/ 175076 w 175150"/>
                  <a:gd name="connsiteY11" fmla="*/ 1437178 h 1518861"/>
                  <a:gd name="connsiteX12" fmla="*/ 134235 w 175150"/>
                  <a:gd name="connsiteY12" fmla="*/ 1518861 h 1518861"/>
                  <a:gd name="connsiteX0" fmla="*/ 38937 w 175150"/>
                  <a:gd name="connsiteY0" fmla="*/ 1513576 h 1518114"/>
                  <a:gd name="connsiteX1" fmla="*/ 365 w 175150"/>
                  <a:gd name="connsiteY1" fmla="*/ 1438700 h 1518114"/>
                  <a:gd name="connsiteX2" fmla="*/ 59358 w 175150"/>
                  <a:gd name="connsiteY2" fmla="*/ 1105159 h 1518114"/>
                  <a:gd name="connsiteX3" fmla="*/ 7171 w 175150"/>
                  <a:gd name="connsiteY3" fmla="*/ 780695 h 1518114"/>
                  <a:gd name="connsiteX4" fmla="*/ 54820 w 175150"/>
                  <a:gd name="connsiteY4" fmla="*/ 444886 h 1518114"/>
                  <a:gd name="connsiteX5" fmla="*/ 16247 w 175150"/>
                  <a:gd name="connsiteY5" fmla="*/ 156725 h 1518114"/>
                  <a:gd name="connsiteX6" fmla="*/ 93393 w 175150"/>
                  <a:gd name="connsiteY6" fmla="*/ 165 h 1518114"/>
                  <a:gd name="connsiteX7" fmla="*/ 161462 w 175150"/>
                  <a:gd name="connsiteY7" fmla="*/ 156725 h 1518114"/>
                  <a:gd name="connsiteX8" fmla="*/ 122890 w 175150"/>
                  <a:gd name="connsiteY8" fmla="*/ 426734 h 1518114"/>
                  <a:gd name="connsiteX9" fmla="*/ 170538 w 175150"/>
                  <a:gd name="connsiteY9" fmla="*/ 778426 h 1518114"/>
                  <a:gd name="connsiteX10" fmla="*/ 125160 w 175150"/>
                  <a:gd name="connsiteY10" fmla="*/ 1107428 h 1518114"/>
                  <a:gd name="connsiteX11" fmla="*/ 175076 w 175150"/>
                  <a:gd name="connsiteY11" fmla="*/ 1436431 h 1518114"/>
                  <a:gd name="connsiteX12" fmla="*/ 134235 w 175150"/>
                  <a:gd name="connsiteY12" fmla="*/ 1518114 h 1518114"/>
                  <a:gd name="connsiteX0" fmla="*/ 38937 w 175150"/>
                  <a:gd name="connsiteY0" fmla="*/ 1513411 h 1517949"/>
                  <a:gd name="connsiteX1" fmla="*/ 365 w 175150"/>
                  <a:gd name="connsiteY1" fmla="*/ 1438535 h 1517949"/>
                  <a:gd name="connsiteX2" fmla="*/ 59358 w 175150"/>
                  <a:gd name="connsiteY2" fmla="*/ 1104994 h 1517949"/>
                  <a:gd name="connsiteX3" fmla="*/ 7171 w 175150"/>
                  <a:gd name="connsiteY3" fmla="*/ 780530 h 1517949"/>
                  <a:gd name="connsiteX4" fmla="*/ 54820 w 175150"/>
                  <a:gd name="connsiteY4" fmla="*/ 444721 h 1517949"/>
                  <a:gd name="connsiteX5" fmla="*/ 16247 w 175150"/>
                  <a:gd name="connsiteY5" fmla="*/ 156560 h 1517949"/>
                  <a:gd name="connsiteX6" fmla="*/ 93393 w 175150"/>
                  <a:gd name="connsiteY6" fmla="*/ 0 h 1517949"/>
                  <a:gd name="connsiteX7" fmla="*/ 161462 w 175150"/>
                  <a:gd name="connsiteY7" fmla="*/ 156560 h 1517949"/>
                  <a:gd name="connsiteX8" fmla="*/ 122890 w 175150"/>
                  <a:gd name="connsiteY8" fmla="*/ 426569 h 1517949"/>
                  <a:gd name="connsiteX9" fmla="*/ 170538 w 175150"/>
                  <a:gd name="connsiteY9" fmla="*/ 778261 h 1517949"/>
                  <a:gd name="connsiteX10" fmla="*/ 125160 w 175150"/>
                  <a:gd name="connsiteY10" fmla="*/ 1107263 h 1517949"/>
                  <a:gd name="connsiteX11" fmla="*/ 175076 w 175150"/>
                  <a:gd name="connsiteY11" fmla="*/ 1436266 h 1517949"/>
                  <a:gd name="connsiteX12" fmla="*/ 134235 w 175150"/>
                  <a:gd name="connsiteY12" fmla="*/ 1517949 h 1517949"/>
                  <a:gd name="connsiteX0" fmla="*/ 1804 w 365030"/>
                  <a:gd name="connsiteY0" fmla="*/ 1732486 h 1732486"/>
                  <a:gd name="connsiteX1" fmla="*/ 190245 w 365030"/>
                  <a:gd name="connsiteY1" fmla="*/ 1438535 h 1732486"/>
                  <a:gd name="connsiteX2" fmla="*/ 249238 w 365030"/>
                  <a:gd name="connsiteY2" fmla="*/ 1104994 h 1732486"/>
                  <a:gd name="connsiteX3" fmla="*/ 197051 w 365030"/>
                  <a:gd name="connsiteY3" fmla="*/ 780530 h 1732486"/>
                  <a:gd name="connsiteX4" fmla="*/ 244700 w 365030"/>
                  <a:gd name="connsiteY4" fmla="*/ 444721 h 1732486"/>
                  <a:gd name="connsiteX5" fmla="*/ 206127 w 365030"/>
                  <a:gd name="connsiteY5" fmla="*/ 156560 h 1732486"/>
                  <a:gd name="connsiteX6" fmla="*/ 283273 w 365030"/>
                  <a:gd name="connsiteY6" fmla="*/ 0 h 1732486"/>
                  <a:gd name="connsiteX7" fmla="*/ 351342 w 365030"/>
                  <a:gd name="connsiteY7" fmla="*/ 156560 h 1732486"/>
                  <a:gd name="connsiteX8" fmla="*/ 312770 w 365030"/>
                  <a:gd name="connsiteY8" fmla="*/ 426569 h 1732486"/>
                  <a:gd name="connsiteX9" fmla="*/ 360418 w 365030"/>
                  <a:gd name="connsiteY9" fmla="*/ 778261 h 1732486"/>
                  <a:gd name="connsiteX10" fmla="*/ 315040 w 365030"/>
                  <a:gd name="connsiteY10" fmla="*/ 1107263 h 1732486"/>
                  <a:gd name="connsiteX11" fmla="*/ 364956 w 365030"/>
                  <a:gd name="connsiteY11" fmla="*/ 1436266 h 1732486"/>
                  <a:gd name="connsiteX12" fmla="*/ 324115 w 365030"/>
                  <a:gd name="connsiteY12" fmla="*/ 1517949 h 1732486"/>
                  <a:gd name="connsiteX0" fmla="*/ 0 w 363226"/>
                  <a:gd name="connsiteY0" fmla="*/ 1732486 h 1732486"/>
                  <a:gd name="connsiteX1" fmla="*/ 25813 w 363226"/>
                  <a:gd name="connsiteY1" fmla="*/ 1685966 h 1732486"/>
                  <a:gd name="connsiteX2" fmla="*/ 188441 w 363226"/>
                  <a:gd name="connsiteY2" fmla="*/ 1438535 h 1732486"/>
                  <a:gd name="connsiteX3" fmla="*/ 247434 w 363226"/>
                  <a:gd name="connsiteY3" fmla="*/ 1104994 h 1732486"/>
                  <a:gd name="connsiteX4" fmla="*/ 195247 w 363226"/>
                  <a:gd name="connsiteY4" fmla="*/ 780530 h 1732486"/>
                  <a:gd name="connsiteX5" fmla="*/ 242896 w 363226"/>
                  <a:gd name="connsiteY5" fmla="*/ 444721 h 1732486"/>
                  <a:gd name="connsiteX6" fmla="*/ 204323 w 363226"/>
                  <a:gd name="connsiteY6" fmla="*/ 156560 h 1732486"/>
                  <a:gd name="connsiteX7" fmla="*/ 281469 w 363226"/>
                  <a:gd name="connsiteY7" fmla="*/ 0 h 1732486"/>
                  <a:gd name="connsiteX8" fmla="*/ 349538 w 363226"/>
                  <a:gd name="connsiteY8" fmla="*/ 156560 h 1732486"/>
                  <a:gd name="connsiteX9" fmla="*/ 310966 w 363226"/>
                  <a:gd name="connsiteY9" fmla="*/ 426569 h 1732486"/>
                  <a:gd name="connsiteX10" fmla="*/ 358614 w 363226"/>
                  <a:gd name="connsiteY10" fmla="*/ 778261 h 1732486"/>
                  <a:gd name="connsiteX11" fmla="*/ 313236 w 363226"/>
                  <a:gd name="connsiteY11" fmla="*/ 1107263 h 1732486"/>
                  <a:gd name="connsiteX12" fmla="*/ 363152 w 363226"/>
                  <a:gd name="connsiteY12" fmla="*/ 1436266 h 1732486"/>
                  <a:gd name="connsiteX13" fmla="*/ 322311 w 363226"/>
                  <a:gd name="connsiteY13" fmla="*/ 1517949 h 1732486"/>
                  <a:gd name="connsiteX0" fmla="*/ 0 w 363226"/>
                  <a:gd name="connsiteY0" fmla="*/ 1732486 h 1759822"/>
                  <a:gd name="connsiteX1" fmla="*/ 22638 w 363226"/>
                  <a:gd name="connsiteY1" fmla="*/ 1741528 h 1759822"/>
                  <a:gd name="connsiteX2" fmla="*/ 188441 w 363226"/>
                  <a:gd name="connsiteY2" fmla="*/ 1438535 h 1759822"/>
                  <a:gd name="connsiteX3" fmla="*/ 247434 w 363226"/>
                  <a:gd name="connsiteY3" fmla="*/ 1104994 h 1759822"/>
                  <a:gd name="connsiteX4" fmla="*/ 195247 w 363226"/>
                  <a:gd name="connsiteY4" fmla="*/ 780530 h 1759822"/>
                  <a:gd name="connsiteX5" fmla="*/ 242896 w 363226"/>
                  <a:gd name="connsiteY5" fmla="*/ 444721 h 1759822"/>
                  <a:gd name="connsiteX6" fmla="*/ 204323 w 363226"/>
                  <a:gd name="connsiteY6" fmla="*/ 156560 h 1759822"/>
                  <a:gd name="connsiteX7" fmla="*/ 281469 w 363226"/>
                  <a:gd name="connsiteY7" fmla="*/ 0 h 1759822"/>
                  <a:gd name="connsiteX8" fmla="*/ 349538 w 363226"/>
                  <a:gd name="connsiteY8" fmla="*/ 156560 h 1759822"/>
                  <a:gd name="connsiteX9" fmla="*/ 310966 w 363226"/>
                  <a:gd name="connsiteY9" fmla="*/ 426569 h 1759822"/>
                  <a:gd name="connsiteX10" fmla="*/ 358614 w 363226"/>
                  <a:gd name="connsiteY10" fmla="*/ 778261 h 1759822"/>
                  <a:gd name="connsiteX11" fmla="*/ 313236 w 363226"/>
                  <a:gd name="connsiteY11" fmla="*/ 1107263 h 1759822"/>
                  <a:gd name="connsiteX12" fmla="*/ 363152 w 363226"/>
                  <a:gd name="connsiteY12" fmla="*/ 1436266 h 1759822"/>
                  <a:gd name="connsiteX13" fmla="*/ 322311 w 363226"/>
                  <a:gd name="connsiteY13" fmla="*/ 1517949 h 1759822"/>
                  <a:gd name="connsiteX0" fmla="*/ 0 w 363226"/>
                  <a:gd name="connsiteY0" fmla="*/ 1732486 h 1759822"/>
                  <a:gd name="connsiteX1" fmla="*/ 22638 w 363226"/>
                  <a:gd name="connsiteY1" fmla="*/ 1741528 h 1759822"/>
                  <a:gd name="connsiteX2" fmla="*/ 188441 w 363226"/>
                  <a:gd name="connsiteY2" fmla="*/ 1438535 h 1759822"/>
                  <a:gd name="connsiteX3" fmla="*/ 247434 w 363226"/>
                  <a:gd name="connsiteY3" fmla="*/ 1104994 h 1759822"/>
                  <a:gd name="connsiteX4" fmla="*/ 195247 w 363226"/>
                  <a:gd name="connsiteY4" fmla="*/ 780530 h 1759822"/>
                  <a:gd name="connsiteX5" fmla="*/ 242896 w 363226"/>
                  <a:gd name="connsiteY5" fmla="*/ 444721 h 1759822"/>
                  <a:gd name="connsiteX6" fmla="*/ 204323 w 363226"/>
                  <a:gd name="connsiteY6" fmla="*/ 156560 h 1759822"/>
                  <a:gd name="connsiteX7" fmla="*/ 281469 w 363226"/>
                  <a:gd name="connsiteY7" fmla="*/ 0 h 1759822"/>
                  <a:gd name="connsiteX8" fmla="*/ 349538 w 363226"/>
                  <a:gd name="connsiteY8" fmla="*/ 156560 h 1759822"/>
                  <a:gd name="connsiteX9" fmla="*/ 310966 w 363226"/>
                  <a:gd name="connsiteY9" fmla="*/ 426569 h 1759822"/>
                  <a:gd name="connsiteX10" fmla="*/ 358614 w 363226"/>
                  <a:gd name="connsiteY10" fmla="*/ 778261 h 1759822"/>
                  <a:gd name="connsiteX11" fmla="*/ 313236 w 363226"/>
                  <a:gd name="connsiteY11" fmla="*/ 1107263 h 1759822"/>
                  <a:gd name="connsiteX12" fmla="*/ 363152 w 363226"/>
                  <a:gd name="connsiteY12" fmla="*/ 1436266 h 1759822"/>
                  <a:gd name="connsiteX13" fmla="*/ 322311 w 363226"/>
                  <a:gd name="connsiteY13" fmla="*/ 1517949 h 1759822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9003 w 393788"/>
                  <a:gd name="connsiteY2" fmla="*/ 1438535 h 1761037"/>
                  <a:gd name="connsiteX3" fmla="*/ 277996 w 393788"/>
                  <a:gd name="connsiteY3" fmla="*/ 1104994 h 1761037"/>
                  <a:gd name="connsiteX4" fmla="*/ 225809 w 393788"/>
                  <a:gd name="connsiteY4" fmla="*/ 780530 h 1761037"/>
                  <a:gd name="connsiteX5" fmla="*/ 273458 w 393788"/>
                  <a:gd name="connsiteY5" fmla="*/ 444721 h 1761037"/>
                  <a:gd name="connsiteX6" fmla="*/ 234885 w 393788"/>
                  <a:gd name="connsiteY6" fmla="*/ 156560 h 1761037"/>
                  <a:gd name="connsiteX7" fmla="*/ 312031 w 393788"/>
                  <a:gd name="connsiteY7" fmla="*/ 0 h 1761037"/>
                  <a:gd name="connsiteX8" fmla="*/ 380100 w 393788"/>
                  <a:gd name="connsiteY8" fmla="*/ 156560 h 1761037"/>
                  <a:gd name="connsiteX9" fmla="*/ 341528 w 393788"/>
                  <a:gd name="connsiteY9" fmla="*/ 426569 h 1761037"/>
                  <a:gd name="connsiteX10" fmla="*/ 389176 w 393788"/>
                  <a:gd name="connsiteY10" fmla="*/ 778261 h 1761037"/>
                  <a:gd name="connsiteX11" fmla="*/ 343798 w 393788"/>
                  <a:gd name="connsiteY11" fmla="*/ 1107263 h 1761037"/>
                  <a:gd name="connsiteX12" fmla="*/ 393714 w 393788"/>
                  <a:gd name="connsiteY12" fmla="*/ 1436266 h 1761037"/>
                  <a:gd name="connsiteX13" fmla="*/ 352873 w 393788"/>
                  <a:gd name="connsiteY13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9003 w 393788"/>
                  <a:gd name="connsiteY2" fmla="*/ 1438535 h 1761037"/>
                  <a:gd name="connsiteX3" fmla="*/ 277996 w 393788"/>
                  <a:gd name="connsiteY3" fmla="*/ 1104994 h 1761037"/>
                  <a:gd name="connsiteX4" fmla="*/ 225809 w 393788"/>
                  <a:gd name="connsiteY4" fmla="*/ 780530 h 1761037"/>
                  <a:gd name="connsiteX5" fmla="*/ 273458 w 393788"/>
                  <a:gd name="connsiteY5" fmla="*/ 444721 h 1761037"/>
                  <a:gd name="connsiteX6" fmla="*/ 234885 w 393788"/>
                  <a:gd name="connsiteY6" fmla="*/ 156560 h 1761037"/>
                  <a:gd name="connsiteX7" fmla="*/ 312031 w 393788"/>
                  <a:gd name="connsiteY7" fmla="*/ 0 h 1761037"/>
                  <a:gd name="connsiteX8" fmla="*/ 380100 w 393788"/>
                  <a:gd name="connsiteY8" fmla="*/ 156560 h 1761037"/>
                  <a:gd name="connsiteX9" fmla="*/ 341528 w 393788"/>
                  <a:gd name="connsiteY9" fmla="*/ 426569 h 1761037"/>
                  <a:gd name="connsiteX10" fmla="*/ 389176 w 393788"/>
                  <a:gd name="connsiteY10" fmla="*/ 778261 h 1761037"/>
                  <a:gd name="connsiteX11" fmla="*/ 343798 w 393788"/>
                  <a:gd name="connsiteY11" fmla="*/ 1107263 h 1761037"/>
                  <a:gd name="connsiteX12" fmla="*/ 393714 w 393788"/>
                  <a:gd name="connsiteY12" fmla="*/ 1436266 h 1761037"/>
                  <a:gd name="connsiteX13" fmla="*/ 352873 w 393788"/>
                  <a:gd name="connsiteY13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183647 w 393788"/>
                  <a:gd name="connsiteY2" fmla="*/ 1545417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195871 w 393788"/>
                  <a:gd name="connsiteY2" fmla="*/ 156130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6962"/>
                  <a:gd name="connsiteY0" fmla="*/ 1738599 h 1761037"/>
                  <a:gd name="connsiteX1" fmla="*/ 53200 w 396962"/>
                  <a:gd name="connsiteY1" fmla="*/ 1741528 h 1761037"/>
                  <a:gd name="connsiteX2" fmla="*/ 227655 w 396962"/>
                  <a:gd name="connsiteY2" fmla="*/ 1556419 h 1761037"/>
                  <a:gd name="connsiteX3" fmla="*/ 219003 w 396962"/>
                  <a:gd name="connsiteY3" fmla="*/ 1438535 h 1761037"/>
                  <a:gd name="connsiteX4" fmla="*/ 277996 w 396962"/>
                  <a:gd name="connsiteY4" fmla="*/ 1104994 h 1761037"/>
                  <a:gd name="connsiteX5" fmla="*/ 225809 w 396962"/>
                  <a:gd name="connsiteY5" fmla="*/ 780530 h 1761037"/>
                  <a:gd name="connsiteX6" fmla="*/ 273458 w 396962"/>
                  <a:gd name="connsiteY6" fmla="*/ 444721 h 1761037"/>
                  <a:gd name="connsiteX7" fmla="*/ 234885 w 396962"/>
                  <a:gd name="connsiteY7" fmla="*/ 156560 h 1761037"/>
                  <a:gd name="connsiteX8" fmla="*/ 312031 w 396962"/>
                  <a:gd name="connsiteY8" fmla="*/ 0 h 1761037"/>
                  <a:gd name="connsiteX9" fmla="*/ 380100 w 396962"/>
                  <a:gd name="connsiteY9" fmla="*/ 156560 h 1761037"/>
                  <a:gd name="connsiteX10" fmla="*/ 341528 w 396962"/>
                  <a:gd name="connsiteY10" fmla="*/ 426569 h 1761037"/>
                  <a:gd name="connsiteX11" fmla="*/ 389176 w 396962"/>
                  <a:gd name="connsiteY11" fmla="*/ 778261 h 1761037"/>
                  <a:gd name="connsiteX12" fmla="*/ 343798 w 396962"/>
                  <a:gd name="connsiteY12" fmla="*/ 1107263 h 1761037"/>
                  <a:gd name="connsiteX13" fmla="*/ 393714 w 396962"/>
                  <a:gd name="connsiteY13" fmla="*/ 1436266 h 1761037"/>
                  <a:gd name="connsiteX14" fmla="*/ 387797 w 396962"/>
                  <a:gd name="connsiteY14" fmla="*/ 1490406 h 1761037"/>
                  <a:gd name="connsiteX15" fmla="*/ 352873 w 396962"/>
                  <a:gd name="connsiteY15" fmla="*/ 1517949 h 1761037"/>
                  <a:gd name="connsiteX0" fmla="*/ 0 w 396962"/>
                  <a:gd name="connsiteY0" fmla="*/ 1738599 h 1761037"/>
                  <a:gd name="connsiteX1" fmla="*/ 53200 w 396962"/>
                  <a:gd name="connsiteY1" fmla="*/ 1741528 h 1761037"/>
                  <a:gd name="connsiteX2" fmla="*/ 227655 w 396962"/>
                  <a:gd name="connsiteY2" fmla="*/ 1556419 h 1761037"/>
                  <a:gd name="connsiteX3" fmla="*/ 219003 w 396962"/>
                  <a:gd name="connsiteY3" fmla="*/ 1438535 h 1761037"/>
                  <a:gd name="connsiteX4" fmla="*/ 277996 w 396962"/>
                  <a:gd name="connsiteY4" fmla="*/ 1104994 h 1761037"/>
                  <a:gd name="connsiteX5" fmla="*/ 225809 w 396962"/>
                  <a:gd name="connsiteY5" fmla="*/ 780530 h 1761037"/>
                  <a:gd name="connsiteX6" fmla="*/ 273458 w 396962"/>
                  <a:gd name="connsiteY6" fmla="*/ 444721 h 1761037"/>
                  <a:gd name="connsiteX7" fmla="*/ 234885 w 396962"/>
                  <a:gd name="connsiteY7" fmla="*/ 156560 h 1761037"/>
                  <a:gd name="connsiteX8" fmla="*/ 312031 w 396962"/>
                  <a:gd name="connsiteY8" fmla="*/ 0 h 1761037"/>
                  <a:gd name="connsiteX9" fmla="*/ 380100 w 396962"/>
                  <a:gd name="connsiteY9" fmla="*/ 156560 h 1761037"/>
                  <a:gd name="connsiteX10" fmla="*/ 341528 w 396962"/>
                  <a:gd name="connsiteY10" fmla="*/ 426569 h 1761037"/>
                  <a:gd name="connsiteX11" fmla="*/ 389176 w 396962"/>
                  <a:gd name="connsiteY11" fmla="*/ 778261 h 1761037"/>
                  <a:gd name="connsiteX12" fmla="*/ 343798 w 396962"/>
                  <a:gd name="connsiteY12" fmla="*/ 1107263 h 1761037"/>
                  <a:gd name="connsiteX13" fmla="*/ 393714 w 396962"/>
                  <a:gd name="connsiteY13" fmla="*/ 1436266 h 1761037"/>
                  <a:gd name="connsiteX14" fmla="*/ 387797 w 396962"/>
                  <a:gd name="connsiteY14" fmla="*/ 1490406 h 1761037"/>
                  <a:gd name="connsiteX15" fmla="*/ 316199 w 396962"/>
                  <a:gd name="connsiteY15" fmla="*/ 1671979 h 1761037"/>
                  <a:gd name="connsiteX0" fmla="*/ 0 w 394623"/>
                  <a:gd name="connsiteY0" fmla="*/ 1738599 h 1761037"/>
                  <a:gd name="connsiteX1" fmla="*/ 53200 w 394623"/>
                  <a:gd name="connsiteY1" fmla="*/ 1741528 h 1761037"/>
                  <a:gd name="connsiteX2" fmla="*/ 227655 w 394623"/>
                  <a:gd name="connsiteY2" fmla="*/ 1556419 h 1761037"/>
                  <a:gd name="connsiteX3" fmla="*/ 219003 w 394623"/>
                  <a:gd name="connsiteY3" fmla="*/ 1438535 h 1761037"/>
                  <a:gd name="connsiteX4" fmla="*/ 277996 w 394623"/>
                  <a:gd name="connsiteY4" fmla="*/ 1104994 h 1761037"/>
                  <a:gd name="connsiteX5" fmla="*/ 225809 w 394623"/>
                  <a:gd name="connsiteY5" fmla="*/ 780530 h 1761037"/>
                  <a:gd name="connsiteX6" fmla="*/ 273458 w 394623"/>
                  <a:gd name="connsiteY6" fmla="*/ 444721 h 1761037"/>
                  <a:gd name="connsiteX7" fmla="*/ 234885 w 394623"/>
                  <a:gd name="connsiteY7" fmla="*/ 156560 h 1761037"/>
                  <a:gd name="connsiteX8" fmla="*/ 312031 w 394623"/>
                  <a:gd name="connsiteY8" fmla="*/ 0 h 1761037"/>
                  <a:gd name="connsiteX9" fmla="*/ 380100 w 394623"/>
                  <a:gd name="connsiteY9" fmla="*/ 156560 h 1761037"/>
                  <a:gd name="connsiteX10" fmla="*/ 341528 w 394623"/>
                  <a:gd name="connsiteY10" fmla="*/ 426569 h 1761037"/>
                  <a:gd name="connsiteX11" fmla="*/ 389176 w 394623"/>
                  <a:gd name="connsiteY11" fmla="*/ 778261 h 1761037"/>
                  <a:gd name="connsiteX12" fmla="*/ 343798 w 394623"/>
                  <a:gd name="connsiteY12" fmla="*/ 1107263 h 1761037"/>
                  <a:gd name="connsiteX13" fmla="*/ 393714 w 394623"/>
                  <a:gd name="connsiteY13" fmla="*/ 1436266 h 1761037"/>
                  <a:gd name="connsiteX14" fmla="*/ 374350 w 394623"/>
                  <a:gd name="connsiteY14" fmla="*/ 1549084 h 1761037"/>
                  <a:gd name="connsiteX15" fmla="*/ 316199 w 394623"/>
                  <a:gd name="connsiteY15" fmla="*/ 1671979 h 1761037"/>
                  <a:gd name="connsiteX0" fmla="*/ 0 w 395376"/>
                  <a:gd name="connsiteY0" fmla="*/ 1738599 h 1761037"/>
                  <a:gd name="connsiteX1" fmla="*/ 53200 w 395376"/>
                  <a:gd name="connsiteY1" fmla="*/ 1741528 h 1761037"/>
                  <a:gd name="connsiteX2" fmla="*/ 227655 w 395376"/>
                  <a:gd name="connsiteY2" fmla="*/ 1556419 h 1761037"/>
                  <a:gd name="connsiteX3" fmla="*/ 219003 w 395376"/>
                  <a:gd name="connsiteY3" fmla="*/ 1438535 h 1761037"/>
                  <a:gd name="connsiteX4" fmla="*/ 277996 w 395376"/>
                  <a:gd name="connsiteY4" fmla="*/ 1104994 h 1761037"/>
                  <a:gd name="connsiteX5" fmla="*/ 225809 w 395376"/>
                  <a:gd name="connsiteY5" fmla="*/ 780530 h 1761037"/>
                  <a:gd name="connsiteX6" fmla="*/ 273458 w 395376"/>
                  <a:gd name="connsiteY6" fmla="*/ 444721 h 1761037"/>
                  <a:gd name="connsiteX7" fmla="*/ 234885 w 395376"/>
                  <a:gd name="connsiteY7" fmla="*/ 156560 h 1761037"/>
                  <a:gd name="connsiteX8" fmla="*/ 312031 w 395376"/>
                  <a:gd name="connsiteY8" fmla="*/ 0 h 1761037"/>
                  <a:gd name="connsiteX9" fmla="*/ 380100 w 395376"/>
                  <a:gd name="connsiteY9" fmla="*/ 156560 h 1761037"/>
                  <a:gd name="connsiteX10" fmla="*/ 341528 w 395376"/>
                  <a:gd name="connsiteY10" fmla="*/ 426569 h 1761037"/>
                  <a:gd name="connsiteX11" fmla="*/ 389176 w 395376"/>
                  <a:gd name="connsiteY11" fmla="*/ 778261 h 1761037"/>
                  <a:gd name="connsiteX12" fmla="*/ 343798 w 395376"/>
                  <a:gd name="connsiteY12" fmla="*/ 1107263 h 1761037"/>
                  <a:gd name="connsiteX13" fmla="*/ 393714 w 395376"/>
                  <a:gd name="connsiteY13" fmla="*/ 1436266 h 1761037"/>
                  <a:gd name="connsiteX14" fmla="*/ 374350 w 395376"/>
                  <a:gd name="connsiteY14" fmla="*/ 1549084 h 1761037"/>
                  <a:gd name="connsiteX15" fmla="*/ 316199 w 395376"/>
                  <a:gd name="connsiteY15" fmla="*/ 1671979 h 1761037"/>
                  <a:gd name="connsiteX0" fmla="*/ 0 w 395376"/>
                  <a:gd name="connsiteY0" fmla="*/ 1738599 h 1761037"/>
                  <a:gd name="connsiteX1" fmla="*/ 53200 w 395376"/>
                  <a:gd name="connsiteY1" fmla="*/ 1741528 h 1761037"/>
                  <a:gd name="connsiteX2" fmla="*/ 227655 w 395376"/>
                  <a:gd name="connsiteY2" fmla="*/ 1556419 h 1761037"/>
                  <a:gd name="connsiteX3" fmla="*/ 219003 w 395376"/>
                  <a:gd name="connsiteY3" fmla="*/ 1438535 h 1761037"/>
                  <a:gd name="connsiteX4" fmla="*/ 277996 w 395376"/>
                  <a:gd name="connsiteY4" fmla="*/ 1104994 h 1761037"/>
                  <a:gd name="connsiteX5" fmla="*/ 225809 w 395376"/>
                  <a:gd name="connsiteY5" fmla="*/ 780530 h 1761037"/>
                  <a:gd name="connsiteX6" fmla="*/ 273458 w 395376"/>
                  <a:gd name="connsiteY6" fmla="*/ 444721 h 1761037"/>
                  <a:gd name="connsiteX7" fmla="*/ 234885 w 395376"/>
                  <a:gd name="connsiteY7" fmla="*/ 156560 h 1761037"/>
                  <a:gd name="connsiteX8" fmla="*/ 312031 w 395376"/>
                  <a:gd name="connsiteY8" fmla="*/ 0 h 1761037"/>
                  <a:gd name="connsiteX9" fmla="*/ 380100 w 395376"/>
                  <a:gd name="connsiteY9" fmla="*/ 156560 h 1761037"/>
                  <a:gd name="connsiteX10" fmla="*/ 341528 w 395376"/>
                  <a:gd name="connsiteY10" fmla="*/ 426569 h 1761037"/>
                  <a:gd name="connsiteX11" fmla="*/ 389176 w 395376"/>
                  <a:gd name="connsiteY11" fmla="*/ 778261 h 1761037"/>
                  <a:gd name="connsiteX12" fmla="*/ 343798 w 395376"/>
                  <a:gd name="connsiteY12" fmla="*/ 1107263 h 1761037"/>
                  <a:gd name="connsiteX13" fmla="*/ 393714 w 395376"/>
                  <a:gd name="connsiteY13" fmla="*/ 1436266 h 1761037"/>
                  <a:gd name="connsiteX14" fmla="*/ 374350 w 395376"/>
                  <a:gd name="connsiteY14" fmla="*/ 1549084 h 1761037"/>
                  <a:gd name="connsiteX15" fmla="*/ 316199 w 395376"/>
                  <a:gd name="connsiteY15" fmla="*/ 1671979 h 1761037"/>
                  <a:gd name="connsiteX0" fmla="*/ 0 w 394308"/>
                  <a:gd name="connsiteY0" fmla="*/ 1738599 h 1761037"/>
                  <a:gd name="connsiteX1" fmla="*/ 53200 w 394308"/>
                  <a:gd name="connsiteY1" fmla="*/ 1741528 h 1761037"/>
                  <a:gd name="connsiteX2" fmla="*/ 227655 w 394308"/>
                  <a:gd name="connsiteY2" fmla="*/ 1556419 h 1761037"/>
                  <a:gd name="connsiteX3" fmla="*/ 219003 w 394308"/>
                  <a:gd name="connsiteY3" fmla="*/ 1438535 h 1761037"/>
                  <a:gd name="connsiteX4" fmla="*/ 277996 w 394308"/>
                  <a:gd name="connsiteY4" fmla="*/ 1104994 h 1761037"/>
                  <a:gd name="connsiteX5" fmla="*/ 225809 w 394308"/>
                  <a:gd name="connsiteY5" fmla="*/ 780530 h 1761037"/>
                  <a:gd name="connsiteX6" fmla="*/ 273458 w 394308"/>
                  <a:gd name="connsiteY6" fmla="*/ 444721 h 1761037"/>
                  <a:gd name="connsiteX7" fmla="*/ 234885 w 394308"/>
                  <a:gd name="connsiteY7" fmla="*/ 156560 h 1761037"/>
                  <a:gd name="connsiteX8" fmla="*/ 312031 w 394308"/>
                  <a:gd name="connsiteY8" fmla="*/ 0 h 1761037"/>
                  <a:gd name="connsiteX9" fmla="*/ 380100 w 394308"/>
                  <a:gd name="connsiteY9" fmla="*/ 156560 h 1761037"/>
                  <a:gd name="connsiteX10" fmla="*/ 341528 w 394308"/>
                  <a:gd name="connsiteY10" fmla="*/ 426569 h 1761037"/>
                  <a:gd name="connsiteX11" fmla="*/ 389176 w 394308"/>
                  <a:gd name="connsiteY11" fmla="*/ 778261 h 1761037"/>
                  <a:gd name="connsiteX12" fmla="*/ 343798 w 394308"/>
                  <a:gd name="connsiteY12" fmla="*/ 1107263 h 1761037"/>
                  <a:gd name="connsiteX13" fmla="*/ 393714 w 394308"/>
                  <a:gd name="connsiteY13" fmla="*/ 1436266 h 1761037"/>
                  <a:gd name="connsiteX14" fmla="*/ 365793 w 394308"/>
                  <a:gd name="connsiteY14" fmla="*/ 1558864 h 1761037"/>
                  <a:gd name="connsiteX15" fmla="*/ 316199 w 394308"/>
                  <a:gd name="connsiteY15" fmla="*/ 1671979 h 1761037"/>
                  <a:gd name="connsiteX0" fmla="*/ 0 w 394583"/>
                  <a:gd name="connsiteY0" fmla="*/ 1738599 h 1761037"/>
                  <a:gd name="connsiteX1" fmla="*/ 53200 w 394583"/>
                  <a:gd name="connsiteY1" fmla="*/ 1741528 h 1761037"/>
                  <a:gd name="connsiteX2" fmla="*/ 227655 w 394583"/>
                  <a:gd name="connsiteY2" fmla="*/ 1556419 h 1761037"/>
                  <a:gd name="connsiteX3" fmla="*/ 219003 w 394583"/>
                  <a:gd name="connsiteY3" fmla="*/ 1438535 h 1761037"/>
                  <a:gd name="connsiteX4" fmla="*/ 277996 w 394583"/>
                  <a:gd name="connsiteY4" fmla="*/ 1104994 h 1761037"/>
                  <a:gd name="connsiteX5" fmla="*/ 225809 w 394583"/>
                  <a:gd name="connsiteY5" fmla="*/ 780530 h 1761037"/>
                  <a:gd name="connsiteX6" fmla="*/ 273458 w 394583"/>
                  <a:gd name="connsiteY6" fmla="*/ 444721 h 1761037"/>
                  <a:gd name="connsiteX7" fmla="*/ 234885 w 394583"/>
                  <a:gd name="connsiteY7" fmla="*/ 156560 h 1761037"/>
                  <a:gd name="connsiteX8" fmla="*/ 312031 w 394583"/>
                  <a:gd name="connsiteY8" fmla="*/ 0 h 1761037"/>
                  <a:gd name="connsiteX9" fmla="*/ 380100 w 394583"/>
                  <a:gd name="connsiteY9" fmla="*/ 156560 h 1761037"/>
                  <a:gd name="connsiteX10" fmla="*/ 341528 w 394583"/>
                  <a:gd name="connsiteY10" fmla="*/ 426569 h 1761037"/>
                  <a:gd name="connsiteX11" fmla="*/ 389176 w 394583"/>
                  <a:gd name="connsiteY11" fmla="*/ 778261 h 1761037"/>
                  <a:gd name="connsiteX12" fmla="*/ 343798 w 394583"/>
                  <a:gd name="connsiteY12" fmla="*/ 1107263 h 1761037"/>
                  <a:gd name="connsiteX13" fmla="*/ 393714 w 394583"/>
                  <a:gd name="connsiteY13" fmla="*/ 1436266 h 1761037"/>
                  <a:gd name="connsiteX14" fmla="*/ 365793 w 394583"/>
                  <a:gd name="connsiteY14" fmla="*/ 1558864 h 1761037"/>
                  <a:gd name="connsiteX15" fmla="*/ 316199 w 394583"/>
                  <a:gd name="connsiteY15" fmla="*/ 1671979 h 1761037"/>
                  <a:gd name="connsiteX0" fmla="*/ 0 w 394583"/>
                  <a:gd name="connsiteY0" fmla="*/ 1738599 h 1761037"/>
                  <a:gd name="connsiteX1" fmla="*/ 53200 w 394583"/>
                  <a:gd name="connsiteY1" fmla="*/ 1741528 h 1761037"/>
                  <a:gd name="connsiteX2" fmla="*/ 227655 w 394583"/>
                  <a:gd name="connsiteY2" fmla="*/ 1556419 h 1761037"/>
                  <a:gd name="connsiteX3" fmla="*/ 219003 w 394583"/>
                  <a:gd name="connsiteY3" fmla="*/ 1438535 h 1761037"/>
                  <a:gd name="connsiteX4" fmla="*/ 277996 w 394583"/>
                  <a:gd name="connsiteY4" fmla="*/ 1104994 h 1761037"/>
                  <a:gd name="connsiteX5" fmla="*/ 225809 w 394583"/>
                  <a:gd name="connsiteY5" fmla="*/ 780530 h 1761037"/>
                  <a:gd name="connsiteX6" fmla="*/ 273458 w 394583"/>
                  <a:gd name="connsiteY6" fmla="*/ 444721 h 1761037"/>
                  <a:gd name="connsiteX7" fmla="*/ 234885 w 394583"/>
                  <a:gd name="connsiteY7" fmla="*/ 156560 h 1761037"/>
                  <a:gd name="connsiteX8" fmla="*/ 312031 w 394583"/>
                  <a:gd name="connsiteY8" fmla="*/ 0 h 1761037"/>
                  <a:gd name="connsiteX9" fmla="*/ 380100 w 394583"/>
                  <a:gd name="connsiteY9" fmla="*/ 156560 h 1761037"/>
                  <a:gd name="connsiteX10" fmla="*/ 341528 w 394583"/>
                  <a:gd name="connsiteY10" fmla="*/ 426569 h 1761037"/>
                  <a:gd name="connsiteX11" fmla="*/ 389176 w 394583"/>
                  <a:gd name="connsiteY11" fmla="*/ 778261 h 1761037"/>
                  <a:gd name="connsiteX12" fmla="*/ 343798 w 394583"/>
                  <a:gd name="connsiteY12" fmla="*/ 1107263 h 1761037"/>
                  <a:gd name="connsiteX13" fmla="*/ 393714 w 394583"/>
                  <a:gd name="connsiteY13" fmla="*/ 1436266 h 1761037"/>
                  <a:gd name="connsiteX14" fmla="*/ 365793 w 394583"/>
                  <a:gd name="connsiteY14" fmla="*/ 1558864 h 1761037"/>
                  <a:gd name="connsiteX15" fmla="*/ 316199 w 394583"/>
                  <a:gd name="connsiteY15" fmla="*/ 1671979 h 1761037"/>
                  <a:gd name="connsiteX0" fmla="*/ 0 w 394583"/>
                  <a:gd name="connsiteY0" fmla="*/ 1616934 h 1639372"/>
                  <a:gd name="connsiteX1" fmla="*/ 53200 w 394583"/>
                  <a:gd name="connsiteY1" fmla="*/ 1619863 h 1639372"/>
                  <a:gd name="connsiteX2" fmla="*/ 227655 w 394583"/>
                  <a:gd name="connsiteY2" fmla="*/ 1434754 h 1639372"/>
                  <a:gd name="connsiteX3" fmla="*/ 219003 w 394583"/>
                  <a:gd name="connsiteY3" fmla="*/ 1316870 h 1639372"/>
                  <a:gd name="connsiteX4" fmla="*/ 277996 w 394583"/>
                  <a:gd name="connsiteY4" fmla="*/ 983329 h 1639372"/>
                  <a:gd name="connsiteX5" fmla="*/ 225809 w 394583"/>
                  <a:gd name="connsiteY5" fmla="*/ 658865 h 1639372"/>
                  <a:gd name="connsiteX6" fmla="*/ 273458 w 394583"/>
                  <a:gd name="connsiteY6" fmla="*/ 323056 h 1639372"/>
                  <a:gd name="connsiteX7" fmla="*/ 234885 w 394583"/>
                  <a:gd name="connsiteY7" fmla="*/ 34895 h 1639372"/>
                  <a:gd name="connsiteX8" fmla="*/ 380100 w 394583"/>
                  <a:gd name="connsiteY8" fmla="*/ 34895 h 1639372"/>
                  <a:gd name="connsiteX9" fmla="*/ 341528 w 394583"/>
                  <a:gd name="connsiteY9" fmla="*/ 304904 h 1639372"/>
                  <a:gd name="connsiteX10" fmla="*/ 389176 w 394583"/>
                  <a:gd name="connsiteY10" fmla="*/ 656596 h 1639372"/>
                  <a:gd name="connsiteX11" fmla="*/ 343798 w 394583"/>
                  <a:gd name="connsiteY11" fmla="*/ 985598 h 1639372"/>
                  <a:gd name="connsiteX12" fmla="*/ 393714 w 394583"/>
                  <a:gd name="connsiteY12" fmla="*/ 1314601 h 1639372"/>
                  <a:gd name="connsiteX13" fmla="*/ 365793 w 394583"/>
                  <a:gd name="connsiteY13" fmla="*/ 1437199 h 1639372"/>
                  <a:gd name="connsiteX14" fmla="*/ 316199 w 394583"/>
                  <a:gd name="connsiteY14" fmla="*/ 1550314 h 1639372"/>
                  <a:gd name="connsiteX0" fmla="*/ 0 w 394583"/>
                  <a:gd name="connsiteY0" fmla="*/ 1582079 h 1604517"/>
                  <a:gd name="connsiteX1" fmla="*/ 53200 w 394583"/>
                  <a:gd name="connsiteY1" fmla="*/ 1585008 h 1604517"/>
                  <a:gd name="connsiteX2" fmla="*/ 227655 w 394583"/>
                  <a:gd name="connsiteY2" fmla="*/ 1399899 h 1604517"/>
                  <a:gd name="connsiteX3" fmla="*/ 219003 w 394583"/>
                  <a:gd name="connsiteY3" fmla="*/ 1282015 h 1604517"/>
                  <a:gd name="connsiteX4" fmla="*/ 277996 w 394583"/>
                  <a:gd name="connsiteY4" fmla="*/ 948474 h 1604517"/>
                  <a:gd name="connsiteX5" fmla="*/ 225809 w 394583"/>
                  <a:gd name="connsiteY5" fmla="*/ 624010 h 1604517"/>
                  <a:gd name="connsiteX6" fmla="*/ 273458 w 394583"/>
                  <a:gd name="connsiteY6" fmla="*/ 288201 h 1604517"/>
                  <a:gd name="connsiteX7" fmla="*/ 380100 w 394583"/>
                  <a:gd name="connsiteY7" fmla="*/ 40 h 1604517"/>
                  <a:gd name="connsiteX8" fmla="*/ 341528 w 394583"/>
                  <a:gd name="connsiteY8" fmla="*/ 270049 h 1604517"/>
                  <a:gd name="connsiteX9" fmla="*/ 389176 w 394583"/>
                  <a:gd name="connsiteY9" fmla="*/ 621741 h 1604517"/>
                  <a:gd name="connsiteX10" fmla="*/ 343798 w 394583"/>
                  <a:gd name="connsiteY10" fmla="*/ 950743 h 1604517"/>
                  <a:gd name="connsiteX11" fmla="*/ 393714 w 394583"/>
                  <a:gd name="connsiteY11" fmla="*/ 1279746 h 1604517"/>
                  <a:gd name="connsiteX12" fmla="*/ 365793 w 394583"/>
                  <a:gd name="connsiteY12" fmla="*/ 1402344 h 1604517"/>
                  <a:gd name="connsiteX13" fmla="*/ 316199 w 394583"/>
                  <a:gd name="connsiteY13" fmla="*/ 1515459 h 1604517"/>
                  <a:gd name="connsiteX0" fmla="*/ 0 w 394583"/>
                  <a:gd name="connsiteY0" fmla="*/ 1346800 h 1369238"/>
                  <a:gd name="connsiteX1" fmla="*/ 53200 w 394583"/>
                  <a:gd name="connsiteY1" fmla="*/ 1349729 h 1369238"/>
                  <a:gd name="connsiteX2" fmla="*/ 227655 w 394583"/>
                  <a:gd name="connsiteY2" fmla="*/ 1164620 h 1369238"/>
                  <a:gd name="connsiteX3" fmla="*/ 219003 w 394583"/>
                  <a:gd name="connsiteY3" fmla="*/ 1046736 h 1369238"/>
                  <a:gd name="connsiteX4" fmla="*/ 277996 w 394583"/>
                  <a:gd name="connsiteY4" fmla="*/ 713195 h 1369238"/>
                  <a:gd name="connsiteX5" fmla="*/ 225809 w 394583"/>
                  <a:gd name="connsiteY5" fmla="*/ 388731 h 1369238"/>
                  <a:gd name="connsiteX6" fmla="*/ 273458 w 394583"/>
                  <a:gd name="connsiteY6" fmla="*/ 52922 h 1369238"/>
                  <a:gd name="connsiteX7" fmla="*/ 341528 w 394583"/>
                  <a:gd name="connsiteY7" fmla="*/ 34770 h 1369238"/>
                  <a:gd name="connsiteX8" fmla="*/ 389176 w 394583"/>
                  <a:gd name="connsiteY8" fmla="*/ 386462 h 1369238"/>
                  <a:gd name="connsiteX9" fmla="*/ 343798 w 394583"/>
                  <a:gd name="connsiteY9" fmla="*/ 715464 h 1369238"/>
                  <a:gd name="connsiteX10" fmla="*/ 393714 w 394583"/>
                  <a:gd name="connsiteY10" fmla="*/ 1044467 h 1369238"/>
                  <a:gd name="connsiteX11" fmla="*/ 365793 w 394583"/>
                  <a:gd name="connsiteY11" fmla="*/ 1167065 h 1369238"/>
                  <a:gd name="connsiteX12" fmla="*/ 316199 w 394583"/>
                  <a:gd name="connsiteY12" fmla="*/ 1280180 h 1369238"/>
                  <a:gd name="connsiteX0" fmla="*/ 0 w 394583"/>
                  <a:gd name="connsiteY0" fmla="*/ 1312031 h 1334469"/>
                  <a:gd name="connsiteX1" fmla="*/ 53200 w 394583"/>
                  <a:gd name="connsiteY1" fmla="*/ 1314960 h 1334469"/>
                  <a:gd name="connsiteX2" fmla="*/ 227655 w 394583"/>
                  <a:gd name="connsiteY2" fmla="*/ 1129851 h 1334469"/>
                  <a:gd name="connsiteX3" fmla="*/ 219003 w 394583"/>
                  <a:gd name="connsiteY3" fmla="*/ 1011967 h 1334469"/>
                  <a:gd name="connsiteX4" fmla="*/ 277996 w 394583"/>
                  <a:gd name="connsiteY4" fmla="*/ 678426 h 1334469"/>
                  <a:gd name="connsiteX5" fmla="*/ 225809 w 394583"/>
                  <a:gd name="connsiteY5" fmla="*/ 353962 h 1334469"/>
                  <a:gd name="connsiteX6" fmla="*/ 341528 w 394583"/>
                  <a:gd name="connsiteY6" fmla="*/ 1 h 1334469"/>
                  <a:gd name="connsiteX7" fmla="*/ 389176 w 394583"/>
                  <a:gd name="connsiteY7" fmla="*/ 351693 h 1334469"/>
                  <a:gd name="connsiteX8" fmla="*/ 343798 w 394583"/>
                  <a:gd name="connsiteY8" fmla="*/ 680695 h 1334469"/>
                  <a:gd name="connsiteX9" fmla="*/ 393714 w 394583"/>
                  <a:gd name="connsiteY9" fmla="*/ 1009698 h 1334469"/>
                  <a:gd name="connsiteX10" fmla="*/ 365793 w 394583"/>
                  <a:gd name="connsiteY10" fmla="*/ 1132296 h 1334469"/>
                  <a:gd name="connsiteX11" fmla="*/ 316199 w 394583"/>
                  <a:gd name="connsiteY11" fmla="*/ 1245411 h 1334469"/>
                  <a:gd name="connsiteX0" fmla="*/ 0 w 394583"/>
                  <a:gd name="connsiteY0" fmla="*/ 1000063 h 1022501"/>
                  <a:gd name="connsiteX1" fmla="*/ 53200 w 394583"/>
                  <a:gd name="connsiteY1" fmla="*/ 1002992 h 1022501"/>
                  <a:gd name="connsiteX2" fmla="*/ 227655 w 394583"/>
                  <a:gd name="connsiteY2" fmla="*/ 817883 h 1022501"/>
                  <a:gd name="connsiteX3" fmla="*/ 219003 w 394583"/>
                  <a:gd name="connsiteY3" fmla="*/ 699999 h 1022501"/>
                  <a:gd name="connsiteX4" fmla="*/ 277996 w 394583"/>
                  <a:gd name="connsiteY4" fmla="*/ 366458 h 1022501"/>
                  <a:gd name="connsiteX5" fmla="*/ 225809 w 394583"/>
                  <a:gd name="connsiteY5" fmla="*/ 41994 h 1022501"/>
                  <a:gd name="connsiteX6" fmla="*/ 389176 w 394583"/>
                  <a:gd name="connsiteY6" fmla="*/ 39725 h 1022501"/>
                  <a:gd name="connsiteX7" fmla="*/ 343798 w 394583"/>
                  <a:gd name="connsiteY7" fmla="*/ 368727 h 1022501"/>
                  <a:gd name="connsiteX8" fmla="*/ 393714 w 394583"/>
                  <a:gd name="connsiteY8" fmla="*/ 697730 h 1022501"/>
                  <a:gd name="connsiteX9" fmla="*/ 365793 w 394583"/>
                  <a:gd name="connsiteY9" fmla="*/ 820328 h 1022501"/>
                  <a:gd name="connsiteX10" fmla="*/ 316199 w 394583"/>
                  <a:gd name="connsiteY10" fmla="*/ 933443 h 1022501"/>
                  <a:gd name="connsiteX0" fmla="*/ 0 w 394583"/>
                  <a:gd name="connsiteY0" fmla="*/ 960339 h 982777"/>
                  <a:gd name="connsiteX1" fmla="*/ 53200 w 394583"/>
                  <a:gd name="connsiteY1" fmla="*/ 963268 h 982777"/>
                  <a:gd name="connsiteX2" fmla="*/ 227655 w 394583"/>
                  <a:gd name="connsiteY2" fmla="*/ 778159 h 982777"/>
                  <a:gd name="connsiteX3" fmla="*/ 219003 w 394583"/>
                  <a:gd name="connsiteY3" fmla="*/ 660275 h 982777"/>
                  <a:gd name="connsiteX4" fmla="*/ 277996 w 394583"/>
                  <a:gd name="connsiteY4" fmla="*/ 326734 h 982777"/>
                  <a:gd name="connsiteX5" fmla="*/ 389176 w 394583"/>
                  <a:gd name="connsiteY5" fmla="*/ 1 h 982777"/>
                  <a:gd name="connsiteX6" fmla="*/ 343798 w 394583"/>
                  <a:gd name="connsiteY6" fmla="*/ 329003 h 982777"/>
                  <a:gd name="connsiteX7" fmla="*/ 393714 w 394583"/>
                  <a:gd name="connsiteY7" fmla="*/ 658006 h 982777"/>
                  <a:gd name="connsiteX8" fmla="*/ 365793 w 394583"/>
                  <a:gd name="connsiteY8" fmla="*/ 780604 h 982777"/>
                  <a:gd name="connsiteX9" fmla="*/ 316199 w 394583"/>
                  <a:gd name="connsiteY9" fmla="*/ 893719 h 982777"/>
                  <a:gd name="connsiteX0" fmla="*/ 0 w 394583"/>
                  <a:gd name="connsiteY0" fmla="*/ 673897 h 696335"/>
                  <a:gd name="connsiteX1" fmla="*/ 53200 w 394583"/>
                  <a:gd name="connsiteY1" fmla="*/ 676826 h 696335"/>
                  <a:gd name="connsiteX2" fmla="*/ 227655 w 394583"/>
                  <a:gd name="connsiteY2" fmla="*/ 491717 h 696335"/>
                  <a:gd name="connsiteX3" fmla="*/ 219003 w 394583"/>
                  <a:gd name="connsiteY3" fmla="*/ 373833 h 696335"/>
                  <a:gd name="connsiteX4" fmla="*/ 277996 w 394583"/>
                  <a:gd name="connsiteY4" fmla="*/ 40292 h 696335"/>
                  <a:gd name="connsiteX5" fmla="*/ 343798 w 394583"/>
                  <a:gd name="connsiteY5" fmla="*/ 42561 h 696335"/>
                  <a:gd name="connsiteX6" fmla="*/ 393714 w 394583"/>
                  <a:gd name="connsiteY6" fmla="*/ 371564 h 696335"/>
                  <a:gd name="connsiteX7" fmla="*/ 365793 w 394583"/>
                  <a:gd name="connsiteY7" fmla="*/ 494162 h 696335"/>
                  <a:gd name="connsiteX8" fmla="*/ 316199 w 39458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27655 w 394033"/>
                  <a:gd name="connsiteY2" fmla="*/ 491717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278373 w 394033"/>
                  <a:gd name="connsiteY8" fmla="*/ 569451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09620 w 394033"/>
                  <a:gd name="connsiteY8" fmla="*/ 661549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22777 w 394033"/>
                  <a:gd name="connsiteY8" fmla="*/ 69279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60603 w 394033"/>
                  <a:gd name="connsiteY8" fmla="*/ 646749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299752 w 394033"/>
                  <a:gd name="connsiteY8" fmla="*/ 625369 h 696335"/>
                  <a:gd name="connsiteX0" fmla="*/ 0 w 446294"/>
                  <a:gd name="connsiteY0" fmla="*/ 673897 h 696335"/>
                  <a:gd name="connsiteX1" fmla="*/ 53200 w 446294"/>
                  <a:gd name="connsiteY1" fmla="*/ 676826 h 696335"/>
                  <a:gd name="connsiteX2" fmla="*/ 265481 w 446294"/>
                  <a:gd name="connsiteY2" fmla="*/ 483494 h 696335"/>
                  <a:gd name="connsiteX3" fmla="*/ 219003 w 446294"/>
                  <a:gd name="connsiteY3" fmla="*/ 373833 h 696335"/>
                  <a:gd name="connsiteX4" fmla="*/ 277996 w 446294"/>
                  <a:gd name="connsiteY4" fmla="*/ 40292 h 696335"/>
                  <a:gd name="connsiteX5" fmla="*/ 343798 w 446294"/>
                  <a:gd name="connsiteY5" fmla="*/ 42561 h 696335"/>
                  <a:gd name="connsiteX6" fmla="*/ 393714 w 446294"/>
                  <a:gd name="connsiteY6" fmla="*/ 371564 h 696335"/>
                  <a:gd name="connsiteX7" fmla="*/ 319744 w 446294"/>
                  <a:gd name="connsiteY7" fmla="*/ 487583 h 696335"/>
                  <a:gd name="connsiteX8" fmla="*/ 446121 w 446294"/>
                  <a:gd name="connsiteY8" fmla="*/ 516825 h 696335"/>
                  <a:gd name="connsiteX0" fmla="*/ 0 w 521838"/>
                  <a:gd name="connsiteY0" fmla="*/ 673897 h 696335"/>
                  <a:gd name="connsiteX1" fmla="*/ 53200 w 521838"/>
                  <a:gd name="connsiteY1" fmla="*/ 676826 h 696335"/>
                  <a:gd name="connsiteX2" fmla="*/ 265481 w 521838"/>
                  <a:gd name="connsiteY2" fmla="*/ 483494 h 696335"/>
                  <a:gd name="connsiteX3" fmla="*/ 219003 w 521838"/>
                  <a:gd name="connsiteY3" fmla="*/ 373833 h 696335"/>
                  <a:gd name="connsiteX4" fmla="*/ 277996 w 521838"/>
                  <a:gd name="connsiteY4" fmla="*/ 40292 h 696335"/>
                  <a:gd name="connsiteX5" fmla="*/ 343798 w 521838"/>
                  <a:gd name="connsiteY5" fmla="*/ 42561 h 696335"/>
                  <a:gd name="connsiteX6" fmla="*/ 393714 w 521838"/>
                  <a:gd name="connsiteY6" fmla="*/ 371564 h 696335"/>
                  <a:gd name="connsiteX7" fmla="*/ 319744 w 521838"/>
                  <a:gd name="connsiteY7" fmla="*/ 487583 h 696335"/>
                  <a:gd name="connsiteX8" fmla="*/ 446121 w 521838"/>
                  <a:gd name="connsiteY8" fmla="*/ 516825 h 696335"/>
                  <a:gd name="connsiteX0" fmla="*/ 0 w 416794"/>
                  <a:gd name="connsiteY0" fmla="*/ 673897 h 696335"/>
                  <a:gd name="connsiteX1" fmla="*/ 53200 w 416794"/>
                  <a:gd name="connsiteY1" fmla="*/ 676826 h 696335"/>
                  <a:gd name="connsiteX2" fmla="*/ 265481 w 416794"/>
                  <a:gd name="connsiteY2" fmla="*/ 483494 h 696335"/>
                  <a:gd name="connsiteX3" fmla="*/ 219003 w 416794"/>
                  <a:gd name="connsiteY3" fmla="*/ 373833 h 696335"/>
                  <a:gd name="connsiteX4" fmla="*/ 277996 w 416794"/>
                  <a:gd name="connsiteY4" fmla="*/ 40292 h 696335"/>
                  <a:gd name="connsiteX5" fmla="*/ 343798 w 416794"/>
                  <a:gd name="connsiteY5" fmla="*/ 42561 h 696335"/>
                  <a:gd name="connsiteX6" fmla="*/ 393714 w 416794"/>
                  <a:gd name="connsiteY6" fmla="*/ 371564 h 696335"/>
                  <a:gd name="connsiteX7" fmla="*/ 319744 w 416794"/>
                  <a:gd name="connsiteY7" fmla="*/ 487583 h 696335"/>
                  <a:gd name="connsiteX8" fmla="*/ 316197 w 416794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225"/>
                  <a:gd name="connsiteY0" fmla="*/ 634637 h 657075"/>
                  <a:gd name="connsiteX1" fmla="*/ 53200 w 394225"/>
                  <a:gd name="connsiteY1" fmla="*/ 637566 h 657075"/>
                  <a:gd name="connsiteX2" fmla="*/ 265481 w 394225"/>
                  <a:gd name="connsiteY2" fmla="*/ 444234 h 657075"/>
                  <a:gd name="connsiteX3" fmla="*/ 219003 w 394225"/>
                  <a:gd name="connsiteY3" fmla="*/ 334573 h 657075"/>
                  <a:gd name="connsiteX4" fmla="*/ 277996 w 394225"/>
                  <a:gd name="connsiteY4" fmla="*/ 1032 h 657075"/>
                  <a:gd name="connsiteX5" fmla="*/ 348732 w 394225"/>
                  <a:gd name="connsiteY5" fmla="*/ 233545 h 657075"/>
                  <a:gd name="connsiteX6" fmla="*/ 393714 w 394225"/>
                  <a:gd name="connsiteY6" fmla="*/ 332304 h 657075"/>
                  <a:gd name="connsiteX7" fmla="*/ 319744 w 394225"/>
                  <a:gd name="connsiteY7" fmla="*/ 448323 h 657075"/>
                  <a:gd name="connsiteX8" fmla="*/ 316197 w 394225"/>
                  <a:gd name="connsiteY8" fmla="*/ 569662 h 657075"/>
                  <a:gd name="connsiteX0" fmla="*/ 0 w 394228"/>
                  <a:gd name="connsiteY0" fmla="*/ 417007 h 439445"/>
                  <a:gd name="connsiteX1" fmla="*/ 53200 w 394228"/>
                  <a:gd name="connsiteY1" fmla="*/ 419936 h 439445"/>
                  <a:gd name="connsiteX2" fmla="*/ 265481 w 394228"/>
                  <a:gd name="connsiteY2" fmla="*/ 226604 h 439445"/>
                  <a:gd name="connsiteX3" fmla="*/ 219003 w 394228"/>
                  <a:gd name="connsiteY3" fmla="*/ 116943 h 439445"/>
                  <a:gd name="connsiteX4" fmla="*/ 276351 w 394228"/>
                  <a:gd name="connsiteY4" fmla="*/ 10358 h 439445"/>
                  <a:gd name="connsiteX5" fmla="*/ 348732 w 394228"/>
                  <a:gd name="connsiteY5" fmla="*/ 15915 h 439445"/>
                  <a:gd name="connsiteX6" fmla="*/ 393714 w 394228"/>
                  <a:gd name="connsiteY6" fmla="*/ 114674 h 439445"/>
                  <a:gd name="connsiteX7" fmla="*/ 319744 w 394228"/>
                  <a:gd name="connsiteY7" fmla="*/ 230693 h 439445"/>
                  <a:gd name="connsiteX8" fmla="*/ 316197 w 394228"/>
                  <a:gd name="connsiteY8" fmla="*/ 352032 h 439445"/>
                  <a:gd name="connsiteX0" fmla="*/ 0 w 393714"/>
                  <a:gd name="connsiteY0" fmla="*/ 406651 h 429089"/>
                  <a:gd name="connsiteX1" fmla="*/ 53200 w 393714"/>
                  <a:gd name="connsiteY1" fmla="*/ 409580 h 429089"/>
                  <a:gd name="connsiteX2" fmla="*/ 265481 w 393714"/>
                  <a:gd name="connsiteY2" fmla="*/ 216248 h 429089"/>
                  <a:gd name="connsiteX3" fmla="*/ 219003 w 393714"/>
                  <a:gd name="connsiteY3" fmla="*/ 106587 h 429089"/>
                  <a:gd name="connsiteX4" fmla="*/ 276351 w 393714"/>
                  <a:gd name="connsiteY4" fmla="*/ 2 h 429089"/>
                  <a:gd name="connsiteX5" fmla="*/ 393714 w 393714"/>
                  <a:gd name="connsiteY5" fmla="*/ 104318 h 429089"/>
                  <a:gd name="connsiteX6" fmla="*/ 319744 w 393714"/>
                  <a:gd name="connsiteY6" fmla="*/ 220337 h 429089"/>
                  <a:gd name="connsiteX7" fmla="*/ 316197 w 393714"/>
                  <a:gd name="connsiteY7" fmla="*/ 341676 h 429089"/>
                  <a:gd name="connsiteX0" fmla="*/ 0 w 393892"/>
                  <a:gd name="connsiteY0" fmla="*/ 390205 h 412643"/>
                  <a:gd name="connsiteX1" fmla="*/ 53200 w 393892"/>
                  <a:gd name="connsiteY1" fmla="*/ 393134 h 412643"/>
                  <a:gd name="connsiteX2" fmla="*/ 265481 w 393892"/>
                  <a:gd name="connsiteY2" fmla="*/ 199802 h 412643"/>
                  <a:gd name="connsiteX3" fmla="*/ 219003 w 393892"/>
                  <a:gd name="connsiteY3" fmla="*/ 90141 h 412643"/>
                  <a:gd name="connsiteX4" fmla="*/ 297730 w 393892"/>
                  <a:gd name="connsiteY4" fmla="*/ 2 h 412643"/>
                  <a:gd name="connsiteX5" fmla="*/ 393714 w 393892"/>
                  <a:gd name="connsiteY5" fmla="*/ 87872 h 412643"/>
                  <a:gd name="connsiteX6" fmla="*/ 319744 w 393892"/>
                  <a:gd name="connsiteY6" fmla="*/ 203891 h 412643"/>
                  <a:gd name="connsiteX7" fmla="*/ 316197 w 393892"/>
                  <a:gd name="connsiteY7" fmla="*/ 325230 h 412643"/>
                  <a:gd name="connsiteX0" fmla="*/ 0 w 394903"/>
                  <a:gd name="connsiteY0" fmla="*/ 390370 h 412808"/>
                  <a:gd name="connsiteX1" fmla="*/ 53200 w 394903"/>
                  <a:gd name="connsiteY1" fmla="*/ 393299 h 412808"/>
                  <a:gd name="connsiteX2" fmla="*/ 265481 w 394903"/>
                  <a:gd name="connsiteY2" fmla="*/ 199967 h 412808"/>
                  <a:gd name="connsiteX3" fmla="*/ 219003 w 394903"/>
                  <a:gd name="connsiteY3" fmla="*/ 90306 h 412808"/>
                  <a:gd name="connsiteX4" fmla="*/ 297730 w 394903"/>
                  <a:gd name="connsiteY4" fmla="*/ 167 h 412808"/>
                  <a:gd name="connsiteX5" fmla="*/ 393714 w 394903"/>
                  <a:gd name="connsiteY5" fmla="*/ 88037 h 412808"/>
                  <a:gd name="connsiteX6" fmla="*/ 319744 w 394903"/>
                  <a:gd name="connsiteY6" fmla="*/ 204056 h 412808"/>
                  <a:gd name="connsiteX7" fmla="*/ 316197 w 394903"/>
                  <a:gd name="connsiteY7" fmla="*/ 325395 h 412808"/>
                  <a:gd name="connsiteX0" fmla="*/ 0 w 393892"/>
                  <a:gd name="connsiteY0" fmla="*/ 390224 h 412662"/>
                  <a:gd name="connsiteX1" fmla="*/ 53200 w 393892"/>
                  <a:gd name="connsiteY1" fmla="*/ 393153 h 412662"/>
                  <a:gd name="connsiteX2" fmla="*/ 265481 w 393892"/>
                  <a:gd name="connsiteY2" fmla="*/ 199821 h 412662"/>
                  <a:gd name="connsiteX3" fmla="*/ 219003 w 393892"/>
                  <a:gd name="connsiteY3" fmla="*/ 90160 h 412662"/>
                  <a:gd name="connsiteX4" fmla="*/ 297730 w 393892"/>
                  <a:gd name="connsiteY4" fmla="*/ 21 h 412662"/>
                  <a:gd name="connsiteX5" fmla="*/ 393714 w 393892"/>
                  <a:gd name="connsiteY5" fmla="*/ 87891 h 412662"/>
                  <a:gd name="connsiteX6" fmla="*/ 319744 w 393892"/>
                  <a:gd name="connsiteY6" fmla="*/ 203910 h 412662"/>
                  <a:gd name="connsiteX7" fmla="*/ 316197 w 393892"/>
                  <a:gd name="connsiteY7" fmla="*/ 325249 h 412662"/>
                  <a:gd name="connsiteX0" fmla="*/ 0 w 394037"/>
                  <a:gd name="connsiteY0" fmla="*/ 424752 h 447190"/>
                  <a:gd name="connsiteX1" fmla="*/ 53200 w 394037"/>
                  <a:gd name="connsiteY1" fmla="*/ 427681 h 447190"/>
                  <a:gd name="connsiteX2" fmla="*/ 265481 w 394037"/>
                  <a:gd name="connsiteY2" fmla="*/ 234349 h 447190"/>
                  <a:gd name="connsiteX3" fmla="*/ 219003 w 394037"/>
                  <a:gd name="connsiteY3" fmla="*/ 124688 h 447190"/>
                  <a:gd name="connsiteX4" fmla="*/ 289507 w 394037"/>
                  <a:gd name="connsiteY4" fmla="*/ 13 h 447190"/>
                  <a:gd name="connsiteX5" fmla="*/ 393714 w 394037"/>
                  <a:gd name="connsiteY5" fmla="*/ 122419 h 447190"/>
                  <a:gd name="connsiteX6" fmla="*/ 319744 w 394037"/>
                  <a:gd name="connsiteY6" fmla="*/ 238438 h 447190"/>
                  <a:gd name="connsiteX7" fmla="*/ 316197 w 394037"/>
                  <a:gd name="connsiteY7" fmla="*/ 359777 h 447190"/>
                  <a:gd name="connsiteX0" fmla="*/ 0 w 394037"/>
                  <a:gd name="connsiteY0" fmla="*/ 424740 h 447178"/>
                  <a:gd name="connsiteX1" fmla="*/ 53200 w 394037"/>
                  <a:gd name="connsiteY1" fmla="*/ 427669 h 447178"/>
                  <a:gd name="connsiteX2" fmla="*/ 265481 w 394037"/>
                  <a:gd name="connsiteY2" fmla="*/ 234337 h 447178"/>
                  <a:gd name="connsiteX3" fmla="*/ 191045 w 394037"/>
                  <a:gd name="connsiteY3" fmla="*/ 123031 h 447178"/>
                  <a:gd name="connsiteX4" fmla="*/ 289507 w 394037"/>
                  <a:gd name="connsiteY4" fmla="*/ 1 h 447178"/>
                  <a:gd name="connsiteX5" fmla="*/ 393714 w 394037"/>
                  <a:gd name="connsiteY5" fmla="*/ 122407 h 447178"/>
                  <a:gd name="connsiteX6" fmla="*/ 319744 w 394037"/>
                  <a:gd name="connsiteY6" fmla="*/ 238426 h 447178"/>
                  <a:gd name="connsiteX7" fmla="*/ 316197 w 394037"/>
                  <a:gd name="connsiteY7" fmla="*/ 359765 h 447178"/>
                  <a:gd name="connsiteX0" fmla="*/ 0 w 394037"/>
                  <a:gd name="connsiteY0" fmla="*/ 424740 h 447178"/>
                  <a:gd name="connsiteX1" fmla="*/ 53200 w 394037"/>
                  <a:gd name="connsiteY1" fmla="*/ 427669 h 447178"/>
                  <a:gd name="connsiteX2" fmla="*/ 265481 w 394037"/>
                  <a:gd name="connsiteY2" fmla="*/ 234337 h 447178"/>
                  <a:gd name="connsiteX3" fmla="*/ 191045 w 394037"/>
                  <a:gd name="connsiteY3" fmla="*/ 123031 h 447178"/>
                  <a:gd name="connsiteX4" fmla="*/ 289507 w 394037"/>
                  <a:gd name="connsiteY4" fmla="*/ 1 h 447178"/>
                  <a:gd name="connsiteX5" fmla="*/ 393714 w 394037"/>
                  <a:gd name="connsiteY5" fmla="*/ 122407 h 447178"/>
                  <a:gd name="connsiteX6" fmla="*/ 319744 w 394037"/>
                  <a:gd name="connsiteY6" fmla="*/ 238426 h 447178"/>
                  <a:gd name="connsiteX7" fmla="*/ 316197 w 394037"/>
                  <a:gd name="connsiteY7" fmla="*/ 359765 h 447178"/>
                  <a:gd name="connsiteX0" fmla="*/ 0 w 393935"/>
                  <a:gd name="connsiteY0" fmla="*/ 424740 h 447178"/>
                  <a:gd name="connsiteX1" fmla="*/ 53200 w 393935"/>
                  <a:gd name="connsiteY1" fmla="*/ 427669 h 447178"/>
                  <a:gd name="connsiteX2" fmla="*/ 265481 w 393935"/>
                  <a:gd name="connsiteY2" fmla="*/ 234337 h 447178"/>
                  <a:gd name="connsiteX3" fmla="*/ 191045 w 393935"/>
                  <a:gd name="connsiteY3" fmla="*/ 123031 h 447178"/>
                  <a:gd name="connsiteX4" fmla="*/ 289507 w 393935"/>
                  <a:gd name="connsiteY4" fmla="*/ 1 h 447178"/>
                  <a:gd name="connsiteX5" fmla="*/ 393714 w 393935"/>
                  <a:gd name="connsiteY5" fmla="*/ 122407 h 447178"/>
                  <a:gd name="connsiteX6" fmla="*/ 319744 w 393935"/>
                  <a:gd name="connsiteY6" fmla="*/ 238426 h 447178"/>
                  <a:gd name="connsiteX7" fmla="*/ 316197 w 393935"/>
                  <a:gd name="connsiteY7" fmla="*/ 359765 h 447178"/>
                  <a:gd name="connsiteX0" fmla="*/ 0 w 369344"/>
                  <a:gd name="connsiteY0" fmla="*/ 424793 h 447231"/>
                  <a:gd name="connsiteX1" fmla="*/ 53200 w 369344"/>
                  <a:gd name="connsiteY1" fmla="*/ 427722 h 447231"/>
                  <a:gd name="connsiteX2" fmla="*/ 265481 w 369344"/>
                  <a:gd name="connsiteY2" fmla="*/ 234390 h 447231"/>
                  <a:gd name="connsiteX3" fmla="*/ 191045 w 369344"/>
                  <a:gd name="connsiteY3" fmla="*/ 123084 h 447231"/>
                  <a:gd name="connsiteX4" fmla="*/ 289507 w 369344"/>
                  <a:gd name="connsiteY4" fmla="*/ 54 h 447231"/>
                  <a:gd name="connsiteX5" fmla="*/ 369045 w 369344"/>
                  <a:gd name="connsiteY5" fmla="*/ 114237 h 447231"/>
                  <a:gd name="connsiteX6" fmla="*/ 319744 w 369344"/>
                  <a:gd name="connsiteY6" fmla="*/ 238479 h 447231"/>
                  <a:gd name="connsiteX7" fmla="*/ 316197 w 369344"/>
                  <a:gd name="connsiteY7" fmla="*/ 359818 h 447231"/>
                  <a:gd name="connsiteX0" fmla="*/ 0 w 369327"/>
                  <a:gd name="connsiteY0" fmla="*/ 424793 h 447231"/>
                  <a:gd name="connsiteX1" fmla="*/ 53200 w 369327"/>
                  <a:gd name="connsiteY1" fmla="*/ 427722 h 447231"/>
                  <a:gd name="connsiteX2" fmla="*/ 265481 w 369327"/>
                  <a:gd name="connsiteY2" fmla="*/ 234390 h 447231"/>
                  <a:gd name="connsiteX3" fmla="*/ 212425 w 369327"/>
                  <a:gd name="connsiteY3" fmla="*/ 123084 h 447231"/>
                  <a:gd name="connsiteX4" fmla="*/ 289507 w 369327"/>
                  <a:gd name="connsiteY4" fmla="*/ 54 h 447231"/>
                  <a:gd name="connsiteX5" fmla="*/ 369045 w 369327"/>
                  <a:gd name="connsiteY5" fmla="*/ 114237 h 447231"/>
                  <a:gd name="connsiteX6" fmla="*/ 319744 w 369327"/>
                  <a:gd name="connsiteY6" fmla="*/ 238479 h 447231"/>
                  <a:gd name="connsiteX7" fmla="*/ 316197 w 369327"/>
                  <a:gd name="connsiteY7" fmla="*/ 359818 h 44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9327" h="447231">
                    <a:moveTo>
                      <a:pt x="0" y="424793"/>
                    </a:moveTo>
                    <a:cubicBezTo>
                      <a:pt x="4302" y="417040"/>
                      <a:pt x="21793" y="476714"/>
                      <a:pt x="53200" y="427722"/>
                    </a:cubicBezTo>
                    <a:cubicBezTo>
                      <a:pt x="83808" y="395525"/>
                      <a:pt x="220309" y="331711"/>
                      <a:pt x="265481" y="234390"/>
                    </a:cubicBezTo>
                    <a:cubicBezTo>
                      <a:pt x="277223" y="192448"/>
                      <a:pt x="214999" y="203255"/>
                      <a:pt x="212425" y="123084"/>
                    </a:cubicBezTo>
                    <a:cubicBezTo>
                      <a:pt x="209851" y="42913"/>
                      <a:pt x="263404" y="1528"/>
                      <a:pt x="289507" y="54"/>
                    </a:cubicBezTo>
                    <a:cubicBezTo>
                      <a:pt x="315610" y="-1420"/>
                      <a:pt x="373873" y="26807"/>
                      <a:pt x="369045" y="114237"/>
                    </a:cubicBezTo>
                    <a:cubicBezTo>
                      <a:pt x="364217" y="201667"/>
                      <a:pt x="343665" y="212641"/>
                      <a:pt x="319744" y="238479"/>
                    </a:cubicBezTo>
                    <a:cubicBezTo>
                      <a:pt x="309270" y="296101"/>
                      <a:pt x="315439" y="314113"/>
                      <a:pt x="316197" y="35981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/>
              </a:p>
            </p:txBody>
          </p:sp>
        </p:grpSp>
        <p:sp>
          <p:nvSpPr>
            <p:cNvPr id="3596" name="Rectangle 51">
              <a:extLst>
                <a:ext uri="{FF2B5EF4-FFF2-40B4-BE49-F238E27FC236}">
                  <a16:creationId xmlns:a16="http://schemas.microsoft.com/office/drawing/2014/main" id="{97682D84-AD87-8C47-A7BA-AA2B0617B662}"/>
                </a:ext>
              </a:extLst>
            </p:cNvPr>
            <p:cNvSpPr/>
            <p:nvPr/>
          </p:nvSpPr>
          <p:spPr>
            <a:xfrm>
              <a:off x="13780180" y="13460942"/>
              <a:ext cx="122187" cy="348470"/>
            </a:xfrm>
            <a:custGeom>
              <a:avLst/>
              <a:gdLst>
                <a:gd name="connsiteX0" fmla="*/ 0 w 299006"/>
                <a:gd name="connsiteY0" fmla="*/ 0 h 587231"/>
                <a:gd name="connsiteX1" fmla="*/ 299006 w 299006"/>
                <a:gd name="connsiteY1" fmla="*/ 0 h 587231"/>
                <a:gd name="connsiteX2" fmla="*/ 299006 w 299006"/>
                <a:gd name="connsiteY2" fmla="*/ 587231 h 587231"/>
                <a:gd name="connsiteX3" fmla="*/ 0 w 299006"/>
                <a:gd name="connsiteY3" fmla="*/ 587231 h 587231"/>
                <a:gd name="connsiteX4" fmla="*/ 0 w 299006"/>
                <a:gd name="connsiteY4" fmla="*/ 0 h 587231"/>
                <a:gd name="connsiteX0" fmla="*/ 0 w 328609"/>
                <a:gd name="connsiteY0" fmla="*/ 6579 h 587231"/>
                <a:gd name="connsiteX1" fmla="*/ 328609 w 328609"/>
                <a:gd name="connsiteY1" fmla="*/ 0 h 587231"/>
                <a:gd name="connsiteX2" fmla="*/ 328609 w 328609"/>
                <a:gd name="connsiteY2" fmla="*/ 587231 h 587231"/>
                <a:gd name="connsiteX3" fmla="*/ 29603 w 328609"/>
                <a:gd name="connsiteY3" fmla="*/ 587231 h 587231"/>
                <a:gd name="connsiteX4" fmla="*/ 0 w 328609"/>
                <a:gd name="connsiteY4" fmla="*/ 6579 h 587231"/>
                <a:gd name="connsiteX0" fmla="*/ 4933 w 333542"/>
                <a:gd name="connsiteY0" fmla="*/ 6579 h 593809"/>
                <a:gd name="connsiteX1" fmla="*/ 333542 w 333542"/>
                <a:gd name="connsiteY1" fmla="*/ 0 h 593809"/>
                <a:gd name="connsiteX2" fmla="*/ 333542 w 333542"/>
                <a:gd name="connsiteY2" fmla="*/ 587231 h 593809"/>
                <a:gd name="connsiteX3" fmla="*/ 0 w 333542"/>
                <a:gd name="connsiteY3" fmla="*/ 593809 h 593809"/>
                <a:gd name="connsiteX4" fmla="*/ 4933 w 333542"/>
                <a:gd name="connsiteY4" fmla="*/ 6579 h 593809"/>
                <a:gd name="connsiteX0" fmla="*/ 95396 w 424005"/>
                <a:gd name="connsiteY0" fmla="*/ 6579 h 593809"/>
                <a:gd name="connsiteX1" fmla="*/ 424005 w 424005"/>
                <a:gd name="connsiteY1" fmla="*/ 0 h 593809"/>
                <a:gd name="connsiteX2" fmla="*/ 424005 w 424005"/>
                <a:gd name="connsiteY2" fmla="*/ 587231 h 593809"/>
                <a:gd name="connsiteX3" fmla="*/ 90463 w 424005"/>
                <a:gd name="connsiteY3" fmla="*/ 593809 h 593809"/>
                <a:gd name="connsiteX4" fmla="*/ 95396 w 424005"/>
                <a:gd name="connsiteY4" fmla="*/ 6579 h 593809"/>
                <a:gd name="connsiteX0" fmla="*/ 122498 w 451107"/>
                <a:gd name="connsiteY0" fmla="*/ 6579 h 593809"/>
                <a:gd name="connsiteX1" fmla="*/ 451107 w 451107"/>
                <a:gd name="connsiteY1" fmla="*/ 0 h 593809"/>
                <a:gd name="connsiteX2" fmla="*/ 451107 w 451107"/>
                <a:gd name="connsiteY2" fmla="*/ 587231 h 593809"/>
                <a:gd name="connsiteX3" fmla="*/ 117565 w 451107"/>
                <a:gd name="connsiteY3" fmla="*/ 593809 h 593809"/>
                <a:gd name="connsiteX4" fmla="*/ 122498 w 451107"/>
                <a:gd name="connsiteY4" fmla="*/ 6579 h 593809"/>
                <a:gd name="connsiteX0" fmla="*/ 123506 w 452115"/>
                <a:gd name="connsiteY0" fmla="*/ 6579 h 593809"/>
                <a:gd name="connsiteX1" fmla="*/ 452115 w 452115"/>
                <a:gd name="connsiteY1" fmla="*/ 0 h 593809"/>
                <a:gd name="connsiteX2" fmla="*/ 452115 w 452115"/>
                <a:gd name="connsiteY2" fmla="*/ 587231 h 593809"/>
                <a:gd name="connsiteX3" fmla="*/ 118573 w 452115"/>
                <a:gd name="connsiteY3" fmla="*/ 593809 h 593809"/>
                <a:gd name="connsiteX4" fmla="*/ 123506 w 452115"/>
                <a:gd name="connsiteY4" fmla="*/ 6579 h 593809"/>
                <a:gd name="connsiteX0" fmla="*/ 123506 w 461983"/>
                <a:gd name="connsiteY0" fmla="*/ 1645 h 588875"/>
                <a:gd name="connsiteX1" fmla="*/ 461983 w 461983"/>
                <a:gd name="connsiteY1" fmla="*/ 0 h 588875"/>
                <a:gd name="connsiteX2" fmla="*/ 452115 w 461983"/>
                <a:gd name="connsiteY2" fmla="*/ 582297 h 588875"/>
                <a:gd name="connsiteX3" fmla="*/ 118573 w 461983"/>
                <a:gd name="connsiteY3" fmla="*/ 588875 h 588875"/>
                <a:gd name="connsiteX4" fmla="*/ 123506 w 461983"/>
                <a:gd name="connsiteY4" fmla="*/ 1645 h 588875"/>
                <a:gd name="connsiteX0" fmla="*/ 123506 w 452115"/>
                <a:gd name="connsiteY0" fmla="*/ 0 h 587230"/>
                <a:gd name="connsiteX1" fmla="*/ 452115 w 452115"/>
                <a:gd name="connsiteY1" fmla="*/ 4933 h 587230"/>
                <a:gd name="connsiteX2" fmla="*/ 452115 w 452115"/>
                <a:gd name="connsiteY2" fmla="*/ 580652 h 587230"/>
                <a:gd name="connsiteX3" fmla="*/ 118573 w 452115"/>
                <a:gd name="connsiteY3" fmla="*/ 587230 h 587230"/>
                <a:gd name="connsiteX4" fmla="*/ 123506 w 452115"/>
                <a:gd name="connsiteY4" fmla="*/ 0 h 587230"/>
                <a:gd name="connsiteX0" fmla="*/ 123506 w 452115"/>
                <a:gd name="connsiteY0" fmla="*/ 11393 h 598623"/>
                <a:gd name="connsiteX1" fmla="*/ 452115 w 452115"/>
                <a:gd name="connsiteY1" fmla="*/ 16326 h 598623"/>
                <a:gd name="connsiteX2" fmla="*/ 452115 w 452115"/>
                <a:gd name="connsiteY2" fmla="*/ 592045 h 598623"/>
                <a:gd name="connsiteX3" fmla="*/ 118573 w 452115"/>
                <a:gd name="connsiteY3" fmla="*/ 598623 h 598623"/>
                <a:gd name="connsiteX4" fmla="*/ 123506 w 452115"/>
                <a:gd name="connsiteY4" fmla="*/ 11393 h 598623"/>
                <a:gd name="connsiteX0" fmla="*/ 123506 w 452115"/>
                <a:gd name="connsiteY0" fmla="*/ 22264 h 609494"/>
                <a:gd name="connsiteX1" fmla="*/ 452115 w 452115"/>
                <a:gd name="connsiteY1" fmla="*/ 27197 h 609494"/>
                <a:gd name="connsiteX2" fmla="*/ 452115 w 452115"/>
                <a:gd name="connsiteY2" fmla="*/ 602916 h 609494"/>
                <a:gd name="connsiteX3" fmla="*/ 118573 w 452115"/>
                <a:gd name="connsiteY3" fmla="*/ 609494 h 609494"/>
                <a:gd name="connsiteX4" fmla="*/ 123506 w 452115"/>
                <a:gd name="connsiteY4" fmla="*/ 22264 h 609494"/>
                <a:gd name="connsiteX0" fmla="*/ 123506 w 471850"/>
                <a:gd name="connsiteY0" fmla="*/ 22264 h 609494"/>
                <a:gd name="connsiteX1" fmla="*/ 452115 w 471850"/>
                <a:gd name="connsiteY1" fmla="*/ 27197 h 609494"/>
                <a:gd name="connsiteX2" fmla="*/ 471850 w 471850"/>
                <a:gd name="connsiteY2" fmla="*/ 601272 h 609494"/>
                <a:gd name="connsiteX3" fmla="*/ 118573 w 471850"/>
                <a:gd name="connsiteY3" fmla="*/ 609494 h 609494"/>
                <a:gd name="connsiteX4" fmla="*/ 123506 w 471850"/>
                <a:gd name="connsiteY4" fmla="*/ 22264 h 609494"/>
                <a:gd name="connsiteX0" fmla="*/ 123506 w 508720"/>
                <a:gd name="connsiteY0" fmla="*/ 22264 h 609494"/>
                <a:gd name="connsiteX1" fmla="*/ 452115 w 508720"/>
                <a:gd name="connsiteY1" fmla="*/ 27197 h 609494"/>
                <a:gd name="connsiteX2" fmla="*/ 471850 w 508720"/>
                <a:gd name="connsiteY2" fmla="*/ 601272 h 609494"/>
                <a:gd name="connsiteX3" fmla="*/ 118573 w 508720"/>
                <a:gd name="connsiteY3" fmla="*/ 609494 h 609494"/>
                <a:gd name="connsiteX4" fmla="*/ 123506 w 508720"/>
                <a:gd name="connsiteY4" fmla="*/ 22264 h 609494"/>
                <a:gd name="connsiteX0" fmla="*/ 123506 w 542175"/>
                <a:gd name="connsiteY0" fmla="*/ 22264 h 609494"/>
                <a:gd name="connsiteX1" fmla="*/ 452115 w 542175"/>
                <a:gd name="connsiteY1" fmla="*/ 27197 h 609494"/>
                <a:gd name="connsiteX2" fmla="*/ 471850 w 542175"/>
                <a:gd name="connsiteY2" fmla="*/ 601272 h 609494"/>
                <a:gd name="connsiteX3" fmla="*/ 118573 w 542175"/>
                <a:gd name="connsiteY3" fmla="*/ 609494 h 609494"/>
                <a:gd name="connsiteX4" fmla="*/ 123506 w 542175"/>
                <a:gd name="connsiteY4" fmla="*/ 22264 h 609494"/>
                <a:gd name="connsiteX0" fmla="*/ 111068 w 529737"/>
                <a:gd name="connsiteY0" fmla="*/ 22264 h 609494"/>
                <a:gd name="connsiteX1" fmla="*/ 439677 w 529737"/>
                <a:gd name="connsiteY1" fmla="*/ 27197 h 609494"/>
                <a:gd name="connsiteX2" fmla="*/ 459412 w 529737"/>
                <a:gd name="connsiteY2" fmla="*/ 601272 h 609494"/>
                <a:gd name="connsiteX3" fmla="*/ 106135 w 529737"/>
                <a:gd name="connsiteY3" fmla="*/ 609494 h 609494"/>
                <a:gd name="connsiteX4" fmla="*/ 111068 w 529737"/>
                <a:gd name="connsiteY4" fmla="*/ 22264 h 609494"/>
                <a:gd name="connsiteX0" fmla="*/ 111068 w 534172"/>
                <a:gd name="connsiteY0" fmla="*/ 22264 h 609494"/>
                <a:gd name="connsiteX1" fmla="*/ 439677 w 534172"/>
                <a:gd name="connsiteY1" fmla="*/ 27197 h 609494"/>
                <a:gd name="connsiteX2" fmla="*/ 459412 w 534172"/>
                <a:gd name="connsiteY2" fmla="*/ 601272 h 609494"/>
                <a:gd name="connsiteX3" fmla="*/ 106135 w 534172"/>
                <a:gd name="connsiteY3" fmla="*/ 609494 h 609494"/>
                <a:gd name="connsiteX4" fmla="*/ 111068 w 534172"/>
                <a:gd name="connsiteY4" fmla="*/ 22264 h 609494"/>
                <a:gd name="connsiteX0" fmla="*/ 111068 w 534172"/>
                <a:gd name="connsiteY0" fmla="*/ 22264 h 615084"/>
                <a:gd name="connsiteX1" fmla="*/ 439677 w 534172"/>
                <a:gd name="connsiteY1" fmla="*/ 27197 h 615084"/>
                <a:gd name="connsiteX2" fmla="*/ 459412 w 534172"/>
                <a:gd name="connsiteY2" fmla="*/ 601272 h 615084"/>
                <a:gd name="connsiteX3" fmla="*/ 106135 w 534172"/>
                <a:gd name="connsiteY3" fmla="*/ 609494 h 615084"/>
                <a:gd name="connsiteX4" fmla="*/ 111068 w 534172"/>
                <a:gd name="connsiteY4" fmla="*/ 22264 h 615084"/>
                <a:gd name="connsiteX0" fmla="*/ 111068 w 534172"/>
                <a:gd name="connsiteY0" fmla="*/ 22264 h 622050"/>
                <a:gd name="connsiteX1" fmla="*/ 439677 w 534172"/>
                <a:gd name="connsiteY1" fmla="*/ 27197 h 622050"/>
                <a:gd name="connsiteX2" fmla="*/ 459412 w 534172"/>
                <a:gd name="connsiteY2" fmla="*/ 601272 h 622050"/>
                <a:gd name="connsiteX3" fmla="*/ 106135 w 534172"/>
                <a:gd name="connsiteY3" fmla="*/ 609494 h 622050"/>
                <a:gd name="connsiteX4" fmla="*/ 111068 w 534172"/>
                <a:gd name="connsiteY4" fmla="*/ 22264 h 622050"/>
                <a:gd name="connsiteX0" fmla="*/ 111068 w 534172"/>
                <a:gd name="connsiteY0" fmla="*/ 22264 h 625332"/>
                <a:gd name="connsiteX1" fmla="*/ 439677 w 534172"/>
                <a:gd name="connsiteY1" fmla="*/ 27197 h 625332"/>
                <a:gd name="connsiteX2" fmla="*/ 459412 w 534172"/>
                <a:gd name="connsiteY2" fmla="*/ 601272 h 625332"/>
                <a:gd name="connsiteX3" fmla="*/ 106135 w 534172"/>
                <a:gd name="connsiteY3" fmla="*/ 609494 h 625332"/>
                <a:gd name="connsiteX4" fmla="*/ 111068 w 534172"/>
                <a:gd name="connsiteY4" fmla="*/ 22264 h 625332"/>
                <a:gd name="connsiteX0" fmla="*/ 93661 w 547912"/>
                <a:gd name="connsiteY0" fmla="*/ 17609 h 632355"/>
                <a:gd name="connsiteX1" fmla="*/ 453417 w 547912"/>
                <a:gd name="connsiteY1" fmla="*/ 34220 h 632355"/>
                <a:gd name="connsiteX2" fmla="*/ 473152 w 547912"/>
                <a:gd name="connsiteY2" fmla="*/ 608295 h 632355"/>
                <a:gd name="connsiteX3" fmla="*/ 119875 w 547912"/>
                <a:gd name="connsiteY3" fmla="*/ 616517 h 632355"/>
                <a:gd name="connsiteX4" fmla="*/ 93661 w 547912"/>
                <a:gd name="connsiteY4" fmla="*/ 17609 h 632355"/>
                <a:gd name="connsiteX0" fmla="*/ 93661 w 568700"/>
                <a:gd name="connsiteY0" fmla="*/ 28438 h 643184"/>
                <a:gd name="connsiteX1" fmla="*/ 492349 w 568700"/>
                <a:gd name="connsiteY1" fmla="*/ 21689 h 643184"/>
                <a:gd name="connsiteX2" fmla="*/ 473152 w 568700"/>
                <a:gd name="connsiteY2" fmla="*/ 619124 h 643184"/>
                <a:gd name="connsiteX3" fmla="*/ 119875 w 568700"/>
                <a:gd name="connsiteY3" fmla="*/ 627346 h 643184"/>
                <a:gd name="connsiteX4" fmla="*/ 93661 w 568700"/>
                <a:gd name="connsiteY4" fmla="*/ 28438 h 643184"/>
                <a:gd name="connsiteX0" fmla="*/ 93661 w 568700"/>
                <a:gd name="connsiteY0" fmla="*/ 14246 h 664035"/>
                <a:gd name="connsiteX1" fmla="*/ 492349 w 568700"/>
                <a:gd name="connsiteY1" fmla="*/ 42540 h 664035"/>
                <a:gd name="connsiteX2" fmla="*/ 473152 w 568700"/>
                <a:gd name="connsiteY2" fmla="*/ 639975 h 664035"/>
                <a:gd name="connsiteX3" fmla="*/ 119875 w 568700"/>
                <a:gd name="connsiteY3" fmla="*/ 648197 h 664035"/>
                <a:gd name="connsiteX4" fmla="*/ 93661 w 568700"/>
                <a:gd name="connsiteY4" fmla="*/ 14246 h 664035"/>
                <a:gd name="connsiteX0" fmla="*/ 77498 w 552537"/>
                <a:gd name="connsiteY0" fmla="*/ 14246 h 664035"/>
                <a:gd name="connsiteX1" fmla="*/ 476186 w 552537"/>
                <a:gd name="connsiteY1" fmla="*/ 42540 h 664035"/>
                <a:gd name="connsiteX2" fmla="*/ 456989 w 552537"/>
                <a:gd name="connsiteY2" fmla="*/ 639975 h 664035"/>
                <a:gd name="connsiteX3" fmla="*/ 103712 w 552537"/>
                <a:gd name="connsiteY3" fmla="*/ 648197 h 664035"/>
                <a:gd name="connsiteX4" fmla="*/ 77498 w 552537"/>
                <a:gd name="connsiteY4" fmla="*/ 14246 h 664035"/>
                <a:gd name="connsiteX0" fmla="*/ 77498 w 550238"/>
                <a:gd name="connsiteY0" fmla="*/ 20546 h 670335"/>
                <a:gd name="connsiteX1" fmla="*/ 472291 w 550238"/>
                <a:gd name="connsiteY1" fmla="*/ 29374 h 670335"/>
                <a:gd name="connsiteX2" fmla="*/ 456989 w 550238"/>
                <a:gd name="connsiteY2" fmla="*/ 646275 h 670335"/>
                <a:gd name="connsiteX3" fmla="*/ 103712 w 550238"/>
                <a:gd name="connsiteY3" fmla="*/ 654497 h 670335"/>
                <a:gd name="connsiteX4" fmla="*/ 77498 w 550238"/>
                <a:gd name="connsiteY4" fmla="*/ 20546 h 670335"/>
                <a:gd name="connsiteX0" fmla="*/ 77498 w 521686"/>
                <a:gd name="connsiteY0" fmla="*/ 20546 h 670335"/>
                <a:gd name="connsiteX1" fmla="*/ 472291 w 521686"/>
                <a:gd name="connsiteY1" fmla="*/ 29374 h 670335"/>
                <a:gd name="connsiteX2" fmla="*/ 456989 w 521686"/>
                <a:gd name="connsiteY2" fmla="*/ 646275 h 670335"/>
                <a:gd name="connsiteX3" fmla="*/ 103712 w 521686"/>
                <a:gd name="connsiteY3" fmla="*/ 654497 h 670335"/>
                <a:gd name="connsiteX4" fmla="*/ 77498 w 521686"/>
                <a:gd name="connsiteY4" fmla="*/ 20546 h 670335"/>
                <a:gd name="connsiteX0" fmla="*/ 77498 w 485866"/>
                <a:gd name="connsiteY0" fmla="*/ 20546 h 827601"/>
                <a:gd name="connsiteX1" fmla="*/ 472291 w 485866"/>
                <a:gd name="connsiteY1" fmla="*/ 29374 h 827601"/>
                <a:gd name="connsiteX2" fmla="*/ 326042 w 485866"/>
                <a:gd name="connsiteY2" fmla="*/ 824362 h 827601"/>
                <a:gd name="connsiteX3" fmla="*/ 103712 w 485866"/>
                <a:gd name="connsiteY3" fmla="*/ 654497 h 827601"/>
                <a:gd name="connsiteX4" fmla="*/ 77498 w 485866"/>
                <a:gd name="connsiteY4" fmla="*/ 20546 h 827601"/>
                <a:gd name="connsiteX0" fmla="*/ 35534 w 443902"/>
                <a:gd name="connsiteY0" fmla="*/ 20546 h 845589"/>
                <a:gd name="connsiteX1" fmla="*/ 430327 w 443902"/>
                <a:gd name="connsiteY1" fmla="*/ 29374 h 845589"/>
                <a:gd name="connsiteX2" fmla="*/ 284078 w 443902"/>
                <a:gd name="connsiteY2" fmla="*/ 824362 h 845589"/>
                <a:gd name="connsiteX3" fmla="*/ 156027 w 443902"/>
                <a:gd name="connsiteY3" fmla="*/ 827346 h 845589"/>
                <a:gd name="connsiteX4" fmla="*/ 35534 w 443902"/>
                <a:gd name="connsiteY4" fmla="*/ 20546 h 845589"/>
                <a:gd name="connsiteX0" fmla="*/ 35534 w 346492"/>
                <a:gd name="connsiteY0" fmla="*/ 261434 h 1086477"/>
                <a:gd name="connsiteX1" fmla="*/ 294143 w 346492"/>
                <a:gd name="connsiteY1" fmla="*/ 3134 h 1086477"/>
                <a:gd name="connsiteX2" fmla="*/ 284078 w 346492"/>
                <a:gd name="connsiteY2" fmla="*/ 1065250 h 1086477"/>
                <a:gd name="connsiteX3" fmla="*/ 156027 w 346492"/>
                <a:gd name="connsiteY3" fmla="*/ 1068234 h 1086477"/>
                <a:gd name="connsiteX4" fmla="*/ 35534 w 346492"/>
                <a:gd name="connsiteY4" fmla="*/ 261434 h 1086477"/>
                <a:gd name="connsiteX0" fmla="*/ 90425 w 286155"/>
                <a:gd name="connsiteY0" fmla="*/ 22892 h 1109828"/>
                <a:gd name="connsiteX1" fmla="*/ 233802 w 286155"/>
                <a:gd name="connsiteY1" fmla="*/ 26485 h 1109828"/>
                <a:gd name="connsiteX2" fmla="*/ 223737 w 286155"/>
                <a:gd name="connsiteY2" fmla="*/ 1088601 h 1109828"/>
                <a:gd name="connsiteX3" fmla="*/ 95686 w 286155"/>
                <a:gd name="connsiteY3" fmla="*/ 1091585 h 1109828"/>
                <a:gd name="connsiteX4" fmla="*/ 90425 w 286155"/>
                <a:gd name="connsiteY4" fmla="*/ 22892 h 1109828"/>
                <a:gd name="connsiteX0" fmla="*/ 90425 w 328597"/>
                <a:gd name="connsiteY0" fmla="*/ 22895 h 1109831"/>
                <a:gd name="connsiteX1" fmla="*/ 233802 w 328597"/>
                <a:gd name="connsiteY1" fmla="*/ 26488 h 1109831"/>
                <a:gd name="connsiteX2" fmla="*/ 223737 w 328597"/>
                <a:gd name="connsiteY2" fmla="*/ 1088604 h 1109831"/>
                <a:gd name="connsiteX3" fmla="*/ 95686 w 328597"/>
                <a:gd name="connsiteY3" fmla="*/ 1091588 h 1109831"/>
                <a:gd name="connsiteX4" fmla="*/ 90425 w 328597"/>
                <a:gd name="connsiteY4" fmla="*/ 22895 h 1109831"/>
                <a:gd name="connsiteX0" fmla="*/ 90425 w 347799"/>
                <a:gd name="connsiteY0" fmla="*/ 22895 h 1109831"/>
                <a:gd name="connsiteX1" fmla="*/ 233802 w 347799"/>
                <a:gd name="connsiteY1" fmla="*/ 26488 h 1109831"/>
                <a:gd name="connsiteX2" fmla="*/ 223737 w 347799"/>
                <a:gd name="connsiteY2" fmla="*/ 1088604 h 1109831"/>
                <a:gd name="connsiteX3" fmla="*/ 95686 w 347799"/>
                <a:gd name="connsiteY3" fmla="*/ 1091588 h 1109831"/>
                <a:gd name="connsiteX4" fmla="*/ 90425 w 347799"/>
                <a:gd name="connsiteY4" fmla="*/ 22895 h 1109831"/>
                <a:gd name="connsiteX0" fmla="*/ 125828 w 383202"/>
                <a:gd name="connsiteY0" fmla="*/ 22895 h 1109831"/>
                <a:gd name="connsiteX1" fmla="*/ 269205 w 383202"/>
                <a:gd name="connsiteY1" fmla="*/ 26488 h 1109831"/>
                <a:gd name="connsiteX2" fmla="*/ 259140 w 383202"/>
                <a:gd name="connsiteY2" fmla="*/ 1088604 h 1109831"/>
                <a:gd name="connsiteX3" fmla="*/ 131089 w 383202"/>
                <a:gd name="connsiteY3" fmla="*/ 1091588 h 1109831"/>
                <a:gd name="connsiteX4" fmla="*/ 125828 w 383202"/>
                <a:gd name="connsiteY4" fmla="*/ 22895 h 1109831"/>
                <a:gd name="connsiteX0" fmla="*/ 131777 w 389151"/>
                <a:gd name="connsiteY0" fmla="*/ 22895 h 1109831"/>
                <a:gd name="connsiteX1" fmla="*/ 275154 w 389151"/>
                <a:gd name="connsiteY1" fmla="*/ 26488 h 1109831"/>
                <a:gd name="connsiteX2" fmla="*/ 265089 w 389151"/>
                <a:gd name="connsiteY2" fmla="*/ 1088604 h 1109831"/>
                <a:gd name="connsiteX3" fmla="*/ 137038 w 389151"/>
                <a:gd name="connsiteY3" fmla="*/ 1091588 h 1109831"/>
                <a:gd name="connsiteX4" fmla="*/ 131777 w 389151"/>
                <a:gd name="connsiteY4" fmla="*/ 22895 h 110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51" h="1109831">
                  <a:moveTo>
                    <a:pt x="131777" y="22895"/>
                  </a:moveTo>
                  <a:cubicBezTo>
                    <a:pt x="241313" y="-8353"/>
                    <a:pt x="172196" y="-8048"/>
                    <a:pt x="275154" y="26488"/>
                  </a:cubicBezTo>
                  <a:cubicBezTo>
                    <a:pt x="387380" y="304903"/>
                    <a:pt x="466575" y="703448"/>
                    <a:pt x="265089" y="1088604"/>
                  </a:cubicBezTo>
                  <a:cubicBezTo>
                    <a:pt x="135818" y="1117659"/>
                    <a:pt x="263021" y="1115160"/>
                    <a:pt x="137038" y="1091588"/>
                  </a:cubicBezTo>
                  <a:cubicBezTo>
                    <a:pt x="-54650" y="743644"/>
                    <a:pt x="-34805" y="338440"/>
                    <a:pt x="131777" y="22895"/>
                  </a:cubicBez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97" name="Freeform 3596">
              <a:extLst>
                <a:ext uri="{FF2B5EF4-FFF2-40B4-BE49-F238E27FC236}">
                  <a16:creationId xmlns:a16="http://schemas.microsoft.com/office/drawing/2014/main" id="{990903EE-8FE3-0448-9F00-09F8B5C8EF4F}"/>
                </a:ext>
              </a:extLst>
            </p:cNvPr>
            <p:cNvSpPr/>
            <p:nvPr/>
          </p:nvSpPr>
          <p:spPr>
            <a:xfrm>
              <a:off x="13620363" y="10641612"/>
              <a:ext cx="219886" cy="5319905"/>
            </a:xfrm>
            <a:custGeom>
              <a:avLst/>
              <a:gdLst>
                <a:gd name="connsiteX0" fmla="*/ 107342 w 501915"/>
                <a:gd name="connsiteY0" fmla="*/ 496957 h 1008034"/>
                <a:gd name="connsiteX1" fmla="*/ 500932 w 501915"/>
                <a:gd name="connsiteY1" fmla="*/ 759350 h 1008034"/>
                <a:gd name="connsiteX2" fmla="*/ 212697 w 501915"/>
                <a:gd name="connsiteY2" fmla="*/ 974035 h 1008034"/>
                <a:gd name="connsiteX3" fmla="*/ 0 w 501915"/>
                <a:gd name="connsiteY3" fmla="*/ 0 h 1008034"/>
                <a:gd name="connsiteX0" fmla="*/ 107342 w 500987"/>
                <a:gd name="connsiteY0" fmla="*/ 496957 h 945040"/>
                <a:gd name="connsiteX1" fmla="*/ 500932 w 500987"/>
                <a:gd name="connsiteY1" fmla="*/ 759350 h 945040"/>
                <a:gd name="connsiteX2" fmla="*/ 83488 w 500987"/>
                <a:gd name="connsiteY2" fmla="*/ 904462 h 945040"/>
                <a:gd name="connsiteX3" fmla="*/ 0 w 500987"/>
                <a:gd name="connsiteY3" fmla="*/ 0 h 945040"/>
                <a:gd name="connsiteX0" fmla="*/ 107342 w 500987"/>
                <a:gd name="connsiteY0" fmla="*/ 496957 h 945040"/>
                <a:gd name="connsiteX1" fmla="*/ 500932 w 500987"/>
                <a:gd name="connsiteY1" fmla="*/ 759350 h 945040"/>
                <a:gd name="connsiteX2" fmla="*/ 83488 w 500987"/>
                <a:gd name="connsiteY2" fmla="*/ 904462 h 945040"/>
                <a:gd name="connsiteX3" fmla="*/ 0 w 500987"/>
                <a:gd name="connsiteY3" fmla="*/ 0 h 945040"/>
                <a:gd name="connsiteX0" fmla="*/ 107342 w 503362"/>
                <a:gd name="connsiteY0" fmla="*/ 496957 h 951550"/>
                <a:gd name="connsiteX1" fmla="*/ 500932 w 503362"/>
                <a:gd name="connsiteY1" fmla="*/ 759350 h 951550"/>
                <a:gd name="connsiteX2" fmla="*/ 83488 w 503362"/>
                <a:gd name="connsiteY2" fmla="*/ 904462 h 951550"/>
                <a:gd name="connsiteX3" fmla="*/ 0 w 503362"/>
                <a:gd name="connsiteY3" fmla="*/ 0 h 951550"/>
                <a:gd name="connsiteX0" fmla="*/ 107342 w 509765"/>
                <a:gd name="connsiteY0" fmla="*/ 496957 h 952796"/>
                <a:gd name="connsiteX1" fmla="*/ 500932 w 509765"/>
                <a:gd name="connsiteY1" fmla="*/ 759350 h 952796"/>
                <a:gd name="connsiteX2" fmla="*/ 83488 w 509765"/>
                <a:gd name="connsiteY2" fmla="*/ 904462 h 952796"/>
                <a:gd name="connsiteX3" fmla="*/ 0 w 509765"/>
                <a:gd name="connsiteY3" fmla="*/ 0 h 952796"/>
                <a:gd name="connsiteX0" fmla="*/ 107342 w 522430"/>
                <a:gd name="connsiteY0" fmla="*/ 496957 h 960986"/>
                <a:gd name="connsiteX1" fmla="*/ 500932 w 522430"/>
                <a:gd name="connsiteY1" fmla="*/ 759350 h 960986"/>
                <a:gd name="connsiteX2" fmla="*/ 83488 w 522430"/>
                <a:gd name="connsiteY2" fmla="*/ 904462 h 960986"/>
                <a:gd name="connsiteX3" fmla="*/ 0 w 522430"/>
                <a:gd name="connsiteY3" fmla="*/ 0 h 960986"/>
                <a:gd name="connsiteX0" fmla="*/ 107342 w 516645"/>
                <a:gd name="connsiteY0" fmla="*/ 496957 h 949487"/>
                <a:gd name="connsiteX1" fmla="*/ 500932 w 516645"/>
                <a:gd name="connsiteY1" fmla="*/ 759350 h 949487"/>
                <a:gd name="connsiteX2" fmla="*/ 83488 w 516645"/>
                <a:gd name="connsiteY2" fmla="*/ 904462 h 949487"/>
                <a:gd name="connsiteX3" fmla="*/ 0 w 516645"/>
                <a:gd name="connsiteY3" fmla="*/ 0 h 949487"/>
                <a:gd name="connsiteX0" fmla="*/ 121955 w 533590"/>
                <a:gd name="connsiteY0" fmla="*/ 496957 h 965617"/>
                <a:gd name="connsiteX1" fmla="*/ 515545 w 533590"/>
                <a:gd name="connsiteY1" fmla="*/ 759350 h 965617"/>
                <a:gd name="connsiteX2" fmla="*/ 98101 w 533590"/>
                <a:gd name="connsiteY2" fmla="*/ 904462 h 965617"/>
                <a:gd name="connsiteX3" fmla="*/ 14613 w 533590"/>
                <a:gd name="connsiteY3" fmla="*/ 0 h 965617"/>
                <a:gd name="connsiteX0" fmla="*/ 132460 w 545218"/>
                <a:gd name="connsiteY0" fmla="*/ 496957 h 989720"/>
                <a:gd name="connsiteX1" fmla="*/ 526050 w 545218"/>
                <a:gd name="connsiteY1" fmla="*/ 759350 h 989720"/>
                <a:gd name="connsiteX2" fmla="*/ 108606 w 545218"/>
                <a:gd name="connsiteY2" fmla="*/ 904462 h 989720"/>
                <a:gd name="connsiteX3" fmla="*/ 25118 w 545218"/>
                <a:gd name="connsiteY3" fmla="*/ 0 h 989720"/>
                <a:gd name="connsiteX0" fmla="*/ 121243 w 532802"/>
                <a:gd name="connsiteY0" fmla="*/ 496957 h 991452"/>
                <a:gd name="connsiteX1" fmla="*/ 514833 w 532802"/>
                <a:gd name="connsiteY1" fmla="*/ 759350 h 991452"/>
                <a:gd name="connsiteX2" fmla="*/ 97389 w 532802"/>
                <a:gd name="connsiteY2" fmla="*/ 904462 h 991452"/>
                <a:gd name="connsiteX3" fmla="*/ 13901 w 532802"/>
                <a:gd name="connsiteY3" fmla="*/ 0 h 991452"/>
                <a:gd name="connsiteX0" fmla="*/ 121243 w 539761"/>
                <a:gd name="connsiteY0" fmla="*/ 496957 h 994219"/>
                <a:gd name="connsiteX1" fmla="*/ 514833 w 539761"/>
                <a:gd name="connsiteY1" fmla="*/ 759350 h 994219"/>
                <a:gd name="connsiteX2" fmla="*/ 97389 w 539761"/>
                <a:gd name="connsiteY2" fmla="*/ 904462 h 994219"/>
                <a:gd name="connsiteX3" fmla="*/ 13901 w 539761"/>
                <a:gd name="connsiteY3" fmla="*/ 0 h 994219"/>
                <a:gd name="connsiteX0" fmla="*/ 125983 w 544501"/>
                <a:gd name="connsiteY0" fmla="*/ 496957 h 994219"/>
                <a:gd name="connsiteX1" fmla="*/ 519573 w 544501"/>
                <a:gd name="connsiteY1" fmla="*/ 759350 h 994219"/>
                <a:gd name="connsiteX2" fmla="*/ 102129 w 544501"/>
                <a:gd name="connsiteY2" fmla="*/ 904462 h 994219"/>
                <a:gd name="connsiteX3" fmla="*/ 18641 w 544501"/>
                <a:gd name="connsiteY3" fmla="*/ 0 h 994219"/>
                <a:gd name="connsiteX0" fmla="*/ 116314 w 533395"/>
                <a:gd name="connsiteY0" fmla="*/ 496957 h 992476"/>
                <a:gd name="connsiteX1" fmla="*/ 509904 w 533395"/>
                <a:gd name="connsiteY1" fmla="*/ 759350 h 992476"/>
                <a:gd name="connsiteX2" fmla="*/ 92460 w 533395"/>
                <a:gd name="connsiteY2" fmla="*/ 904462 h 992476"/>
                <a:gd name="connsiteX3" fmla="*/ 8972 w 533395"/>
                <a:gd name="connsiteY3" fmla="*/ 0 h 992476"/>
                <a:gd name="connsiteX0" fmla="*/ 110333 w 539433"/>
                <a:gd name="connsiteY0" fmla="*/ 496957 h 947670"/>
                <a:gd name="connsiteX1" fmla="*/ 517838 w 539433"/>
                <a:gd name="connsiteY1" fmla="*/ 741459 h 947670"/>
                <a:gd name="connsiteX2" fmla="*/ 86479 w 539433"/>
                <a:gd name="connsiteY2" fmla="*/ 904462 h 947670"/>
                <a:gd name="connsiteX3" fmla="*/ 2991 w 539433"/>
                <a:gd name="connsiteY3" fmla="*/ 0 h 947670"/>
                <a:gd name="connsiteX0" fmla="*/ 110333 w 539433"/>
                <a:gd name="connsiteY0" fmla="*/ 496957 h 947670"/>
                <a:gd name="connsiteX1" fmla="*/ 517838 w 539433"/>
                <a:gd name="connsiteY1" fmla="*/ 741459 h 947670"/>
                <a:gd name="connsiteX2" fmla="*/ 86479 w 539433"/>
                <a:gd name="connsiteY2" fmla="*/ 904462 h 947670"/>
                <a:gd name="connsiteX3" fmla="*/ 2991 w 539433"/>
                <a:gd name="connsiteY3" fmla="*/ 0 h 947670"/>
                <a:gd name="connsiteX0" fmla="*/ 112917 w 542702"/>
                <a:gd name="connsiteY0" fmla="*/ 496957 h 973986"/>
                <a:gd name="connsiteX1" fmla="*/ 520422 w 542702"/>
                <a:gd name="connsiteY1" fmla="*/ 741459 h 973986"/>
                <a:gd name="connsiteX2" fmla="*/ 89063 w 542702"/>
                <a:gd name="connsiteY2" fmla="*/ 904462 h 973986"/>
                <a:gd name="connsiteX3" fmla="*/ 5575 w 542702"/>
                <a:gd name="connsiteY3" fmla="*/ 0 h 973986"/>
                <a:gd name="connsiteX0" fmla="*/ 112917 w 538498"/>
                <a:gd name="connsiteY0" fmla="*/ 496957 h 973986"/>
                <a:gd name="connsiteX1" fmla="*/ 520422 w 538498"/>
                <a:gd name="connsiteY1" fmla="*/ 741459 h 973986"/>
                <a:gd name="connsiteX2" fmla="*/ 89063 w 538498"/>
                <a:gd name="connsiteY2" fmla="*/ 904462 h 973986"/>
                <a:gd name="connsiteX3" fmla="*/ 5575 w 538498"/>
                <a:gd name="connsiteY3" fmla="*/ 0 h 973986"/>
                <a:gd name="connsiteX0" fmla="*/ 110052 w 517326"/>
                <a:gd name="connsiteY0" fmla="*/ 496957 h 953697"/>
                <a:gd name="connsiteX1" fmla="*/ 499325 w 517326"/>
                <a:gd name="connsiteY1" fmla="*/ 766703 h 953697"/>
                <a:gd name="connsiteX2" fmla="*/ 86198 w 517326"/>
                <a:gd name="connsiteY2" fmla="*/ 904462 h 953697"/>
                <a:gd name="connsiteX3" fmla="*/ 2710 w 517326"/>
                <a:gd name="connsiteY3" fmla="*/ 0 h 953697"/>
                <a:gd name="connsiteX0" fmla="*/ 110052 w 512063"/>
                <a:gd name="connsiteY0" fmla="*/ 496957 h 962433"/>
                <a:gd name="connsiteX1" fmla="*/ 499325 w 512063"/>
                <a:gd name="connsiteY1" fmla="*/ 766703 h 962433"/>
                <a:gd name="connsiteX2" fmla="*/ 86198 w 512063"/>
                <a:gd name="connsiteY2" fmla="*/ 904462 h 962433"/>
                <a:gd name="connsiteX3" fmla="*/ 2710 w 512063"/>
                <a:gd name="connsiteY3" fmla="*/ 0 h 962433"/>
                <a:gd name="connsiteX0" fmla="*/ 110052 w 513069"/>
                <a:gd name="connsiteY0" fmla="*/ 496957 h 957304"/>
                <a:gd name="connsiteX1" fmla="*/ 499325 w 513069"/>
                <a:gd name="connsiteY1" fmla="*/ 766703 h 957304"/>
                <a:gd name="connsiteX2" fmla="*/ 86198 w 513069"/>
                <a:gd name="connsiteY2" fmla="*/ 904462 h 957304"/>
                <a:gd name="connsiteX3" fmla="*/ 2710 w 513069"/>
                <a:gd name="connsiteY3" fmla="*/ 0 h 957304"/>
                <a:gd name="connsiteX0" fmla="*/ 108748 w 498021"/>
                <a:gd name="connsiteY0" fmla="*/ 496957 h 995609"/>
                <a:gd name="connsiteX1" fmla="*/ 498021 w 498021"/>
                <a:gd name="connsiteY1" fmla="*/ 766703 h 995609"/>
                <a:gd name="connsiteX2" fmla="*/ 108735 w 498021"/>
                <a:gd name="connsiteY2" fmla="*/ 959158 h 995609"/>
                <a:gd name="connsiteX3" fmla="*/ 1406 w 498021"/>
                <a:gd name="connsiteY3" fmla="*/ 0 h 995609"/>
                <a:gd name="connsiteX0" fmla="*/ 108748 w 500536"/>
                <a:gd name="connsiteY0" fmla="*/ 496957 h 1001863"/>
                <a:gd name="connsiteX1" fmla="*/ 498021 w 500536"/>
                <a:gd name="connsiteY1" fmla="*/ 766703 h 1001863"/>
                <a:gd name="connsiteX2" fmla="*/ 108735 w 500536"/>
                <a:gd name="connsiteY2" fmla="*/ 959158 h 1001863"/>
                <a:gd name="connsiteX3" fmla="*/ 1406 w 500536"/>
                <a:gd name="connsiteY3" fmla="*/ 0 h 1001863"/>
                <a:gd name="connsiteX0" fmla="*/ 108748 w 504954"/>
                <a:gd name="connsiteY0" fmla="*/ 496957 h 1002585"/>
                <a:gd name="connsiteX1" fmla="*/ 498021 w 504954"/>
                <a:gd name="connsiteY1" fmla="*/ 766703 h 1002585"/>
                <a:gd name="connsiteX2" fmla="*/ 108735 w 504954"/>
                <a:gd name="connsiteY2" fmla="*/ 959158 h 1002585"/>
                <a:gd name="connsiteX3" fmla="*/ 1406 w 504954"/>
                <a:gd name="connsiteY3" fmla="*/ 0 h 1002585"/>
                <a:gd name="connsiteX0" fmla="*/ 108159 w 497508"/>
                <a:gd name="connsiteY0" fmla="*/ 496957 h 991781"/>
                <a:gd name="connsiteX1" fmla="*/ 497432 w 497508"/>
                <a:gd name="connsiteY1" fmla="*/ 766703 h 991781"/>
                <a:gd name="connsiteX2" fmla="*/ 140402 w 497508"/>
                <a:gd name="connsiteY2" fmla="*/ 954950 h 991781"/>
                <a:gd name="connsiteX3" fmla="*/ 817 w 497508"/>
                <a:gd name="connsiteY3" fmla="*/ 0 h 991781"/>
                <a:gd name="connsiteX0" fmla="*/ 108159 w 499959"/>
                <a:gd name="connsiteY0" fmla="*/ 496957 h 994442"/>
                <a:gd name="connsiteX1" fmla="*/ 497432 w 499959"/>
                <a:gd name="connsiteY1" fmla="*/ 766703 h 994442"/>
                <a:gd name="connsiteX2" fmla="*/ 140402 w 499959"/>
                <a:gd name="connsiteY2" fmla="*/ 954950 h 994442"/>
                <a:gd name="connsiteX3" fmla="*/ 817 w 499959"/>
                <a:gd name="connsiteY3" fmla="*/ 0 h 994442"/>
                <a:gd name="connsiteX0" fmla="*/ 108159 w 504901"/>
                <a:gd name="connsiteY0" fmla="*/ 496957 h 993976"/>
                <a:gd name="connsiteX1" fmla="*/ 497432 w 504901"/>
                <a:gd name="connsiteY1" fmla="*/ 766703 h 993976"/>
                <a:gd name="connsiteX2" fmla="*/ 140402 w 504901"/>
                <a:gd name="connsiteY2" fmla="*/ 954950 h 993976"/>
                <a:gd name="connsiteX3" fmla="*/ 817 w 504901"/>
                <a:gd name="connsiteY3" fmla="*/ 0 h 993976"/>
                <a:gd name="connsiteX0" fmla="*/ 108202 w 528414"/>
                <a:gd name="connsiteY0" fmla="*/ 496957 h 995034"/>
                <a:gd name="connsiteX1" fmla="*/ 521316 w 528414"/>
                <a:gd name="connsiteY1" fmla="*/ 772313 h 995034"/>
                <a:gd name="connsiteX2" fmla="*/ 140445 w 528414"/>
                <a:gd name="connsiteY2" fmla="*/ 954950 h 995034"/>
                <a:gd name="connsiteX3" fmla="*/ 860 w 528414"/>
                <a:gd name="connsiteY3" fmla="*/ 0 h 995034"/>
                <a:gd name="connsiteX0" fmla="*/ 108202 w 530787"/>
                <a:gd name="connsiteY0" fmla="*/ 496957 h 996175"/>
                <a:gd name="connsiteX1" fmla="*/ 521316 w 530787"/>
                <a:gd name="connsiteY1" fmla="*/ 772313 h 996175"/>
                <a:gd name="connsiteX2" fmla="*/ 140445 w 530787"/>
                <a:gd name="connsiteY2" fmla="*/ 954950 h 996175"/>
                <a:gd name="connsiteX3" fmla="*/ 860 w 530787"/>
                <a:gd name="connsiteY3" fmla="*/ 0 h 996175"/>
                <a:gd name="connsiteX0" fmla="*/ 201179 w 624115"/>
                <a:gd name="connsiteY0" fmla="*/ 1502797 h 2073095"/>
                <a:gd name="connsiteX1" fmla="*/ 614293 w 624115"/>
                <a:gd name="connsiteY1" fmla="*/ 1778153 h 2073095"/>
                <a:gd name="connsiteX2" fmla="*/ 233422 w 624115"/>
                <a:gd name="connsiteY2" fmla="*/ 1960790 h 2073095"/>
                <a:gd name="connsiteX3" fmla="*/ 409 w 624115"/>
                <a:gd name="connsiteY3" fmla="*/ 0 h 2073095"/>
                <a:gd name="connsiteX0" fmla="*/ 200770 w 623706"/>
                <a:gd name="connsiteY0" fmla="*/ 1502797 h 2073095"/>
                <a:gd name="connsiteX1" fmla="*/ 613884 w 623706"/>
                <a:gd name="connsiteY1" fmla="*/ 1778153 h 2073095"/>
                <a:gd name="connsiteX2" fmla="*/ 233013 w 623706"/>
                <a:gd name="connsiteY2" fmla="*/ 1960790 h 2073095"/>
                <a:gd name="connsiteX3" fmla="*/ 0 w 623706"/>
                <a:gd name="connsiteY3" fmla="*/ 0 h 2073095"/>
                <a:gd name="connsiteX0" fmla="*/ 194806 w 617719"/>
                <a:gd name="connsiteY0" fmla="*/ 1514724 h 2085883"/>
                <a:gd name="connsiteX1" fmla="*/ 607920 w 617719"/>
                <a:gd name="connsiteY1" fmla="*/ 1790080 h 2085883"/>
                <a:gd name="connsiteX2" fmla="*/ 227049 w 617719"/>
                <a:gd name="connsiteY2" fmla="*/ 1972717 h 2085883"/>
                <a:gd name="connsiteX3" fmla="*/ 0 w 617719"/>
                <a:gd name="connsiteY3" fmla="*/ 0 h 2085883"/>
                <a:gd name="connsiteX0" fmla="*/ 194806 w 617719"/>
                <a:gd name="connsiteY0" fmla="*/ 1514724 h 2085883"/>
                <a:gd name="connsiteX1" fmla="*/ 607920 w 617719"/>
                <a:gd name="connsiteY1" fmla="*/ 1790080 h 2085883"/>
                <a:gd name="connsiteX2" fmla="*/ 227049 w 617719"/>
                <a:gd name="connsiteY2" fmla="*/ 1972717 h 2085883"/>
                <a:gd name="connsiteX3" fmla="*/ 0 w 617719"/>
                <a:gd name="connsiteY3" fmla="*/ 0 h 2085883"/>
                <a:gd name="connsiteX0" fmla="*/ 194806 w 608454"/>
                <a:gd name="connsiteY0" fmla="*/ 1514724 h 2054025"/>
                <a:gd name="connsiteX1" fmla="*/ 607920 w 608454"/>
                <a:gd name="connsiteY1" fmla="*/ 1790080 h 2054025"/>
                <a:gd name="connsiteX2" fmla="*/ 113743 w 608454"/>
                <a:gd name="connsiteY2" fmla="*/ 1940912 h 2054025"/>
                <a:gd name="connsiteX3" fmla="*/ 0 w 608454"/>
                <a:gd name="connsiteY3" fmla="*/ 0 h 2054025"/>
                <a:gd name="connsiteX0" fmla="*/ 194806 w 608454"/>
                <a:gd name="connsiteY0" fmla="*/ 1514724 h 2017209"/>
                <a:gd name="connsiteX1" fmla="*/ 607920 w 608454"/>
                <a:gd name="connsiteY1" fmla="*/ 1790080 h 2017209"/>
                <a:gd name="connsiteX2" fmla="*/ 113743 w 608454"/>
                <a:gd name="connsiteY2" fmla="*/ 1940912 h 2017209"/>
                <a:gd name="connsiteX3" fmla="*/ 0 w 608454"/>
                <a:gd name="connsiteY3" fmla="*/ 0 h 2017209"/>
                <a:gd name="connsiteX0" fmla="*/ 194806 w 610246"/>
                <a:gd name="connsiteY0" fmla="*/ 1514724 h 2020897"/>
                <a:gd name="connsiteX1" fmla="*/ 607920 w 610246"/>
                <a:gd name="connsiteY1" fmla="*/ 1790080 h 2020897"/>
                <a:gd name="connsiteX2" fmla="*/ 113743 w 610246"/>
                <a:gd name="connsiteY2" fmla="*/ 1940912 h 2020897"/>
                <a:gd name="connsiteX3" fmla="*/ 0 w 610246"/>
                <a:gd name="connsiteY3" fmla="*/ 0 h 2020897"/>
                <a:gd name="connsiteX0" fmla="*/ 194806 w 615288"/>
                <a:gd name="connsiteY0" fmla="*/ 1514724 h 2023181"/>
                <a:gd name="connsiteX1" fmla="*/ 607920 w 615288"/>
                <a:gd name="connsiteY1" fmla="*/ 1790080 h 2023181"/>
                <a:gd name="connsiteX2" fmla="*/ 113743 w 615288"/>
                <a:gd name="connsiteY2" fmla="*/ 1940912 h 2023181"/>
                <a:gd name="connsiteX3" fmla="*/ 0 w 615288"/>
                <a:gd name="connsiteY3" fmla="*/ 0 h 2023181"/>
                <a:gd name="connsiteX0" fmla="*/ 194806 w 629624"/>
                <a:gd name="connsiteY0" fmla="*/ 1514724 h 2026269"/>
                <a:gd name="connsiteX1" fmla="*/ 607920 w 629624"/>
                <a:gd name="connsiteY1" fmla="*/ 1790080 h 2026269"/>
                <a:gd name="connsiteX2" fmla="*/ 113743 w 629624"/>
                <a:gd name="connsiteY2" fmla="*/ 1940912 h 2026269"/>
                <a:gd name="connsiteX3" fmla="*/ 0 w 629624"/>
                <a:gd name="connsiteY3" fmla="*/ 0 h 2026269"/>
                <a:gd name="connsiteX0" fmla="*/ 194806 w 623661"/>
                <a:gd name="connsiteY0" fmla="*/ 1514724 h 2025220"/>
                <a:gd name="connsiteX1" fmla="*/ 607920 w 623661"/>
                <a:gd name="connsiteY1" fmla="*/ 1790080 h 2025220"/>
                <a:gd name="connsiteX2" fmla="*/ 113743 w 623661"/>
                <a:gd name="connsiteY2" fmla="*/ 1940912 h 2025220"/>
                <a:gd name="connsiteX3" fmla="*/ 0 w 623661"/>
                <a:gd name="connsiteY3" fmla="*/ 0 h 2025220"/>
                <a:gd name="connsiteX0" fmla="*/ 194806 w 623661"/>
                <a:gd name="connsiteY0" fmla="*/ 1514724 h 2025220"/>
                <a:gd name="connsiteX1" fmla="*/ 607920 w 623661"/>
                <a:gd name="connsiteY1" fmla="*/ 1790080 h 2025220"/>
                <a:gd name="connsiteX2" fmla="*/ 113743 w 623661"/>
                <a:gd name="connsiteY2" fmla="*/ 1940912 h 2025220"/>
                <a:gd name="connsiteX3" fmla="*/ 0 w 623661"/>
                <a:gd name="connsiteY3" fmla="*/ 0 h 2025220"/>
                <a:gd name="connsiteX0" fmla="*/ 87397 w 639130"/>
                <a:gd name="connsiteY0" fmla="*/ 2659398 h 3169894"/>
                <a:gd name="connsiteX1" fmla="*/ 500511 w 639130"/>
                <a:gd name="connsiteY1" fmla="*/ 2934754 h 3169894"/>
                <a:gd name="connsiteX2" fmla="*/ 6334 w 639130"/>
                <a:gd name="connsiteY2" fmla="*/ 3085586 h 3169894"/>
                <a:gd name="connsiteX3" fmla="*/ 610891 w 639130"/>
                <a:gd name="connsiteY3" fmla="*/ 0 h 3169894"/>
                <a:gd name="connsiteX0" fmla="*/ 83909 w 607404"/>
                <a:gd name="connsiteY0" fmla="*/ 2659398 h 3165460"/>
                <a:gd name="connsiteX1" fmla="*/ 497023 w 607404"/>
                <a:gd name="connsiteY1" fmla="*/ 2934754 h 3165460"/>
                <a:gd name="connsiteX2" fmla="*/ 2846 w 607404"/>
                <a:gd name="connsiteY2" fmla="*/ 3085586 h 3165460"/>
                <a:gd name="connsiteX3" fmla="*/ 308690 w 607404"/>
                <a:gd name="connsiteY3" fmla="*/ 1718435 h 3165460"/>
                <a:gd name="connsiteX4" fmla="*/ 607403 w 607404"/>
                <a:gd name="connsiteY4" fmla="*/ 0 h 3165460"/>
                <a:gd name="connsiteX0" fmla="*/ 82435 w 626622"/>
                <a:gd name="connsiteY0" fmla="*/ 2659398 h 3165460"/>
                <a:gd name="connsiteX1" fmla="*/ 495549 w 626622"/>
                <a:gd name="connsiteY1" fmla="*/ 2934754 h 3165460"/>
                <a:gd name="connsiteX2" fmla="*/ 1372 w 626622"/>
                <a:gd name="connsiteY2" fmla="*/ 3085586 h 3165460"/>
                <a:gd name="connsiteX3" fmla="*/ 587621 w 626622"/>
                <a:gd name="connsiteY3" fmla="*/ 1933541 h 3165460"/>
                <a:gd name="connsiteX4" fmla="*/ 605929 w 626622"/>
                <a:gd name="connsiteY4" fmla="*/ 0 h 3165460"/>
                <a:gd name="connsiteX0" fmla="*/ 82407 w 626591"/>
                <a:gd name="connsiteY0" fmla="*/ 2659398 h 3165460"/>
                <a:gd name="connsiteX1" fmla="*/ 495521 w 626591"/>
                <a:gd name="connsiteY1" fmla="*/ 2934754 h 3165460"/>
                <a:gd name="connsiteX2" fmla="*/ 1344 w 626591"/>
                <a:gd name="connsiteY2" fmla="*/ 3085586 h 3165460"/>
                <a:gd name="connsiteX3" fmla="*/ 587593 w 626591"/>
                <a:gd name="connsiteY3" fmla="*/ 1933541 h 3165460"/>
                <a:gd name="connsiteX4" fmla="*/ 605901 w 626591"/>
                <a:gd name="connsiteY4" fmla="*/ 0 h 3165460"/>
                <a:gd name="connsiteX0" fmla="*/ 82423 w 620583"/>
                <a:gd name="connsiteY0" fmla="*/ 2659398 h 3165460"/>
                <a:gd name="connsiteX1" fmla="*/ 495537 w 620583"/>
                <a:gd name="connsiteY1" fmla="*/ 2934754 h 3165460"/>
                <a:gd name="connsiteX2" fmla="*/ 1360 w 620583"/>
                <a:gd name="connsiteY2" fmla="*/ 3085586 h 3165460"/>
                <a:gd name="connsiteX3" fmla="*/ 579927 w 620583"/>
                <a:gd name="connsiteY3" fmla="*/ 2079505 h 3165460"/>
                <a:gd name="connsiteX4" fmla="*/ 605917 w 620583"/>
                <a:gd name="connsiteY4" fmla="*/ 0 h 3165460"/>
                <a:gd name="connsiteX0" fmla="*/ 82423 w 621469"/>
                <a:gd name="connsiteY0" fmla="*/ 4668339 h 5174401"/>
                <a:gd name="connsiteX1" fmla="*/ 495537 w 621469"/>
                <a:gd name="connsiteY1" fmla="*/ 4943695 h 5174401"/>
                <a:gd name="connsiteX2" fmla="*/ 1360 w 621469"/>
                <a:gd name="connsiteY2" fmla="*/ 5094527 h 5174401"/>
                <a:gd name="connsiteX3" fmla="*/ 579927 w 621469"/>
                <a:gd name="connsiteY3" fmla="*/ 4088446 h 5174401"/>
                <a:gd name="connsiteX4" fmla="*/ 609758 w 621469"/>
                <a:gd name="connsiteY4" fmla="*/ 0 h 5174401"/>
                <a:gd name="connsiteX0" fmla="*/ 82423 w 635229"/>
                <a:gd name="connsiteY0" fmla="*/ 4668339 h 5174401"/>
                <a:gd name="connsiteX1" fmla="*/ 495537 w 635229"/>
                <a:gd name="connsiteY1" fmla="*/ 4943695 h 5174401"/>
                <a:gd name="connsiteX2" fmla="*/ 1360 w 635229"/>
                <a:gd name="connsiteY2" fmla="*/ 5094527 h 5174401"/>
                <a:gd name="connsiteX3" fmla="*/ 579927 w 635229"/>
                <a:gd name="connsiteY3" fmla="*/ 4088446 h 5174401"/>
                <a:gd name="connsiteX4" fmla="*/ 609758 w 635229"/>
                <a:gd name="connsiteY4" fmla="*/ 0 h 5174401"/>
                <a:gd name="connsiteX0" fmla="*/ 82423 w 610110"/>
                <a:gd name="connsiteY0" fmla="*/ 4668339 h 5174401"/>
                <a:gd name="connsiteX1" fmla="*/ 495537 w 610110"/>
                <a:gd name="connsiteY1" fmla="*/ 4943695 h 5174401"/>
                <a:gd name="connsiteX2" fmla="*/ 1360 w 610110"/>
                <a:gd name="connsiteY2" fmla="*/ 5094527 h 5174401"/>
                <a:gd name="connsiteX3" fmla="*/ 579927 w 610110"/>
                <a:gd name="connsiteY3" fmla="*/ 4088446 h 5174401"/>
                <a:gd name="connsiteX4" fmla="*/ 609758 w 610110"/>
                <a:gd name="connsiteY4" fmla="*/ 0 h 5174401"/>
                <a:gd name="connsiteX0" fmla="*/ 81160 w 608677"/>
                <a:gd name="connsiteY0" fmla="*/ 4668339 h 5161323"/>
                <a:gd name="connsiteX1" fmla="*/ 494274 w 608677"/>
                <a:gd name="connsiteY1" fmla="*/ 4943695 h 5161323"/>
                <a:gd name="connsiteX2" fmla="*/ 97 w 608677"/>
                <a:gd name="connsiteY2" fmla="*/ 5094527 h 5161323"/>
                <a:gd name="connsiteX3" fmla="*/ 547656 w 608677"/>
                <a:gd name="connsiteY3" fmla="*/ 3907579 h 5161323"/>
                <a:gd name="connsiteX4" fmla="*/ 608495 w 608677"/>
                <a:gd name="connsiteY4" fmla="*/ 0 h 5161323"/>
                <a:gd name="connsiteX0" fmla="*/ 81160 w 577843"/>
                <a:gd name="connsiteY0" fmla="*/ 4658004 h 5150988"/>
                <a:gd name="connsiteX1" fmla="*/ 494274 w 577843"/>
                <a:gd name="connsiteY1" fmla="*/ 4933360 h 5150988"/>
                <a:gd name="connsiteX2" fmla="*/ 97 w 577843"/>
                <a:gd name="connsiteY2" fmla="*/ 5084192 h 5150988"/>
                <a:gd name="connsiteX3" fmla="*/ 547656 w 577843"/>
                <a:gd name="connsiteY3" fmla="*/ 3897244 h 5150988"/>
                <a:gd name="connsiteX4" fmla="*/ 577491 w 577843"/>
                <a:gd name="connsiteY4" fmla="*/ 0 h 5150988"/>
                <a:gd name="connsiteX0" fmla="*/ 81160 w 577491"/>
                <a:gd name="connsiteY0" fmla="*/ 4658004 h 5150988"/>
                <a:gd name="connsiteX1" fmla="*/ 494274 w 577491"/>
                <a:gd name="connsiteY1" fmla="*/ 4933360 h 5150988"/>
                <a:gd name="connsiteX2" fmla="*/ 97 w 577491"/>
                <a:gd name="connsiteY2" fmla="*/ 5084192 h 5150988"/>
                <a:gd name="connsiteX3" fmla="*/ 547656 w 577491"/>
                <a:gd name="connsiteY3" fmla="*/ 3897244 h 5150988"/>
                <a:gd name="connsiteX4" fmla="*/ 577491 w 577491"/>
                <a:gd name="connsiteY4" fmla="*/ 0 h 5150988"/>
                <a:gd name="connsiteX0" fmla="*/ 81160 w 547788"/>
                <a:gd name="connsiteY0" fmla="*/ 10223549 h 10716533"/>
                <a:gd name="connsiteX1" fmla="*/ 494274 w 547788"/>
                <a:gd name="connsiteY1" fmla="*/ 10498905 h 10716533"/>
                <a:gd name="connsiteX2" fmla="*/ 97 w 547788"/>
                <a:gd name="connsiteY2" fmla="*/ 10649737 h 10716533"/>
                <a:gd name="connsiteX3" fmla="*/ 547656 w 547788"/>
                <a:gd name="connsiteY3" fmla="*/ 9462789 h 10716533"/>
                <a:gd name="connsiteX4" fmla="*/ 525815 w 547788"/>
                <a:gd name="connsiteY4" fmla="*/ 0 h 10716533"/>
                <a:gd name="connsiteX0" fmla="*/ 81160 w 556822"/>
                <a:gd name="connsiteY0" fmla="*/ 15422191 h 15915175"/>
                <a:gd name="connsiteX1" fmla="*/ 494274 w 556822"/>
                <a:gd name="connsiteY1" fmla="*/ 15697547 h 15915175"/>
                <a:gd name="connsiteX2" fmla="*/ 97 w 556822"/>
                <a:gd name="connsiteY2" fmla="*/ 15848379 h 15915175"/>
                <a:gd name="connsiteX3" fmla="*/ 547656 w 556822"/>
                <a:gd name="connsiteY3" fmla="*/ 14661431 h 15915175"/>
                <a:gd name="connsiteX4" fmla="*/ 556822 w 556822"/>
                <a:gd name="connsiteY4" fmla="*/ 0 h 15915175"/>
                <a:gd name="connsiteX0" fmla="*/ 81160 w 561991"/>
                <a:gd name="connsiteY0" fmla="*/ 16124989 h 16617973"/>
                <a:gd name="connsiteX1" fmla="*/ 494274 w 561991"/>
                <a:gd name="connsiteY1" fmla="*/ 16400345 h 16617973"/>
                <a:gd name="connsiteX2" fmla="*/ 97 w 561991"/>
                <a:gd name="connsiteY2" fmla="*/ 16551177 h 16617973"/>
                <a:gd name="connsiteX3" fmla="*/ 547656 w 561991"/>
                <a:gd name="connsiteY3" fmla="*/ 15364229 h 16617973"/>
                <a:gd name="connsiteX4" fmla="*/ 561991 w 561991"/>
                <a:gd name="connsiteY4" fmla="*/ 0 h 16617973"/>
                <a:gd name="connsiteX0" fmla="*/ 81160 w 547748"/>
                <a:gd name="connsiteY0" fmla="*/ 16109486 h 16602470"/>
                <a:gd name="connsiteX1" fmla="*/ 494274 w 547748"/>
                <a:gd name="connsiteY1" fmla="*/ 16384842 h 16602470"/>
                <a:gd name="connsiteX2" fmla="*/ 97 w 547748"/>
                <a:gd name="connsiteY2" fmla="*/ 16535674 h 16602470"/>
                <a:gd name="connsiteX3" fmla="*/ 547656 w 547748"/>
                <a:gd name="connsiteY3" fmla="*/ 15348726 h 16602470"/>
                <a:gd name="connsiteX4" fmla="*/ 510315 w 547748"/>
                <a:gd name="connsiteY4" fmla="*/ 0 h 16602470"/>
                <a:gd name="connsiteX0" fmla="*/ 81081 w 516798"/>
                <a:gd name="connsiteY0" fmla="*/ 16109486 h 16602470"/>
                <a:gd name="connsiteX1" fmla="*/ 494195 w 516798"/>
                <a:gd name="connsiteY1" fmla="*/ 16384842 h 16602470"/>
                <a:gd name="connsiteX2" fmla="*/ 18 w 516798"/>
                <a:gd name="connsiteY2" fmla="*/ 16535674 h 16602470"/>
                <a:gd name="connsiteX3" fmla="*/ 516571 w 516798"/>
                <a:gd name="connsiteY3" fmla="*/ 15348726 h 16602470"/>
                <a:gd name="connsiteX4" fmla="*/ 510236 w 516798"/>
                <a:gd name="connsiteY4" fmla="*/ 0 h 16602470"/>
                <a:gd name="connsiteX0" fmla="*/ 130636 w 566353"/>
                <a:gd name="connsiteY0" fmla="*/ 16109486 h 16681829"/>
                <a:gd name="connsiteX1" fmla="*/ 543750 w 566353"/>
                <a:gd name="connsiteY1" fmla="*/ 16384842 h 16681829"/>
                <a:gd name="connsiteX2" fmla="*/ 49573 w 566353"/>
                <a:gd name="connsiteY2" fmla="*/ 16535674 h 16681829"/>
                <a:gd name="connsiteX3" fmla="*/ 566126 w 566353"/>
                <a:gd name="connsiteY3" fmla="*/ 15348726 h 16681829"/>
                <a:gd name="connsiteX4" fmla="*/ 559791 w 566353"/>
                <a:gd name="connsiteY4" fmla="*/ 0 h 16681829"/>
                <a:gd name="connsiteX0" fmla="*/ 192638 w 628355"/>
                <a:gd name="connsiteY0" fmla="*/ 16109486 h 16668157"/>
                <a:gd name="connsiteX1" fmla="*/ 605752 w 628355"/>
                <a:gd name="connsiteY1" fmla="*/ 16384842 h 16668157"/>
                <a:gd name="connsiteX2" fmla="*/ 111575 w 628355"/>
                <a:gd name="connsiteY2" fmla="*/ 16535674 h 16668157"/>
                <a:gd name="connsiteX3" fmla="*/ 628128 w 628355"/>
                <a:gd name="connsiteY3" fmla="*/ 15348726 h 16668157"/>
                <a:gd name="connsiteX4" fmla="*/ 621793 w 628355"/>
                <a:gd name="connsiteY4" fmla="*/ 0 h 16668157"/>
                <a:gd name="connsiteX0" fmla="*/ 192638 w 628355"/>
                <a:gd name="connsiteY0" fmla="*/ 16109486 h 16668157"/>
                <a:gd name="connsiteX1" fmla="*/ 605752 w 628355"/>
                <a:gd name="connsiteY1" fmla="*/ 16384842 h 16668157"/>
                <a:gd name="connsiteX2" fmla="*/ 111575 w 628355"/>
                <a:gd name="connsiteY2" fmla="*/ 16535674 h 16668157"/>
                <a:gd name="connsiteX3" fmla="*/ 628128 w 628355"/>
                <a:gd name="connsiteY3" fmla="*/ 15348726 h 16668157"/>
                <a:gd name="connsiteX4" fmla="*/ 621793 w 628355"/>
                <a:gd name="connsiteY4" fmla="*/ 0 h 16668157"/>
                <a:gd name="connsiteX0" fmla="*/ 192638 w 632679"/>
                <a:gd name="connsiteY0" fmla="*/ 16109486 h 16668157"/>
                <a:gd name="connsiteX1" fmla="*/ 605752 w 632679"/>
                <a:gd name="connsiteY1" fmla="*/ 16384842 h 16668157"/>
                <a:gd name="connsiteX2" fmla="*/ 111575 w 632679"/>
                <a:gd name="connsiteY2" fmla="*/ 16535674 h 16668157"/>
                <a:gd name="connsiteX3" fmla="*/ 628128 w 632679"/>
                <a:gd name="connsiteY3" fmla="*/ 15348726 h 16668157"/>
                <a:gd name="connsiteX4" fmla="*/ 621793 w 632679"/>
                <a:gd name="connsiteY4" fmla="*/ 0 h 16668157"/>
                <a:gd name="connsiteX0" fmla="*/ 192638 w 629380"/>
                <a:gd name="connsiteY0" fmla="*/ 16109486 h 16668157"/>
                <a:gd name="connsiteX1" fmla="*/ 605752 w 629380"/>
                <a:gd name="connsiteY1" fmla="*/ 16384842 h 16668157"/>
                <a:gd name="connsiteX2" fmla="*/ 111575 w 629380"/>
                <a:gd name="connsiteY2" fmla="*/ 16535674 h 16668157"/>
                <a:gd name="connsiteX3" fmla="*/ 628128 w 629380"/>
                <a:gd name="connsiteY3" fmla="*/ 15348726 h 16668157"/>
                <a:gd name="connsiteX4" fmla="*/ 621793 w 629380"/>
                <a:gd name="connsiteY4" fmla="*/ 0 h 16668157"/>
                <a:gd name="connsiteX0" fmla="*/ 192638 w 628638"/>
                <a:gd name="connsiteY0" fmla="*/ 16109486 h 16668157"/>
                <a:gd name="connsiteX1" fmla="*/ 605752 w 628638"/>
                <a:gd name="connsiteY1" fmla="*/ 16384842 h 16668157"/>
                <a:gd name="connsiteX2" fmla="*/ 111575 w 628638"/>
                <a:gd name="connsiteY2" fmla="*/ 16535674 h 16668157"/>
                <a:gd name="connsiteX3" fmla="*/ 628128 w 628638"/>
                <a:gd name="connsiteY3" fmla="*/ 15348726 h 16668157"/>
                <a:gd name="connsiteX4" fmla="*/ 621793 w 628638"/>
                <a:gd name="connsiteY4" fmla="*/ 0 h 16668157"/>
                <a:gd name="connsiteX0" fmla="*/ 238684 w 678420"/>
                <a:gd name="connsiteY0" fmla="*/ 16109486 h 16736653"/>
                <a:gd name="connsiteX1" fmla="*/ 651798 w 678420"/>
                <a:gd name="connsiteY1" fmla="*/ 16384842 h 16736653"/>
                <a:gd name="connsiteX2" fmla="*/ 157621 w 678420"/>
                <a:gd name="connsiteY2" fmla="*/ 16535674 h 16736653"/>
                <a:gd name="connsiteX3" fmla="*/ 674174 w 678420"/>
                <a:gd name="connsiteY3" fmla="*/ 15348726 h 16736653"/>
                <a:gd name="connsiteX4" fmla="*/ 667839 w 678420"/>
                <a:gd name="connsiteY4" fmla="*/ 0 h 16736653"/>
                <a:gd name="connsiteX0" fmla="*/ 248582 w 690923"/>
                <a:gd name="connsiteY0" fmla="*/ 16109486 h 16716078"/>
                <a:gd name="connsiteX1" fmla="*/ 661696 w 690923"/>
                <a:gd name="connsiteY1" fmla="*/ 16384842 h 16716078"/>
                <a:gd name="connsiteX2" fmla="*/ 167519 w 690923"/>
                <a:gd name="connsiteY2" fmla="*/ 16535674 h 16716078"/>
                <a:gd name="connsiteX3" fmla="*/ 684072 w 690923"/>
                <a:gd name="connsiteY3" fmla="*/ 15348726 h 16716078"/>
                <a:gd name="connsiteX4" fmla="*/ 677737 w 690923"/>
                <a:gd name="connsiteY4" fmla="*/ 0 h 167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923" h="16716078">
                  <a:moveTo>
                    <a:pt x="248582" y="16109486"/>
                  </a:moveTo>
                  <a:cubicBezTo>
                    <a:pt x="429584" y="16213548"/>
                    <a:pt x="549973" y="16264115"/>
                    <a:pt x="661696" y="16384842"/>
                  </a:cubicBezTo>
                  <a:cubicBezTo>
                    <a:pt x="773419" y="16505569"/>
                    <a:pt x="-430490" y="16966744"/>
                    <a:pt x="167519" y="16535674"/>
                  </a:cubicBezTo>
                  <a:cubicBezTo>
                    <a:pt x="765528" y="16104604"/>
                    <a:pt x="691835" y="15956005"/>
                    <a:pt x="684072" y="15348726"/>
                  </a:cubicBezTo>
                  <a:cubicBezTo>
                    <a:pt x="676309" y="14741447"/>
                    <a:pt x="666224" y="370136"/>
                    <a:pt x="677737" y="0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99" name="TextBox 3598">
              <a:extLst>
                <a:ext uri="{FF2B5EF4-FFF2-40B4-BE49-F238E27FC236}">
                  <a16:creationId xmlns:a16="http://schemas.microsoft.com/office/drawing/2014/main" id="{042B750C-8708-D84C-9EE0-6F55B82A30FA}"/>
                </a:ext>
              </a:extLst>
            </p:cNvPr>
            <p:cNvSpPr txBox="1"/>
            <p:nvPr/>
          </p:nvSpPr>
          <p:spPr>
            <a:xfrm>
              <a:off x="13861848" y="15543562"/>
              <a:ext cx="204107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2000" b="1" dirty="0"/>
                <a:t>  stellate ganglion</a:t>
              </a:r>
            </a:p>
          </p:txBody>
        </p:sp>
        <p:grpSp>
          <p:nvGrpSpPr>
            <p:cNvPr id="3600" name="Group 3599">
              <a:extLst>
                <a:ext uri="{FF2B5EF4-FFF2-40B4-BE49-F238E27FC236}">
                  <a16:creationId xmlns:a16="http://schemas.microsoft.com/office/drawing/2014/main" id="{9DE0D09F-C672-2C4E-9D05-C63A7A14C34A}"/>
                </a:ext>
              </a:extLst>
            </p:cNvPr>
            <p:cNvGrpSpPr/>
            <p:nvPr/>
          </p:nvGrpSpPr>
          <p:grpSpPr>
            <a:xfrm>
              <a:off x="18281175" y="11143846"/>
              <a:ext cx="1486304" cy="388416"/>
              <a:chOff x="15211123" y="10007439"/>
              <a:chExt cx="1486304" cy="388416"/>
            </a:xfrm>
          </p:grpSpPr>
          <p:sp>
            <p:nvSpPr>
              <p:cNvPr id="3616" name="TextBox 3615">
                <a:extLst>
                  <a:ext uri="{FF2B5EF4-FFF2-40B4-BE49-F238E27FC236}">
                    <a16:creationId xmlns:a16="http://schemas.microsoft.com/office/drawing/2014/main" id="{135B9242-D946-8C4E-B5C2-3724B4DA4ECD}"/>
                  </a:ext>
                </a:extLst>
              </p:cNvPr>
              <p:cNvSpPr txBox="1"/>
              <p:nvPr/>
            </p:nvSpPr>
            <p:spPr>
              <a:xfrm rot="543240">
                <a:off x="15211123" y="10149634"/>
                <a:ext cx="1486304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 err="1"/>
                  <a:t>ganglioglomerular</a:t>
                </a:r>
                <a:r>
                  <a:rPr lang="en-NZ" sz="1000" b="1" dirty="0"/>
                  <a:t> nerve</a:t>
                </a:r>
              </a:p>
            </p:txBody>
          </p:sp>
          <p:sp>
            <p:nvSpPr>
              <p:cNvPr id="3617" name="#GGN models(ILX:0738293)">
                <a:extLst>
                  <a:ext uri="{FF2B5EF4-FFF2-40B4-BE49-F238E27FC236}">
                    <a16:creationId xmlns:a16="http://schemas.microsoft.com/office/drawing/2014/main" id="{05D7E4C5-5AC3-DE4C-900E-4A25D4D9066E}"/>
                  </a:ext>
                </a:extLst>
              </p:cNvPr>
              <p:cNvSpPr>
                <a:spLocks/>
              </p:cNvSpPr>
              <p:nvPr/>
            </p:nvSpPr>
            <p:spPr>
              <a:xfrm rot="546579">
                <a:off x="15755522" y="10007439"/>
                <a:ext cx="396000" cy="18000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</p:grpSp>
        <p:grpSp>
          <p:nvGrpSpPr>
            <p:cNvPr id="3601" name="Group 3600">
              <a:extLst>
                <a:ext uri="{FF2B5EF4-FFF2-40B4-BE49-F238E27FC236}">
                  <a16:creationId xmlns:a16="http://schemas.microsoft.com/office/drawing/2014/main" id="{FC245D72-78D9-A747-9B71-04CE6130AB8C}"/>
                </a:ext>
              </a:extLst>
            </p:cNvPr>
            <p:cNvGrpSpPr/>
            <p:nvPr/>
          </p:nvGrpSpPr>
          <p:grpSpPr>
            <a:xfrm>
              <a:off x="17456537" y="10061120"/>
              <a:ext cx="393056" cy="276999"/>
              <a:chOff x="17461301" y="10068862"/>
              <a:chExt cx="393056" cy="276999"/>
            </a:xfrm>
          </p:grpSpPr>
          <p:sp>
            <p:nvSpPr>
              <p:cNvPr id="3615" name="#ILN">
                <a:extLst>
                  <a:ext uri="{FF2B5EF4-FFF2-40B4-BE49-F238E27FC236}">
                    <a16:creationId xmlns:a16="http://schemas.microsoft.com/office/drawing/2014/main" id="{B96C2B0B-E191-2044-9470-C63AE5DFB958}"/>
                  </a:ext>
                </a:extLst>
              </p:cNvPr>
              <p:cNvSpPr>
                <a:spLocks/>
              </p:cNvSpPr>
              <p:nvPr/>
            </p:nvSpPr>
            <p:spPr>
              <a:xfrm rot="21287665">
                <a:off x="17519942" y="10118758"/>
                <a:ext cx="288000" cy="18000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600"/>
              </a:p>
            </p:txBody>
          </p:sp>
          <p:sp>
            <p:nvSpPr>
              <p:cNvPr id="3614" name="TextBox 3613">
                <a:extLst>
                  <a:ext uri="{FF2B5EF4-FFF2-40B4-BE49-F238E27FC236}">
                    <a16:creationId xmlns:a16="http://schemas.microsoft.com/office/drawing/2014/main" id="{CEFC64C0-811E-4642-BC1E-B751A240C01C}"/>
                  </a:ext>
                </a:extLst>
              </p:cNvPr>
              <p:cNvSpPr txBox="1"/>
              <p:nvPr/>
            </p:nvSpPr>
            <p:spPr>
              <a:xfrm rot="21338872">
                <a:off x="17461301" y="10068862"/>
                <a:ext cx="393056" cy="276999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ILN</a:t>
                </a:r>
              </a:p>
            </p:txBody>
          </p:sp>
        </p:grpSp>
        <p:grpSp>
          <p:nvGrpSpPr>
            <p:cNvPr id="3602" name="Group 3601">
              <a:extLst>
                <a:ext uri="{FF2B5EF4-FFF2-40B4-BE49-F238E27FC236}">
                  <a16:creationId xmlns:a16="http://schemas.microsoft.com/office/drawing/2014/main" id="{8196F7A1-67FF-064B-938C-44CDC8AB9652}"/>
                </a:ext>
              </a:extLst>
            </p:cNvPr>
            <p:cNvGrpSpPr/>
            <p:nvPr/>
          </p:nvGrpSpPr>
          <p:grpSpPr>
            <a:xfrm>
              <a:off x="17468862" y="10324138"/>
              <a:ext cx="423514" cy="276999"/>
              <a:chOff x="17468862" y="10324138"/>
              <a:chExt cx="423514" cy="276999"/>
            </a:xfrm>
          </p:grpSpPr>
          <p:sp>
            <p:nvSpPr>
              <p:cNvPr id="3612" name="#SLN models(UBERON:0011326)">
                <a:extLst>
                  <a:ext uri="{FF2B5EF4-FFF2-40B4-BE49-F238E27FC236}">
                    <a16:creationId xmlns:a16="http://schemas.microsoft.com/office/drawing/2014/main" id="{873E1179-F160-274F-930F-A676A22D9F41}"/>
                  </a:ext>
                </a:extLst>
              </p:cNvPr>
              <p:cNvSpPr>
                <a:spLocks/>
              </p:cNvSpPr>
              <p:nvPr/>
            </p:nvSpPr>
            <p:spPr>
              <a:xfrm rot="21296623">
                <a:off x="17535287" y="10330320"/>
                <a:ext cx="288000" cy="252000"/>
              </a:xfrm>
              <a:prstGeom prst="rect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600"/>
              </a:p>
            </p:txBody>
          </p:sp>
          <p:sp>
            <p:nvSpPr>
              <p:cNvPr id="3613" name="TextBox 3612">
                <a:extLst>
                  <a:ext uri="{FF2B5EF4-FFF2-40B4-BE49-F238E27FC236}">
                    <a16:creationId xmlns:a16="http://schemas.microsoft.com/office/drawing/2014/main" id="{BF79C1D3-4D9A-F14D-8B6B-B3185BBD3965}"/>
                  </a:ext>
                </a:extLst>
              </p:cNvPr>
              <p:cNvSpPr txBox="1"/>
              <p:nvPr/>
            </p:nvSpPr>
            <p:spPr>
              <a:xfrm rot="21329436">
                <a:off x="17468862" y="10324138"/>
                <a:ext cx="42351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/>
                  <a:t>SLN</a:t>
                </a:r>
              </a:p>
            </p:txBody>
          </p:sp>
        </p:grpSp>
        <p:grpSp>
          <p:nvGrpSpPr>
            <p:cNvPr id="3603" name="Group 3602">
              <a:extLst>
                <a:ext uri="{FF2B5EF4-FFF2-40B4-BE49-F238E27FC236}">
                  <a16:creationId xmlns:a16="http://schemas.microsoft.com/office/drawing/2014/main" id="{3C602599-9BA2-E04D-ADFB-C46E41750AD4}"/>
                </a:ext>
              </a:extLst>
            </p:cNvPr>
            <p:cNvGrpSpPr/>
            <p:nvPr/>
          </p:nvGrpSpPr>
          <p:grpSpPr>
            <a:xfrm>
              <a:off x="14987679" y="10228375"/>
              <a:ext cx="524695" cy="808396"/>
              <a:chOff x="15446159" y="12811460"/>
              <a:chExt cx="524695" cy="808396"/>
            </a:xfrm>
          </p:grpSpPr>
          <p:sp>
            <p:nvSpPr>
              <p:cNvPr id="3610" name="#ECN-plexus models(FMA:6579)">
                <a:extLst>
                  <a:ext uri="{FF2B5EF4-FFF2-40B4-BE49-F238E27FC236}">
                    <a16:creationId xmlns:a16="http://schemas.microsoft.com/office/drawing/2014/main" id="{933524D8-75C7-0446-A148-F3974F6E9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9542" y="12811460"/>
                <a:ext cx="396000" cy="808396"/>
              </a:xfrm>
              <a:prstGeom prst="round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 dirty="0"/>
              </a:p>
            </p:txBody>
          </p:sp>
          <p:sp>
            <p:nvSpPr>
              <p:cNvPr id="3611" name="TextBox 3610">
                <a:extLst>
                  <a:ext uri="{FF2B5EF4-FFF2-40B4-BE49-F238E27FC236}">
                    <a16:creationId xmlns:a16="http://schemas.microsoft.com/office/drawing/2014/main" id="{03E27D30-8D3D-BF4F-AE3F-90572B71B66D}"/>
                  </a:ext>
                </a:extLst>
              </p:cNvPr>
              <p:cNvSpPr txBox="1"/>
              <p:nvPr/>
            </p:nvSpPr>
            <p:spPr>
              <a:xfrm>
                <a:off x="15446159" y="13031166"/>
                <a:ext cx="52469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NZ" sz="1600" b="1" dirty="0"/>
                  <a:t>ECN</a:t>
                </a:r>
              </a:p>
            </p:txBody>
          </p:sp>
        </p:grpSp>
        <p:grpSp>
          <p:nvGrpSpPr>
            <p:cNvPr id="3604" name="Group 3603">
              <a:extLst>
                <a:ext uri="{FF2B5EF4-FFF2-40B4-BE49-F238E27FC236}">
                  <a16:creationId xmlns:a16="http://schemas.microsoft.com/office/drawing/2014/main" id="{98999268-86C6-424F-8020-3F214C70D358}"/>
                </a:ext>
              </a:extLst>
            </p:cNvPr>
            <p:cNvGrpSpPr/>
            <p:nvPr/>
          </p:nvGrpSpPr>
          <p:grpSpPr>
            <a:xfrm>
              <a:off x="15024234" y="9708915"/>
              <a:ext cx="482824" cy="431425"/>
              <a:chOff x="15475503" y="13212600"/>
              <a:chExt cx="482824" cy="431425"/>
            </a:xfrm>
          </p:grpSpPr>
          <p:sp>
            <p:nvSpPr>
              <p:cNvPr id="3608" name="#ICN-plexus models(UBERON:0002024)">
                <a:extLst>
                  <a:ext uri="{FF2B5EF4-FFF2-40B4-BE49-F238E27FC236}">
                    <a16:creationId xmlns:a16="http://schemas.microsoft.com/office/drawing/2014/main" id="{FA4C716E-0527-3E48-B1F2-7F33D41CE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2331" y="13212600"/>
                <a:ext cx="396000" cy="431425"/>
              </a:xfrm>
              <a:prstGeom prst="round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 dirty="0"/>
              </a:p>
            </p:txBody>
          </p:sp>
          <p:sp>
            <p:nvSpPr>
              <p:cNvPr id="3609" name="TextBox 3608">
                <a:extLst>
                  <a:ext uri="{FF2B5EF4-FFF2-40B4-BE49-F238E27FC236}">
                    <a16:creationId xmlns:a16="http://schemas.microsoft.com/office/drawing/2014/main" id="{3DC705D8-9851-0342-BB39-B3F2E38E5D90}"/>
                  </a:ext>
                </a:extLst>
              </p:cNvPr>
              <p:cNvSpPr txBox="1"/>
              <p:nvPr/>
            </p:nvSpPr>
            <p:spPr>
              <a:xfrm>
                <a:off x="15475503" y="13260258"/>
                <a:ext cx="4828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NZ" sz="1600" b="1" dirty="0"/>
                  <a:t>ICN</a:t>
                </a:r>
              </a:p>
            </p:txBody>
          </p:sp>
        </p:grpSp>
        <p:grpSp>
          <p:nvGrpSpPr>
            <p:cNvPr id="3605" name="Group 3604">
              <a:extLst>
                <a:ext uri="{FF2B5EF4-FFF2-40B4-BE49-F238E27FC236}">
                  <a16:creationId xmlns:a16="http://schemas.microsoft.com/office/drawing/2014/main" id="{D20954FF-814F-024F-BAB3-A55E88134F49}"/>
                </a:ext>
              </a:extLst>
            </p:cNvPr>
            <p:cNvGrpSpPr/>
            <p:nvPr/>
          </p:nvGrpSpPr>
          <p:grpSpPr>
            <a:xfrm>
              <a:off x="16352340" y="10210814"/>
              <a:ext cx="710330" cy="497410"/>
              <a:chOff x="16961630" y="12351025"/>
              <a:chExt cx="710330" cy="497410"/>
            </a:xfrm>
          </p:grpSpPr>
          <p:sp>
            <p:nvSpPr>
              <p:cNvPr id="3606" name="#CN-X models(UBERON:0001759)">
                <a:extLst>
                  <a:ext uri="{FF2B5EF4-FFF2-40B4-BE49-F238E27FC236}">
                    <a16:creationId xmlns:a16="http://schemas.microsoft.com/office/drawing/2014/main" id="{C4DFD8AF-281E-6348-901B-03EE8455BF6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1287934">
                <a:off x="16961630" y="12351025"/>
                <a:ext cx="710330" cy="497410"/>
              </a:xfrm>
              <a:prstGeom prst="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sp>
            <p:nvSpPr>
              <p:cNvPr id="3607" name="TextBox 3606">
                <a:extLst>
                  <a:ext uri="{FF2B5EF4-FFF2-40B4-BE49-F238E27FC236}">
                    <a16:creationId xmlns:a16="http://schemas.microsoft.com/office/drawing/2014/main" id="{890AE5FF-FB33-2143-8B77-A606A4EA1A70}"/>
                  </a:ext>
                </a:extLst>
              </p:cNvPr>
              <p:cNvSpPr txBox="1"/>
              <p:nvPr/>
            </p:nvSpPr>
            <p:spPr>
              <a:xfrm rot="21320168">
                <a:off x="16994165" y="12450347"/>
                <a:ext cx="60843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400" b="1" dirty="0" err="1"/>
                  <a:t>vagus</a:t>
                </a:r>
                <a:endParaRPr lang="en-NZ" sz="1400" b="1" dirty="0"/>
              </a:p>
            </p:txBody>
          </p:sp>
        </p:grpSp>
        <p:sp>
          <p:nvSpPr>
            <p:cNvPr id="3598" name="#SCG-ARCH-b source(#SCG) target(#ARCH-b)">
              <a:extLst>
                <a:ext uri="{FF2B5EF4-FFF2-40B4-BE49-F238E27FC236}">
                  <a16:creationId xmlns:a16="http://schemas.microsoft.com/office/drawing/2014/main" id="{96F41B97-D18C-0147-84DB-8CDC0268FBA9}"/>
                </a:ext>
              </a:extLst>
            </p:cNvPr>
            <p:cNvSpPr/>
            <p:nvPr/>
          </p:nvSpPr>
          <p:spPr>
            <a:xfrm>
              <a:off x="13854393" y="10653268"/>
              <a:ext cx="8788559" cy="4894478"/>
            </a:xfrm>
            <a:custGeom>
              <a:avLst/>
              <a:gdLst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331819 w 9461532"/>
                <a:gd name="connsiteY0" fmla="*/ 0 h 4200525"/>
                <a:gd name="connsiteX1" fmla="*/ 346107 w 9461532"/>
                <a:gd name="connsiteY1" fmla="*/ 1252538 h 4200525"/>
                <a:gd name="connsiteX2" fmla="*/ 9461532 w 9461532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209398 w 9115445"/>
                <a:gd name="connsiteY0" fmla="*/ 0 h 4167633"/>
                <a:gd name="connsiteX1" fmla="*/ 20 w 9115445"/>
                <a:gd name="connsiteY1" fmla="*/ 1219646 h 4167633"/>
                <a:gd name="connsiteX2" fmla="*/ 9115445 w 9115445"/>
                <a:gd name="connsiteY2" fmla="*/ 4167633 h 4167633"/>
                <a:gd name="connsiteX0" fmla="*/ 0 w 8906047"/>
                <a:gd name="connsiteY0" fmla="*/ 0 h 4167633"/>
                <a:gd name="connsiteX1" fmla="*/ 108031 w 8906047"/>
                <a:gd name="connsiteY1" fmla="*/ 2254102 h 4167633"/>
                <a:gd name="connsiteX2" fmla="*/ 8906047 w 8906047"/>
                <a:gd name="connsiteY2" fmla="*/ 4167633 h 4167633"/>
                <a:gd name="connsiteX0" fmla="*/ 9733 w 8915780"/>
                <a:gd name="connsiteY0" fmla="*/ 0 h 4896170"/>
                <a:gd name="connsiteX1" fmla="*/ 251 w 8915780"/>
                <a:gd name="connsiteY1" fmla="*/ 4894478 h 4896170"/>
                <a:gd name="connsiteX2" fmla="*/ 8915780 w 8915780"/>
                <a:gd name="connsiteY2" fmla="*/ 4167633 h 4896170"/>
                <a:gd name="connsiteX0" fmla="*/ 9733 w 8915780"/>
                <a:gd name="connsiteY0" fmla="*/ 0 h 4899772"/>
                <a:gd name="connsiteX1" fmla="*/ 251 w 8915780"/>
                <a:gd name="connsiteY1" fmla="*/ 4894478 h 4899772"/>
                <a:gd name="connsiteX2" fmla="*/ 8915780 w 8915780"/>
                <a:gd name="connsiteY2" fmla="*/ 4167633 h 4899772"/>
                <a:gd name="connsiteX0" fmla="*/ 9733 w 8915780"/>
                <a:gd name="connsiteY0" fmla="*/ 0 h 4901624"/>
                <a:gd name="connsiteX1" fmla="*/ 251 w 8915780"/>
                <a:gd name="connsiteY1" fmla="*/ 4894478 h 4901624"/>
                <a:gd name="connsiteX2" fmla="*/ 8915780 w 8915780"/>
                <a:gd name="connsiteY2" fmla="*/ 4167633 h 4901624"/>
                <a:gd name="connsiteX0" fmla="*/ 9733 w 8915780"/>
                <a:gd name="connsiteY0" fmla="*/ 0 h 4894478"/>
                <a:gd name="connsiteX1" fmla="*/ 251 w 8915780"/>
                <a:gd name="connsiteY1" fmla="*/ 4894478 h 4894478"/>
                <a:gd name="connsiteX2" fmla="*/ 8915780 w 8915780"/>
                <a:gd name="connsiteY2" fmla="*/ 4167633 h 4894478"/>
                <a:gd name="connsiteX0" fmla="*/ 9733 w 8788559"/>
                <a:gd name="connsiteY0" fmla="*/ 0 h 4894478"/>
                <a:gd name="connsiteX1" fmla="*/ 251 w 8788559"/>
                <a:gd name="connsiteY1" fmla="*/ 4894478 h 4894478"/>
                <a:gd name="connsiteX2" fmla="*/ 8788559 w 8788559"/>
                <a:gd name="connsiteY2" fmla="*/ 4163658 h 489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8559" h="4894478">
                  <a:moveTo>
                    <a:pt x="9733" y="0"/>
                  </a:moveTo>
                  <a:cubicBezTo>
                    <a:pt x="13305" y="276225"/>
                    <a:pt x="-2131" y="4351553"/>
                    <a:pt x="251" y="4894478"/>
                  </a:cubicBezTo>
                  <a:cubicBezTo>
                    <a:pt x="4631782" y="4870664"/>
                    <a:pt x="5453619" y="4182708"/>
                    <a:pt x="8788559" y="4163658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91" name="#SCG-ICN-NTS source(#SCG) via(#ICN-plexus) target(#NTS)">
              <a:extLst>
                <a:ext uri="{FF2B5EF4-FFF2-40B4-BE49-F238E27FC236}">
                  <a16:creationId xmlns:a16="http://schemas.microsoft.com/office/drawing/2014/main" id="{E74F96F7-8EF5-3B45-B241-A82FCF3CD499}"/>
                </a:ext>
              </a:extLst>
            </p:cNvPr>
            <p:cNvSpPr/>
            <p:nvPr/>
          </p:nvSpPr>
          <p:spPr>
            <a:xfrm>
              <a:off x="14279751" y="8229800"/>
              <a:ext cx="9430051" cy="2025070"/>
            </a:xfrm>
            <a:custGeom>
              <a:avLst/>
              <a:gdLst>
                <a:gd name="connsiteX0" fmla="*/ 1360967 w 3436871"/>
                <a:gd name="connsiteY0" fmla="*/ 1398181 h 1398181"/>
                <a:gd name="connsiteX1" fmla="*/ 3407735 w 3436871"/>
                <a:gd name="connsiteY1" fmla="*/ 675167 h 1398181"/>
                <a:gd name="connsiteX2" fmla="*/ 0 w 3436871"/>
                <a:gd name="connsiteY2" fmla="*/ 0 h 1398181"/>
                <a:gd name="connsiteX0" fmla="*/ 1360967 w 3436981"/>
                <a:gd name="connsiteY0" fmla="*/ 1398181 h 1398181"/>
                <a:gd name="connsiteX1" fmla="*/ 3407735 w 3436981"/>
                <a:gd name="connsiteY1" fmla="*/ 675167 h 1398181"/>
                <a:gd name="connsiteX2" fmla="*/ 0 w 3436981"/>
                <a:gd name="connsiteY2" fmla="*/ 0 h 1398181"/>
                <a:gd name="connsiteX0" fmla="*/ 1360967 w 3437093"/>
                <a:gd name="connsiteY0" fmla="*/ 1398181 h 1398181"/>
                <a:gd name="connsiteX1" fmla="*/ 3407735 w 3437093"/>
                <a:gd name="connsiteY1" fmla="*/ 675167 h 1398181"/>
                <a:gd name="connsiteX2" fmla="*/ 0 w 3437093"/>
                <a:gd name="connsiteY2" fmla="*/ 0 h 1398181"/>
                <a:gd name="connsiteX0" fmla="*/ 1360967 w 3435402"/>
                <a:gd name="connsiteY0" fmla="*/ 1398181 h 1398181"/>
                <a:gd name="connsiteX1" fmla="*/ 3407735 w 3435402"/>
                <a:gd name="connsiteY1" fmla="*/ 675167 h 1398181"/>
                <a:gd name="connsiteX2" fmla="*/ 0 w 3435402"/>
                <a:gd name="connsiteY2" fmla="*/ 0 h 1398181"/>
                <a:gd name="connsiteX0" fmla="*/ 0 w 3729908"/>
                <a:gd name="connsiteY0" fmla="*/ 3009013 h 3009013"/>
                <a:gd name="connsiteX1" fmla="*/ 2046768 w 3729908"/>
                <a:gd name="connsiteY1" fmla="*/ 2285999 h 3009013"/>
                <a:gd name="connsiteX2" fmla="*/ 3157870 w 3729908"/>
                <a:gd name="connsiteY2" fmla="*/ 0 h 3009013"/>
                <a:gd name="connsiteX0" fmla="*/ 0 w 3157870"/>
                <a:gd name="connsiteY0" fmla="*/ 3009013 h 3009013"/>
                <a:gd name="connsiteX1" fmla="*/ 2046768 w 3157870"/>
                <a:gd name="connsiteY1" fmla="*/ 2285999 h 3009013"/>
                <a:gd name="connsiteX2" fmla="*/ 3157870 w 3157870"/>
                <a:gd name="connsiteY2" fmla="*/ 0 h 3009013"/>
                <a:gd name="connsiteX0" fmla="*/ 0 w 9250326"/>
                <a:gd name="connsiteY0" fmla="*/ 2387009 h 2387009"/>
                <a:gd name="connsiteX1" fmla="*/ 2046768 w 9250326"/>
                <a:gd name="connsiteY1" fmla="*/ 1663995 h 2387009"/>
                <a:gd name="connsiteX2" fmla="*/ 9250326 w 9250326"/>
                <a:gd name="connsiteY2" fmla="*/ 0 h 2387009"/>
                <a:gd name="connsiteX0" fmla="*/ 0 w 9271591"/>
                <a:gd name="connsiteY0" fmla="*/ 2105246 h 2105246"/>
                <a:gd name="connsiteX1" fmla="*/ 2068033 w 9271591"/>
                <a:gd name="connsiteY1" fmla="*/ 1663995 h 2105246"/>
                <a:gd name="connsiteX2" fmla="*/ 9271591 w 9271591"/>
                <a:gd name="connsiteY2" fmla="*/ 0 h 2105246"/>
                <a:gd name="connsiteX0" fmla="*/ 0 w 9234377"/>
                <a:gd name="connsiteY0" fmla="*/ 2376376 h 2376376"/>
                <a:gd name="connsiteX1" fmla="*/ 2030819 w 9234377"/>
                <a:gd name="connsiteY1" fmla="*/ 166399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66399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47707 w 9234377"/>
                <a:gd name="connsiteY2" fmla="*/ 121211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81575 h 2381575"/>
                <a:gd name="connsiteX1" fmla="*/ 2030819 w 9234377"/>
                <a:gd name="connsiteY1" fmla="*/ 1839314 h 2381575"/>
                <a:gd name="connsiteX2" fmla="*/ 9234377 w 9234377"/>
                <a:gd name="connsiteY2" fmla="*/ 5199 h 2381575"/>
                <a:gd name="connsiteX0" fmla="*/ 0 w 9234377"/>
                <a:gd name="connsiteY0" fmla="*/ 2381398 h 2381398"/>
                <a:gd name="connsiteX1" fmla="*/ 2030819 w 9234377"/>
                <a:gd name="connsiteY1" fmla="*/ 1839137 h 2381398"/>
                <a:gd name="connsiteX2" fmla="*/ 9234377 w 9234377"/>
                <a:gd name="connsiteY2" fmla="*/ 5022 h 2381398"/>
                <a:gd name="connsiteX0" fmla="*/ 0 w 9234377"/>
                <a:gd name="connsiteY0" fmla="*/ 2381262 h 2381262"/>
                <a:gd name="connsiteX1" fmla="*/ 2030819 w 9234377"/>
                <a:gd name="connsiteY1" fmla="*/ 1839001 h 2381262"/>
                <a:gd name="connsiteX2" fmla="*/ 9234377 w 9234377"/>
                <a:gd name="connsiteY2" fmla="*/ 4886 h 2381262"/>
                <a:gd name="connsiteX0" fmla="*/ 0 w 9234377"/>
                <a:gd name="connsiteY0" fmla="*/ 2381262 h 2381262"/>
                <a:gd name="connsiteX1" fmla="*/ 2030819 w 9234377"/>
                <a:gd name="connsiteY1" fmla="*/ 1839001 h 2381262"/>
                <a:gd name="connsiteX2" fmla="*/ 9234377 w 9234377"/>
                <a:gd name="connsiteY2" fmla="*/ 4886 h 2381262"/>
                <a:gd name="connsiteX0" fmla="*/ 0 w 9234377"/>
                <a:gd name="connsiteY0" fmla="*/ 2381262 h 2381262"/>
                <a:gd name="connsiteX1" fmla="*/ 2030819 w 9234377"/>
                <a:gd name="connsiteY1" fmla="*/ 1839001 h 2381262"/>
                <a:gd name="connsiteX2" fmla="*/ 9234377 w 9234377"/>
                <a:gd name="connsiteY2" fmla="*/ 4886 h 2381262"/>
                <a:gd name="connsiteX0" fmla="*/ 0 w 9234377"/>
                <a:gd name="connsiteY0" fmla="*/ 2380932 h 2380932"/>
                <a:gd name="connsiteX1" fmla="*/ 2030819 w 9234377"/>
                <a:gd name="connsiteY1" fmla="*/ 1838671 h 2380932"/>
                <a:gd name="connsiteX2" fmla="*/ 9234377 w 9234377"/>
                <a:gd name="connsiteY2" fmla="*/ 4556 h 2380932"/>
                <a:gd name="connsiteX0" fmla="*/ 0 w 9234377"/>
                <a:gd name="connsiteY0" fmla="*/ 2380932 h 2380932"/>
                <a:gd name="connsiteX1" fmla="*/ 2030819 w 9234377"/>
                <a:gd name="connsiteY1" fmla="*/ 1838671 h 2380932"/>
                <a:gd name="connsiteX2" fmla="*/ 9234377 w 9234377"/>
                <a:gd name="connsiteY2" fmla="*/ 4556 h 2380932"/>
                <a:gd name="connsiteX0" fmla="*/ 0 w 9234377"/>
                <a:gd name="connsiteY0" fmla="*/ 2380807 h 2380807"/>
                <a:gd name="connsiteX1" fmla="*/ 2030819 w 9234377"/>
                <a:gd name="connsiteY1" fmla="*/ 1838546 h 2380807"/>
                <a:gd name="connsiteX2" fmla="*/ 9234377 w 9234377"/>
                <a:gd name="connsiteY2" fmla="*/ 4431 h 2380807"/>
                <a:gd name="connsiteX0" fmla="*/ 0 w 9234377"/>
                <a:gd name="connsiteY0" fmla="*/ 2380807 h 2380807"/>
                <a:gd name="connsiteX1" fmla="*/ 2030819 w 9234377"/>
                <a:gd name="connsiteY1" fmla="*/ 1838546 h 2380807"/>
                <a:gd name="connsiteX2" fmla="*/ 9234377 w 9234377"/>
                <a:gd name="connsiteY2" fmla="*/ 4431 h 2380807"/>
                <a:gd name="connsiteX0" fmla="*/ 0 w 9234377"/>
                <a:gd name="connsiteY0" fmla="*/ 2380565 h 2380565"/>
                <a:gd name="connsiteX1" fmla="*/ 2030819 w 9234377"/>
                <a:gd name="connsiteY1" fmla="*/ 1838304 h 2380565"/>
                <a:gd name="connsiteX2" fmla="*/ 9234377 w 9234377"/>
                <a:gd name="connsiteY2" fmla="*/ 4189 h 2380565"/>
                <a:gd name="connsiteX0" fmla="*/ 0 w 9234377"/>
                <a:gd name="connsiteY0" fmla="*/ 2378353 h 2378353"/>
                <a:gd name="connsiteX1" fmla="*/ 2030819 w 9234377"/>
                <a:gd name="connsiteY1" fmla="*/ 1836092 h 2378353"/>
                <a:gd name="connsiteX2" fmla="*/ 9234377 w 9234377"/>
                <a:gd name="connsiteY2" fmla="*/ 1977 h 2378353"/>
                <a:gd name="connsiteX0" fmla="*/ 0 w 9452741"/>
                <a:gd name="connsiteY0" fmla="*/ 1181372 h 1181372"/>
                <a:gd name="connsiteX1" fmla="*/ 2030819 w 9452741"/>
                <a:gd name="connsiteY1" fmla="*/ 639111 h 1181372"/>
                <a:gd name="connsiteX2" fmla="*/ 9452741 w 9452741"/>
                <a:gd name="connsiteY2" fmla="*/ 5999 h 1181372"/>
                <a:gd name="connsiteX0" fmla="*/ 0 w 9452741"/>
                <a:gd name="connsiteY0" fmla="*/ 2012571 h 2012571"/>
                <a:gd name="connsiteX1" fmla="*/ 2030819 w 9452741"/>
                <a:gd name="connsiteY1" fmla="*/ 1470310 h 2012571"/>
                <a:gd name="connsiteX2" fmla="*/ 9452741 w 9452741"/>
                <a:gd name="connsiteY2" fmla="*/ 837198 h 2012571"/>
                <a:gd name="connsiteX0" fmla="*/ 0 w 9452741"/>
                <a:gd name="connsiteY0" fmla="*/ 2070466 h 2070466"/>
                <a:gd name="connsiteX1" fmla="*/ 2030819 w 9452741"/>
                <a:gd name="connsiteY1" fmla="*/ 1528205 h 2070466"/>
                <a:gd name="connsiteX2" fmla="*/ 9452741 w 9452741"/>
                <a:gd name="connsiteY2" fmla="*/ 895093 h 2070466"/>
                <a:gd name="connsiteX0" fmla="*/ 0 w 9452741"/>
                <a:gd name="connsiteY0" fmla="*/ 2116436 h 2116436"/>
                <a:gd name="connsiteX1" fmla="*/ 2030819 w 9452741"/>
                <a:gd name="connsiteY1" fmla="*/ 1574175 h 2116436"/>
                <a:gd name="connsiteX2" fmla="*/ 9452741 w 9452741"/>
                <a:gd name="connsiteY2" fmla="*/ 941063 h 2116436"/>
                <a:gd name="connsiteX0" fmla="*/ 0 w 9461840"/>
                <a:gd name="connsiteY0" fmla="*/ 2086552 h 2086552"/>
                <a:gd name="connsiteX1" fmla="*/ 2030819 w 9461840"/>
                <a:gd name="connsiteY1" fmla="*/ 1544291 h 2086552"/>
                <a:gd name="connsiteX2" fmla="*/ 9461840 w 9461840"/>
                <a:gd name="connsiteY2" fmla="*/ 947573 h 2086552"/>
                <a:gd name="connsiteX0" fmla="*/ 0 w 9461840"/>
                <a:gd name="connsiteY0" fmla="*/ 2107966 h 2107966"/>
                <a:gd name="connsiteX1" fmla="*/ 2030819 w 9461840"/>
                <a:gd name="connsiteY1" fmla="*/ 1565705 h 2107966"/>
                <a:gd name="connsiteX2" fmla="*/ 9461840 w 9461840"/>
                <a:gd name="connsiteY2" fmla="*/ 968987 h 2107966"/>
                <a:gd name="connsiteX0" fmla="*/ 0 w 9461840"/>
                <a:gd name="connsiteY0" fmla="*/ 2099311 h 2099311"/>
                <a:gd name="connsiteX1" fmla="*/ 2030819 w 9461840"/>
                <a:gd name="connsiteY1" fmla="*/ 1557050 h 2099311"/>
                <a:gd name="connsiteX2" fmla="*/ 9461840 w 9461840"/>
                <a:gd name="connsiteY2" fmla="*/ 960332 h 2099311"/>
                <a:gd name="connsiteX0" fmla="*/ 0 w 9461840"/>
                <a:gd name="connsiteY0" fmla="*/ 2033138 h 2033138"/>
                <a:gd name="connsiteX1" fmla="*/ 2030819 w 9461840"/>
                <a:gd name="connsiteY1" fmla="*/ 1490877 h 2033138"/>
                <a:gd name="connsiteX2" fmla="*/ 9461840 w 9461840"/>
                <a:gd name="connsiteY2" fmla="*/ 894159 h 2033138"/>
                <a:gd name="connsiteX0" fmla="*/ 0 w 9461840"/>
                <a:gd name="connsiteY0" fmla="*/ 2028057 h 2028057"/>
                <a:gd name="connsiteX1" fmla="*/ 2030819 w 9461840"/>
                <a:gd name="connsiteY1" fmla="*/ 1485796 h 2028057"/>
                <a:gd name="connsiteX2" fmla="*/ 9461840 w 9461840"/>
                <a:gd name="connsiteY2" fmla="*/ 889078 h 2028057"/>
                <a:gd name="connsiteX0" fmla="*/ 0 w 9461840"/>
                <a:gd name="connsiteY0" fmla="*/ 2004033 h 2004033"/>
                <a:gd name="connsiteX1" fmla="*/ 2030819 w 9461840"/>
                <a:gd name="connsiteY1" fmla="*/ 1461772 h 2004033"/>
                <a:gd name="connsiteX2" fmla="*/ 9461840 w 9461840"/>
                <a:gd name="connsiteY2" fmla="*/ 865054 h 2004033"/>
                <a:gd name="connsiteX0" fmla="*/ 0 w 9461840"/>
                <a:gd name="connsiteY0" fmla="*/ 2022049 h 2022049"/>
                <a:gd name="connsiteX1" fmla="*/ 2030819 w 9461840"/>
                <a:gd name="connsiteY1" fmla="*/ 1479788 h 2022049"/>
                <a:gd name="connsiteX2" fmla="*/ 9461840 w 9461840"/>
                <a:gd name="connsiteY2" fmla="*/ 883070 h 2022049"/>
                <a:gd name="connsiteX0" fmla="*/ 0 w 9461840"/>
                <a:gd name="connsiteY0" fmla="*/ 2016186 h 2016186"/>
                <a:gd name="connsiteX1" fmla="*/ 2030819 w 9461840"/>
                <a:gd name="connsiteY1" fmla="*/ 1473925 h 2016186"/>
                <a:gd name="connsiteX2" fmla="*/ 9461840 w 9461840"/>
                <a:gd name="connsiteY2" fmla="*/ 877207 h 2016186"/>
                <a:gd name="connsiteX0" fmla="*/ 0 w 9430051"/>
                <a:gd name="connsiteY0" fmla="*/ 2025070 h 2025070"/>
                <a:gd name="connsiteX1" fmla="*/ 2030819 w 9430051"/>
                <a:gd name="connsiteY1" fmla="*/ 1482809 h 2025070"/>
                <a:gd name="connsiteX2" fmla="*/ 9430051 w 9430051"/>
                <a:gd name="connsiteY2" fmla="*/ 874872 h 202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0051" h="2025070">
                  <a:moveTo>
                    <a:pt x="0" y="2025070"/>
                  </a:moveTo>
                  <a:cubicBezTo>
                    <a:pt x="710650" y="1793539"/>
                    <a:pt x="667662" y="1681737"/>
                    <a:pt x="2030819" y="1482809"/>
                  </a:cubicBezTo>
                  <a:cubicBezTo>
                    <a:pt x="3393976" y="1283881"/>
                    <a:pt x="6514800" y="-1320645"/>
                    <a:pt x="9430051" y="874872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</p:grpSp>
      <p:grpSp>
        <p:nvGrpSpPr>
          <p:cNvPr id="2806" name="Group 2805"/>
          <p:cNvGrpSpPr/>
          <p:nvPr/>
        </p:nvGrpSpPr>
        <p:grpSpPr>
          <a:xfrm>
            <a:off x="25476989" y="8026709"/>
            <a:ext cx="430851" cy="291250"/>
            <a:chOff x="25245815" y="6738285"/>
            <a:chExt cx="430851" cy="291250"/>
          </a:xfrm>
        </p:grpSpPr>
        <p:sp>
          <p:nvSpPr>
            <p:cNvPr id="1617" name="#NTS models(UBERON:0009050)">
              <a:extLst>
                <a:ext uri="{FF2B5EF4-FFF2-40B4-BE49-F238E27FC236}">
                  <a16:creationId xmlns:a16="http://schemas.microsoft.com/office/drawing/2014/main" id="{1C3D0592-C1E2-6140-BAED-86019DE59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45815" y="6748631"/>
              <a:ext cx="280904" cy="280904"/>
            </a:xfrm>
            <a:prstGeom prst="ellipse">
              <a:avLst/>
            </a:prstGeom>
            <a:solidFill>
              <a:srgbClr val="FF33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 dirty="0"/>
            </a:p>
          </p:txBody>
        </p:sp>
        <p:sp>
          <p:nvSpPr>
            <p:cNvPr id="1616" name="TextBox 1615">
              <a:extLst>
                <a:ext uri="{FF2B5EF4-FFF2-40B4-BE49-F238E27FC236}">
                  <a16:creationId xmlns:a16="http://schemas.microsoft.com/office/drawing/2014/main" id="{82D7856E-BEA5-1542-8F5C-C869EDD91CE3}"/>
                </a:ext>
              </a:extLst>
            </p:cNvPr>
            <p:cNvSpPr txBox="1"/>
            <p:nvPr/>
          </p:nvSpPr>
          <p:spPr>
            <a:xfrm>
              <a:off x="25282006" y="6738285"/>
              <a:ext cx="39466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NTS</a:t>
              </a:r>
              <a:endParaRPr lang="en-NZ" sz="1000" b="1" dirty="0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24786406" y="8028918"/>
            <a:ext cx="656798" cy="554932"/>
            <a:chOff x="24786406" y="8028918"/>
            <a:chExt cx="656798" cy="554932"/>
          </a:xfrm>
        </p:grpSpPr>
        <p:sp>
          <p:nvSpPr>
            <p:cNvPr id="1685" name="#CN-X models(UBERON:0001759)">
              <a:extLst>
                <a:ext uri="{FF2B5EF4-FFF2-40B4-BE49-F238E27FC236}">
                  <a16:creationId xmlns:a16="http://schemas.microsoft.com/office/drawing/2014/main" id="{C4DFD8AF-281E-6348-901B-03EE8455BF6A}"/>
                </a:ext>
              </a:extLst>
            </p:cNvPr>
            <p:cNvSpPr>
              <a:spLocks noChangeAspect="1"/>
            </p:cNvSpPr>
            <p:nvPr/>
          </p:nvSpPr>
          <p:spPr>
            <a:xfrm rot="19685678">
              <a:off x="24956221" y="8180666"/>
              <a:ext cx="486983" cy="403184"/>
            </a:xfrm>
            <a:prstGeom prst="rect">
              <a:avLst/>
            </a:prstGeom>
            <a:solidFill>
              <a:srgbClr val="FF33CC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  <p:sp>
          <p:nvSpPr>
            <p:cNvPr id="1692" name="TextBox 1691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 rot="19678739">
              <a:off x="24786406" y="8028918"/>
              <a:ext cx="4892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err="1"/>
                <a:t>vagus</a:t>
              </a:r>
              <a:endParaRPr lang="en-NZ" sz="1000" b="1" dirty="0"/>
            </a:p>
          </p:txBody>
        </p:sp>
      </p:grpSp>
      <p:grpSp>
        <p:nvGrpSpPr>
          <p:cNvPr id="2795" name="Group 2794"/>
          <p:cNvGrpSpPr/>
          <p:nvPr/>
        </p:nvGrpSpPr>
        <p:grpSpPr>
          <a:xfrm>
            <a:off x="24950750" y="8242914"/>
            <a:ext cx="1888948" cy="288000"/>
            <a:chOff x="24939882" y="7723161"/>
            <a:chExt cx="1888948" cy="288000"/>
          </a:xfrm>
        </p:grpSpPr>
        <p:sp>
          <p:nvSpPr>
            <p:cNvPr id="1581" name="TextBox 1580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5768924" y="7747583"/>
              <a:ext cx="105990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err="1"/>
                <a:t>n</a:t>
              </a:r>
              <a:r>
                <a:rPr lang="en-NZ" sz="1000" b="1" dirty="0" err="1" smtClean="0"/>
                <a:t>odose</a:t>
              </a:r>
              <a:r>
                <a:rPr lang="en-NZ" sz="1000" b="1" dirty="0" smtClean="0"/>
                <a:t> ganglion</a:t>
              </a:r>
              <a:endParaRPr lang="en-NZ" sz="1000" b="1" dirty="0"/>
            </a:p>
          </p:txBody>
        </p:sp>
        <p:grpSp>
          <p:nvGrpSpPr>
            <p:cNvPr id="2794" name="Group 2793"/>
            <p:cNvGrpSpPr/>
            <p:nvPr/>
          </p:nvGrpSpPr>
          <p:grpSpPr>
            <a:xfrm>
              <a:off x="24939882" y="7723161"/>
              <a:ext cx="900236" cy="288000"/>
              <a:chOff x="24939882" y="7729604"/>
              <a:chExt cx="900236" cy="288000"/>
            </a:xfrm>
          </p:grpSpPr>
          <p:sp>
            <p:nvSpPr>
              <p:cNvPr id="1575" name="#GGN models(ILX:0738293)">
                <a:extLst>
                  <a:ext uri="{FF2B5EF4-FFF2-40B4-BE49-F238E27FC236}">
                    <a16:creationId xmlns:a16="http://schemas.microsoft.com/office/drawing/2014/main" id="{05D7E4C5-5AC3-DE4C-900E-4A25D4D906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939882" y="7729604"/>
                <a:ext cx="473564" cy="288000"/>
              </a:xfrm>
              <a:prstGeom prst="ellipse">
                <a:avLst/>
              </a:prstGeom>
              <a:solidFill>
                <a:srgbClr val="66FFF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cxnSp>
            <p:nvCxnSpPr>
              <p:cNvPr id="1583" name="Straight Connector 1582">
                <a:extLst>
                  <a:ext uri="{FF2B5EF4-FFF2-40B4-BE49-F238E27FC236}">
                    <a16:creationId xmlns:a16="http://schemas.microsoft.com/office/drawing/2014/main" id="{F8D1AA52-0E56-9D4C-86A4-42D43D7A9EB0}"/>
                  </a:ext>
                </a:extLst>
              </p:cNvPr>
              <p:cNvCxnSpPr/>
              <p:nvPr/>
            </p:nvCxnSpPr>
            <p:spPr>
              <a:xfrm flipH="1">
                <a:off x="25408118" y="7887667"/>
                <a:ext cx="4320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7" name="Group 1596"/>
          <p:cNvGrpSpPr/>
          <p:nvPr/>
        </p:nvGrpSpPr>
        <p:grpSpPr>
          <a:xfrm>
            <a:off x="24418680" y="8922597"/>
            <a:ext cx="808621" cy="215444"/>
            <a:chOff x="18326852" y="11487803"/>
            <a:chExt cx="808621" cy="215444"/>
          </a:xfrm>
        </p:grpSpPr>
        <p:sp>
          <p:nvSpPr>
            <p:cNvPr id="1598" name="TextBox 1597">
              <a:extLst>
                <a:ext uri="{FF2B5EF4-FFF2-40B4-BE49-F238E27FC236}">
                  <a16:creationId xmlns:a16="http://schemas.microsoft.com/office/drawing/2014/main" id="{C110B1A9-1652-0C44-987E-319C8C606570}"/>
                </a:ext>
              </a:extLst>
            </p:cNvPr>
            <p:cNvSpPr txBox="1"/>
            <p:nvPr/>
          </p:nvSpPr>
          <p:spPr>
            <a:xfrm>
              <a:off x="18388153" y="11487803"/>
              <a:ext cx="74732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/>
                <a:t>l</a:t>
              </a:r>
              <a:r>
                <a:rPr lang="en-NZ" sz="800" b="1" dirty="0" smtClean="0"/>
                <a:t>aryngeal MR</a:t>
              </a:r>
              <a:endParaRPr lang="en-NZ" sz="800" b="1" dirty="0"/>
            </a:p>
          </p:txBody>
        </p:sp>
        <p:sp>
          <p:nvSpPr>
            <p:cNvPr id="1600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326852" y="11516415"/>
              <a:ext cx="144000" cy="144000"/>
            </a:xfrm>
            <a:prstGeom prst="ellipse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2814" name="Group 2813"/>
          <p:cNvGrpSpPr/>
          <p:nvPr/>
        </p:nvGrpSpPr>
        <p:grpSpPr>
          <a:xfrm>
            <a:off x="24549086" y="8102360"/>
            <a:ext cx="1012379" cy="471528"/>
            <a:chOff x="24549086" y="8102360"/>
            <a:chExt cx="1012379" cy="471528"/>
          </a:xfrm>
        </p:grpSpPr>
        <p:sp>
          <p:nvSpPr>
            <p:cNvPr id="2799" name="Freeform 2798"/>
            <p:cNvSpPr/>
            <p:nvPr/>
          </p:nvSpPr>
          <p:spPr>
            <a:xfrm>
              <a:off x="24549086" y="8102360"/>
              <a:ext cx="1012379" cy="471528"/>
            </a:xfrm>
            <a:custGeom>
              <a:avLst/>
              <a:gdLst>
                <a:gd name="connsiteX0" fmla="*/ 0 w 855722"/>
                <a:gd name="connsiteY0" fmla="*/ 1872809 h 1872809"/>
                <a:gd name="connsiteX1" fmla="*/ 577001 w 855722"/>
                <a:gd name="connsiteY1" fmla="*/ 977968 h 1872809"/>
                <a:gd name="connsiteX2" fmla="*/ 855722 w 855722"/>
                <a:gd name="connsiteY2" fmla="*/ 0 h 1872809"/>
                <a:gd name="connsiteX0" fmla="*/ 0 w 855722"/>
                <a:gd name="connsiteY0" fmla="*/ 1872809 h 1872809"/>
                <a:gd name="connsiteX1" fmla="*/ 571834 w 855722"/>
                <a:gd name="connsiteY1" fmla="*/ 1086723 h 1872809"/>
                <a:gd name="connsiteX2" fmla="*/ 855722 w 855722"/>
                <a:gd name="connsiteY2" fmla="*/ 0 h 1872809"/>
                <a:gd name="connsiteX0" fmla="*/ 0 w 1070025"/>
                <a:gd name="connsiteY0" fmla="*/ 793896 h 793896"/>
                <a:gd name="connsiteX1" fmla="*/ 571834 w 1070025"/>
                <a:gd name="connsiteY1" fmla="*/ 7810 h 793896"/>
                <a:gd name="connsiteX2" fmla="*/ 1070025 w 1070025"/>
                <a:gd name="connsiteY2" fmla="*/ 269532 h 793896"/>
                <a:gd name="connsiteX0" fmla="*/ 0 w 1070025"/>
                <a:gd name="connsiteY0" fmla="*/ 798082 h 798082"/>
                <a:gd name="connsiteX1" fmla="*/ 571834 w 1070025"/>
                <a:gd name="connsiteY1" fmla="*/ 11996 h 798082"/>
                <a:gd name="connsiteX2" fmla="*/ 1070025 w 1070025"/>
                <a:gd name="connsiteY2" fmla="*/ 273718 h 798082"/>
                <a:gd name="connsiteX0" fmla="*/ 0 w 1070025"/>
                <a:gd name="connsiteY0" fmla="*/ 524364 h 524364"/>
                <a:gd name="connsiteX1" fmla="*/ 542419 w 1070025"/>
                <a:gd name="connsiteY1" fmla="*/ 268813 h 524364"/>
                <a:gd name="connsiteX2" fmla="*/ 1070025 w 1070025"/>
                <a:gd name="connsiteY2" fmla="*/ 0 h 524364"/>
                <a:gd name="connsiteX0" fmla="*/ 0 w 1070025"/>
                <a:gd name="connsiteY0" fmla="*/ 524364 h 524364"/>
                <a:gd name="connsiteX1" fmla="*/ 542419 w 1070025"/>
                <a:gd name="connsiteY1" fmla="*/ 268813 h 524364"/>
                <a:gd name="connsiteX2" fmla="*/ 1070025 w 1070025"/>
                <a:gd name="connsiteY2" fmla="*/ 0 h 524364"/>
                <a:gd name="connsiteX0" fmla="*/ 0 w 1070025"/>
                <a:gd name="connsiteY0" fmla="*/ 524364 h 524364"/>
                <a:gd name="connsiteX1" fmla="*/ 542419 w 1070025"/>
                <a:gd name="connsiteY1" fmla="*/ 268813 h 524364"/>
                <a:gd name="connsiteX2" fmla="*/ 1070025 w 1070025"/>
                <a:gd name="connsiteY2" fmla="*/ 0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0025" h="524364">
                  <a:moveTo>
                    <a:pt x="0" y="524364"/>
                  </a:moveTo>
                  <a:cubicBezTo>
                    <a:pt x="225594" y="427539"/>
                    <a:pt x="364082" y="356207"/>
                    <a:pt x="542419" y="268813"/>
                  </a:cubicBezTo>
                  <a:cubicBezTo>
                    <a:pt x="720756" y="181419"/>
                    <a:pt x="1010378" y="72069"/>
                    <a:pt x="1070025" y="0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03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982047" y="8305853"/>
              <a:ext cx="108000" cy="108000"/>
            </a:xfrm>
            <a:prstGeom prst="ellipse">
              <a:avLst/>
            </a:prstGeom>
            <a:solidFill>
              <a:srgbClr val="0070C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2813" name="Group 2812"/>
          <p:cNvGrpSpPr/>
          <p:nvPr/>
        </p:nvGrpSpPr>
        <p:grpSpPr>
          <a:xfrm>
            <a:off x="24494964" y="8145839"/>
            <a:ext cx="1114078" cy="884090"/>
            <a:chOff x="24494964" y="8145839"/>
            <a:chExt cx="1114078" cy="884090"/>
          </a:xfrm>
        </p:grpSpPr>
        <p:sp>
          <p:nvSpPr>
            <p:cNvPr id="1602" name="Freeform 1601"/>
            <p:cNvSpPr/>
            <p:nvPr/>
          </p:nvSpPr>
          <p:spPr>
            <a:xfrm>
              <a:off x="24494964" y="8145839"/>
              <a:ext cx="1114078" cy="884090"/>
            </a:xfrm>
            <a:custGeom>
              <a:avLst/>
              <a:gdLst>
                <a:gd name="connsiteX0" fmla="*/ 0 w 855722"/>
                <a:gd name="connsiteY0" fmla="*/ 1872809 h 1872809"/>
                <a:gd name="connsiteX1" fmla="*/ 577001 w 855722"/>
                <a:gd name="connsiteY1" fmla="*/ 977968 h 1872809"/>
                <a:gd name="connsiteX2" fmla="*/ 855722 w 855722"/>
                <a:gd name="connsiteY2" fmla="*/ 0 h 1872809"/>
                <a:gd name="connsiteX0" fmla="*/ 0 w 855722"/>
                <a:gd name="connsiteY0" fmla="*/ 1872809 h 1872809"/>
                <a:gd name="connsiteX1" fmla="*/ 571834 w 855722"/>
                <a:gd name="connsiteY1" fmla="*/ 1086723 h 1872809"/>
                <a:gd name="connsiteX2" fmla="*/ 855722 w 855722"/>
                <a:gd name="connsiteY2" fmla="*/ 0 h 1872809"/>
                <a:gd name="connsiteX0" fmla="*/ 0 w 979939"/>
                <a:gd name="connsiteY0" fmla="*/ 809848 h 809848"/>
                <a:gd name="connsiteX1" fmla="*/ 571834 w 979939"/>
                <a:gd name="connsiteY1" fmla="*/ 23762 h 809848"/>
                <a:gd name="connsiteX2" fmla="*/ 979939 w 979939"/>
                <a:gd name="connsiteY2" fmla="*/ 26169 h 809848"/>
                <a:gd name="connsiteX0" fmla="*/ 0 w 979939"/>
                <a:gd name="connsiteY0" fmla="*/ 830347 h 830347"/>
                <a:gd name="connsiteX1" fmla="*/ 571834 w 979939"/>
                <a:gd name="connsiteY1" fmla="*/ 44261 h 830347"/>
                <a:gd name="connsiteX2" fmla="*/ 979939 w 979939"/>
                <a:gd name="connsiteY2" fmla="*/ 46668 h 830347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27994 w 979939"/>
                <a:gd name="connsiteY1" fmla="*/ 235409 h 783679"/>
                <a:gd name="connsiteX2" fmla="*/ 979939 w 979939"/>
                <a:gd name="connsiteY2" fmla="*/ 0 h 783679"/>
                <a:gd name="connsiteX0" fmla="*/ 0 w 998206"/>
                <a:gd name="connsiteY0" fmla="*/ 787125 h 787125"/>
                <a:gd name="connsiteX1" fmla="*/ 527994 w 998206"/>
                <a:gd name="connsiteY1" fmla="*/ 238855 h 787125"/>
                <a:gd name="connsiteX2" fmla="*/ 998206 w 998206"/>
                <a:gd name="connsiteY2" fmla="*/ 0 h 787125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780" h="766446">
                  <a:moveTo>
                    <a:pt x="0" y="766446"/>
                  </a:moveTo>
                  <a:cubicBezTo>
                    <a:pt x="235458" y="495772"/>
                    <a:pt x="397552" y="394170"/>
                    <a:pt x="568182" y="266429"/>
                  </a:cubicBezTo>
                  <a:cubicBezTo>
                    <a:pt x="738812" y="138688"/>
                    <a:pt x="882662" y="70973"/>
                    <a:pt x="1023780" y="0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04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062929" y="8393511"/>
              <a:ext cx="108000" cy="108000"/>
            </a:xfrm>
            <a:prstGeom prst="ellipse">
              <a:avLst/>
            </a:prstGeom>
            <a:solidFill>
              <a:srgbClr val="0070C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sp>
        <p:nvSpPr>
          <p:cNvPr id="1614" name="TextBox 1613">
            <a:extLst>
              <a:ext uri="{FF2B5EF4-FFF2-40B4-BE49-F238E27FC236}">
                <a16:creationId xmlns:a16="http://schemas.microsoft.com/office/drawing/2014/main" id="{890AE5FF-FB33-2143-8B77-A606A4EA1A70}"/>
              </a:ext>
            </a:extLst>
          </p:cNvPr>
          <p:cNvSpPr txBox="1"/>
          <p:nvPr/>
        </p:nvSpPr>
        <p:spPr>
          <a:xfrm>
            <a:off x="27472190" y="8049168"/>
            <a:ext cx="2185214" cy="17851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tabLst>
                <a:tab pos="355600" algn="l"/>
              </a:tabLst>
            </a:pPr>
            <a:r>
              <a:rPr lang="en-NZ" sz="1000" b="1" dirty="0" smtClean="0"/>
              <a:t>RTRPZ	= </a:t>
            </a:r>
            <a:r>
              <a:rPr lang="en-NZ" sz="1000" b="1" dirty="0" err="1" smtClean="0"/>
              <a:t>retrotrapezoid</a:t>
            </a:r>
            <a:r>
              <a:rPr lang="en-NZ" sz="1000" b="1" dirty="0" smtClean="0"/>
              <a:t> nucleus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RVLM 	= </a:t>
            </a:r>
            <a:r>
              <a:rPr lang="en-NZ" sz="1000" b="1" dirty="0"/>
              <a:t>rostral ventrolateral medulla 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NTS 	= </a:t>
            </a:r>
            <a:r>
              <a:rPr lang="en-NZ" sz="1000" b="1" dirty="0"/>
              <a:t>nucleus </a:t>
            </a:r>
            <a:r>
              <a:rPr lang="en-NZ" sz="1000" b="1" dirty="0" err="1"/>
              <a:t>tractus</a:t>
            </a:r>
            <a:r>
              <a:rPr lang="en-NZ" sz="1000" b="1" dirty="0"/>
              <a:t> </a:t>
            </a:r>
            <a:r>
              <a:rPr lang="en-NZ" sz="1000" b="1" dirty="0" smtClean="0"/>
              <a:t>solitaries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ICN  	= internal carotid nerve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ECN 	= external </a:t>
            </a:r>
            <a:r>
              <a:rPr lang="en-NZ" sz="1000" b="1" dirty="0"/>
              <a:t>carotid nerve </a:t>
            </a:r>
            <a:endParaRPr lang="en-NZ" sz="1000" b="1" dirty="0" smtClean="0"/>
          </a:p>
          <a:p>
            <a:pPr>
              <a:tabLst>
                <a:tab pos="355600" algn="l"/>
              </a:tabLst>
            </a:pPr>
            <a:r>
              <a:rPr lang="en-NZ" sz="1000" b="1" dirty="0"/>
              <a:t>ILN  </a:t>
            </a:r>
            <a:r>
              <a:rPr lang="en-NZ" sz="1000" b="1" dirty="0" smtClean="0"/>
              <a:t>	= </a:t>
            </a:r>
            <a:r>
              <a:rPr lang="en-NZ" sz="1000" b="1" dirty="0"/>
              <a:t>inferior laryngeal nerve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SLN 	= superior laryngeal nerve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MR 	= mechanoreceptor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ICA 	= internal carotid artery</a:t>
            </a:r>
          </a:p>
          <a:p>
            <a:pPr>
              <a:tabLst>
                <a:tab pos="355600" algn="l"/>
              </a:tabLst>
            </a:pPr>
            <a:r>
              <a:rPr lang="en-NZ" sz="1000" b="1" dirty="0" smtClean="0"/>
              <a:t>CCA 	= common </a:t>
            </a:r>
            <a:r>
              <a:rPr lang="en-NZ" sz="1000" b="1" dirty="0"/>
              <a:t>carotid artery</a:t>
            </a:r>
          </a:p>
          <a:p>
            <a:endParaRPr lang="en-NZ" sz="1000" b="1" dirty="0"/>
          </a:p>
        </p:txBody>
      </p:sp>
      <p:grpSp>
        <p:nvGrpSpPr>
          <p:cNvPr id="1619" name="Group 1618"/>
          <p:cNvGrpSpPr/>
          <p:nvPr/>
        </p:nvGrpSpPr>
        <p:grpSpPr>
          <a:xfrm>
            <a:off x="25172110" y="7159755"/>
            <a:ext cx="498855" cy="255090"/>
            <a:chOff x="25042624" y="6642498"/>
            <a:chExt cx="498855" cy="255090"/>
          </a:xfrm>
        </p:grpSpPr>
        <p:sp>
          <p:nvSpPr>
            <p:cNvPr id="1620" name="#NTS models(UBERON:0009050)">
              <a:extLst>
                <a:ext uri="{FF2B5EF4-FFF2-40B4-BE49-F238E27FC236}">
                  <a16:creationId xmlns:a16="http://schemas.microsoft.com/office/drawing/2014/main" id="{1C3D0592-C1E2-6140-BAED-86019DE59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50602" y="6642498"/>
              <a:ext cx="252000" cy="252000"/>
            </a:xfrm>
            <a:prstGeom prst="ellipse">
              <a:avLst/>
            </a:prstGeom>
            <a:solidFill>
              <a:srgbClr val="FF33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 dirty="0"/>
            </a:p>
          </p:txBody>
        </p:sp>
        <p:sp>
          <p:nvSpPr>
            <p:cNvPr id="1621" name="TextBox 1620">
              <a:extLst>
                <a:ext uri="{FF2B5EF4-FFF2-40B4-BE49-F238E27FC236}">
                  <a16:creationId xmlns:a16="http://schemas.microsoft.com/office/drawing/2014/main" id="{82D7856E-BEA5-1542-8F5C-C869EDD91CE3}"/>
                </a:ext>
              </a:extLst>
            </p:cNvPr>
            <p:cNvSpPr txBox="1"/>
            <p:nvPr/>
          </p:nvSpPr>
          <p:spPr>
            <a:xfrm>
              <a:off x="25042624" y="6651367"/>
              <a:ext cx="4988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RVLM</a:t>
              </a:r>
              <a:endParaRPr lang="en-NZ" sz="1000" b="1" dirty="0"/>
            </a:p>
          </p:txBody>
        </p:sp>
      </p:grpSp>
      <p:grpSp>
        <p:nvGrpSpPr>
          <p:cNvPr id="1622" name="Group 1621"/>
          <p:cNvGrpSpPr/>
          <p:nvPr/>
        </p:nvGrpSpPr>
        <p:grpSpPr>
          <a:xfrm>
            <a:off x="24916983" y="6773180"/>
            <a:ext cx="522900" cy="252000"/>
            <a:chOff x="24992711" y="6709493"/>
            <a:chExt cx="522900" cy="252000"/>
          </a:xfrm>
        </p:grpSpPr>
        <p:sp>
          <p:nvSpPr>
            <p:cNvPr id="1623" name="#NTS models(UBERON:0009050)">
              <a:extLst>
                <a:ext uri="{FF2B5EF4-FFF2-40B4-BE49-F238E27FC236}">
                  <a16:creationId xmlns:a16="http://schemas.microsoft.com/office/drawing/2014/main" id="{1C3D0592-C1E2-6140-BAED-86019DE59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27881" y="6709493"/>
              <a:ext cx="252000" cy="252000"/>
            </a:xfrm>
            <a:prstGeom prst="ellipse">
              <a:avLst/>
            </a:prstGeom>
            <a:solidFill>
              <a:srgbClr val="FF33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 dirty="0"/>
            </a:p>
          </p:txBody>
        </p:sp>
        <p:sp>
          <p:nvSpPr>
            <p:cNvPr id="1624" name="TextBox 1623">
              <a:extLst>
                <a:ext uri="{FF2B5EF4-FFF2-40B4-BE49-F238E27FC236}">
                  <a16:creationId xmlns:a16="http://schemas.microsoft.com/office/drawing/2014/main" id="{82D7856E-BEA5-1542-8F5C-C869EDD91CE3}"/>
                </a:ext>
              </a:extLst>
            </p:cNvPr>
            <p:cNvSpPr txBox="1"/>
            <p:nvPr/>
          </p:nvSpPr>
          <p:spPr>
            <a:xfrm>
              <a:off x="24992711" y="6713665"/>
              <a:ext cx="52290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RTRPZ</a:t>
              </a:r>
              <a:endParaRPr lang="en-NZ" sz="1000" b="1" dirty="0"/>
            </a:p>
          </p:txBody>
        </p:sp>
      </p:grpSp>
      <p:sp>
        <p:nvSpPr>
          <p:cNvPr id="1625" name="#SCG-ICN-PVN source(#SCG) via(#ICN-plexus) target(#PVN)">
            <a:extLst>
              <a:ext uri="{FF2B5EF4-FFF2-40B4-BE49-F238E27FC236}">
                <a16:creationId xmlns:a16="http://schemas.microsoft.com/office/drawing/2014/main" id="{474FB0C1-99E5-7F46-B151-34CAD1F811BA}"/>
              </a:ext>
            </a:extLst>
          </p:cNvPr>
          <p:cNvSpPr/>
          <p:nvPr/>
        </p:nvSpPr>
        <p:spPr>
          <a:xfrm>
            <a:off x="16088155" y="6507804"/>
            <a:ext cx="8980428" cy="2636711"/>
          </a:xfrm>
          <a:custGeom>
            <a:avLst/>
            <a:gdLst>
              <a:gd name="connsiteX0" fmla="*/ 0 w 2322443"/>
              <a:gd name="connsiteY0" fmla="*/ 5715000 h 5872082"/>
              <a:gd name="connsiteX1" fmla="*/ 2020186 w 2322443"/>
              <a:gd name="connsiteY1" fmla="*/ 5146159 h 5872082"/>
              <a:gd name="connsiteX2" fmla="*/ 2312581 w 2322443"/>
              <a:gd name="connsiteY2" fmla="*/ 0 h 5872082"/>
              <a:gd name="connsiteX3" fmla="*/ 2312581 w 2322443"/>
              <a:gd name="connsiteY3" fmla="*/ 0 h 5872082"/>
              <a:gd name="connsiteX0" fmla="*/ 1265275 w 3831071"/>
              <a:gd name="connsiteY0" fmla="*/ 6820786 h 6977868"/>
              <a:gd name="connsiteX1" fmla="*/ 3285461 w 3831071"/>
              <a:gd name="connsiteY1" fmla="*/ 6251945 h 6977868"/>
              <a:gd name="connsiteX2" fmla="*/ 3577856 w 3831071"/>
              <a:gd name="connsiteY2" fmla="*/ 1105786 h 6977868"/>
              <a:gd name="connsiteX3" fmla="*/ 0 w 3831071"/>
              <a:gd name="connsiteY3" fmla="*/ 0 h 6977868"/>
              <a:gd name="connsiteX0" fmla="*/ 0 w 9141734"/>
              <a:gd name="connsiteY0" fmla="*/ 5876670 h 6033752"/>
              <a:gd name="connsiteX1" fmla="*/ 2020186 w 9141734"/>
              <a:gd name="connsiteY1" fmla="*/ 5307829 h 6033752"/>
              <a:gd name="connsiteX2" fmla="*/ 2312581 w 9141734"/>
              <a:gd name="connsiteY2" fmla="*/ 161670 h 6033752"/>
              <a:gd name="connsiteX3" fmla="*/ 9000460 w 9141734"/>
              <a:gd name="connsiteY3" fmla="*/ 1001642 h 6033752"/>
              <a:gd name="connsiteX0" fmla="*/ 0 w 9000460"/>
              <a:gd name="connsiteY0" fmla="*/ 4875028 h 4993993"/>
              <a:gd name="connsiteX1" fmla="*/ 2020186 w 9000460"/>
              <a:gd name="connsiteY1" fmla="*/ 4306187 h 4993993"/>
              <a:gd name="connsiteX2" fmla="*/ 9000460 w 9000460"/>
              <a:gd name="connsiteY2" fmla="*/ 0 h 4993993"/>
              <a:gd name="connsiteX0" fmla="*/ 0 w 9000460"/>
              <a:gd name="connsiteY0" fmla="*/ 4903776 h 5022741"/>
              <a:gd name="connsiteX1" fmla="*/ 2020186 w 9000460"/>
              <a:gd name="connsiteY1" fmla="*/ 4334935 h 5022741"/>
              <a:gd name="connsiteX2" fmla="*/ 9000460 w 9000460"/>
              <a:gd name="connsiteY2" fmla="*/ 28748 h 5022741"/>
              <a:gd name="connsiteX0" fmla="*/ 0 w 9000460"/>
              <a:gd name="connsiteY0" fmla="*/ 4903776 h 4903776"/>
              <a:gd name="connsiteX1" fmla="*/ 2020186 w 9000460"/>
              <a:gd name="connsiteY1" fmla="*/ 4334935 h 4903776"/>
              <a:gd name="connsiteX2" fmla="*/ 9000460 w 9000460"/>
              <a:gd name="connsiteY2" fmla="*/ 28748 h 4903776"/>
              <a:gd name="connsiteX0" fmla="*/ 0 w 9000460"/>
              <a:gd name="connsiteY0" fmla="*/ 4900217 h 4900217"/>
              <a:gd name="connsiteX1" fmla="*/ 2020186 w 9000460"/>
              <a:gd name="connsiteY1" fmla="*/ 4331376 h 4900217"/>
              <a:gd name="connsiteX2" fmla="*/ 9000460 w 9000460"/>
              <a:gd name="connsiteY2" fmla="*/ 25189 h 4900217"/>
              <a:gd name="connsiteX0" fmla="*/ 0 w 9000460"/>
              <a:gd name="connsiteY0" fmla="*/ 4901133 h 4901133"/>
              <a:gd name="connsiteX1" fmla="*/ 2020186 w 9000460"/>
              <a:gd name="connsiteY1" fmla="*/ 4332292 h 4901133"/>
              <a:gd name="connsiteX2" fmla="*/ 9000460 w 9000460"/>
              <a:gd name="connsiteY2" fmla="*/ 26105 h 4901133"/>
              <a:gd name="connsiteX0" fmla="*/ 0 w 9000460"/>
              <a:gd name="connsiteY0" fmla="*/ 4875028 h 4875028"/>
              <a:gd name="connsiteX1" fmla="*/ 2020186 w 9000460"/>
              <a:gd name="connsiteY1" fmla="*/ 4306187 h 4875028"/>
              <a:gd name="connsiteX2" fmla="*/ 9000460 w 9000460"/>
              <a:gd name="connsiteY2" fmla="*/ 0 h 4875028"/>
              <a:gd name="connsiteX0" fmla="*/ 0 w 9000460"/>
              <a:gd name="connsiteY0" fmla="*/ 4875028 h 4875028"/>
              <a:gd name="connsiteX1" fmla="*/ 2020186 w 9000460"/>
              <a:gd name="connsiteY1" fmla="*/ 4306187 h 4875028"/>
              <a:gd name="connsiteX2" fmla="*/ 9000460 w 9000460"/>
              <a:gd name="connsiteY2" fmla="*/ 0 h 4875028"/>
              <a:gd name="connsiteX0" fmla="*/ 0 w 9002627"/>
              <a:gd name="connsiteY0" fmla="*/ 4823878 h 4823878"/>
              <a:gd name="connsiteX1" fmla="*/ 2020186 w 9002627"/>
              <a:gd name="connsiteY1" fmla="*/ 4255037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8952797"/>
              <a:gd name="connsiteY0" fmla="*/ 4564082 h 4564082"/>
              <a:gd name="connsiteX1" fmla="*/ 2074671 w 8952797"/>
              <a:gd name="connsiteY1" fmla="*/ 3806126 h 4564082"/>
              <a:gd name="connsiteX2" fmla="*/ 8952797 w 8952797"/>
              <a:gd name="connsiteY2" fmla="*/ 0 h 4564082"/>
              <a:gd name="connsiteX0" fmla="*/ 0 w 8870725"/>
              <a:gd name="connsiteY0" fmla="*/ 3948563 h 3948563"/>
              <a:gd name="connsiteX1" fmla="*/ 2074671 w 8870725"/>
              <a:gd name="connsiteY1" fmla="*/ 3190607 h 3948563"/>
              <a:gd name="connsiteX2" fmla="*/ 8870725 w 8870725"/>
              <a:gd name="connsiteY2" fmla="*/ 0 h 3948563"/>
              <a:gd name="connsiteX0" fmla="*/ 0 w 8870725"/>
              <a:gd name="connsiteY0" fmla="*/ 3948563 h 3948563"/>
              <a:gd name="connsiteX1" fmla="*/ 2074671 w 8870725"/>
              <a:gd name="connsiteY1" fmla="*/ 3190607 h 3948563"/>
              <a:gd name="connsiteX2" fmla="*/ 8870725 w 8870725"/>
              <a:gd name="connsiteY2" fmla="*/ 0 h 3948563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8870725"/>
              <a:gd name="connsiteY0" fmla="*/ 3907631 h 3907631"/>
              <a:gd name="connsiteX1" fmla="*/ 2074671 w 8870725"/>
              <a:gd name="connsiteY1" fmla="*/ 3149675 h 3907631"/>
              <a:gd name="connsiteX2" fmla="*/ 8870725 w 8870725"/>
              <a:gd name="connsiteY2" fmla="*/ 0 h 3907631"/>
              <a:gd name="connsiteX0" fmla="*/ 0 w 9119438"/>
              <a:gd name="connsiteY0" fmla="*/ 3112400 h 3112400"/>
              <a:gd name="connsiteX1" fmla="*/ 2074671 w 9119438"/>
              <a:gd name="connsiteY1" fmla="*/ 2354444 h 3112400"/>
              <a:gd name="connsiteX2" fmla="*/ 9119438 w 9119438"/>
              <a:gd name="connsiteY2" fmla="*/ 0 h 3112400"/>
              <a:gd name="connsiteX0" fmla="*/ 0 w 9119438"/>
              <a:gd name="connsiteY0" fmla="*/ 3581230 h 3581230"/>
              <a:gd name="connsiteX1" fmla="*/ 2074671 w 9119438"/>
              <a:gd name="connsiteY1" fmla="*/ 2823274 h 3581230"/>
              <a:gd name="connsiteX2" fmla="*/ 9119438 w 9119438"/>
              <a:gd name="connsiteY2" fmla="*/ 468830 h 3581230"/>
              <a:gd name="connsiteX0" fmla="*/ 0 w 9119438"/>
              <a:gd name="connsiteY0" fmla="*/ 3581231 h 3581231"/>
              <a:gd name="connsiteX1" fmla="*/ 2074671 w 9119438"/>
              <a:gd name="connsiteY1" fmla="*/ 2823275 h 3581231"/>
              <a:gd name="connsiteX2" fmla="*/ 9119438 w 9119438"/>
              <a:gd name="connsiteY2" fmla="*/ 468831 h 3581231"/>
              <a:gd name="connsiteX0" fmla="*/ 0 w 9119438"/>
              <a:gd name="connsiteY0" fmla="*/ 3573990 h 3573990"/>
              <a:gd name="connsiteX1" fmla="*/ 2074671 w 9119438"/>
              <a:gd name="connsiteY1" fmla="*/ 2816034 h 3573990"/>
              <a:gd name="connsiteX2" fmla="*/ 9119438 w 9119438"/>
              <a:gd name="connsiteY2" fmla="*/ 461590 h 3573990"/>
              <a:gd name="connsiteX0" fmla="*/ 0 w 9096708"/>
              <a:gd name="connsiteY0" fmla="*/ 3641953 h 3641953"/>
              <a:gd name="connsiteX1" fmla="*/ 2074671 w 9096708"/>
              <a:gd name="connsiteY1" fmla="*/ 2883997 h 3641953"/>
              <a:gd name="connsiteX2" fmla="*/ 9096708 w 9096708"/>
              <a:gd name="connsiteY2" fmla="*/ 454650 h 3641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96708" h="3641953">
                <a:moveTo>
                  <a:pt x="0" y="3641953"/>
                </a:moveTo>
                <a:cubicBezTo>
                  <a:pt x="693822" y="3298486"/>
                  <a:pt x="541900" y="3320869"/>
                  <a:pt x="2074671" y="2883997"/>
                </a:cubicBezTo>
                <a:cubicBezTo>
                  <a:pt x="3607442" y="2447125"/>
                  <a:pt x="6651001" y="-1272596"/>
                  <a:pt x="9096708" y="454650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sp>
        <p:nvSpPr>
          <p:cNvPr id="1626" name="#SCG-ICN-PVN source(#SCG) via(#ICN-plexus) target(#PVN)">
            <a:extLst>
              <a:ext uri="{FF2B5EF4-FFF2-40B4-BE49-F238E27FC236}">
                <a16:creationId xmlns:a16="http://schemas.microsoft.com/office/drawing/2014/main" id="{474FB0C1-99E5-7F46-B151-34CAD1F811BA}"/>
              </a:ext>
            </a:extLst>
          </p:cNvPr>
          <p:cNvSpPr/>
          <p:nvPr/>
        </p:nvSpPr>
        <p:spPr>
          <a:xfrm>
            <a:off x="16088086" y="6863813"/>
            <a:ext cx="9202407" cy="2325723"/>
          </a:xfrm>
          <a:custGeom>
            <a:avLst/>
            <a:gdLst>
              <a:gd name="connsiteX0" fmla="*/ 0 w 2322443"/>
              <a:gd name="connsiteY0" fmla="*/ 5715000 h 5872082"/>
              <a:gd name="connsiteX1" fmla="*/ 2020186 w 2322443"/>
              <a:gd name="connsiteY1" fmla="*/ 5146159 h 5872082"/>
              <a:gd name="connsiteX2" fmla="*/ 2312581 w 2322443"/>
              <a:gd name="connsiteY2" fmla="*/ 0 h 5872082"/>
              <a:gd name="connsiteX3" fmla="*/ 2312581 w 2322443"/>
              <a:gd name="connsiteY3" fmla="*/ 0 h 5872082"/>
              <a:gd name="connsiteX0" fmla="*/ 1265275 w 3831071"/>
              <a:gd name="connsiteY0" fmla="*/ 6820786 h 6977868"/>
              <a:gd name="connsiteX1" fmla="*/ 3285461 w 3831071"/>
              <a:gd name="connsiteY1" fmla="*/ 6251945 h 6977868"/>
              <a:gd name="connsiteX2" fmla="*/ 3577856 w 3831071"/>
              <a:gd name="connsiteY2" fmla="*/ 1105786 h 6977868"/>
              <a:gd name="connsiteX3" fmla="*/ 0 w 3831071"/>
              <a:gd name="connsiteY3" fmla="*/ 0 h 6977868"/>
              <a:gd name="connsiteX0" fmla="*/ 0 w 9141734"/>
              <a:gd name="connsiteY0" fmla="*/ 5876670 h 6033752"/>
              <a:gd name="connsiteX1" fmla="*/ 2020186 w 9141734"/>
              <a:gd name="connsiteY1" fmla="*/ 5307829 h 6033752"/>
              <a:gd name="connsiteX2" fmla="*/ 2312581 w 9141734"/>
              <a:gd name="connsiteY2" fmla="*/ 161670 h 6033752"/>
              <a:gd name="connsiteX3" fmla="*/ 9000460 w 9141734"/>
              <a:gd name="connsiteY3" fmla="*/ 1001642 h 6033752"/>
              <a:gd name="connsiteX0" fmla="*/ 0 w 9000460"/>
              <a:gd name="connsiteY0" fmla="*/ 4875028 h 4993993"/>
              <a:gd name="connsiteX1" fmla="*/ 2020186 w 9000460"/>
              <a:gd name="connsiteY1" fmla="*/ 4306187 h 4993993"/>
              <a:gd name="connsiteX2" fmla="*/ 9000460 w 9000460"/>
              <a:gd name="connsiteY2" fmla="*/ 0 h 4993993"/>
              <a:gd name="connsiteX0" fmla="*/ 0 w 9000460"/>
              <a:gd name="connsiteY0" fmla="*/ 4903776 h 5022741"/>
              <a:gd name="connsiteX1" fmla="*/ 2020186 w 9000460"/>
              <a:gd name="connsiteY1" fmla="*/ 4334935 h 5022741"/>
              <a:gd name="connsiteX2" fmla="*/ 9000460 w 9000460"/>
              <a:gd name="connsiteY2" fmla="*/ 28748 h 5022741"/>
              <a:gd name="connsiteX0" fmla="*/ 0 w 9000460"/>
              <a:gd name="connsiteY0" fmla="*/ 4903776 h 4903776"/>
              <a:gd name="connsiteX1" fmla="*/ 2020186 w 9000460"/>
              <a:gd name="connsiteY1" fmla="*/ 4334935 h 4903776"/>
              <a:gd name="connsiteX2" fmla="*/ 9000460 w 9000460"/>
              <a:gd name="connsiteY2" fmla="*/ 28748 h 4903776"/>
              <a:gd name="connsiteX0" fmla="*/ 0 w 9000460"/>
              <a:gd name="connsiteY0" fmla="*/ 4900217 h 4900217"/>
              <a:gd name="connsiteX1" fmla="*/ 2020186 w 9000460"/>
              <a:gd name="connsiteY1" fmla="*/ 4331376 h 4900217"/>
              <a:gd name="connsiteX2" fmla="*/ 9000460 w 9000460"/>
              <a:gd name="connsiteY2" fmla="*/ 25189 h 4900217"/>
              <a:gd name="connsiteX0" fmla="*/ 0 w 9000460"/>
              <a:gd name="connsiteY0" fmla="*/ 4901133 h 4901133"/>
              <a:gd name="connsiteX1" fmla="*/ 2020186 w 9000460"/>
              <a:gd name="connsiteY1" fmla="*/ 4332292 h 4901133"/>
              <a:gd name="connsiteX2" fmla="*/ 9000460 w 9000460"/>
              <a:gd name="connsiteY2" fmla="*/ 26105 h 4901133"/>
              <a:gd name="connsiteX0" fmla="*/ 0 w 9000460"/>
              <a:gd name="connsiteY0" fmla="*/ 4875028 h 4875028"/>
              <a:gd name="connsiteX1" fmla="*/ 2020186 w 9000460"/>
              <a:gd name="connsiteY1" fmla="*/ 4306187 h 4875028"/>
              <a:gd name="connsiteX2" fmla="*/ 9000460 w 9000460"/>
              <a:gd name="connsiteY2" fmla="*/ 0 h 4875028"/>
              <a:gd name="connsiteX0" fmla="*/ 0 w 9000460"/>
              <a:gd name="connsiteY0" fmla="*/ 4875028 h 4875028"/>
              <a:gd name="connsiteX1" fmla="*/ 2020186 w 9000460"/>
              <a:gd name="connsiteY1" fmla="*/ 4306187 h 4875028"/>
              <a:gd name="connsiteX2" fmla="*/ 9000460 w 9000460"/>
              <a:gd name="connsiteY2" fmla="*/ 0 h 4875028"/>
              <a:gd name="connsiteX0" fmla="*/ 0 w 9002627"/>
              <a:gd name="connsiteY0" fmla="*/ 4823878 h 4823878"/>
              <a:gd name="connsiteX1" fmla="*/ 2020186 w 9002627"/>
              <a:gd name="connsiteY1" fmla="*/ 4255037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9002627"/>
              <a:gd name="connsiteY0" fmla="*/ 4823878 h 4823878"/>
              <a:gd name="connsiteX1" fmla="*/ 2074671 w 9002627"/>
              <a:gd name="connsiteY1" fmla="*/ 4065922 h 4823878"/>
              <a:gd name="connsiteX2" fmla="*/ 9002627 w 9002627"/>
              <a:gd name="connsiteY2" fmla="*/ 0 h 4823878"/>
              <a:gd name="connsiteX0" fmla="*/ 0 w 8952797"/>
              <a:gd name="connsiteY0" fmla="*/ 4564082 h 4564082"/>
              <a:gd name="connsiteX1" fmla="*/ 2074671 w 8952797"/>
              <a:gd name="connsiteY1" fmla="*/ 3806126 h 4564082"/>
              <a:gd name="connsiteX2" fmla="*/ 8952797 w 8952797"/>
              <a:gd name="connsiteY2" fmla="*/ 0 h 4564082"/>
              <a:gd name="connsiteX0" fmla="*/ 0 w 8870725"/>
              <a:gd name="connsiteY0" fmla="*/ 3948563 h 3948563"/>
              <a:gd name="connsiteX1" fmla="*/ 2074671 w 8870725"/>
              <a:gd name="connsiteY1" fmla="*/ 3190607 h 3948563"/>
              <a:gd name="connsiteX2" fmla="*/ 8870725 w 8870725"/>
              <a:gd name="connsiteY2" fmla="*/ 0 h 3948563"/>
              <a:gd name="connsiteX0" fmla="*/ 0 w 8870725"/>
              <a:gd name="connsiteY0" fmla="*/ 3948563 h 3948563"/>
              <a:gd name="connsiteX1" fmla="*/ 2074671 w 8870725"/>
              <a:gd name="connsiteY1" fmla="*/ 3190607 h 3948563"/>
              <a:gd name="connsiteX2" fmla="*/ 8870725 w 8870725"/>
              <a:gd name="connsiteY2" fmla="*/ 0 h 3948563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111933"/>
              <a:gd name="connsiteY0" fmla="*/ 3628424 h 3628424"/>
              <a:gd name="connsiteX1" fmla="*/ 2074671 w 9111933"/>
              <a:gd name="connsiteY1" fmla="*/ 2870468 h 3628424"/>
              <a:gd name="connsiteX2" fmla="*/ 9111933 w 9111933"/>
              <a:gd name="connsiteY2" fmla="*/ 0 h 3628424"/>
              <a:gd name="connsiteX0" fmla="*/ 0 w 9374598"/>
              <a:gd name="connsiteY0" fmla="*/ 2667026 h 2667026"/>
              <a:gd name="connsiteX1" fmla="*/ 2074671 w 9374598"/>
              <a:gd name="connsiteY1" fmla="*/ 1909070 h 2667026"/>
              <a:gd name="connsiteX2" fmla="*/ 9374598 w 9374598"/>
              <a:gd name="connsiteY2" fmla="*/ 0 h 2667026"/>
              <a:gd name="connsiteX0" fmla="*/ 0 w 9374598"/>
              <a:gd name="connsiteY0" fmla="*/ 3158548 h 3158548"/>
              <a:gd name="connsiteX1" fmla="*/ 2074671 w 9374598"/>
              <a:gd name="connsiteY1" fmla="*/ 2400592 h 3158548"/>
              <a:gd name="connsiteX2" fmla="*/ 9374598 w 9374598"/>
              <a:gd name="connsiteY2" fmla="*/ 491522 h 3158548"/>
              <a:gd name="connsiteX0" fmla="*/ 0 w 9374598"/>
              <a:gd name="connsiteY0" fmla="*/ 3155338 h 3155338"/>
              <a:gd name="connsiteX1" fmla="*/ 2074671 w 9374598"/>
              <a:gd name="connsiteY1" fmla="*/ 2397382 h 3155338"/>
              <a:gd name="connsiteX2" fmla="*/ 9374598 w 9374598"/>
              <a:gd name="connsiteY2" fmla="*/ 488312 h 3155338"/>
              <a:gd name="connsiteX0" fmla="*/ 0 w 9374598"/>
              <a:gd name="connsiteY0" fmla="*/ 3153430 h 3153430"/>
              <a:gd name="connsiteX1" fmla="*/ 2074671 w 9374598"/>
              <a:gd name="connsiteY1" fmla="*/ 2395474 h 3153430"/>
              <a:gd name="connsiteX2" fmla="*/ 9374598 w 9374598"/>
              <a:gd name="connsiteY2" fmla="*/ 486404 h 3153430"/>
              <a:gd name="connsiteX0" fmla="*/ 0 w 9374598"/>
              <a:gd name="connsiteY0" fmla="*/ 3177979 h 3177979"/>
              <a:gd name="connsiteX1" fmla="*/ 2074671 w 9374598"/>
              <a:gd name="connsiteY1" fmla="*/ 2420023 h 3177979"/>
              <a:gd name="connsiteX2" fmla="*/ 9374598 w 9374598"/>
              <a:gd name="connsiteY2" fmla="*/ 510953 h 3177979"/>
              <a:gd name="connsiteX0" fmla="*/ 0 w 9321562"/>
              <a:gd name="connsiteY0" fmla="*/ 3212402 h 3212402"/>
              <a:gd name="connsiteX1" fmla="*/ 2074671 w 9321562"/>
              <a:gd name="connsiteY1" fmla="*/ 2454446 h 3212402"/>
              <a:gd name="connsiteX2" fmla="*/ 9321562 w 9321562"/>
              <a:gd name="connsiteY2" fmla="*/ 506633 h 3212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321562" h="3212402">
                <a:moveTo>
                  <a:pt x="0" y="3212402"/>
                </a:moveTo>
                <a:cubicBezTo>
                  <a:pt x="508445" y="2975295"/>
                  <a:pt x="498413" y="2848680"/>
                  <a:pt x="2074671" y="2454446"/>
                </a:cubicBezTo>
                <a:cubicBezTo>
                  <a:pt x="3650929" y="2060212"/>
                  <a:pt x="6027391" y="-1240492"/>
                  <a:pt x="9321562" y="506633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1639" name="Group 1638"/>
          <p:cNvGrpSpPr/>
          <p:nvPr/>
        </p:nvGrpSpPr>
        <p:grpSpPr>
          <a:xfrm>
            <a:off x="15143668" y="6993589"/>
            <a:ext cx="498855" cy="343470"/>
            <a:chOff x="24948878" y="6477816"/>
            <a:chExt cx="498855" cy="343470"/>
          </a:xfrm>
        </p:grpSpPr>
        <p:sp>
          <p:nvSpPr>
            <p:cNvPr id="1640" name="#NTS models(UBERON:0009050)">
              <a:extLst>
                <a:ext uri="{FF2B5EF4-FFF2-40B4-BE49-F238E27FC236}">
                  <a16:creationId xmlns:a16="http://schemas.microsoft.com/office/drawing/2014/main" id="{1C3D0592-C1E2-6140-BAED-86019DE59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036175" y="6497286"/>
              <a:ext cx="324000" cy="324000"/>
            </a:xfrm>
            <a:prstGeom prst="ellipse">
              <a:avLst/>
            </a:prstGeom>
            <a:solidFill>
              <a:srgbClr val="FF33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 dirty="0"/>
            </a:p>
          </p:txBody>
        </p:sp>
        <p:sp>
          <p:nvSpPr>
            <p:cNvPr id="1641" name="TextBox 1640">
              <a:extLst>
                <a:ext uri="{FF2B5EF4-FFF2-40B4-BE49-F238E27FC236}">
                  <a16:creationId xmlns:a16="http://schemas.microsoft.com/office/drawing/2014/main" id="{82D7856E-BEA5-1542-8F5C-C869EDD91CE3}"/>
                </a:ext>
              </a:extLst>
            </p:cNvPr>
            <p:cNvSpPr txBox="1"/>
            <p:nvPr/>
          </p:nvSpPr>
          <p:spPr>
            <a:xfrm>
              <a:off x="24948878" y="6477816"/>
              <a:ext cx="49885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RVLM</a:t>
              </a:r>
              <a:endParaRPr lang="en-NZ" sz="1000" b="1" dirty="0"/>
            </a:p>
          </p:txBody>
        </p:sp>
      </p:grpSp>
      <p:grpSp>
        <p:nvGrpSpPr>
          <p:cNvPr id="2811" name="Group 2810"/>
          <p:cNvGrpSpPr/>
          <p:nvPr/>
        </p:nvGrpSpPr>
        <p:grpSpPr>
          <a:xfrm>
            <a:off x="14791765" y="7190263"/>
            <a:ext cx="631432" cy="7360688"/>
            <a:chOff x="14791765" y="7190263"/>
            <a:chExt cx="631432" cy="7360688"/>
          </a:xfrm>
        </p:grpSpPr>
        <p:sp>
          <p:nvSpPr>
            <p:cNvPr id="2809" name="Freeform 2808"/>
            <p:cNvSpPr/>
            <p:nvPr/>
          </p:nvSpPr>
          <p:spPr>
            <a:xfrm>
              <a:off x="14791765" y="7229116"/>
              <a:ext cx="571122" cy="7321835"/>
            </a:xfrm>
            <a:custGeom>
              <a:avLst/>
              <a:gdLst>
                <a:gd name="connsiteX0" fmla="*/ 0 w 42530"/>
                <a:gd name="connsiteY0" fmla="*/ 0 h 7974419"/>
                <a:gd name="connsiteX1" fmla="*/ 42530 w 42530"/>
                <a:gd name="connsiteY1" fmla="*/ 7974419 h 7974419"/>
                <a:gd name="connsiteX0" fmla="*/ 1061 w 43591"/>
                <a:gd name="connsiteY0" fmla="*/ 0 h 7974419"/>
                <a:gd name="connsiteX1" fmla="*/ 0 w 43591"/>
                <a:gd name="connsiteY1" fmla="*/ 1254482 h 7974419"/>
                <a:gd name="connsiteX2" fmla="*/ 43591 w 43591"/>
                <a:gd name="connsiteY2" fmla="*/ 7974419 h 7974419"/>
                <a:gd name="connsiteX0" fmla="*/ 7328 w 49858"/>
                <a:gd name="connsiteY0" fmla="*/ 57042 h 8031461"/>
                <a:gd name="connsiteX1" fmla="*/ 6267 w 49858"/>
                <a:gd name="connsiteY1" fmla="*/ 1311524 h 8031461"/>
                <a:gd name="connsiteX2" fmla="*/ 49858 w 49858"/>
                <a:gd name="connsiteY2" fmla="*/ 8031461 h 8031461"/>
                <a:gd name="connsiteX0" fmla="*/ 51591 w 108280"/>
                <a:gd name="connsiteY0" fmla="*/ 0 h 7974419"/>
                <a:gd name="connsiteX1" fmla="*/ 50530 w 108280"/>
                <a:gd name="connsiteY1" fmla="*/ 1254482 h 7974419"/>
                <a:gd name="connsiteX2" fmla="*/ 94121 w 108280"/>
                <a:gd name="connsiteY2" fmla="*/ 7974419 h 7974419"/>
                <a:gd name="connsiteX0" fmla="*/ 148774 w 148774"/>
                <a:gd name="connsiteY0" fmla="*/ 84411 h 7291806"/>
                <a:gd name="connsiteX1" fmla="*/ 3686 w 148774"/>
                <a:gd name="connsiteY1" fmla="*/ 571869 h 7291806"/>
                <a:gd name="connsiteX2" fmla="*/ 47277 w 148774"/>
                <a:gd name="connsiteY2" fmla="*/ 7291806 h 7291806"/>
                <a:gd name="connsiteX0" fmla="*/ 148774 w 148774"/>
                <a:gd name="connsiteY0" fmla="*/ 149002 h 7356397"/>
                <a:gd name="connsiteX1" fmla="*/ 3686 w 148774"/>
                <a:gd name="connsiteY1" fmla="*/ 636460 h 7356397"/>
                <a:gd name="connsiteX2" fmla="*/ 47277 w 148774"/>
                <a:gd name="connsiteY2" fmla="*/ 7356397 h 7356397"/>
                <a:gd name="connsiteX0" fmla="*/ 145352 w 145352"/>
                <a:gd name="connsiteY0" fmla="*/ 0 h 7207395"/>
                <a:gd name="connsiteX1" fmla="*/ 264 w 145352"/>
                <a:gd name="connsiteY1" fmla="*/ 487458 h 7207395"/>
                <a:gd name="connsiteX2" fmla="*/ 43855 w 145352"/>
                <a:gd name="connsiteY2" fmla="*/ 7207395 h 7207395"/>
                <a:gd name="connsiteX0" fmla="*/ 145352 w 145352"/>
                <a:gd name="connsiteY0" fmla="*/ 0 h 7207395"/>
                <a:gd name="connsiteX1" fmla="*/ 264 w 145352"/>
                <a:gd name="connsiteY1" fmla="*/ 487458 h 7207395"/>
                <a:gd name="connsiteX2" fmla="*/ 43855 w 145352"/>
                <a:gd name="connsiteY2" fmla="*/ 7207395 h 7207395"/>
                <a:gd name="connsiteX0" fmla="*/ 264 w 43855"/>
                <a:gd name="connsiteY0" fmla="*/ 0 h 6719937"/>
                <a:gd name="connsiteX1" fmla="*/ 43855 w 43855"/>
                <a:gd name="connsiteY1" fmla="*/ 6719937 h 6719937"/>
                <a:gd name="connsiteX0" fmla="*/ 285 w 41336"/>
                <a:gd name="connsiteY0" fmla="*/ 0 h 7316837"/>
                <a:gd name="connsiteX1" fmla="*/ 41336 w 41336"/>
                <a:gd name="connsiteY1" fmla="*/ 7316837 h 7316837"/>
                <a:gd name="connsiteX0" fmla="*/ 3901 w 44952"/>
                <a:gd name="connsiteY0" fmla="*/ 0 h 7316837"/>
                <a:gd name="connsiteX1" fmla="*/ 0 w 44952"/>
                <a:gd name="connsiteY1" fmla="*/ 139763 h 7316837"/>
                <a:gd name="connsiteX2" fmla="*/ 44952 w 44952"/>
                <a:gd name="connsiteY2" fmla="*/ 7316837 h 7316837"/>
                <a:gd name="connsiteX0" fmla="*/ 571122 w 571122"/>
                <a:gd name="connsiteY0" fmla="*/ 0 h 7316837"/>
                <a:gd name="connsiteX1" fmla="*/ 0 w 571122"/>
                <a:gd name="connsiteY1" fmla="*/ 139763 h 7316837"/>
                <a:gd name="connsiteX2" fmla="*/ 44952 w 571122"/>
                <a:gd name="connsiteY2" fmla="*/ 7316837 h 7316837"/>
                <a:gd name="connsiteX0" fmla="*/ 571122 w 571122"/>
                <a:gd name="connsiteY0" fmla="*/ 367 h 7317204"/>
                <a:gd name="connsiteX1" fmla="*/ 0 w 571122"/>
                <a:gd name="connsiteY1" fmla="*/ 140130 h 7317204"/>
                <a:gd name="connsiteX2" fmla="*/ 44952 w 571122"/>
                <a:gd name="connsiteY2" fmla="*/ 7317204 h 7317204"/>
                <a:gd name="connsiteX0" fmla="*/ 571122 w 571122"/>
                <a:gd name="connsiteY0" fmla="*/ 1594 h 7318431"/>
                <a:gd name="connsiteX1" fmla="*/ 0 w 571122"/>
                <a:gd name="connsiteY1" fmla="*/ 141357 h 7318431"/>
                <a:gd name="connsiteX2" fmla="*/ 44952 w 571122"/>
                <a:gd name="connsiteY2" fmla="*/ 7318431 h 7318431"/>
                <a:gd name="connsiteX0" fmla="*/ 571122 w 571122"/>
                <a:gd name="connsiteY0" fmla="*/ 3602 h 7320439"/>
                <a:gd name="connsiteX1" fmla="*/ 0 w 571122"/>
                <a:gd name="connsiteY1" fmla="*/ 143365 h 7320439"/>
                <a:gd name="connsiteX2" fmla="*/ 44952 w 571122"/>
                <a:gd name="connsiteY2" fmla="*/ 7320439 h 7320439"/>
                <a:gd name="connsiteX0" fmla="*/ 571122 w 571122"/>
                <a:gd name="connsiteY0" fmla="*/ 4998 h 7321835"/>
                <a:gd name="connsiteX1" fmla="*/ 0 w 571122"/>
                <a:gd name="connsiteY1" fmla="*/ 144761 h 7321835"/>
                <a:gd name="connsiteX2" fmla="*/ 44952 w 571122"/>
                <a:gd name="connsiteY2" fmla="*/ 7321835 h 732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122" h="7321835">
                  <a:moveTo>
                    <a:pt x="571122" y="4998"/>
                  </a:moveTo>
                  <a:cubicBezTo>
                    <a:pt x="346519" y="-2202"/>
                    <a:pt x="19228" y="-24073"/>
                    <a:pt x="0" y="144761"/>
                  </a:cubicBezTo>
                  <a:cubicBezTo>
                    <a:pt x="382" y="429158"/>
                    <a:pt x="30422" y="5081856"/>
                    <a:pt x="44952" y="7321835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49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315197" y="7190263"/>
              <a:ext cx="108000" cy="108000"/>
            </a:xfrm>
            <a:prstGeom prst="ellipse">
              <a:avLst/>
            </a:prstGeom>
            <a:solidFill>
              <a:srgbClr val="FF00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sp>
        <p:nvSpPr>
          <p:cNvPr id="1663" name="#ICN-plexus models(UBERON:0002024)">
            <a:extLst>
              <a:ext uri="{FF2B5EF4-FFF2-40B4-BE49-F238E27FC236}">
                <a16:creationId xmlns:a16="http://schemas.microsoft.com/office/drawing/2014/main" id="{FA4C716E-0527-3E48-B1F2-7F33D41CED95}"/>
              </a:ext>
            </a:extLst>
          </p:cNvPr>
          <p:cNvSpPr>
            <a:spLocks/>
          </p:cNvSpPr>
          <p:nvPr/>
        </p:nvSpPr>
        <p:spPr>
          <a:xfrm>
            <a:off x="16870102" y="10118615"/>
            <a:ext cx="396000" cy="255861"/>
          </a:xfrm>
          <a:prstGeom prst="roundRect">
            <a:avLst/>
          </a:prstGeom>
          <a:solidFill>
            <a:srgbClr val="FF33CC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 sz="2000" dirty="0"/>
          </a:p>
        </p:txBody>
      </p:sp>
      <p:sp>
        <p:nvSpPr>
          <p:cNvPr id="1665" name="TextBox 1664">
            <a:extLst>
              <a:ext uri="{FF2B5EF4-FFF2-40B4-BE49-F238E27FC236}">
                <a16:creationId xmlns:a16="http://schemas.microsoft.com/office/drawing/2014/main" id="{3DC705D8-9851-0342-BB39-B3F2E38E5D90}"/>
              </a:ext>
            </a:extLst>
          </p:cNvPr>
          <p:cNvSpPr txBox="1"/>
          <p:nvPr/>
        </p:nvSpPr>
        <p:spPr>
          <a:xfrm>
            <a:off x="16825002" y="10082202"/>
            <a:ext cx="4828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NZ" sz="1600" b="1" dirty="0"/>
              <a:t>ICN</a:t>
            </a:r>
          </a:p>
        </p:txBody>
      </p:sp>
      <p:sp>
        <p:nvSpPr>
          <p:cNvPr id="1666" name="#SCG-TRCH source(#SCG) via(#ICN-plexus) target(#TRCH)">
            <a:extLst>
              <a:ext uri="{FF2B5EF4-FFF2-40B4-BE49-F238E27FC236}">
                <a16:creationId xmlns:a16="http://schemas.microsoft.com/office/drawing/2014/main" id="{ED66A24E-189D-2648-A4D5-0F082F32A96E}"/>
              </a:ext>
            </a:extLst>
          </p:cNvPr>
          <p:cNvSpPr/>
          <p:nvPr/>
        </p:nvSpPr>
        <p:spPr>
          <a:xfrm>
            <a:off x="16084296" y="10138858"/>
            <a:ext cx="8285302" cy="2199627"/>
          </a:xfrm>
          <a:custGeom>
            <a:avLst/>
            <a:gdLst>
              <a:gd name="connsiteX0" fmla="*/ 0 w 8120418"/>
              <a:gd name="connsiteY0" fmla="*/ 340549 h 1132119"/>
              <a:gd name="connsiteX1" fmla="*/ 2934269 w 8120418"/>
              <a:gd name="connsiteY1" fmla="*/ 40298 h 1132119"/>
              <a:gd name="connsiteX2" fmla="*/ 8120418 w 8120418"/>
              <a:gd name="connsiteY2" fmla="*/ 1132119 h 1132119"/>
              <a:gd name="connsiteX0" fmla="*/ 0 w 8120418"/>
              <a:gd name="connsiteY0" fmla="*/ 164538 h 956108"/>
              <a:gd name="connsiteX1" fmla="*/ 5637249 w 8120418"/>
              <a:gd name="connsiteY1" fmla="*/ 97797 h 956108"/>
              <a:gd name="connsiteX2" fmla="*/ 8120418 w 8120418"/>
              <a:gd name="connsiteY2" fmla="*/ 956108 h 956108"/>
              <a:gd name="connsiteX0" fmla="*/ 0 w 8120418"/>
              <a:gd name="connsiteY0" fmla="*/ 203880 h 995450"/>
              <a:gd name="connsiteX1" fmla="*/ 5637249 w 8120418"/>
              <a:gd name="connsiteY1" fmla="*/ 137139 h 995450"/>
              <a:gd name="connsiteX2" fmla="*/ 8120418 w 8120418"/>
              <a:gd name="connsiteY2" fmla="*/ 995450 h 995450"/>
              <a:gd name="connsiteX0" fmla="*/ 0 w 8120418"/>
              <a:gd name="connsiteY0" fmla="*/ 93816 h 885386"/>
              <a:gd name="connsiteX1" fmla="*/ 5574063 w 8120418"/>
              <a:gd name="connsiteY1" fmla="*/ 299503 h 885386"/>
              <a:gd name="connsiteX2" fmla="*/ 8120418 w 8120418"/>
              <a:gd name="connsiteY2" fmla="*/ 885386 h 885386"/>
              <a:gd name="connsiteX0" fmla="*/ 0 w 8120418"/>
              <a:gd name="connsiteY0" fmla="*/ 72226 h 863796"/>
              <a:gd name="connsiteX1" fmla="*/ 5574063 w 8120418"/>
              <a:gd name="connsiteY1" fmla="*/ 277913 h 863796"/>
              <a:gd name="connsiteX2" fmla="*/ 8120418 w 8120418"/>
              <a:gd name="connsiteY2" fmla="*/ 863796 h 863796"/>
              <a:gd name="connsiteX0" fmla="*/ 0 w 8120418"/>
              <a:gd name="connsiteY0" fmla="*/ 69489 h 861059"/>
              <a:gd name="connsiteX1" fmla="*/ 5574063 w 8120418"/>
              <a:gd name="connsiteY1" fmla="*/ 275176 h 861059"/>
              <a:gd name="connsiteX2" fmla="*/ 8120418 w 8120418"/>
              <a:gd name="connsiteY2" fmla="*/ 861059 h 861059"/>
              <a:gd name="connsiteX0" fmla="*/ 0 w 8120418"/>
              <a:gd name="connsiteY0" fmla="*/ 71663 h 863233"/>
              <a:gd name="connsiteX1" fmla="*/ 5574063 w 8120418"/>
              <a:gd name="connsiteY1" fmla="*/ 277350 h 863233"/>
              <a:gd name="connsiteX2" fmla="*/ 8120418 w 8120418"/>
              <a:gd name="connsiteY2" fmla="*/ 863233 h 863233"/>
              <a:gd name="connsiteX0" fmla="*/ 0 w 8120418"/>
              <a:gd name="connsiteY0" fmla="*/ 47045 h 838615"/>
              <a:gd name="connsiteX1" fmla="*/ 5574063 w 8120418"/>
              <a:gd name="connsiteY1" fmla="*/ 252732 h 838615"/>
              <a:gd name="connsiteX2" fmla="*/ 8120418 w 8120418"/>
              <a:gd name="connsiteY2" fmla="*/ 838615 h 838615"/>
              <a:gd name="connsiteX0" fmla="*/ 0 w 8120418"/>
              <a:gd name="connsiteY0" fmla="*/ 47045 h 838615"/>
              <a:gd name="connsiteX1" fmla="*/ 5574063 w 8120418"/>
              <a:gd name="connsiteY1" fmla="*/ 252732 h 838615"/>
              <a:gd name="connsiteX2" fmla="*/ 8120418 w 8120418"/>
              <a:gd name="connsiteY2" fmla="*/ 838615 h 838615"/>
              <a:gd name="connsiteX0" fmla="*/ 0 w 8120418"/>
              <a:gd name="connsiteY0" fmla="*/ 47045 h 838615"/>
              <a:gd name="connsiteX1" fmla="*/ 5574063 w 8120418"/>
              <a:gd name="connsiteY1" fmla="*/ 252732 h 838615"/>
              <a:gd name="connsiteX2" fmla="*/ 8120418 w 8120418"/>
              <a:gd name="connsiteY2" fmla="*/ 838615 h 838615"/>
              <a:gd name="connsiteX0" fmla="*/ 0 w 8120418"/>
              <a:gd name="connsiteY0" fmla="*/ 45231 h 836801"/>
              <a:gd name="connsiteX1" fmla="*/ 5574063 w 8120418"/>
              <a:gd name="connsiteY1" fmla="*/ 250918 h 836801"/>
              <a:gd name="connsiteX2" fmla="*/ 8120418 w 8120418"/>
              <a:gd name="connsiteY2" fmla="*/ 836801 h 836801"/>
              <a:gd name="connsiteX0" fmla="*/ 0 w 8197646"/>
              <a:gd name="connsiteY0" fmla="*/ 62201 h 1260250"/>
              <a:gd name="connsiteX1" fmla="*/ 5574063 w 8197646"/>
              <a:gd name="connsiteY1" fmla="*/ 267888 h 1260250"/>
              <a:gd name="connsiteX2" fmla="*/ 8197646 w 8197646"/>
              <a:gd name="connsiteY2" fmla="*/ 1260251 h 1260250"/>
              <a:gd name="connsiteX0" fmla="*/ 0 w 8197646"/>
              <a:gd name="connsiteY0" fmla="*/ 62201 h 1260251"/>
              <a:gd name="connsiteX1" fmla="*/ 5574063 w 8197646"/>
              <a:gd name="connsiteY1" fmla="*/ 267888 h 1260251"/>
              <a:gd name="connsiteX2" fmla="*/ 8197646 w 8197646"/>
              <a:gd name="connsiteY2" fmla="*/ 1260251 h 1260251"/>
              <a:gd name="connsiteX0" fmla="*/ 0 w 8197646"/>
              <a:gd name="connsiteY0" fmla="*/ 62201 h 1260251"/>
              <a:gd name="connsiteX1" fmla="*/ 5574063 w 8197646"/>
              <a:gd name="connsiteY1" fmla="*/ 267888 h 1260251"/>
              <a:gd name="connsiteX2" fmla="*/ 8197646 w 8197646"/>
              <a:gd name="connsiteY2" fmla="*/ 1260251 h 1260251"/>
              <a:gd name="connsiteX0" fmla="*/ 0 w 8162542"/>
              <a:gd name="connsiteY0" fmla="*/ 56951 h 1056085"/>
              <a:gd name="connsiteX1" fmla="*/ 5574063 w 8162542"/>
              <a:gd name="connsiteY1" fmla="*/ 262638 h 1056085"/>
              <a:gd name="connsiteX2" fmla="*/ 8162542 w 8162542"/>
              <a:gd name="connsiteY2" fmla="*/ 1056085 h 1056085"/>
              <a:gd name="connsiteX0" fmla="*/ 0 w 8162542"/>
              <a:gd name="connsiteY0" fmla="*/ 59170 h 1058304"/>
              <a:gd name="connsiteX1" fmla="*/ 4289271 w 8162542"/>
              <a:gd name="connsiteY1" fmla="*/ 251884 h 1058304"/>
              <a:gd name="connsiteX2" fmla="*/ 8162542 w 8162542"/>
              <a:gd name="connsiteY2" fmla="*/ 1058304 h 1058304"/>
              <a:gd name="connsiteX0" fmla="*/ 0 w 9145443"/>
              <a:gd name="connsiteY0" fmla="*/ 69250 h 1410001"/>
              <a:gd name="connsiteX1" fmla="*/ 4289271 w 9145443"/>
              <a:gd name="connsiteY1" fmla="*/ 261964 h 1410001"/>
              <a:gd name="connsiteX2" fmla="*/ 9145443 w 9145443"/>
              <a:gd name="connsiteY2" fmla="*/ 1410001 h 1410001"/>
              <a:gd name="connsiteX0" fmla="*/ 0 w 9145443"/>
              <a:gd name="connsiteY0" fmla="*/ 69250 h 1410001"/>
              <a:gd name="connsiteX1" fmla="*/ 4289271 w 9145443"/>
              <a:gd name="connsiteY1" fmla="*/ 261964 h 1410001"/>
              <a:gd name="connsiteX2" fmla="*/ 9145443 w 9145443"/>
              <a:gd name="connsiteY2" fmla="*/ 1410001 h 1410001"/>
              <a:gd name="connsiteX0" fmla="*/ 0 w 9145443"/>
              <a:gd name="connsiteY0" fmla="*/ 69250 h 1410001"/>
              <a:gd name="connsiteX1" fmla="*/ 4289271 w 9145443"/>
              <a:gd name="connsiteY1" fmla="*/ 261964 h 1410001"/>
              <a:gd name="connsiteX2" fmla="*/ 9145443 w 9145443"/>
              <a:gd name="connsiteY2" fmla="*/ 1410001 h 1410001"/>
              <a:gd name="connsiteX0" fmla="*/ 0 w 9145443"/>
              <a:gd name="connsiteY0" fmla="*/ 70399 h 1445744"/>
              <a:gd name="connsiteX1" fmla="*/ 4289271 w 9145443"/>
              <a:gd name="connsiteY1" fmla="*/ 263113 h 1445744"/>
              <a:gd name="connsiteX2" fmla="*/ 9145443 w 9145443"/>
              <a:gd name="connsiteY2" fmla="*/ 1445744 h 1445744"/>
              <a:gd name="connsiteX0" fmla="*/ 0 w 9278836"/>
              <a:gd name="connsiteY0" fmla="*/ 64067 h 1474006"/>
              <a:gd name="connsiteX1" fmla="*/ 4422664 w 9278836"/>
              <a:gd name="connsiteY1" fmla="*/ 291375 h 1474006"/>
              <a:gd name="connsiteX2" fmla="*/ 9278836 w 9278836"/>
              <a:gd name="connsiteY2" fmla="*/ 1474006 h 1474006"/>
              <a:gd name="connsiteX0" fmla="*/ 0 w 9278836"/>
              <a:gd name="connsiteY0" fmla="*/ 6504 h 1416443"/>
              <a:gd name="connsiteX1" fmla="*/ 4422664 w 9278836"/>
              <a:gd name="connsiteY1" fmla="*/ 233812 h 1416443"/>
              <a:gd name="connsiteX2" fmla="*/ 9278836 w 9278836"/>
              <a:gd name="connsiteY2" fmla="*/ 1416443 h 1416443"/>
              <a:gd name="connsiteX0" fmla="*/ 0 w 9554542"/>
              <a:gd name="connsiteY0" fmla="*/ 6597 h 1422572"/>
              <a:gd name="connsiteX1" fmla="*/ 4422664 w 9554542"/>
              <a:gd name="connsiteY1" fmla="*/ 233905 h 1422572"/>
              <a:gd name="connsiteX2" fmla="*/ 9554542 w 9554542"/>
              <a:gd name="connsiteY2" fmla="*/ 1422572 h 1422572"/>
              <a:gd name="connsiteX0" fmla="*/ 0 w 9586661"/>
              <a:gd name="connsiteY0" fmla="*/ 6597 h 1428234"/>
              <a:gd name="connsiteX1" fmla="*/ 4422664 w 9586661"/>
              <a:gd name="connsiteY1" fmla="*/ 233905 h 1428234"/>
              <a:gd name="connsiteX2" fmla="*/ 9586661 w 9586661"/>
              <a:gd name="connsiteY2" fmla="*/ 1428234 h 1428234"/>
              <a:gd name="connsiteX0" fmla="*/ 0 w 9586661"/>
              <a:gd name="connsiteY0" fmla="*/ 44261 h 1465898"/>
              <a:gd name="connsiteX1" fmla="*/ 4438156 w 9586661"/>
              <a:gd name="connsiteY1" fmla="*/ 147607 h 1465898"/>
              <a:gd name="connsiteX2" fmla="*/ 9586661 w 9586661"/>
              <a:gd name="connsiteY2" fmla="*/ 1465898 h 1465898"/>
              <a:gd name="connsiteX0" fmla="*/ 0 w 9586661"/>
              <a:gd name="connsiteY0" fmla="*/ 44261 h 1465898"/>
              <a:gd name="connsiteX1" fmla="*/ 4438156 w 9586661"/>
              <a:gd name="connsiteY1" fmla="*/ 147607 h 1465898"/>
              <a:gd name="connsiteX2" fmla="*/ 9586661 w 9586661"/>
              <a:gd name="connsiteY2" fmla="*/ 1465898 h 1465898"/>
              <a:gd name="connsiteX0" fmla="*/ 0 w 9586661"/>
              <a:gd name="connsiteY0" fmla="*/ 7936 h 1429573"/>
              <a:gd name="connsiteX1" fmla="*/ 4438156 w 9586661"/>
              <a:gd name="connsiteY1" fmla="*/ 111282 h 1429573"/>
              <a:gd name="connsiteX2" fmla="*/ 9586661 w 9586661"/>
              <a:gd name="connsiteY2" fmla="*/ 1429573 h 1429573"/>
              <a:gd name="connsiteX0" fmla="*/ 0 w 9586661"/>
              <a:gd name="connsiteY0" fmla="*/ 7936 h 1429573"/>
              <a:gd name="connsiteX1" fmla="*/ 4438156 w 9586661"/>
              <a:gd name="connsiteY1" fmla="*/ 111282 h 1429573"/>
              <a:gd name="connsiteX2" fmla="*/ 9586661 w 9586661"/>
              <a:gd name="connsiteY2" fmla="*/ 1429573 h 1429573"/>
              <a:gd name="connsiteX0" fmla="*/ 0 w 9586661"/>
              <a:gd name="connsiteY0" fmla="*/ 1085 h 1422722"/>
              <a:gd name="connsiteX1" fmla="*/ 4390066 w 9586661"/>
              <a:gd name="connsiteY1" fmla="*/ 348292 h 1422722"/>
              <a:gd name="connsiteX2" fmla="*/ 9586661 w 9586661"/>
              <a:gd name="connsiteY2" fmla="*/ 1422722 h 1422722"/>
              <a:gd name="connsiteX0" fmla="*/ 0 w 9586661"/>
              <a:gd name="connsiteY0" fmla="*/ 981 h 1422618"/>
              <a:gd name="connsiteX1" fmla="*/ 4390066 w 9586661"/>
              <a:gd name="connsiteY1" fmla="*/ 348188 h 1422618"/>
              <a:gd name="connsiteX2" fmla="*/ 9586661 w 9586661"/>
              <a:gd name="connsiteY2" fmla="*/ 1422618 h 1422618"/>
              <a:gd name="connsiteX0" fmla="*/ 0 w 9586661"/>
              <a:gd name="connsiteY0" fmla="*/ 1203 h 1422840"/>
              <a:gd name="connsiteX1" fmla="*/ 4390066 w 9586661"/>
              <a:gd name="connsiteY1" fmla="*/ 348410 h 1422840"/>
              <a:gd name="connsiteX2" fmla="*/ 9586661 w 9586661"/>
              <a:gd name="connsiteY2" fmla="*/ 1422840 h 1422840"/>
              <a:gd name="connsiteX0" fmla="*/ 0 w 9586661"/>
              <a:gd name="connsiteY0" fmla="*/ 1770 h 1423407"/>
              <a:gd name="connsiteX1" fmla="*/ 4390066 w 9586661"/>
              <a:gd name="connsiteY1" fmla="*/ 348977 h 1423407"/>
              <a:gd name="connsiteX2" fmla="*/ 9586661 w 9586661"/>
              <a:gd name="connsiteY2" fmla="*/ 1423407 h 1423407"/>
              <a:gd name="connsiteX0" fmla="*/ 0 w 9586661"/>
              <a:gd name="connsiteY0" fmla="*/ 2965 h 1424602"/>
              <a:gd name="connsiteX1" fmla="*/ 4390066 w 9586661"/>
              <a:gd name="connsiteY1" fmla="*/ 350172 h 1424602"/>
              <a:gd name="connsiteX2" fmla="*/ 9586661 w 9586661"/>
              <a:gd name="connsiteY2" fmla="*/ 1424602 h 1424602"/>
              <a:gd name="connsiteX0" fmla="*/ 0 w 9586661"/>
              <a:gd name="connsiteY0" fmla="*/ 0 h 1421637"/>
              <a:gd name="connsiteX1" fmla="*/ 9586661 w 9586661"/>
              <a:gd name="connsiteY1" fmla="*/ 1421637 h 1421637"/>
              <a:gd name="connsiteX0" fmla="*/ 0 w 9586661"/>
              <a:gd name="connsiteY0" fmla="*/ 0 h 1421637"/>
              <a:gd name="connsiteX1" fmla="*/ 9586661 w 9586661"/>
              <a:gd name="connsiteY1" fmla="*/ 1421637 h 1421637"/>
              <a:gd name="connsiteX0" fmla="*/ 0 w 9586661"/>
              <a:gd name="connsiteY0" fmla="*/ 0 h 1421637"/>
              <a:gd name="connsiteX1" fmla="*/ 9586661 w 9586661"/>
              <a:gd name="connsiteY1" fmla="*/ 1421637 h 1421637"/>
              <a:gd name="connsiteX0" fmla="*/ 0 w 9586661"/>
              <a:gd name="connsiteY0" fmla="*/ 260 h 1421897"/>
              <a:gd name="connsiteX1" fmla="*/ 9586661 w 9586661"/>
              <a:gd name="connsiteY1" fmla="*/ 1421897 h 1421897"/>
              <a:gd name="connsiteX0" fmla="*/ 0 w 9404785"/>
              <a:gd name="connsiteY0" fmla="*/ 266 h 1393893"/>
              <a:gd name="connsiteX1" fmla="*/ 9404785 w 9404785"/>
              <a:gd name="connsiteY1" fmla="*/ 1393893 h 139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404785" h="1393893">
                <a:moveTo>
                  <a:pt x="0" y="266"/>
                </a:moveTo>
                <a:cubicBezTo>
                  <a:pt x="4976721" y="-19341"/>
                  <a:pt x="6147265" y="1046859"/>
                  <a:pt x="9404785" y="1393893"/>
                </a:cubicBezTo>
              </a:path>
            </a:pathLst>
          </a:custGeom>
          <a:noFill/>
          <a:ln w="12700">
            <a:solidFill>
              <a:srgbClr val="FF0000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90" name="Group 89"/>
          <p:cNvGrpSpPr/>
          <p:nvPr/>
        </p:nvGrpSpPr>
        <p:grpSpPr>
          <a:xfrm>
            <a:off x="24625296" y="8199780"/>
            <a:ext cx="1002118" cy="5574347"/>
            <a:chOff x="24625296" y="8199780"/>
            <a:chExt cx="1002118" cy="5574347"/>
          </a:xfrm>
        </p:grpSpPr>
        <p:sp>
          <p:nvSpPr>
            <p:cNvPr id="1668" name="Freeform 1667"/>
            <p:cNvSpPr/>
            <p:nvPr/>
          </p:nvSpPr>
          <p:spPr>
            <a:xfrm>
              <a:off x="24625296" y="8199780"/>
              <a:ext cx="1002118" cy="5574347"/>
            </a:xfrm>
            <a:custGeom>
              <a:avLst/>
              <a:gdLst>
                <a:gd name="connsiteX0" fmla="*/ 0 w 855722"/>
                <a:gd name="connsiteY0" fmla="*/ 1872809 h 1872809"/>
                <a:gd name="connsiteX1" fmla="*/ 577001 w 855722"/>
                <a:gd name="connsiteY1" fmla="*/ 977968 h 1872809"/>
                <a:gd name="connsiteX2" fmla="*/ 855722 w 855722"/>
                <a:gd name="connsiteY2" fmla="*/ 0 h 1872809"/>
                <a:gd name="connsiteX0" fmla="*/ 0 w 855722"/>
                <a:gd name="connsiteY0" fmla="*/ 1872809 h 1872809"/>
                <a:gd name="connsiteX1" fmla="*/ 571834 w 855722"/>
                <a:gd name="connsiteY1" fmla="*/ 1086723 h 1872809"/>
                <a:gd name="connsiteX2" fmla="*/ 855722 w 855722"/>
                <a:gd name="connsiteY2" fmla="*/ 0 h 1872809"/>
                <a:gd name="connsiteX0" fmla="*/ 0 w 979939"/>
                <a:gd name="connsiteY0" fmla="*/ 809848 h 809848"/>
                <a:gd name="connsiteX1" fmla="*/ 571834 w 979939"/>
                <a:gd name="connsiteY1" fmla="*/ 23762 h 809848"/>
                <a:gd name="connsiteX2" fmla="*/ 979939 w 979939"/>
                <a:gd name="connsiteY2" fmla="*/ 26169 h 809848"/>
                <a:gd name="connsiteX0" fmla="*/ 0 w 979939"/>
                <a:gd name="connsiteY0" fmla="*/ 830347 h 830347"/>
                <a:gd name="connsiteX1" fmla="*/ 571834 w 979939"/>
                <a:gd name="connsiteY1" fmla="*/ 44261 h 830347"/>
                <a:gd name="connsiteX2" fmla="*/ 979939 w 979939"/>
                <a:gd name="connsiteY2" fmla="*/ 46668 h 830347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27994 w 979939"/>
                <a:gd name="connsiteY1" fmla="*/ 235409 h 783679"/>
                <a:gd name="connsiteX2" fmla="*/ 979939 w 979939"/>
                <a:gd name="connsiteY2" fmla="*/ 0 h 783679"/>
                <a:gd name="connsiteX0" fmla="*/ 0 w 998206"/>
                <a:gd name="connsiteY0" fmla="*/ 787125 h 787125"/>
                <a:gd name="connsiteX1" fmla="*/ 527994 w 998206"/>
                <a:gd name="connsiteY1" fmla="*/ 238855 h 787125"/>
                <a:gd name="connsiteX2" fmla="*/ 998206 w 998206"/>
                <a:gd name="connsiteY2" fmla="*/ 0 h 787125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9240"/>
                <a:gd name="connsiteY0" fmla="*/ 762809 h 762809"/>
                <a:gd name="connsiteX1" fmla="*/ 568182 w 1029240"/>
                <a:gd name="connsiteY1" fmla="*/ 26279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29321 w 1029240"/>
                <a:gd name="connsiteY1" fmla="*/ 265113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9240" h="762809">
                  <a:moveTo>
                    <a:pt x="0" y="762809"/>
                  </a:moveTo>
                  <a:cubicBezTo>
                    <a:pt x="361041" y="503047"/>
                    <a:pt x="303013" y="381750"/>
                    <a:pt x="379892" y="265772"/>
                  </a:cubicBezTo>
                  <a:cubicBezTo>
                    <a:pt x="456771" y="149794"/>
                    <a:pt x="358487" y="30233"/>
                    <a:pt x="1029240" y="0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69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33382" y="8398318"/>
              <a:ext cx="108000" cy="108000"/>
            </a:xfrm>
            <a:prstGeom prst="ellipse">
              <a:avLst/>
            </a:prstGeom>
            <a:solidFill>
              <a:srgbClr val="0070C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1670" name="Group 1669"/>
          <p:cNvGrpSpPr/>
          <p:nvPr/>
        </p:nvGrpSpPr>
        <p:grpSpPr>
          <a:xfrm>
            <a:off x="24968780" y="10076984"/>
            <a:ext cx="2070294" cy="215444"/>
            <a:chOff x="24658730" y="8918271"/>
            <a:chExt cx="2070294" cy="215444"/>
          </a:xfrm>
        </p:grpSpPr>
        <p:sp>
          <p:nvSpPr>
            <p:cNvPr id="1671" name="TextBox 1670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5378974" y="8918271"/>
              <a:ext cx="135005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/>
                <a:t>a</a:t>
              </a:r>
              <a:r>
                <a:rPr lang="en-NZ" sz="800" b="1" dirty="0" smtClean="0"/>
                <a:t>ortic arch depressor nerve</a:t>
              </a:r>
              <a:endParaRPr lang="en-NZ" sz="800" b="1" dirty="0"/>
            </a:p>
          </p:txBody>
        </p:sp>
        <p:sp>
          <p:nvSpPr>
            <p:cNvPr id="1673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/>
            </p:cNvSpPr>
            <p:nvPr/>
          </p:nvSpPr>
          <p:spPr>
            <a:xfrm rot="16380000">
              <a:off x="24622730" y="9001706"/>
              <a:ext cx="144000" cy="72000"/>
            </a:xfrm>
            <a:prstGeom prst="rect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25231288" y="9409469"/>
            <a:ext cx="1432254" cy="478193"/>
            <a:chOff x="25231288" y="9409469"/>
            <a:chExt cx="1432254" cy="478193"/>
          </a:xfrm>
        </p:grpSpPr>
        <p:sp>
          <p:nvSpPr>
            <p:cNvPr id="1687" name="TextBox 1686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5472190" y="9409469"/>
              <a:ext cx="119135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 smtClean="0"/>
                <a:t>glossopharyngeal nerve</a:t>
              </a:r>
              <a:endParaRPr lang="en-NZ" sz="800" b="1" dirty="0"/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5231288" y="9446774"/>
              <a:ext cx="321491" cy="440888"/>
              <a:chOff x="25231288" y="9446774"/>
              <a:chExt cx="321491" cy="440888"/>
            </a:xfrm>
          </p:grpSpPr>
          <p:sp>
            <p:nvSpPr>
              <p:cNvPr id="1686" name="#CN-X models(UBERON:0001759)">
                <a:extLst>
                  <a:ext uri="{FF2B5EF4-FFF2-40B4-BE49-F238E27FC236}">
                    <a16:creationId xmlns:a16="http://schemas.microsoft.com/office/drawing/2014/main" id="{C4DFD8AF-281E-6348-901B-03EE8455BF6A}"/>
                  </a:ext>
                </a:extLst>
              </p:cNvPr>
              <p:cNvSpPr>
                <a:spLocks/>
              </p:cNvSpPr>
              <p:nvPr/>
            </p:nvSpPr>
            <p:spPr>
              <a:xfrm rot="16466463">
                <a:off x="25136844" y="9541218"/>
                <a:ext cx="440888" cy="252000"/>
              </a:xfrm>
              <a:prstGeom prst="rect">
                <a:avLst/>
              </a:prstGeom>
              <a:solidFill>
                <a:srgbClr val="FF33CC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cxnSp>
            <p:nvCxnSpPr>
              <p:cNvPr id="1688" name="Straight Connector 1687">
                <a:extLst>
                  <a:ext uri="{FF2B5EF4-FFF2-40B4-BE49-F238E27FC236}">
                    <a16:creationId xmlns:a16="http://schemas.microsoft.com/office/drawing/2014/main" id="{F8D1AA52-0E56-9D4C-86A4-42D43D7A9EB0}"/>
                  </a:ext>
                </a:extLst>
              </p:cNvPr>
              <p:cNvCxnSpPr/>
              <p:nvPr/>
            </p:nvCxnSpPr>
            <p:spPr>
              <a:xfrm flipH="1">
                <a:off x="25498779" y="9518295"/>
                <a:ext cx="540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6" name="Group 1675"/>
          <p:cNvGrpSpPr/>
          <p:nvPr/>
        </p:nvGrpSpPr>
        <p:grpSpPr>
          <a:xfrm>
            <a:off x="25203359" y="9544155"/>
            <a:ext cx="1377257" cy="288000"/>
            <a:chOff x="25163522" y="7731240"/>
            <a:chExt cx="1377257" cy="288000"/>
          </a:xfrm>
        </p:grpSpPr>
        <p:sp>
          <p:nvSpPr>
            <p:cNvPr id="1677" name="TextBox 1676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5434386" y="7750993"/>
              <a:ext cx="110639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petrosal ganglion</a:t>
              </a:r>
              <a:endParaRPr lang="en-NZ" sz="1000" b="1" dirty="0"/>
            </a:p>
          </p:txBody>
        </p:sp>
        <p:sp>
          <p:nvSpPr>
            <p:cNvPr id="1679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63522" y="7731240"/>
              <a:ext cx="326460" cy="288000"/>
            </a:xfrm>
            <a:prstGeom prst="ellipse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25249214" y="8207799"/>
            <a:ext cx="386219" cy="3398137"/>
            <a:chOff x="25249214" y="8207799"/>
            <a:chExt cx="386219" cy="3398137"/>
          </a:xfrm>
        </p:grpSpPr>
        <p:sp>
          <p:nvSpPr>
            <p:cNvPr id="1681" name="Freeform 1680"/>
            <p:cNvSpPr/>
            <p:nvPr/>
          </p:nvSpPr>
          <p:spPr>
            <a:xfrm>
              <a:off x="25271466" y="8207799"/>
              <a:ext cx="363967" cy="3398137"/>
            </a:xfrm>
            <a:custGeom>
              <a:avLst/>
              <a:gdLst>
                <a:gd name="connsiteX0" fmla="*/ 0 w 855722"/>
                <a:gd name="connsiteY0" fmla="*/ 1872809 h 1872809"/>
                <a:gd name="connsiteX1" fmla="*/ 577001 w 855722"/>
                <a:gd name="connsiteY1" fmla="*/ 977968 h 1872809"/>
                <a:gd name="connsiteX2" fmla="*/ 855722 w 855722"/>
                <a:gd name="connsiteY2" fmla="*/ 0 h 1872809"/>
                <a:gd name="connsiteX0" fmla="*/ 0 w 855722"/>
                <a:gd name="connsiteY0" fmla="*/ 1872809 h 1872809"/>
                <a:gd name="connsiteX1" fmla="*/ 571834 w 855722"/>
                <a:gd name="connsiteY1" fmla="*/ 1086723 h 1872809"/>
                <a:gd name="connsiteX2" fmla="*/ 855722 w 855722"/>
                <a:gd name="connsiteY2" fmla="*/ 0 h 1872809"/>
                <a:gd name="connsiteX0" fmla="*/ 0 w 979939"/>
                <a:gd name="connsiteY0" fmla="*/ 809848 h 809848"/>
                <a:gd name="connsiteX1" fmla="*/ 571834 w 979939"/>
                <a:gd name="connsiteY1" fmla="*/ 23762 h 809848"/>
                <a:gd name="connsiteX2" fmla="*/ 979939 w 979939"/>
                <a:gd name="connsiteY2" fmla="*/ 26169 h 809848"/>
                <a:gd name="connsiteX0" fmla="*/ 0 w 979939"/>
                <a:gd name="connsiteY0" fmla="*/ 830347 h 830347"/>
                <a:gd name="connsiteX1" fmla="*/ 571834 w 979939"/>
                <a:gd name="connsiteY1" fmla="*/ 44261 h 830347"/>
                <a:gd name="connsiteX2" fmla="*/ 979939 w 979939"/>
                <a:gd name="connsiteY2" fmla="*/ 46668 h 830347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27994 w 979939"/>
                <a:gd name="connsiteY1" fmla="*/ 235409 h 783679"/>
                <a:gd name="connsiteX2" fmla="*/ 979939 w 979939"/>
                <a:gd name="connsiteY2" fmla="*/ 0 h 783679"/>
                <a:gd name="connsiteX0" fmla="*/ 0 w 998206"/>
                <a:gd name="connsiteY0" fmla="*/ 787125 h 787125"/>
                <a:gd name="connsiteX1" fmla="*/ 527994 w 998206"/>
                <a:gd name="connsiteY1" fmla="*/ 238855 h 787125"/>
                <a:gd name="connsiteX2" fmla="*/ 998206 w 998206"/>
                <a:gd name="connsiteY2" fmla="*/ 0 h 787125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9240"/>
                <a:gd name="connsiteY0" fmla="*/ 762809 h 762809"/>
                <a:gd name="connsiteX1" fmla="*/ 568182 w 1029240"/>
                <a:gd name="connsiteY1" fmla="*/ 26279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29321 w 1029240"/>
                <a:gd name="connsiteY1" fmla="*/ 265113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  <a:gd name="connsiteX0" fmla="*/ 0 w 756726"/>
                <a:gd name="connsiteY0" fmla="*/ 791487 h 791487"/>
                <a:gd name="connsiteX1" fmla="*/ 379892 w 756726"/>
                <a:gd name="connsiteY1" fmla="*/ 294450 h 791487"/>
                <a:gd name="connsiteX2" fmla="*/ 756726 w 756726"/>
                <a:gd name="connsiteY2" fmla="*/ 0 h 791487"/>
                <a:gd name="connsiteX0" fmla="*/ 0 w 756726"/>
                <a:gd name="connsiteY0" fmla="*/ 791487 h 791487"/>
                <a:gd name="connsiteX1" fmla="*/ 379892 w 756726"/>
                <a:gd name="connsiteY1" fmla="*/ 294450 h 791487"/>
                <a:gd name="connsiteX2" fmla="*/ 756726 w 756726"/>
                <a:gd name="connsiteY2" fmla="*/ 0 h 791487"/>
                <a:gd name="connsiteX0" fmla="*/ 0 w 722661"/>
                <a:gd name="connsiteY0" fmla="*/ 792590 h 792590"/>
                <a:gd name="connsiteX1" fmla="*/ 379892 w 722661"/>
                <a:gd name="connsiteY1" fmla="*/ 295553 h 792590"/>
                <a:gd name="connsiteX2" fmla="*/ 722661 w 722661"/>
                <a:gd name="connsiteY2" fmla="*/ 0 h 792590"/>
                <a:gd name="connsiteX0" fmla="*/ 0 w 688597"/>
                <a:gd name="connsiteY0" fmla="*/ 795899 h 795899"/>
                <a:gd name="connsiteX1" fmla="*/ 379892 w 688597"/>
                <a:gd name="connsiteY1" fmla="*/ 298862 h 795899"/>
                <a:gd name="connsiteX2" fmla="*/ 688597 w 688597"/>
                <a:gd name="connsiteY2" fmla="*/ 0 h 795899"/>
                <a:gd name="connsiteX0" fmla="*/ 0 w 688597"/>
                <a:gd name="connsiteY0" fmla="*/ 795899 h 795899"/>
                <a:gd name="connsiteX1" fmla="*/ 379892 w 688597"/>
                <a:gd name="connsiteY1" fmla="*/ 298862 h 795899"/>
                <a:gd name="connsiteX2" fmla="*/ 688597 w 688597"/>
                <a:gd name="connsiteY2" fmla="*/ 0 h 795899"/>
                <a:gd name="connsiteX0" fmla="*/ 112490 w 801087"/>
                <a:gd name="connsiteY0" fmla="*/ 795899 h 795899"/>
                <a:gd name="connsiteX1" fmla="*/ 15485 w 801087"/>
                <a:gd name="connsiteY1" fmla="*/ 337466 h 795899"/>
                <a:gd name="connsiteX2" fmla="*/ 801087 w 801087"/>
                <a:gd name="connsiteY2" fmla="*/ 0 h 795899"/>
                <a:gd name="connsiteX0" fmla="*/ 198977 w 887574"/>
                <a:gd name="connsiteY0" fmla="*/ 795899 h 795899"/>
                <a:gd name="connsiteX1" fmla="*/ 101972 w 887574"/>
                <a:gd name="connsiteY1" fmla="*/ 337466 h 795899"/>
                <a:gd name="connsiteX2" fmla="*/ 887574 w 887574"/>
                <a:gd name="connsiteY2" fmla="*/ 0 h 795899"/>
                <a:gd name="connsiteX0" fmla="*/ 165436 w 854033"/>
                <a:gd name="connsiteY0" fmla="*/ 795899 h 795899"/>
                <a:gd name="connsiteX1" fmla="*/ 68431 w 854033"/>
                <a:gd name="connsiteY1" fmla="*/ 337466 h 795899"/>
                <a:gd name="connsiteX2" fmla="*/ 854033 w 854033"/>
                <a:gd name="connsiteY2" fmla="*/ 0 h 795899"/>
                <a:gd name="connsiteX0" fmla="*/ 157098 w 858730"/>
                <a:gd name="connsiteY0" fmla="*/ 778804 h 778804"/>
                <a:gd name="connsiteX1" fmla="*/ 73128 w 858730"/>
                <a:gd name="connsiteY1" fmla="*/ 337466 h 778804"/>
                <a:gd name="connsiteX2" fmla="*/ 858730 w 858730"/>
                <a:gd name="connsiteY2" fmla="*/ 0 h 77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8730" h="778804">
                  <a:moveTo>
                    <a:pt x="157098" y="778804"/>
                  </a:moveTo>
                  <a:cubicBezTo>
                    <a:pt x="-26888" y="558750"/>
                    <a:pt x="-41638" y="470116"/>
                    <a:pt x="73128" y="337466"/>
                  </a:cubicBezTo>
                  <a:cubicBezTo>
                    <a:pt x="187894" y="204816"/>
                    <a:pt x="483202" y="71044"/>
                    <a:pt x="858730" y="0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05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49214" y="9633264"/>
              <a:ext cx="108000" cy="108000"/>
            </a:xfrm>
            <a:prstGeom prst="ellipse">
              <a:avLst/>
            </a:prstGeom>
            <a:solidFill>
              <a:srgbClr val="0070C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5374494" y="8236482"/>
            <a:ext cx="317425" cy="2706672"/>
            <a:chOff x="25374494" y="8236482"/>
            <a:chExt cx="317425" cy="2706672"/>
          </a:xfrm>
        </p:grpSpPr>
        <p:sp>
          <p:nvSpPr>
            <p:cNvPr id="1682" name="Freeform 1681"/>
            <p:cNvSpPr/>
            <p:nvPr/>
          </p:nvSpPr>
          <p:spPr>
            <a:xfrm>
              <a:off x="25423843" y="8236482"/>
              <a:ext cx="268076" cy="2706672"/>
            </a:xfrm>
            <a:custGeom>
              <a:avLst/>
              <a:gdLst>
                <a:gd name="connsiteX0" fmla="*/ 0 w 855722"/>
                <a:gd name="connsiteY0" fmla="*/ 1872809 h 1872809"/>
                <a:gd name="connsiteX1" fmla="*/ 577001 w 855722"/>
                <a:gd name="connsiteY1" fmla="*/ 977968 h 1872809"/>
                <a:gd name="connsiteX2" fmla="*/ 855722 w 855722"/>
                <a:gd name="connsiteY2" fmla="*/ 0 h 1872809"/>
                <a:gd name="connsiteX0" fmla="*/ 0 w 855722"/>
                <a:gd name="connsiteY0" fmla="*/ 1872809 h 1872809"/>
                <a:gd name="connsiteX1" fmla="*/ 571834 w 855722"/>
                <a:gd name="connsiteY1" fmla="*/ 1086723 h 1872809"/>
                <a:gd name="connsiteX2" fmla="*/ 855722 w 855722"/>
                <a:gd name="connsiteY2" fmla="*/ 0 h 1872809"/>
                <a:gd name="connsiteX0" fmla="*/ 0 w 979939"/>
                <a:gd name="connsiteY0" fmla="*/ 809848 h 809848"/>
                <a:gd name="connsiteX1" fmla="*/ 571834 w 979939"/>
                <a:gd name="connsiteY1" fmla="*/ 23762 h 809848"/>
                <a:gd name="connsiteX2" fmla="*/ 979939 w 979939"/>
                <a:gd name="connsiteY2" fmla="*/ 26169 h 809848"/>
                <a:gd name="connsiteX0" fmla="*/ 0 w 979939"/>
                <a:gd name="connsiteY0" fmla="*/ 830347 h 830347"/>
                <a:gd name="connsiteX1" fmla="*/ 571834 w 979939"/>
                <a:gd name="connsiteY1" fmla="*/ 44261 h 830347"/>
                <a:gd name="connsiteX2" fmla="*/ 979939 w 979939"/>
                <a:gd name="connsiteY2" fmla="*/ 46668 h 830347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49914 w 979939"/>
                <a:gd name="connsiteY1" fmla="*/ 180264 h 783679"/>
                <a:gd name="connsiteX2" fmla="*/ 979939 w 979939"/>
                <a:gd name="connsiteY2" fmla="*/ 0 h 783679"/>
                <a:gd name="connsiteX0" fmla="*/ 0 w 979939"/>
                <a:gd name="connsiteY0" fmla="*/ 783679 h 783679"/>
                <a:gd name="connsiteX1" fmla="*/ 527994 w 979939"/>
                <a:gd name="connsiteY1" fmla="*/ 235409 h 783679"/>
                <a:gd name="connsiteX2" fmla="*/ 979939 w 979939"/>
                <a:gd name="connsiteY2" fmla="*/ 0 h 783679"/>
                <a:gd name="connsiteX0" fmla="*/ 0 w 998206"/>
                <a:gd name="connsiteY0" fmla="*/ 787125 h 787125"/>
                <a:gd name="connsiteX1" fmla="*/ 527994 w 998206"/>
                <a:gd name="connsiteY1" fmla="*/ 238855 h 787125"/>
                <a:gd name="connsiteX2" fmla="*/ 998206 w 998206"/>
                <a:gd name="connsiteY2" fmla="*/ 0 h 787125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27994 w 990899"/>
                <a:gd name="connsiteY1" fmla="*/ 17337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990899"/>
                <a:gd name="connsiteY0" fmla="*/ 721640 h 721640"/>
                <a:gd name="connsiteX1" fmla="*/ 546261 w 990899"/>
                <a:gd name="connsiteY1" fmla="*/ 204390 h 721640"/>
                <a:gd name="connsiteX2" fmla="*/ 990899 w 990899"/>
                <a:gd name="connsiteY2" fmla="*/ 0 h 721640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01859"/>
                <a:gd name="connsiteY0" fmla="*/ 762999 h 762999"/>
                <a:gd name="connsiteX1" fmla="*/ 546261 w 1001859"/>
                <a:gd name="connsiteY1" fmla="*/ 245749 h 762999"/>
                <a:gd name="connsiteX2" fmla="*/ 1001859 w 1001859"/>
                <a:gd name="connsiteY2" fmla="*/ 0 h 762999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46261 w 1023780"/>
                <a:gd name="connsiteY1" fmla="*/ 249196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3780"/>
                <a:gd name="connsiteY0" fmla="*/ 766446 h 766446"/>
                <a:gd name="connsiteX1" fmla="*/ 568182 w 1023780"/>
                <a:gd name="connsiteY1" fmla="*/ 266429 h 766446"/>
                <a:gd name="connsiteX2" fmla="*/ 1023780 w 1023780"/>
                <a:gd name="connsiteY2" fmla="*/ 0 h 766446"/>
                <a:gd name="connsiteX0" fmla="*/ 0 w 1029240"/>
                <a:gd name="connsiteY0" fmla="*/ 762809 h 762809"/>
                <a:gd name="connsiteX1" fmla="*/ 568182 w 1029240"/>
                <a:gd name="connsiteY1" fmla="*/ 26279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58979 w 1029240"/>
                <a:gd name="connsiteY1" fmla="*/ 266430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429321 w 1029240"/>
                <a:gd name="connsiteY1" fmla="*/ 265113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  <a:gd name="connsiteX0" fmla="*/ 0 w 1029240"/>
                <a:gd name="connsiteY0" fmla="*/ 762809 h 762809"/>
                <a:gd name="connsiteX1" fmla="*/ 379892 w 1029240"/>
                <a:gd name="connsiteY1" fmla="*/ 265772 h 762809"/>
                <a:gd name="connsiteX2" fmla="*/ 1029240 w 1029240"/>
                <a:gd name="connsiteY2" fmla="*/ 0 h 762809"/>
                <a:gd name="connsiteX0" fmla="*/ 0 w 756726"/>
                <a:gd name="connsiteY0" fmla="*/ 791487 h 791487"/>
                <a:gd name="connsiteX1" fmla="*/ 379892 w 756726"/>
                <a:gd name="connsiteY1" fmla="*/ 294450 h 791487"/>
                <a:gd name="connsiteX2" fmla="*/ 756726 w 756726"/>
                <a:gd name="connsiteY2" fmla="*/ 0 h 791487"/>
                <a:gd name="connsiteX0" fmla="*/ 0 w 756726"/>
                <a:gd name="connsiteY0" fmla="*/ 791487 h 791487"/>
                <a:gd name="connsiteX1" fmla="*/ 379892 w 756726"/>
                <a:gd name="connsiteY1" fmla="*/ 294450 h 791487"/>
                <a:gd name="connsiteX2" fmla="*/ 756726 w 756726"/>
                <a:gd name="connsiteY2" fmla="*/ 0 h 791487"/>
                <a:gd name="connsiteX0" fmla="*/ 0 w 722661"/>
                <a:gd name="connsiteY0" fmla="*/ 792590 h 792590"/>
                <a:gd name="connsiteX1" fmla="*/ 379892 w 722661"/>
                <a:gd name="connsiteY1" fmla="*/ 295553 h 792590"/>
                <a:gd name="connsiteX2" fmla="*/ 722661 w 722661"/>
                <a:gd name="connsiteY2" fmla="*/ 0 h 792590"/>
                <a:gd name="connsiteX0" fmla="*/ 0 w 688597"/>
                <a:gd name="connsiteY0" fmla="*/ 795899 h 795899"/>
                <a:gd name="connsiteX1" fmla="*/ 379892 w 688597"/>
                <a:gd name="connsiteY1" fmla="*/ 298862 h 795899"/>
                <a:gd name="connsiteX2" fmla="*/ 688597 w 688597"/>
                <a:gd name="connsiteY2" fmla="*/ 0 h 795899"/>
                <a:gd name="connsiteX0" fmla="*/ 0 w 688597"/>
                <a:gd name="connsiteY0" fmla="*/ 795899 h 795899"/>
                <a:gd name="connsiteX1" fmla="*/ 379892 w 688597"/>
                <a:gd name="connsiteY1" fmla="*/ 298862 h 795899"/>
                <a:gd name="connsiteX2" fmla="*/ 688597 w 688597"/>
                <a:gd name="connsiteY2" fmla="*/ 0 h 795899"/>
                <a:gd name="connsiteX0" fmla="*/ 112490 w 801087"/>
                <a:gd name="connsiteY0" fmla="*/ 795899 h 795899"/>
                <a:gd name="connsiteX1" fmla="*/ 15485 w 801087"/>
                <a:gd name="connsiteY1" fmla="*/ 337466 h 795899"/>
                <a:gd name="connsiteX2" fmla="*/ 801087 w 801087"/>
                <a:gd name="connsiteY2" fmla="*/ 0 h 795899"/>
                <a:gd name="connsiteX0" fmla="*/ 198977 w 887574"/>
                <a:gd name="connsiteY0" fmla="*/ 795899 h 795899"/>
                <a:gd name="connsiteX1" fmla="*/ 101972 w 887574"/>
                <a:gd name="connsiteY1" fmla="*/ 337466 h 795899"/>
                <a:gd name="connsiteX2" fmla="*/ 887574 w 887574"/>
                <a:gd name="connsiteY2" fmla="*/ 0 h 795899"/>
                <a:gd name="connsiteX0" fmla="*/ 165436 w 854033"/>
                <a:gd name="connsiteY0" fmla="*/ 795899 h 795899"/>
                <a:gd name="connsiteX1" fmla="*/ 68431 w 854033"/>
                <a:gd name="connsiteY1" fmla="*/ 337466 h 795899"/>
                <a:gd name="connsiteX2" fmla="*/ 854033 w 854033"/>
                <a:gd name="connsiteY2" fmla="*/ 0 h 795899"/>
                <a:gd name="connsiteX0" fmla="*/ 168983 w 906584"/>
                <a:gd name="connsiteY0" fmla="*/ 787792 h 787792"/>
                <a:gd name="connsiteX1" fmla="*/ 71978 w 906584"/>
                <a:gd name="connsiteY1" fmla="*/ 329359 h 787792"/>
                <a:gd name="connsiteX2" fmla="*/ 906584 w 906584"/>
                <a:gd name="connsiteY2" fmla="*/ 0 h 787792"/>
                <a:gd name="connsiteX0" fmla="*/ 168983 w 906584"/>
                <a:gd name="connsiteY0" fmla="*/ 787792 h 787792"/>
                <a:gd name="connsiteX1" fmla="*/ 71978 w 906584"/>
                <a:gd name="connsiteY1" fmla="*/ 329359 h 787792"/>
                <a:gd name="connsiteX2" fmla="*/ 906584 w 906584"/>
                <a:gd name="connsiteY2" fmla="*/ 0 h 787792"/>
                <a:gd name="connsiteX0" fmla="*/ 145875 w 920982"/>
                <a:gd name="connsiteY0" fmla="*/ 761423 h 761423"/>
                <a:gd name="connsiteX1" fmla="*/ 86376 w 920982"/>
                <a:gd name="connsiteY1" fmla="*/ 329359 h 761423"/>
                <a:gd name="connsiteX2" fmla="*/ 920982 w 920982"/>
                <a:gd name="connsiteY2" fmla="*/ 0 h 761423"/>
                <a:gd name="connsiteX0" fmla="*/ 162900 w 909877"/>
                <a:gd name="connsiteY0" fmla="*/ 759872 h 759872"/>
                <a:gd name="connsiteX1" fmla="*/ 75271 w 909877"/>
                <a:gd name="connsiteY1" fmla="*/ 329359 h 759872"/>
                <a:gd name="connsiteX2" fmla="*/ 909877 w 909877"/>
                <a:gd name="connsiteY2" fmla="*/ 0 h 7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9877" h="759872">
                  <a:moveTo>
                    <a:pt x="162900" y="759872"/>
                  </a:moveTo>
                  <a:cubicBezTo>
                    <a:pt x="-21086" y="539818"/>
                    <a:pt x="-47662" y="460658"/>
                    <a:pt x="75271" y="329359"/>
                  </a:cubicBezTo>
                  <a:cubicBezTo>
                    <a:pt x="198204" y="198060"/>
                    <a:pt x="452678" y="71044"/>
                    <a:pt x="909877" y="0"/>
                  </a:cubicBezTo>
                </a:path>
              </a:pathLst>
            </a:custGeom>
            <a:noFill/>
            <a:ln w="19050">
              <a:solidFill>
                <a:srgbClr val="0070C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06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374494" y="9638588"/>
              <a:ext cx="108000" cy="108000"/>
            </a:xfrm>
            <a:prstGeom prst="ellipse">
              <a:avLst/>
            </a:prstGeom>
            <a:solidFill>
              <a:srgbClr val="0070C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1694" name="Group 1693"/>
          <p:cNvGrpSpPr/>
          <p:nvPr/>
        </p:nvGrpSpPr>
        <p:grpSpPr>
          <a:xfrm>
            <a:off x="25236839" y="10271219"/>
            <a:ext cx="1421334" cy="215444"/>
            <a:chOff x="24735842" y="8150659"/>
            <a:chExt cx="1421334" cy="215444"/>
          </a:xfrm>
        </p:grpSpPr>
        <p:sp>
          <p:nvSpPr>
            <p:cNvPr id="1695" name="TextBox 1694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5177421" y="8150659"/>
              <a:ext cx="97975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/>
                <a:t>r</a:t>
              </a:r>
              <a:r>
                <a:rPr lang="en-NZ" sz="800" b="1" dirty="0" smtClean="0"/>
                <a:t>ami </a:t>
              </a:r>
              <a:r>
                <a:rPr lang="en-NZ" sz="800" b="1" dirty="0" err="1" smtClean="0"/>
                <a:t>glomi</a:t>
              </a:r>
              <a:r>
                <a:rPr lang="en-NZ" sz="800" b="1" dirty="0" smtClean="0"/>
                <a:t> </a:t>
              </a:r>
              <a:r>
                <a:rPr lang="en-NZ" sz="800" b="1" dirty="0" err="1" smtClean="0"/>
                <a:t>carotici</a:t>
              </a:r>
              <a:endParaRPr lang="en-NZ" sz="800" b="1" dirty="0"/>
            </a:p>
          </p:txBody>
        </p:sp>
        <p:grpSp>
          <p:nvGrpSpPr>
            <p:cNvPr id="1696" name="Group 1695"/>
            <p:cNvGrpSpPr/>
            <p:nvPr/>
          </p:nvGrpSpPr>
          <p:grpSpPr>
            <a:xfrm>
              <a:off x="24735842" y="8201863"/>
              <a:ext cx="503909" cy="144000"/>
              <a:chOff x="16411918" y="11205230"/>
              <a:chExt cx="503909" cy="144000"/>
            </a:xfrm>
          </p:grpSpPr>
          <p:sp>
            <p:nvSpPr>
              <p:cNvPr id="1697" name="#GGN models(ILX:0738293)">
                <a:extLst>
                  <a:ext uri="{FF2B5EF4-FFF2-40B4-BE49-F238E27FC236}">
                    <a16:creationId xmlns:a16="http://schemas.microsoft.com/office/drawing/2014/main" id="{05D7E4C5-5AC3-DE4C-900E-4A25D4D9066E}"/>
                  </a:ext>
                </a:extLst>
              </p:cNvPr>
              <p:cNvSpPr>
                <a:spLocks/>
              </p:cNvSpPr>
              <p:nvPr/>
            </p:nvSpPr>
            <p:spPr>
              <a:xfrm rot="16140000">
                <a:off x="16375918" y="11241230"/>
                <a:ext cx="144000" cy="72000"/>
              </a:xfrm>
              <a:prstGeom prst="rect">
                <a:avLst/>
              </a:prstGeom>
              <a:solidFill>
                <a:srgbClr val="66FFF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cxnSp>
            <p:nvCxnSpPr>
              <p:cNvPr id="1698" name="Straight Connector 1697">
                <a:extLst>
                  <a:ext uri="{FF2B5EF4-FFF2-40B4-BE49-F238E27FC236}">
                    <a16:creationId xmlns:a16="http://schemas.microsoft.com/office/drawing/2014/main" id="{F8D1AA52-0E56-9D4C-86A4-42D43D7A9EB0}"/>
                  </a:ext>
                </a:extLst>
              </p:cNvPr>
              <p:cNvCxnSpPr/>
              <p:nvPr/>
            </p:nvCxnSpPr>
            <p:spPr>
              <a:xfrm flipH="1">
                <a:off x="16483827" y="11280466"/>
                <a:ext cx="4320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99" name="Group 1698"/>
          <p:cNvGrpSpPr/>
          <p:nvPr/>
        </p:nvGrpSpPr>
        <p:grpSpPr>
          <a:xfrm>
            <a:off x="25410852" y="10467041"/>
            <a:ext cx="1065194" cy="215444"/>
            <a:chOff x="24729490" y="8155750"/>
            <a:chExt cx="1065194" cy="215444"/>
          </a:xfrm>
        </p:grpSpPr>
        <p:sp>
          <p:nvSpPr>
            <p:cNvPr id="1700" name="TextBox 1699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4996067" y="8155750"/>
              <a:ext cx="7986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 err="1" smtClean="0"/>
                <a:t>Hering’s</a:t>
              </a:r>
              <a:r>
                <a:rPr lang="en-NZ" sz="800" b="1" dirty="0" smtClean="0"/>
                <a:t> nerve</a:t>
              </a:r>
              <a:endParaRPr lang="en-NZ" sz="800" b="1" dirty="0"/>
            </a:p>
          </p:txBody>
        </p:sp>
        <p:grpSp>
          <p:nvGrpSpPr>
            <p:cNvPr id="1701" name="Group 1700"/>
            <p:cNvGrpSpPr/>
            <p:nvPr/>
          </p:nvGrpSpPr>
          <p:grpSpPr>
            <a:xfrm>
              <a:off x="24729490" y="8201863"/>
              <a:ext cx="321927" cy="144000"/>
              <a:chOff x="16405566" y="11205230"/>
              <a:chExt cx="321927" cy="144000"/>
            </a:xfrm>
          </p:grpSpPr>
          <p:sp>
            <p:nvSpPr>
              <p:cNvPr id="1702" name="#GGN models(ILX:0738293)">
                <a:extLst>
                  <a:ext uri="{FF2B5EF4-FFF2-40B4-BE49-F238E27FC236}">
                    <a16:creationId xmlns:a16="http://schemas.microsoft.com/office/drawing/2014/main" id="{05D7E4C5-5AC3-DE4C-900E-4A25D4D9066E}"/>
                  </a:ext>
                </a:extLst>
              </p:cNvPr>
              <p:cNvSpPr>
                <a:spLocks/>
              </p:cNvSpPr>
              <p:nvPr/>
            </p:nvSpPr>
            <p:spPr>
              <a:xfrm rot="16041869">
                <a:off x="16369566" y="11241230"/>
                <a:ext cx="144000" cy="72000"/>
              </a:xfrm>
              <a:prstGeom prst="rect">
                <a:avLst/>
              </a:prstGeom>
              <a:solidFill>
                <a:srgbClr val="66FFF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cxnSp>
            <p:nvCxnSpPr>
              <p:cNvPr id="1703" name="Straight Connector 1702">
                <a:extLst>
                  <a:ext uri="{FF2B5EF4-FFF2-40B4-BE49-F238E27FC236}">
                    <a16:creationId xmlns:a16="http://schemas.microsoft.com/office/drawing/2014/main" id="{F8D1AA52-0E56-9D4C-86A4-42D43D7A9EB0}"/>
                  </a:ext>
                </a:extLst>
              </p:cNvPr>
              <p:cNvCxnSpPr/>
              <p:nvPr/>
            </p:nvCxnSpPr>
            <p:spPr>
              <a:xfrm flipH="1">
                <a:off x="16475493" y="11279109"/>
                <a:ext cx="252000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1" name="Group 210"/>
          <p:cNvGrpSpPr/>
          <p:nvPr/>
        </p:nvGrpSpPr>
        <p:grpSpPr>
          <a:xfrm>
            <a:off x="14833457" y="11137042"/>
            <a:ext cx="661068" cy="221210"/>
            <a:chOff x="16503297" y="13477470"/>
            <a:chExt cx="661068" cy="221210"/>
          </a:xfrm>
        </p:grpSpPr>
        <p:sp>
          <p:nvSpPr>
            <p:cNvPr id="1713" name="Freeform 1712">
              <a:extLst>
                <a:ext uri="{FF2B5EF4-FFF2-40B4-BE49-F238E27FC236}">
                  <a16:creationId xmlns:a16="http://schemas.microsoft.com/office/drawing/2014/main" id="{81A276EF-0E77-1648-9998-6FA09DA5F311}"/>
                </a:ext>
              </a:extLst>
            </p:cNvPr>
            <p:cNvSpPr/>
            <p:nvPr/>
          </p:nvSpPr>
          <p:spPr>
            <a:xfrm>
              <a:off x="16532028" y="13505936"/>
              <a:ext cx="632337" cy="192744"/>
            </a:xfrm>
            <a:custGeom>
              <a:avLst/>
              <a:gdLst>
                <a:gd name="connsiteX0" fmla="*/ 0 w 1738313"/>
                <a:gd name="connsiteY0" fmla="*/ 0 h 624838"/>
                <a:gd name="connsiteX1" fmla="*/ 200025 w 1738313"/>
                <a:gd name="connsiteY1" fmla="*/ 495300 h 624838"/>
                <a:gd name="connsiteX2" fmla="*/ 933450 w 1738313"/>
                <a:gd name="connsiteY2" fmla="*/ 623887 h 624838"/>
                <a:gd name="connsiteX3" fmla="*/ 1738313 w 1738313"/>
                <a:gd name="connsiteY3" fmla="*/ 557212 h 624838"/>
                <a:gd name="connsiteX4" fmla="*/ 1738313 w 1738313"/>
                <a:gd name="connsiteY4" fmla="*/ 557212 h 624838"/>
                <a:gd name="connsiteX0" fmla="*/ 0 w 1738313"/>
                <a:gd name="connsiteY0" fmla="*/ 0 h 624838"/>
                <a:gd name="connsiteX1" fmla="*/ 261938 w 1738313"/>
                <a:gd name="connsiteY1" fmla="*/ 495300 h 624838"/>
                <a:gd name="connsiteX2" fmla="*/ 933450 w 1738313"/>
                <a:gd name="connsiteY2" fmla="*/ 623887 h 624838"/>
                <a:gd name="connsiteX3" fmla="*/ 1738313 w 1738313"/>
                <a:gd name="connsiteY3" fmla="*/ 557212 h 624838"/>
                <a:gd name="connsiteX4" fmla="*/ 1738313 w 1738313"/>
                <a:gd name="connsiteY4" fmla="*/ 557212 h 624838"/>
                <a:gd name="connsiteX0" fmla="*/ 0 w 1738313"/>
                <a:gd name="connsiteY0" fmla="*/ 0 h 662348"/>
                <a:gd name="connsiteX1" fmla="*/ 261938 w 1738313"/>
                <a:gd name="connsiteY1" fmla="*/ 495300 h 662348"/>
                <a:gd name="connsiteX2" fmla="*/ 933450 w 1738313"/>
                <a:gd name="connsiteY2" fmla="*/ 623887 h 662348"/>
                <a:gd name="connsiteX3" fmla="*/ 1738313 w 1738313"/>
                <a:gd name="connsiteY3" fmla="*/ 557212 h 662348"/>
                <a:gd name="connsiteX4" fmla="*/ 1738313 w 1738313"/>
                <a:gd name="connsiteY4" fmla="*/ 557212 h 662348"/>
                <a:gd name="connsiteX0" fmla="*/ 0 w 1738313"/>
                <a:gd name="connsiteY0" fmla="*/ 0 h 662348"/>
                <a:gd name="connsiteX1" fmla="*/ 261938 w 1738313"/>
                <a:gd name="connsiteY1" fmla="*/ 495300 h 662348"/>
                <a:gd name="connsiteX2" fmla="*/ 933450 w 1738313"/>
                <a:gd name="connsiteY2" fmla="*/ 623887 h 662348"/>
                <a:gd name="connsiteX3" fmla="*/ 1738313 w 1738313"/>
                <a:gd name="connsiteY3" fmla="*/ 557212 h 662348"/>
                <a:gd name="connsiteX0" fmla="*/ 0 w 1738313"/>
                <a:gd name="connsiteY0" fmla="*/ 0 h 624838"/>
                <a:gd name="connsiteX1" fmla="*/ 261938 w 1738313"/>
                <a:gd name="connsiteY1" fmla="*/ 495300 h 624838"/>
                <a:gd name="connsiteX2" fmla="*/ 933450 w 1738313"/>
                <a:gd name="connsiteY2" fmla="*/ 623887 h 624838"/>
                <a:gd name="connsiteX3" fmla="*/ 1738313 w 1738313"/>
                <a:gd name="connsiteY3" fmla="*/ 557212 h 624838"/>
                <a:gd name="connsiteX0" fmla="*/ 0 w 1519238"/>
                <a:gd name="connsiteY0" fmla="*/ 0 h 625026"/>
                <a:gd name="connsiteX1" fmla="*/ 261938 w 1519238"/>
                <a:gd name="connsiteY1" fmla="*/ 495300 h 625026"/>
                <a:gd name="connsiteX2" fmla="*/ 933450 w 1519238"/>
                <a:gd name="connsiteY2" fmla="*/ 623887 h 625026"/>
                <a:gd name="connsiteX3" fmla="*/ 1519238 w 1519238"/>
                <a:gd name="connsiteY3" fmla="*/ 447674 h 625026"/>
                <a:gd name="connsiteX0" fmla="*/ 0 w 1562100"/>
                <a:gd name="connsiteY0" fmla="*/ 0 h 671511"/>
                <a:gd name="connsiteX1" fmla="*/ 261938 w 1562100"/>
                <a:gd name="connsiteY1" fmla="*/ 495300 h 671511"/>
                <a:gd name="connsiteX2" fmla="*/ 933450 w 1562100"/>
                <a:gd name="connsiteY2" fmla="*/ 623887 h 671511"/>
                <a:gd name="connsiteX3" fmla="*/ 1562100 w 1562100"/>
                <a:gd name="connsiteY3" fmla="*/ 671511 h 671511"/>
                <a:gd name="connsiteX0" fmla="*/ 0 w 1528763"/>
                <a:gd name="connsiteY0" fmla="*/ 0 h 624666"/>
                <a:gd name="connsiteX1" fmla="*/ 261938 w 1528763"/>
                <a:gd name="connsiteY1" fmla="*/ 495300 h 624666"/>
                <a:gd name="connsiteX2" fmla="*/ 933450 w 1528763"/>
                <a:gd name="connsiteY2" fmla="*/ 623887 h 624666"/>
                <a:gd name="connsiteX3" fmla="*/ 1528763 w 1528763"/>
                <a:gd name="connsiteY3" fmla="*/ 552449 h 624666"/>
                <a:gd name="connsiteX0" fmla="*/ 0 w 1119188"/>
                <a:gd name="connsiteY0" fmla="*/ 0 h 1871662"/>
                <a:gd name="connsiteX1" fmla="*/ 261938 w 1119188"/>
                <a:gd name="connsiteY1" fmla="*/ 495300 h 1871662"/>
                <a:gd name="connsiteX2" fmla="*/ 933450 w 1119188"/>
                <a:gd name="connsiteY2" fmla="*/ 623887 h 1871662"/>
                <a:gd name="connsiteX3" fmla="*/ 1119188 w 1119188"/>
                <a:gd name="connsiteY3" fmla="*/ 1871662 h 1871662"/>
                <a:gd name="connsiteX0" fmla="*/ 0 w 1144866"/>
                <a:gd name="connsiteY0" fmla="*/ 0 h 1871662"/>
                <a:gd name="connsiteX1" fmla="*/ 261938 w 1144866"/>
                <a:gd name="connsiteY1" fmla="*/ 495300 h 1871662"/>
                <a:gd name="connsiteX2" fmla="*/ 933450 w 1144866"/>
                <a:gd name="connsiteY2" fmla="*/ 623887 h 1871662"/>
                <a:gd name="connsiteX3" fmla="*/ 1119188 w 1144866"/>
                <a:gd name="connsiteY3" fmla="*/ 1871662 h 1871662"/>
                <a:gd name="connsiteX0" fmla="*/ 0 w 1126956"/>
                <a:gd name="connsiteY0" fmla="*/ 0 h 1871662"/>
                <a:gd name="connsiteX1" fmla="*/ 261938 w 1126956"/>
                <a:gd name="connsiteY1" fmla="*/ 495300 h 1871662"/>
                <a:gd name="connsiteX2" fmla="*/ 933450 w 1126956"/>
                <a:gd name="connsiteY2" fmla="*/ 623887 h 1871662"/>
                <a:gd name="connsiteX3" fmla="*/ 1119188 w 1126956"/>
                <a:gd name="connsiteY3" fmla="*/ 1871662 h 1871662"/>
                <a:gd name="connsiteX0" fmla="*/ 0 w 1725404"/>
                <a:gd name="connsiteY0" fmla="*/ 0 h 623974"/>
                <a:gd name="connsiteX1" fmla="*/ 261938 w 1725404"/>
                <a:gd name="connsiteY1" fmla="*/ 495300 h 623974"/>
                <a:gd name="connsiteX2" fmla="*/ 933450 w 1725404"/>
                <a:gd name="connsiteY2" fmla="*/ 623887 h 623974"/>
                <a:gd name="connsiteX3" fmla="*/ 1724026 w 1725404"/>
                <a:gd name="connsiteY3" fmla="*/ 538162 h 623974"/>
                <a:gd name="connsiteX0" fmla="*/ 0 w 1724026"/>
                <a:gd name="connsiteY0" fmla="*/ 0 h 624027"/>
                <a:gd name="connsiteX1" fmla="*/ 261938 w 1724026"/>
                <a:gd name="connsiteY1" fmla="*/ 495300 h 624027"/>
                <a:gd name="connsiteX2" fmla="*/ 933450 w 1724026"/>
                <a:gd name="connsiteY2" fmla="*/ 623887 h 624027"/>
                <a:gd name="connsiteX3" fmla="*/ 1724026 w 1724026"/>
                <a:gd name="connsiteY3" fmla="*/ 538162 h 624027"/>
                <a:gd name="connsiteX0" fmla="*/ 0 w 1724026"/>
                <a:gd name="connsiteY0" fmla="*/ 0 h 690525"/>
                <a:gd name="connsiteX1" fmla="*/ 261938 w 1724026"/>
                <a:gd name="connsiteY1" fmla="*/ 495300 h 690525"/>
                <a:gd name="connsiteX2" fmla="*/ 933450 w 1724026"/>
                <a:gd name="connsiteY2" fmla="*/ 623887 h 690525"/>
                <a:gd name="connsiteX3" fmla="*/ 1724026 w 1724026"/>
                <a:gd name="connsiteY3" fmla="*/ 538162 h 690525"/>
                <a:gd name="connsiteX0" fmla="*/ 0 w 1752601"/>
                <a:gd name="connsiteY0" fmla="*/ 0 h 624605"/>
                <a:gd name="connsiteX1" fmla="*/ 261938 w 1752601"/>
                <a:gd name="connsiteY1" fmla="*/ 495300 h 624605"/>
                <a:gd name="connsiteX2" fmla="*/ 933450 w 1752601"/>
                <a:gd name="connsiteY2" fmla="*/ 623887 h 624605"/>
                <a:gd name="connsiteX3" fmla="*/ 1752601 w 1752601"/>
                <a:gd name="connsiteY3" fmla="*/ 585787 h 624605"/>
                <a:gd name="connsiteX0" fmla="*/ 0 w 1752601"/>
                <a:gd name="connsiteY0" fmla="*/ 0 h 687064"/>
                <a:gd name="connsiteX1" fmla="*/ 261938 w 1752601"/>
                <a:gd name="connsiteY1" fmla="*/ 495300 h 687064"/>
                <a:gd name="connsiteX2" fmla="*/ 933450 w 1752601"/>
                <a:gd name="connsiteY2" fmla="*/ 623887 h 687064"/>
                <a:gd name="connsiteX3" fmla="*/ 1752601 w 1752601"/>
                <a:gd name="connsiteY3" fmla="*/ 585787 h 687064"/>
                <a:gd name="connsiteX0" fmla="*/ 0 w 1752601"/>
                <a:gd name="connsiteY0" fmla="*/ 0 h 680846"/>
                <a:gd name="connsiteX1" fmla="*/ 261938 w 1752601"/>
                <a:gd name="connsiteY1" fmla="*/ 495300 h 680846"/>
                <a:gd name="connsiteX2" fmla="*/ 933450 w 1752601"/>
                <a:gd name="connsiteY2" fmla="*/ 623887 h 680846"/>
                <a:gd name="connsiteX3" fmla="*/ 1752601 w 1752601"/>
                <a:gd name="connsiteY3" fmla="*/ 585787 h 680846"/>
                <a:gd name="connsiteX0" fmla="*/ 0 w 1752601"/>
                <a:gd name="connsiteY0" fmla="*/ 0 h 680846"/>
                <a:gd name="connsiteX1" fmla="*/ 261938 w 1752601"/>
                <a:gd name="connsiteY1" fmla="*/ 495300 h 680846"/>
                <a:gd name="connsiteX2" fmla="*/ 933450 w 1752601"/>
                <a:gd name="connsiteY2" fmla="*/ 623887 h 680846"/>
                <a:gd name="connsiteX3" fmla="*/ 1752601 w 1752601"/>
                <a:gd name="connsiteY3" fmla="*/ 585787 h 680846"/>
                <a:gd name="connsiteX0" fmla="*/ 0 w 1752601"/>
                <a:gd name="connsiteY0" fmla="*/ 0 h 683305"/>
                <a:gd name="connsiteX1" fmla="*/ 261938 w 1752601"/>
                <a:gd name="connsiteY1" fmla="*/ 495300 h 683305"/>
                <a:gd name="connsiteX2" fmla="*/ 933450 w 1752601"/>
                <a:gd name="connsiteY2" fmla="*/ 623887 h 683305"/>
                <a:gd name="connsiteX3" fmla="*/ 1752601 w 1752601"/>
                <a:gd name="connsiteY3" fmla="*/ 585787 h 683305"/>
                <a:gd name="connsiteX0" fmla="*/ 0 w 1752601"/>
                <a:gd name="connsiteY0" fmla="*/ 0 h 677082"/>
                <a:gd name="connsiteX1" fmla="*/ 261938 w 1752601"/>
                <a:gd name="connsiteY1" fmla="*/ 495300 h 677082"/>
                <a:gd name="connsiteX2" fmla="*/ 933450 w 1752601"/>
                <a:gd name="connsiteY2" fmla="*/ 623887 h 677082"/>
                <a:gd name="connsiteX3" fmla="*/ 1752601 w 1752601"/>
                <a:gd name="connsiteY3" fmla="*/ 585787 h 677082"/>
                <a:gd name="connsiteX0" fmla="*/ 0 w 1752601"/>
                <a:gd name="connsiteY0" fmla="*/ 0 h 623887"/>
                <a:gd name="connsiteX1" fmla="*/ 933450 w 1752601"/>
                <a:gd name="connsiteY1" fmla="*/ 623887 h 623887"/>
                <a:gd name="connsiteX2" fmla="*/ 1752601 w 1752601"/>
                <a:gd name="connsiteY2" fmla="*/ 585787 h 623887"/>
                <a:gd name="connsiteX0" fmla="*/ 0 w 1752601"/>
                <a:gd name="connsiteY0" fmla="*/ 0 h 645616"/>
                <a:gd name="connsiteX1" fmla="*/ 933450 w 1752601"/>
                <a:gd name="connsiteY1" fmla="*/ 623887 h 645616"/>
                <a:gd name="connsiteX2" fmla="*/ 1752601 w 1752601"/>
                <a:gd name="connsiteY2" fmla="*/ 585787 h 645616"/>
                <a:gd name="connsiteX0" fmla="*/ 0 w 1752601"/>
                <a:gd name="connsiteY0" fmla="*/ 0 h 660981"/>
                <a:gd name="connsiteX1" fmla="*/ 933450 w 1752601"/>
                <a:gd name="connsiteY1" fmla="*/ 623887 h 660981"/>
                <a:gd name="connsiteX2" fmla="*/ 1752601 w 1752601"/>
                <a:gd name="connsiteY2" fmla="*/ 585787 h 660981"/>
                <a:gd name="connsiteX0" fmla="*/ 0 w 1752601"/>
                <a:gd name="connsiteY0" fmla="*/ 0 h 715792"/>
                <a:gd name="connsiteX1" fmla="*/ 704850 w 1752601"/>
                <a:gd name="connsiteY1" fmla="*/ 681037 h 715792"/>
                <a:gd name="connsiteX2" fmla="*/ 1752601 w 1752601"/>
                <a:gd name="connsiteY2" fmla="*/ 585787 h 715792"/>
                <a:gd name="connsiteX0" fmla="*/ 0 w 1752601"/>
                <a:gd name="connsiteY0" fmla="*/ 0 h 687313"/>
                <a:gd name="connsiteX1" fmla="*/ 704850 w 1752601"/>
                <a:gd name="connsiteY1" fmla="*/ 681037 h 687313"/>
                <a:gd name="connsiteX2" fmla="*/ 1752601 w 1752601"/>
                <a:gd name="connsiteY2" fmla="*/ 585787 h 687313"/>
                <a:gd name="connsiteX0" fmla="*/ 0 w 1752601"/>
                <a:gd name="connsiteY0" fmla="*/ 0 h 710671"/>
                <a:gd name="connsiteX1" fmla="*/ 704850 w 1752601"/>
                <a:gd name="connsiteY1" fmla="*/ 681037 h 710671"/>
                <a:gd name="connsiteX2" fmla="*/ 1752601 w 1752601"/>
                <a:gd name="connsiteY2" fmla="*/ 585787 h 710671"/>
                <a:gd name="connsiteX0" fmla="*/ 0 w 1752601"/>
                <a:gd name="connsiteY0" fmla="*/ 0 h 617283"/>
                <a:gd name="connsiteX1" fmla="*/ 704850 w 1752601"/>
                <a:gd name="connsiteY1" fmla="*/ 604837 h 617283"/>
                <a:gd name="connsiteX2" fmla="*/ 1752601 w 1752601"/>
                <a:gd name="connsiteY2" fmla="*/ 509587 h 617283"/>
                <a:gd name="connsiteX0" fmla="*/ 0 w 1752601"/>
                <a:gd name="connsiteY0" fmla="*/ 0 h 617283"/>
                <a:gd name="connsiteX1" fmla="*/ 704850 w 1752601"/>
                <a:gd name="connsiteY1" fmla="*/ 604837 h 617283"/>
                <a:gd name="connsiteX2" fmla="*/ 1752601 w 1752601"/>
                <a:gd name="connsiteY2" fmla="*/ 509587 h 617283"/>
                <a:gd name="connsiteX0" fmla="*/ 0 w 1752601"/>
                <a:gd name="connsiteY0" fmla="*/ 0 h 623318"/>
                <a:gd name="connsiteX1" fmla="*/ 704850 w 1752601"/>
                <a:gd name="connsiteY1" fmla="*/ 604837 h 623318"/>
                <a:gd name="connsiteX2" fmla="*/ 1752601 w 1752601"/>
                <a:gd name="connsiteY2" fmla="*/ 509587 h 623318"/>
                <a:gd name="connsiteX0" fmla="*/ 0 w 1752601"/>
                <a:gd name="connsiteY0" fmla="*/ 0 h 609861"/>
                <a:gd name="connsiteX1" fmla="*/ 704850 w 1752601"/>
                <a:gd name="connsiteY1" fmla="*/ 604837 h 609861"/>
                <a:gd name="connsiteX2" fmla="*/ 1752601 w 1752601"/>
                <a:gd name="connsiteY2" fmla="*/ 509587 h 609861"/>
                <a:gd name="connsiteX0" fmla="*/ 0 w 1752601"/>
                <a:gd name="connsiteY0" fmla="*/ 0 h 626014"/>
                <a:gd name="connsiteX1" fmla="*/ 704850 w 1752601"/>
                <a:gd name="connsiteY1" fmla="*/ 604837 h 626014"/>
                <a:gd name="connsiteX2" fmla="*/ 1752601 w 1752601"/>
                <a:gd name="connsiteY2" fmla="*/ 509587 h 626014"/>
                <a:gd name="connsiteX0" fmla="*/ 0 w 1752601"/>
                <a:gd name="connsiteY0" fmla="*/ 0 h 626014"/>
                <a:gd name="connsiteX1" fmla="*/ 704850 w 1752601"/>
                <a:gd name="connsiteY1" fmla="*/ 604837 h 626014"/>
                <a:gd name="connsiteX2" fmla="*/ 1752601 w 1752601"/>
                <a:gd name="connsiteY2" fmla="*/ 509587 h 626014"/>
                <a:gd name="connsiteX0" fmla="*/ 0 w 1752601"/>
                <a:gd name="connsiteY0" fmla="*/ 0 h 622009"/>
                <a:gd name="connsiteX1" fmla="*/ 704850 w 1752601"/>
                <a:gd name="connsiteY1" fmla="*/ 604837 h 622009"/>
                <a:gd name="connsiteX2" fmla="*/ 1752601 w 1752601"/>
                <a:gd name="connsiteY2" fmla="*/ 509587 h 622009"/>
                <a:gd name="connsiteX0" fmla="*/ 0 w 1752601"/>
                <a:gd name="connsiteY0" fmla="*/ 0 h 623876"/>
                <a:gd name="connsiteX1" fmla="*/ 704850 w 1752601"/>
                <a:gd name="connsiteY1" fmla="*/ 604837 h 623876"/>
                <a:gd name="connsiteX2" fmla="*/ 1752601 w 1752601"/>
                <a:gd name="connsiteY2" fmla="*/ 509587 h 623876"/>
                <a:gd name="connsiteX0" fmla="*/ 0 w 1752601"/>
                <a:gd name="connsiteY0" fmla="*/ 0 h 609197"/>
                <a:gd name="connsiteX1" fmla="*/ 704850 w 1752601"/>
                <a:gd name="connsiteY1" fmla="*/ 604837 h 609197"/>
                <a:gd name="connsiteX2" fmla="*/ 1752601 w 1752601"/>
                <a:gd name="connsiteY2" fmla="*/ 509587 h 609197"/>
                <a:gd name="connsiteX0" fmla="*/ 0 w 1752601"/>
                <a:gd name="connsiteY0" fmla="*/ 0 h 609197"/>
                <a:gd name="connsiteX1" fmla="*/ 704850 w 1752601"/>
                <a:gd name="connsiteY1" fmla="*/ 604837 h 609197"/>
                <a:gd name="connsiteX2" fmla="*/ 1752601 w 1752601"/>
                <a:gd name="connsiteY2" fmla="*/ 509587 h 609197"/>
                <a:gd name="connsiteX0" fmla="*/ 0 w 1752601"/>
                <a:gd name="connsiteY0" fmla="*/ 0 h 609197"/>
                <a:gd name="connsiteX1" fmla="*/ 704850 w 1752601"/>
                <a:gd name="connsiteY1" fmla="*/ 604837 h 609197"/>
                <a:gd name="connsiteX2" fmla="*/ 1752601 w 1752601"/>
                <a:gd name="connsiteY2" fmla="*/ 509587 h 609197"/>
                <a:gd name="connsiteX0" fmla="*/ 0 w 1752601"/>
                <a:gd name="connsiteY0" fmla="*/ 0 h 610958"/>
                <a:gd name="connsiteX1" fmla="*/ 704850 w 1752601"/>
                <a:gd name="connsiteY1" fmla="*/ 604837 h 610958"/>
                <a:gd name="connsiteX2" fmla="*/ 1752601 w 1752601"/>
                <a:gd name="connsiteY2" fmla="*/ 509587 h 610958"/>
                <a:gd name="connsiteX0" fmla="*/ 0 w 1752601"/>
                <a:gd name="connsiteY0" fmla="*/ 0 h 614413"/>
                <a:gd name="connsiteX1" fmla="*/ 704850 w 1752601"/>
                <a:gd name="connsiteY1" fmla="*/ 604837 h 614413"/>
                <a:gd name="connsiteX2" fmla="*/ 1752601 w 1752601"/>
                <a:gd name="connsiteY2" fmla="*/ 509587 h 614413"/>
                <a:gd name="connsiteX0" fmla="*/ 0 w 1752601"/>
                <a:gd name="connsiteY0" fmla="*/ 0 h 605639"/>
                <a:gd name="connsiteX1" fmla="*/ 704850 w 1752601"/>
                <a:gd name="connsiteY1" fmla="*/ 604837 h 605639"/>
                <a:gd name="connsiteX2" fmla="*/ 1752601 w 1752601"/>
                <a:gd name="connsiteY2" fmla="*/ 509587 h 605639"/>
                <a:gd name="connsiteX0" fmla="*/ 0 w 1986913"/>
                <a:gd name="connsiteY0" fmla="*/ 0 h 605639"/>
                <a:gd name="connsiteX1" fmla="*/ 704850 w 1986913"/>
                <a:gd name="connsiteY1" fmla="*/ 604837 h 605639"/>
                <a:gd name="connsiteX2" fmla="*/ 1986913 w 1986913"/>
                <a:gd name="connsiteY2" fmla="*/ 590255 h 605639"/>
                <a:gd name="connsiteX0" fmla="*/ 0 w 1986913"/>
                <a:gd name="connsiteY0" fmla="*/ 0 h 605639"/>
                <a:gd name="connsiteX1" fmla="*/ 704850 w 1986913"/>
                <a:gd name="connsiteY1" fmla="*/ 604837 h 605639"/>
                <a:gd name="connsiteX2" fmla="*/ 1986913 w 1986913"/>
                <a:gd name="connsiteY2" fmla="*/ 590255 h 605639"/>
                <a:gd name="connsiteX0" fmla="*/ 0 w 1986913"/>
                <a:gd name="connsiteY0" fmla="*/ 0 h 605639"/>
                <a:gd name="connsiteX1" fmla="*/ 704850 w 1986913"/>
                <a:gd name="connsiteY1" fmla="*/ 604837 h 605639"/>
                <a:gd name="connsiteX2" fmla="*/ 1986913 w 1986913"/>
                <a:gd name="connsiteY2" fmla="*/ 590255 h 605639"/>
                <a:gd name="connsiteX0" fmla="*/ 0 w 1986913"/>
                <a:gd name="connsiteY0" fmla="*/ 0 h 605639"/>
                <a:gd name="connsiteX1" fmla="*/ 704850 w 1986913"/>
                <a:gd name="connsiteY1" fmla="*/ 604837 h 605639"/>
                <a:gd name="connsiteX2" fmla="*/ 1986913 w 1986913"/>
                <a:gd name="connsiteY2" fmla="*/ 590255 h 60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6913" h="605639">
                  <a:moveTo>
                    <a:pt x="0" y="0"/>
                  </a:moveTo>
                  <a:cubicBezTo>
                    <a:pt x="180223" y="573841"/>
                    <a:pt x="503279" y="612670"/>
                    <a:pt x="704850" y="604837"/>
                  </a:cubicBezTo>
                  <a:cubicBezTo>
                    <a:pt x="906421" y="597004"/>
                    <a:pt x="1160587" y="127168"/>
                    <a:pt x="1986913" y="590255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ash"/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1716" name="Oval 1715">
              <a:extLst>
                <a:ext uri="{FF2B5EF4-FFF2-40B4-BE49-F238E27FC236}">
                  <a16:creationId xmlns:a16="http://schemas.microsoft.com/office/drawing/2014/main" id="{FE7F2A51-B6D1-9246-BB3C-1570C8A0B9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03297" y="13477470"/>
              <a:ext cx="72000" cy="72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22185698" y="19579516"/>
            <a:ext cx="1887499" cy="704745"/>
            <a:chOff x="22185698" y="19579516"/>
            <a:chExt cx="1887499" cy="704745"/>
          </a:xfrm>
        </p:grpSpPr>
        <p:sp>
          <p:nvSpPr>
            <p:cNvPr id="1726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13197" y="19924261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27" name="TextBox 1726">
              <a:extLst>
                <a:ext uri="{FF2B5EF4-FFF2-40B4-BE49-F238E27FC236}">
                  <a16:creationId xmlns:a16="http://schemas.microsoft.com/office/drawing/2014/main" id="{2D5A670D-9B91-6741-9802-63150623FC6B}"/>
                </a:ext>
              </a:extLst>
            </p:cNvPr>
            <p:cNvSpPr txBox="1"/>
            <p:nvPr/>
          </p:nvSpPr>
          <p:spPr>
            <a:xfrm>
              <a:off x="22185698" y="19579516"/>
              <a:ext cx="155811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2400" b="1" dirty="0" smtClean="0"/>
                <a:t>diaphragm</a:t>
              </a:r>
              <a:endParaRPr lang="en-NZ" sz="2400" b="1" dirty="0"/>
            </a:p>
          </p:txBody>
        </p:sp>
      </p:grpSp>
      <p:sp>
        <p:nvSpPr>
          <p:cNvPr id="212" name="Freeform 211"/>
          <p:cNvSpPr/>
          <p:nvPr/>
        </p:nvSpPr>
        <p:spPr>
          <a:xfrm>
            <a:off x="15485692" y="11348032"/>
            <a:ext cx="8382352" cy="8589509"/>
          </a:xfrm>
          <a:custGeom>
            <a:avLst/>
            <a:gdLst>
              <a:gd name="connsiteX0" fmla="*/ 0 w 4593265"/>
              <a:gd name="connsiteY0" fmla="*/ 0 h 7814930"/>
              <a:gd name="connsiteX1" fmla="*/ 4593265 w 4593265"/>
              <a:gd name="connsiteY1" fmla="*/ 7814930 h 7814930"/>
              <a:gd name="connsiteX2" fmla="*/ 4593265 w 4593265"/>
              <a:gd name="connsiteY2" fmla="*/ 7814930 h 7814930"/>
              <a:gd name="connsiteX3" fmla="*/ 4593265 w 4593265"/>
              <a:gd name="connsiteY3" fmla="*/ 7814930 h 7814930"/>
              <a:gd name="connsiteX0" fmla="*/ 0 w 4593265"/>
              <a:gd name="connsiteY0" fmla="*/ 0 h 7814930"/>
              <a:gd name="connsiteX1" fmla="*/ 4593265 w 4593265"/>
              <a:gd name="connsiteY1" fmla="*/ 7814930 h 7814930"/>
              <a:gd name="connsiteX2" fmla="*/ 4593265 w 4593265"/>
              <a:gd name="connsiteY2" fmla="*/ 7814930 h 7814930"/>
              <a:gd name="connsiteX3" fmla="*/ 4593265 w 4593265"/>
              <a:gd name="connsiteY3" fmla="*/ 7814930 h 7814930"/>
              <a:gd name="connsiteX0" fmla="*/ 0 w 4593265"/>
              <a:gd name="connsiteY0" fmla="*/ 0 h 7814930"/>
              <a:gd name="connsiteX1" fmla="*/ 4593265 w 4593265"/>
              <a:gd name="connsiteY1" fmla="*/ 7814930 h 7814930"/>
              <a:gd name="connsiteX2" fmla="*/ 4593265 w 4593265"/>
              <a:gd name="connsiteY2" fmla="*/ 7814930 h 7814930"/>
              <a:gd name="connsiteX3" fmla="*/ 4593265 w 4593265"/>
              <a:gd name="connsiteY3" fmla="*/ 7814930 h 7814930"/>
              <a:gd name="connsiteX0" fmla="*/ 0 w 4593265"/>
              <a:gd name="connsiteY0" fmla="*/ 0 h 7814930"/>
              <a:gd name="connsiteX1" fmla="*/ 4593265 w 4593265"/>
              <a:gd name="connsiteY1" fmla="*/ 7814930 h 7814930"/>
              <a:gd name="connsiteX2" fmla="*/ 4593265 w 4593265"/>
              <a:gd name="connsiteY2" fmla="*/ 7814930 h 7814930"/>
              <a:gd name="connsiteX3" fmla="*/ 4593265 w 4593265"/>
              <a:gd name="connsiteY3" fmla="*/ 7814930 h 7814930"/>
              <a:gd name="connsiteX0" fmla="*/ 0 w 4591126"/>
              <a:gd name="connsiteY0" fmla="*/ 0 h 7829062"/>
              <a:gd name="connsiteX1" fmla="*/ 4591126 w 4591126"/>
              <a:gd name="connsiteY1" fmla="*/ 7829062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0" fmla="*/ 0 w 4591126"/>
              <a:gd name="connsiteY0" fmla="*/ 0 h 7829062"/>
              <a:gd name="connsiteX1" fmla="*/ 4591126 w 4591126"/>
              <a:gd name="connsiteY1" fmla="*/ 7829062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0" fmla="*/ 0 w 4591126"/>
              <a:gd name="connsiteY0" fmla="*/ 0 h 7829062"/>
              <a:gd name="connsiteX1" fmla="*/ 1517839 w 4591126"/>
              <a:gd name="connsiteY1" fmla="*/ 2466151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91126"/>
              <a:gd name="connsiteY0" fmla="*/ 0 h 7829062"/>
              <a:gd name="connsiteX1" fmla="*/ 2309138 w 4591126"/>
              <a:gd name="connsiteY1" fmla="*/ 915195 h 7829062"/>
              <a:gd name="connsiteX2" fmla="*/ 4591126 w 4591126"/>
              <a:gd name="connsiteY2" fmla="*/ 7829062 h 7829062"/>
              <a:gd name="connsiteX3" fmla="*/ 4591126 w 4591126"/>
              <a:gd name="connsiteY3" fmla="*/ 7829062 h 7829062"/>
              <a:gd name="connsiteX4" fmla="*/ 4591126 w 4591126"/>
              <a:gd name="connsiteY4" fmla="*/ 7829062 h 7829062"/>
              <a:gd name="connsiteX0" fmla="*/ 0 w 4585024"/>
              <a:gd name="connsiteY0" fmla="*/ 0 h 7827046"/>
              <a:gd name="connsiteX1" fmla="*/ 2303036 w 4585024"/>
              <a:gd name="connsiteY1" fmla="*/ 913179 h 7827046"/>
              <a:gd name="connsiteX2" fmla="*/ 4585024 w 4585024"/>
              <a:gd name="connsiteY2" fmla="*/ 7827046 h 7827046"/>
              <a:gd name="connsiteX3" fmla="*/ 4585024 w 4585024"/>
              <a:gd name="connsiteY3" fmla="*/ 7827046 h 7827046"/>
              <a:gd name="connsiteX4" fmla="*/ 4585024 w 4585024"/>
              <a:gd name="connsiteY4" fmla="*/ 7827046 h 7827046"/>
              <a:gd name="connsiteX0" fmla="*/ 0 w 4585024"/>
              <a:gd name="connsiteY0" fmla="*/ 0 h 7827046"/>
              <a:gd name="connsiteX1" fmla="*/ 2303036 w 4585024"/>
              <a:gd name="connsiteY1" fmla="*/ 913179 h 7827046"/>
              <a:gd name="connsiteX2" fmla="*/ 4585024 w 4585024"/>
              <a:gd name="connsiteY2" fmla="*/ 7827046 h 7827046"/>
              <a:gd name="connsiteX3" fmla="*/ 4585024 w 4585024"/>
              <a:gd name="connsiteY3" fmla="*/ 7827046 h 7827046"/>
              <a:gd name="connsiteX4" fmla="*/ 4553211 w 4585024"/>
              <a:gd name="connsiteY4" fmla="*/ 7709809 h 7827046"/>
              <a:gd name="connsiteX0" fmla="*/ 0 w 4585024"/>
              <a:gd name="connsiteY0" fmla="*/ 0 h 7827046"/>
              <a:gd name="connsiteX1" fmla="*/ 2303036 w 4585024"/>
              <a:gd name="connsiteY1" fmla="*/ 913179 h 7827046"/>
              <a:gd name="connsiteX2" fmla="*/ 4585024 w 4585024"/>
              <a:gd name="connsiteY2" fmla="*/ 7827046 h 7827046"/>
              <a:gd name="connsiteX3" fmla="*/ 4585024 w 4585024"/>
              <a:gd name="connsiteY3" fmla="*/ 7827046 h 7827046"/>
              <a:gd name="connsiteX4" fmla="*/ 4553211 w 4585024"/>
              <a:gd name="connsiteY4" fmla="*/ 7709809 h 7827046"/>
              <a:gd name="connsiteX0" fmla="*/ 0 w 4585024"/>
              <a:gd name="connsiteY0" fmla="*/ 0 h 7827046"/>
              <a:gd name="connsiteX1" fmla="*/ 2303036 w 4585024"/>
              <a:gd name="connsiteY1" fmla="*/ 913179 h 7827046"/>
              <a:gd name="connsiteX2" fmla="*/ 4585024 w 4585024"/>
              <a:gd name="connsiteY2" fmla="*/ 7827046 h 7827046"/>
              <a:gd name="connsiteX3" fmla="*/ 4553211 w 4585024"/>
              <a:gd name="connsiteY3" fmla="*/ 7709809 h 7827046"/>
              <a:gd name="connsiteX0" fmla="*/ 0 w 4585024"/>
              <a:gd name="connsiteY0" fmla="*/ 0 h 7827046"/>
              <a:gd name="connsiteX1" fmla="*/ 2303036 w 4585024"/>
              <a:gd name="connsiteY1" fmla="*/ 913179 h 7827046"/>
              <a:gd name="connsiteX2" fmla="*/ 4585024 w 4585024"/>
              <a:gd name="connsiteY2" fmla="*/ 7827046 h 7827046"/>
              <a:gd name="connsiteX0" fmla="*/ 0 w 4509161"/>
              <a:gd name="connsiteY0" fmla="*/ 0 h 7632999"/>
              <a:gd name="connsiteX1" fmla="*/ 2303036 w 4509161"/>
              <a:gd name="connsiteY1" fmla="*/ 913179 h 7632999"/>
              <a:gd name="connsiteX2" fmla="*/ 4509161 w 4509161"/>
              <a:gd name="connsiteY2" fmla="*/ 7632999 h 7632999"/>
              <a:gd name="connsiteX0" fmla="*/ 0 w 4509161"/>
              <a:gd name="connsiteY0" fmla="*/ 0 h 7632999"/>
              <a:gd name="connsiteX1" fmla="*/ 2598169 w 4509161"/>
              <a:gd name="connsiteY1" fmla="*/ 1490107 h 7632999"/>
              <a:gd name="connsiteX2" fmla="*/ 4509161 w 4509161"/>
              <a:gd name="connsiteY2" fmla="*/ 7632999 h 7632999"/>
              <a:gd name="connsiteX0" fmla="*/ 0 w 4509161"/>
              <a:gd name="connsiteY0" fmla="*/ 0 h 7632999"/>
              <a:gd name="connsiteX1" fmla="*/ 2598169 w 4509161"/>
              <a:gd name="connsiteY1" fmla="*/ 1490107 h 7632999"/>
              <a:gd name="connsiteX2" fmla="*/ 4509161 w 4509161"/>
              <a:gd name="connsiteY2" fmla="*/ 7632999 h 763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09161" h="7632999">
                <a:moveTo>
                  <a:pt x="0" y="0"/>
                </a:moveTo>
                <a:cubicBezTo>
                  <a:pt x="244418" y="259110"/>
                  <a:pt x="2013884" y="104181"/>
                  <a:pt x="2598169" y="1490107"/>
                </a:cubicBezTo>
                <a:cubicBezTo>
                  <a:pt x="3182454" y="2876033"/>
                  <a:pt x="4128830" y="6480688"/>
                  <a:pt x="4509161" y="7632999"/>
                </a:cubicBezTo>
              </a:path>
            </a:pathLst>
          </a:custGeom>
          <a:noFill/>
          <a:ln>
            <a:solidFill>
              <a:srgbClr val="FF0000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233" name="Group 232"/>
          <p:cNvGrpSpPr/>
          <p:nvPr/>
        </p:nvGrpSpPr>
        <p:grpSpPr>
          <a:xfrm>
            <a:off x="14833457" y="11807946"/>
            <a:ext cx="8972527" cy="8174368"/>
            <a:chOff x="14833457" y="11807946"/>
            <a:chExt cx="8972527" cy="8174368"/>
          </a:xfrm>
        </p:grpSpPr>
        <p:grpSp>
          <p:nvGrpSpPr>
            <p:cNvPr id="1718" name="Group 1717"/>
            <p:cNvGrpSpPr/>
            <p:nvPr/>
          </p:nvGrpSpPr>
          <p:grpSpPr>
            <a:xfrm>
              <a:off x="14833457" y="11807946"/>
              <a:ext cx="661068" cy="221210"/>
              <a:chOff x="16503297" y="13477470"/>
              <a:chExt cx="661068" cy="221210"/>
            </a:xfrm>
          </p:grpSpPr>
          <p:sp>
            <p:nvSpPr>
              <p:cNvPr id="1719" name="Freeform 1718">
                <a:extLst>
                  <a:ext uri="{FF2B5EF4-FFF2-40B4-BE49-F238E27FC236}">
                    <a16:creationId xmlns:a16="http://schemas.microsoft.com/office/drawing/2014/main" id="{81A276EF-0E77-1648-9998-6FA09DA5F311}"/>
                  </a:ext>
                </a:extLst>
              </p:cNvPr>
              <p:cNvSpPr/>
              <p:nvPr/>
            </p:nvSpPr>
            <p:spPr>
              <a:xfrm>
                <a:off x="16532028" y="13505936"/>
                <a:ext cx="632337" cy="192744"/>
              </a:xfrm>
              <a:custGeom>
                <a:avLst/>
                <a:gdLst>
                  <a:gd name="connsiteX0" fmla="*/ 0 w 1738313"/>
                  <a:gd name="connsiteY0" fmla="*/ 0 h 624838"/>
                  <a:gd name="connsiteX1" fmla="*/ 200025 w 1738313"/>
                  <a:gd name="connsiteY1" fmla="*/ 495300 h 624838"/>
                  <a:gd name="connsiteX2" fmla="*/ 933450 w 1738313"/>
                  <a:gd name="connsiteY2" fmla="*/ 623887 h 624838"/>
                  <a:gd name="connsiteX3" fmla="*/ 1738313 w 1738313"/>
                  <a:gd name="connsiteY3" fmla="*/ 557212 h 624838"/>
                  <a:gd name="connsiteX4" fmla="*/ 1738313 w 1738313"/>
                  <a:gd name="connsiteY4" fmla="*/ 557212 h 624838"/>
                  <a:gd name="connsiteX0" fmla="*/ 0 w 1738313"/>
                  <a:gd name="connsiteY0" fmla="*/ 0 h 624838"/>
                  <a:gd name="connsiteX1" fmla="*/ 261938 w 1738313"/>
                  <a:gd name="connsiteY1" fmla="*/ 495300 h 624838"/>
                  <a:gd name="connsiteX2" fmla="*/ 933450 w 1738313"/>
                  <a:gd name="connsiteY2" fmla="*/ 623887 h 624838"/>
                  <a:gd name="connsiteX3" fmla="*/ 1738313 w 1738313"/>
                  <a:gd name="connsiteY3" fmla="*/ 557212 h 624838"/>
                  <a:gd name="connsiteX4" fmla="*/ 1738313 w 1738313"/>
                  <a:gd name="connsiteY4" fmla="*/ 557212 h 624838"/>
                  <a:gd name="connsiteX0" fmla="*/ 0 w 1738313"/>
                  <a:gd name="connsiteY0" fmla="*/ 0 h 662348"/>
                  <a:gd name="connsiteX1" fmla="*/ 261938 w 1738313"/>
                  <a:gd name="connsiteY1" fmla="*/ 495300 h 662348"/>
                  <a:gd name="connsiteX2" fmla="*/ 933450 w 1738313"/>
                  <a:gd name="connsiteY2" fmla="*/ 623887 h 662348"/>
                  <a:gd name="connsiteX3" fmla="*/ 1738313 w 1738313"/>
                  <a:gd name="connsiteY3" fmla="*/ 557212 h 662348"/>
                  <a:gd name="connsiteX4" fmla="*/ 1738313 w 1738313"/>
                  <a:gd name="connsiteY4" fmla="*/ 557212 h 662348"/>
                  <a:gd name="connsiteX0" fmla="*/ 0 w 1738313"/>
                  <a:gd name="connsiteY0" fmla="*/ 0 h 662348"/>
                  <a:gd name="connsiteX1" fmla="*/ 261938 w 1738313"/>
                  <a:gd name="connsiteY1" fmla="*/ 495300 h 662348"/>
                  <a:gd name="connsiteX2" fmla="*/ 933450 w 1738313"/>
                  <a:gd name="connsiteY2" fmla="*/ 623887 h 662348"/>
                  <a:gd name="connsiteX3" fmla="*/ 1738313 w 1738313"/>
                  <a:gd name="connsiteY3" fmla="*/ 557212 h 662348"/>
                  <a:gd name="connsiteX0" fmla="*/ 0 w 1738313"/>
                  <a:gd name="connsiteY0" fmla="*/ 0 h 624838"/>
                  <a:gd name="connsiteX1" fmla="*/ 261938 w 1738313"/>
                  <a:gd name="connsiteY1" fmla="*/ 495300 h 624838"/>
                  <a:gd name="connsiteX2" fmla="*/ 933450 w 1738313"/>
                  <a:gd name="connsiteY2" fmla="*/ 623887 h 624838"/>
                  <a:gd name="connsiteX3" fmla="*/ 1738313 w 1738313"/>
                  <a:gd name="connsiteY3" fmla="*/ 557212 h 624838"/>
                  <a:gd name="connsiteX0" fmla="*/ 0 w 1519238"/>
                  <a:gd name="connsiteY0" fmla="*/ 0 h 625026"/>
                  <a:gd name="connsiteX1" fmla="*/ 261938 w 1519238"/>
                  <a:gd name="connsiteY1" fmla="*/ 495300 h 625026"/>
                  <a:gd name="connsiteX2" fmla="*/ 933450 w 1519238"/>
                  <a:gd name="connsiteY2" fmla="*/ 623887 h 625026"/>
                  <a:gd name="connsiteX3" fmla="*/ 1519238 w 1519238"/>
                  <a:gd name="connsiteY3" fmla="*/ 447674 h 625026"/>
                  <a:gd name="connsiteX0" fmla="*/ 0 w 1562100"/>
                  <a:gd name="connsiteY0" fmla="*/ 0 h 671511"/>
                  <a:gd name="connsiteX1" fmla="*/ 261938 w 1562100"/>
                  <a:gd name="connsiteY1" fmla="*/ 495300 h 671511"/>
                  <a:gd name="connsiteX2" fmla="*/ 933450 w 1562100"/>
                  <a:gd name="connsiteY2" fmla="*/ 623887 h 671511"/>
                  <a:gd name="connsiteX3" fmla="*/ 1562100 w 1562100"/>
                  <a:gd name="connsiteY3" fmla="*/ 671511 h 671511"/>
                  <a:gd name="connsiteX0" fmla="*/ 0 w 1528763"/>
                  <a:gd name="connsiteY0" fmla="*/ 0 h 624666"/>
                  <a:gd name="connsiteX1" fmla="*/ 261938 w 1528763"/>
                  <a:gd name="connsiteY1" fmla="*/ 495300 h 624666"/>
                  <a:gd name="connsiteX2" fmla="*/ 933450 w 1528763"/>
                  <a:gd name="connsiteY2" fmla="*/ 623887 h 624666"/>
                  <a:gd name="connsiteX3" fmla="*/ 1528763 w 1528763"/>
                  <a:gd name="connsiteY3" fmla="*/ 552449 h 624666"/>
                  <a:gd name="connsiteX0" fmla="*/ 0 w 1119188"/>
                  <a:gd name="connsiteY0" fmla="*/ 0 h 1871662"/>
                  <a:gd name="connsiteX1" fmla="*/ 261938 w 1119188"/>
                  <a:gd name="connsiteY1" fmla="*/ 495300 h 1871662"/>
                  <a:gd name="connsiteX2" fmla="*/ 933450 w 1119188"/>
                  <a:gd name="connsiteY2" fmla="*/ 623887 h 1871662"/>
                  <a:gd name="connsiteX3" fmla="*/ 1119188 w 1119188"/>
                  <a:gd name="connsiteY3" fmla="*/ 1871662 h 1871662"/>
                  <a:gd name="connsiteX0" fmla="*/ 0 w 1144866"/>
                  <a:gd name="connsiteY0" fmla="*/ 0 h 1871662"/>
                  <a:gd name="connsiteX1" fmla="*/ 261938 w 1144866"/>
                  <a:gd name="connsiteY1" fmla="*/ 495300 h 1871662"/>
                  <a:gd name="connsiteX2" fmla="*/ 933450 w 1144866"/>
                  <a:gd name="connsiteY2" fmla="*/ 623887 h 1871662"/>
                  <a:gd name="connsiteX3" fmla="*/ 1119188 w 1144866"/>
                  <a:gd name="connsiteY3" fmla="*/ 1871662 h 1871662"/>
                  <a:gd name="connsiteX0" fmla="*/ 0 w 1126956"/>
                  <a:gd name="connsiteY0" fmla="*/ 0 h 1871662"/>
                  <a:gd name="connsiteX1" fmla="*/ 261938 w 1126956"/>
                  <a:gd name="connsiteY1" fmla="*/ 495300 h 1871662"/>
                  <a:gd name="connsiteX2" fmla="*/ 933450 w 1126956"/>
                  <a:gd name="connsiteY2" fmla="*/ 623887 h 1871662"/>
                  <a:gd name="connsiteX3" fmla="*/ 1119188 w 1126956"/>
                  <a:gd name="connsiteY3" fmla="*/ 1871662 h 1871662"/>
                  <a:gd name="connsiteX0" fmla="*/ 0 w 1725404"/>
                  <a:gd name="connsiteY0" fmla="*/ 0 h 623974"/>
                  <a:gd name="connsiteX1" fmla="*/ 261938 w 1725404"/>
                  <a:gd name="connsiteY1" fmla="*/ 495300 h 623974"/>
                  <a:gd name="connsiteX2" fmla="*/ 933450 w 1725404"/>
                  <a:gd name="connsiteY2" fmla="*/ 623887 h 623974"/>
                  <a:gd name="connsiteX3" fmla="*/ 1724026 w 1725404"/>
                  <a:gd name="connsiteY3" fmla="*/ 538162 h 623974"/>
                  <a:gd name="connsiteX0" fmla="*/ 0 w 1724026"/>
                  <a:gd name="connsiteY0" fmla="*/ 0 h 624027"/>
                  <a:gd name="connsiteX1" fmla="*/ 261938 w 1724026"/>
                  <a:gd name="connsiteY1" fmla="*/ 495300 h 624027"/>
                  <a:gd name="connsiteX2" fmla="*/ 933450 w 1724026"/>
                  <a:gd name="connsiteY2" fmla="*/ 623887 h 624027"/>
                  <a:gd name="connsiteX3" fmla="*/ 1724026 w 1724026"/>
                  <a:gd name="connsiteY3" fmla="*/ 538162 h 624027"/>
                  <a:gd name="connsiteX0" fmla="*/ 0 w 1724026"/>
                  <a:gd name="connsiteY0" fmla="*/ 0 h 690525"/>
                  <a:gd name="connsiteX1" fmla="*/ 261938 w 1724026"/>
                  <a:gd name="connsiteY1" fmla="*/ 495300 h 690525"/>
                  <a:gd name="connsiteX2" fmla="*/ 933450 w 1724026"/>
                  <a:gd name="connsiteY2" fmla="*/ 623887 h 690525"/>
                  <a:gd name="connsiteX3" fmla="*/ 1724026 w 1724026"/>
                  <a:gd name="connsiteY3" fmla="*/ 538162 h 690525"/>
                  <a:gd name="connsiteX0" fmla="*/ 0 w 1752601"/>
                  <a:gd name="connsiteY0" fmla="*/ 0 h 624605"/>
                  <a:gd name="connsiteX1" fmla="*/ 261938 w 1752601"/>
                  <a:gd name="connsiteY1" fmla="*/ 495300 h 624605"/>
                  <a:gd name="connsiteX2" fmla="*/ 933450 w 1752601"/>
                  <a:gd name="connsiteY2" fmla="*/ 623887 h 624605"/>
                  <a:gd name="connsiteX3" fmla="*/ 1752601 w 1752601"/>
                  <a:gd name="connsiteY3" fmla="*/ 585787 h 624605"/>
                  <a:gd name="connsiteX0" fmla="*/ 0 w 1752601"/>
                  <a:gd name="connsiteY0" fmla="*/ 0 h 687064"/>
                  <a:gd name="connsiteX1" fmla="*/ 261938 w 1752601"/>
                  <a:gd name="connsiteY1" fmla="*/ 495300 h 687064"/>
                  <a:gd name="connsiteX2" fmla="*/ 933450 w 1752601"/>
                  <a:gd name="connsiteY2" fmla="*/ 623887 h 687064"/>
                  <a:gd name="connsiteX3" fmla="*/ 1752601 w 1752601"/>
                  <a:gd name="connsiteY3" fmla="*/ 585787 h 687064"/>
                  <a:gd name="connsiteX0" fmla="*/ 0 w 1752601"/>
                  <a:gd name="connsiteY0" fmla="*/ 0 h 680846"/>
                  <a:gd name="connsiteX1" fmla="*/ 261938 w 1752601"/>
                  <a:gd name="connsiteY1" fmla="*/ 495300 h 680846"/>
                  <a:gd name="connsiteX2" fmla="*/ 933450 w 1752601"/>
                  <a:gd name="connsiteY2" fmla="*/ 623887 h 680846"/>
                  <a:gd name="connsiteX3" fmla="*/ 1752601 w 1752601"/>
                  <a:gd name="connsiteY3" fmla="*/ 585787 h 680846"/>
                  <a:gd name="connsiteX0" fmla="*/ 0 w 1752601"/>
                  <a:gd name="connsiteY0" fmla="*/ 0 h 680846"/>
                  <a:gd name="connsiteX1" fmla="*/ 261938 w 1752601"/>
                  <a:gd name="connsiteY1" fmla="*/ 495300 h 680846"/>
                  <a:gd name="connsiteX2" fmla="*/ 933450 w 1752601"/>
                  <a:gd name="connsiteY2" fmla="*/ 623887 h 680846"/>
                  <a:gd name="connsiteX3" fmla="*/ 1752601 w 1752601"/>
                  <a:gd name="connsiteY3" fmla="*/ 585787 h 680846"/>
                  <a:gd name="connsiteX0" fmla="*/ 0 w 1752601"/>
                  <a:gd name="connsiteY0" fmla="*/ 0 h 683305"/>
                  <a:gd name="connsiteX1" fmla="*/ 261938 w 1752601"/>
                  <a:gd name="connsiteY1" fmla="*/ 495300 h 683305"/>
                  <a:gd name="connsiteX2" fmla="*/ 933450 w 1752601"/>
                  <a:gd name="connsiteY2" fmla="*/ 623887 h 683305"/>
                  <a:gd name="connsiteX3" fmla="*/ 1752601 w 1752601"/>
                  <a:gd name="connsiteY3" fmla="*/ 585787 h 683305"/>
                  <a:gd name="connsiteX0" fmla="*/ 0 w 1752601"/>
                  <a:gd name="connsiteY0" fmla="*/ 0 h 677082"/>
                  <a:gd name="connsiteX1" fmla="*/ 261938 w 1752601"/>
                  <a:gd name="connsiteY1" fmla="*/ 495300 h 677082"/>
                  <a:gd name="connsiteX2" fmla="*/ 933450 w 1752601"/>
                  <a:gd name="connsiteY2" fmla="*/ 623887 h 677082"/>
                  <a:gd name="connsiteX3" fmla="*/ 1752601 w 1752601"/>
                  <a:gd name="connsiteY3" fmla="*/ 585787 h 677082"/>
                  <a:gd name="connsiteX0" fmla="*/ 0 w 1752601"/>
                  <a:gd name="connsiteY0" fmla="*/ 0 h 623887"/>
                  <a:gd name="connsiteX1" fmla="*/ 933450 w 1752601"/>
                  <a:gd name="connsiteY1" fmla="*/ 623887 h 623887"/>
                  <a:gd name="connsiteX2" fmla="*/ 1752601 w 1752601"/>
                  <a:gd name="connsiteY2" fmla="*/ 585787 h 623887"/>
                  <a:gd name="connsiteX0" fmla="*/ 0 w 1752601"/>
                  <a:gd name="connsiteY0" fmla="*/ 0 h 645616"/>
                  <a:gd name="connsiteX1" fmla="*/ 933450 w 1752601"/>
                  <a:gd name="connsiteY1" fmla="*/ 623887 h 645616"/>
                  <a:gd name="connsiteX2" fmla="*/ 1752601 w 1752601"/>
                  <a:gd name="connsiteY2" fmla="*/ 585787 h 645616"/>
                  <a:gd name="connsiteX0" fmla="*/ 0 w 1752601"/>
                  <a:gd name="connsiteY0" fmla="*/ 0 h 660981"/>
                  <a:gd name="connsiteX1" fmla="*/ 933450 w 1752601"/>
                  <a:gd name="connsiteY1" fmla="*/ 623887 h 660981"/>
                  <a:gd name="connsiteX2" fmla="*/ 1752601 w 1752601"/>
                  <a:gd name="connsiteY2" fmla="*/ 585787 h 660981"/>
                  <a:gd name="connsiteX0" fmla="*/ 0 w 1752601"/>
                  <a:gd name="connsiteY0" fmla="*/ 0 h 715792"/>
                  <a:gd name="connsiteX1" fmla="*/ 704850 w 1752601"/>
                  <a:gd name="connsiteY1" fmla="*/ 681037 h 715792"/>
                  <a:gd name="connsiteX2" fmla="*/ 1752601 w 1752601"/>
                  <a:gd name="connsiteY2" fmla="*/ 585787 h 715792"/>
                  <a:gd name="connsiteX0" fmla="*/ 0 w 1752601"/>
                  <a:gd name="connsiteY0" fmla="*/ 0 h 687313"/>
                  <a:gd name="connsiteX1" fmla="*/ 704850 w 1752601"/>
                  <a:gd name="connsiteY1" fmla="*/ 681037 h 687313"/>
                  <a:gd name="connsiteX2" fmla="*/ 1752601 w 1752601"/>
                  <a:gd name="connsiteY2" fmla="*/ 585787 h 687313"/>
                  <a:gd name="connsiteX0" fmla="*/ 0 w 1752601"/>
                  <a:gd name="connsiteY0" fmla="*/ 0 h 710671"/>
                  <a:gd name="connsiteX1" fmla="*/ 704850 w 1752601"/>
                  <a:gd name="connsiteY1" fmla="*/ 681037 h 710671"/>
                  <a:gd name="connsiteX2" fmla="*/ 1752601 w 1752601"/>
                  <a:gd name="connsiteY2" fmla="*/ 585787 h 710671"/>
                  <a:gd name="connsiteX0" fmla="*/ 0 w 1752601"/>
                  <a:gd name="connsiteY0" fmla="*/ 0 h 617283"/>
                  <a:gd name="connsiteX1" fmla="*/ 704850 w 1752601"/>
                  <a:gd name="connsiteY1" fmla="*/ 604837 h 617283"/>
                  <a:gd name="connsiteX2" fmla="*/ 1752601 w 1752601"/>
                  <a:gd name="connsiteY2" fmla="*/ 509587 h 617283"/>
                  <a:gd name="connsiteX0" fmla="*/ 0 w 1752601"/>
                  <a:gd name="connsiteY0" fmla="*/ 0 h 617283"/>
                  <a:gd name="connsiteX1" fmla="*/ 704850 w 1752601"/>
                  <a:gd name="connsiteY1" fmla="*/ 604837 h 617283"/>
                  <a:gd name="connsiteX2" fmla="*/ 1752601 w 1752601"/>
                  <a:gd name="connsiteY2" fmla="*/ 509587 h 617283"/>
                  <a:gd name="connsiteX0" fmla="*/ 0 w 1752601"/>
                  <a:gd name="connsiteY0" fmla="*/ 0 h 623318"/>
                  <a:gd name="connsiteX1" fmla="*/ 704850 w 1752601"/>
                  <a:gd name="connsiteY1" fmla="*/ 604837 h 623318"/>
                  <a:gd name="connsiteX2" fmla="*/ 1752601 w 1752601"/>
                  <a:gd name="connsiteY2" fmla="*/ 509587 h 623318"/>
                  <a:gd name="connsiteX0" fmla="*/ 0 w 1752601"/>
                  <a:gd name="connsiteY0" fmla="*/ 0 h 609861"/>
                  <a:gd name="connsiteX1" fmla="*/ 704850 w 1752601"/>
                  <a:gd name="connsiteY1" fmla="*/ 604837 h 609861"/>
                  <a:gd name="connsiteX2" fmla="*/ 1752601 w 1752601"/>
                  <a:gd name="connsiteY2" fmla="*/ 509587 h 609861"/>
                  <a:gd name="connsiteX0" fmla="*/ 0 w 1752601"/>
                  <a:gd name="connsiteY0" fmla="*/ 0 h 626014"/>
                  <a:gd name="connsiteX1" fmla="*/ 704850 w 1752601"/>
                  <a:gd name="connsiteY1" fmla="*/ 604837 h 626014"/>
                  <a:gd name="connsiteX2" fmla="*/ 1752601 w 1752601"/>
                  <a:gd name="connsiteY2" fmla="*/ 509587 h 626014"/>
                  <a:gd name="connsiteX0" fmla="*/ 0 w 1752601"/>
                  <a:gd name="connsiteY0" fmla="*/ 0 h 626014"/>
                  <a:gd name="connsiteX1" fmla="*/ 704850 w 1752601"/>
                  <a:gd name="connsiteY1" fmla="*/ 604837 h 626014"/>
                  <a:gd name="connsiteX2" fmla="*/ 1752601 w 1752601"/>
                  <a:gd name="connsiteY2" fmla="*/ 509587 h 626014"/>
                  <a:gd name="connsiteX0" fmla="*/ 0 w 1752601"/>
                  <a:gd name="connsiteY0" fmla="*/ 0 h 622009"/>
                  <a:gd name="connsiteX1" fmla="*/ 704850 w 1752601"/>
                  <a:gd name="connsiteY1" fmla="*/ 604837 h 622009"/>
                  <a:gd name="connsiteX2" fmla="*/ 1752601 w 1752601"/>
                  <a:gd name="connsiteY2" fmla="*/ 509587 h 622009"/>
                  <a:gd name="connsiteX0" fmla="*/ 0 w 1752601"/>
                  <a:gd name="connsiteY0" fmla="*/ 0 h 623876"/>
                  <a:gd name="connsiteX1" fmla="*/ 704850 w 1752601"/>
                  <a:gd name="connsiteY1" fmla="*/ 604837 h 623876"/>
                  <a:gd name="connsiteX2" fmla="*/ 1752601 w 1752601"/>
                  <a:gd name="connsiteY2" fmla="*/ 509587 h 623876"/>
                  <a:gd name="connsiteX0" fmla="*/ 0 w 1752601"/>
                  <a:gd name="connsiteY0" fmla="*/ 0 h 609197"/>
                  <a:gd name="connsiteX1" fmla="*/ 704850 w 1752601"/>
                  <a:gd name="connsiteY1" fmla="*/ 604837 h 609197"/>
                  <a:gd name="connsiteX2" fmla="*/ 1752601 w 1752601"/>
                  <a:gd name="connsiteY2" fmla="*/ 509587 h 609197"/>
                  <a:gd name="connsiteX0" fmla="*/ 0 w 1752601"/>
                  <a:gd name="connsiteY0" fmla="*/ 0 h 609197"/>
                  <a:gd name="connsiteX1" fmla="*/ 704850 w 1752601"/>
                  <a:gd name="connsiteY1" fmla="*/ 604837 h 609197"/>
                  <a:gd name="connsiteX2" fmla="*/ 1752601 w 1752601"/>
                  <a:gd name="connsiteY2" fmla="*/ 509587 h 609197"/>
                  <a:gd name="connsiteX0" fmla="*/ 0 w 1752601"/>
                  <a:gd name="connsiteY0" fmla="*/ 0 h 609197"/>
                  <a:gd name="connsiteX1" fmla="*/ 704850 w 1752601"/>
                  <a:gd name="connsiteY1" fmla="*/ 604837 h 609197"/>
                  <a:gd name="connsiteX2" fmla="*/ 1752601 w 1752601"/>
                  <a:gd name="connsiteY2" fmla="*/ 509587 h 609197"/>
                  <a:gd name="connsiteX0" fmla="*/ 0 w 1752601"/>
                  <a:gd name="connsiteY0" fmla="*/ 0 h 610958"/>
                  <a:gd name="connsiteX1" fmla="*/ 704850 w 1752601"/>
                  <a:gd name="connsiteY1" fmla="*/ 604837 h 610958"/>
                  <a:gd name="connsiteX2" fmla="*/ 1752601 w 1752601"/>
                  <a:gd name="connsiteY2" fmla="*/ 509587 h 610958"/>
                  <a:gd name="connsiteX0" fmla="*/ 0 w 1752601"/>
                  <a:gd name="connsiteY0" fmla="*/ 0 h 614413"/>
                  <a:gd name="connsiteX1" fmla="*/ 704850 w 1752601"/>
                  <a:gd name="connsiteY1" fmla="*/ 604837 h 614413"/>
                  <a:gd name="connsiteX2" fmla="*/ 1752601 w 1752601"/>
                  <a:gd name="connsiteY2" fmla="*/ 509587 h 614413"/>
                  <a:gd name="connsiteX0" fmla="*/ 0 w 1752601"/>
                  <a:gd name="connsiteY0" fmla="*/ 0 h 605639"/>
                  <a:gd name="connsiteX1" fmla="*/ 704850 w 1752601"/>
                  <a:gd name="connsiteY1" fmla="*/ 604837 h 605639"/>
                  <a:gd name="connsiteX2" fmla="*/ 1752601 w 1752601"/>
                  <a:gd name="connsiteY2" fmla="*/ 509587 h 605639"/>
                  <a:gd name="connsiteX0" fmla="*/ 0 w 1986913"/>
                  <a:gd name="connsiteY0" fmla="*/ 0 h 605639"/>
                  <a:gd name="connsiteX1" fmla="*/ 704850 w 1986913"/>
                  <a:gd name="connsiteY1" fmla="*/ 604837 h 605639"/>
                  <a:gd name="connsiteX2" fmla="*/ 1986913 w 1986913"/>
                  <a:gd name="connsiteY2" fmla="*/ 590255 h 605639"/>
                  <a:gd name="connsiteX0" fmla="*/ 0 w 1986913"/>
                  <a:gd name="connsiteY0" fmla="*/ 0 h 605639"/>
                  <a:gd name="connsiteX1" fmla="*/ 704850 w 1986913"/>
                  <a:gd name="connsiteY1" fmla="*/ 604837 h 605639"/>
                  <a:gd name="connsiteX2" fmla="*/ 1986913 w 1986913"/>
                  <a:gd name="connsiteY2" fmla="*/ 590255 h 605639"/>
                  <a:gd name="connsiteX0" fmla="*/ 0 w 1986913"/>
                  <a:gd name="connsiteY0" fmla="*/ 0 h 605639"/>
                  <a:gd name="connsiteX1" fmla="*/ 704850 w 1986913"/>
                  <a:gd name="connsiteY1" fmla="*/ 604837 h 605639"/>
                  <a:gd name="connsiteX2" fmla="*/ 1986913 w 1986913"/>
                  <a:gd name="connsiteY2" fmla="*/ 590255 h 605639"/>
                  <a:gd name="connsiteX0" fmla="*/ 0 w 1986913"/>
                  <a:gd name="connsiteY0" fmla="*/ 0 h 605639"/>
                  <a:gd name="connsiteX1" fmla="*/ 704850 w 1986913"/>
                  <a:gd name="connsiteY1" fmla="*/ 604837 h 605639"/>
                  <a:gd name="connsiteX2" fmla="*/ 1986913 w 1986913"/>
                  <a:gd name="connsiteY2" fmla="*/ 590255 h 6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6913" h="605639">
                    <a:moveTo>
                      <a:pt x="0" y="0"/>
                    </a:moveTo>
                    <a:cubicBezTo>
                      <a:pt x="180223" y="573841"/>
                      <a:pt x="503279" y="612670"/>
                      <a:pt x="704850" y="604837"/>
                    </a:cubicBezTo>
                    <a:cubicBezTo>
                      <a:pt x="906421" y="597004"/>
                      <a:pt x="1160587" y="127168"/>
                      <a:pt x="1986913" y="590255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ash"/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1720" name="Oval 1719">
                <a:extLst>
                  <a:ext uri="{FF2B5EF4-FFF2-40B4-BE49-F238E27FC236}">
                    <a16:creationId xmlns:a16="http://schemas.microsoft.com/office/drawing/2014/main" id="{FE7F2A51-B6D1-9246-BB3C-1570C8A0B9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03297" y="13477470"/>
                <a:ext cx="72000" cy="7200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1722" name="Freeform 1721"/>
            <p:cNvSpPr/>
            <p:nvPr/>
          </p:nvSpPr>
          <p:spPr>
            <a:xfrm>
              <a:off x="15471556" y="12013406"/>
              <a:ext cx="8334428" cy="7968908"/>
            </a:xfrm>
            <a:custGeom>
              <a:avLst/>
              <a:gdLst>
                <a:gd name="connsiteX0" fmla="*/ 0 w 4593265"/>
                <a:gd name="connsiteY0" fmla="*/ 0 h 7814930"/>
                <a:gd name="connsiteX1" fmla="*/ 4593265 w 4593265"/>
                <a:gd name="connsiteY1" fmla="*/ 7814930 h 7814930"/>
                <a:gd name="connsiteX2" fmla="*/ 4593265 w 4593265"/>
                <a:gd name="connsiteY2" fmla="*/ 7814930 h 7814930"/>
                <a:gd name="connsiteX3" fmla="*/ 4593265 w 4593265"/>
                <a:gd name="connsiteY3" fmla="*/ 7814930 h 7814930"/>
                <a:gd name="connsiteX0" fmla="*/ 0 w 4593265"/>
                <a:gd name="connsiteY0" fmla="*/ 0 h 7814930"/>
                <a:gd name="connsiteX1" fmla="*/ 4593265 w 4593265"/>
                <a:gd name="connsiteY1" fmla="*/ 7814930 h 7814930"/>
                <a:gd name="connsiteX2" fmla="*/ 4593265 w 4593265"/>
                <a:gd name="connsiteY2" fmla="*/ 7814930 h 7814930"/>
                <a:gd name="connsiteX3" fmla="*/ 4593265 w 4593265"/>
                <a:gd name="connsiteY3" fmla="*/ 7814930 h 7814930"/>
                <a:gd name="connsiteX0" fmla="*/ 0 w 4593265"/>
                <a:gd name="connsiteY0" fmla="*/ 0 h 7814930"/>
                <a:gd name="connsiteX1" fmla="*/ 4593265 w 4593265"/>
                <a:gd name="connsiteY1" fmla="*/ 7814930 h 7814930"/>
                <a:gd name="connsiteX2" fmla="*/ 4593265 w 4593265"/>
                <a:gd name="connsiteY2" fmla="*/ 7814930 h 7814930"/>
                <a:gd name="connsiteX3" fmla="*/ 4593265 w 4593265"/>
                <a:gd name="connsiteY3" fmla="*/ 7814930 h 7814930"/>
                <a:gd name="connsiteX0" fmla="*/ 0 w 4593265"/>
                <a:gd name="connsiteY0" fmla="*/ 0 h 7814930"/>
                <a:gd name="connsiteX1" fmla="*/ 4593265 w 4593265"/>
                <a:gd name="connsiteY1" fmla="*/ 7814930 h 7814930"/>
                <a:gd name="connsiteX2" fmla="*/ 4593265 w 4593265"/>
                <a:gd name="connsiteY2" fmla="*/ 7814930 h 7814930"/>
                <a:gd name="connsiteX3" fmla="*/ 4593265 w 4593265"/>
                <a:gd name="connsiteY3" fmla="*/ 7814930 h 7814930"/>
                <a:gd name="connsiteX0" fmla="*/ 0 w 4591126"/>
                <a:gd name="connsiteY0" fmla="*/ 0 h 7829062"/>
                <a:gd name="connsiteX1" fmla="*/ 4591126 w 4591126"/>
                <a:gd name="connsiteY1" fmla="*/ 7829062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0" fmla="*/ 0 w 4591126"/>
                <a:gd name="connsiteY0" fmla="*/ 0 h 7829062"/>
                <a:gd name="connsiteX1" fmla="*/ 4591126 w 4591126"/>
                <a:gd name="connsiteY1" fmla="*/ 7829062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0" fmla="*/ 0 w 4591126"/>
                <a:gd name="connsiteY0" fmla="*/ 0 h 7829062"/>
                <a:gd name="connsiteX1" fmla="*/ 1517839 w 4591126"/>
                <a:gd name="connsiteY1" fmla="*/ 2466151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91126"/>
                <a:gd name="connsiteY0" fmla="*/ 0 h 7829062"/>
                <a:gd name="connsiteX1" fmla="*/ 2309138 w 4591126"/>
                <a:gd name="connsiteY1" fmla="*/ 915195 h 7829062"/>
                <a:gd name="connsiteX2" fmla="*/ 4591126 w 4591126"/>
                <a:gd name="connsiteY2" fmla="*/ 7829062 h 7829062"/>
                <a:gd name="connsiteX3" fmla="*/ 4591126 w 4591126"/>
                <a:gd name="connsiteY3" fmla="*/ 7829062 h 7829062"/>
                <a:gd name="connsiteX4" fmla="*/ 4591126 w 4591126"/>
                <a:gd name="connsiteY4" fmla="*/ 7829062 h 7829062"/>
                <a:gd name="connsiteX0" fmla="*/ 0 w 4585024"/>
                <a:gd name="connsiteY0" fmla="*/ 0 h 7827046"/>
                <a:gd name="connsiteX1" fmla="*/ 2303036 w 4585024"/>
                <a:gd name="connsiteY1" fmla="*/ 913179 h 7827046"/>
                <a:gd name="connsiteX2" fmla="*/ 4585024 w 4585024"/>
                <a:gd name="connsiteY2" fmla="*/ 7827046 h 7827046"/>
                <a:gd name="connsiteX3" fmla="*/ 4585024 w 4585024"/>
                <a:gd name="connsiteY3" fmla="*/ 7827046 h 7827046"/>
                <a:gd name="connsiteX4" fmla="*/ 4585024 w 4585024"/>
                <a:gd name="connsiteY4" fmla="*/ 7827046 h 7827046"/>
                <a:gd name="connsiteX0" fmla="*/ 0 w 4585024"/>
                <a:gd name="connsiteY0" fmla="*/ 0 h 7827046"/>
                <a:gd name="connsiteX1" fmla="*/ 2447856 w 4585024"/>
                <a:gd name="connsiteY1" fmla="*/ 892776 h 7827046"/>
                <a:gd name="connsiteX2" fmla="*/ 4585024 w 4585024"/>
                <a:gd name="connsiteY2" fmla="*/ 7827046 h 7827046"/>
                <a:gd name="connsiteX3" fmla="*/ 4585024 w 4585024"/>
                <a:gd name="connsiteY3" fmla="*/ 7827046 h 7827046"/>
                <a:gd name="connsiteX4" fmla="*/ 4585024 w 4585024"/>
                <a:gd name="connsiteY4" fmla="*/ 7827046 h 7827046"/>
                <a:gd name="connsiteX0" fmla="*/ 0 w 4585024"/>
                <a:gd name="connsiteY0" fmla="*/ 0 h 7827046"/>
                <a:gd name="connsiteX1" fmla="*/ 2447856 w 4585024"/>
                <a:gd name="connsiteY1" fmla="*/ 892776 h 7827046"/>
                <a:gd name="connsiteX2" fmla="*/ 4585024 w 4585024"/>
                <a:gd name="connsiteY2" fmla="*/ 7827046 h 7827046"/>
                <a:gd name="connsiteX3" fmla="*/ 4585024 w 4585024"/>
                <a:gd name="connsiteY3" fmla="*/ 7827046 h 7827046"/>
                <a:gd name="connsiteX4" fmla="*/ 4585024 w 4585024"/>
                <a:gd name="connsiteY4" fmla="*/ 7827046 h 7827046"/>
                <a:gd name="connsiteX0" fmla="*/ 0 w 4585024"/>
                <a:gd name="connsiteY0" fmla="*/ 4323 h 7831369"/>
                <a:gd name="connsiteX1" fmla="*/ 2494198 w 4585024"/>
                <a:gd name="connsiteY1" fmla="*/ 825687 h 7831369"/>
                <a:gd name="connsiteX2" fmla="*/ 4585024 w 4585024"/>
                <a:gd name="connsiteY2" fmla="*/ 7831369 h 7831369"/>
                <a:gd name="connsiteX3" fmla="*/ 4585024 w 4585024"/>
                <a:gd name="connsiteY3" fmla="*/ 7831369 h 7831369"/>
                <a:gd name="connsiteX4" fmla="*/ 4585024 w 4585024"/>
                <a:gd name="connsiteY4" fmla="*/ 7831369 h 7831369"/>
                <a:gd name="connsiteX0" fmla="*/ 0 w 4585024"/>
                <a:gd name="connsiteY0" fmla="*/ 47038 h 7874084"/>
                <a:gd name="connsiteX1" fmla="*/ 2494198 w 4585024"/>
                <a:gd name="connsiteY1" fmla="*/ 868402 h 7874084"/>
                <a:gd name="connsiteX2" fmla="*/ 4585024 w 4585024"/>
                <a:gd name="connsiteY2" fmla="*/ 7874084 h 7874084"/>
                <a:gd name="connsiteX3" fmla="*/ 4585024 w 4585024"/>
                <a:gd name="connsiteY3" fmla="*/ 7874084 h 7874084"/>
                <a:gd name="connsiteX4" fmla="*/ 4585024 w 4585024"/>
                <a:gd name="connsiteY4" fmla="*/ 7874084 h 7874084"/>
                <a:gd name="connsiteX0" fmla="*/ 0 w 4582858"/>
                <a:gd name="connsiteY0" fmla="*/ 0 h 7811788"/>
                <a:gd name="connsiteX1" fmla="*/ 2492032 w 4582858"/>
                <a:gd name="connsiteY1" fmla="*/ 806106 h 7811788"/>
                <a:gd name="connsiteX2" fmla="*/ 4582858 w 4582858"/>
                <a:gd name="connsiteY2" fmla="*/ 7811788 h 7811788"/>
                <a:gd name="connsiteX3" fmla="*/ 4582858 w 4582858"/>
                <a:gd name="connsiteY3" fmla="*/ 7811788 h 7811788"/>
                <a:gd name="connsiteX4" fmla="*/ 4582858 w 4582858"/>
                <a:gd name="connsiteY4" fmla="*/ 7811788 h 7811788"/>
                <a:gd name="connsiteX0" fmla="*/ 0 w 4582858"/>
                <a:gd name="connsiteY0" fmla="*/ 22481 h 7834269"/>
                <a:gd name="connsiteX1" fmla="*/ 2492032 w 4582858"/>
                <a:gd name="connsiteY1" fmla="*/ 828587 h 7834269"/>
                <a:gd name="connsiteX2" fmla="*/ 4582858 w 4582858"/>
                <a:gd name="connsiteY2" fmla="*/ 7834269 h 7834269"/>
                <a:gd name="connsiteX3" fmla="*/ 4582858 w 4582858"/>
                <a:gd name="connsiteY3" fmla="*/ 7834269 h 7834269"/>
                <a:gd name="connsiteX4" fmla="*/ 4582858 w 4582858"/>
                <a:gd name="connsiteY4" fmla="*/ 7834269 h 7834269"/>
                <a:gd name="connsiteX0" fmla="*/ 0 w 4582858"/>
                <a:gd name="connsiteY0" fmla="*/ 38606 h 7850394"/>
                <a:gd name="connsiteX1" fmla="*/ 2492032 w 4582858"/>
                <a:gd name="connsiteY1" fmla="*/ 844712 h 7850394"/>
                <a:gd name="connsiteX2" fmla="*/ 4582858 w 4582858"/>
                <a:gd name="connsiteY2" fmla="*/ 7850394 h 7850394"/>
                <a:gd name="connsiteX3" fmla="*/ 4582858 w 4582858"/>
                <a:gd name="connsiteY3" fmla="*/ 7850394 h 7850394"/>
                <a:gd name="connsiteX4" fmla="*/ 4582858 w 4582858"/>
                <a:gd name="connsiteY4" fmla="*/ 7850394 h 7850394"/>
                <a:gd name="connsiteX0" fmla="*/ 0 w 4582858"/>
                <a:gd name="connsiteY0" fmla="*/ 44527 h 7856315"/>
                <a:gd name="connsiteX1" fmla="*/ 2492032 w 4582858"/>
                <a:gd name="connsiteY1" fmla="*/ 850633 h 7856315"/>
                <a:gd name="connsiteX2" fmla="*/ 4582858 w 4582858"/>
                <a:gd name="connsiteY2" fmla="*/ 7856315 h 7856315"/>
                <a:gd name="connsiteX3" fmla="*/ 4582858 w 4582858"/>
                <a:gd name="connsiteY3" fmla="*/ 7856315 h 7856315"/>
                <a:gd name="connsiteX4" fmla="*/ 4582858 w 4582858"/>
                <a:gd name="connsiteY4" fmla="*/ 7856315 h 7856315"/>
                <a:gd name="connsiteX0" fmla="*/ 0 w 4582858"/>
                <a:gd name="connsiteY0" fmla="*/ 53459 h 7865247"/>
                <a:gd name="connsiteX1" fmla="*/ 2492032 w 4582858"/>
                <a:gd name="connsiteY1" fmla="*/ 859565 h 7865247"/>
                <a:gd name="connsiteX2" fmla="*/ 4582858 w 4582858"/>
                <a:gd name="connsiteY2" fmla="*/ 7865247 h 7865247"/>
                <a:gd name="connsiteX3" fmla="*/ 4582858 w 4582858"/>
                <a:gd name="connsiteY3" fmla="*/ 7865247 h 7865247"/>
                <a:gd name="connsiteX4" fmla="*/ 4582858 w 4582858"/>
                <a:gd name="connsiteY4" fmla="*/ 7865247 h 7865247"/>
                <a:gd name="connsiteX0" fmla="*/ 0 w 4582858"/>
                <a:gd name="connsiteY0" fmla="*/ 53459 h 7865247"/>
                <a:gd name="connsiteX1" fmla="*/ 2492032 w 4582858"/>
                <a:gd name="connsiteY1" fmla="*/ 859565 h 7865247"/>
                <a:gd name="connsiteX2" fmla="*/ 4582858 w 4582858"/>
                <a:gd name="connsiteY2" fmla="*/ 7865247 h 7865247"/>
                <a:gd name="connsiteX3" fmla="*/ 4582858 w 4582858"/>
                <a:gd name="connsiteY3" fmla="*/ 7865247 h 7865247"/>
                <a:gd name="connsiteX4" fmla="*/ 4530810 w 4582858"/>
                <a:gd name="connsiteY4" fmla="*/ 7677558 h 7865247"/>
                <a:gd name="connsiteX0" fmla="*/ 0 w 4582858"/>
                <a:gd name="connsiteY0" fmla="*/ 53459 h 7865247"/>
                <a:gd name="connsiteX1" fmla="*/ 2492032 w 4582858"/>
                <a:gd name="connsiteY1" fmla="*/ 859565 h 7865247"/>
                <a:gd name="connsiteX2" fmla="*/ 4582858 w 4582858"/>
                <a:gd name="connsiteY2" fmla="*/ 7865247 h 7865247"/>
                <a:gd name="connsiteX3" fmla="*/ 4582858 w 4582858"/>
                <a:gd name="connsiteY3" fmla="*/ 7865247 h 7865247"/>
                <a:gd name="connsiteX0" fmla="*/ 0 w 4582858"/>
                <a:gd name="connsiteY0" fmla="*/ 53459 h 7865247"/>
                <a:gd name="connsiteX1" fmla="*/ 2492032 w 4582858"/>
                <a:gd name="connsiteY1" fmla="*/ 859565 h 7865247"/>
                <a:gd name="connsiteX2" fmla="*/ 4582858 w 4582858"/>
                <a:gd name="connsiteY2" fmla="*/ 7865247 h 7865247"/>
                <a:gd name="connsiteX3" fmla="*/ 4523374 w 4582858"/>
                <a:gd name="connsiteY3" fmla="*/ 7664463 h 7865247"/>
                <a:gd name="connsiteX0" fmla="*/ 0 w 4582858"/>
                <a:gd name="connsiteY0" fmla="*/ 53459 h 7865247"/>
                <a:gd name="connsiteX1" fmla="*/ 2492032 w 4582858"/>
                <a:gd name="connsiteY1" fmla="*/ 859565 h 7865247"/>
                <a:gd name="connsiteX2" fmla="*/ 4582858 w 4582858"/>
                <a:gd name="connsiteY2" fmla="*/ 7865247 h 7865247"/>
                <a:gd name="connsiteX0" fmla="*/ 0 w 4540724"/>
                <a:gd name="connsiteY0" fmla="*/ 0 h 7645923"/>
                <a:gd name="connsiteX1" fmla="*/ 2492032 w 4540724"/>
                <a:gd name="connsiteY1" fmla="*/ 806106 h 7645923"/>
                <a:gd name="connsiteX2" fmla="*/ 4540724 w 4540724"/>
                <a:gd name="connsiteY2" fmla="*/ 7645923 h 7645923"/>
                <a:gd name="connsiteX0" fmla="*/ 0 w 4540724"/>
                <a:gd name="connsiteY0" fmla="*/ 0 h 7645923"/>
                <a:gd name="connsiteX1" fmla="*/ 2492032 w 4540724"/>
                <a:gd name="connsiteY1" fmla="*/ 806106 h 7645923"/>
                <a:gd name="connsiteX2" fmla="*/ 4540724 w 4540724"/>
                <a:gd name="connsiteY2" fmla="*/ 7645923 h 7645923"/>
                <a:gd name="connsiteX0" fmla="*/ 0 w 4540724"/>
                <a:gd name="connsiteY0" fmla="*/ 0 h 7645923"/>
                <a:gd name="connsiteX1" fmla="*/ 2596650 w 4540724"/>
                <a:gd name="connsiteY1" fmla="*/ 981574 h 7645923"/>
                <a:gd name="connsiteX2" fmla="*/ 4540724 w 4540724"/>
                <a:gd name="connsiteY2" fmla="*/ 7645923 h 7645923"/>
                <a:gd name="connsiteX0" fmla="*/ 0 w 4540724"/>
                <a:gd name="connsiteY0" fmla="*/ 0 h 7645923"/>
                <a:gd name="connsiteX1" fmla="*/ 2596650 w 4540724"/>
                <a:gd name="connsiteY1" fmla="*/ 981574 h 7645923"/>
                <a:gd name="connsiteX2" fmla="*/ 4540724 w 4540724"/>
                <a:gd name="connsiteY2" fmla="*/ 7645923 h 7645923"/>
                <a:gd name="connsiteX0" fmla="*/ 0 w 4540724"/>
                <a:gd name="connsiteY0" fmla="*/ 0 h 7645923"/>
                <a:gd name="connsiteX1" fmla="*/ 2596650 w 4540724"/>
                <a:gd name="connsiteY1" fmla="*/ 981574 h 7645923"/>
                <a:gd name="connsiteX2" fmla="*/ 4540724 w 4540724"/>
                <a:gd name="connsiteY2" fmla="*/ 7645923 h 7645923"/>
                <a:gd name="connsiteX0" fmla="*/ 0 w 4540724"/>
                <a:gd name="connsiteY0" fmla="*/ 0 h 7645923"/>
                <a:gd name="connsiteX1" fmla="*/ 2596650 w 4540724"/>
                <a:gd name="connsiteY1" fmla="*/ 981574 h 7645923"/>
                <a:gd name="connsiteX2" fmla="*/ 4540724 w 4540724"/>
                <a:gd name="connsiteY2" fmla="*/ 7645923 h 76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724" h="7645923">
                  <a:moveTo>
                    <a:pt x="0" y="0"/>
                  </a:moveTo>
                  <a:cubicBezTo>
                    <a:pt x="244418" y="259110"/>
                    <a:pt x="2014226" y="-547175"/>
                    <a:pt x="2596650" y="981574"/>
                  </a:cubicBezTo>
                  <a:cubicBezTo>
                    <a:pt x="3179074" y="2510323"/>
                    <a:pt x="4189774" y="6491404"/>
                    <a:pt x="4540724" y="7645923"/>
                  </a:cubicBezTo>
                </a:path>
              </a:pathLst>
            </a:custGeom>
            <a:noFill/>
            <a:ln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20230537" y="12548079"/>
            <a:ext cx="353088" cy="917239"/>
            <a:chOff x="20199041" y="12548079"/>
            <a:chExt cx="353088" cy="917239"/>
          </a:xfrm>
        </p:grpSpPr>
        <p:sp>
          <p:nvSpPr>
            <p:cNvPr id="1723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/>
            </p:cNvSpPr>
            <p:nvPr/>
          </p:nvSpPr>
          <p:spPr>
            <a:xfrm rot="3424157">
              <a:off x="20091041" y="13001983"/>
              <a:ext cx="396000" cy="18000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  <p:sp>
          <p:nvSpPr>
            <p:cNvPr id="1724" name="TextBox 1723">
              <a:extLst>
                <a:ext uri="{FF2B5EF4-FFF2-40B4-BE49-F238E27FC236}">
                  <a16:creationId xmlns:a16="http://schemas.microsoft.com/office/drawing/2014/main" id="{135B9242-D946-8C4E-B5C2-3724B4DA4ECD}"/>
                </a:ext>
              </a:extLst>
            </p:cNvPr>
            <p:cNvSpPr txBox="1"/>
            <p:nvPr/>
          </p:nvSpPr>
          <p:spPr>
            <a:xfrm rot="3464960">
              <a:off x="19970399" y="12883588"/>
              <a:ext cx="9172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phrenic </a:t>
              </a:r>
              <a:r>
                <a:rPr lang="en-NZ" sz="1000" b="1" dirty="0"/>
                <a:t>nerve</a:t>
              </a:r>
            </a:p>
          </p:txBody>
        </p:sp>
      </p:grpSp>
      <p:grpSp>
        <p:nvGrpSpPr>
          <p:cNvPr id="231" name="Group 230"/>
          <p:cNvGrpSpPr>
            <a:grpSpLocks noChangeAspect="1"/>
          </p:cNvGrpSpPr>
          <p:nvPr/>
        </p:nvGrpSpPr>
        <p:grpSpPr>
          <a:xfrm rot="5400000">
            <a:off x="21949976" y="14516102"/>
            <a:ext cx="585128" cy="1273707"/>
            <a:chOff x="19156678" y="14858265"/>
            <a:chExt cx="585128" cy="1273707"/>
          </a:xfrm>
        </p:grpSpPr>
        <p:sp>
          <p:nvSpPr>
            <p:cNvPr id="220" name="Freeform 219"/>
            <p:cNvSpPr/>
            <p:nvPr/>
          </p:nvSpPr>
          <p:spPr>
            <a:xfrm>
              <a:off x="19156678" y="14858265"/>
              <a:ext cx="585128" cy="1273707"/>
            </a:xfrm>
            <a:custGeom>
              <a:avLst/>
              <a:gdLst>
                <a:gd name="connsiteX0" fmla="*/ 174936 w 633114"/>
                <a:gd name="connsiteY0" fmla="*/ 39 h 1359128"/>
                <a:gd name="connsiteX1" fmla="*/ 1200 w 633114"/>
                <a:gd name="connsiteY1" fmla="*/ 621831 h 1359128"/>
                <a:gd name="connsiteX2" fmla="*/ 248088 w 633114"/>
                <a:gd name="connsiteY2" fmla="*/ 1280199 h 1359128"/>
                <a:gd name="connsiteX3" fmla="*/ 485832 w 633114"/>
                <a:gd name="connsiteY3" fmla="*/ 1271055 h 1359128"/>
                <a:gd name="connsiteX4" fmla="*/ 622992 w 633114"/>
                <a:gd name="connsiteY4" fmla="*/ 594399 h 1359128"/>
                <a:gd name="connsiteX5" fmla="*/ 174936 w 633114"/>
                <a:gd name="connsiteY5" fmla="*/ 39 h 1359128"/>
                <a:gd name="connsiteX0" fmla="*/ 174936 w 625008"/>
                <a:gd name="connsiteY0" fmla="*/ 23227 h 1382316"/>
                <a:gd name="connsiteX1" fmla="*/ 1200 w 625008"/>
                <a:gd name="connsiteY1" fmla="*/ 645019 h 1382316"/>
                <a:gd name="connsiteX2" fmla="*/ 248088 w 625008"/>
                <a:gd name="connsiteY2" fmla="*/ 1303387 h 1382316"/>
                <a:gd name="connsiteX3" fmla="*/ 485832 w 625008"/>
                <a:gd name="connsiteY3" fmla="*/ 1294243 h 1382316"/>
                <a:gd name="connsiteX4" fmla="*/ 622992 w 625008"/>
                <a:gd name="connsiteY4" fmla="*/ 617587 h 1382316"/>
                <a:gd name="connsiteX5" fmla="*/ 385248 w 625008"/>
                <a:gd name="connsiteY5" fmla="*/ 178675 h 1382316"/>
                <a:gd name="connsiteX6" fmla="*/ 174936 w 625008"/>
                <a:gd name="connsiteY6" fmla="*/ 23227 h 1382316"/>
                <a:gd name="connsiteX0" fmla="*/ 174617 w 623828"/>
                <a:gd name="connsiteY0" fmla="*/ 57832 h 1416921"/>
                <a:gd name="connsiteX1" fmla="*/ 881 w 623828"/>
                <a:gd name="connsiteY1" fmla="*/ 679624 h 1416921"/>
                <a:gd name="connsiteX2" fmla="*/ 247769 w 623828"/>
                <a:gd name="connsiteY2" fmla="*/ 1337992 h 1416921"/>
                <a:gd name="connsiteX3" fmla="*/ 485513 w 623828"/>
                <a:gd name="connsiteY3" fmla="*/ 1328848 h 1416921"/>
                <a:gd name="connsiteX4" fmla="*/ 622673 w 623828"/>
                <a:gd name="connsiteY4" fmla="*/ 652192 h 1416921"/>
                <a:gd name="connsiteX5" fmla="*/ 412361 w 623828"/>
                <a:gd name="connsiteY5" fmla="*/ 94408 h 1416921"/>
                <a:gd name="connsiteX6" fmla="*/ 174617 w 623828"/>
                <a:gd name="connsiteY6" fmla="*/ 57832 h 1416921"/>
                <a:gd name="connsiteX0" fmla="*/ 174608 w 624032"/>
                <a:gd name="connsiteY0" fmla="*/ 72086 h 1431175"/>
                <a:gd name="connsiteX1" fmla="*/ 872 w 624032"/>
                <a:gd name="connsiteY1" fmla="*/ 693878 h 1431175"/>
                <a:gd name="connsiteX2" fmla="*/ 247760 w 624032"/>
                <a:gd name="connsiteY2" fmla="*/ 1352246 h 1431175"/>
                <a:gd name="connsiteX3" fmla="*/ 485504 w 624032"/>
                <a:gd name="connsiteY3" fmla="*/ 1343102 h 1431175"/>
                <a:gd name="connsiteX4" fmla="*/ 622664 w 624032"/>
                <a:gd name="connsiteY4" fmla="*/ 666446 h 1431175"/>
                <a:gd name="connsiteX5" fmla="*/ 405018 w 624032"/>
                <a:gd name="connsiteY5" fmla="*/ 79323 h 1431175"/>
                <a:gd name="connsiteX6" fmla="*/ 174608 w 624032"/>
                <a:gd name="connsiteY6" fmla="*/ 72086 h 1431175"/>
                <a:gd name="connsiteX0" fmla="*/ 174608 w 624032"/>
                <a:gd name="connsiteY0" fmla="*/ 43983 h 1403072"/>
                <a:gd name="connsiteX1" fmla="*/ 872 w 624032"/>
                <a:gd name="connsiteY1" fmla="*/ 665775 h 1403072"/>
                <a:gd name="connsiteX2" fmla="*/ 247760 w 624032"/>
                <a:gd name="connsiteY2" fmla="*/ 1324143 h 1403072"/>
                <a:gd name="connsiteX3" fmla="*/ 485504 w 624032"/>
                <a:gd name="connsiteY3" fmla="*/ 1314999 h 1403072"/>
                <a:gd name="connsiteX4" fmla="*/ 622664 w 624032"/>
                <a:gd name="connsiteY4" fmla="*/ 638343 h 1403072"/>
                <a:gd name="connsiteX5" fmla="*/ 405018 w 624032"/>
                <a:gd name="connsiteY5" fmla="*/ 51220 h 1403072"/>
                <a:gd name="connsiteX6" fmla="*/ 174608 w 624032"/>
                <a:gd name="connsiteY6" fmla="*/ 43983 h 1403072"/>
                <a:gd name="connsiteX0" fmla="*/ 174806 w 624230"/>
                <a:gd name="connsiteY0" fmla="*/ 3077 h 1362166"/>
                <a:gd name="connsiteX1" fmla="*/ 1070 w 624230"/>
                <a:gd name="connsiteY1" fmla="*/ 624869 h 1362166"/>
                <a:gd name="connsiteX2" fmla="*/ 247958 w 624230"/>
                <a:gd name="connsiteY2" fmla="*/ 1283237 h 1362166"/>
                <a:gd name="connsiteX3" fmla="*/ 485702 w 624230"/>
                <a:gd name="connsiteY3" fmla="*/ 1274093 h 1362166"/>
                <a:gd name="connsiteX4" fmla="*/ 622862 w 624230"/>
                <a:gd name="connsiteY4" fmla="*/ 597437 h 1362166"/>
                <a:gd name="connsiteX5" fmla="*/ 405216 w 624230"/>
                <a:gd name="connsiteY5" fmla="*/ 10314 h 1362166"/>
                <a:gd name="connsiteX6" fmla="*/ 174806 w 624230"/>
                <a:gd name="connsiteY6" fmla="*/ 3077 h 1362166"/>
                <a:gd name="connsiteX0" fmla="*/ 174806 w 624230"/>
                <a:gd name="connsiteY0" fmla="*/ 3077 h 1362166"/>
                <a:gd name="connsiteX1" fmla="*/ 1070 w 624230"/>
                <a:gd name="connsiteY1" fmla="*/ 624869 h 1362166"/>
                <a:gd name="connsiteX2" fmla="*/ 247958 w 624230"/>
                <a:gd name="connsiteY2" fmla="*/ 1283237 h 1362166"/>
                <a:gd name="connsiteX3" fmla="*/ 485702 w 624230"/>
                <a:gd name="connsiteY3" fmla="*/ 1274093 h 1362166"/>
                <a:gd name="connsiteX4" fmla="*/ 622862 w 624230"/>
                <a:gd name="connsiteY4" fmla="*/ 597437 h 1362166"/>
                <a:gd name="connsiteX5" fmla="*/ 405216 w 624230"/>
                <a:gd name="connsiteY5" fmla="*/ 10314 h 1362166"/>
                <a:gd name="connsiteX6" fmla="*/ 174806 w 624230"/>
                <a:gd name="connsiteY6" fmla="*/ 3077 h 1362166"/>
                <a:gd name="connsiteX0" fmla="*/ 174642 w 624066"/>
                <a:gd name="connsiteY0" fmla="*/ 3077 h 1362166"/>
                <a:gd name="connsiteX1" fmla="*/ 906 w 624066"/>
                <a:gd name="connsiteY1" fmla="*/ 624869 h 1362166"/>
                <a:gd name="connsiteX2" fmla="*/ 247794 w 624066"/>
                <a:gd name="connsiteY2" fmla="*/ 1283237 h 1362166"/>
                <a:gd name="connsiteX3" fmla="*/ 485538 w 624066"/>
                <a:gd name="connsiteY3" fmla="*/ 1274093 h 1362166"/>
                <a:gd name="connsiteX4" fmla="*/ 622698 w 624066"/>
                <a:gd name="connsiteY4" fmla="*/ 597437 h 1362166"/>
                <a:gd name="connsiteX5" fmla="*/ 405052 w 624066"/>
                <a:gd name="connsiteY5" fmla="*/ 10314 h 1362166"/>
                <a:gd name="connsiteX6" fmla="*/ 174642 w 624066"/>
                <a:gd name="connsiteY6" fmla="*/ 3077 h 1362166"/>
                <a:gd name="connsiteX0" fmla="*/ 174642 w 624066"/>
                <a:gd name="connsiteY0" fmla="*/ 370 h 1359459"/>
                <a:gd name="connsiteX1" fmla="*/ 906 w 624066"/>
                <a:gd name="connsiteY1" fmla="*/ 622162 h 1359459"/>
                <a:gd name="connsiteX2" fmla="*/ 247794 w 624066"/>
                <a:gd name="connsiteY2" fmla="*/ 1280530 h 1359459"/>
                <a:gd name="connsiteX3" fmla="*/ 485538 w 624066"/>
                <a:gd name="connsiteY3" fmla="*/ 1271386 h 1359459"/>
                <a:gd name="connsiteX4" fmla="*/ 622698 w 624066"/>
                <a:gd name="connsiteY4" fmla="*/ 594730 h 1359459"/>
                <a:gd name="connsiteX5" fmla="*/ 405052 w 624066"/>
                <a:gd name="connsiteY5" fmla="*/ 7607 h 1359459"/>
                <a:gd name="connsiteX6" fmla="*/ 174642 w 624066"/>
                <a:gd name="connsiteY6" fmla="*/ 370 h 1359459"/>
                <a:gd name="connsiteX0" fmla="*/ 174642 w 624066"/>
                <a:gd name="connsiteY0" fmla="*/ 734 h 1359823"/>
                <a:gd name="connsiteX1" fmla="*/ 906 w 624066"/>
                <a:gd name="connsiteY1" fmla="*/ 622526 h 1359823"/>
                <a:gd name="connsiteX2" fmla="*/ 247794 w 624066"/>
                <a:gd name="connsiteY2" fmla="*/ 1280894 h 1359823"/>
                <a:gd name="connsiteX3" fmla="*/ 485538 w 624066"/>
                <a:gd name="connsiteY3" fmla="*/ 1271750 h 1359823"/>
                <a:gd name="connsiteX4" fmla="*/ 622698 w 624066"/>
                <a:gd name="connsiteY4" fmla="*/ 595094 h 1359823"/>
                <a:gd name="connsiteX5" fmla="*/ 405052 w 624066"/>
                <a:gd name="connsiteY5" fmla="*/ 3081 h 1359823"/>
                <a:gd name="connsiteX6" fmla="*/ 174642 w 624066"/>
                <a:gd name="connsiteY6" fmla="*/ 734 h 1359823"/>
                <a:gd name="connsiteX0" fmla="*/ 174642 w 624066"/>
                <a:gd name="connsiteY0" fmla="*/ 734 h 1359823"/>
                <a:gd name="connsiteX1" fmla="*/ 906 w 624066"/>
                <a:gd name="connsiteY1" fmla="*/ 622526 h 1359823"/>
                <a:gd name="connsiteX2" fmla="*/ 247794 w 624066"/>
                <a:gd name="connsiteY2" fmla="*/ 1280894 h 1359823"/>
                <a:gd name="connsiteX3" fmla="*/ 485538 w 624066"/>
                <a:gd name="connsiteY3" fmla="*/ 1271750 h 1359823"/>
                <a:gd name="connsiteX4" fmla="*/ 622698 w 624066"/>
                <a:gd name="connsiteY4" fmla="*/ 595094 h 1359823"/>
                <a:gd name="connsiteX5" fmla="*/ 405052 w 624066"/>
                <a:gd name="connsiteY5" fmla="*/ 3081 h 1359823"/>
                <a:gd name="connsiteX6" fmla="*/ 174642 w 624066"/>
                <a:gd name="connsiteY6" fmla="*/ 734 h 1359823"/>
                <a:gd name="connsiteX0" fmla="*/ 173849 w 623273"/>
                <a:gd name="connsiteY0" fmla="*/ 734 h 1354894"/>
                <a:gd name="connsiteX1" fmla="*/ 113 w 623273"/>
                <a:gd name="connsiteY1" fmla="*/ 622526 h 1354894"/>
                <a:gd name="connsiteX2" fmla="*/ 198102 w 623273"/>
                <a:gd name="connsiteY2" fmla="*/ 1271115 h 1354894"/>
                <a:gd name="connsiteX3" fmla="*/ 484745 w 623273"/>
                <a:gd name="connsiteY3" fmla="*/ 1271750 h 1354894"/>
                <a:gd name="connsiteX4" fmla="*/ 621905 w 623273"/>
                <a:gd name="connsiteY4" fmla="*/ 595094 h 1354894"/>
                <a:gd name="connsiteX5" fmla="*/ 404259 w 623273"/>
                <a:gd name="connsiteY5" fmla="*/ 3081 h 1354894"/>
                <a:gd name="connsiteX6" fmla="*/ 173849 w 623273"/>
                <a:gd name="connsiteY6" fmla="*/ 734 h 1354894"/>
                <a:gd name="connsiteX0" fmla="*/ 173849 w 623273"/>
                <a:gd name="connsiteY0" fmla="*/ 734 h 1354894"/>
                <a:gd name="connsiteX1" fmla="*/ 113 w 623273"/>
                <a:gd name="connsiteY1" fmla="*/ 622526 h 1354894"/>
                <a:gd name="connsiteX2" fmla="*/ 198102 w 623273"/>
                <a:gd name="connsiteY2" fmla="*/ 1271115 h 1354894"/>
                <a:gd name="connsiteX3" fmla="*/ 484745 w 623273"/>
                <a:gd name="connsiteY3" fmla="*/ 1271750 h 1354894"/>
                <a:gd name="connsiteX4" fmla="*/ 621905 w 623273"/>
                <a:gd name="connsiteY4" fmla="*/ 595094 h 1354894"/>
                <a:gd name="connsiteX5" fmla="*/ 404259 w 623273"/>
                <a:gd name="connsiteY5" fmla="*/ 3081 h 1354894"/>
                <a:gd name="connsiteX6" fmla="*/ 173849 w 623273"/>
                <a:gd name="connsiteY6" fmla="*/ 734 h 1354894"/>
                <a:gd name="connsiteX0" fmla="*/ 173849 w 623273"/>
                <a:gd name="connsiteY0" fmla="*/ 734 h 1323071"/>
                <a:gd name="connsiteX1" fmla="*/ 113 w 623273"/>
                <a:gd name="connsiteY1" fmla="*/ 622526 h 1323071"/>
                <a:gd name="connsiteX2" fmla="*/ 198102 w 623273"/>
                <a:gd name="connsiteY2" fmla="*/ 1271115 h 1323071"/>
                <a:gd name="connsiteX3" fmla="*/ 484745 w 623273"/>
                <a:gd name="connsiteY3" fmla="*/ 1271750 h 1323071"/>
                <a:gd name="connsiteX4" fmla="*/ 621905 w 623273"/>
                <a:gd name="connsiteY4" fmla="*/ 595094 h 1323071"/>
                <a:gd name="connsiteX5" fmla="*/ 404259 w 623273"/>
                <a:gd name="connsiteY5" fmla="*/ 3081 h 1323071"/>
                <a:gd name="connsiteX6" fmla="*/ 173849 w 623273"/>
                <a:gd name="connsiteY6" fmla="*/ 734 h 1323071"/>
                <a:gd name="connsiteX0" fmla="*/ 173849 w 623273"/>
                <a:gd name="connsiteY0" fmla="*/ 734 h 1280711"/>
                <a:gd name="connsiteX1" fmla="*/ 113 w 623273"/>
                <a:gd name="connsiteY1" fmla="*/ 622526 h 1280711"/>
                <a:gd name="connsiteX2" fmla="*/ 198102 w 623273"/>
                <a:gd name="connsiteY2" fmla="*/ 1271115 h 1280711"/>
                <a:gd name="connsiteX3" fmla="*/ 484745 w 623273"/>
                <a:gd name="connsiteY3" fmla="*/ 1271750 h 1280711"/>
                <a:gd name="connsiteX4" fmla="*/ 621905 w 623273"/>
                <a:gd name="connsiteY4" fmla="*/ 595094 h 1280711"/>
                <a:gd name="connsiteX5" fmla="*/ 404259 w 623273"/>
                <a:gd name="connsiteY5" fmla="*/ 3081 h 1280711"/>
                <a:gd name="connsiteX6" fmla="*/ 173849 w 623273"/>
                <a:gd name="connsiteY6" fmla="*/ 734 h 1280711"/>
                <a:gd name="connsiteX0" fmla="*/ 173849 w 621975"/>
                <a:gd name="connsiteY0" fmla="*/ 734 h 1279021"/>
                <a:gd name="connsiteX1" fmla="*/ 113 w 621975"/>
                <a:gd name="connsiteY1" fmla="*/ 622526 h 1279021"/>
                <a:gd name="connsiteX2" fmla="*/ 198102 w 621975"/>
                <a:gd name="connsiteY2" fmla="*/ 1271115 h 1279021"/>
                <a:gd name="connsiteX3" fmla="*/ 426067 w 621975"/>
                <a:gd name="connsiteY3" fmla="*/ 1269305 h 1279021"/>
                <a:gd name="connsiteX4" fmla="*/ 621905 w 621975"/>
                <a:gd name="connsiteY4" fmla="*/ 595094 h 1279021"/>
                <a:gd name="connsiteX5" fmla="*/ 404259 w 621975"/>
                <a:gd name="connsiteY5" fmla="*/ 3081 h 1279021"/>
                <a:gd name="connsiteX6" fmla="*/ 173849 w 621975"/>
                <a:gd name="connsiteY6" fmla="*/ 734 h 1279021"/>
                <a:gd name="connsiteX0" fmla="*/ 173849 w 621975"/>
                <a:gd name="connsiteY0" fmla="*/ 734 h 1273883"/>
                <a:gd name="connsiteX1" fmla="*/ 113 w 621975"/>
                <a:gd name="connsiteY1" fmla="*/ 622526 h 1273883"/>
                <a:gd name="connsiteX2" fmla="*/ 198102 w 621975"/>
                <a:gd name="connsiteY2" fmla="*/ 1271115 h 1273883"/>
                <a:gd name="connsiteX3" fmla="*/ 426067 w 621975"/>
                <a:gd name="connsiteY3" fmla="*/ 1269305 h 1273883"/>
                <a:gd name="connsiteX4" fmla="*/ 621905 w 621975"/>
                <a:gd name="connsiteY4" fmla="*/ 595094 h 1273883"/>
                <a:gd name="connsiteX5" fmla="*/ 404259 w 621975"/>
                <a:gd name="connsiteY5" fmla="*/ 3081 h 1273883"/>
                <a:gd name="connsiteX6" fmla="*/ 173849 w 621975"/>
                <a:gd name="connsiteY6" fmla="*/ 734 h 1273883"/>
                <a:gd name="connsiteX0" fmla="*/ 173741 w 621867"/>
                <a:gd name="connsiteY0" fmla="*/ 734 h 1273883"/>
                <a:gd name="connsiteX1" fmla="*/ 5 w 621867"/>
                <a:gd name="connsiteY1" fmla="*/ 622526 h 1273883"/>
                <a:gd name="connsiteX2" fmla="*/ 178435 w 621867"/>
                <a:gd name="connsiteY2" fmla="*/ 1271115 h 1273883"/>
                <a:gd name="connsiteX3" fmla="*/ 425959 w 621867"/>
                <a:gd name="connsiteY3" fmla="*/ 1269305 h 1273883"/>
                <a:gd name="connsiteX4" fmla="*/ 621797 w 621867"/>
                <a:gd name="connsiteY4" fmla="*/ 595094 h 1273883"/>
                <a:gd name="connsiteX5" fmla="*/ 404151 w 621867"/>
                <a:gd name="connsiteY5" fmla="*/ 3081 h 1273883"/>
                <a:gd name="connsiteX6" fmla="*/ 173741 w 621867"/>
                <a:gd name="connsiteY6" fmla="*/ 734 h 1273883"/>
                <a:gd name="connsiteX0" fmla="*/ 173741 w 621797"/>
                <a:gd name="connsiteY0" fmla="*/ 734 h 1273883"/>
                <a:gd name="connsiteX1" fmla="*/ 5 w 621797"/>
                <a:gd name="connsiteY1" fmla="*/ 622526 h 1273883"/>
                <a:gd name="connsiteX2" fmla="*/ 178435 w 621797"/>
                <a:gd name="connsiteY2" fmla="*/ 1271115 h 1273883"/>
                <a:gd name="connsiteX3" fmla="*/ 406399 w 621797"/>
                <a:gd name="connsiteY3" fmla="*/ 1269305 h 1273883"/>
                <a:gd name="connsiteX4" fmla="*/ 621797 w 621797"/>
                <a:gd name="connsiteY4" fmla="*/ 595094 h 1273883"/>
                <a:gd name="connsiteX5" fmla="*/ 404151 w 621797"/>
                <a:gd name="connsiteY5" fmla="*/ 3081 h 1273883"/>
                <a:gd name="connsiteX6" fmla="*/ 173741 w 621797"/>
                <a:gd name="connsiteY6" fmla="*/ 734 h 1273883"/>
                <a:gd name="connsiteX0" fmla="*/ 173741 w 621800"/>
                <a:gd name="connsiteY0" fmla="*/ 734 h 1277079"/>
                <a:gd name="connsiteX1" fmla="*/ 5 w 621800"/>
                <a:gd name="connsiteY1" fmla="*/ 622526 h 1277079"/>
                <a:gd name="connsiteX2" fmla="*/ 178435 w 621800"/>
                <a:gd name="connsiteY2" fmla="*/ 1271115 h 1277079"/>
                <a:gd name="connsiteX3" fmla="*/ 399064 w 621800"/>
                <a:gd name="connsiteY3" fmla="*/ 1274195 h 1277079"/>
                <a:gd name="connsiteX4" fmla="*/ 621797 w 621800"/>
                <a:gd name="connsiteY4" fmla="*/ 595094 h 1277079"/>
                <a:gd name="connsiteX5" fmla="*/ 404151 w 621800"/>
                <a:gd name="connsiteY5" fmla="*/ 3081 h 1277079"/>
                <a:gd name="connsiteX6" fmla="*/ 173741 w 621800"/>
                <a:gd name="connsiteY6" fmla="*/ 734 h 1277079"/>
                <a:gd name="connsiteX0" fmla="*/ 173741 w 621800"/>
                <a:gd name="connsiteY0" fmla="*/ 734 h 1274925"/>
                <a:gd name="connsiteX1" fmla="*/ 5 w 621800"/>
                <a:gd name="connsiteY1" fmla="*/ 622526 h 1274925"/>
                <a:gd name="connsiteX2" fmla="*/ 178435 w 621800"/>
                <a:gd name="connsiteY2" fmla="*/ 1271115 h 1274925"/>
                <a:gd name="connsiteX3" fmla="*/ 399064 w 621800"/>
                <a:gd name="connsiteY3" fmla="*/ 1274195 h 1274925"/>
                <a:gd name="connsiteX4" fmla="*/ 621797 w 621800"/>
                <a:gd name="connsiteY4" fmla="*/ 595094 h 1274925"/>
                <a:gd name="connsiteX5" fmla="*/ 404151 w 621800"/>
                <a:gd name="connsiteY5" fmla="*/ 3081 h 1274925"/>
                <a:gd name="connsiteX6" fmla="*/ 173741 w 621800"/>
                <a:gd name="connsiteY6" fmla="*/ 734 h 1274925"/>
                <a:gd name="connsiteX0" fmla="*/ 173741 w 621800"/>
                <a:gd name="connsiteY0" fmla="*/ 734 h 1274925"/>
                <a:gd name="connsiteX1" fmla="*/ 5 w 621800"/>
                <a:gd name="connsiteY1" fmla="*/ 637196 h 1274925"/>
                <a:gd name="connsiteX2" fmla="*/ 178435 w 621800"/>
                <a:gd name="connsiteY2" fmla="*/ 1271115 h 1274925"/>
                <a:gd name="connsiteX3" fmla="*/ 399064 w 621800"/>
                <a:gd name="connsiteY3" fmla="*/ 1274195 h 1274925"/>
                <a:gd name="connsiteX4" fmla="*/ 621797 w 621800"/>
                <a:gd name="connsiteY4" fmla="*/ 595094 h 1274925"/>
                <a:gd name="connsiteX5" fmla="*/ 404151 w 621800"/>
                <a:gd name="connsiteY5" fmla="*/ 3081 h 1274925"/>
                <a:gd name="connsiteX6" fmla="*/ 173741 w 621800"/>
                <a:gd name="connsiteY6" fmla="*/ 734 h 1274925"/>
                <a:gd name="connsiteX0" fmla="*/ 173741 w 585127"/>
                <a:gd name="connsiteY0" fmla="*/ 734 h 1274925"/>
                <a:gd name="connsiteX1" fmla="*/ 5 w 585127"/>
                <a:gd name="connsiteY1" fmla="*/ 637196 h 1274925"/>
                <a:gd name="connsiteX2" fmla="*/ 178435 w 585127"/>
                <a:gd name="connsiteY2" fmla="*/ 1271115 h 1274925"/>
                <a:gd name="connsiteX3" fmla="*/ 399064 w 585127"/>
                <a:gd name="connsiteY3" fmla="*/ 1274195 h 1274925"/>
                <a:gd name="connsiteX4" fmla="*/ 585123 w 585127"/>
                <a:gd name="connsiteY4" fmla="*/ 631768 h 1274925"/>
                <a:gd name="connsiteX5" fmla="*/ 404151 w 585127"/>
                <a:gd name="connsiteY5" fmla="*/ 3081 h 1274925"/>
                <a:gd name="connsiteX6" fmla="*/ 173741 w 585127"/>
                <a:gd name="connsiteY6" fmla="*/ 734 h 1274925"/>
                <a:gd name="connsiteX0" fmla="*/ 173741 w 585127"/>
                <a:gd name="connsiteY0" fmla="*/ 734 h 1274925"/>
                <a:gd name="connsiteX1" fmla="*/ 5 w 585127"/>
                <a:gd name="connsiteY1" fmla="*/ 637196 h 1274925"/>
                <a:gd name="connsiteX2" fmla="*/ 178435 w 585127"/>
                <a:gd name="connsiteY2" fmla="*/ 1271115 h 1274925"/>
                <a:gd name="connsiteX3" fmla="*/ 399064 w 585127"/>
                <a:gd name="connsiteY3" fmla="*/ 1274195 h 1274925"/>
                <a:gd name="connsiteX4" fmla="*/ 585123 w 585127"/>
                <a:gd name="connsiteY4" fmla="*/ 631768 h 1274925"/>
                <a:gd name="connsiteX5" fmla="*/ 404151 w 585127"/>
                <a:gd name="connsiteY5" fmla="*/ 3081 h 1274925"/>
                <a:gd name="connsiteX6" fmla="*/ 173741 w 585127"/>
                <a:gd name="connsiteY6" fmla="*/ 734 h 1274925"/>
                <a:gd name="connsiteX0" fmla="*/ 173741 w 585126"/>
                <a:gd name="connsiteY0" fmla="*/ 734 h 1274925"/>
                <a:gd name="connsiteX1" fmla="*/ 5 w 585126"/>
                <a:gd name="connsiteY1" fmla="*/ 637196 h 1274925"/>
                <a:gd name="connsiteX2" fmla="*/ 178435 w 585126"/>
                <a:gd name="connsiteY2" fmla="*/ 1271115 h 1274925"/>
                <a:gd name="connsiteX3" fmla="*/ 399064 w 585126"/>
                <a:gd name="connsiteY3" fmla="*/ 1274195 h 1274925"/>
                <a:gd name="connsiteX4" fmla="*/ 585123 w 585126"/>
                <a:gd name="connsiteY4" fmla="*/ 631768 h 1274925"/>
                <a:gd name="connsiteX5" fmla="*/ 404151 w 585126"/>
                <a:gd name="connsiteY5" fmla="*/ 3081 h 1274925"/>
                <a:gd name="connsiteX6" fmla="*/ 173741 w 585126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4925"/>
                <a:gd name="connsiteX1" fmla="*/ 4 w 585125"/>
                <a:gd name="connsiteY1" fmla="*/ 637196 h 1274925"/>
                <a:gd name="connsiteX2" fmla="*/ 178434 w 585125"/>
                <a:gd name="connsiteY2" fmla="*/ 1271115 h 1274925"/>
                <a:gd name="connsiteX3" fmla="*/ 399063 w 585125"/>
                <a:gd name="connsiteY3" fmla="*/ 1274195 h 1274925"/>
                <a:gd name="connsiteX4" fmla="*/ 585122 w 585125"/>
                <a:gd name="connsiteY4" fmla="*/ 631768 h 1274925"/>
                <a:gd name="connsiteX5" fmla="*/ 404150 w 585125"/>
                <a:gd name="connsiteY5" fmla="*/ 3081 h 1274925"/>
                <a:gd name="connsiteX6" fmla="*/ 173740 w 585125"/>
                <a:gd name="connsiteY6" fmla="*/ 734 h 1274925"/>
                <a:gd name="connsiteX0" fmla="*/ 173740 w 585125"/>
                <a:gd name="connsiteY0" fmla="*/ 734 h 1272111"/>
                <a:gd name="connsiteX1" fmla="*/ 4 w 585125"/>
                <a:gd name="connsiteY1" fmla="*/ 637196 h 1272111"/>
                <a:gd name="connsiteX2" fmla="*/ 178434 w 585125"/>
                <a:gd name="connsiteY2" fmla="*/ 1271115 h 1272111"/>
                <a:gd name="connsiteX3" fmla="*/ 399063 w 585125"/>
                <a:gd name="connsiteY3" fmla="*/ 1267508 h 1272111"/>
                <a:gd name="connsiteX4" fmla="*/ 585122 w 585125"/>
                <a:gd name="connsiteY4" fmla="*/ 631768 h 1272111"/>
                <a:gd name="connsiteX5" fmla="*/ 404150 w 585125"/>
                <a:gd name="connsiteY5" fmla="*/ 3081 h 1272111"/>
                <a:gd name="connsiteX6" fmla="*/ 173740 w 585125"/>
                <a:gd name="connsiteY6" fmla="*/ 734 h 1272111"/>
                <a:gd name="connsiteX0" fmla="*/ 173740 w 585128"/>
                <a:gd name="connsiteY0" fmla="*/ 734 h 1273707"/>
                <a:gd name="connsiteX1" fmla="*/ 4 w 585128"/>
                <a:gd name="connsiteY1" fmla="*/ 637196 h 1273707"/>
                <a:gd name="connsiteX2" fmla="*/ 178434 w 585128"/>
                <a:gd name="connsiteY2" fmla="*/ 1271115 h 1273707"/>
                <a:gd name="connsiteX3" fmla="*/ 397391 w 585128"/>
                <a:gd name="connsiteY3" fmla="*/ 1272523 h 1273707"/>
                <a:gd name="connsiteX4" fmla="*/ 585122 w 585128"/>
                <a:gd name="connsiteY4" fmla="*/ 631768 h 1273707"/>
                <a:gd name="connsiteX5" fmla="*/ 404150 w 585128"/>
                <a:gd name="connsiteY5" fmla="*/ 3081 h 1273707"/>
                <a:gd name="connsiteX6" fmla="*/ 173740 w 585128"/>
                <a:gd name="connsiteY6" fmla="*/ 734 h 1273707"/>
                <a:gd name="connsiteX0" fmla="*/ 173740 w 585128"/>
                <a:gd name="connsiteY0" fmla="*/ 734 h 1272841"/>
                <a:gd name="connsiteX1" fmla="*/ 4 w 585128"/>
                <a:gd name="connsiteY1" fmla="*/ 637196 h 1272841"/>
                <a:gd name="connsiteX2" fmla="*/ 178434 w 585128"/>
                <a:gd name="connsiteY2" fmla="*/ 1271115 h 1272841"/>
                <a:gd name="connsiteX3" fmla="*/ 397391 w 585128"/>
                <a:gd name="connsiteY3" fmla="*/ 1272523 h 1272841"/>
                <a:gd name="connsiteX4" fmla="*/ 585122 w 585128"/>
                <a:gd name="connsiteY4" fmla="*/ 631768 h 1272841"/>
                <a:gd name="connsiteX5" fmla="*/ 404150 w 585128"/>
                <a:gd name="connsiteY5" fmla="*/ 3081 h 1272841"/>
                <a:gd name="connsiteX6" fmla="*/ 173740 w 585128"/>
                <a:gd name="connsiteY6" fmla="*/ 734 h 1272841"/>
                <a:gd name="connsiteX0" fmla="*/ 173740 w 585128"/>
                <a:gd name="connsiteY0" fmla="*/ 734 h 1273707"/>
                <a:gd name="connsiteX1" fmla="*/ 4 w 585128"/>
                <a:gd name="connsiteY1" fmla="*/ 637196 h 1273707"/>
                <a:gd name="connsiteX2" fmla="*/ 178434 w 585128"/>
                <a:gd name="connsiteY2" fmla="*/ 1271115 h 1273707"/>
                <a:gd name="connsiteX3" fmla="*/ 397391 w 585128"/>
                <a:gd name="connsiteY3" fmla="*/ 1272523 h 1273707"/>
                <a:gd name="connsiteX4" fmla="*/ 585122 w 585128"/>
                <a:gd name="connsiteY4" fmla="*/ 631768 h 1273707"/>
                <a:gd name="connsiteX5" fmla="*/ 404150 w 585128"/>
                <a:gd name="connsiteY5" fmla="*/ 3081 h 1273707"/>
                <a:gd name="connsiteX6" fmla="*/ 173740 w 585128"/>
                <a:gd name="connsiteY6" fmla="*/ 734 h 127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128" h="1273707">
                  <a:moveTo>
                    <a:pt x="173740" y="734"/>
                  </a:moveTo>
                  <a:cubicBezTo>
                    <a:pt x="130830" y="242521"/>
                    <a:pt x="-778" y="425466"/>
                    <a:pt x="4" y="637196"/>
                  </a:cubicBezTo>
                  <a:cubicBezTo>
                    <a:pt x="786" y="848926"/>
                    <a:pt x="141671" y="1048000"/>
                    <a:pt x="178434" y="1271115"/>
                  </a:cubicBezTo>
                  <a:cubicBezTo>
                    <a:pt x="261002" y="1274188"/>
                    <a:pt x="322683" y="1274358"/>
                    <a:pt x="397391" y="1272523"/>
                  </a:cubicBezTo>
                  <a:cubicBezTo>
                    <a:pt x="440316" y="1026198"/>
                    <a:pt x="583996" y="843342"/>
                    <a:pt x="585122" y="631768"/>
                  </a:cubicBezTo>
                  <a:cubicBezTo>
                    <a:pt x="586249" y="420194"/>
                    <a:pt x="437262" y="241502"/>
                    <a:pt x="404150" y="3081"/>
                  </a:cubicBezTo>
                  <a:cubicBezTo>
                    <a:pt x="331919" y="1817"/>
                    <a:pt x="277771" y="-1451"/>
                    <a:pt x="173740" y="73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19235194" y="14902757"/>
              <a:ext cx="428097" cy="1224000"/>
              <a:chOff x="19230460" y="14902757"/>
              <a:chExt cx="428097" cy="1224000"/>
            </a:xfrm>
          </p:grpSpPr>
          <p:sp>
            <p:nvSpPr>
              <p:cNvPr id="1739" name="Freeform 1738"/>
              <p:cNvSpPr/>
              <p:nvPr/>
            </p:nvSpPr>
            <p:spPr>
              <a:xfrm>
                <a:off x="19444508" y="14902757"/>
                <a:ext cx="0" cy="1224000"/>
              </a:xfrm>
              <a:custGeom>
                <a:avLst/>
                <a:gdLst>
                  <a:gd name="connsiteX0" fmla="*/ 70493 w 93896"/>
                  <a:gd name="connsiteY0" fmla="*/ 0 h 1084909"/>
                  <a:gd name="connsiteX1" fmla="*/ 283 w 93896"/>
                  <a:gd name="connsiteY1" fmla="*/ 546634 h 1084909"/>
                  <a:gd name="connsiteX2" fmla="*/ 93896 w 93896"/>
                  <a:gd name="connsiteY2" fmla="*/ 1084909 h 1084909"/>
                  <a:gd name="connsiteX0" fmla="*/ 70357 w 93760"/>
                  <a:gd name="connsiteY0" fmla="*/ 0 h 1084909"/>
                  <a:gd name="connsiteX1" fmla="*/ 147 w 93760"/>
                  <a:gd name="connsiteY1" fmla="*/ 546634 h 1084909"/>
                  <a:gd name="connsiteX2" fmla="*/ 93760 w 93760"/>
                  <a:gd name="connsiteY2" fmla="*/ 1084909 h 1084909"/>
                  <a:gd name="connsiteX0" fmla="*/ 70357 w 93760"/>
                  <a:gd name="connsiteY0" fmla="*/ 0 h 1084909"/>
                  <a:gd name="connsiteX1" fmla="*/ 147 w 93760"/>
                  <a:gd name="connsiteY1" fmla="*/ 546634 h 1084909"/>
                  <a:gd name="connsiteX2" fmla="*/ 93760 w 93760"/>
                  <a:gd name="connsiteY2" fmla="*/ 1084909 h 1084909"/>
                  <a:gd name="connsiteX0" fmla="*/ 1464 w 24867"/>
                  <a:gd name="connsiteY0" fmla="*/ 0 h 1084909"/>
                  <a:gd name="connsiteX1" fmla="*/ 1463 w 24867"/>
                  <a:gd name="connsiteY1" fmla="*/ 535989 h 1084909"/>
                  <a:gd name="connsiteX2" fmla="*/ 24867 w 24867"/>
                  <a:gd name="connsiteY2" fmla="*/ 1084909 h 1084909"/>
                  <a:gd name="connsiteX0" fmla="*/ 211 w 1882"/>
                  <a:gd name="connsiteY0" fmla="*/ 0 h 1081868"/>
                  <a:gd name="connsiteX1" fmla="*/ 210 w 1882"/>
                  <a:gd name="connsiteY1" fmla="*/ 535989 h 1081868"/>
                  <a:gd name="connsiteX2" fmla="*/ 1882 w 1882"/>
                  <a:gd name="connsiteY2" fmla="*/ 1081868 h 108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82" h="1081868">
                    <a:moveTo>
                      <a:pt x="211" y="0"/>
                    </a:moveTo>
                    <a:cubicBezTo>
                      <a:pt x="1605" y="189595"/>
                      <a:pt x="-68" y="355678"/>
                      <a:pt x="210" y="535989"/>
                    </a:cubicBezTo>
                    <a:cubicBezTo>
                      <a:pt x="488" y="716300"/>
                      <a:pt x="-1183" y="886423"/>
                      <a:pt x="1882" y="1081868"/>
                    </a:cubicBezTo>
                  </a:path>
                </a:pathLst>
              </a:custGeom>
              <a:noFill/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/>
              </a:p>
            </p:txBody>
          </p:sp>
          <p:grpSp>
            <p:nvGrpSpPr>
              <p:cNvPr id="229" name="Group 228"/>
              <p:cNvGrpSpPr/>
              <p:nvPr/>
            </p:nvGrpSpPr>
            <p:grpSpPr>
              <a:xfrm>
                <a:off x="19230460" y="14902757"/>
                <a:ext cx="428097" cy="1224000"/>
                <a:chOff x="19230460" y="14902757"/>
                <a:chExt cx="428097" cy="1224000"/>
              </a:xfrm>
            </p:grpSpPr>
            <p:grpSp>
              <p:nvGrpSpPr>
                <p:cNvPr id="228" name="Group 227"/>
                <p:cNvGrpSpPr/>
                <p:nvPr/>
              </p:nvGrpSpPr>
              <p:grpSpPr>
                <a:xfrm>
                  <a:off x="19230460" y="14902757"/>
                  <a:ext cx="170667" cy="1224000"/>
                  <a:chOff x="19230460" y="14905244"/>
                  <a:chExt cx="170667" cy="1224000"/>
                </a:xfrm>
              </p:grpSpPr>
              <p:sp>
                <p:nvSpPr>
                  <p:cNvPr id="225" name="Freeform 224"/>
                  <p:cNvSpPr/>
                  <p:nvPr/>
                </p:nvSpPr>
                <p:spPr>
                  <a:xfrm>
                    <a:off x="19322540" y="14905244"/>
                    <a:ext cx="78587" cy="1224000"/>
                  </a:xfrm>
                  <a:custGeom>
                    <a:avLst/>
                    <a:gdLst>
                      <a:gd name="connsiteX0" fmla="*/ 70493 w 93896"/>
                      <a:gd name="connsiteY0" fmla="*/ 0 h 1084909"/>
                      <a:gd name="connsiteX1" fmla="*/ 283 w 93896"/>
                      <a:gd name="connsiteY1" fmla="*/ 546634 h 1084909"/>
                      <a:gd name="connsiteX2" fmla="*/ 93896 w 93896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223 w 76909"/>
                      <a:gd name="connsiteY0" fmla="*/ 0 h 1087951"/>
                      <a:gd name="connsiteX1" fmla="*/ 13 w 76909"/>
                      <a:gd name="connsiteY1" fmla="*/ 546634 h 1087951"/>
                      <a:gd name="connsiteX2" fmla="*/ 76909 w 76909"/>
                      <a:gd name="connsiteY2" fmla="*/ 1087951 h 1087951"/>
                      <a:gd name="connsiteX0" fmla="*/ 78569 w 78587"/>
                      <a:gd name="connsiteY0" fmla="*/ 0 h 1075786"/>
                      <a:gd name="connsiteX1" fmla="*/ 1 w 78587"/>
                      <a:gd name="connsiteY1" fmla="*/ 534469 h 1075786"/>
                      <a:gd name="connsiteX2" fmla="*/ 76897 w 78587"/>
                      <a:gd name="connsiteY2" fmla="*/ 1075786 h 1075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87" h="1075786">
                        <a:moveTo>
                          <a:pt x="78569" y="0"/>
                        </a:moveTo>
                        <a:cubicBezTo>
                          <a:pt x="79963" y="189595"/>
                          <a:pt x="280" y="355171"/>
                          <a:pt x="1" y="534469"/>
                        </a:cubicBezTo>
                        <a:cubicBezTo>
                          <a:pt x="-278" y="713767"/>
                          <a:pt x="73832" y="880341"/>
                          <a:pt x="76897" y="1075786"/>
                        </a:cubicBezTo>
                      </a:path>
                    </a:pathLst>
                  </a:custGeom>
                  <a:noFill/>
                  <a:ln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  <p:sp>
                <p:nvSpPr>
                  <p:cNvPr id="1742" name="Freeform 1741"/>
                  <p:cNvSpPr/>
                  <p:nvPr/>
                </p:nvSpPr>
                <p:spPr>
                  <a:xfrm>
                    <a:off x="19230460" y="14905244"/>
                    <a:ext cx="129216" cy="1224000"/>
                  </a:xfrm>
                  <a:custGeom>
                    <a:avLst/>
                    <a:gdLst>
                      <a:gd name="connsiteX0" fmla="*/ 70493 w 93896"/>
                      <a:gd name="connsiteY0" fmla="*/ 0 h 1084909"/>
                      <a:gd name="connsiteX1" fmla="*/ 283 w 93896"/>
                      <a:gd name="connsiteY1" fmla="*/ 546634 h 1084909"/>
                      <a:gd name="connsiteX2" fmla="*/ 93896 w 93896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223 w 76909"/>
                      <a:gd name="connsiteY0" fmla="*/ 0 h 1087951"/>
                      <a:gd name="connsiteX1" fmla="*/ 13 w 76909"/>
                      <a:gd name="connsiteY1" fmla="*/ 546634 h 1087951"/>
                      <a:gd name="connsiteX2" fmla="*/ 76909 w 76909"/>
                      <a:gd name="connsiteY2" fmla="*/ 1087951 h 1087951"/>
                      <a:gd name="connsiteX0" fmla="*/ 78569 w 78587"/>
                      <a:gd name="connsiteY0" fmla="*/ 0 h 1075786"/>
                      <a:gd name="connsiteX1" fmla="*/ 1 w 78587"/>
                      <a:gd name="connsiteY1" fmla="*/ 534469 h 1075786"/>
                      <a:gd name="connsiteX2" fmla="*/ 76897 w 78587"/>
                      <a:gd name="connsiteY2" fmla="*/ 1075786 h 1075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87" h="1075786">
                        <a:moveTo>
                          <a:pt x="78569" y="0"/>
                        </a:moveTo>
                        <a:cubicBezTo>
                          <a:pt x="79963" y="189595"/>
                          <a:pt x="280" y="355171"/>
                          <a:pt x="1" y="534469"/>
                        </a:cubicBezTo>
                        <a:cubicBezTo>
                          <a:pt x="-278" y="713767"/>
                          <a:pt x="73832" y="880341"/>
                          <a:pt x="76897" y="1075786"/>
                        </a:cubicBezTo>
                      </a:path>
                    </a:pathLst>
                  </a:custGeom>
                  <a:noFill/>
                  <a:ln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</p:grpSp>
            <p:grpSp>
              <p:nvGrpSpPr>
                <p:cNvPr id="1744" name="Group 1743"/>
                <p:cNvGrpSpPr/>
                <p:nvPr/>
              </p:nvGrpSpPr>
              <p:grpSpPr>
                <a:xfrm flipH="1">
                  <a:off x="19487890" y="14902757"/>
                  <a:ext cx="170667" cy="1224000"/>
                  <a:chOff x="19230460" y="14905244"/>
                  <a:chExt cx="170667" cy="1224000"/>
                </a:xfrm>
              </p:grpSpPr>
              <p:sp>
                <p:nvSpPr>
                  <p:cNvPr id="1745" name="Freeform 1744"/>
                  <p:cNvSpPr/>
                  <p:nvPr/>
                </p:nvSpPr>
                <p:spPr>
                  <a:xfrm>
                    <a:off x="19322540" y="14905244"/>
                    <a:ext cx="78587" cy="1224000"/>
                  </a:xfrm>
                  <a:custGeom>
                    <a:avLst/>
                    <a:gdLst>
                      <a:gd name="connsiteX0" fmla="*/ 70493 w 93896"/>
                      <a:gd name="connsiteY0" fmla="*/ 0 h 1084909"/>
                      <a:gd name="connsiteX1" fmla="*/ 283 w 93896"/>
                      <a:gd name="connsiteY1" fmla="*/ 546634 h 1084909"/>
                      <a:gd name="connsiteX2" fmla="*/ 93896 w 93896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223 w 76909"/>
                      <a:gd name="connsiteY0" fmla="*/ 0 h 1087951"/>
                      <a:gd name="connsiteX1" fmla="*/ 13 w 76909"/>
                      <a:gd name="connsiteY1" fmla="*/ 546634 h 1087951"/>
                      <a:gd name="connsiteX2" fmla="*/ 76909 w 76909"/>
                      <a:gd name="connsiteY2" fmla="*/ 1087951 h 1087951"/>
                      <a:gd name="connsiteX0" fmla="*/ 78569 w 78587"/>
                      <a:gd name="connsiteY0" fmla="*/ 0 h 1075786"/>
                      <a:gd name="connsiteX1" fmla="*/ 1 w 78587"/>
                      <a:gd name="connsiteY1" fmla="*/ 534469 h 1075786"/>
                      <a:gd name="connsiteX2" fmla="*/ 76897 w 78587"/>
                      <a:gd name="connsiteY2" fmla="*/ 1075786 h 1075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87" h="1075786">
                        <a:moveTo>
                          <a:pt x="78569" y="0"/>
                        </a:moveTo>
                        <a:cubicBezTo>
                          <a:pt x="79963" y="189595"/>
                          <a:pt x="280" y="355171"/>
                          <a:pt x="1" y="534469"/>
                        </a:cubicBezTo>
                        <a:cubicBezTo>
                          <a:pt x="-278" y="713767"/>
                          <a:pt x="73832" y="880341"/>
                          <a:pt x="76897" y="1075786"/>
                        </a:cubicBezTo>
                      </a:path>
                    </a:pathLst>
                  </a:custGeom>
                  <a:noFill/>
                  <a:ln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  <p:sp>
                <p:nvSpPr>
                  <p:cNvPr id="1746" name="Freeform 1745"/>
                  <p:cNvSpPr/>
                  <p:nvPr/>
                </p:nvSpPr>
                <p:spPr>
                  <a:xfrm>
                    <a:off x="19230460" y="14905244"/>
                    <a:ext cx="129216" cy="1224000"/>
                  </a:xfrm>
                  <a:custGeom>
                    <a:avLst/>
                    <a:gdLst>
                      <a:gd name="connsiteX0" fmla="*/ 70493 w 93896"/>
                      <a:gd name="connsiteY0" fmla="*/ 0 h 1084909"/>
                      <a:gd name="connsiteX1" fmla="*/ 283 w 93896"/>
                      <a:gd name="connsiteY1" fmla="*/ 546634 h 1084909"/>
                      <a:gd name="connsiteX2" fmla="*/ 93896 w 93896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357 w 93760"/>
                      <a:gd name="connsiteY0" fmla="*/ 0 h 1084909"/>
                      <a:gd name="connsiteX1" fmla="*/ 147 w 93760"/>
                      <a:gd name="connsiteY1" fmla="*/ 546634 h 1084909"/>
                      <a:gd name="connsiteX2" fmla="*/ 93760 w 93760"/>
                      <a:gd name="connsiteY2" fmla="*/ 1084909 h 1084909"/>
                      <a:gd name="connsiteX0" fmla="*/ 70223 w 76909"/>
                      <a:gd name="connsiteY0" fmla="*/ 0 h 1087951"/>
                      <a:gd name="connsiteX1" fmla="*/ 13 w 76909"/>
                      <a:gd name="connsiteY1" fmla="*/ 546634 h 1087951"/>
                      <a:gd name="connsiteX2" fmla="*/ 76909 w 76909"/>
                      <a:gd name="connsiteY2" fmla="*/ 1087951 h 1087951"/>
                      <a:gd name="connsiteX0" fmla="*/ 78569 w 78587"/>
                      <a:gd name="connsiteY0" fmla="*/ 0 h 1075786"/>
                      <a:gd name="connsiteX1" fmla="*/ 1 w 78587"/>
                      <a:gd name="connsiteY1" fmla="*/ 534469 h 1075786"/>
                      <a:gd name="connsiteX2" fmla="*/ 76897 w 78587"/>
                      <a:gd name="connsiteY2" fmla="*/ 1075786 h 1075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587" h="1075786">
                        <a:moveTo>
                          <a:pt x="78569" y="0"/>
                        </a:moveTo>
                        <a:cubicBezTo>
                          <a:pt x="79963" y="189595"/>
                          <a:pt x="280" y="355171"/>
                          <a:pt x="1" y="534469"/>
                        </a:cubicBezTo>
                        <a:cubicBezTo>
                          <a:pt x="-278" y="713767"/>
                          <a:pt x="73832" y="880341"/>
                          <a:pt x="76897" y="1075786"/>
                        </a:cubicBezTo>
                      </a:path>
                    </a:pathLst>
                  </a:custGeom>
                  <a:noFill/>
                  <a:ln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</p:grpSp>
          </p:grpSp>
        </p:grpSp>
      </p:grpSp>
      <p:grpSp>
        <p:nvGrpSpPr>
          <p:cNvPr id="1750" name="Group 1749"/>
          <p:cNvGrpSpPr/>
          <p:nvPr/>
        </p:nvGrpSpPr>
        <p:grpSpPr>
          <a:xfrm>
            <a:off x="21508772" y="14950938"/>
            <a:ext cx="2243115" cy="366995"/>
            <a:chOff x="23136805" y="20035971"/>
            <a:chExt cx="2243115" cy="366995"/>
          </a:xfrm>
        </p:grpSpPr>
        <p:sp>
          <p:nvSpPr>
            <p:cNvPr id="1751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36016" y="20035971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52" name="TextBox 1751">
              <a:extLst>
                <a:ext uri="{FF2B5EF4-FFF2-40B4-BE49-F238E27FC236}">
                  <a16:creationId xmlns:a16="http://schemas.microsoft.com/office/drawing/2014/main" id="{2D5A670D-9B91-6741-9802-63150623FC6B}"/>
                </a:ext>
              </a:extLst>
            </p:cNvPr>
            <p:cNvSpPr txBox="1"/>
            <p:nvPr/>
          </p:nvSpPr>
          <p:spPr>
            <a:xfrm>
              <a:off x="23136805" y="20064412"/>
              <a:ext cx="22431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 smtClean="0"/>
                <a:t>T1-T2 intercostal muscle</a:t>
              </a:r>
              <a:endParaRPr lang="en-NZ" sz="1600" b="1" dirty="0"/>
            </a:p>
          </p:txBody>
        </p:sp>
      </p:grpSp>
      <p:sp>
        <p:nvSpPr>
          <p:cNvPr id="232" name="Freeform 231"/>
          <p:cNvSpPr/>
          <p:nvPr/>
        </p:nvSpPr>
        <p:spPr>
          <a:xfrm>
            <a:off x="15790489" y="14847757"/>
            <a:ext cx="6456863" cy="176466"/>
          </a:xfrm>
          <a:custGeom>
            <a:avLst/>
            <a:gdLst>
              <a:gd name="connsiteX0" fmla="*/ 0 w 6483096"/>
              <a:gd name="connsiteY0" fmla="*/ 0 h 164592"/>
              <a:gd name="connsiteX1" fmla="*/ 6483096 w 6483096"/>
              <a:gd name="connsiteY1" fmla="*/ 164592 h 164592"/>
              <a:gd name="connsiteX0" fmla="*/ 0 w 6483096"/>
              <a:gd name="connsiteY0" fmla="*/ 0 h 170937"/>
              <a:gd name="connsiteX1" fmla="*/ 6483096 w 6483096"/>
              <a:gd name="connsiteY1" fmla="*/ 164592 h 170937"/>
              <a:gd name="connsiteX0" fmla="*/ 0 w 6456863"/>
              <a:gd name="connsiteY0" fmla="*/ 0 h 176466"/>
              <a:gd name="connsiteX1" fmla="*/ 6456863 w 6456863"/>
              <a:gd name="connsiteY1" fmla="*/ 175835 h 17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456863" h="176466">
                <a:moveTo>
                  <a:pt x="0" y="0"/>
                </a:moveTo>
                <a:cubicBezTo>
                  <a:pt x="455901" y="290959"/>
                  <a:pt x="4295831" y="120971"/>
                  <a:pt x="6456863" y="175835"/>
                </a:cubicBezTo>
              </a:path>
            </a:pathLst>
          </a:custGeom>
          <a:noFill/>
          <a:ln>
            <a:solidFill>
              <a:srgbClr val="FF0000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238" name="Group 237"/>
          <p:cNvGrpSpPr/>
          <p:nvPr/>
        </p:nvGrpSpPr>
        <p:grpSpPr>
          <a:xfrm>
            <a:off x="13725125" y="4554539"/>
            <a:ext cx="1933286" cy="549006"/>
            <a:chOff x="13725125" y="4554539"/>
            <a:chExt cx="1933286" cy="549006"/>
          </a:xfrm>
        </p:grpSpPr>
        <p:sp>
          <p:nvSpPr>
            <p:cNvPr id="1757" name="TextBox 1756">
              <a:extLst>
                <a:ext uri="{FF2B5EF4-FFF2-40B4-BE49-F238E27FC236}">
                  <a16:creationId xmlns:a16="http://schemas.microsoft.com/office/drawing/2014/main" id="{6173C460-4BEF-CA4B-B36A-F95E03DF147F}"/>
                </a:ext>
              </a:extLst>
            </p:cNvPr>
            <p:cNvSpPr txBox="1"/>
            <p:nvPr/>
          </p:nvSpPr>
          <p:spPr>
            <a:xfrm>
              <a:off x="13725125" y="4554539"/>
              <a:ext cx="1933286" cy="28800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NZ" sz="1400" b="1" dirty="0"/>
                <a:t>paraventricular nucleus</a:t>
              </a:r>
            </a:p>
          </p:txBody>
        </p:sp>
        <p:sp>
          <p:nvSpPr>
            <p:cNvPr id="1755" name="#PVN models(UBERON:0001930)">
              <a:extLst>
                <a:ext uri="{FF2B5EF4-FFF2-40B4-BE49-F238E27FC236}">
                  <a16:creationId xmlns:a16="http://schemas.microsoft.com/office/drawing/2014/main" id="{25CABFA9-0642-1644-82BA-25AF1FE39C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58034" y="4815545"/>
              <a:ext cx="288000" cy="288000"/>
            </a:xfrm>
            <a:prstGeom prst="ellipse">
              <a:avLst/>
            </a:prstGeom>
            <a:solidFill>
              <a:srgbClr val="FF33C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1761" name="Group 1760"/>
          <p:cNvGrpSpPr/>
          <p:nvPr/>
        </p:nvGrpSpPr>
        <p:grpSpPr>
          <a:xfrm>
            <a:off x="14643221" y="4914881"/>
            <a:ext cx="108000" cy="9634640"/>
            <a:chOff x="14856076" y="7559772"/>
            <a:chExt cx="108000" cy="9634640"/>
          </a:xfrm>
        </p:grpSpPr>
        <p:sp>
          <p:nvSpPr>
            <p:cNvPr id="1762" name="Freeform 1761"/>
            <p:cNvSpPr/>
            <p:nvPr/>
          </p:nvSpPr>
          <p:spPr>
            <a:xfrm>
              <a:off x="14912814" y="7607612"/>
              <a:ext cx="47728" cy="9586800"/>
            </a:xfrm>
            <a:custGeom>
              <a:avLst/>
              <a:gdLst>
                <a:gd name="connsiteX0" fmla="*/ 0 w 42530"/>
                <a:gd name="connsiteY0" fmla="*/ 0 h 7974419"/>
                <a:gd name="connsiteX1" fmla="*/ 42530 w 42530"/>
                <a:gd name="connsiteY1" fmla="*/ 7974419 h 7974419"/>
                <a:gd name="connsiteX0" fmla="*/ 1061 w 43591"/>
                <a:gd name="connsiteY0" fmla="*/ 0 h 7974419"/>
                <a:gd name="connsiteX1" fmla="*/ 0 w 43591"/>
                <a:gd name="connsiteY1" fmla="*/ 1254482 h 7974419"/>
                <a:gd name="connsiteX2" fmla="*/ 43591 w 43591"/>
                <a:gd name="connsiteY2" fmla="*/ 7974419 h 7974419"/>
                <a:gd name="connsiteX0" fmla="*/ 7328 w 49858"/>
                <a:gd name="connsiteY0" fmla="*/ 57042 h 8031461"/>
                <a:gd name="connsiteX1" fmla="*/ 6267 w 49858"/>
                <a:gd name="connsiteY1" fmla="*/ 1311524 h 8031461"/>
                <a:gd name="connsiteX2" fmla="*/ 49858 w 49858"/>
                <a:gd name="connsiteY2" fmla="*/ 8031461 h 8031461"/>
                <a:gd name="connsiteX0" fmla="*/ 51591 w 108280"/>
                <a:gd name="connsiteY0" fmla="*/ 0 h 7974419"/>
                <a:gd name="connsiteX1" fmla="*/ 50530 w 108280"/>
                <a:gd name="connsiteY1" fmla="*/ 1254482 h 7974419"/>
                <a:gd name="connsiteX2" fmla="*/ 94121 w 108280"/>
                <a:gd name="connsiteY2" fmla="*/ 7974419 h 7974419"/>
                <a:gd name="connsiteX0" fmla="*/ 148774 w 148774"/>
                <a:gd name="connsiteY0" fmla="*/ 84411 h 7291806"/>
                <a:gd name="connsiteX1" fmla="*/ 3686 w 148774"/>
                <a:gd name="connsiteY1" fmla="*/ 571869 h 7291806"/>
                <a:gd name="connsiteX2" fmla="*/ 47277 w 148774"/>
                <a:gd name="connsiteY2" fmla="*/ 7291806 h 7291806"/>
                <a:gd name="connsiteX0" fmla="*/ 148774 w 148774"/>
                <a:gd name="connsiteY0" fmla="*/ 149002 h 7356397"/>
                <a:gd name="connsiteX1" fmla="*/ 3686 w 148774"/>
                <a:gd name="connsiteY1" fmla="*/ 636460 h 7356397"/>
                <a:gd name="connsiteX2" fmla="*/ 47277 w 148774"/>
                <a:gd name="connsiteY2" fmla="*/ 7356397 h 7356397"/>
                <a:gd name="connsiteX0" fmla="*/ 145352 w 145352"/>
                <a:gd name="connsiteY0" fmla="*/ 0 h 7207395"/>
                <a:gd name="connsiteX1" fmla="*/ 264 w 145352"/>
                <a:gd name="connsiteY1" fmla="*/ 487458 h 7207395"/>
                <a:gd name="connsiteX2" fmla="*/ 43855 w 145352"/>
                <a:gd name="connsiteY2" fmla="*/ 7207395 h 7207395"/>
                <a:gd name="connsiteX0" fmla="*/ 145352 w 145352"/>
                <a:gd name="connsiteY0" fmla="*/ 0 h 7207395"/>
                <a:gd name="connsiteX1" fmla="*/ 264 w 145352"/>
                <a:gd name="connsiteY1" fmla="*/ 487458 h 7207395"/>
                <a:gd name="connsiteX2" fmla="*/ 43855 w 145352"/>
                <a:gd name="connsiteY2" fmla="*/ 7207395 h 7207395"/>
                <a:gd name="connsiteX0" fmla="*/ 145456 w 186834"/>
                <a:gd name="connsiteY0" fmla="*/ 326716 h 9635350"/>
                <a:gd name="connsiteX1" fmla="*/ 368 w 186834"/>
                <a:gd name="connsiteY1" fmla="*/ 814174 h 9635350"/>
                <a:gd name="connsiteX2" fmla="*/ 186834 w 186834"/>
                <a:gd name="connsiteY2" fmla="*/ 9635350 h 9635350"/>
                <a:gd name="connsiteX0" fmla="*/ 145569 w 193297"/>
                <a:gd name="connsiteY0" fmla="*/ 329085 h 9670834"/>
                <a:gd name="connsiteX1" fmla="*/ 481 w 193297"/>
                <a:gd name="connsiteY1" fmla="*/ 816543 h 9670834"/>
                <a:gd name="connsiteX2" fmla="*/ 193297 w 193297"/>
                <a:gd name="connsiteY2" fmla="*/ 9670833 h 9670834"/>
                <a:gd name="connsiteX0" fmla="*/ 76778 w 124506"/>
                <a:gd name="connsiteY0" fmla="*/ 310041 h 9651789"/>
                <a:gd name="connsiteX1" fmla="*/ 1540 w 124506"/>
                <a:gd name="connsiteY1" fmla="*/ 827602 h 9651789"/>
                <a:gd name="connsiteX2" fmla="*/ 124506 w 124506"/>
                <a:gd name="connsiteY2" fmla="*/ 9651789 h 9651789"/>
                <a:gd name="connsiteX0" fmla="*/ 0 w 47728"/>
                <a:gd name="connsiteY0" fmla="*/ 0 h 9341748"/>
                <a:gd name="connsiteX1" fmla="*/ 47728 w 47728"/>
                <a:gd name="connsiteY1" fmla="*/ 9341748 h 934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728" h="9341748">
                  <a:moveTo>
                    <a:pt x="0" y="0"/>
                  </a:moveTo>
                  <a:lnTo>
                    <a:pt x="47728" y="9341748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763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56076" y="7559772"/>
              <a:ext cx="108000" cy="108000"/>
            </a:xfrm>
            <a:prstGeom prst="ellipse">
              <a:avLst/>
            </a:prstGeom>
            <a:solidFill>
              <a:srgbClr val="FF00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24490353" y="34465319"/>
            <a:ext cx="922047" cy="389677"/>
            <a:chOff x="15925132" y="28864515"/>
            <a:chExt cx="922047" cy="389677"/>
          </a:xfrm>
        </p:grpSpPr>
        <p:sp>
          <p:nvSpPr>
            <p:cNvPr id="1778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20526" y="28894192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4" name="TextBox 1763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5925132" y="28864515"/>
              <a:ext cx="92204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b="1" dirty="0" smtClean="0"/>
                <a:t>bladder</a:t>
              </a:r>
              <a:endParaRPr lang="en-NZ" b="1" dirty="0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12598556" y="24922984"/>
            <a:ext cx="2275791" cy="362724"/>
            <a:chOff x="12598556" y="24922984"/>
            <a:chExt cx="2275791" cy="362724"/>
          </a:xfrm>
        </p:grpSpPr>
        <p:sp>
          <p:nvSpPr>
            <p:cNvPr id="1780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14347" y="24925708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72" name="TextBox 1771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2598556" y="24922984"/>
              <a:ext cx="219643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</a:t>
              </a:r>
              <a:r>
                <a:rPr lang="en-NZ" sz="1600" b="1" dirty="0" smtClean="0"/>
                <a:t>umbosacral spinal cord</a:t>
              </a:r>
              <a:endParaRPr lang="en-NZ" sz="1600" b="1" dirty="0"/>
            </a:p>
          </p:txBody>
        </p:sp>
      </p:grpSp>
      <p:grpSp>
        <p:nvGrpSpPr>
          <p:cNvPr id="260" name="Group 259"/>
          <p:cNvGrpSpPr/>
          <p:nvPr/>
        </p:nvGrpSpPr>
        <p:grpSpPr>
          <a:xfrm>
            <a:off x="13021113" y="23183297"/>
            <a:ext cx="1843402" cy="364208"/>
            <a:chOff x="13021113" y="23183297"/>
            <a:chExt cx="1843402" cy="364208"/>
          </a:xfrm>
        </p:grpSpPr>
        <p:sp>
          <p:nvSpPr>
            <p:cNvPr id="1782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04515" y="23187505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73" name="TextBox 1772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3021113" y="23183297"/>
              <a:ext cx="17713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600" b="1" dirty="0"/>
                <a:t>l</a:t>
              </a:r>
              <a:r>
                <a:rPr lang="en-NZ" sz="1600" b="1" dirty="0" smtClean="0"/>
                <a:t>umbar spinal cord</a:t>
              </a:r>
              <a:endParaRPr lang="en-NZ" sz="1600" b="1" dirty="0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24993004" y="36528655"/>
            <a:ext cx="635110" cy="252000"/>
            <a:chOff x="13858178" y="30890931"/>
            <a:chExt cx="635110" cy="252000"/>
          </a:xfrm>
        </p:grpSpPr>
        <p:sp>
          <p:nvSpPr>
            <p:cNvPr id="1779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018028" y="30890931"/>
              <a:ext cx="252000" cy="252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8" name="TextBox 1767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3858178" y="30892974"/>
              <a:ext cx="63511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smtClean="0"/>
                <a:t>prostate</a:t>
              </a:r>
              <a:endParaRPr lang="en-NZ" sz="1000" b="1" dirty="0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4220365" y="35127583"/>
            <a:ext cx="516487" cy="409585"/>
            <a:chOff x="13776619" y="32071650"/>
            <a:chExt cx="516487" cy="409585"/>
          </a:xfrm>
        </p:grpSpPr>
        <p:sp>
          <p:nvSpPr>
            <p:cNvPr id="1783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43802" y="32071650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9" name="TextBox 1768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3776619" y="32081125"/>
              <a:ext cx="51648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/>
                <a:t>u</a:t>
              </a:r>
              <a:r>
                <a:rPr lang="en-NZ" sz="1000" b="1" dirty="0" smtClean="0"/>
                <a:t>reter</a:t>
              </a:r>
              <a:br>
                <a:rPr lang="en-NZ" sz="1000" b="1" dirty="0" smtClean="0"/>
              </a:br>
              <a:r>
                <a:rPr lang="en-NZ" sz="1000" b="1" dirty="0" smtClean="0"/>
                <a:t>entry</a:t>
              </a:r>
              <a:endParaRPr lang="en-NZ" sz="1000" b="1" dirty="0"/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24728717" y="36758533"/>
            <a:ext cx="854721" cy="262445"/>
            <a:chOff x="24546675" y="36685705"/>
            <a:chExt cx="854721" cy="262445"/>
          </a:xfrm>
        </p:grpSpPr>
        <p:sp>
          <p:nvSpPr>
            <p:cNvPr id="1790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14251" y="36696150"/>
              <a:ext cx="252000" cy="252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71" name="TextBox 1770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24546675" y="36685705"/>
              <a:ext cx="85472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/>
                <a:t>v</a:t>
              </a:r>
              <a:r>
                <a:rPr lang="en-NZ" sz="1000" b="1" dirty="0" smtClean="0"/>
                <a:t>as deferens</a:t>
              </a:r>
              <a:endParaRPr lang="en-NZ" sz="1000" b="1" dirty="0"/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24628147" y="35191020"/>
            <a:ext cx="646459" cy="360000"/>
            <a:chOff x="24478392" y="35399973"/>
            <a:chExt cx="646459" cy="360000"/>
          </a:xfrm>
        </p:grpSpPr>
        <p:sp>
          <p:nvSpPr>
            <p:cNvPr id="1789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10078" y="35399973"/>
              <a:ext cx="360000" cy="360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6" name="TextBox 1765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24478392" y="35425959"/>
              <a:ext cx="64645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200" b="1" dirty="0" smtClean="0"/>
                <a:t>trigone</a:t>
              </a:r>
              <a:endParaRPr lang="en-NZ" sz="1200" b="1" dirty="0"/>
            </a:p>
          </p:txBody>
        </p:sp>
      </p:grpSp>
      <p:grpSp>
        <p:nvGrpSpPr>
          <p:cNvPr id="257" name="Group 256"/>
          <p:cNvGrpSpPr/>
          <p:nvPr/>
        </p:nvGrpSpPr>
        <p:grpSpPr>
          <a:xfrm>
            <a:off x="24526345" y="35584585"/>
            <a:ext cx="513282" cy="416417"/>
            <a:chOff x="24597479" y="35843703"/>
            <a:chExt cx="513282" cy="416417"/>
          </a:xfrm>
        </p:grpSpPr>
        <p:sp>
          <p:nvSpPr>
            <p:cNvPr id="1788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58734" y="35864120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5" name="TextBox 1764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24597479" y="35843703"/>
              <a:ext cx="51328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smtClean="0"/>
                <a:t>neck</a:t>
              </a:r>
              <a:br>
                <a:rPr lang="en-NZ" sz="1000" b="1" dirty="0" smtClean="0"/>
              </a:br>
              <a:r>
                <a:rPr lang="en-NZ" sz="1000" b="1" dirty="0" smtClean="0"/>
                <a:t>dorsal</a:t>
              </a:r>
              <a:endParaRPr lang="en-NZ" sz="1000" b="1" dirty="0"/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24658197" y="36230127"/>
            <a:ext cx="583813" cy="400641"/>
            <a:chOff x="16151514" y="32187558"/>
            <a:chExt cx="583813" cy="400641"/>
          </a:xfrm>
        </p:grpSpPr>
        <p:sp>
          <p:nvSpPr>
            <p:cNvPr id="1787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27764" y="32192199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70" name="TextBox 1769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6151514" y="32187558"/>
              <a:ext cx="5838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/>
                <a:t>p</a:t>
              </a:r>
              <a:r>
                <a:rPr lang="en-NZ" sz="1000" b="1" dirty="0" smtClean="0"/>
                <a:t>elvic </a:t>
              </a:r>
              <a:br>
                <a:rPr lang="en-NZ" sz="1000" b="1" dirty="0" smtClean="0"/>
              </a:br>
              <a:r>
                <a:rPr lang="en-NZ" sz="1000" b="1" dirty="0" smtClean="0"/>
                <a:t>urethra</a:t>
              </a:r>
              <a:endParaRPr lang="en-NZ" sz="1000" b="1" dirty="0"/>
            </a:p>
          </p:txBody>
        </p:sp>
      </p:grpSp>
      <p:grpSp>
        <p:nvGrpSpPr>
          <p:cNvPr id="255" name="Group 254"/>
          <p:cNvGrpSpPr/>
          <p:nvPr/>
        </p:nvGrpSpPr>
        <p:grpSpPr>
          <a:xfrm>
            <a:off x="24493284" y="33945942"/>
            <a:ext cx="519694" cy="408656"/>
            <a:chOff x="15686162" y="31598886"/>
            <a:chExt cx="519694" cy="408656"/>
          </a:xfrm>
        </p:grpSpPr>
        <p:sp>
          <p:nvSpPr>
            <p:cNvPr id="1786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48235" y="31611542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67" name="TextBox 1766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5686162" y="31598886"/>
              <a:ext cx="51969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smtClean="0"/>
                <a:t>dome</a:t>
              </a:r>
              <a:br>
                <a:rPr lang="en-NZ" sz="1000" b="1" dirty="0" smtClean="0"/>
              </a:br>
              <a:r>
                <a:rPr lang="en-NZ" sz="1000" b="1" dirty="0" smtClean="0"/>
                <a:t>dorsal</a:t>
              </a:r>
              <a:endParaRPr lang="en-NZ" sz="1000" b="1" dirty="0"/>
            </a:p>
          </p:txBody>
        </p:sp>
      </p:grpSp>
      <p:sp>
        <p:nvSpPr>
          <p:cNvPr id="1826" name="TextBox 1825"/>
          <p:cNvSpPr txBox="1"/>
          <p:nvPr/>
        </p:nvSpPr>
        <p:spPr>
          <a:xfrm rot="4117214">
            <a:off x="16021855" y="20049475"/>
            <a:ext cx="1787423" cy="256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NZ" sz="1067" b="1" dirty="0"/>
              <a:t>Greater splanchnic nerve</a:t>
            </a:r>
          </a:p>
        </p:txBody>
      </p:sp>
      <p:sp>
        <p:nvSpPr>
          <p:cNvPr id="1827" name="TextBox 1826"/>
          <p:cNvSpPr txBox="1"/>
          <p:nvPr/>
        </p:nvSpPr>
        <p:spPr>
          <a:xfrm rot="2893671">
            <a:off x="15863602" y="20861977"/>
            <a:ext cx="1634776" cy="256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NZ" sz="1067" b="1" dirty="0"/>
              <a:t>Lesser splanchnic nerve</a:t>
            </a:r>
          </a:p>
        </p:txBody>
      </p:sp>
      <p:grpSp>
        <p:nvGrpSpPr>
          <p:cNvPr id="1636" name="Group 1635"/>
          <p:cNvGrpSpPr/>
          <p:nvPr/>
        </p:nvGrpSpPr>
        <p:grpSpPr>
          <a:xfrm>
            <a:off x="14398958" y="7993246"/>
            <a:ext cx="433965" cy="328649"/>
            <a:chOff x="25162386" y="6663993"/>
            <a:chExt cx="433965" cy="328649"/>
          </a:xfrm>
        </p:grpSpPr>
        <p:sp>
          <p:nvSpPr>
            <p:cNvPr id="1637" name="#NTS models(UBERON:0009050)">
              <a:extLst>
                <a:ext uri="{FF2B5EF4-FFF2-40B4-BE49-F238E27FC236}">
                  <a16:creationId xmlns:a16="http://schemas.microsoft.com/office/drawing/2014/main" id="{1C3D0592-C1E2-6140-BAED-86019DE59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12390" y="6668642"/>
              <a:ext cx="324000" cy="324000"/>
            </a:xfrm>
            <a:prstGeom prst="ellipse">
              <a:avLst/>
            </a:prstGeom>
            <a:solidFill>
              <a:srgbClr val="FF33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 dirty="0"/>
            </a:p>
          </p:txBody>
        </p:sp>
        <p:sp>
          <p:nvSpPr>
            <p:cNvPr id="1638" name="TextBox 1637">
              <a:extLst>
                <a:ext uri="{FF2B5EF4-FFF2-40B4-BE49-F238E27FC236}">
                  <a16:creationId xmlns:a16="http://schemas.microsoft.com/office/drawing/2014/main" id="{82D7856E-BEA5-1542-8F5C-C869EDD91CE3}"/>
                </a:ext>
              </a:extLst>
            </p:cNvPr>
            <p:cNvSpPr txBox="1"/>
            <p:nvPr/>
          </p:nvSpPr>
          <p:spPr>
            <a:xfrm>
              <a:off x="25162386" y="6663993"/>
              <a:ext cx="4339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200" b="1" dirty="0" smtClean="0"/>
                <a:t>NTS</a:t>
              </a:r>
              <a:endParaRPr lang="en-NZ" sz="1200" b="1" dirty="0"/>
            </a:p>
          </p:txBody>
        </p:sp>
      </p:grpSp>
      <p:grpSp>
        <p:nvGrpSpPr>
          <p:cNvPr id="2812" name="Group 2811"/>
          <p:cNvGrpSpPr/>
          <p:nvPr/>
        </p:nvGrpSpPr>
        <p:grpSpPr>
          <a:xfrm>
            <a:off x="14550310" y="8202961"/>
            <a:ext cx="108000" cy="6345892"/>
            <a:chOff x="14550310" y="8202961"/>
            <a:chExt cx="108000" cy="6345892"/>
          </a:xfrm>
        </p:grpSpPr>
        <p:sp>
          <p:nvSpPr>
            <p:cNvPr id="1646" name="Freeform 1645"/>
            <p:cNvSpPr/>
            <p:nvPr/>
          </p:nvSpPr>
          <p:spPr>
            <a:xfrm>
              <a:off x="14610214" y="8260958"/>
              <a:ext cx="13293" cy="6287895"/>
            </a:xfrm>
            <a:custGeom>
              <a:avLst/>
              <a:gdLst>
                <a:gd name="connsiteX0" fmla="*/ 0 w 42530"/>
                <a:gd name="connsiteY0" fmla="*/ 0 h 7974419"/>
                <a:gd name="connsiteX1" fmla="*/ 42530 w 42530"/>
                <a:gd name="connsiteY1" fmla="*/ 7974419 h 7974419"/>
                <a:gd name="connsiteX0" fmla="*/ 0 w 52430"/>
                <a:gd name="connsiteY0" fmla="*/ 0 h 7974419"/>
                <a:gd name="connsiteX1" fmla="*/ 52430 w 52430"/>
                <a:gd name="connsiteY1" fmla="*/ 1761354 h 7974419"/>
                <a:gd name="connsiteX2" fmla="*/ 42530 w 52430"/>
                <a:gd name="connsiteY2" fmla="*/ 7974419 h 7974419"/>
                <a:gd name="connsiteX0" fmla="*/ 0 w 52593"/>
                <a:gd name="connsiteY0" fmla="*/ 0 h 7974419"/>
                <a:gd name="connsiteX1" fmla="*/ 52430 w 52593"/>
                <a:gd name="connsiteY1" fmla="*/ 1761354 h 7974419"/>
                <a:gd name="connsiteX2" fmla="*/ 42530 w 52593"/>
                <a:gd name="connsiteY2" fmla="*/ 7974419 h 7974419"/>
                <a:gd name="connsiteX0" fmla="*/ 0 w 58939"/>
                <a:gd name="connsiteY0" fmla="*/ 0 h 7974419"/>
                <a:gd name="connsiteX1" fmla="*/ 52430 w 58939"/>
                <a:gd name="connsiteY1" fmla="*/ 1761354 h 7974419"/>
                <a:gd name="connsiteX2" fmla="*/ 42530 w 58939"/>
                <a:gd name="connsiteY2" fmla="*/ 7974419 h 7974419"/>
                <a:gd name="connsiteX0" fmla="*/ 0 w 58939"/>
                <a:gd name="connsiteY0" fmla="*/ 0 h 7974419"/>
                <a:gd name="connsiteX1" fmla="*/ 52430 w 58939"/>
                <a:gd name="connsiteY1" fmla="*/ 1761354 h 7974419"/>
                <a:gd name="connsiteX2" fmla="*/ 42530 w 58939"/>
                <a:gd name="connsiteY2" fmla="*/ 7974419 h 7974419"/>
                <a:gd name="connsiteX0" fmla="*/ 0 w 68111"/>
                <a:gd name="connsiteY0" fmla="*/ 0 h 7974419"/>
                <a:gd name="connsiteX1" fmla="*/ 52430 w 68111"/>
                <a:gd name="connsiteY1" fmla="*/ 1761354 h 7974419"/>
                <a:gd name="connsiteX2" fmla="*/ 42530 w 68111"/>
                <a:gd name="connsiteY2" fmla="*/ 7974419 h 7974419"/>
                <a:gd name="connsiteX0" fmla="*/ 241005 w 241256"/>
                <a:gd name="connsiteY0" fmla="*/ 0 h 6595029"/>
                <a:gd name="connsiteX1" fmla="*/ 9900 w 241256"/>
                <a:gd name="connsiteY1" fmla="*/ 381964 h 6595029"/>
                <a:gd name="connsiteX2" fmla="*/ 0 w 241256"/>
                <a:gd name="connsiteY2" fmla="*/ 6595029 h 6595029"/>
                <a:gd name="connsiteX0" fmla="*/ 241005 w 241005"/>
                <a:gd name="connsiteY0" fmla="*/ 0 h 6595029"/>
                <a:gd name="connsiteX1" fmla="*/ 9900 w 241005"/>
                <a:gd name="connsiteY1" fmla="*/ 381964 h 6595029"/>
                <a:gd name="connsiteX2" fmla="*/ 0 w 241005"/>
                <a:gd name="connsiteY2" fmla="*/ 6595029 h 6595029"/>
                <a:gd name="connsiteX0" fmla="*/ 214209 w 214209"/>
                <a:gd name="connsiteY0" fmla="*/ 0 h 6588095"/>
                <a:gd name="connsiteX1" fmla="*/ 9900 w 214209"/>
                <a:gd name="connsiteY1" fmla="*/ 375030 h 6588095"/>
                <a:gd name="connsiteX2" fmla="*/ 0 w 214209"/>
                <a:gd name="connsiteY2" fmla="*/ 6588095 h 6588095"/>
                <a:gd name="connsiteX0" fmla="*/ 214357 w 214357"/>
                <a:gd name="connsiteY0" fmla="*/ 0 h 6588095"/>
                <a:gd name="connsiteX1" fmla="*/ 0 w 214357"/>
                <a:gd name="connsiteY1" fmla="*/ 641989 h 6588095"/>
                <a:gd name="connsiteX2" fmla="*/ 148 w 214357"/>
                <a:gd name="connsiteY2" fmla="*/ 6588095 h 6588095"/>
                <a:gd name="connsiteX0" fmla="*/ 216074 w 216074"/>
                <a:gd name="connsiteY0" fmla="*/ 0 h 6588095"/>
                <a:gd name="connsiteX1" fmla="*/ 1717 w 216074"/>
                <a:gd name="connsiteY1" fmla="*/ 641989 h 6588095"/>
                <a:gd name="connsiteX2" fmla="*/ 1865 w 216074"/>
                <a:gd name="connsiteY2" fmla="*/ 6588095 h 6588095"/>
                <a:gd name="connsiteX0" fmla="*/ 216074 w 216074"/>
                <a:gd name="connsiteY0" fmla="*/ 0 h 6588095"/>
                <a:gd name="connsiteX1" fmla="*/ 1717 w 216074"/>
                <a:gd name="connsiteY1" fmla="*/ 641989 h 6588095"/>
                <a:gd name="connsiteX2" fmla="*/ 1865 w 216074"/>
                <a:gd name="connsiteY2" fmla="*/ 6588095 h 6588095"/>
                <a:gd name="connsiteX0" fmla="*/ 0 w 8814"/>
                <a:gd name="connsiteY0" fmla="*/ 0 h 5946106"/>
                <a:gd name="connsiteX1" fmla="*/ 148 w 8814"/>
                <a:gd name="connsiteY1" fmla="*/ 5946106 h 5946106"/>
                <a:gd name="connsiteX0" fmla="*/ 0 w 15082"/>
                <a:gd name="connsiteY0" fmla="*/ 0 h 10946"/>
                <a:gd name="connsiteX1" fmla="*/ 11695 w 15082"/>
                <a:gd name="connsiteY1" fmla="*/ 10946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82" h="10946">
                  <a:moveTo>
                    <a:pt x="0" y="0"/>
                  </a:moveTo>
                  <a:cubicBezTo>
                    <a:pt x="20382" y="1336"/>
                    <a:pt x="15439" y="7463"/>
                    <a:pt x="11695" y="10946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1647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50310" y="8202961"/>
              <a:ext cx="108000" cy="108000"/>
            </a:xfrm>
            <a:prstGeom prst="ellipse">
              <a:avLst/>
            </a:prstGeom>
            <a:solidFill>
              <a:srgbClr val="FF00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1609" name="Group 1608"/>
          <p:cNvGrpSpPr/>
          <p:nvPr/>
        </p:nvGrpSpPr>
        <p:grpSpPr>
          <a:xfrm>
            <a:off x="24745263" y="8625406"/>
            <a:ext cx="362101" cy="215444"/>
            <a:chOff x="24823683" y="8149595"/>
            <a:chExt cx="362101" cy="215444"/>
          </a:xfrm>
        </p:grpSpPr>
        <p:sp>
          <p:nvSpPr>
            <p:cNvPr id="1610" name="TextBox 1609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4842420" y="8149595"/>
              <a:ext cx="34336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 smtClean="0"/>
                <a:t>SLN</a:t>
              </a:r>
              <a:endParaRPr lang="en-NZ" sz="800" b="1" dirty="0"/>
            </a:p>
          </p:txBody>
        </p:sp>
        <p:sp>
          <p:nvSpPr>
            <p:cNvPr id="1612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/>
            </p:cNvSpPr>
            <p:nvPr/>
          </p:nvSpPr>
          <p:spPr>
            <a:xfrm rot="19080000">
              <a:off x="24823683" y="8175135"/>
              <a:ext cx="144000" cy="72000"/>
            </a:xfrm>
            <a:prstGeom prst="rect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3803883" y="8398704"/>
            <a:ext cx="797758" cy="240072"/>
            <a:chOff x="17673094" y="11420343"/>
            <a:chExt cx="797758" cy="240072"/>
          </a:xfrm>
        </p:grpSpPr>
        <p:sp>
          <p:nvSpPr>
            <p:cNvPr id="1577" name="TextBox 1576">
              <a:extLst>
                <a:ext uri="{FF2B5EF4-FFF2-40B4-BE49-F238E27FC236}">
                  <a16:creationId xmlns:a16="http://schemas.microsoft.com/office/drawing/2014/main" id="{C110B1A9-1652-0C44-987E-319C8C606570}"/>
                </a:ext>
              </a:extLst>
            </p:cNvPr>
            <p:cNvSpPr txBox="1"/>
            <p:nvPr/>
          </p:nvSpPr>
          <p:spPr>
            <a:xfrm>
              <a:off x="17673094" y="11420343"/>
              <a:ext cx="75373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 err="1"/>
                <a:t>e</a:t>
              </a:r>
              <a:r>
                <a:rPr lang="en-NZ" sz="800" b="1" dirty="0" err="1" smtClean="0"/>
                <a:t>piglottic</a:t>
              </a:r>
              <a:r>
                <a:rPr lang="en-NZ" sz="800" b="1" dirty="0" smtClean="0"/>
                <a:t> MR</a:t>
              </a:r>
              <a:endParaRPr lang="en-NZ" sz="800" b="1" dirty="0"/>
            </a:p>
          </p:txBody>
        </p:sp>
        <p:sp>
          <p:nvSpPr>
            <p:cNvPr id="1576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326852" y="11516415"/>
              <a:ext cx="144000" cy="144000"/>
            </a:xfrm>
            <a:prstGeom prst="ellipse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grpSp>
        <p:nvGrpSpPr>
          <p:cNvPr id="2802" name="Group 2801"/>
          <p:cNvGrpSpPr/>
          <p:nvPr/>
        </p:nvGrpSpPr>
        <p:grpSpPr>
          <a:xfrm>
            <a:off x="23019377" y="8288681"/>
            <a:ext cx="1874231" cy="215444"/>
            <a:chOff x="23021111" y="8119964"/>
            <a:chExt cx="1874231" cy="215444"/>
          </a:xfrm>
        </p:grpSpPr>
        <p:sp>
          <p:nvSpPr>
            <p:cNvPr id="1590" name="TextBox 1589">
              <a:extLst>
                <a:ext uri="{FF2B5EF4-FFF2-40B4-BE49-F238E27FC236}">
                  <a16:creationId xmlns:a16="http://schemas.microsoft.com/office/drawing/2014/main" id="{890AE5FF-FB33-2143-8B77-A606A4EA1A70}"/>
                </a:ext>
              </a:extLst>
            </p:cNvPr>
            <p:cNvSpPr txBox="1"/>
            <p:nvPr/>
          </p:nvSpPr>
          <p:spPr>
            <a:xfrm>
              <a:off x="23021111" y="8119964"/>
              <a:ext cx="1874231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800" b="1" dirty="0" smtClean="0"/>
                <a:t>pharyngeal </a:t>
              </a:r>
              <a:r>
                <a:rPr lang="en-NZ" sz="800" b="1" dirty="0"/>
                <a:t>branch of hypoglossal nerve</a:t>
              </a:r>
            </a:p>
          </p:txBody>
        </p:sp>
        <p:sp>
          <p:nvSpPr>
            <p:cNvPr id="1592" name="#GGN models(ILX:0738293)">
              <a:extLst>
                <a:ext uri="{FF2B5EF4-FFF2-40B4-BE49-F238E27FC236}">
                  <a16:creationId xmlns:a16="http://schemas.microsoft.com/office/drawing/2014/main" id="{05D7E4C5-5AC3-DE4C-900E-4A25D4D9066E}"/>
                </a:ext>
              </a:extLst>
            </p:cNvPr>
            <p:cNvSpPr>
              <a:spLocks/>
            </p:cNvSpPr>
            <p:nvPr/>
          </p:nvSpPr>
          <p:spPr>
            <a:xfrm rot="20046737">
              <a:off x="24743717" y="8256441"/>
              <a:ext cx="144000" cy="72000"/>
            </a:xfrm>
            <a:prstGeom prst="rect">
              <a:avLst/>
            </a:prstGeom>
            <a:solidFill>
              <a:srgbClr val="66FF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000"/>
            </a:p>
          </p:txBody>
        </p:sp>
      </p:grpSp>
      <p:cxnSp>
        <p:nvCxnSpPr>
          <p:cNvPr id="1795" name="Straight Connector 1794">
            <a:extLst>
              <a:ext uri="{FF2B5EF4-FFF2-40B4-BE49-F238E27FC236}">
                <a16:creationId xmlns:a16="http://schemas.microsoft.com/office/drawing/2014/main" id="{F8D1AA52-0E56-9D4C-86A4-42D43D7A9EB0}"/>
              </a:ext>
            </a:extLst>
          </p:cNvPr>
          <p:cNvCxnSpPr/>
          <p:nvPr/>
        </p:nvCxnSpPr>
        <p:spPr>
          <a:xfrm flipH="1">
            <a:off x="25053651" y="10191385"/>
            <a:ext cx="6840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/>
          <p:cNvGrpSpPr/>
          <p:nvPr/>
        </p:nvGrpSpPr>
        <p:grpSpPr>
          <a:xfrm>
            <a:off x="17678426" y="8735241"/>
            <a:ext cx="1143262" cy="309280"/>
            <a:chOff x="17678426" y="8735241"/>
            <a:chExt cx="1143262" cy="309280"/>
          </a:xfrm>
        </p:grpSpPr>
        <p:sp>
          <p:nvSpPr>
            <p:cNvPr id="1796" name="TextBox 1795">
              <a:extLst>
                <a:ext uri="{FF2B5EF4-FFF2-40B4-BE49-F238E27FC236}">
                  <a16:creationId xmlns:a16="http://schemas.microsoft.com/office/drawing/2014/main" id="{CEFC64C0-811E-4642-BC1E-B751A240C01C}"/>
                </a:ext>
              </a:extLst>
            </p:cNvPr>
            <p:cNvSpPr txBox="1"/>
            <p:nvPr/>
          </p:nvSpPr>
          <p:spPr>
            <a:xfrm rot="21420000">
              <a:off x="17678426" y="8735241"/>
              <a:ext cx="1143262" cy="246221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NZ" sz="1000" b="1" dirty="0"/>
                <a:t>h</a:t>
              </a:r>
              <a:r>
                <a:rPr lang="en-NZ" sz="1000" b="1" dirty="0" smtClean="0"/>
                <a:t>ypoglossal nerve</a:t>
              </a:r>
              <a:endParaRPr lang="en-NZ" sz="1000" b="1" dirty="0"/>
            </a:p>
          </p:txBody>
        </p:sp>
        <p:sp>
          <p:nvSpPr>
            <p:cNvPr id="1797" name="#iSLN models(FMA:6240)">
              <a:extLst>
                <a:ext uri="{FF2B5EF4-FFF2-40B4-BE49-F238E27FC236}">
                  <a16:creationId xmlns:a16="http://schemas.microsoft.com/office/drawing/2014/main" id="{6304ED08-5D12-224F-BABC-A34AEE4AB86D}"/>
                </a:ext>
              </a:extLst>
            </p:cNvPr>
            <p:cNvSpPr>
              <a:spLocks/>
            </p:cNvSpPr>
            <p:nvPr/>
          </p:nvSpPr>
          <p:spPr>
            <a:xfrm rot="21360000">
              <a:off x="18108670" y="8918521"/>
              <a:ext cx="180000" cy="126000"/>
            </a:xfrm>
            <a:prstGeom prst="rect">
              <a:avLst/>
            </a:prstGeom>
            <a:solidFill>
              <a:srgbClr val="FF33C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600"/>
            </a:p>
          </p:txBody>
        </p:sp>
      </p:grpSp>
      <p:grpSp>
        <p:nvGrpSpPr>
          <p:cNvPr id="1708" name="Group 1707"/>
          <p:cNvGrpSpPr/>
          <p:nvPr/>
        </p:nvGrpSpPr>
        <p:grpSpPr>
          <a:xfrm>
            <a:off x="24891337" y="33945942"/>
            <a:ext cx="562975" cy="415930"/>
            <a:chOff x="15657678" y="31591612"/>
            <a:chExt cx="562975" cy="415930"/>
          </a:xfrm>
        </p:grpSpPr>
        <p:sp>
          <p:nvSpPr>
            <p:cNvPr id="1709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48235" y="31611542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10" name="TextBox 1709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5657678" y="31591612"/>
              <a:ext cx="56297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smtClean="0"/>
                <a:t>dome</a:t>
              </a:r>
              <a:br>
                <a:rPr lang="en-NZ" sz="1000" b="1" dirty="0" smtClean="0"/>
              </a:br>
              <a:r>
                <a:rPr lang="en-NZ" sz="1000" b="1" dirty="0" smtClean="0"/>
                <a:t>ventral</a:t>
              </a:r>
              <a:endParaRPr lang="en-NZ" sz="1000" b="1" dirty="0"/>
            </a:p>
          </p:txBody>
        </p:sp>
      </p:grpSp>
      <p:grpSp>
        <p:nvGrpSpPr>
          <p:cNvPr id="1711" name="Group 1710"/>
          <p:cNvGrpSpPr/>
          <p:nvPr/>
        </p:nvGrpSpPr>
        <p:grpSpPr>
          <a:xfrm>
            <a:off x="24914358" y="35584585"/>
            <a:ext cx="562975" cy="407644"/>
            <a:chOff x="24549091" y="35823962"/>
            <a:chExt cx="562975" cy="407644"/>
          </a:xfrm>
        </p:grpSpPr>
        <p:sp>
          <p:nvSpPr>
            <p:cNvPr id="1712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37874" y="35835606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14" name="TextBox 1713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24549091" y="35823962"/>
              <a:ext cx="56297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smtClean="0"/>
                <a:t>neck</a:t>
              </a:r>
              <a:br>
                <a:rPr lang="en-NZ" sz="1000" b="1" dirty="0" smtClean="0"/>
              </a:br>
              <a:r>
                <a:rPr lang="en-NZ" sz="1000" b="1" dirty="0" smtClean="0"/>
                <a:t>ventral</a:t>
              </a:r>
              <a:endParaRPr lang="en-NZ" sz="1000" b="1" dirty="0"/>
            </a:p>
          </p:txBody>
        </p:sp>
      </p:grpSp>
      <p:grpSp>
        <p:nvGrpSpPr>
          <p:cNvPr id="1715" name="Group 1714"/>
          <p:cNvGrpSpPr/>
          <p:nvPr/>
        </p:nvGrpSpPr>
        <p:grpSpPr>
          <a:xfrm>
            <a:off x="23786154" y="34004501"/>
            <a:ext cx="907621" cy="402114"/>
            <a:chOff x="13588410" y="32065536"/>
            <a:chExt cx="907621" cy="402114"/>
          </a:xfrm>
        </p:grpSpPr>
        <p:sp>
          <p:nvSpPr>
            <p:cNvPr id="1717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43802" y="32071650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21" name="TextBox 1720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3588410" y="32065536"/>
              <a:ext cx="90762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err="1"/>
                <a:t>i</a:t>
              </a:r>
              <a:r>
                <a:rPr lang="en-NZ" sz="1000" b="1" dirty="0" err="1" smtClean="0"/>
                <a:t>ntravesicular</a:t>
              </a:r>
              <a:r>
                <a:rPr lang="en-NZ" sz="1000" b="1" dirty="0" smtClean="0"/>
                <a:t/>
              </a:r>
              <a:br>
                <a:rPr lang="en-NZ" sz="1000" b="1" dirty="0" smtClean="0"/>
              </a:br>
              <a:r>
                <a:rPr lang="en-NZ" sz="1000" b="1" dirty="0" smtClean="0"/>
                <a:t>ureter</a:t>
              </a:r>
              <a:endParaRPr lang="en-NZ" sz="1000" b="1" dirty="0"/>
            </a:p>
          </p:txBody>
        </p:sp>
      </p:grpSp>
      <p:grpSp>
        <p:nvGrpSpPr>
          <p:cNvPr id="1725" name="Group 1724"/>
          <p:cNvGrpSpPr/>
          <p:nvPr/>
        </p:nvGrpSpPr>
        <p:grpSpPr>
          <a:xfrm>
            <a:off x="23813050" y="33225641"/>
            <a:ext cx="930063" cy="402619"/>
            <a:chOff x="13583570" y="32065031"/>
            <a:chExt cx="930063" cy="402619"/>
          </a:xfrm>
        </p:grpSpPr>
        <p:sp>
          <p:nvSpPr>
            <p:cNvPr id="1728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43802" y="32071650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29" name="TextBox 1728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3583570" y="32065031"/>
              <a:ext cx="93006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err="1"/>
                <a:t>e</a:t>
              </a:r>
              <a:r>
                <a:rPr lang="en-NZ" sz="1000" b="1" dirty="0" err="1" smtClean="0"/>
                <a:t>xtravesicular</a:t>
              </a:r>
              <a:r>
                <a:rPr lang="en-NZ" sz="1000" b="1" dirty="0"/>
                <a:t/>
              </a:r>
              <a:br>
                <a:rPr lang="en-NZ" sz="1000" b="1" dirty="0"/>
              </a:br>
              <a:r>
                <a:rPr lang="en-NZ" sz="1000" b="1" dirty="0" smtClean="0"/>
                <a:t>ureter</a:t>
              </a:r>
              <a:endParaRPr lang="en-NZ" sz="1000" b="1" dirty="0"/>
            </a:p>
          </p:txBody>
        </p:sp>
      </p:grpSp>
      <p:grpSp>
        <p:nvGrpSpPr>
          <p:cNvPr id="1730" name="Group 1729"/>
          <p:cNvGrpSpPr/>
          <p:nvPr/>
        </p:nvGrpSpPr>
        <p:grpSpPr>
          <a:xfrm>
            <a:off x="24654347" y="37015199"/>
            <a:ext cx="583813" cy="400110"/>
            <a:chOff x="16169857" y="32208188"/>
            <a:chExt cx="583813" cy="400110"/>
          </a:xfrm>
        </p:grpSpPr>
        <p:sp>
          <p:nvSpPr>
            <p:cNvPr id="1731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46827" y="32209083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32" name="TextBox 1731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6169857" y="32208188"/>
              <a:ext cx="5838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 smtClean="0"/>
                <a:t>phallic </a:t>
              </a:r>
              <a:br>
                <a:rPr lang="en-NZ" sz="1000" b="1" dirty="0" smtClean="0"/>
              </a:br>
              <a:r>
                <a:rPr lang="en-NZ" sz="1000" b="1" dirty="0" smtClean="0"/>
                <a:t>urethra</a:t>
              </a:r>
              <a:endParaRPr lang="en-NZ" sz="1000" b="1" dirty="0"/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24398694" y="35963809"/>
            <a:ext cx="1106815" cy="298579"/>
          </a:xfrm>
          <a:prstGeom prst="roundRect">
            <a:avLst>
              <a:gd name="adj" fmla="val 37393"/>
            </a:avLst>
          </a:prstGeom>
          <a:solidFill>
            <a:schemeClr val="accent2">
              <a:lumMod val="75000"/>
            </a:schemeClr>
          </a:solidFill>
          <a:ln w="63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NZ"/>
          </a:p>
        </p:txBody>
      </p:sp>
      <p:grpSp>
        <p:nvGrpSpPr>
          <p:cNvPr id="2791" name="Group 2790"/>
          <p:cNvGrpSpPr/>
          <p:nvPr/>
        </p:nvGrpSpPr>
        <p:grpSpPr>
          <a:xfrm>
            <a:off x="24408506" y="35992707"/>
            <a:ext cx="1064715" cy="246221"/>
            <a:chOff x="23524010" y="37398107"/>
            <a:chExt cx="1064715" cy="246221"/>
          </a:xfrm>
        </p:grpSpPr>
        <p:sp>
          <p:nvSpPr>
            <p:cNvPr id="1733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/>
            </p:cNvSpPr>
            <p:nvPr/>
          </p:nvSpPr>
          <p:spPr>
            <a:xfrm>
              <a:off x="23940897" y="37415717"/>
              <a:ext cx="216000" cy="21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34" name="TextBox 1733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23524010" y="37398107"/>
              <a:ext cx="106471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1000" b="1" dirty="0" err="1" smtClean="0"/>
                <a:t>rhabdosphincter</a:t>
              </a:r>
              <a:endParaRPr lang="en-NZ" sz="1000" b="1" dirty="0"/>
            </a:p>
          </p:txBody>
        </p:sp>
      </p:grpSp>
      <p:grpSp>
        <p:nvGrpSpPr>
          <p:cNvPr id="1735" name="Group 1734"/>
          <p:cNvGrpSpPr/>
          <p:nvPr/>
        </p:nvGrpSpPr>
        <p:grpSpPr>
          <a:xfrm>
            <a:off x="24283020" y="33539909"/>
            <a:ext cx="778275" cy="407831"/>
            <a:chOff x="15560882" y="31611542"/>
            <a:chExt cx="778275" cy="407831"/>
          </a:xfrm>
        </p:grpSpPr>
        <p:sp>
          <p:nvSpPr>
            <p:cNvPr id="1736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48235" y="31611542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37" name="TextBox 1736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5560882" y="31619263"/>
              <a:ext cx="7782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NZ" sz="1000" b="1" dirty="0" smtClean="0"/>
                <a:t>dome apex</a:t>
              </a:r>
              <a:br>
                <a:rPr lang="en-NZ" sz="1000" b="1" dirty="0" smtClean="0"/>
              </a:br>
              <a:r>
                <a:rPr lang="en-NZ" sz="1000" b="1" dirty="0" smtClean="0"/>
                <a:t>dorsal</a:t>
              </a:r>
              <a:endParaRPr lang="en-NZ" sz="1000" b="1" dirty="0"/>
            </a:p>
          </p:txBody>
        </p:sp>
      </p:grpSp>
      <p:grpSp>
        <p:nvGrpSpPr>
          <p:cNvPr id="1738" name="Group 1737"/>
          <p:cNvGrpSpPr/>
          <p:nvPr/>
        </p:nvGrpSpPr>
        <p:grpSpPr>
          <a:xfrm>
            <a:off x="24905172" y="33539909"/>
            <a:ext cx="774572" cy="415930"/>
            <a:chOff x="15551881" y="31591612"/>
            <a:chExt cx="774572" cy="415930"/>
          </a:xfrm>
        </p:grpSpPr>
        <p:sp>
          <p:nvSpPr>
            <p:cNvPr id="1740" name="#CS-left models(UBERON:0001629)">
              <a:extLst>
                <a:ext uri="{FF2B5EF4-FFF2-40B4-BE49-F238E27FC236}">
                  <a16:creationId xmlns:a16="http://schemas.microsoft.com/office/drawing/2014/main" id="{85FD128E-3814-D74C-930F-A9BBDDF96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48235" y="31611542"/>
              <a:ext cx="396000" cy="396000"/>
            </a:xfrm>
            <a:prstGeom prst="ellipse">
              <a:avLst/>
            </a:prstGeom>
            <a:solidFill>
              <a:srgbClr val="FF33CC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2400"/>
            </a:p>
          </p:txBody>
        </p:sp>
        <p:sp>
          <p:nvSpPr>
            <p:cNvPr id="1741" name="TextBox 1740">
              <a:extLst>
                <a:ext uri="{FF2B5EF4-FFF2-40B4-BE49-F238E27FC236}">
                  <a16:creationId xmlns:a16="http://schemas.microsoft.com/office/drawing/2014/main" id="{C60181C2-E977-DF4E-8979-7C75142EE3A2}"/>
                </a:ext>
              </a:extLst>
            </p:cNvPr>
            <p:cNvSpPr txBox="1"/>
            <p:nvPr/>
          </p:nvSpPr>
          <p:spPr>
            <a:xfrm>
              <a:off x="15551881" y="31591612"/>
              <a:ext cx="77457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NZ" sz="1000" b="1" dirty="0"/>
                <a:t>d</a:t>
              </a:r>
              <a:r>
                <a:rPr lang="en-NZ" sz="1000" b="1" dirty="0" smtClean="0"/>
                <a:t>ome apex</a:t>
              </a:r>
              <a:br>
                <a:rPr lang="en-NZ" sz="1000" b="1" dirty="0" smtClean="0"/>
              </a:br>
              <a:r>
                <a:rPr lang="en-NZ" sz="1000" b="1" dirty="0" smtClean="0"/>
                <a:t>ventral</a:t>
              </a:r>
              <a:endParaRPr lang="en-NZ" sz="10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974061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68702</TotalTime>
  <Words>252</Words>
  <Application>Microsoft Office PowerPoint</Application>
  <PresentationFormat>Custom</PresentationFormat>
  <Paragraphs>152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5" baseType="lpstr">
      <vt:lpstr>Arial</vt:lpstr>
      <vt:lpstr>Calibri</vt:lpstr>
      <vt:lpstr>Calibri Light</vt:lpstr>
      <vt:lpstr>Office Theme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Peter Hunter</dc:creator>
  <cp:lastModifiedBy>Peter Hunter</cp:lastModifiedBy>
  <cp:revision>634</cp:revision>
  <cp:lastPrinted>2019-07-05T04:56:28Z</cp:lastPrinted>
  <dcterms:created xsi:type="dcterms:W3CDTF">2019-03-06T02:24:49Z</dcterms:created>
  <dcterms:modified xsi:type="dcterms:W3CDTF">2019-07-08T07:25:18Z</dcterms:modified>
</cp:coreProperties>
</file>